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0" r:id="rId3"/>
    <p:sldId id="289" r:id="rId4"/>
    <p:sldId id="286" r:id="rId5"/>
    <p:sldId id="330" r:id="rId6"/>
    <p:sldId id="287" r:id="rId7"/>
    <p:sldId id="288" r:id="rId8"/>
    <p:sldId id="290" r:id="rId9"/>
    <p:sldId id="321" r:id="rId10"/>
    <p:sldId id="322" r:id="rId11"/>
    <p:sldId id="323" r:id="rId12"/>
    <p:sldId id="324" r:id="rId13"/>
    <p:sldId id="325" r:id="rId14"/>
    <p:sldId id="326" r:id="rId15"/>
    <p:sldId id="327" r:id="rId16"/>
    <p:sldId id="328" r:id="rId17"/>
    <p:sldId id="293" r:id="rId18"/>
    <p:sldId id="291" r:id="rId19"/>
    <p:sldId id="292" r:id="rId20"/>
    <p:sldId id="294" r:id="rId21"/>
    <p:sldId id="295" r:id="rId22"/>
    <p:sldId id="300" r:id="rId23"/>
    <p:sldId id="296" r:id="rId24"/>
    <p:sldId id="319" r:id="rId25"/>
    <p:sldId id="297" r:id="rId26"/>
    <p:sldId id="301" r:id="rId27"/>
    <p:sldId id="302" r:id="rId28"/>
    <p:sldId id="303" r:id="rId29"/>
    <p:sldId id="306" r:id="rId30"/>
    <p:sldId id="299" r:id="rId31"/>
    <p:sldId id="315" r:id="rId32"/>
    <p:sldId id="316" r:id="rId33"/>
    <p:sldId id="304" r:id="rId34"/>
    <p:sldId id="305" r:id="rId35"/>
    <p:sldId id="318" r:id="rId36"/>
    <p:sldId id="307" r:id="rId37"/>
    <p:sldId id="308" r:id="rId38"/>
    <p:sldId id="312" r:id="rId39"/>
    <p:sldId id="309" r:id="rId40"/>
    <p:sldId id="317" r:id="rId41"/>
    <p:sldId id="320"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7A041-1F8F-4BBB-8031-99C9FFF142AF}"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S"/>
        </a:p>
      </dgm:t>
    </dgm:pt>
    <dgm:pt modelId="{127B6627-AB36-4725-B29D-01986D8997AD}">
      <dgm:prSet phldrT="[Texto]" custT="1"/>
      <dgm:spPr/>
      <dgm:t>
        <a:bodyPr/>
        <a:lstStyle/>
        <a:p>
          <a:r>
            <a:rPr lang="es-EC" sz="2000" smtClean="0"/>
            <a:t>1</a:t>
          </a:r>
          <a:endParaRPr lang="es-ES" sz="2000" dirty="0"/>
        </a:p>
      </dgm:t>
    </dgm:pt>
    <dgm:pt modelId="{CDB53143-0762-4A03-9980-6BE1E3801A59}" type="parTrans" cxnId="{B53ED0D4-1E1E-49D0-A7C1-0BD4081812B5}">
      <dgm:prSet/>
      <dgm:spPr/>
      <dgm:t>
        <a:bodyPr/>
        <a:lstStyle/>
        <a:p>
          <a:endParaRPr lang="es-ES" sz="2000">
            <a:solidFill>
              <a:schemeClr val="tx1"/>
            </a:solidFill>
          </a:endParaRPr>
        </a:p>
      </dgm:t>
    </dgm:pt>
    <dgm:pt modelId="{195A88C5-1A11-4D12-AEC2-89E7C34E13D6}" type="sibTrans" cxnId="{B53ED0D4-1E1E-49D0-A7C1-0BD4081812B5}">
      <dgm:prSet/>
      <dgm:spPr/>
      <dgm:t>
        <a:bodyPr/>
        <a:lstStyle/>
        <a:p>
          <a:endParaRPr lang="es-ES" sz="2000">
            <a:solidFill>
              <a:schemeClr val="tx1"/>
            </a:solidFill>
          </a:endParaRPr>
        </a:p>
      </dgm:t>
    </dgm:pt>
    <dgm:pt modelId="{0AC5EDBD-7C87-4701-9918-465FC9947AE6}">
      <dgm:prSet phldrT="[Texto]" custT="1"/>
      <dgm:spPr/>
      <dgm:t>
        <a:bodyPr/>
        <a:lstStyle/>
        <a:p>
          <a:r>
            <a:rPr lang="es-ES" sz="2000" dirty="0" smtClean="0"/>
            <a:t>Generalidades del Proyecto</a:t>
          </a:r>
          <a:endParaRPr lang="es-ES" sz="2000" dirty="0"/>
        </a:p>
      </dgm:t>
    </dgm:pt>
    <dgm:pt modelId="{35B70370-BA5D-407E-806A-536D944D73D5}" type="parTrans" cxnId="{45A0879D-A6FF-4EF2-BD79-DAECF9EF622E}">
      <dgm:prSet/>
      <dgm:spPr/>
      <dgm:t>
        <a:bodyPr/>
        <a:lstStyle/>
        <a:p>
          <a:endParaRPr lang="es-ES" sz="2000">
            <a:solidFill>
              <a:schemeClr val="tx1"/>
            </a:solidFill>
          </a:endParaRPr>
        </a:p>
      </dgm:t>
    </dgm:pt>
    <dgm:pt modelId="{0592F618-FBE7-4ACB-96DB-0FA60E2BD776}" type="sibTrans" cxnId="{45A0879D-A6FF-4EF2-BD79-DAECF9EF622E}">
      <dgm:prSet/>
      <dgm:spPr/>
      <dgm:t>
        <a:bodyPr/>
        <a:lstStyle/>
        <a:p>
          <a:endParaRPr lang="es-ES" sz="2000">
            <a:solidFill>
              <a:schemeClr val="tx1"/>
            </a:solidFill>
          </a:endParaRPr>
        </a:p>
      </dgm:t>
    </dgm:pt>
    <dgm:pt modelId="{EA059DC1-B9D7-4DDA-9629-E476708A312F}">
      <dgm:prSet custT="1"/>
      <dgm:spPr/>
      <dgm:t>
        <a:bodyPr/>
        <a:lstStyle/>
        <a:p>
          <a:r>
            <a:rPr lang="es-EC" sz="2000" dirty="0" smtClean="0"/>
            <a:t>Caracterización y documentación de los procesos de realización</a:t>
          </a:r>
        </a:p>
      </dgm:t>
    </dgm:pt>
    <dgm:pt modelId="{B3E213B6-B1D2-4E40-9F32-95BD980FA62E}" type="parTrans" cxnId="{AEC54A2C-7B12-4E1D-8493-BCFC07E9B92E}">
      <dgm:prSet/>
      <dgm:spPr/>
      <dgm:t>
        <a:bodyPr/>
        <a:lstStyle/>
        <a:p>
          <a:endParaRPr lang="es-ES" sz="2000">
            <a:solidFill>
              <a:schemeClr val="tx1"/>
            </a:solidFill>
          </a:endParaRPr>
        </a:p>
      </dgm:t>
    </dgm:pt>
    <dgm:pt modelId="{6DB95427-23B7-45F1-A33C-91178384557A}" type="sibTrans" cxnId="{AEC54A2C-7B12-4E1D-8493-BCFC07E9B92E}">
      <dgm:prSet/>
      <dgm:spPr/>
      <dgm:t>
        <a:bodyPr/>
        <a:lstStyle/>
        <a:p>
          <a:endParaRPr lang="es-ES" sz="2000">
            <a:solidFill>
              <a:schemeClr val="tx1"/>
            </a:solidFill>
          </a:endParaRPr>
        </a:p>
      </dgm:t>
    </dgm:pt>
    <dgm:pt modelId="{A3936B26-ABF9-4D22-AB1C-C0C2A7CDEBB3}">
      <dgm:prSet custT="1"/>
      <dgm:spPr/>
      <dgm:t>
        <a:bodyPr/>
        <a:lstStyle/>
        <a:p>
          <a:r>
            <a:rPr lang="es-EC" sz="2000" dirty="0" smtClean="0"/>
            <a:t>Plan de capacitación e implementación</a:t>
          </a:r>
        </a:p>
      </dgm:t>
    </dgm:pt>
    <dgm:pt modelId="{FF25F8E3-8118-48C3-9424-89CF8D70B47E}" type="parTrans" cxnId="{3E262E3B-2D40-4646-97C9-199B9796C31C}">
      <dgm:prSet/>
      <dgm:spPr/>
      <dgm:t>
        <a:bodyPr/>
        <a:lstStyle/>
        <a:p>
          <a:endParaRPr lang="es-ES" sz="2000">
            <a:solidFill>
              <a:schemeClr val="tx1"/>
            </a:solidFill>
          </a:endParaRPr>
        </a:p>
      </dgm:t>
    </dgm:pt>
    <dgm:pt modelId="{CFE63A92-4F97-40B9-9B8C-BB52CDCB90FE}" type="sibTrans" cxnId="{3E262E3B-2D40-4646-97C9-199B9796C31C}">
      <dgm:prSet/>
      <dgm:spPr/>
      <dgm:t>
        <a:bodyPr/>
        <a:lstStyle/>
        <a:p>
          <a:endParaRPr lang="es-ES" sz="2000">
            <a:solidFill>
              <a:schemeClr val="tx1"/>
            </a:solidFill>
          </a:endParaRPr>
        </a:p>
      </dgm:t>
    </dgm:pt>
    <dgm:pt modelId="{6436AEF2-5162-4D3B-A6DB-C8CF2EF4ED80}">
      <dgm:prSet custT="1"/>
      <dgm:spPr/>
      <dgm:t>
        <a:bodyPr/>
        <a:lstStyle/>
        <a:p>
          <a:r>
            <a:rPr lang="es-EC" sz="2000" dirty="0" smtClean="0"/>
            <a:t>Implementación y evaluación en el proceso de diseño</a:t>
          </a:r>
        </a:p>
      </dgm:t>
    </dgm:pt>
    <dgm:pt modelId="{9C3EB1C9-9499-41D9-B9CD-909C38CE8467}" type="parTrans" cxnId="{CD70FB36-1F4D-4D8B-B6E5-BA286354D765}">
      <dgm:prSet/>
      <dgm:spPr/>
      <dgm:t>
        <a:bodyPr/>
        <a:lstStyle/>
        <a:p>
          <a:endParaRPr lang="es-ES" sz="2000">
            <a:solidFill>
              <a:schemeClr val="tx1"/>
            </a:solidFill>
          </a:endParaRPr>
        </a:p>
      </dgm:t>
    </dgm:pt>
    <dgm:pt modelId="{1CD0133D-D369-4687-8316-0595670B9C87}" type="sibTrans" cxnId="{CD70FB36-1F4D-4D8B-B6E5-BA286354D765}">
      <dgm:prSet/>
      <dgm:spPr/>
      <dgm:t>
        <a:bodyPr/>
        <a:lstStyle/>
        <a:p>
          <a:endParaRPr lang="es-ES" sz="2000">
            <a:solidFill>
              <a:schemeClr val="tx1"/>
            </a:solidFill>
          </a:endParaRPr>
        </a:p>
      </dgm:t>
    </dgm:pt>
    <dgm:pt modelId="{EFCD7AE4-9890-4AAB-BACC-B4BEC3CD0D6A}">
      <dgm:prSet custT="1"/>
      <dgm:spPr/>
      <dgm:t>
        <a:bodyPr/>
        <a:lstStyle/>
        <a:p>
          <a:r>
            <a:rPr lang="es-EC" sz="2000" dirty="0" smtClean="0"/>
            <a:t>Indicadores de gestión de los procesos de realización</a:t>
          </a:r>
        </a:p>
      </dgm:t>
    </dgm:pt>
    <dgm:pt modelId="{97DA18F5-1644-4A30-B8C5-31F4A5074468}" type="parTrans" cxnId="{CEB58F1E-0DF8-4AE4-BC73-184D233FBA1B}">
      <dgm:prSet/>
      <dgm:spPr/>
      <dgm:t>
        <a:bodyPr/>
        <a:lstStyle/>
        <a:p>
          <a:endParaRPr lang="es-ES" sz="2000">
            <a:solidFill>
              <a:schemeClr val="tx1"/>
            </a:solidFill>
          </a:endParaRPr>
        </a:p>
      </dgm:t>
    </dgm:pt>
    <dgm:pt modelId="{80229F3F-1CD8-44C8-8AAB-D270D98E87CC}" type="sibTrans" cxnId="{CEB58F1E-0DF8-4AE4-BC73-184D233FBA1B}">
      <dgm:prSet/>
      <dgm:spPr/>
      <dgm:t>
        <a:bodyPr/>
        <a:lstStyle/>
        <a:p>
          <a:endParaRPr lang="es-ES" sz="2000">
            <a:solidFill>
              <a:schemeClr val="tx1"/>
            </a:solidFill>
          </a:endParaRPr>
        </a:p>
      </dgm:t>
    </dgm:pt>
    <dgm:pt modelId="{923BAC27-2084-462A-AE90-650651E200EA}">
      <dgm:prSet custT="1"/>
      <dgm:spPr/>
      <dgm:t>
        <a:bodyPr/>
        <a:lstStyle/>
        <a:p>
          <a:r>
            <a:rPr lang="es-EC" sz="2000" dirty="0" smtClean="0"/>
            <a:t>Conclusiones y Recomendaciones</a:t>
          </a:r>
        </a:p>
      </dgm:t>
    </dgm:pt>
    <dgm:pt modelId="{FAA02C8E-8836-48EF-8BCF-D2F016F09377}" type="parTrans" cxnId="{57A18B78-0CC2-4C66-853A-EAD73C669074}">
      <dgm:prSet/>
      <dgm:spPr/>
      <dgm:t>
        <a:bodyPr/>
        <a:lstStyle/>
        <a:p>
          <a:endParaRPr lang="es-ES" sz="2000">
            <a:solidFill>
              <a:schemeClr val="tx1"/>
            </a:solidFill>
          </a:endParaRPr>
        </a:p>
      </dgm:t>
    </dgm:pt>
    <dgm:pt modelId="{C67E70BD-6870-4DAE-AC91-C121469E9EA9}" type="sibTrans" cxnId="{57A18B78-0CC2-4C66-853A-EAD73C669074}">
      <dgm:prSet/>
      <dgm:spPr/>
      <dgm:t>
        <a:bodyPr/>
        <a:lstStyle/>
        <a:p>
          <a:endParaRPr lang="es-ES" sz="2000">
            <a:solidFill>
              <a:schemeClr val="tx1"/>
            </a:solidFill>
          </a:endParaRPr>
        </a:p>
      </dgm:t>
    </dgm:pt>
    <dgm:pt modelId="{435A7F80-2808-4CAB-9CFB-F262C8AF0F1E}">
      <dgm:prSet custT="1"/>
      <dgm:spPr/>
      <dgm:t>
        <a:bodyPr/>
        <a:lstStyle/>
        <a:p>
          <a:r>
            <a:rPr lang="es-EC" sz="2000" dirty="0" smtClean="0"/>
            <a:t>4</a:t>
          </a:r>
        </a:p>
      </dgm:t>
    </dgm:pt>
    <dgm:pt modelId="{1366BDDA-EE18-45F5-95EB-1F4EAAB5B0B1}" type="parTrans" cxnId="{3384BE4A-50D2-4207-A359-A2AF717FE83E}">
      <dgm:prSet/>
      <dgm:spPr/>
      <dgm:t>
        <a:bodyPr/>
        <a:lstStyle/>
        <a:p>
          <a:endParaRPr lang="es-ES" sz="2000">
            <a:solidFill>
              <a:schemeClr val="tx1"/>
            </a:solidFill>
          </a:endParaRPr>
        </a:p>
      </dgm:t>
    </dgm:pt>
    <dgm:pt modelId="{B470DED5-7FC5-4E84-8F68-63A5CFFFD977}" type="sibTrans" cxnId="{3384BE4A-50D2-4207-A359-A2AF717FE83E}">
      <dgm:prSet/>
      <dgm:spPr/>
      <dgm:t>
        <a:bodyPr/>
        <a:lstStyle/>
        <a:p>
          <a:endParaRPr lang="es-ES" sz="2000">
            <a:solidFill>
              <a:schemeClr val="tx1"/>
            </a:solidFill>
          </a:endParaRPr>
        </a:p>
      </dgm:t>
    </dgm:pt>
    <dgm:pt modelId="{79CD17BE-D0C1-49B3-9066-2DF2DC159368}">
      <dgm:prSet custT="1"/>
      <dgm:spPr/>
      <dgm:t>
        <a:bodyPr/>
        <a:lstStyle/>
        <a:p>
          <a:r>
            <a:rPr lang="es-EC" sz="2000" dirty="0" smtClean="0"/>
            <a:t>5</a:t>
          </a:r>
        </a:p>
      </dgm:t>
    </dgm:pt>
    <dgm:pt modelId="{2AE7E209-F46F-4814-8BFF-A512CD6F27DD}" type="parTrans" cxnId="{142E790A-63D6-4D7E-BAEF-C888D67688AB}">
      <dgm:prSet/>
      <dgm:spPr/>
      <dgm:t>
        <a:bodyPr/>
        <a:lstStyle/>
        <a:p>
          <a:endParaRPr lang="es-ES" sz="2000">
            <a:solidFill>
              <a:schemeClr val="tx1"/>
            </a:solidFill>
          </a:endParaRPr>
        </a:p>
      </dgm:t>
    </dgm:pt>
    <dgm:pt modelId="{AD3741AB-9F79-4C95-8AA2-014AC8644AC5}" type="sibTrans" cxnId="{142E790A-63D6-4D7E-BAEF-C888D67688AB}">
      <dgm:prSet/>
      <dgm:spPr/>
      <dgm:t>
        <a:bodyPr/>
        <a:lstStyle/>
        <a:p>
          <a:endParaRPr lang="es-ES" sz="2000">
            <a:solidFill>
              <a:schemeClr val="tx1"/>
            </a:solidFill>
          </a:endParaRPr>
        </a:p>
      </dgm:t>
    </dgm:pt>
    <dgm:pt modelId="{435CA2A1-2598-4AE0-B76B-C633EF0A3202}">
      <dgm:prSet custT="1"/>
      <dgm:spPr/>
      <dgm:t>
        <a:bodyPr/>
        <a:lstStyle/>
        <a:p>
          <a:r>
            <a:rPr lang="es-EC" sz="2000" dirty="0" smtClean="0"/>
            <a:t>6</a:t>
          </a:r>
        </a:p>
      </dgm:t>
    </dgm:pt>
    <dgm:pt modelId="{CBCF0702-22E8-4EC0-98E7-B4D08E51DCAE}" type="parTrans" cxnId="{5493773D-3BE2-42FD-8618-A15AAD715A98}">
      <dgm:prSet/>
      <dgm:spPr/>
      <dgm:t>
        <a:bodyPr/>
        <a:lstStyle/>
        <a:p>
          <a:endParaRPr lang="es-ES" sz="2000">
            <a:solidFill>
              <a:schemeClr val="tx1"/>
            </a:solidFill>
          </a:endParaRPr>
        </a:p>
      </dgm:t>
    </dgm:pt>
    <dgm:pt modelId="{EF59B526-69F0-4762-8EB7-E1BC193560E1}" type="sibTrans" cxnId="{5493773D-3BE2-42FD-8618-A15AAD715A98}">
      <dgm:prSet/>
      <dgm:spPr/>
      <dgm:t>
        <a:bodyPr/>
        <a:lstStyle/>
        <a:p>
          <a:endParaRPr lang="es-ES" sz="2000">
            <a:solidFill>
              <a:schemeClr val="tx1"/>
            </a:solidFill>
          </a:endParaRPr>
        </a:p>
      </dgm:t>
    </dgm:pt>
    <dgm:pt modelId="{AF8E6ABE-52C3-43F6-B6C4-A1A7B7A4C589}">
      <dgm:prSet custT="1"/>
      <dgm:spPr/>
      <dgm:t>
        <a:bodyPr/>
        <a:lstStyle/>
        <a:p>
          <a:r>
            <a:rPr lang="es-EC" sz="2000" dirty="0" smtClean="0"/>
            <a:t>7</a:t>
          </a:r>
        </a:p>
      </dgm:t>
    </dgm:pt>
    <dgm:pt modelId="{EECA1919-380E-4AE7-AB72-2FABD6F8C2A9}" type="parTrans" cxnId="{90A851D3-2D72-4ED2-BCE1-CAAB814D71C9}">
      <dgm:prSet/>
      <dgm:spPr/>
      <dgm:t>
        <a:bodyPr/>
        <a:lstStyle/>
        <a:p>
          <a:endParaRPr lang="es-ES" sz="2000">
            <a:solidFill>
              <a:schemeClr val="tx1"/>
            </a:solidFill>
          </a:endParaRPr>
        </a:p>
      </dgm:t>
    </dgm:pt>
    <dgm:pt modelId="{C109F08C-4CB3-43FB-8DBA-607B27FEDE37}" type="sibTrans" cxnId="{90A851D3-2D72-4ED2-BCE1-CAAB814D71C9}">
      <dgm:prSet/>
      <dgm:spPr/>
      <dgm:t>
        <a:bodyPr/>
        <a:lstStyle/>
        <a:p>
          <a:endParaRPr lang="es-ES" sz="2000">
            <a:solidFill>
              <a:schemeClr val="tx1"/>
            </a:solidFill>
          </a:endParaRPr>
        </a:p>
      </dgm:t>
    </dgm:pt>
    <dgm:pt modelId="{605ED85C-5367-4384-AC26-767FF0DD3BFC}">
      <dgm:prSet phldrT="[Texto]" custT="1"/>
      <dgm:spPr/>
      <dgm:t>
        <a:bodyPr/>
        <a:lstStyle/>
        <a:p>
          <a:r>
            <a:rPr lang="es-MX" sz="2000" dirty="0" smtClean="0"/>
            <a:t>Descripción de </a:t>
          </a:r>
          <a:r>
            <a:rPr lang="es-MX" sz="2000" dirty="0" err="1" smtClean="0"/>
            <a:t>Fabicon</a:t>
          </a:r>
          <a:r>
            <a:rPr lang="es-MX" sz="2000" dirty="0" smtClean="0"/>
            <a:t> Cía. Ltda.</a:t>
          </a:r>
          <a:endParaRPr lang="es-ES" sz="2000" dirty="0"/>
        </a:p>
      </dgm:t>
    </dgm:pt>
    <dgm:pt modelId="{32144DE2-EFFB-408C-8516-5CA6D846283B}" type="parTrans" cxnId="{A8E0D86B-6C0F-4025-8AAE-697363A91F64}">
      <dgm:prSet/>
      <dgm:spPr/>
      <dgm:t>
        <a:bodyPr/>
        <a:lstStyle/>
        <a:p>
          <a:endParaRPr lang="es-ES" sz="2000">
            <a:solidFill>
              <a:schemeClr val="tx1"/>
            </a:solidFill>
          </a:endParaRPr>
        </a:p>
      </dgm:t>
    </dgm:pt>
    <dgm:pt modelId="{B8DE7AA6-7623-42AF-A50C-A088A0F8DA9A}" type="sibTrans" cxnId="{A8E0D86B-6C0F-4025-8AAE-697363A91F64}">
      <dgm:prSet/>
      <dgm:spPr/>
      <dgm:t>
        <a:bodyPr/>
        <a:lstStyle/>
        <a:p>
          <a:endParaRPr lang="es-ES" sz="2000">
            <a:solidFill>
              <a:schemeClr val="tx1"/>
            </a:solidFill>
          </a:endParaRPr>
        </a:p>
      </dgm:t>
    </dgm:pt>
    <dgm:pt modelId="{BE6EBE8C-88F8-49BD-97A5-A4C14B7AD7CA}">
      <dgm:prSet phldrT="[Texto]" custT="1"/>
      <dgm:spPr/>
      <dgm:t>
        <a:bodyPr/>
        <a:lstStyle/>
        <a:p>
          <a:r>
            <a:rPr lang="es-EC" sz="2000" dirty="0" smtClean="0"/>
            <a:t>2</a:t>
          </a:r>
          <a:endParaRPr lang="es-ES" sz="2000" dirty="0"/>
        </a:p>
      </dgm:t>
    </dgm:pt>
    <dgm:pt modelId="{05328489-5E1C-431D-9823-6B17478EA6E8}" type="sibTrans" cxnId="{9F643364-703F-4FD2-8D62-EF864CF4AAD6}">
      <dgm:prSet/>
      <dgm:spPr/>
      <dgm:t>
        <a:bodyPr/>
        <a:lstStyle/>
        <a:p>
          <a:endParaRPr lang="es-ES" sz="2000">
            <a:solidFill>
              <a:schemeClr val="tx1"/>
            </a:solidFill>
          </a:endParaRPr>
        </a:p>
      </dgm:t>
    </dgm:pt>
    <dgm:pt modelId="{680B9206-5283-4966-9202-8E438B13A62E}" type="parTrans" cxnId="{9F643364-703F-4FD2-8D62-EF864CF4AAD6}">
      <dgm:prSet/>
      <dgm:spPr/>
      <dgm:t>
        <a:bodyPr/>
        <a:lstStyle/>
        <a:p>
          <a:endParaRPr lang="es-ES" sz="2000">
            <a:solidFill>
              <a:schemeClr val="tx1"/>
            </a:solidFill>
          </a:endParaRPr>
        </a:p>
      </dgm:t>
    </dgm:pt>
    <dgm:pt modelId="{75C68ED7-9140-480B-A9CF-87DF28517FD2}">
      <dgm:prSet phldrT="[Texto]" custT="1"/>
      <dgm:spPr/>
      <dgm:t>
        <a:bodyPr/>
        <a:lstStyle/>
        <a:p>
          <a:r>
            <a:rPr lang="es-ES" sz="2000" dirty="0" smtClean="0"/>
            <a:t>3</a:t>
          </a:r>
          <a:endParaRPr lang="es-ES" sz="2000" dirty="0"/>
        </a:p>
      </dgm:t>
    </dgm:pt>
    <dgm:pt modelId="{C87A32D9-0729-414A-806B-13F4884562C3}" type="sibTrans" cxnId="{AC69FF3C-89E0-4712-8D46-F779E767EF68}">
      <dgm:prSet/>
      <dgm:spPr/>
      <dgm:t>
        <a:bodyPr/>
        <a:lstStyle/>
        <a:p>
          <a:endParaRPr lang="es-ES" sz="2000">
            <a:solidFill>
              <a:schemeClr val="tx1"/>
            </a:solidFill>
          </a:endParaRPr>
        </a:p>
      </dgm:t>
    </dgm:pt>
    <dgm:pt modelId="{AB40CC28-0845-4E11-8640-7530DFBD2D1C}" type="parTrans" cxnId="{AC69FF3C-89E0-4712-8D46-F779E767EF68}">
      <dgm:prSet/>
      <dgm:spPr/>
      <dgm:t>
        <a:bodyPr/>
        <a:lstStyle/>
        <a:p>
          <a:endParaRPr lang="es-ES" sz="2000">
            <a:solidFill>
              <a:schemeClr val="tx1"/>
            </a:solidFill>
          </a:endParaRPr>
        </a:p>
      </dgm:t>
    </dgm:pt>
    <dgm:pt modelId="{AF90767D-FAEE-495F-AA01-38C2469218A9}" type="pres">
      <dgm:prSet presAssocID="{F107A041-1F8F-4BBB-8031-99C9FFF142AF}" presName="Name0" presStyleCnt="0">
        <dgm:presLayoutVars>
          <dgm:dir/>
          <dgm:animLvl val="lvl"/>
          <dgm:resizeHandles val="exact"/>
        </dgm:presLayoutVars>
      </dgm:prSet>
      <dgm:spPr/>
      <dgm:t>
        <a:bodyPr/>
        <a:lstStyle/>
        <a:p>
          <a:endParaRPr lang="es-MX"/>
        </a:p>
      </dgm:t>
    </dgm:pt>
    <dgm:pt modelId="{06E48B11-54D6-4C05-9C23-54D208E8A16A}" type="pres">
      <dgm:prSet presAssocID="{127B6627-AB36-4725-B29D-01986D8997AD}" presName="linNode" presStyleCnt="0"/>
      <dgm:spPr/>
    </dgm:pt>
    <dgm:pt modelId="{18F7B8BC-B705-4735-ADB2-0D5D96DCE026}" type="pres">
      <dgm:prSet presAssocID="{127B6627-AB36-4725-B29D-01986D8997AD}" presName="parentText" presStyleLbl="node1" presStyleIdx="0" presStyleCnt="7" custScaleX="30209">
        <dgm:presLayoutVars>
          <dgm:chMax val="1"/>
          <dgm:bulletEnabled val="1"/>
        </dgm:presLayoutVars>
      </dgm:prSet>
      <dgm:spPr/>
      <dgm:t>
        <a:bodyPr/>
        <a:lstStyle/>
        <a:p>
          <a:endParaRPr lang="es-MX"/>
        </a:p>
      </dgm:t>
    </dgm:pt>
    <dgm:pt modelId="{4F1C3E5D-C53F-44B0-A665-55A8444721AC}" type="pres">
      <dgm:prSet presAssocID="{127B6627-AB36-4725-B29D-01986D8997AD}" presName="descendantText" presStyleLbl="alignAccFollowNode1" presStyleIdx="0" presStyleCnt="7" custScaleX="120561" custScaleY="97461">
        <dgm:presLayoutVars>
          <dgm:bulletEnabled val="1"/>
        </dgm:presLayoutVars>
      </dgm:prSet>
      <dgm:spPr/>
      <dgm:t>
        <a:bodyPr/>
        <a:lstStyle/>
        <a:p>
          <a:endParaRPr lang="es-ES"/>
        </a:p>
      </dgm:t>
    </dgm:pt>
    <dgm:pt modelId="{96628E30-8767-428C-BA0E-6989EDE7E4D4}" type="pres">
      <dgm:prSet presAssocID="{195A88C5-1A11-4D12-AEC2-89E7C34E13D6}" presName="sp" presStyleCnt="0"/>
      <dgm:spPr/>
    </dgm:pt>
    <dgm:pt modelId="{501A6125-7D51-49E8-AA4B-BD818E190F95}" type="pres">
      <dgm:prSet presAssocID="{BE6EBE8C-88F8-49BD-97A5-A4C14B7AD7CA}" presName="linNode" presStyleCnt="0"/>
      <dgm:spPr/>
    </dgm:pt>
    <dgm:pt modelId="{B029F8B0-0B9A-4FDA-8E0B-AA6E66F9F2E2}" type="pres">
      <dgm:prSet presAssocID="{BE6EBE8C-88F8-49BD-97A5-A4C14B7AD7CA}" presName="parentText" presStyleLbl="node1" presStyleIdx="1" presStyleCnt="7" custScaleX="30209">
        <dgm:presLayoutVars>
          <dgm:chMax val="1"/>
          <dgm:bulletEnabled val="1"/>
        </dgm:presLayoutVars>
      </dgm:prSet>
      <dgm:spPr/>
      <dgm:t>
        <a:bodyPr/>
        <a:lstStyle/>
        <a:p>
          <a:endParaRPr lang="es-MX"/>
        </a:p>
      </dgm:t>
    </dgm:pt>
    <dgm:pt modelId="{6A1DF175-A9F7-4782-B418-1FF1EAF1D38E}" type="pres">
      <dgm:prSet presAssocID="{BE6EBE8C-88F8-49BD-97A5-A4C14B7AD7CA}" presName="descendantText" presStyleLbl="alignAccFollowNode1" presStyleIdx="1" presStyleCnt="7" custScaleX="120561" custScaleY="97461">
        <dgm:presLayoutVars>
          <dgm:bulletEnabled val="1"/>
        </dgm:presLayoutVars>
      </dgm:prSet>
      <dgm:spPr/>
      <dgm:t>
        <a:bodyPr/>
        <a:lstStyle/>
        <a:p>
          <a:endParaRPr lang="es-ES"/>
        </a:p>
      </dgm:t>
    </dgm:pt>
    <dgm:pt modelId="{2BA4D9B2-803B-460E-967F-F2EC50AD3222}" type="pres">
      <dgm:prSet presAssocID="{05328489-5E1C-431D-9823-6B17478EA6E8}" presName="sp" presStyleCnt="0"/>
      <dgm:spPr/>
    </dgm:pt>
    <dgm:pt modelId="{EE880542-6B3A-4747-9283-B777718494EF}" type="pres">
      <dgm:prSet presAssocID="{75C68ED7-9140-480B-A9CF-87DF28517FD2}" presName="linNode" presStyleCnt="0"/>
      <dgm:spPr/>
    </dgm:pt>
    <dgm:pt modelId="{74280782-2B85-48A6-83DB-65F8EB13C93C}" type="pres">
      <dgm:prSet presAssocID="{75C68ED7-9140-480B-A9CF-87DF28517FD2}" presName="parentText" presStyleLbl="node1" presStyleIdx="2" presStyleCnt="7" custScaleX="30209">
        <dgm:presLayoutVars>
          <dgm:chMax val="1"/>
          <dgm:bulletEnabled val="1"/>
        </dgm:presLayoutVars>
      </dgm:prSet>
      <dgm:spPr/>
      <dgm:t>
        <a:bodyPr/>
        <a:lstStyle/>
        <a:p>
          <a:endParaRPr lang="es-ES"/>
        </a:p>
      </dgm:t>
    </dgm:pt>
    <dgm:pt modelId="{61043833-5638-4B18-9148-5E59D2CFE550}" type="pres">
      <dgm:prSet presAssocID="{75C68ED7-9140-480B-A9CF-87DF28517FD2}" presName="descendantText" presStyleLbl="alignAccFollowNode1" presStyleIdx="2" presStyleCnt="7" custScaleX="120561" custScaleY="97461">
        <dgm:presLayoutVars>
          <dgm:bulletEnabled val="1"/>
        </dgm:presLayoutVars>
      </dgm:prSet>
      <dgm:spPr/>
      <dgm:t>
        <a:bodyPr/>
        <a:lstStyle/>
        <a:p>
          <a:endParaRPr lang="es-ES"/>
        </a:p>
      </dgm:t>
    </dgm:pt>
    <dgm:pt modelId="{024966B8-57D9-4C5C-AE27-5DCFA562B12D}" type="pres">
      <dgm:prSet presAssocID="{C87A32D9-0729-414A-806B-13F4884562C3}" presName="sp" presStyleCnt="0"/>
      <dgm:spPr/>
    </dgm:pt>
    <dgm:pt modelId="{3A93382E-B5EA-44B8-9080-131E8139AA92}" type="pres">
      <dgm:prSet presAssocID="{435A7F80-2808-4CAB-9CFB-F262C8AF0F1E}" presName="linNode" presStyleCnt="0"/>
      <dgm:spPr/>
    </dgm:pt>
    <dgm:pt modelId="{E280171B-8F3E-4304-9009-171080486FC9}" type="pres">
      <dgm:prSet presAssocID="{435A7F80-2808-4CAB-9CFB-F262C8AF0F1E}" presName="parentText" presStyleLbl="node1" presStyleIdx="3" presStyleCnt="7" custScaleX="30209">
        <dgm:presLayoutVars>
          <dgm:chMax val="1"/>
          <dgm:bulletEnabled val="1"/>
        </dgm:presLayoutVars>
      </dgm:prSet>
      <dgm:spPr/>
      <dgm:t>
        <a:bodyPr/>
        <a:lstStyle/>
        <a:p>
          <a:endParaRPr lang="es-ES"/>
        </a:p>
      </dgm:t>
    </dgm:pt>
    <dgm:pt modelId="{749F633F-B911-4505-8C41-82719AF2ED96}" type="pres">
      <dgm:prSet presAssocID="{435A7F80-2808-4CAB-9CFB-F262C8AF0F1E}" presName="descendantText" presStyleLbl="alignAccFollowNode1" presStyleIdx="3" presStyleCnt="7" custScaleX="120561" custScaleY="97461">
        <dgm:presLayoutVars>
          <dgm:bulletEnabled val="1"/>
        </dgm:presLayoutVars>
      </dgm:prSet>
      <dgm:spPr/>
      <dgm:t>
        <a:bodyPr/>
        <a:lstStyle/>
        <a:p>
          <a:endParaRPr lang="es-ES"/>
        </a:p>
      </dgm:t>
    </dgm:pt>
    <dgm:pt modelId="{73FCC1EF-E6FB-44E1-BCF6-123D86F5FA17}" type="pres">
      <dgm:prSet presAssocID="{B470DED5-7FC5-4E84-8F68-63A5CFFFD977}" presName="sp" presStyleCnt="0"/>
      <dgm:spPr/>
    </dgm:pt>
    <dgm:pt modelId="{B2293FFE-60E5-43D2-AD1E-866992D411AF}" type="pres">
      <dgm:prSet presAssocID="{79CD17BE-D0C1-49B3-9066-2DF2DC159368}" presName="linNode" presStyleCnt="0"/>
      <dgm:spPr/>
    </dgm:pt>
    <dgm:pt modelId="{07633145-1DF4-4246-866C-0301F2333AD2}" type="pres">
      <dgm:prSet presAssocID="{79CD17BE-D0C1-49B3-9066-2DF2DC159368}" presName="parentText" presStyleLbl="node1" presStyleIdx="4" presStyleCnt="7" custScaleX="30209">
        <dgm:presLayoutVars>
          <dgm:chMax val="1"/>
          <dgm:bulletEnabled val="1"/>
        </dgm:presLayoutVars>
      </dgm:prSet>
      <dgm:spPr/>
      <dgm:t>
        <a:bodyPr/>
        <a:lstStyle/>
        <a:p>
          <a:endParaRPr lang="es-ES"/>
        </a:p>
      </dgm:t>
    </dgm:pt>
    <dgm:pt modelId="{3FE6FF12-887F-4AA2-A5D1-A04E9D4571E8}" type="pres">
      <dgm:prSet presAssocID="{79CD17BE-D0C1-49B3-9066-2DF2DC159368}" presName="descendantText" presStyleLbl="alignAccFollowNode1" presStyleIdx="4" presStyleCnt="7" custScaleX="120561" custScaleY="97461">
        <dgm:presLayoutVars>
          <dgm:bulletEnabled val="1"/>
        </dgm:presLayoutVars>
      </dgm:prSet>
      <dgm:spPr/>
      <dgm:t>
        <a:bodyPr/>
        <a:lstStyle/>
        <a:p>
          <a:endParaRPr lang="es-ES"/>
        </a:p>
      </dgm:t>
    </dgm:pt>
    <dgm:pt modelId="{53FD8324-FF4D-4D0B-9137-12F20D7CFFD9}" type="pres">
      <dgm:prSet presAssocID="{AD3741AB-9F79-4C95-8AA2-014AC8644AC5}" presName="sp" presStyleCnt="0"/>
      <dgm:spPr/>
    </dgm:pt>
    <dgm:pt modelId="{45785EB6-BB50-42C6-812F-FC985459CEB2}" type="pres">
      <dgm:prSet presAssocID="{435CA2A1-2598-4AE0-B76B-C633EF0A3202}" presName="linNode" presStyleCnt="0"/>
      <dgm:spPr/>
    </dgm:pt>
    <dgm:pt modelId="{8F390BEF-7181-481C-A4C6-6E86B860B39A}" type="pres">
      <dgm:prSet presAssocID="{435CA2A1-2598-4AE0-B76B-C633EF0A3202}" presName="parentText" presStyleLbl="node1" presStyleIdx="5" presStyleCnt="7" custScaleX="30209">
        <dgm:presLayoutVars>
          <dgm:chMax val="1"/>
          <dgm:bulletEnabled val="1"/>
        </dgm:presLayoutVars>
      </dgm:prSet>
      <dgm:spPr/>
      <dgm:t>
        <a:bodyPr/>
        <a:lstStyle/>
        <a:p>
          <a:endParaRPr lang="es-ES"/>
        </a:p>
      </dgm:t>
    </dgm:pt>
    <dgm:pt modelId="{EF37226C-B3F4-45AC-B772-FE6D4BC7AB12}" type="pres">
      <dgm:prSet presAssocID="{435CA2A1-2598-4AE0-B76B-C633EF0A3202}" presName="descendantText" presStyleLbl="alignAccFollowNode1" presStyleIdx="5" presStyleCnt="7" custScaleX="120561" custScaleY="97461">
        <dgm:presLayoutVars>
          <dgm:bulletEnabled val="1"/>
        </dgm:presLayoutVars>
      </dgm:prSet>
      <dgm:spPr/>
      <dgm:t>
        <a:bodyPr/>
        <a:lstStyle/>
        <a:p>
          <a:endParaRPr lang="es-ES"/>
        </a:p>
      </dgm:t>
    </dgm:pt>
    <dgm:pt modelId="{0F7B3A69-6D09-4BDD-ABCB-FC0A0FC42CE3}" type="pres">
      <dgm:prSet presAssocID="{EF59B526-69F0-4762-8EB7-E1BC193560E1}" presName="sp" presStyleCnt="0"/>
      <dgm:spPr/>
    </dgm:pt>
    <dgm:pt modelId="{42649BD4-D4F8-4F07-A1AA-F7A0E48C736D}" type="pres">
      <dgm:prSet presAssocID="{AF8E6ABE-52C3-43F6-B6C4-A1A7B7A4C589}" presName="linNode" presStyleCnt="0"/>
      <dgm:spPr/>
    </dgm:pt>
    <dgm:pt modelId="{7E74B006-10B3-42B0-B143-83F0073C801C}" type="pres">
      <dgm:prSet presAssocID="{AF8E6ABE-52C3-43F6-B6C4-A1A7B7A4C589}" presName="parentText" presStyleLbl="node1" presStyleIdx="6" presStyleCnt="7" custScaleX="30209">
        <dgm:presLayoutVars>
          <dgm:chMax val="1"/>
          <dgm:bulletEnabled val="1"/>
        </dgm:presLayoutVars>
      </dgm:prSet>
      <dgm:spPr/>
      <dgm:t>
        <a:bodyPr/>
        <a:lstStyle/>
        <a:p>
          <a:endParaRPr lang="es-ES"/>
        </a:p>
      </dgm:t>
    </dgm:pt>
    <dgm:pt modelId="{748887A8-4F10-43E8-9F16-C118F5003597}" type="pres">
      <dgm:prSet presAssocID="{AF8E6ABE-52C3-43F6-B6C4-A1A7B7A4C589}" presName="descendantText" presStyleLbl="alignAccFollowNode1" presStyleIdx="6" presStyleCnt="7" custScaleX="120561" custScaleY="97461">
        <dgm:presLayoutVars>
          <dgm:bulletEnabled val="1"/>
        </dgm:presLayoutVars>
      </dgm:prSet>
      <dgm:spPr/>
      <dgm:t>
        <a:bodyPr/>
        <a:lstStyle/>
        <a:p>
          <a:endParaRPr lang="es-MX"/>
        </a:p>
      </dgm:t>
    </dgm:pt>
  </dgm:ptLst>
  <dgm:cxnLst>
    <dgm:cxn modelId="{3E262E3B-2D40-4646-97C9-199B9796C31C}" srcId="{435A7F80-2808-4CAB-9CFB-F262C8AF0F1E}" destId="{A3936B26-ABF9-4D22-AB1C-C0C2A7CDEBB3}" srcOrd="0" destOrd="0" parTransId="{FF25F8E3-8118-48C3-9424-89CF8D70B47E}" sibTransId="{CFE63A92-4F97-40B9-9B8C-BB52CDCB90FE}"/>
    <dgm:cxn modelId="{1FEF03C4-96C2-4E7A-A83A-519BBF4027E2}" type="presOf" srcId="{0AC5EDBD-7C87-4701-9918-465FC9947AE6}" destId="{4F1C3E5D-C53F-44B0-A665-55A8444721AC}" srcOrd="0" destOrd="0" presId="urn:microsoft.com/office/officeart/2005/8/layout/vList5"/>
    <dgm:cxn modelId="{45A0879D-A6FF-4EF2-BD79-DAECF9EF622E}" srcId="{127B6627-AB36-4725-B29D-01986D8997AD}" destId="{0AC5EDBD-7C87-4701-9918-465FC9947AE6}" srcOrd="0" destOrd="0" parTransId="{35B70370-BA5D-407E-806A-536D944D73D5}" sibTransId="{0592F618-FBE7-4ACB-96DB-0FA60E2BD776}"/>
    <dgm:cxn modelId="{5187DB5E-4B0C-4ECD-B6B6-BCA1AA40DEFD}" type="presOf" srcId="{EFCD7AE4-9890-4AAB-BACC-B4BEC3CD0D6A}" destId="{EF37226C-B3F4-45AC-B772-FE6D4BC7AB12}" srcOrd="0" destOrd="0" presId="urn:microsoft.com/office/officeart/2005/8/layout/vList5"/>
    <dgm:cxn modelId="{57554F5A-2D4B-4137-9EC3-CE627668B1F8}" type="presOf" srcId="{EA059DC1-B9D7-4DDA-9629-E476708A312F}" destId="{61043833-5638-4B18-9148-5E59D2CFE550}" srcOrd="0" destOrd="0" presId="urn:microsoft.com/office/officeart/2005/8/layout/vList5"/>
    <dgm:cxn modelId="{E5B74D98-8118-42D9-B5C7-5D6A849FBD12}" type="presOf" srcId="{75C68ED7-9140-480B-A9CF-87DF28517FD2}" destId="{74280782-2B85-48A6-83DB-65F8EB13C93C}" srcOrd="0" destOrd="0" presId="urn:microsoft.com/office/officeart/2005/8/layout/vList5"/>
    <dgm:cxn modelId="{BFDEA5AB-FED0-4525-8600-F816A3D391C3}" type="presOf" srcId="{A3936B26-ABF9-4D22-AB1C-C0C2A7CDEBB3}" destId="{749F633F-B911-4505-8C41-82719AF2ED96}" srcOrd="0" destOrd="0" presId="urn:microsoft.com/office/officeart/2005/8/layout/vList5"/>
    <dgm:cxn modelId="{9F643364-703F-4FD2-8D62-EF864CF4AAD6}" srcId="{F107A041-1F8F-4BBB-8031-99C9FFF142AF}" destId="{BE6EBE8C-88F8-49BD-97A5-A4C14B7AD7CA}" srcOrd="1" destOrd="0" parTransId="{680B9206-5283-4966-9202-8E438B13A62E}" sibTransId="{05328489-5E1C-431D-9823-6B17478EA6E8}"/>
    <dgm:cxn modelId="{57A18B78-0CC2-4C66-853A-EAD73C669074}" srcId="{AF8E6ABE-52C3-43F6-B6C4-A1A7B7A4C589}" destId="{923BAC27-2084-462A-AE90-650651E200EA}" srcOrd="0" destOrd="0" parTransId="{FAA02C8E-8836-48EF-8BCF-D2F016F09377}" sibTransId="{C67E70BD-6870-4DAE-AC91-C121469E9EA9}"/>
    <dgm:cxn modelId="{CEB58F1E-0DF8-4AE4-BC73-184D233FBA1B}" srcId="{435CA2A1-2598-4AE0-B76B-C633EF0A3202}" destId="{EFCD7AE4-9890-4AAB-BACC-B4BEC3CD0D6A}" srcOrd="0" destOrd="0" parTransId="{97DA18F5-1644-4A30-B8C5-31F4A5074468}" sibTransId="{80229F3F-1CD8-44C8-8AAB-D270D98E87CC}"/>
    <dgm:cxn modelId="{6CF87A5B-0C7D-4700-A011-8AAC178B995E}" type="presOf" srcId="{79CD17BE-D0C1-49B3-9066-2DF2DC159368}" destId="{07633145-1DF4-4246-866C-0301F2333AD2}" srcOrd="0" destOrd="0" presId="urn:microsoft.com/office/officeart/2005/8/layout/vList5"/>
    <dgm:cxn modelId="{A8E0D86B-6C0F-4025-8AAE-697363A91F64}" srcId="{BE6EBE8C-88F8-49BD-97A5-A4C14B7AD7CA}" destId="{605ED85C-5367-4384-AC26-767FF0DD3BFC}" srcOrd="0" destOrd="0" parTransId="{32144DE2-EFFB-408C-8516-5CA6D846283B}" sibTransId="{B8DE7AA6-7623-42AF-A50C-A088A0F8DA9A}"/>
    <dgm:cxn modelId="{AEA32E1B-2ECF-4986-B6EA-F89191FC2A09}" type="presOf" srcId="{923BAC27-2084-462A-AE90-650651E200EA}" destId="{748887A8-4F10-43E8-9F16-C118F5003597}" srcOrd="0" destOrd="0" presId="urn:microsoft.com/office/officeart/2005/8/layout/vList5"/>
    <dgm:cxn modelId="{AC69FF3C-89E0-4712-8D46-F779E767EF68}" srcId="{F107A041-1F8F-4BBB-8031-99C9FFF142AF}" destId="{75C68ED7-9140-480B-A9CF-87DF28517FD2}" srcOrd="2" destOrd="0" parTransId="{AB40CC28-0845-4E11-8640-7530DFBD2D1C}" sibTransId="{C87A32D9-0729-414A-806B-13F4884562C3}"/>
    <dgm:cxn modelId="{FD5CA560-4CC5-4493-A98D-189BAD98AB5E}" type="presOf" srcId="{6436AEF2-5162-4D3B-A6DB-C8CF2EF4ED80}" destId="{3FE6FF12-887F-4AA2-A5D1-A04E9D4571E8}" srcOrd="0" destOrd="0" presId="urn:microsoft.com/office/officeart/2005/8/layout/vList5"/>
    <dgm:cxn modelId="{A209A93C-D5D9-4F8D-9ABC-C8ED80B71A23}" type="presOf" srcId="{127B6627-AB36-4725-B29D-01986D8997AD}" destId="{18F7B8BC-B705-4735-ADB2-0D5D96DCE026}" srcOrd="0" destOrd="0" presId="urn:microsoft.com/office/officeart/2005/8/layout/vList5"/>
    <dgm:cxn modelId="{90A851D3-2D72-4ED2-BCE1-CAAB814D71C9}" srcId="{F107A041-1F8F-4BBB-8031-99C9FFF142AF}" destId="{AF8E6ABE-52C3-43F6-B6C4-A1A7B7A4C589}" srcOrd="6" destOrd="0" parTransId="{EECA1919-380E-4AE7-AB72-2FABD6F8C2A9}" sibTransId="{C109F08C-4CB3-43FB-8DBA-607B27FEDE37}"/>
    <dgm:cxn modelId="{E1504FA7-1AB4-4453-A3E7-2B6E854961B2}" type="presOf" srcId="{435CA2A1-2598-4AE0-B76B-C633EF0A3202}" destId="{8F390BEF-7181-481C-A4C6-6E86B860B39A}" srcOrd="0" destOrd="0" presId="urn:microsoft.com/office/officeart/2005/8/layout/vList5"/>
    <dgm:cxn modelId="{A1668678-7600-41F9-B6FE-7D8E24FDED97}" type="presOf" srcId="{BE6EBE8C-88F8-49BD-97A5-A4C14B7AD7CA}" destId="{B029F8B0-0B9A-4FDA-8E0B-AA6E66F9F2E2}" srcOrd="0" destOrd="0" presId="urn:microsoft.com/office/officeart/2005/8/layout/vList5"/>
    <dgm:cxn modelId="{DCCDC856-4418-40D5-BE78-7E2AB43A2D4C}" type="presOf" srcId="{605ED85C-5367-4384-AC26-767FF0DD3BFC}" destId="{6A1DF175-A9F7-4782-B418-1FF1EAF1D38E}" srcOrd="0" destOrd="0" presId="urn:microsoft.com/office/officeart/2005/8/layout/vList5"/>
    <dgm:cxn modelId="{1D714272-F079-4BC0-A340-16CE29649F73}" type="presOf" srcId="{AF8E6ABE-52C3-43F6-B6C4-A1A7B7A4C589}" destId="{7E74B006-10B3-42B0-B143-83F0073C801C}" srcOrd="0" destOrd="0" presId="urn:microsoft.com/office/officeart/2005/8/layout/vList5"/>
    <dgm:cxn modelId="{AEC54A2C-7B12-4E1D-8493-BCFC07E9B92E}" srcId="{75C68ED7-9140-480B-A9CF-87DF28517FD2}" destId="{EA059DC1-B9D7-4DDA-9629-E476708A312F}" srcOrd="0" destOrd="0" parTransId="{B3E213B6-B1D2-4E40-9F32-95BD980FA62E}" sibTransId="{6DB95427-23B7-45F1-A33C-91178384557A}"/>
    <dgm:cxn modelId="{B53ED0D4-1E1E-49D0-A7C1-0BD4081812B5}" srcId="{F107A041-1F8F-4BBB-8031-99C9FFF142AF}" destId="{127B6627-AB36-4725-B29D-01986D8997AD}" srcOrd="0" destOrd="0" parTransId="{CDB53143-0762-4A03-9980-6BE1E3801A59}" sibTransId="{195A88C5-1A11-4D12-AEC2-89E7C34E13D6}"/>
    <dgm:cxn modelId="{5493773D-3BE2-42FD-8618-A15AAD715A98}" srcId="{F107A041-1F8F-4BBB-8031-99C9FFF142AF}" destId="{435CA2A1-2598-4AE0-B76B-C633EF0A3202}" srcOrd="5" destOrd="0" parTransId="{CBCF0702-22E8-4EC0-98E7-B4D08E51DCAE}" sibTransId="{EF59B526-69F0-4762-8EB7-E1BC193560E1}"/>
    <dgm:cxn modelId="{3384BE4A-50D2-4207-A359-A2AF717FE83E}" srcId="{F107A041-1F8F-4BBB-8031-99C9FFF142AF}" destId="{435A7F80-2808-4CAB-9CFB-F262C8AF0F1E}" srcOrd="3" destOrd="0" parTransId="{1366BDDA-EE18-45F5-95EB-1F4EAAB5B0B1}" sibTransId="{B470DED5-7FC5-4E84-8F68-63A5CFFFD977}"/>
    <dgm:cxn modelId="{0390CEE9-5130-4A3D-B045-2AA2E0BBA4B0}" type="presOf" srcId="{F107A041-1F8F-4BBB-8031-99C9FFF142AF}" destId="{AF90767D-FAEE-495F-AA01-38C2469218A9}" srcOrd="0" destOrd="0" presId="urn:microsoft.com/office/officeart/2005/8/layout/vList5"/>
    <dgm:cxn modelId="{B1B7B77F-E2E4-4626-9975-A2A6A8851025}" type="presOf" srcId="{435A7F80-2808-4CAB-9CFB-F262C8AF0F1E}" destId="{E280171B-8F3E-4304-9009-171080486FC9}" srcOrd="0" destOrd="0" presId="urn:microsoft.com/office/officeart/2005/8/layout/vList5"/>
    <dgm:cxn modelId="{142E790A-63D6-4D7E-BAEF-C888D67688AB}" srcId="{F107A041-1F8F-4BBB-8031-99C9FFF142AF}" destId="{79CD17BE-D0C1-49B3-9066-2DF2DC159368}" srcOrd="4" destOrd="0" parTransId="{2AE7E209-F46F-4814-8BFF-A512CD6F27DD}" sibTransId="{AD3741AB-9F79-4C95-8AA2-014AC8644AC5}"/>
    <dgm:cxn modelId="{CD70FB36-1F4D-4D8B-B6E5-BA286354D765}" srcId="{79CD17BE-D0C1-49B3-9066-2DF2DC159368}" destId="{6436AEF2-5162-4D3B-A6DB-C8CF2EF4ED80}" srcOrd="0" destOrd="0" parTransId="{9C3EB1C9-9499-41D9-B9CD-909C38CE8467}" sibTransId="{1CD0133D-D369-4687-8316-0595670B9C87}"/>
    <dgm:cxn modelId="{CC65B940-AB82-4023-89EB-7173A2882C09}" type="presParOf" srcId="{AF90767D-FAEE-495F-AA01-38C2469218A9}" destId="{06E48B11-54D6-4C05-9C23-54D208E8A16A}" srcOrd="0" destOrd="0" presId="urn:microsoft.com/office/officeart/2005/8/layout/vList5"/>
    <dgm:cxn modelId="{97223358-BD23-40BD-9947-28A57B983AFA}" type="presParOf" srcId="{06E48B11-54D6-4C05-9C23-54D208E8A16A}" destId="{18F7B8BC-B705-4735-ADB2-0D5D96DCE026}" srcOrd="0" destOrd="0" presId="urn:microsoft.com/office/officeart/2005/8/layout/vList5"/>
    <dgm:cxn modelId="{EC03F8E0-6EFE-4EA3-93ED-8C2E02A68FAB}" type="presParOf" srcId="{06E48B11-54D6-4C05-9C23-54D208E8A16A}" destId="{4F1C3E5D-C53F-44B0-A665-55A8444721AC}" srcOrd="1" destOrd="0" presId="urn:microsoft.com/office/officeart/2005/8/layout/vList5"/>
    <dgm:cxn modelId="{340F8760-9DCB-4B07-8C83-A65FC8F5AC49}" type="presParOf" srcId="{AF90767D-FAEE-495F-AA01-38C2469218A9}" destId="{96628E30-8767-428C-BA0E-6989EDE7E4D4}" srcOrd="1" destOrd="0" presId="urn:microsoft.com/office/officeart/2005/8/layout/vList5"/>
    <dgm:cxn modelId="{1BE94C56-5AF9-4EF3-A9FA-9BB694119626}" type="presParOf" srcId="{AF90767D-FAEE-495F-AA01-38C2469218A9}" destId="{501A6125-7D51-49E8-AA4B-BD818E190F95}" srcOrd="2" destOrd="0" presId="urn:microsoft.com/office/officeart/2005/8/layout/vList5"/>
    <dgm:cxn modelId="{964B49D1-920F-4303-8EC5-21F77CE14951}" type="presParOf" srcId="{501A6125-7D51-49E8-AA4B-BD818E190F95}" destId="{B029F8B0-0B9A-4FDA-8E0B-AA6E66F9F2E2}" srcOrd="0" destOrd="0" presId="urn:microsoft.com/office/officeart/2005/8/layout/vList5"/>
    <dgm:cxn modelId="{04F12B84-A694-4F1C-9BE9-FD1F05E67234}" type="presParOf" srcId="{501A6125-7D51-49E8-AA4B-BD818E190F95}" destId="{6A1DF175-A9F7-4782-B418-1FF1EAF1D38E}" srcOrd="1" destOrd="0" presId="urn:microsoft.com/office/officeart/2005/8/layout/vList5"/>
    <dgm:cxn modelId="{BC198527-C97F-4581-A269-CA43ECB406EA}" type="presParOf" srcId="{AF90767D-FAEE-495F-AA01-38C2469218A9}" destId="{2BA4D9B2-803B-460E-967F-F2EC50AD3222}" srcOrd="3" destOrd="0" presId="urn:microsoft.com/office/officeart/2005/8/layout/vList5"/>
    <dgm:cxn modelId="{B33FD464-2062-4CEF-82A3-C43D5C74514E}" type="presParOf" srcId="{AF90767D-FAEE-495F-AA01-38C2469218A9}" destId="{EE880542-6B3A-4747-9283-B777718494EF}" srcOrd="4" destOrd="0" presId="urn:microsoft.com/office/officeart/2005/8/layout/vList5"/>
    <dgm:cxn modelId="{7CF58CEB-44DD-4B3B-B12A-BAC021E58A44}" type="presParOf" srcId="{EE880542-6B3A-4747-9283-B777718494EF}" destId="{74280782-2B85-48A6-83DB-65F8EB13C93C}" srcOrd="0" destOrd="0" presId="urn:microsoft.com/office/officeart/2005/8/layout/vList5"/>
    <dgm:cxn modelId="{37DE69ED-E631-4311-8D58-7CC9FD799710}" type="presParOf" srcId="{EE880542-6B3A-4747-9283-B777718494EF}" destId="{61043833-5638-4B18-9148-5E59D2CFE550}" srcOrd="1" destOrd="0" presId="urn:microsoft.com/office/officeart/2005/8/layout/vList5"/>
    <dgm:cxn modelId="{F9AEF3B3-81A1-40F5-BB4D-EA0BCCA30960}" type="presParOf" srcId="{AF90767D-FAEE-495F-AA01-38C2469218A9}" destId="{024966B8-57D9-4C5C-AE27-5DCFA562B12D}" srcOrd="5" destOrd="0" presId="urn:microsoft.com/office/officeart/2005/8/layout/vList5"/>
    <dgm:cxn modelId="{671AD65E-4895-4A8F-8574-AA244CFAB808}" type="presParOf" srcId="{AF90767D-FAEE-495F-AA01-38C2469218A9}" destId="{3A93382E-B5EA-44B8-9080-131E8139AA92}" srcOrd="6" destOrd="0" presId="urn:microsoft.com/office/officeart/2005/8/layout/vList5"/>
    <dgm:cxn modelId="{22C4E286-FCD1-4FFB-B607-F4AF883D126D}" type="presParOf" srcId="{3A93382E-B5EA-44B8-9080-131E8139AA92}" destId="{E280171B-8F3E-4304-9009-171080486FC9}" srcOrd="0" destOrd="0" presId="urn:microsoft.com/office/officeart/2005/8/layout/vList5"/>
    <dgm:cxn modelId="{618E78B7-282B-42E9-9218-ABDF1D987F0D}" type="presParOf" srcId="{3A93382E-B5EA-44B8-9080-131E8139AA92}" destId="{749F633F-B911-4505-8C41-82719AF2ED96}" srcOrd="1" destOrd="0" presId="urn:microsoft.com/office/officeart/2005/8/layout/vList5"/>
    <dgm:cxn modelId="{1AF62940-18F9-42D2-A5A5-757DF000DDF1}" type="presParOf" srcId="{AF90767D-FAEE-495F-AA01-38C2469218A9}" destId="{73FCC1EF-E6FB-44E1-BCF6-123D86F5FA17}" srcOrd="7" destOrd="0" presId="urn:microsoft.com/office/officeart/2005/8/layout/vList5"/>
    <dgm:cxn modelId="{9063F05E-EBF0-4D54-866D-E6C34235DAFE}" type="presParOf" srcId="{AF90767D-FAEE-495F-AA01-38C2469218A9}" destId="{B2293FFE-60E5-43D2-AD1E-866992D411AF}" srcOrd="8" destOrd="0" presId="urn:microsoft.com/office/officeart/2005/8/layout/vList5"/>
    <dgm:cxn modelId="{B9DFE949-B3B5-415C-83EE-E23DBEA2EB1E}" type="presParOf" srcId="{B2293FFE-60E5-43D2-AD1E-866992D411AF}" destId="{07633145-1DF4-4246-866C-0301F2333AD2}" srcOrd="0" destOrd="0" presId="urn:microsoft.com/office/officeart/2005/8/layout/vList5"/>
    <dgm:cxn modelId="{D84E18AA-9DE4-4D9D-B485-56C8993BE4BD}" type="presParOf" srcId="{B2293FFE-60E5-43D2-AD1E-866992D411AF}" destId="{3FE6FF12-887F-4AA2-A5D1-A04E9D4571E8}" srcOrd="1" destOrd="0" presId="urn:microsoft.com/office/officeart/2005/8/layout/vList5"/>
    <dgm:cxn modelId="{2A4DBAAC-1D9B-4F62-B85B-F8B8A3D18E87}" type="presParOf" srcId="{AF90767D-FAEE-495F-AA01-38C2469218A9}" destId="{53FD8324-FF4D-4D0B-9137-12F20D7CFFD9}" srcOrd="9" destOrd="0" presId="urn:microsoft.com/office/officeart/2005/8/layout/vList5"/>
    <dgm:cxn modelId="{F38A7F11-45FE-4198-9B65-70603FB399D1}" type="presParOf" srcId="{AF90767D-FAEE-495F-AA01-38C2469218A9}" destId="{45785EB6-BB50-42C6-812F-FC985459CEB2}" srcOrd="10" destOrd="0" presId="urn:microsoft.com/office/officeart/2005/8/layout/vList5"/>
    <dgm:cxn modelId="{2DEC05CF-4C59-4367-97E9-6098C7DB29CC}" type="presParOf" srcId="{45785EB6-BB50-42C6-812F-FC985459CEB2}" destId="{8F390BEF-7181-481C-A4C6-6E86B860B39A}" srcOrd="0" destOrd="0" presId="urn:microsoft.com/office/officeart/2005/8/layout/vList5"/>
    <dgm:cxn modelId="{E83751A4-581D-4DC0-9055-467263E79965}" type="presParOf" srcId="{45785EB6-BB50-42C6-812F-FC985459CEB2}" destId="{EF37226C-B3F4-45AC-B772-FE6D4BC7AB12}" srcOrd="1" destOrd="0" presId="urn:microsoft.com/office/officeart/2005/8/layout/vList5"/>
    <dgm:cxn modelId="{8080CFDD-1192-4B74-877B-17A8A84C54D5}" type="presParOf" srcId="{AF90767D-FAEE-495F-AA01-38C2469218A9}" destId="{0F7B3A69-6D09-4BDD-ABCB-FC0A0FC42CE3}" srcOrd="11" destOrd="0" presId="urn:microsoft.com/office/officeart/2005/8/layout/vList5"/>
    <dgm:cxn modelId="{15AC1388-8BB8-4067-9F77-BEBB4E90CF21}" type="presParOf" srcId="{AF90767D-FAEE-495F-AA01-38C2469218A9}" destId="{42649BD4-D4F8-4F07-A1AA-F7A0E48C736D}" srcOrd="12" destOrd="0" presId="urn:microsoft.com/office/officeart/2005/8/layout/vList5"/>
    <dgm:cxn modelId="{BDE63215-4246-4FBD-86DF-98AF8D9E3B24}" type="presParOf" srcId="{42649BD4-D4F8-4F07-A1AA-F7A0E48C736D}" destId="{7E74B006-10B3-42B0-B143-83F0073C801C}" srcOrd="0" destOrd="0" presId="urn:microsoft.com/office/officeart/2005/8/layout/vList5"/>
    <dgm:cxn modelId="{AC81B5C0-E79D-46F7-92E1-14EBD708EE15}" type="presParOf" srcId="{42649BD4-D4F8-4F07-A1AA-F7A0E48C736D}" destId="{748887A8-4F10-43E8-9F16-C118F5003597}"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79CF0-F41D-4D03-821F-0EC9E2CE971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87E57303-2669-4928-8DE3-951557D90B2F}">
      <dgm:prSet phldrT="[Texto]" custT="1"/>
      <dgm:spPr/>
      <dgm:t>
        <a:bodyPr/>
        <a:lstStyle/>
        <a:p>
          <a:r>
            <a:rPr lang="es-ES" sz="1600" dirty="0" smtClean="0"/>
            <a:t>La industria textil </a:t>
          </a:r>
          <a:r>
            <a:rPr lang="es-ES" sz="1600" dirty="0" err="1" smtClean="0"/>
            <a:t>Fabicon</a:t>
          </a:r>
          <a:r>
            <a:rPr lang="es-ES" sz="1600" dirty="0" smtClean="0"/>
            <a:t> </a:t>
          </a:r>
          <a:r>
            <a:rPr lang="es-ES" sz="1600" dirty="0" err="1" smtClean="0"/>
            <a:t>Cía</a:t>
          </a:r>
          <a:r>
            <a:rPr lang="es-ES" sz="1600" dirty="0" smtClean="0"/>
            <a:t> Ltda. inició sus operaciones </a:t>
          </a:r>
          <a:r>
            <a:rPr lang="es-ES" sz="1600" smtClean="0"/>
            <a:t>en año  de 1978 </a:t>
          </a:r>
          <a:r>
            <a:rPr lang="es-ES" sz="1600" dirty="0" smtClean="0"/>
            <a:t>en la confección de ropa para adultos. A partir del año 2000 abre almacenes propios para la venta al detalle. Actualmente la empresa cuenta con 120 empleados directos dedicados a la fabricación de prendas de vestir para hombres, mujeres y niños.</a:t>
          </a:r>
          <a:endParaRPr lang="es-MX" sz="1600" dirty="0"/>
        </a:p>
      </dgm:t>
    </dgm:pt>
    <dgm:pt modelId="{0676C89F-3A80-41CE-A927-01737BDD3410}" type="parTrans" cxnId="{F2BE6EC1-D9E7-46D7-B4C6-68CEEE95FCC9}">
      <dgm:prSet/>
      <dgm:spPr/>
      <dgm:t>
        <a:bodyPr/>
        <a:lstStyle/>
        <a:p>
          <a:endParaRPr lang="es-MX" sz="1600"/>
        </a:p>
      </dgm:t>
    </dgm:pt>
    <dgm:pt modelId="{D14252FB-5A3D-4F56-AF26-C5B9ECF69DEA}" type="sibTrans" cxnId="{F2BE6EC1-D9E7-46D7-B4C6-68CEEE95FCC9}">
      <dgm:prSet custT="1"/>
      <dgm:spPr/>
      <dgm:t>
        <a:bodyPr/>
        <a:lstStyle/>
        <a:p>
          <a:endParaRPr lang="es-MX" sz="1600"/>
        </a:p>
      </dgm:t>
    </dgm:pt>
    <dgm:pt modelId="{C2EEFE7E-E62F-4137-851C-75166BD86ED2}">
      <dgm:prSet phldrT="[Texto]" custT="1"/>
      <dgm:spPr/>
      <dgm:t>
        <a:bodyPr/>
        <a:lstStyle/>
        <a:p>
          <a:r>
            <a:rPr lang="es-ES" sz="1600" dirty="0" smtClean="0"/>
            <a:t>La empresa en su afán de crecimiento y buscando mayor rentabilidad, ha emprendido en un proyecto orientado a la gestión de sus procesos como pilar fundamental para la mejora continua, la innovación y el crecimiento sostenido.</a:t>
          </a:r>
          <a:endParaRPr lang="es-MX" sz="1600" dirty="0"/>
        </a:p>
      </dgm:t>
    </dgm:pt>
    <dgm:pt modelId="{A198EC67-A265-4861-BC3E-4C4F7FF4A591}" type="parTrans" cxnId="{5DF9C5ED-1DEC-4E1E-907F-1DED870DB7FE}">
      <dgm:prSet/>
      <dgm:spPr/>
      <dgm:t>
        <a:bodyPr/>
        <a:lstStyle/>
        <a:p>
          <a:endParaRPr lang="es-MX" sz="1600"/>
        </a:p>
      </dgm:t>
    </dgm:pt>
    <dgm:pt modelId="{128D15D5-63AD-443C-985D-B5A39017EF85}" type="sibTrans" cxnId="{5DF9C5ED-1DEC-4E1E-907F-1DED870DB7FE}">
      <dgm:prSet custT="1"/>
      <dgm:spPr/>
      <dgm:t>
        <a:bodyPr/>
        <a:lstStyle/>
        <a:p>
          <a:endParaRPr lang="es-MX" sz="1600"/>
        </a:p>
      </dgm:t>
    </dgm:pt>
    <dgm:pt modelId="{3606F87F-0417-44E1-8CB8-ACD83C7C100F}">
      <dgm:prSet phldrT="[Texto]" custT="1"/>
      <dgm:spPr/>
      <dgm:t>
        <a:bodyPr/>
        <a:lstStyle/>
        <a:p>
          <a:r>
            <a:rPr lang="es-ES" sz="1600" dirty="0" smtClean="0"/>
            <a:t>El proyecto tiene el apoyo y compromiso de la alta dirección de la organización y busca alcanzar un ordenamiento y preparación de la empresa para aprovechar las oportunidades presentes y la búsqueda de ampliar sus horizontes a futuros nichos de mercado.</a:t>
          </a:r>
          <a:endParaRPr lang="es-MX" sz="1600" dirty="0"/>
        </a:p>
      </dgm:t>
    </dgm:pt>
    <dgm:pt modelId="{05747D43-C7E3-4789-BE60-F572A47C6199}" type="parTrans" cxnId="{E5132E77-8385-40C2-BFD9-E95C0EAC8283}">
      <dgm:prSet/>
      <dgm:spPr/>
      <dgm:t>
        <a:bodyPr/>
        <a:lstStyle/>
        <a:p>
          <a:endParaRPr lang="es-MX" sz="1600"/>
        </a:p>
      </dgm:t>
    </dgm:pt>
    <dgm:pt modelId="{734FE507-BBBE-43F7-B16E-ADB379A6D914}" type="sibTrans" cxnId="{E5132E77-8385-40C2-BFD9-E95C0EAC8283}">
      <dgm:prSet/>
      <dgm:spPr/>
      <dgm:t>
        <a:bodyPr/>
        <a:lstStyle/>
        <a:p>
          <a:endParaRPr lang="es-MX" sz="1600"/>
        </a:p>
      </dgm:t>
    </dgm:pt>
    <dgm:pt modelId="{EF05308E-F1D3-4BA3-B261-950BF5F963D6}" type="pres">
      <dgm:prSet presAssocID="{B9879CF0-F41D-4D03-821F-0EC9E2CE9711}" presName="outerComposite" presStyleCnt="0">
        <dgm:presLayoutVars>
          <dgm:chMax val="5"/>
          <dgm:dir/>
          <dgm:resizeHandles val="exact"/>
        </dgm:presLayoutVars>
      </dgm:prSet>
      <dgm:spPr/>
      <dgm:t>
        <a:bodyPr/>
        <a:lstStyle/>
        <a:p>
          <a:endParaRPr lang="es-EC"/>
        </a:p>
      </dgm:t>
    </dgm:pt>
    <dgm:pt modelId="{78A65A65-EAE7-445E-978C-533700841219}" type="pres">
      <dgm:prSet presAssocID="{B9879CF0-F41D-4D03-821F-0EC9E2CE9711}" presName="dummyMaxCanvas" presStyleCnt="0">
        <dgm:presLayoutVars/>
      </dgm:prSet>
      <dgm:spPr/>
    </dgm:pt>
    <dgm:pt modelId="{85F65B16-56A0-4E8E-97A6-81DDAF5B8FC9}" type="pres">
      <dgm:prSet presAssocID="{B9879CF0-F41D-4D03-821F-0EC9E2CE9711}" presName="ThreeNodes_1" presStyleLbl="node1" presStyleIdx="0" presStyleCnt="3">
        <dgm:presLayoutVars>
          <dgm:bulletEnabled val="1"/>
        </dgm:presLayoutVars>
      </dgm:prSet>
      <dgm:spPr/>
      <dgm:t>
        <a:bodyPr/>
        <a:lstStyle/>
        <a:p>
          <a:endParaRPr lang="es-MX"/>
        </a:p>
      </dgm:t>
    </dgm:pt>
    <dgm:pt modelId="{E8B25D68-F9F7-4FB7-AD7A-83FEA1BF8854}" type="pres">
      <dgm:prSet presAssocID="{B9879CF0-F41D-4D03-821F-0EC9E2CE9711}" presName="ThreeNodes_2" presStyleLbl="node1" presStyleIdx="1" presStyleCnt="3">
        <dgm:presLayoutVars>
          <dgm:bulletEnabled val="1"/>
        </dgm:presLayoutVars>
      </dgm:prSet>
      <dgm:spPr/>
      <dgm:t>
        <a:bodyPr/>
        <a:lstStyle/>
        <a:p>
          <a:endParaRPr lang="es-MX"/>
        </a:p>
      </dgm:t>
    </dgm:pt>
    <dgm:pt modelId="{D89AE90B-BE06-4549-8586-7B21F1283CDD}" type="pres">
      <dgm:prSet presAssocID="{B9879CF0-F41D-4D03-821F-0EC9E2CE9711}" presName="ThreeNodes_3" presStyleLbl="node1" presStyleIdx="2" presStyleCnt="3">
        <dgm:presLayoutVars>
          <dgm:bulletEnabled val="1"/>
        </dgm:presLayoutVars>
      </dgm:prSet>
      <dgm:spPr/>
      <dgm:t>
        <a:bodyPr/>
        <a:lstStyle/>
        <a:p>
          <a:endParaRPr lang="es-MX"/>
        </a:p>
      </dgm:t>
    </dgm:pt>
    <dgm:pt modelId="{92B8B290-CAB7-4607-93DE-8BD7378A3BDF}" type="pres">
      <dgm:prSet presAssocID="{B9879CF0-F41D-4D03-821F-0EC9E2CE9711}" presName="ThreeConn_1-2" presStyleLbl="fgAccFollowNode1" presStyleIdx="0" presStyleCnt="2">
        <dgm:presLayoutVars>
          <dgm:bulletEnabled val="1"/>
        </dgm:presLayoutVars>
      </dgm:prSet>
      <dgm:spPr/>
      <dgm:t>
        <a:bodyPr/>
        <a:lstStyle/>
        <a:p>
          <a:endParaRPr lang="es-EC"/>
        </a:p>
      </dgm:t>
    </dgm:pt>
    <dgm:pt modelId="{3C68334C-92BD-43E0-B1BD-1BDD8364880D}" type="pres">
      <dgm:prSet presAssocID="{B9879CF0-F41D-4D03-821F-0EC9E2CE9711}" presName="ThreeConn_2-3" presStyleLbl="fgAccFollowNode1" presStyleIdx="1" presStyleCnt="2">
        <dgm:presLayoutVars>
          <dgm:bulletEnabled val="1"/>
        </dgm:presLayoutVars>
      </dgm:prSet>
      <dgm:spPr/>
      <dgm:t>
        <a:bodyPr/>
        <a:lstStyle/>
        <a:p>
          <a:endParaRPr lang="es-EC"/>
        </a:p>
      </dgm:t>
    </dgm:pt>
    <dgm:pt modelId="{F7CB8BE3-B38E-4D9C-891E-557EF6CCECF2}" type="pres">
      <dgm:prSet presAssocID="{B9879CF0-F41D-4D03-821F-0EC9E2CE9711}" presName="ThreeNodes_1_text" presStyleLbl="node1" presStyleIdx="2" presStyleCnt="3">
        <dgm:presLayoutVars>
          <dgm:bulletEnabled val="1"/>
        </dgm:presLayoutVars>
      </dgm:prSet>
      <dgm:spPr/>
      <dgm:t>
        <a:bodyPr/>
        <a:lstStyle/>
        <a:p>
          <a:endParaRPr lang="es-MX"/>
        </a:p>
      </dgm:t>
    </dgm:pt>
    <dgm:pt modelId="{D50B8536-011C-4B5D-9CD8-8838CE5B2B34}" type="pres">
      <dgm:prSet presAssocID="{B9879CF0-F41D-4D03-821F-0EC9E2CE9711}" presName="ThreeNodes_2_text" presStyleLbl="node1" presStyleIdx="2" presStyleCnt="3">
        <dgm:presLayoutVars>
          <dgm:bulletEnabled val="1"/>
        </dgm:presLayoutVars>
      </dgm:prSet>
      <dgm:spPr/>
      <dgm:t>
        <a:bodyPr/>
        <a:lstStyle/>
        <a:p>
          <a:endParaRPr lang="es-MX"/>
        </a:p>
      </dgm:t>
    </dgm:pt>
    <dgm:pt modelId="{DC58CD9A-F3C7-41DE-BABA-3AB4F18C498C}" type="pres">
      <dgm:prSet presAssocID="{B9879CF0-F41D-4D03-821F-0EC9E2CE9711}" presName="ThreeNodes_3_text" presStyleLbl="node1" presStyleIdx="2" presStyleCnt="3">
        <dgm:presLayoutVars>
          <dgm:bulletEnabled val="1"/>
        </dgm:presLayoutVars>
      </dgm:prSet>
      <dgm:spPr/>
      <dgm:t>
        <a:bodyPr/>
        <a:lstStyle/>
        <a:p>
          <a:endParaRPr lang="es-MX"/>
        </a:p>
      </dgm:t>
    </dgm:pt>
  </dgm:ptLst>
  <dgm:cxnLst>
    <dgm:cxn modelId="{70FBBC85-86D1-495B-B353-BA9A0F02DF8E}" type="presOf" srcId="{C2EEFE7E-E62F-4137-851C-75166BD86ED2}" destId="{E8B25D68-F9F7-4FB7-AD7A-83FEA1BF8854}" srcOrd="0" destOrd="0" presId="urn:microsoft.com/office/officeart/2005/8/layout/vProcess5"/>
    <dgm:cxn modelId="{906CE0CA-EBF5-4D1D-B981-8B1790CACC9E}" type="presOf" srcId="{87E57303-2669-4928-8DE3-951557D90B2F}" destId="{F7CB8BE3-B38E-4D9C-891E-557EF6CCECF2}" srcOrd="1" destOrd="0" presId="urn:microsoft.com/office/officeart/2005/8/layout/vProcess5"/>
    <dgm:cxn modelId="{64ABD6CE-8163-4A37-B750-CFBA98B1C219}" type="presOf" srcId="{3606F87F-0417-44E1-8CB8-ACD83C7C100F}" destId="{D89AE90B-BE06-4549-8586-7B21F1283CDD}" srcOrd="0" destOrd="0" presId="urn:microsoft.com/office/officeart/2005/8/layout/vProcess5"/>
    <dgm:cxn modelId="{884DCCE9-5449-4D2F-86EF-2998CCBC25DC}" type="presOf" srcId="{C2EEFE7E-E62F-4137-851C-75166BD86ED2}" destId="{D50B8536-011C-4B5D-9CD8-8838CE5B2B34}" srcOrd="1" destOrd="0" presId="urn:microsoft.com/office/officeart/2005/8/layout/vProcess5"/>
    <dgm:cxn modelId="{F2BE6EC1-D9E7-46D7-B4C6-68CEEE95FCC9}" srcId="{B9879CF0-F41D-4D03-821F-0EC9E2CE9711}" destId="{87E57303-2669-4928-8DE3-951557D90B2F}" srcOrd="0" destOrd="0" parTransId="{0676C89F-3A80-41CE-A927-01737BDD3410}" sibTransId="{D14252FB-5A3D-4F56-AF26-C5B9ECF69DEA}"/>
    <dgm:cxn modelId="{5DF9C5ED-1DEC-4E1E-907F-1DED870DB7FE}" srcId="{B9879CF0-F41D-4D03-821F-0EC9E2CE9711}" destId="{C2EEFE7E-E62F-4137-851C-75166BD86ED2}" srcOrd="1" destOrd="0" parTransId="{A198EC67-A265-4861-BC3E-4C4F7FF4A591}" sibTransId="{128D15D5-63AD-443C-985D-B5A39017EF85}"/>
    <dgm:cxn modelId="{744D6926-B1E4-4B55-B10F-F410989CFC26}" type="presOf" srcId="{87E57303-2669-4928-8DE3-951557D90B2F}" destId="{85F65B16-56A0-4E8E-97A6-81DDAF5B8FC9}" srcOrd="0" destOrd="0" presId="urn:microsoft.com/office/officeart/2005/8/layout/vProcess5"/>
    <dgm:cxn modelId="{AABEB9F3-4F14-4C3D-B296-1226E59F65A2}" type="presOf" srcId="{B9879CF0-F41D-4D03-821F-0EC9E2CE9711}" destId="{EF05308E-F1D3-4BA3-B261-950BF5F963D6}" srcOrd="0" destOrd="0" presId="urn:microsoft.com/office/officeart/2005/8/layout/vProcess5"/>
    <dgm:cxn modelId="{E5132E77-8385-40C2-BFD9-E95C0EAC8283}" srcId="{B9879CF0-F41D-4D03-821F-0EC9E2CE9711}" destId="{3606F87F-0417-44E1-8CB8-ACD83C7C100F}" srcOrd="2" destOrd="0" parTransId="{05747D43-C7E3-4789-BE60-F572A47C6199}" sibTransId="{734FE507-BBBE-43F7-B16E-ADB379A6D914}"/>
    <dgm:cxn modelId="{F1E8C8D4-5709-42E5-AAA3-DA4217C60F3C}" type="presOf" srcId="{3606F87F-0417-44E1-8CB8-ACD83C7C100F}" destId="{DC58CD9A-F3C7-41DE-BABA-3AB4F18C498C}" srcOrd="1" destOrd="0" presId="urn:microsoft.com/office/officeart/2005/8/layout/vProcess5"/>
    <dgm:cxn modelId="{CA3114C2-CCBF-4F5C-BE06-1DC9AD15D508}" type="presOf" srcId="{128D15D5-63AD-443C-985D-B5A39017EF85}" destId="{3C68334C-92BD-43E0-B1BD-1BDD8364880D}" srcOrd="0" destOrd="0" presId="urn:microsoft.com/office/officeart/2005/8/layout/vProcess5"/>
    <dgm:cxn modelId="{7224BFF9-5EA5-4ED9-A320-B1DE3AF01DCC}" type="presOf" srcId="{D14252FB-5A3D-4F56-AF26-C5B9ECF69DEA}" destId="{92B8B290-CAB7-4607-93DE-8BD7378A3BDF}" srcOrd="0" destOrd="0" presId="urn:microsoft.com/office/officeart/2005/8/layout/vProcess5"/>
    <dgm:cxn modelId="{5B6849FC-B018-4825-B764-A47CF4990325}" type="presParOf" srcId="{EF05308E-F1D3-4BA3-B261-950BF5F963D6}" destId="{78A65A65-EAE7-445E-978C-533700841219}" srcOrd="0" destOrd="0" presId="urn:microsoft.com/office/officeart/2005/8/layout/vProcess5"/>
    <dgm:cxn modelId="{9BC8ECC2-4A1E-4DAF-A560-81E83BB72B07}" type="presParOf" srcId="{EF05308E-F1D3-4BA3-B261-950BF5F963D6}" destId="{85F65B16-56A0-4E8E-97A6-81DDAF5B8FC9}" srcOrd="1" destOrd="0" presId="urn:microsoft.com/office/officeart/2005/8/layout/vProcess5"/>
    <dgm:cxn modelId="{25C117FF-925F-4D9A-84D7-1A64C40F22BC}" type="presParOf" srcId="{EF05308E-F1D3-4BA3-B261-950BF5F963D6}" destId="{E8B25D68-F9F7-4FB7-AD7A-83FEA1BF8854}" srcOrd="2" destOrd="0" presId="urn:microsoft.com/office/officeart/2005/8/layout/vProcess5"/>
    <dgm:cxn modelId="{5AAD4491-B793-44EC-93DC-FFD3350C9E81}" type="presParOf" srcId="{EF05308E-F1D3-4BA3-B261-950BF5F963D6}" destId="{D89AE90B-BE06-4549-8586-7B21F1283CDD}" srcOrd="3" destOrd="0" presId="urn:microsoft.com/office/officeart/2005/8/layout/vProcess5"/>
    <dgm:cxn modelId="{D0C5F5B4-57D0-4DC3-AC40-B125E0153181}" type="presParOf" srcId="{EF05308E-F1D3-4BA3-B261-950BF5F963D6}" destId="{92B8B290-CAB7-4607-93DE-8BD7378A3BDF}" srcOrd="4" destOrd="0" presId="urn:microsoft.com/office/officeart/2005/8/layout/vProcess5"/>
    <dgm:cxn modelId="{6B102861-082C-4CAB-8297-F46873742419}" type="presParOf" srcId="{EF05308E-F1D3-4BA3-B261-950BF5F963D6}" destId="{3C68334C-92BD-43E0-B1BD-1BDD8364880D}" srcOrd="5" destOrd="0" presId="urn:microsoft.com/office/officeart/2005/8/layout/vProcess5"/>
    <dgm:cxn modelId="{E6D9C704-561D-4A96-AA32-B3DBEF7D3058}" type="presParOf" srcId="{EF05308E-F1D3-4BA3-B261-950BF5F963D6}" destId="{F7CB8BE3-B38E-4D9C-891E-557EF6CCECF2}" srcOrd="6" destOrd="0" presId="urn:microsoft.com/office/officeart/2005/8/layout/vProcess5"/>
    <dgm:cxn modelId="{8B1E5BBA-D400-4EAA-AFB2-9C32F59527B3}" type="presParOf" srcId="{EF05308E-F1D3-4BA3-B261-950BF5F963D6}" destId="{D50B8536-011C-4B5D-9CD8-8838CE5B2B34}" srcOrd="7" destOrd="0" presId="urn:microsoft.com/office/officeart/2005/8/layout/vProcess5"/>
    <dgm:cxn modelId="{C80378DA-F460-448F-8F2F-4593413B66A2}" type="presParOf" srcId="{EF05308E-F1D3-4BA3-B261-950BF5F963D6}" destId="{DC58CD9A-F3C7-41DE-BABA-3AB4F18C498C}" srcOrd="8"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F9B6F-8655-41B2-923D-4F625129C8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19D2A507-D504-43CA-8FEB-ECC6EF161477}">
      <dgm:prSet phldrT="[Texto]"/>
      <dgm:spPr/>
      <dgm:t>
        <a:bodyPr/>
        <a:lstStyle/>
        <a:p>
          <a:r>
            <a:rPr lang="es-MX" dirty="0" smtClean="0"/>
            <a:t>Mayoristas</a:t>
          </a:r>
          <a:endParaRPr lang="es-MX" dirty="0"/>
        </a:p>
      </dgm:t>
    </dgm:pt>
    <dgm:pt modelId="{FDB7EB8C-A7A8-4AA6-938E-A2F5E7414637}" type="parTrans" cxnId="{CFD70C75-D49B-4762-8D95-2E5A20F4ADDF}">
      <dgm:prSet/>
      <dgm:spPr/>
      <dgm:t>
        <a:bodyPr/>
        <a:lstStyle/>
        <a:p>
          <a:endParaRPr lang="es-MX"/>
        </a:p>
      </dgm:t>
    </dgm:pt>
    <dgm:pt modelId="{EBC4C473-8A6B-409D-A94C-F0F40A02D788}" type="sibTrans" cxnId="{CFD70C75-D49B-4762-8D95-2E5A20F4ADDF}">
      <dgm:prSet/>
      <dgm:spPr/>
      <dgm:t>
        <a:bodyPr/>
        <a:lstStyle/>
        <a:p>
          <a:endParaRPr lang="es-MX"/>
        </a:p>
      </dgm:t>
    </dgm:pt>
    <dgm:pt modelId="{53F62369-59B7-4629-A760-491F07EFB75E}">
      <dgm:prSet phldrT="[Texto]"/>
      <dgm:spPr/>
      <dgm:t>
        <a:bodyPr/>
        <a:lstStyle/>
        <a:p>
          <a:r>
            <a:rPr lang="es-ES" dirty="0" smtClean="0"/>
            <a:t>Pequeños empresarios dedicados a la comercialización de las prendas. </a:t>
          </a:r>
          <a:endParaRPr lang="es-MX" dirty="0"/>
        </a:p>
      </dgm:t>
    </dgm:pt>
    <dgm:pt modelId="{F7B38B8D-E80B-4ED8-9FFC-C7D06B0478E4}" type="parTrans" cxnId="{DB81E94C-71A7-4B90-9A34-B762FEEC86FF}">
      <dgm:prSet/>
      <dgm:spPr/>
      <dgm:t>
        <a:bodyPr/>
        <a:lstStyle/>
        <a:p>
          <a:endParaRPr lang="es-MX"/>
        </a:p>
      </dgm:t>
    </dgm:pt>
    <dgm:pt modelId="{02336D59-4C9B-4091-960E-536A8DADCEE9}" type="sibTrans" cxnId="{DB81E94C-71A7-4B90-9A34-B762FEEC86FF}">
      <dgm:prSet/>
      <dgm:spPr/>
      <dgm:t>
        <a:bodyPr/>
        <a:lstStyle/>
        <a:p>
          <a:endParaRPr lang="es-MX"/>
        </a:p>
      </dgm:t>
    </dgm:pt>
    <dgm:pt modelId="{61F64439-2EF6-4E0A-8523-51676B675E8F}">
      <dgm:prSet phldrT="[Texto]"/>
      <dgm:spPr/>
      <dgm:t>
        <a:bodyPr/>
        <a:lstStyle/>
        <a:p>
          <a:r>
            <a:rPr lang="es-MX" dirty="0" smtClean="0"/>
            <a:t>Distribuidores</a:t>
          </a:r>
          <a:endParaRPr lang="es-MX" dirty="0"/>
        </a:p>
      </dgm:t>
    </dgm:pt>
    <dgm:pt modelId="{B2A86B33-6E74-4500-80CC-D16657A1F593}" type="parTrans" cxnId="{292281D6-2110-4618-BDC0-25B90A37F2F7}">
      <dgm:prSet/>
      <dgm:spPr/>
      <dgm:t>
        <a:bodyPr/>
        <a:lstStyle/>
        <a:p>
          <a:endParaRPr lang="es-MX"/>
        </a:p>
      </dgm:t>
    </dgm:pt>
    <dgm:pt modelId="{E7BA46B0-3F43-4622-9719-47667D99E373}" type="sibTrans" cxnId="{292281D6-2110-4618-BDC0-25B90A37F2F7}">
      <dgm:prSet/>
      <dgm:spPr/>
      <dgm:t>
        <a:bodyPr/>
        <a:lstStyle/>
        <a:p>
          <a:endParaRPr lang="es-MX"/>
        </a:p>
      </dgm:t>
    </dgm:pt>
    <dgm:pt modelId="{3F7E1EB1-1F43-4E05-9424-3267E7E2102F}">
      <dgm:prSet phldrT="[Texto]"/>
      <dgm:spPr/>
      <dgm:t>
        <a:bodyPr/>
        <a:lstStyle/>
        <a:p>
          <a:r>
            <a:rPr lang="es-ES" dirty="0" smtClean="0"/>
            <a:t>Tiendas de “grandes superficies”, por ejemplo: De </a:t>
          </a:r>
          <a:r>
            <a:rPr lang="es-ES" dirty="0" err="1" smtClean="0"/>
            <a:t>Prati</a:t>
          </a:r>
          <a:r>
            <a:rPr lang="es-ES" dirty="0" smtClean="0"/>
            <a:t>.</a:t>
          </a:r>
          <a:endParaRPr lang="es-MX" dirty="0"/>
        </a:p>
      </dgm:t>
    </dgm:pt>
    <dgm:pt modelId="{F891EE93-93C8-4F6A-80D0-320503ACFBD3}" type="parTrans" cxnId="{EE30880B-4FBB-4D4C-A941-BD77860D304C}">
      <dgm:prSet/>
      <dgm:spPr/>
      <dgm:t>
        <a:bodyPr/>
        <a:lstStyle/>
        <a:p>
          <a:endParaRPr lang="es-MX"/>
        </a:p>
      </dgm:t>
    </dgm:pt>
    <dgm:pt modelId="{11053FE2-2C03-4AE3-A0A3-9CD7B4F809B8}" type="sibTrans" cxnId="{EE30880B-4FBB-4D4C-A941-BD77860D304C}">
      <dgm:prSet/>
      <dgm:spPr/>
      <dgm:t>
        <a:bodyPr/>
        <a:lstStyle/>
        <a:p>
          <a:endParaRPr lang="es-MX"/>
        </a:p>
      </dgm:t>
    </dgm:pt>
    <dgm:pt modelId="{84FF0BBE-D315-4376-AAFF-4D21590FF7FE}">
      <dgm:prSet phldrT="[Texto]"/>
      <dgm:spPr/>
      <dgm:t>
        <a:bodyPr/>
        <a:lstStyle/>
        <a:p>
          <a:r>
            <a:rPr lang="es-MX" dirty="0" smtClean="0"/>
            <a:t>Cliente Final</a:t>
          </a:r>
          <a:endParaRPr lang="es-MX" dirty="0"/>
        </a:p>
      </dgm:t>
    </dgm:pt>
    <dgm:pt modelId="{E34F1152-65B7-4A2A-9B56-F20299322F14}" type="parTrans" cxnId="{29331BE5-2BA8-4F29-AD76-556259F63914}">
      <dgm:prSet/>
      <dgm:spPr/>
      <dgm:t>
        <a:bodyPr/>
        <a:lstStyle/>
        <a:p>
          <a:endParaRPr lang="es-MX"/>
        </a:p>
      </dgm:t>
    </dgm:pt>
    <dgm:pt modelId="{ADBCB13E-7C58-4C85-9757-341E47D2E72C}" type="sibTrans" cxnId="{29331BE5-2BA8-4F29-AD76-556259F63914}">
      <dgm:prSet/>
      <dgm:spPr/>
      <dgm:t>
        <a:bodyPr/>
        <a:lstStyle/>
        <a:p>
          <a:endParaRPr lang="es-MX"/>
        </a:p>
      </dgm:t>
    </dgm:pt>
    <dgm:pt modelId="{7A4E1488-B840-4BB6-B28E-0C01BA75CDA8}">
      <dgm:prSet phldrT="[Texto]"/>
      <dgm:spPr/>
      <dgm:t>
        <a:bodyPr/>
        <a:lstStyle/>
        <a:p>
          <a:r>
            <a:rPr lang="es-ES" dirty="0" smtClean="0"/>
            <a:t>usuario final cliente de locales propios de la organización “Atavío”.</a:t>
          </a:r>
          <a:endParaRPr lang="es-MX" dirty="0"/>
        </a:p>
      </dgm:t>
    </dgm:pt>
    <dgm:pt modelId="{6267E18B-9B85-4E64-92F1-7A98C8A17F90}" type="parTrans" cxnId="{2B4E80C0-80B4-405E-BAF3-406BA0CEBAB7}">
      <dgm:prSet/>
      <dgm:spPr/>
      <dgm:t>
        <a:bodyPr/>
        <a:lstStyle/>
        <a:p>
          <a:endParaRPr lang="es-MX"/>
        </a:p>
      </dgm:t>
    </dgm:pt>
    <dgm:pt modelId="{C7064FE5-F76F-4733-BA0D-AE8B942ACCA2}" type="sibTrans" cxnId="{2B4E80C0-80B4-405E-BAF3-406BA0CEBAB7}">
      <dgm:prSet/>
      <dgm:spPr/>
      <dgm:t>
        <a:bodyPr/>
        <a:lstStyle/>
        <a:p>
          <a:endParaRPr lang="es-MX"/>
        </a:p>
      </dgm:t>
    </dgm:pt>
    <dgm:pt modelId="{0DE917BA-35A2-49F1-A51C-F70CE061ACC8}" type="pres">
      <dgm:prSet presAssocID="{BD3F9B6F-8655-41B2-923D-4F625129C863}" presName="Name0" presStyleCnt="0">
        <dgm:presLayoutVars>
          <dgm:dir/>
          <dgm:animLvl val="lvl"/>
          <dgm:resizeHandles val="exact"/>
        </dgm:presLayoutVars>
      </dgm:prSet>
      <dgm:spPr/>
      <dgm:t>
        <a:bodyPr/>
        <a:lstStyle/>
        <a:p>
          <a:endParaRPr lang="es-MX"/>
        </a:p>
      </dgm:t>
    </dgm:pt>
    <dgm:pt modelId="{20AE023E-26E8-42FF-BA3F-B397601E6F50}" type="pres">
      <dgm:prSet presAssocID="{19D2A507-D504-43CA-8FEB-ECC6EF161477}" presName="linNode" presStyleCnt="0"/>
      <dgm:spPr/>
    </dgm:pt>
    <dgm:pt modelId="{6821FFEB-10D9-44AE-891F-CB1999BE88A3}" type="pres">
      <dgm:prSet presAssocID="{19D2A507-D504-43CA-8FEB-ECC6EF161477}" presName="parentText" presStyleLbl="node1" presStyleIdx="0" presStyleCnt="3">
        <dgm:presLayoutVars>
          <dgm:chMax val="1"/>
          <dgm:bulletEnabled val="1"/>
        </dgm:presLayoutVars>
      </dgm:prSet>
      <dgm:spPr/>
      <dgm:t>
        <a:bodyPr/>
        <a:lstStyle/>
        <a:p>
          <a:endParaRPr lang="es-MX"/>
        </a:p>
      </dgm:t>
    </dgm:pt>
    <dgm:pt modelId="{B091535F-B569-4A4E-AE49-D55784DD1463}" type="pres">
      <dgm:prSet presAssocID="{19D2A507-D504-43CA-8FEB-ECC6EF161477}" presName="descendantText" presStyleLbl="alignAccFollowNode1" presStyleIdx="0" presStyleCnt="3">
        <dgm:presLayoutVars>
          <dgm:bulletEnabled val="1"/>
        </dgm:presLayoutVars>
      </dgm:prSet>
      <dgm:spPr/>
      <dgm:t>
        <a:bodyPr/>
        <a:lstStyle/>
        <a:p>
          <a:endParaRPr lang="es-MX"/>
        </a:p>
      </dgm:t>
    </dgm:pt>
    <dgm:pt modelId="{9EDDCC66-8FA3-4E41-B8DC-702632979B62}" type="pres">
      <dgm:prSet presAssocID="{EBC4C473-8A6B-409D-A94C-F0F40A02D788}" presName="sp" presStyleCnt="0"/>
      <dgm:spPr/>
    </dgm:pt>
    <dgm:pt modelId="{400E8AAE-C523-4361-AE9C-4566FA5D94D4}" type="pres">
      <dgm:prSet presAssocID="{61F64439-2EF6-4E0A-8523-51676B675E8F}" presName="linNode" presStyleCnt="0"/>
      <dgm:spPr/>
    </dgm:pt>
    <dgm:pt modelId="{0E8FF4BA-26A4-4663-8E18-B1013D0C9FFA}" type="pres">
      <dgm:prSet presAssocID="{61F64439-2EF6-4E0A-8523-51676B675E8F}" presName="parentText" presStyleLbl="node1" presStyleIdx="1" presStyleCnt="3">
        <dgm:presLayoutVars>
          <dgm:chMax val="1"/>
          <dgm:bulletEnabled val="1"/>
        </dgm:presLayoutVars>
      </dgm:prSet>
      <dgm:spPr/>
      <dgm:t>
        <a:bodyPr/>
        <a:lstStyle/>
        <a:p>
          <a:endParaRPr lang="es-MX"/>
        </a:p>
      </dgm:t>
    </dgm:pt>
    <dgm:pt modelId="{C708D461-B961-49E7-BC33-1466BF67F9BB}" type="pres">
      <dgm:prSet presAssocID="{61F64439-2EF6-4E0A-8523-51676B675E8F}" presName="descendantText" presStyleLbl="alignAccFollowNode1" presStyleIdx="1" presStyleCnt="3">
        <dgm:presLayoutVars>
          <dgm:bulletEnabled val="1"/>
        </dgm:presLayoutVars>
      </dgm:prSet>
      <dgm:spPr/>
      <dgm:t>
        <a:bodyPr/>
        <a:lstStyle/>
        <a:p>
          <a:endParaRPr lang="es-MX"/>
        </a:p>
      </dgm:t>
    </dgm:pt>
    <dgm:pt modelId="{750FAFD1-C00C-41DA-94AB-0CD12BB42042}" type="pres">
      <dgm:prSet presAssocID="{E7BA46B0-3F43-4622-9719-47667D99E373}" presName="sp" presStyleCnt="0"/>
      <dgm:spPr/>
    </dgm:pt>
    <dgm:pt modelId="{2FC0CA54-0AC5-4863-BA01-04FCEBE7A2C5}" type="pres">
      <dgm:prSet presAssocID="{84FF0BBE-D315-4376-AAFF-4D21590FF7FE}" presName="linNode" presStyleCnt="0"/>
      <dgm:spPr/>
    </dgm:pt>
    <dgm:pt modelId="{6FD9C491-3240-496E-A564-478BDE8B4A01}" type="pres">
      <dgm:prSet presAssocID="{84FF0BBE-D315-4376-AAFF-4D21590FF7FE}" presName="parentText" presStyleLbl="node1" presStyleIdx="2" presStyleCnt="3" custLinFactNeighborX="-1239" custLinFactNeighborY="5479">
        <dgm:presLayoutVars>
          <dgm:chMax val="1"/>
          <dgm:bulletEnabled val="1"/>
        </dgm:presLayoutVars>
      </dgm:prSet>
      <dgm:spPr/>
      <dgm:t>
        <a:bodyPr/>
        <a:lstStyle/>
        <a:p>
          <a:endParaRPr lang="es-MX"/>
        </a:p>
      </dgm:t>
    </dgm:pt>
    <dgm:pt modelId="{E89DF970-170B-48A4-8E9A-2ED31BB4EA91}" type="pres">
      <dgm:prSet presAssocID="{84FF0BBE-D315-4376-AAFF-4D21590FF7FE}" presName="descendantText" presStyleLbl="alignAccFollowNode1" presStyleIdx="2" presStyleCnt="3">
        <dgm:presLayoutVars>
          <dgm:bulletEnabled val="1"/>
        </dgm:presLayoutVars>
      </dgm:prSet>
      <dgm:spPr/>
      <dgm:t>
        <a:bodyPr/>
        <a:lstStyle/>
        <a:p>
          <a:endParaRPr lang="es-MX"/>
        </a:p>
      </dgm:t>
    </dgm:pt>
  </dgm:ptLst>
  <dgm:cxnLst>
    <dgm:cxn modelId="{2B4E80C0-80B4-405E-BAF3-406BA0CEBAB7}" srcId="{84FF0BBE-D315-4376-AAFF-4D21590FF7FE}" destId="{7A4E1488-B840-4BB6-B28E-0C01BA75CDA8}" srcOrd="0" destOrd="0" parTransId="{6267E18B-9B85-4E64-92F1-7A98C8A17F90}" sibTransId="{C7064FE5-F76F-4733-BA0D-AE8B942ACCA2}"/>
    <dgm:cxn modelId="{CC2B8031-49AD-4573-A556-24893CDA3044}" type="presOf" srcId="{53F62369-59B7-4629-A760-491F07EFB75E}" destId="{B091535F-B569-4A4E-AE49-D55784DD1463}" srcOrd="0" destOrd="0" presId="urn:microsoft.com/office/officeart/2005/8/layout/vList5"/>
    <dgm:cxn modelId="{DB81E94C-71A7-4B90-9A34-B762FEEC86FF}" srcId="{19D2A507-D504-43CA-8FEB-ECC6EF161477}" destId="{53F62369-59B7-4629-A760-491F07EFB75E}" srcOrd="0" destOrd="0" parTransId="{F7B38B8D-E80B-4ED8-9FFC-C7D06B0478E4}" sibTransId="{02336D59-4C9B-4091-960E-536A8DADCEE9}"/>
    <dgm:cxn modelId="{EE30880B-4FBB-4D4C-A941-BD77860D304C}" srcId="{61F64439-2EF6-4E0A-8523-51676B675E8F}" destId="{3F7E1EB1-1F43-4E05-9424-3267E7E2102F}" srcOrd="0" destOrd="0" parTransId="{F891EE93-93C8-4F6A-80D0-320503ACFBD3}" sibTransId="{11053FE2-2C03-4AE3-A0A3-9CD7B4F809B8}"/>
    <dgm:cxn modelId="{6484C45A-EC9E-42EC-A154-E1939602F815}" type="presOf" srcId="{84FF0BBE-D315-4376-AAFF-4D21590FF7FE}" destId="{6FD9C491-3240-496E-A564-478BDE8B4A01}" srcOrd="0" destOrd="0" presId="urn:microsoft.com/office/officeart/2005/8/layout/vList5"/>
    <dgm:cxn modelId="{575DD9B2-2F06-469D-B5FF-2DBDEBC27E13}" type="presOf" srcId="{19D2A507-D504-43CA-8FEB-ECC6EF161477}" destId="{6821FFEB-10D9-44AE-891F-CB1999BE88A3}" srcOrd="0" destOrd="0" presId="urn:microsoft.com/office/officeart/2005/8/layout/vList5"/>
    <dgm:cxn modelId="{292281D6-2110-4618-BDC0-25B90A37F2F7}" srcId="{BD3F9B6F-8655-41B2-923D-4F625129C863}" destId="{61F64439-2EF6-4E0A-8523-51676B675E8F}" srcOrd="1" destOrd="0" parTransId="{B2A86B33-6E74-4500-80CC-D16657A1F593}" sibTransId="{E7BA46B0-3F43-4622-9719-47667D99E373}"/>
    <dgm:cxn modelId="{29331BE5-2BA8-4F29-AD76-556259F63914}" srcId="{BD3F9B6F-8655-41B2-923D-4F625129C863}" destId="{84FF0BBE-D315-4376-AAFF-4D21590FF7FE}" srcOrd="2" destOrd="0" parTransId="{E34F1152-65B7-4A2A-9B56-F20299322F14}" sibTransId="{ADBCB13E-7C58-4C85-9757-341E47D2E72C}"/>
    <dgm:cxn modelId="{6C4B03FF-BE85-4F5F-8C56-365FF5EE46B8}" type="presOf" srcId="{7A4E1488-B840-4BB6-B28E-0C01BA75CDA8}" destId="{E89DF970-170B-48A4-8E9A-2ED31BB4EA91}" srcOrd="0" destOrd="0" presId="urn:microsoft.com/office/officeart/2005/8/layout/vList5"/>
    <dgm:cxn modelId="{CD51FFD0-BEFB-4AE7-8C07-3B05CA0E14DE}" type="presOf" srcId="{3F7E1EB1-1F43-4E05-9424-3267E7E2102F}" destId="{C708D461-B961-49E7-BC33-1466BF67F9BB}" srcOrd="0" destOrd="0" presId="urn:microsoft.com/office/officeart/2005/8/layout/vList5"/>
    <dgm:cxn modelId="{CFD70C75-D49B-4762-8D95-2E5A20F4ADDF}" srcId="{BD3F9B6F-8655-41B2-923D-4F625129C863}" destId="{19D2A507-D504-43CA-8FEB-ECC6EF161477}" srcOrd="0" destOrd="0" parTransId="{FDB7EB8C-A7A8-4AA6-938E-A2F5E7414637}" sibTransId="{EBC4C473-8A6B-409D-A94C-F0F40A02D788}"/>
    <dgm:cxn modelId="{8D88631C-513B-4E15-A6E4-B7445E1DD322}" type="presOf" srcId="{BD3F9B6F-8655-41B2-923D-4F625129C863}" destId="{0DE917BA-35A2-49F1-A51C-F70CE061ACC8}" srcOrd="0" destOrd="0" presId="urn:microsoft.com/office/officeart/2005/8/layout/vList5"/>
    <dgm:cxn modelId="{75FDD8EF-B2A5-45A2-8891-DE680980EFD0}" type="presOf" srcId="{61F64439-2EF6-4E0A-8523-51676B675E8F}" destId="{0E8FF4BA-26A4-4663-8E18-B1013D0C9FFA}" srcOrd="0" destOrd="0" presId="urn:microsoft.com/office/officeart/2005/8/layout/vList5"/>
    <dgm:cxn modelId="{26CD8965-61FB-48D2-8F6B-C216D526048C}" type="presParOf" srcId="{0DE917BA-35A2-49F1-A51C-F70CE061ACC8}" destId="{20AE023E-26E8-42FF-BA3F-B397601E6F50}" srcOrd="0" destOrd="0" presId="urn:microsoft.com/office/officeart/2005/8/layout/vList5"/>
    <dgm:cxn modelId="{593E6459-970B-4971-B424-E22B39987864}" type="presParOf" srcId="{20AE023E-26E8-42FF-BA3F-B397601E6F50}" destId="{6821FFEB-10D9-44AE-891F-CB1999BE88A3}" srcOrd="0" destOrd="0" presId="urn:microsoft.com/office/officeart/2005/8/layout/vList5"/>
    <dgm:cxn modelId="{FD08CCF1-AFFD-4EFC-9E77-796A11103952}" type="presParOf" srcId="{20AE023E-26E8-42FF-BA3F-B397601E6F50}" destId="{B091535F-B569-4A4E-AE49-D55784DD1463}" srcOrd="1" destOrd="0" presId="urn:microsoft.com/office/officeart/2005/8/layout/vList5"/>
    <dgm:cxn modelId="{2C9EAB44-6775-4B86-AB0C-7EB6A063223E}" type="presParOf" srcId="{0DE917BA-35A2-49F1-A51C-F70CE061ACC8}" destId="{9EDDCC66-8FA3-4E41-B8DC-702632979B62}" srcOrd="1" destOrd="0" presId="urn:microsoft.com/office/officeart/2005/8/layout/vList5"/>
    <dgm:cxn modelId="{F328272E-FBCA-433A-9E54-C22E80DDAA47}" type="presParOf" srcId="{0DE917BA-35A2-49F1-A51C-F70CE061ACC8}" destId="{400E8AAE-C523-4361-AE9C-4566FA5D94D4}" srcOrd="2" destOrd="0" presId="urn:microsoft.com/office/officeart/2005/8/layout/vList5"/>
    <dgm:cxn modelId="{97E6F320-5ED2-442A-937A-29313A037F15}" type="presParOf" srcId="{400E8AAE-C523-4361-AE9C-4566FA5D94D4}" destId="{0E8FF4BA-26A4-4663-8E18-B1013D0C9FFA}" srcOrd="0" destOrd="0" presId="urn:microsoft.com/office/officeart/2005/8/layout/vList5"/>
    <dgm:cxn modelId="{E7D69664-B84D-458A-A246-529E5239EE1D}" type="presParOf" srcId="{400E8AAE-C523-4361-AE9C-4566FA5D94D4}" destId="{C708D461-B961-49E7-BC33-1466BF67F9BB}" srcOrd="1" destOrd="0" presId="urn:microsoft.com/office/officeart/2005/8/layout/vList5"/>
    <dgm:cxn modelId="{24F1D63D-56E2-4800-B51E-B7BC35D1A5CC}" type="presParOf" srcId="{0DE917BA-35A2-49F1-A51C-F70CE061ACC8}" destId="{750FAFD1-C00C-41DA-94AB-0CD12BB42042}" srcOrd="3" destOrd="0" presId="urn:microsoft.com/office/officeart/2005/8/layout/vList5"/>
    <dgm:cxn modelId="{88E1AA7C-1A38-4ACB-A54A-8039FB1E5796}" type="presParOf" srcId="{0DE917BA-35A2-49F1-A51C-F70CE061ACC8}" destId="{2FC0CA54-0AC5-4863-BA01-04FCEBE7A2C5}" srcOrd="4" destOrd="0" presId="urn:microsoft.com/office/officeart/2005/8/layout/vList5"/>
    <dgm:cxn modelId="{19646C74-E980-42E5-A2BE-DCE2BD0A873E}" type="presParOf" srcId="{2FC0CA54-0AC5-4863-BA01-04FCEBE7A2C5}" destId="{6FD9C491-3240-496E-A564-478BDE8B4A01}" srcOrd="0" destOrd="0" presId="urn:microsoft.com/office/officeart/2005/8/layout/vList5"/>
    <dgm:cxn modelId="{0170E2AB-76AE-4EDC-87EA-3331B3D967B9}" type="presParOf" srcId="{2FC0CA54-0AC5-4863-BA01-04FCEBE7A2C5}" destId="{E89DF970-170B-48A4-8E9A-2ED31BB4EA91}"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3F9B6F-8655-41B2-923D-4F625129C8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19D2A507-D504-43CA-8FEB-ECC6EF161477}">
      <dgm:prSet phldrT="[Texto]"/>
      <dgm:spPr/>
      <dgm:t>
        <a:bodyPr/>
        <a:lstStyle/>
        <a:p>
          <a:r>
            <a:rPr lang="es-MX" dirty="0" smtClean="0"/>
            <a:t>Atavío #  1</a:t>
          </a:r>
          <a:endParaRPr lang="es-MX" dirty="0"/>
        </a:p>
      </dgm:t>
    </dgm:pt>
    <dgm:pt modelId="{FDB7EB8C-A7A8-4AA6-938E-A2F5E7414637}" type="parTrans" cxnId="{CFD70C75-D49B-4762-8D95-2E5A20F4ADDF}">
      <dgm:prSet/>
      <dgm:spPr/>
      <dgm:t>
        <a:bodyPr/>
        <a:lstStyle/>
        <a:p>
          <a:endParaRPr lang="es-MX"/>
        </a:p>
      </dgm:t>
    </dgm:pt>
    <dgm:pt modelId="{EBC4C473-8A6B-409D-A94C-F0F40A02D788}" type="sibTrans" cxnId="{CFD70C75-D49B-4762-8D95-2E5A20F4ADDF}">
      <dgm:prSet/>
      <dgm:spPr/>
      <dgm:t>
        <a:bodyPr/>
        <a:lstStyle/>
        <a:p>
          <a:endParaRPr lang="es-MX"/>
        </a:p>
      </dgm:t>
    </dgm:pt>
    <dgm:pt modelId="{53F62369-59B7-4629-A760-491F07EFB75E}">
      <dgm:prSet phldrT="[Texto]"/>
      <dgm:spPr/>
      <dgm:t>
        <a:bodyPr/>
        <a:lstStyle/>
        <a:p>
          <a:r>
            <a:rPr lang="es-ES" dirty="0" smtClean="0"/>
            <a:t>Av. República y Azuay.. </a:t>
          </a:r>
          <a:endParaRPr lang="es-MX" dirty="0"/>
        </a:p>
      </dgm:t>
    </dgm:pt>
    <dgm:pt modelId="{F7B38B8D-E80B-4ED8-9FFC-C7D06B0478E4}" type="parTrans" cxnId="{DB81E94C-71A7-4B90-9A34-B762FEEC86FF}">
      <dgm:prSet/>
      <dgm:spPr/>
      <dgm:t>
        <a:bodyPr/>
        <a:lstStyle/>
        <a:p>
          <a:endParaRPr lang="es-MX"/>
        </a:p>
      </dgm:t>
    </dgm:pt>
    <dgm:pt modelId="{02336D59-4C9B-4091-960E-536A8DADCEE9}" type="sibTrans" cxnId="{DB81E94C-71A7-4B90-9A34-B762FEEC86FF}">
      <dgm:prSet/>
      <dgm:spPr/>
      <dgm:t>
        <a:bodyPr/>
        <a:lstStyle/>
        <a:p>
          <a:endParaRPr lang="es-MX"/>
        </a:p>
      </dgm:t>
    </dgm:pt>
    <dgm:pt modelId="{61F64439-2EF6-4E0A-8523-51676B675E8F}">
      <dgm:prSet phldrT="[Texto]"/>
      <dgm:spPr/>
      <dgm:t>
        <a:bodyPr/>
        <a:lstStyle/>
        <a:p>
          <a:r>
            <a:rPr lang="es-MX" dirty="0" smtClean="0"/>
            <a:t>Atavío # 2 </a:t>
          </a:r>
          <a:endParaRPr lang="es-MX" dirty="0"/>
        </a:p>
      </dgm:t>
    </dgm:pt>
    <dgm:pt modelId="{B2A86B33-6E74-4500-80CC-D16657A1F593}" type="parTrans" cxnId="{292281D6-2110-4618-BDC0-25B90A37F2F7}">
      <dgm:prSet/>
      <dgm:spPr/>
      <dgm:t>
        <a:bodyPr/>
        <a:lstStyle/>
        <a:p>
          <a:endParaRPr lang="es-MX"/>
        </a:p>
      </dgm:t>
    </dgm:pt>
    <dgm:pt modelId="{E7BA46B0-3F43-4622-9719-47667D99E373}" type="sibTrans" cxnId="{292281D6-2110-4618-BDC0-25B90A37F2F7}">
      <dgm:prSet/>
      <dgm:spPr/>
      <dgm:t>
        <a:bodyPr/>
        <a:lstStyle/>
        <a:p>
          <a:endParaRPr lang="es-MX"/>
        </a:p>
      </dgm:t>
    </dgm:pt>
    <dgm:pt modelId="{3F7E1EB1-1F43-4E05-9424-3267E7E2102F}">
      <dgm:prSet phldrT="[Texto]"/>
      <dgm:spPr/>
      <dgm:t>
        <a:bodyPr/>
        <a:lstStyle/>
        <a:p>
          <a:r>
            <a:rPr lang="es-ES" dirty="0" smtClean="0"/>
            <a:t>Av. 10 de Agosto y Jorge Washington. Club Casa Grande</a:t>
          </a:r>
          <a:endParaRPr lang="es-MX" dirty="0"/>
        </a:p>
      </dgm:t>
    </dgm:pt>
    <dgm:pt modelId="{F891EE93-93C8-4F6A-80D0-320503ACFBD3}" type="parTrans" cxnId="{EE30880B-4FBB-4D4C-A941-BD77860D304C}">
      <dgm:prSet/>
      <dgm:spPr/>
      <dgm:t>
        <a:bodyPr/>
        <a:lstStyle/>
        <a:p>
          <a:endParaRPr lang="es-MX"/>
        </a:p>
      </dgm:t>
    </dgm:pt>
    <dgm:pt modelId="{11053FE2-2C03-4AE3-A0A3-9CD7B4F809B8}" type="sibTrans" cxnId="{EE30880B-4FBB-4D4C-A941-BD77860D304C}">
      <dgm:prSet/>
      <dgm:spPr/>
      <dgm:t>
        <a:bodyPr/>
        <a:lstStyle/>
        <a:p>
          <a:endParaRPr lang="es-MX"/>
        </a:p>
      </dgm:t>
    </dgm:pt>
    <dgm:pt modelId="{84FF0BBE-D315-4376-AAFF-4D21590FF7FE}">
      <dgm:prSet phldrT="[Texto]"/>
      <dgm:spPr/>
      <dgm:t>
        <a:bodyPr/>
        <a:lstStyle/>
        <a:p>
          <a:r>
            <a:rPr lang="es-MX" dirty="0" smtClean="0"/>
            <a:t>Atavío # 3</a:t>
          </a:r>
          <a:endParaRPr lang="es-MX" dirty="0"/>
        </a:p>
      </dgm:t>
    </dgm:pt>
    <dgm:pt modelId="{E34F1152-65B7-4A2A-9B56-F20299322F14}" type="parTrans" cxnId="{29331BE5-2BA8-4F29-AD76-556259F63914}">
      <dgm:prSet/>
      <dgm:spPr/>
      <dgm:t>
        <a:bodyPr/>
        <a:lstStyle/>
        <a:p>
          <a:endParaRPr lang="es-MX"/>
        </a:p>
      </dgm:t>
    </dgm:pt>
    <dgm:pt modelId="{ADBCB13E-7C58-4C85-9757-341E47D2E72C}" type="sibTrans" cxnId="{29331BE5-2BA8-4F29-AD76-556259F63914}">
      <dgm:prSet/>
      <dgm:spPr/>
      <dgm:t>
        <a:bodyPr/>
        <a:lstStyle/>
        <a:p>
          <a:endParaRPr lang="es-MX"/>
        </a:p>
      </dgm:t>
    </dgm:pt>
    <dgm:pt modelId="{7A4E1488-B840-4BB6-B28E-0C01BA75CDA8}">
      <dgm:prSet phldrT="[Texto]"/>
      <dgm:spPr/>
      <dgm:t>
        <a:bodyPr/>
        <a:lstStyle/>
        <a:p>
          <a:r>
            <a:rPr lang="es-ES" dirty="0" smtClean="0"/>
            <a:t>Av. Isidro Ayora y Juan de Jerez</a:t>
          </a:r>
          <a:endParaRPr lang="es-MX" dirty="0"/>
        </a:p>
      </dgm:t>
    </dgm:pt>
    <dgm:pt modelId="{6267E18B-9B85-4E64-92F1-7A98C8A17F90}" type="parTrans" cxnId="{2B4E80C0-80B4-405E-BAF3-406BA0CEBAB7}">
      <dgm:prSet/>
      <dgm:spPr/>
      <dgm:t>
        <a:bodyPr/>
        <a:lstStyle/>
        <a:p>
          <a:endParaRPr lang="es-MX"/>
        </a:p>
      </dgm:t>
    </dgm:pt>
    <dgm:pt modelId="{C7064FE5-F76F-4733-BA0D-AE8B942ACCA2}" type="sibTrans" cxnId="{2B4E80C0-80B4-405E-BAF3-406BA0CEBAB7}">
      <dgm:prSet/>
      <dgm:spPr/>
      <dgm:t>
        <a:bodyPr/>
        <a:lstStyle/>
        <a:p>
          <a:endParaRPr lang="es-MX"/>
        </a:p>
      </dgm:t>
    </dgm:pt>
    <dgm:pt modelId="{9B17A5DB-B038-4D69-8653-C57D9FA869A3}">
      <dgm:prSet phldrT="[Texto]"/>
      <dgm:spPr/>
      <dgm:t>
        <a:bodyPr/>
        <a:lstStyle/>
        <a:p>
          <a:r>
            <a:rPr lang="es-MX" dirty="0" smtClean="0"/>
            <a:t>Atavío # 4</a:t>
          </a:r>
          <a:endParaRPr lang="es-MX" dirty="0"/>
        </a:p>
      </dgm:t>
    </dgm:pt>
    <dgm:pt modelId="{E7CA1B28-6365-4651-8CA1-C5CD9608C7C9}" type="parTrans" cxnId="{1F5DF915-685E-4513-8FCA-2955D39F9F8F}">
      <dgm:prSet/>
      <dgm:spPr/>
      <dgm:t>
        <a:bodyPr/>
        <a:lstStyle/>
        <a:p>
          <a:endParaRPr lang="es-MX"/>
        </a:p>
      </dgm:t>
    </dgm:pt>
    <dgm:pt modelId="{5485D329-BCB2-4105-BC13-0C835EB1D4E7}" type="sibTrans" cxnId="{1F5DF915-685E-4513-8FCA-2955D39F9F8F}">
      <dgm:prSet/>
      <dgm:spPr/>
      <dgm:t>
        <a:bodyPr/>
        <a:lstStyle/>
        <a:p>
          <a:endParaRPr lang="es-MX"/>
        </a:p>
      </dgm:t>
    </dgm:pt>
    <dgm:pt modelId="{FB611200-DD6A-4850-8FA5-A699A1E4F481}">
      <dgm:prSet phldrT="[Texto]"/>
      <dgm:spPr/>
      <dgm:t>
        <a:bodyPr/>
        <a:lstStyle/>
        <a:p>
          <a:r>
            <a:rPr lang="es-ES" smtClean="0"/>
            <a:t>10 de Agosto 7299 y Amazonas. (Sector de la Iglesia del Carmelo)</a:t>
          </a:r>
          <a:endParaRPr lang="es-MX" dirty="0"/>
        </a:p>
      </dgm:t>
    </dgm:pt>
    <dgm:pt modelId="{60C2ABB6-EB80-4046-814C-B8F2AA8A7F3D}" type="parTrans" cxnId="{237FA669-4F7A-48D9-A5DB-87C7176DB992}">
      <dgm:prSet/>
      <dgm:spPr/>
      <dgm:t>
        <a:bodyPr/>
        <a:lstStyle/>
        <a:p>
          <a:endParaRPr lang="es-MX"/>
        </a:p>
      </dgm:t>
    </dgm:pt>
    <dgm:pt modelId="{A9758D93-AFF4-4860-A378-CD4D48C24B63}" type="sibTrans" cxnId="{237FA669-4F7A-48D9-A5DB-87C7176DB992}">
      <dgm:prSet/>
      <dgm:spPr/>
      <dgm:t>
        <a:bodyPr/>
        <a:lstStyle/>
        <a:p>
          <a:endParaRPr lang="es-MX"/>
        </a:p>
      </dgm:t>
    </dgm:pt>
    <dgm:pt modelId="{0DE917BA-35A2-49F1-A51C-F70CE061ACC8}" type="pres">
      <dgm:prSet presAssocID="{BD3F9B6F-8655-41B2-923D-4F625129C863}" presName="Name0" presStyleCnt="0">
        <dgm:presLayoutVars>
          <dgm:dir/>
          <dgm:animLvl val="lvl"/>
          <dgm:resizeHandles val="exact"/>
        </dgm:presLayoutVars>
      </dgm:prSet>
      <dgm:spPr/>
      <dgm:t>
        <a:bodyPr/>
        <a:lstStyle/>
        <a:p>
          <a:endParaRPr lang="es-MX"/>
        </a:p>
      </dgm:t>
    </dgm:pt>
    <dgm:pt modelId="{20AE023E-26E8-42FF-BA3F-B397601E6F50}" type="pres">
      <dgm:prSet presAssocID="{19D2A507-D504-43CA-8FEB-ECC6EF161477}" presName="linNode" presStyleCnt="0"/>
      <dgm:spPr/>
    </dgm:pt>
    <dgm:pt modelId="{6821FFEB-10D9-44AE-891F-CB1999BE88A3}" type="pres">
      <dgm:prSet presAssocID="{19D2A507-D504-43CA-8FEB-ECC6EF161477}" presName="parentText" presStyleLbl="node1" presStyleIdx="0" presStyleCnt="4">
        <dgm:presLayoutVars>
          <dgm:chMax val="1"/>
          <dgm:bulletEnabled val="1"/>
        </dgm:presLayoutVars>
      </dgm:prSet>
      <dgm:spPr/>
      <dgm:t>
        <a:bodyPr/>
        <a:lstStyle/>
        <a:p>
          <a:endParaRPr lang="es-MX"/>
        </a:p>
      </dgm:t>
    </dgm:pt>
    <dgm:pt modelId="{B091535F-B569-4A4E-AE49-D55784DD1463}" type="pres">
      <dgm:prSet presAssocID="{19D2A507-D504-43CA-8FEB-ECC6EF161477}" presName="descendantText" presStyleLbl="alignAccFollowNode1" presStyleIdx="0" presStyleCnt="4">
        <dgm:presLayoutVars>
          <dgm:bulletEnabled val="1"/>
        </dgm:presLayoutVars>
      </dgm:prSet>
      <dgm:spPr/>
      <dgm:t>
        <a:bodyPr/>
        <a:lstStyle/>
        <a:p>
          <a:endParaRPr lang="es-MX"/>
        </a:p>
      </dgm:t>
    </dgm:pt>
    <dgm:pt modelId="{9EDDCC66-8FA3-4E41-B8DC-702632979B62}" type="pres">
      <dgm:prSet presAssocID="{EBC4C473-8A6B-409D-A94C-F0F40A02D788}" presName="sp" presStyleCnt="0"/>
      <dgm:spPr/>
    </dgm:pt>
    <dgm:pt modelId="{400E8AAE-C523-4361-AE9C-4566FA5D94D4}" type="pres">
      <dgm:prSet presAssocID="{61F64439-2EF6-4E0A-8523-51676B675E8F}" presName="linNode" presStyleCnt="0"/>
      <dgm:spPr/>
    </dgm:pt>
    <dgm:pt modelId="{0E8FF4BA-26A4-4663-8E18-B1013D0C9FFA}" type="pres">
      <dgm:prSet presAssocID="{61F64439-2EF6-4E0A-8523-51676B675E8F}" presName="parentText" presStyleLbl="node1" presStyleIdx="1" presStyleCnt="4">
        <dgm:presLayoutVars>
          <dgm:chMax val="1"/>
          <dgm:bulletEnabled val="1"/>
        </dgm:presLayoutVars>
      </dgm:prSet>
      <dgm:spPr/>
      <dgm:t>
        <a:bodyPr/>
        <a:lstStyle/>
        <a:p>
          <a:endParaRPr lang="es-MX"/>
        </a:p>
      </dgm:t>
    </dgm:pt>
    <dgm:pt modelId="{C708D461-B961-49E7-BC33-1466BF67F9BB}" type="pres">
      <dgm:prSet presAssocID="{61F64439-2EF6-4E0A-8523-51676B675E8F}" presName="descendantText" presStyleLbl="alignAccFollowNode1" presStyleIdx="1" presStyleCnt="4">
        <dgm:presLayoutVars>
          <dgm:bulletEnabled val="1"/>
        </dgm:presLayoutVars>
      </dgm:prSet>
      <dgm:spPr/>
      <dgm:t>
        <a:bodyPr/>
        <a:lstStyle/>
        <a:p>
          <a:endParaRPr lang="es-MX"/>
        </a:p>
      </dgm:t>
    </dgm:pt>
    <dgm:pt modelId="{750FAFD1-C00C-41DA-94AB-0CD12BB42042}" type="pres">
      <dgm:prSet presAssocID="{E7BA46B0-3F43-4622-9719-47667D99E373}" presName="sp" presStyleCnt="0"/>
      <dgm:spPr/>
    </dgm:pt>
    <dgm:pt modelId="{2FC0CA54-0AC5-4863-BA01-04FCEBE7A2C5}" type="pres">
      <dgm:prSet presAssocID="{84FF0BBE-D315-4376-AAFF-4D21590FF7FE}" presName="linNode" presStyleCnt="0"/>
      <dgm:spPr/>
    </dgm:pt>
    <dgm:pt modelId="{6FD9C491-3240-496E-A564-478BDE8B4A01}" type="pres">
      <dgm:prSet presAssocID="{84FF0BBE-D315-4376-AAFF-4D21590FF7FE}" presName="parentText" presStyleLbl="node1" presStyleIdx="2" presStyleCnt="4" custLinFactNeighborX="-1239" custLinFactNeighborY="5479">
        <dgm:presLayoutVars>
          <dgm:chMax val="1"/>
          <dgm:bulletEnabled val="1"/>
        </dgm:presLayoutVars>
      </dgm:prSet>
      <dgm:spPr/>
      <dgm:t>
        <a:bodyPr/>
        <a:lstStyle/>
        <a:p>
          <a:endParaRPr lang="es-MX"/>
        </a:p>
      </dgm:t>
    </dgm:pt>
    <dgm:pt modelId="{E89DF970-170B-48A4-8E9A-2ED31BB4EA91}" type="pres">
      <dgm:prSet presAssocID="{84FF0BBE-D315-4376-AAFF-4D21590FF7FE}" presName="descendantText" presStyleLbl="alignAccFollowNode1" presStyleIdx="2" presStyleCnt="4">
        <dgm:presLayoutVars>
          <dgm:bulletEnabled val="1"/>
        </dgm:presLayoutVars>
      </dgm:prSet>
      <dgm:spPr/>
      <dgm:t>
        <a:bodyPr/>
        <a:lstStyle/>
        <a:p>
          <a:endParaRPr lang="es-MX"/>
        </a:p>
      </dgm:t>
    </dgm:pt>
    <dgm:pt modelId="{87C1278D-A979-49F4-B838-754EFF53863A}" type="pres">
      <dgm:prSet presAssocID="{ADBCB13E-7C58-4C85-9757-341E47D2E72C}" presName="sp" presStyleCnt="0"/>
      <dgm:spPr/>
    </dgm:pt>
    <dgm:pt modelId="{674604B2-7005-43C8-8A6F-B90AB8B255B8}" type="pres">
      <dgm:prSet presAssocID="{9B17A5DB-B038-4D69-8653-C57D9FA869A3}" presName="linNode" presStyleCnt="0"/>
      <dgm:spPr/>
    </dgm:pt>
    <dgm:pt modelId="{1CE61931-790B-47B1-907C-9D9F5A2861D3}" type="pres">
      <dgm:prSet presAssocID="{9B17A5DB-B038-4D69-8653-C57D9FA869A3}" presName="parentText" presStyleLbl="node1" presStyleIdx="3" presStyleCnt="4">
        <dgm:presLayoutVars>
          <dgm:chMax val="1"/>
          <dgm:bulletEnabled val="1"/>
        </dgm:presLayoutVars>
      </dgm:prSet>
      <dgm:spPr/>
      <dgm:t>
        <a:bodyPr/>
        <a:lstStyle/>
        <a:p>
          <a:endParaRPr lang="es-MX"/>
        </a:p>
      </dgm:t>
    </dgm:pt>
    <dgm:pt modelId="{474F23F5-0CE9-41F4-BD42-356AB13DBBE0}" type="pres">
      <dgm:prSet presAssocID="{9B17A5DB-B038-4D69-8653-C57D9FA869A3}" presName="descendantText" presStyleLbl="alignAccFollowNode1" presStyleIdx="3" presStyleCnt="4">
        <dgm:presLayoutVars>
          <dgm:bulletEnabled val="1"/>
        </dgm:presLayoutVars>
      </dgm:prSet>
      <dgm:spPr/>
      <dgm:t>
        <a:bodyPr/>
        <a:lstStyle/>
        <a:p>
          <a:endParaRPr lang="es-MX"/>
        </a:p>
      </dgm:t>
    </dgm:pt>
  </dgm:ptLst>
  <dgm:cxnLst>
    <dgm:cxn modelId="{56B7ECE3-6A03-4CCD-9AEF-D1056C6EF2EF}" type="presOf" srcId="{84FF0BBE-D315-4376-AAFF-4D21590FF7FE}" destId="{6FD9C491-3240-496E-A564-478BDE8B4A01}" srcOrd="0" destOrd="0" presId="urn:microsoft.com/office/officeart/2005/8/layout/vList5"/>
    <dgm:cxn modelId="{0A4D6F36-6DED-4E90-9931-51CDD40B9506}" type="presOf" srcId="{53F62369-59B7-4629-A760-491F07EFB75E}" destId="{B091535F-B569-4A4E-AE49-D55784DD1463}" srcOrd="0" destOrd="0" presId="urn:microsoft.com/office/officeart/2005/8/layout/vList5"/>
    <dgm:cxn modelId="{1F5DF915-685E-4513-8FCA-2955D39F9F8F}" srcId="{BD3F9B6F-8655-41B2-923D-4F625129C863}" destId="{9B17A5DB-B038-4D69-8653-C57D9FA869A3}" srcOrd="3" destOrd="0" parTransId="{E7CA1B28-6365-4651-8CA1-C5CD9608C7C9}" sibTransId="{5485D329-BCB2-4105-BC13-0C835EB1D4E7}"/>
    <dgm:cxn modelId="{AF62F29D-37DF-491B-96BD-BBB6E99400CA}" type="presOf" srcId="{61F64439-2EF6-4E0A-8523-51676B675E8F}" destId="{0E8FF4BA-26A4-4663-8E18-B1013D0C9FFA}" srcOrd="0" destOrd="0" presId="urn:microsoft.com/office/officeart/2005/8/layout/vList5"/>
    <dgm:cxn modelId="{CE57CC7C-5EC1-49FC-94B9-DEB161BA33E8}" type="presOf" srcId="{19D2A507-D504-43CA-8FEB-ECC6EF161477}" destId="{6821FFEB-10D9-44AE-891F-CB1999BE88A3}" srcOrd="0" destOrd="0" presId="urn:microsoft.com/office/officeart/2005/8/layout/vList5"/>
    <dgm:cxn modelId="{EE30880B-4FBB-4D4C-A941-BD77860D304C}" srcId="{61F64439-2EF6-4E0A-8523-51676B675E8F}" destId="{3F7E1EB1-1F43-4E05-9424-3267E7E2102F}" srcOrd="0" destOrd="0" parTransId="{F891EE93-93C8-4F6A-80D0-320503ACFBD3}" sibTransId="{11053FE2-2C03-4AE3-A0A3-9CD7B4F809B8}"/>
    <dgm:cxn modelId="{237FA669-4F7A-48D9-A5DB-87C7176DB992}" srcId="{9B17A5DB-B038-4D69-8653-C57D9FA869A3}" destId="{FB611200-DD6A-4850-8FA5-A699A1E4F481}" srcOrd="0" destOrd="0" parTransId="{60C2ABB6-EB80-4046-814C-B8F2AA8A7F3D}" sibTransId="{A9758D93-AFF4-4860-A378-CD4D48C24B63}"/>
    <dgm:cxn modelId="{7D755FAA-AD4C-4727-84A2-0859DAC7B93F}" type="presOf" srcId="{3F7E1EB1-1F43-4E05-9424-3267E7E2102F}" destId="{C708D461-B961-49E7-BC33-1466BF67F9BB}" srcOrd="0" destOrd="0" presId="urn:microsoft.com/office/officeart/2005/8/layout/vList5"/>
    <dgm:cxn modelId="{2121BD2D-9FE2-4876-BC9C-6EDB2C9BD75A}" type="presOf" srcId="{9B17A5DB-B038-4D69-8653-C57D9FA869A3}" destId="{1CE61931-790B-47B1-907C-9D9F5A2861D3}" srcOrd="0" destOrd="0" presId="urn:microsoft.com/office/officeart/2005/8/layout/vList5"/>
    <dgm:cxn modelId="{29331BE5-2BA8-4F29-AD76-556259F63914}" srcId="{BD3F9B6F-8655-41B2-923D-4F625129C863}" destId="{84FF0BBE-D315-4376-AAFF-4D21590FF7FE}" srcOrd="2" destOrd="0" parTransId="{E34F1152-65B7-4A2A-9B56-F20299322F14}" sibTransId="{ADBCB13E-7C58-4C85-9757-341E47D2E72C}"/>
    <dgm:cxn modelId="{292281D6-2110-4618-BDC0-25B90A37F2F7}" srcId="{BD3F9B6F-8655-41B2-923D-4F625129C863}" destId="{61F64439-2EF6-4E0A-8523-51676B675E8F}" srcOrd="1" destOrd="0" parTransId="{B2A86B33-6E74-4500-80CC-D16657A1F593}" sibTransId="{E7BA46B0-3F43-4622-9719-47667D99E373}"/>
    <dgm:cxn modelId="{60D6CCE5-94A0-4F9E-A883-1B37455EC07C}" type="presOf" srcId="{FB611200-DD6A-4850-8FA5-A699A1E4F481}" destId="{474F23F5-0CE9-41F4-BD42-356AB13DBBE0}" srcOrd="0" destOrd="0" presId="urn:microsoft.com/office/officeart/2005/8/layout/vList5"/>
    <dgm:cxn modelId="{110C47BB-3F72-46C7-8A20-C8BF7B69DFAE}" type="presOf" srcId="{BD3F9B6F-8655-41B2-923D-4F625129C863}" destId="{0DE917BA-35A2-49F1-A51C-F70CE061ACC8}" srcOrd="0" destOrd="0" presId="urn:microsoft.com/office/officeart/2005/8/layout/vList5"/>
    <dgm:cxn modelId="{DB81E94C-71A7-4B90-9A34-B762FEEC86FF}" srcId="{19D2A507-D504-43CA-8FEB-ECC6EF161477}" destId="{53F62369-59B7-4629-A760-491F07EFB75E}" srcOrd="0" destOrd="0" parTransId="{F7B38B8D-E80B-4ED8-9FFC-C7D06B0478E4}" sibTransId="{02336D59-4C9B-4091-960E-536A8DADCEE9}"/>
    <dgm:cxn modelId="{2B4E80C0-80B4-405E-BAF3-406BA0CEBAB7}" srcId="{84FF0BBE-D315-4376-AAFF-4D21590FF7FE}" destId="{7A4E1488-B840-4BB6-B28E-0C01BA75CDA8}" srcOrd="0" destOrd="0" parTransId="{6267E18B-9B85-4E64-92F1-7A98C8A17F90}" sibTransId="{C7064FE5-F76F-4733-BA0D-AE8B942ACCA2}"/>
    <dgm:cxn modelId="{CFD70C75-D49B-4762-8D95-2E5A20F4ADDF}" srcId="{BD3F9B6F-8655-41B2-923D-4F625129C863}" destId="{19D2A507-D504-43CA-8FEB-ECC6EF161477}" srcOrd="0" destOrd="0" parTransId="{FDB7EB8C-A7A8-4AA6-938E-A2F5E7414637}" sibTransId="{EBC4C473-8A6B-409D-A94C-F0F40A02D788}"/>
    <dgm:cxn modelId="{787E64DF-B156-4DF7-A476-3255001281E1}" type="presOf" srcId="{7A4E1488-B840-4BB6-B28E-0C01BA75CDA8}" destId="{E89DF970-170B-48A4-8E9A-2ED31BB4EA91}" srcOrd="0" destOrd="0" presId="urn:microsoft.com/office/officeart/2005/8/layout/vList5"/>
    <dgm:cxn modelId="{1A833A47-8202-4DC8-A4F7-BBBE78CBDFDD}" type="presParOf" srcId="{0DE917BA-35A2-49F1-A51C-F70CE061ACC8}" destId="{20AE023E-26E8-42FF-BA3F-B397601E6F50}" srcOrd="0" destOrd="0" presId="urn:microsoft.com/office/officeart/2005/8/layout/vList5"/>
    <dgm:cxn modelId="{BCB50AF9-7EE0-446B-83F0-0BBF4C6E0847}" type="presParOf" srcId="{20AE023E-26E8-42FF-BA3F-B397601E6F50}" destId="{6821FFEB-10D9-44AE-891F-CB1999BE88A3}" srcOrd="0" destOrd="0" presId="urn:microsoft.com/office/officeart/2005/8/layout/vList5"/>
    <dgm:cxn modelId="{9E155A69-3119-4E98-A937-F2274A752556}" type="presParOf" srcId="{20AE023E-26E8-42FF-BA3F-B397601E6F50}" destId="{B091535F-B569-4A4E-AE49-D55784DD1463}" srcOrd="1" destOrd="0" presId="urn:microsoft.com/office/officeart/2005/8/layout/vList5"/>
    <dgm:cxn modelId="{7E3A8ADA-FAAF-4FD6-8663-99BE48A0CE7A}" type="presParOf" srcId="{0DE917BA-35A2-49F1-A51C-F70CE061ACC8}" destId="{9EDDCC66-8FA3-4E41-B8DC-702632979B62}" srcOrd="1" destOrd="0" presId="urn:microsoft.com/office/officeart/2005/8/layout/vList5"/>
    <dgm:cxn modelId="{34DB1CB7-CBDE-4C49-84E9-F8C8F1F8854E}" type="presParOf" srcId="{0DE917BA-35A2-49F1-A51C-F70CE061ACC8}" destId="{400E8AAE-C523-4361-AE9C-4566FA5D94D4}" srcOrd="2" destOrd="0" presId="urn:microsoft.com/office/officeart/2005/8/layout/vList5"/>
    <dgm:cxn modelId="{76FE2888-71DF-4310-87DA-7E434BD7127E}" type="presParOf" srcId="{400E8AAE-C523-4361-AE9C-4566FA5D94D4}" destId="{0E8FF4BA-26A4-4663-8E18-B1013D0C9FFA}" srcOrd="0" destOrd="0" presId="urn:microsoft.com/office/officeart/2005/8/layout/vList5"/>
    <dgm:cxn modelId="{29E50597-6FC6-4561-A880-DC1C611C4E49}" type="presParOf" srcId="{400E8AAE-C523-4361-AE9C-4566FA5D94D4}" destId="{C708D461-B961-49E7-BC33-1466BF67F9BB}" srcOrd="1" destOrd="0" presId="urn:microsoft.com/office/officeart/2005/8/layout/vList5"/>
    <dgm:cxn modelId="{35C71CA1-9A5C-4C7A-BB93-C672D2D9AC73}" type="presParOf" srcId="{0DE917BA-35A2-49F1-A51C-F70CE061ACC8}" destId="{750FAFD1-C00C-41DA-94AB-0CD12BB42042}" srcOrd="3" destOrd="0" presId="urn:microsoft.com/office/officeart/2005/8/layout/vList5"/>
    <dgm:cxn modelId="{27903359-FFCB-4486-8C95-FD3509382009}" type="presParOf" srcId="{0DE917BA-35A2-49F1-A51C-F70CE061ACC8}" destId="{2FC0CA54-0AC5-4863-BA01-04FCEBE7A2C5}" srcOrd="4" destOrd="0" presId="urn:microsoft.com/office/officeart/2005/8/layout/vList5"/>
    <dgm:cxn modelId="{6EAC010F-3BFE-430F-8480-51F959A471EF}" type="presParOf" srcId="{2FC0CA54-0AC5-4863-BA01-04FCEBE7A2C5}" destId="{6FD9C491-3240-496E-A564-478BDE8B4A01}" srcOrd="0" destOrd="0" presId="urn:microsoft.com/office/officeart/2005/8/layout/vList5"/>
    <dgm:cxn modelId="{00C9F4E4-BA72-46D3-8131-09D27C2FEAB7}" type="presParOf" srcId="{2FC0CA54-0AC5-4863-BA01-04FCEBE7A2C5}" destId="{E89DF970-170B-48A4-8E9A-2ED31BB4EA91}" srcOrd="1" destOrd="0" presId="urn:microsoft.com/office/officeart/2005/8/layout/vList5"/>
    <dgm:cxn modelId="{1DBEEF84-1261-4E7D-AD6A-7BC79FE7971F}" type="presParOf" srcId="{0DE917BA-35A2-49F1-A51C-F70CE061ACC8}" destId="{87C1278D-A979-49F4-B838-754EFF53863A}" srcOrd="5" destOrd="0" presId="urn:microsoft.com/office/officeart/2005/8/layout/vList5"/>
    <dgm:cxn modelId="{0C971815-FED8-46FE-804F-0527B7E5141F}" type="presParOf" srcId="{0DE917BA-35A2-49F1-A51C-F70CE061ACC8}" destId="{674604B2-7005-43C8-8A6F-B90AB8B255B8}" srcOrd="6" destOrd="0" presId="urn:microsoft.com/office/officeart/2005/8/layout/vList5"/>
    <dgm:cxn modelId="{B91A12DD-2958-4877-8579-F9DF504CA0C0}" type="presParOf" srcId="{674604B2-7005-43C8-8A6F-B90AB8B255B8}" destId="{1CE61931-790B-47B1-907C-9D9F5A2861D3}" srcOrd="0" destOrd="0" presId="urn:microsoft.com/office/officeart/2005/8/layout/vList5"/>
    <dgm:cxn modelId="{BC51DE55-0EEC-4EFA-8315-1896BCD9B756}" type="presParOf" srcId="{674604B2-7005-43C8-8A6F-B90AB8B255B8}" destId="{474F23F5-0CE9-41F4-BD42-356AB13DBBE0}"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8234C8-FC86-461A-82C2-A76E0D397B8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MX"/>
        </a:p>
      </dgm:t>
    </dgm:pt>
    <dgm:pt modelId="{F2CBCBDD-4448-4700-8B53-66655E4F949D}">
      <dgm:prSet phldrT="[Texto]"/>
      <dgm:spPr/>
      <dgm:t>
        <a:bodyPr/>
        <a:lstStyle/>
        <a:p>
          <a:r>
            <a:rPr lang="es-MX" dirty="0" smtClean="0"/>
            <a:t>Identificación de la Oportunidad de mejora</a:t>
          </a:r>
          <a:endParaRPr lang="es-MX" dirty="0"/>
        </a:p>
      </dgm:t>
    </dgm:pt>
    <dgm:pt modelId="{AB612D6B-E2AF-4D79-BA5C-96524A67ABC0}" type="parTrans" cxnId="{029EF966-2280-4B42-ABE6-7B2D91940D6B}">
      <dgm:prSet/>
      <dgm:spPr/>
      <dgm:t>
        <a:bodyPr/>
        <a:lstStyle/>
        <a:p>
          <a:endParaRPr lang="es-MX"/>
        </a:p>
      </dgm:t>
    </dgm:pt>
    <dgm:pt modelId="{236A9616-34B1-4429-B176-68FC7DBD5034}" type="sibTrans" cxnId="{029EF966-2280-4B42-ABE6-7B2D91940D6B}">
      <dgm:prSet/>
      <dgm:spPr/>
      <dgm:t>
        <a:bodyPr/>
        <a:lstStyle/>
        <a:p>
          <a:endParaRPr lang="es-MX"/>
        </a:p>
      </dgm:t>
    </dgm:pt>
    <dgm:pt modelId="{777141EC-9759-47A6-9F1E-C80AAEEAC72C}">
      <dgm:prSet phldrT="[Texto]"/>
      <dgm:spPr/>
      <dgm:t>
        <a:bodyPr/>
        <a:lstStyle/>
        <a:p>
          <a:r>
            <a:rPr lang="es-MX" dirty="0" smtClean="0"/>
            <a:t>Justificación</a:t>
          </a:r>
          <a:endParaRPr lang="es-MX" dirty="0"/>
        </a:p>
      </dgm:t>
    </dgm:pt>
    <dgm:pt modelId="{60315AF2-76E9-46EC-A285-992CDAC8AD61}" type="parTrans" cxnId="{D99C6A3A-389C-43B0-99DE-38108BBD74AF}">
      <dgm:prSet/>
      <dgm:spPr/>
      <dgm:t>
        <a:bodyPr/>
        <a:lstStyle/>
        <a:p>
          <a:endParaRPr lang="es-MX"/>
        </a:p>
      </dgm:t>
    </dgm:pt>
    <dgm:pt modelId="{97EC9CDE-2C92-493E-B128-6688648C49A2}" type="sibTrans" cxnId="{D99C6A3A-389C-43B0-99DE-38108BBD74AF}">
      <dgm:prSet/>
      <dgm:spPr/>
      <dgm:t>
        <a:bodyPr/>
        <a:lstStyle/>
        <a:p>
          <a:endParaRPr lang="es-MX"/>
        </a:p>
      </dgm:t>
    </dgm:pt>
    <dgm:pt modelId="{14C4B195-2310-4834-897F-75E7E8860DE4}">
      <dgm:prSet phldrT="[Texto]"/>
      <dgm:spPr/>
      <dgm:t>
        <a:bodyPr/>
        <a:lstStyle/>
        <a:p>
          <a:r>
            <a:rPr lang="es-MX" dirty="0" smtClean="0"/>
            <a:t>Análisis de Causas</a:t>
          </a:r>
          <a:endParaRPr lang="es-MX" dirty="0"/>
        </a:p>
      </dgm:t>
    </dgm:pt>
    <dgm:pt modelId="{F6F61B61-0069-42B4-B2EB-F2356A783A8F}" type="parTrans" cxnId="{1201D076-4244-43C9-8843-1B2978AB601A}">
      <dgm:prSet/>
      <dgm:spPr/>
      <dgm:t>
        <a:bodyPr/>
        <a:lstStyle/>
        <a:p>
          <a:endParaRPr lang="es-MX"/>
        </a:p>
      </dgm:t>
    </dgm:pt>
    <dgm:pt modelId="{361BA346-D5E6-456D-9E10-18D18FE70A8F}" type="sibTrans" cxnId="{1201D076-4244-43C9-8843-1B2978AB601A}">
      <dgm:prSet/>
      <dgm:spPr/>
      <dgm:t>
        <a:bodyPr/>
        <a:lstStyle/>
        <a:p>
          <a:endParaRPr lang="es-MX"/>
        </a:p>
      </dgm:t>
    </dgm:pt>
    <dgm:pt modelId="{DE0AA0A3-13F1-4F93-A20B-545EBDB9CF64}">
      <dgm:prSet phldrT="[Texto]"/>
      <dgm:spPr/>
      <dgm:t>
        <a:bodyPr/>
        <a:lstStyle/>
        <a:p>
          <a:r>
            <a:rPr lang="es-MX" dirty="0" smtClean="0"/>
            <a:t>Priorización</a:t>
          </a:r>
          <a:endParaRPr lang="es-MX" dirty="0"/>
        </a:p>
      </dgm:t>
    </dgm:pt>
    <dgm:pt modelId="{963F3BE1-E357-44BA-8A3A-62AE920591CC}" type="parTrans" cxnId="{2699C9EA-074E-4D1C-BF5D-DBE2E467BBEB}">
      <dgm:prSet/>
      <dgm:spPr/>
      <dgm:t>
        <a:bodyPr/>
        <a:lstStyle/>
        <a:p>
          <a:endParaRPr lang="es-MX"/>
        </a:p>
      </dgm:t>
    </dgm:pt>
    <dgm:pt modelId="{7FFA847D-BB7C-4B01-A684-C37525C328AF}" type="sibTrans" cxnId="{2699C9EA-074E-4D1C-BF5D-DBE2E467BBEB}">
      <dgm:prSet/>
      <dgm:spPr/>
      <dgm:t>
        <a:bodyPr/>
        <a:lstStyle/>
        <a:p>
          <a:endParaRPr lang="es-MX"/>
        </a:p>
      </dgm:t>
    </dgm:pt>
    <dgm:pt modelId="{B3ECD523-D973-4603-AC4A-AE1F594C06BF}">
      <dgm:prSet phldrT="[Texto]"/>
      <dgm:spPr/>
      <dgm:t>
        <a:bodyPr/>
        <a:lstStyle/>
        <a:p>
          <a:r>
            <a:rPr lang="es-MX" dirty="0" smtClean="0"/>
            <a:t>Objetivo</a:t>
          </a:r>
          <a:endParaRPr lang="es-MX" dirty="0"/>
        </a:p>
      </dgm:t>
    </dgm:pt>
    <dgm:pt modelId="{F010F0DF-D15B-4348-8184-80398945A6EF}" type="parTrans" cxnId="{062301FA-7AA7-4334-A1A8-BEF0135C120D}">
      <dgm:prSet/>
      <dgm:spPr/>
      <dgm:t>
        <a:bodyPr/>
        <a:lstStyle/>
        <a:p>
          <a:endParaRPr lang="es-MX"/>
        </a:p>
      </dgm:t>
    </dgm:pt>
    <dgm:pt modelId="{122CF327-F13C-4BF2-9E6E-54E6C30B7A48}" type="sibTrans" cxnId="{062301FA-7AA7-4334-A1A8-BEF0135C120D}">
      <dgm:prSet/>
      <dgm:spPr/>
      <dgm:t>
        <a:bodyPr/>
        <a:lstStyle/>
        <a:p>
          <a:endParaRPr lang="es-MX"/>
        </a:p>
      </dgm:t>
    </dgm:pt>
    <dgm:pt modelId="{F6ED57A6-685E-47EE-8DFE-636407F9E867}">
      <dgm:prSet phldrT="[Texto]"/>
      <dgm:spPr/>
      <dgm:t>
        <a:bodyPr/>
        <a:lstStyle/>
        <a:p>
          <a:r>
            <a:rPr lang="es-MX" dirty="0" smtClean="0"/>
            <a:t>Plan de Acciones</a:t>
          </a:r>
          <a:endParaRPr lang="es-MX" dirty="0"/>
        </a:p>
      </dgm:t>
    </dgm:pt>
    <dgm:pt modelId="{62CB600C-D1BF-4BD7-A597-B60EA89624DC}" type="parTrans" cxnId="{5FC679BF-0B86-417F-AA7C-45F6D141B932}">
      <dgm:prSet/>
      <dgm:spPr/>
      <dgm:t>
        <a:bodyPr/>
        <a:lstStyle/>
        <a:p>
          <a:endParaRPr lang="es-MX"/>
        </a:p>
      </dgm:t>
    </dgm:pt>
    <dgm:pt modelId="{F5471462-678F-4E51-A5DA-C7FDDBD5EEEE}" type="sibTrans" cxnId="{5FC679BF-0B86-417F-AA7C-45F6D141B932}">
      <dgm:prSet/>
      <dgm:spPr/>
      <dgm:t>
        <a:bodyPr/>
        <a:lstStyle/>
        <a:p>
          <a:endParaRPr lang="es-MX"/>
        </a:p>
      </dgm:t>
    </dgm:pt>
    <dgm:pt modelId="{96664D00-6A85-427C-BE05-AA53130ABF2E}">
      <dgm:prSet phldrT="[Texto]"/>
      <dgm:spPr/>
      <dgm:t>
        <a:bodyPr/>
        <a:lstStyle/>
        <a:p>
          <a:r>
            <a:rPr lang="es-MX" dirty="0" smtClean="0"/>
            <a:t>Evaluación de resultados</a:t>
          </a:r>
          <a:endParaRPr lang="es-MX" dirty="0"/>
        </a:p>
      </dgm:t>
    </dgm:pt>
    <dgm:pt modelId="{62AB4BDB-5577-49C3-A0AA-9FEE57C1B2BD}" type="parTrans" cxnId="{8CE3B939-5AC7-49A5-B2B9-56150120992E}">
      <dgm:prSet/>
      <dgm:spPr/>
      <dgm:t>
        <a:bodyPr/>
        <a:lstStyle/>
        <a:p>
          <a:endParaRPr lang="es-MX"/>
        </a:p>
      </dgm:t>
    </dgm:pt>
    <dgm:pt modelId="{1122EB0F-8545-4D26-8B64-A7432AA6A6F1}" type="sibTrans" cxnId="{8CE3B939-5AC7-49A5-B2B9-56150120992E}">
      <dgm:prSet/>
      <dgm:spPr/>
      <dgm:t>
        <a:bodyPr/>
        <a:lstStyle/>
        <a:p>
          <a:endParaRPr lang="es-MX"/>
        </a:p>
      </dgm:t>
    </dgm:pt>
    <dgm:pt modelId="{C1957FEC-DB71-44C0-BA46-D2713148346F}">
      <dgm:prSet phldrT="[Texto]"/>
      <dgm:spPr/>
      <dgm:t>
        <a:bodyPr/>
        <a:lstStyle/>
        <a:p>
          <a:r>
            <a:rPr lang="es-MX" dirty="0" smtClean="0"/>
            <a:t>Seguimiento</a:t>
          </a:r>
          <a:endParaRPr lang="es-MX" dirty="0"/>
        </a:p>
      </dgm:t>
    </dgm:pt>
    <dgm:pt modelId="{23C36B48-6AEB-45FA-A61E-2AFE9A60A527}" type="parTrans" cxnId="{A98FE34A-19A4-46A9-A6F0-E52C0B70647C}">
      <dgm:prSet/>
      <dgm:spPr/>
      <dgm:t>
        <a:bodyPr/>
        <a:lstStyle/>
        <a:p>
          <a:endParaRPr lang="es-MX"/>
        </a:p>
      </dgm:t>
    </dgm:pt>
    <dgm:pt modelId="{1FE1705A-31B0-453D-A654-2B634935E868}" type="sibTrans" cxnId="{A98FE34A-19A4-46A9-A6F0-E52C0B70647C}">
      <dgm:prSet/>
      <dgm:spPr/>
      <dgm:t>
        <a:bodyPr/>
        <a:lstStyle/>
        <a:p>
          <a:endParaRPr lang="es-MX"/>
        </a:p>
      </dgm:t>
    </dgm:pt>
    <dgm:pt modelId="{C3953381-7601-4DC2-A89E-0103A41809FA}" type="pres">
      <dgm:prSet presAssocID="{698234C8-FC86-461A-82C2-A76E0D397B8C}" presName="diagram" presStyleCnt="0">
        <dgm:presLayoutVars>
          <dgm:dir/>
          <dgm:resizeHandles val="exact"/>
        </dgm:presLayoutVars>
      </dgm:prSet>
      <dgm:spPr/>
      <dgm:t>
        <a:bodyPr/>
        <a:lstStyle/>
        <a:p>
          <a:endParaRPr lang="es-MX"/>
        </a:p>
      </dgm:t>
    </dgm:pt>
    <dgm:pt modelId="{E2FBD4C2-FF9D-45BF-8C8A-7DDA9EB39644}" type="pres">
      <dgm:prSet presAssocID="{F2CBCBDD-4448-4700-8B53-66655E4F949D}" presName="node" presStyleLbl="node1" presStyleIdx="0" presStyleCnt="8">
        <dgm:presLayoutVars>
          <dgm:bulletEnabled val="1"/>
        </dgm:presLayoutVars>
      </dgm:prSet>
      <dgm:spPr/>
      <dgm:t>
        <a:bodyPr/>
        <a:lstStyle/>
        <a:p>
          <a:endParaRPr lang="es-MX"/>
        </a:p>
      </dgm:t>
    </dgm:pt>
    <dgm:pt modelId="{1249E105-ABB1-4C7C-B65F-05D72F919F5B}" type="pres">
      <dgm:prSet presAssocID="{236A9616-34B1-4429-B176-68FC7DBD5034}" presName="sibTrans" presStyleLbl="sibTrans2D1" presStyleIdx="0" presStyleCnt="7"/>
      <dgm:spPr/>
      <dgm:t>
        <a:bodyPr/>
        <a:lstStyle/>
        <a:p>
          <a:endParaRPr lang="es-MX"/>
        </a:p>
      </dgm:t>
    </dgm:pt>
    <dgm:pt modelId="{D691ED9C-2BC7-4704-8E04-A639F470EDD9}" type="pres">
      <dgm:prSet presAssocID="{236A9616-34B1-4429-B176-68FC7DBD5034}" presName="connectorText" presStyleLbl="sibTrans2D1" presStyleIdx="0" presStyleCnt="7"/>
      <dgm:spPr/>
      <dgm:t>
        <a:bodyPr/>
        <a:lstStyle/>
        <a:p>
          <a:endParaRPr lang="es-MX"/>
        </a:p>
      </dgm:t>
    </dgm:pt>
    <dgm:pt modelId="{3F475F48-46B3-42B4-BA08-C4540EB551F4}" type="pres">
      <dgm:prSet presAssocID="{777141EC-9759-47A6-9F1E-C80AAEEAC72C}" presName="node" presStyleLbl="node1" presStyleIdx="1" presStyleCnt="8">
        <dgm:presLayoutVars>
          <dgm:bulletEnabled val="1"/>
        </dgm:presLayoutVars>
      </dgm:prSet>
      <dgm:spPr/>
      <dgm:t>
        <a:bodyPr/>
        <a:lstStyle/>
        <a:p>
          <a:endParaRPr lang="es-MX"/>
        </a:p>
      </dgm:t>
    </dgm:pt>
    <dgm:pt modelId="{086375A6-FFDE-4D3F-AEDC-F9C830CAAF4A}" type="pres">
      <dgm:prSet presAssocID="{97EC9CDE-2C92-493E-B128-6688648C49A2}" presName="sibTrans" presStyleLbl="sibTrans2D1" presStyleIdx="1" presStyleCnt="7"/>
      <dgm:spPr/>
      <dgm:t>
        <a:bodyPr/>
        <a:lstStyle/>
        <a:p>
          <a:endParaRPr lang="es-MX"/>
        </a:p>
      </dgm:t>
    </dgm:pt>
    <dgm:pt modelId="{56D51C9A-D574-4775-A1CE-C1A731F0594C}" type="pres">
      <dgm:prSet presAssocID="{97EC9CDE-2C92-493E-B128-6688648C49A2}" presName="connectorText" presStyleLbl="sibTrans2D1" presStyleIdx="1" presStyleCnt="7"/>
      <dgm:spPr/>
      <dgm:t>
        <a:bodyPr/>
        <a:lstStyle/>
        <a:p>
          <a:endParaRPr lang="es-MX"/>
        </a:p>
      </dgm:t>
    </dgm:pt>
    <dgm:pt modelId="{39EE11DE-79F7-424A-A6A4-801C4B2B5FAF}" type="pres">
      <dgm:prSet presAssocID="{DE0AA0A3-13F1-4F93-A20B-545EBDB9CF64}" presName="node" presStyleLbl="node1" presStyleIdx="2" presStyleCnt="8">
        <dgm:presLayoutVars>
          <dgm:bulletEnabled val="1"/>
        </dgm:presLayoutVars>
      </dgm:prSet>
      <dgm:spPr/>
      <dgm:t>
        <a:bodyPr/>
        <a:lstStyle/>
        <a:p>
          <a:endParaRPr lang="es-MX"/>
        </a:p>
      </dgm:t>
    </dgm:pt>
    <dgm:pt modelId="{9F732D05-56E5-47B0-994C-393A6E104076}" type="pres">
      <dgm:prSet presAssocID="{7FFA847D-BB7C-4B01-A684-C37525C328AF}" presName="sibTrans" presStyleLbl="sibTrans2D1" presStyleIdx="2" presStyleCnt="7"/>
      <dgm:spPr/>
      <dgm:t>
        <a:bodyPr/>
        <a:lstStyle/>
        <a:p>
          <a:endParaRPr lang="es-MX"/>
        </a:p>
      </dgm:t>
    </dgm:pt>
    <dgm:pt modelId="{6E139FD8-3E96-436F-B7F7-9BF2B3A25477}" type="pres">
      <dgm:prSet presAssocID="{7FFA847D-BB7C-4B01-A684-C37525C328AF}" presName="connectorText" presStyleLbl="sibTrans2D1" presStyleIdx="2" presStyleCnt="7"/>
      <dgm:spPr/>
      <dgm:t>
        <a:bodyPr/>
        <a:lstStyle/>
        <a:p>
          <a:endParaRPr lang="es-MX"/>
        </a:p>
      </dgm:t>
    </dgm:pt>
    <dgm:pt modelId="{020B5EF4-4C9C-4B06-A038-7B4755891BC3}" type="pres">
      <dgm:prSet presAssocID="{B3ECD523-D973-4603-AC4A-AE1F594C06BF}" presName="node" presStyleLbl="node1" presStyleIdx="3" presStyleCnt="8">
        <dgm:presLayoutVars>
          <dgm:bulletEnabled val="1"/>
        </dgm:presLayoutVars>
      </dgm:prSet>
      <dgm:spPr/>
      <dgm:t>
        <a:bodyPr/>
        <a:lstStyle/>
        <a:p>
          <a:endParaRPr lang="es-MX"/>
        </a:p>
      </dgm:t>
    </dgm:pt>
    <dgm:pt modelId="{F2C52E49-2848-4C4B-B7B1-4D239C26EB15}" type="pres">
      <dgm:prSet presAssocID="{122CF327-F13C-4BF2-9E6E-54E6C30B7A48}" presName="sibTrans" presStyleLbl="sibTrans2D1" presStyleIdx="3" presStyleCnt="7"/>
      <dgm:spPr/>
      <dgm:t>
        <a:bodyPr/>
        <a:lstStyle/>
        <a:p>
          <a:endParaRPr lang="es-MX"/>
        </a:p>
      </dgm:t>
    </dgm:pt>
    <dgm:pt modelId="{12128810-3AA6-48E7-B197-841E444E361B}" type="pres">
      <dgm:prSet presAssocID="{122CF327-F13C-4BF2-9E6E-54E6C30B7A48}" presName="connectorText" presStyleLbl="sibTrans2D1" presStyleIdx="3" presStyleCnt="7"/>
      <dgm:spPr/>
      <dgm:t>
        <a:bodyPr/>
        <a:lstStyle/>
        <a:p>
          <a:endParaRPr lang="es-MX"/>
        </a:p>
      </dgm:t>
    </dgm:pt>
    <dgm:pt modelId="{0466F3AE-9D07-4BE4-B8D3-36CE15EFDD9D}" type="pres">
      <dgm:prSet presAssocID="{14C4B195-2310-4834-897F-75E7E8860DE4}" presName="node" presStyleLbl="node1" presStyleIdx="4" presStyleCnt="8">
        <dgm:presLayoutVars>
          <dgm:bulletEnabled val="1"/>
        </dgm:presLayoutVars>
      </dgm:prSet>
      <dgm:spPr/>
      <dgm:t>
        <a:bodyPr/>
        <a:lstStyle/>
        <a:p>
          <a:endParaRPr lang="es-MX"/>
        </a:p>
      </dgm:t>
    </dgm:pt>
    <dgm:pt modelId="{5A615F60-B6F8-49DE-9050-5956575A39DE}" type="pres">
      <dgm:prSet presAssocID="{361BA346-D5E6-456D-9E10-18D18FE70A8F}" presName="sibTrans" presStyleLbl="sibTrans2D1" presStyleIdx="4" presStyleCnt="7"/>
      <dgm:spPr/>
      <dgm:t>
        <a:bodyPr/>
        <a:lstStyle/>
        <a:p>
          <a:endParaRPr lang="es-MX"/>
        </a:p>
      </dgm:t>
    </dgm:pt>
    <dgm:pt modelId="{1F41CA9D-E2B3-45BD-867F-642225AD138E}" type="pres">
      <dgm:prSet presAssocID="{361BA346-D5E6-456D-9E10-18D18FE70A8F}" presName="connectorText" presStyleLbl="sibTrans2D1" presStyleIdx="4" presStyleCnt="7"/>
      <dgm:spPr/>
      <dgm:t>
        <a:bodyPr/>
        <a:lstStyle/>
        <a:p>
          <a:endParaRPr lang="es-MX"/>
        </a:p>
      </dgm:t>
    </dgm:pt>
    <dgm:pt modelId="{D2D1C68E-FAD9-4219-9A4B-13F67037CE48}" type="pres">
      <dgm:prSet presAssocID="{F6ED57A6-685E-47EE-8DFE-636407F9E867}" presName="node" presStyleLbl="node1" presStyleIdx="5" presStyleCnt="8">
        <dgm:presLayoutVars>
          <dgm:bulletEnabled val="1"/>
        </dgm:presLayoutVars>
      </dgm:prSet>
      <dgm:spPr/>
      <dgm:t>
        <a:bodyPr/>
        <a:lstStyle/>
        <a:p>
          <a:endParaRPr lang="es-MX"/>
        </a:p>
      </dgm:t>
    </dgm:pt>
    <dgm:pt modelId="{4BF1E5A2-5A3E-46B4-BAD2-36735927C8A6}" type="pres">
      <dgm:prSet presAssocID="{F5471462-678F-4E51-A5DA-C7FDDBD5EEEE}" presName="sibTrans" presStyleLbl="sibTrans2D1" presStyleIdx="5" presStyleCnt="7"/>
      <dgm:spPr/>
      <dgm:t>
        <a:bodyPr/>
        <a:lstStyle/>
        <a:p>
          <a:endParaRPr lang="es-MX"/>
        </a:p>
      </dgm:t>
    </dgm:pt>
    <dgm:pt modelId="{95813826-5B25-4D09-B2BE-E8AFF0826D16}" type="pres">
      <dgm:prSet presAssocID="{F5471462-678F-4E51-A5DA-C7FDDBD5EEEE}" presName="connectorText" presStyleLbl="sibTrans2D1" presStyleIdx="5" presStyleCnt="7"/>
      <dgm:spPr/>
      <dgm:t>
        <a:bodyPr/>
        <a:lstStyle/>
        <a:p>
          <a:endParaRPr lang="es-MX"/>
        </a:p>
      </dgm:t>
    </dgm:pt>
    <dgm:pt modelId="{C74EFBEC-C4A3-4ECC-9172-101556E59F25}" type="pres">
      <dgm:prSet presAssocID="{96664D00-6A85-427C-BE05-AA53130ABF2E}" presName="node" presStyleLbl="node1" presStyleIdx="6" presStyleCnt="8">
        <dgm:presLayoutVars>
          <dgm:bulletEnabled val="1"/>
        </dgm:presLayoutVars>
      </dgm:prSet>
      <dgm:spPr/>
      <dgm:t>
        <a:bodyPr/>
        <a:lstStyle/>
        <a:p>
          <a:endParaRPr lang="es-MX"/>
        </a:p>
      </dgm:t>
    </dgm:pt>
    <dgm:pt modelId="{E9DAE0B5-E475-4E09-B900-68C7C6D369DD}" type="pres">
      <dgm:prSet presAssocID="{1122EB0F-8545-4D26-8B64-A7432AA6A6F1}" presName="sibTrans" presStyleLbl="sibTrans2D1" presStyleIdx="6" presStyleCnt="7"/>
      <dgm:spPr/>
      <dgm:t>
        <a:bodyPr/>
        <a:lstStyle/>
        <a:p>
          <a:endParaRPr lang="es-MX"/>
        </a:p>
      </dgm:t>
    </dgm:pt>
    <dgm:pt modelId="{F6917C3C-EAB5-4E7D-88A4-B49C565F4F5A}" type="pres">
      <dgm:prSet presAssocID="{1122EB0F-8545-4D26-8B64-A7432AA6A6F1}" presName="connectorText" presStyleLbl="sibTrans2D1" presStyleIdx="6" presStyleCnt="7"/>
      <dgm:spPr/>
      <dgm:t>
        <a:bodyPr/>
        <a:lstStyle/>
        <a:p>
          <a:endParaRPr lang="es-MX"/>
        </a:p>
      </dgm:t>
    </dgm:pt>
    <dgm:pt modelId="{ACA96F66-C064-4766-A453-66314FB48FEA}" type="pres">
      <dgm:prSet presAssocID="{C1957FEC-DB71-44C0-BA46-D2713148346F}" presName="node" presStyleLbl="node1" presStyleIdx="7" presStyleCnt="8">
        <dgm:presLayoutVars>
          <dgm:bulletEnabled val="1"/>
        </dgm:presLayoutVars>
      </dgm:prSet>
      <dgm:spPr/>
      <dgm:t>
        <a:bodyPr/>
        <a:lstStyle/>
        <a:p>
          <a:endParaRPr lang="es-MX"/>
        </a:p>
      </dgm:t>
    </dgm:pt>
  </dgm:ptLst>
  <dgm:cxnLst>
    <dgm:cxn modelId="{337FA323-6BBF-464F-A8E8-97D437854DEE}" type="presOf" srcId="{361BA346-D5E6-456D-9E10-18D18FE70A8F}" destId="{1F41CA9D-E2B3-45BD-867F-642225AD138E}" srcOrd="1" destOrd="0" presId="urn:microsoft.com/office/officeart/2005/8/layout/process5"/>
    <dgm:cxn modelId="{71FE4017-CF2C-499D-8CEC-EF4A4B0328E1}" type="presOf" srcId="{DE0AA0A3-13F1-4F93-A20B-545EBDB9CF64}" destId="{39EE11DE-79F7-424A-A6A4-801C4B2B5FAF}" srcOrd="0" destOrd="0" presId="urn:microsoft.com/office/officeart/2005/8/layout/process5"/>
    <dgm:cxn modelId="{F139B606-9A6C-421D-BA3E-546BD39D5BDE}" type="presOf" srcId="{1122EB0F-8545-4D26-8B64-A7432AA6A6F1}" destId="{F6917C3C-EAB5-4E7D-88A4-B49C565F4F5A}" srcOrd="1" destOrd="0" presId="urn:microsoft.com/office/officeart/2005/8/layout/process5"/>
    <dgm:cxn modelId="{EEDB16E3-8F97-4E87-9E88-B8BE19482DD8}" type="presOf" srcId="{F5471462-678F-4E51-A5DA-C7FDDBD5EEEE}" destId="{95813826-5B25-4D09-B2BE-E8AFF0826D16}" srcOrd="1" destOrd="0" presId="urn:microsoft.com/office/officeart/2005/8/layout/process5"/>
    <dgm:cxn modelId="{6681D69C-AAC7-4789-A1D6-7AC4467F9890}" type="presOf" srcId="{14C4B195-2310-4834-897F-75E7E8860DE4}" destId="{0466F3AE-9D07-4BE4-B8D3-36CE15EFDD9D}" srcOrd="0" destOrd="0" presId="urn:microsoft.com/office/officeart/2005/8/layout/process5"/>
    <dgm:cxn modelId="{D99C6A3A-389C-43B0-99DE-38108BBD74AF}" srcId="{698234C8-FC86-461A-82C2-A76E0D397B8C}" destId="{777141EC-9759-47A6-9F1E-C80AAEEAC72C}" srcOrd="1" destOrd="0" parTransId="{60315AF2-76E9-46EC-A285-992CDAC8AD61}" sibTransId="{97EC9CDE-2C92-493E-B128-6688648C49A2}"/>
    <dgm:cxn modelId="{91EC7685-6D8F-4F4B-A786-37415D2E6FC5}" type="presOf" srcId="{F2CBCBDD-4448-4700-8B53-66655E4F949D}" destId="{E2FBD4C2-FF9D-45BF-8C8A-7DDA9EB39644}" srcOrd="0" destOrd="0" presId="urn:microsoft.com/office/officeart/2005/8/layout/process5"/>
    <dgm:cxn modelId="{59F42E67-204F-4E60-AC09-6E594D0EBA79}" type="presOf" srcId="{698234C8-FC86-461A-82C2-A76E0D397B8C}" destId="{C3953381-7601-4DC2-A89E-0103A41809FA}" srcOrd="0" destOrd="0" presId="urn:microsoft.com/office/officeart/2005/8/layout/process5"/>
    <dgm:cxn modelId="{EAEE76B1-C41A-4DE4-BD31-AB7A3F09234B}" type="presOf" srcId="{361BA346-D5E6-456D-9E10-18D18FE70A8F}" destId="{5A615F60-B6F8-49DE-9050-5956575A39DE}" srcOrd="0" destOrd="0" presId="urn:microsoft.com/office/officeart/2005/8/layout/process5"/>
    <dgm:cxn modelId="{371686F8-1A4B-412B-B716-7D2B77D0627C}" type="presOf" srcId="{97EC9CDE-2C92-493E-B128-6688648C49A2}" destId="{086375A6-FFDE-4D3F-AEDC-F9C830CAAF4A}" srcOrd="0" destOrd="0" presId="urn:microsoft.com/office/officeart/2005/8/layout/process5"/>
    <dgm:cxn modelId="{062301FA-7AA7-4334-A1A8-BEF0135C120D}" srcId="{698234C8-FC86-461A-82C2-A76E0D397B8C}" destId="{B3ECD523-D973-4603-AC4A-AE1F594C06BF}" srcOrd="3" destOrd="0" parTransId="{F010F0DF-D15B-4348-8184-80398945A6EF}" sibTransId="{122CF327-F13C-4BF2-9E6E-54E6C30B7A48}"/>
    <dgm:cxn modelId="{C5E9AD10-3B8B-4F1D-B1B8-61F4AAE5AA06}" type="presOf" srcId="{122CF327-F13C-4BF2-9E6E-54E6C30B7A48}" destId="{12128810-3AA6-48E7-B197-841E444E361B}" srcOrd="1" destOrd="0" presId="urn:microsoft.com/office/officeart/2005/8/layout/process5"/>
    <dgm:cxn modelId="{C5CCC092-5AEE-417F-B877-2B52917DF8BA}" type="presOf" srcId="{122CF327-F13C-4BF2-9E6E-54E6C30B7A48}" destId="{F2C52E49-2848-4C4B-B7B1-4D239C26EB15}" srcOrd="0" destOrd="0" presId="urn:microsoft.com/office/officeart/2005/8/layout/process5"/>
    <dgm:cxn modelId="{4FAED82B-FC9E-4111-992C-2DDD6A5233D6}" type="presOf" srcId="{1122EB0F-8545-4D26-8B64-A7432AA6A6F1}" destId="{E9DAE0B5-E475-4E09-B900-68C7C6D369DD}" srcOrd="0" destOrd="0" presId="urn:microsoft.com/office/officeart/2005/8/layout/process5"/>
    <dgm:cxn modelId="{C31E77B6-F6B3-4ED1-9AF6-9DB1A5E04B2E}" type="presOf" srcId="{96664D00-6A85-427C-BE05-AA53130ABF2E}" destId="{C74EFBEC-C4A3-4ECC-9172-101556E59F25}" srcOrd="0" destOrd="0" presId="urn:microsoft.com/office/officeart/2005/8/layout/process5"/>
    <dgm:cxn modelId="{029EF966-2280-4B42-ABE6-7B2D91940D6B}" srcId="{698234C8-FC86-461A-82C2-A76E0D397B8C}" destId="{F2CBCBDD-4448-4700-8B53-66655E4F949D}" srcOrd="0" destOrd="0" parTransId="{AB612D6B-E2AF-4D79-BA5C-96524A67ABC0}" sibTransId="{236A9616-34B1-4429-B176-68FC7DBD5034}"/>
    <dgm:cxn modelId="{B417F444-492E-4C7B-81F0-C3BB7B741D50}" type="presOf" srcId="{97EC9CDE-2C92-493E-B128-6688648C49A2}" destId="{56D51C9A-D574-4775-A1CE-C1A731F0594C}" srcOrd="1" destOrd="0" presId="urn:microsoft.com/office/officeart/2005/8/layout/process5"/>
    <dgm:cxn modelId="{92280542-3F83-4E9D-BD52-D224B6C21695}" type="presOf" srcId="{777141EC-9759-47A6-9F1E-C80AAEEAC72C}" destId="{3F475F48-46B3-42B4-BA08-C4540EB551F4}" srcOrd="0" destOrd="0" presId="urn:microsoft.com/office/officeart/2005/8/layout/process5"/>
    <dgm:cxn modelId="{0DD66A09-2266-4FF0-8B72-5A947AC78F06}" type="presOf" srcId="{7FFA847D-BB7C-4B01-A684-C37525C328AF}" destId="{9F732D05-56E5-47B0-994C-393A6E104076}" srcOrd="0" destOrd="0" presId="urn:microsoft.com/office/officeart/2005/8/layout/process5"/>
    <dgm:cxn modelId="{8CE3B939-5AC7-49A5-B2B9-56150120992E}" srcId="{698234C8-FC86-461A-82C2-A76E0D397B8C}" destId="{96664D00-6A85-427C-BE05-AA53130ABF2E}" srcOrd="6" destOrd="0" parTransId="{62AB4BDB-5577-49C3-A0AA-9FEE57C1B2BD}" sibTransId="{1122EB0F-8545-4D26-8B64-A7432AA6A6F1}"/>
    <dgm:cxn modelId="{88CCCB45-DD0F-4225-9BAD-8E15E3B7661E}" type="presOf" srcId="{C1957FEC-DB71-44C0-BA46-D2713148346F}" destId="{ACA96F66-C064-4766-A453-66314FB48FEA}" srcOrd="0" destOrd="0" presId="urn:microsoft.com/office/officeart/2005/8/layout/process5"/>
    <dgm:cxn modelId="{FD72A6D3-49A6-4319-952A-B51371C2043D}" type="presOf" srcId="{236A9616-34B1-4429-B176-68FC7DBD5034}" destId="{D691ED9C-2BC7-4704-8E04-A639F470EDD9}" srcOrd="1" destOrd="0" presId="urn:microsoft.com/office/officeart/2005/8/layout/process5"/>
    <dgm:cxn modelId="{D04771DF-9C2D-4A4F-97E4-1BAD7162CA58}" type="presOf" srcId="{B3ECD523-D973-4603-AC4A-AE1F594C06BF}" destId="{020B5EF4-4C9C-4B06-A038-7B4755891BC3}" srcOrd="0" destOrd="0" presId="urn:microsoft.com/office/officeart/2005/8/layout/process5"/>
    <dgm:cxn modelId="{BEEDED7A-7703-4605-95ED-88436B9B32CD}" type="presOf" srcId="{F5471462-678F-4E51-A5DA-C7FDDBD5EEEE}" destId="{4BF1E5A2-5A3E-46B4-BAD2-36735927C8A6}" srcOrd="0" destOrd="0" presId="urn:microsoft.com/office/officeart/2005/8/layout/process5"/>
    <dgm:cxn modelId="{24F40C0E-7253-4541-8215-33BDD521F345}" type="presOf" srcId="{F6ED57A6-685E-47EE-8DFE-636407F9E867}" destId="{D2D1C68E-FAD9-4219-9A4B-13F67037CE48}" srcOrd="0" destOrd="0" presId="urn:microsoft.com/office/officeart/2005/8/layout/process5"/>
    <dgm:cxn modelId="{2699C9EA-074E-4D1C-BF5D-DBE2E467BBEB}" srcId="{698234C8-FC86-461A-82C2-A76E0D397B8C}" destId="{DE0AA0A3-13F1-4F93-A20B-545EBDB9CF64}" srcOrd="2" destOrd="0" parTransId="{963F3BE1-E357-44BA-8A3A-62AE920591CC}" sibTransId="{7FFA847D-BB7C-4B01-A684-C37525C328AF}"/>
    <dgm:cxn modelId="{A98FE34A-19A4-46A9-A6F0-E52C0B70647C}" srcId="{698234C8-FC86-461A-82C2-A76E0D397B8C}" destId="{C1957FEC-DB71-44C0-BA46-D2713148346F}" srcOrd="7" destOrd="0" parTransId="{23C36B48-6AEB-45FA-A61E-2AFE9A60A527}" sibTransId="{1FE1705A-31B0-453D-A654-2B634935E868}"/>
    <dgm:cxn modelId="{1201D076-4244-43C9-8843-1B2978AB601A}" srcId="{698234C8-FC86-461A-82C2-A76E0D397B8C}" destId="{14C4B195-2310-4834-897F-75E7E8860DE4}" srcOrd="4" destOrd="0" parTransId="{F6F61B61-0069-42B4-B2EB-F2356A783A8F}" sibTransId="{361BA346-D5E6-456D-9E10-18D18FE70A8F}"/>
    <dgm:cxn modelId="{5FC679BF-0B86-417F-AA7C-45F6D141B932}" srcId="{698234C8-FC86-461A-82C2-A76E0D397B8C}" destId="{F6ED57A6-685E-47EE-8DFE-636407F9E867}" srcOrd="5" destOrd="0" parTransId="{62CB600C-D1BF-4BD7-A597-B60EA89624DC}" sibTransId="{F5471462-678F-4E51-A5DA-C7FDDBD5EEEE}"/>
    <dgm:cxn modelId="{C106C750-5719-497F-B2C8-CFFD59FC46FA}" type="presOf" srcId="{236A9616-34B1-4429-B176-68FC7DBD5034}" destId="{1249E105-ABB1-4C7C-B65F-05D72F919F5B}" srcOrd="0" destOrd="0" presId="urn:microsoft.com/office/officeart/2005/8/layout/process5"/>
    <dgm:cxn modelId="{BE7C99DC-F94B-42C1-B2ED-FF4B0C53E7AA}" type="presOf" srcId="{7FFA847D-BB7C-4B01-A684-C37525C328AF}" destId="{6E139FD8-3E96-436F-B7F7-9BF2B3A25477}" srcOrd="1" destOrd="0" presId="urn:microsoft.com/office/officeart/2005/8/layout/process5"/>
    <dgm:cxn modelId="{2FBBB698-CC94-4B16-BA45-CEE40E1347E6}" type="presParOf" srcId="{C3953381-7601-4DC2-A89E-0103A41809FA}" destId="{E2FBD4C2-FF9D-45BF-8C8A-7DDA9EB39644}" srcOrd="0" destOrd="0" presId="urn:microsoft.com/office/officeart/2005/8/layout/process5"/>
    <dgm:cxn modelId="{580557A1-E115-4FF4-8801-7E6DC499165B}" type="presParOf" srcId="{C3953381-7601-4DC2-A89E-0103A41809FA}" destId="{1249E105-ABB1-4C7C-B65F-05D72F919F5B}" srcOrd="1" destOrd="0" presId="urn:microsoft.com/office/officeart/2005/8/layout/process5"/>
    <dgm:cxn modelId="{31C4AD27-89D1-4FF5-8A5C-F11E70365484}" type="presParOf" srcId="{1249E105-ABB1-4C7C-B65F-05D72F919F5B}" destId="{D691ED9C-2BC7-4704-8E04-A639F470EDD9}" srcOrd="0" destOrd="0" presId="urn:microsoft.com/office/officeart/2005/8/layout/process5"/>
    <dgm:cxn modelId="{3734B674-765E-41A1-AACD-7DABDB63F461}" type="presParOf" srcId="{C3953381-7601-4DC2-A89E-0103A41809FA}" destId="{3F475F48-46B3-42B4-BA08-C4540EB551F4}" srcOrd="2" destOrd="0" presId="urn:microsoft.com/office/officeart/2005/8/layout/process5"/>
    <dgm:cxn modelId="{BB48A4E8-6648-41D6-B34B-E5C652BAFFFE}" type="presParOf" srcId="{C3953381-7601-4DC2-A89E-0103A41809FA}" destId="{086375A6-FFDE-4D3F-AEDC-F9C830CAAF4A}" srcOrd="3" destOrd="0" presId="urn:microsoft.com/office/officeart/2005/8/layout/process5"/>
    <dgm:cxn modelId="{7CB7A47F-5AF7-471C-BA74-5217952323C1}" type="presParOf" srcId="{086375A6-FFDE-4D3F-AEDC-F9C830CAAF4A}" destId="{56D51C9A-D574-4775-A1CE-C1A731F0594C}" srcOrd="0" destOrd="0" presId="urn:microsoft.com/office/officeart/2005/8/layout/process5"/>
    <dgm:cxn modelId="{60CFD33D-F718-4926-94A5-408D7D979924}" type="presParOf" srcId="{C3953381-7601-4DC2-A89E-0103A41809FA}" destId="{39EE11DE-79F7-424A-A6A4-801C4B2B5FAF}" srcOrd="4" destOrd="0" presId="urn:microsoft.com/office/officeart/2005/8/layout/process5"/>
    <dgm:cxn modelId="{824864E0-3237-4607-9DF7-1E717D929A4D}" type="presParOf" srcId="{C3953381-7601-4DC2-A89E-0103A41809FA}" destId="{9F732D05-56E5-47B0-994C-393A6E104076}" srcOrd="5" destOrd="0" presId="urn:microsoft.com/office/officeart/2005/8/layout/process5"/>
    <dgm:cxn modelId="{5F507321-BFF1-4A20-83A0-14F18F317E09}" type="presParOf" srcId="{9F732D05-56E5-47B0-994C-393A6E104076}" destId="{6E139FD8-3E96-436F-B7F7-9BF2B3A25477}" srcOrd="0" destOrd="0" presId="urn:microsoft.com/office/officeart/2005/8/layout/process5"/>
    <dgm:cxn modelId="{6C3989AA-371D-44D4-AB36-5774EC3AC180}" type="presParOf" srcId="{C3953381-7601-4DC2-A89E-0103A41809FA}" destId="{020B5EF4-4C9C-4B06-A038-7B4755891BC3}" srcOrd="6" destOrd="0" presId="urn:microsoft.com/office/officeart/2005/8/layout/process5"/>
    <dgm:cxn modelId="{40A04CDF-CCB2-4AD3-AD2E-6FA91EFA8F57}" type="presParOf" srcId="{C3953381-7601-4DC2-A89E-0103A41809FA}" destId="{F2C52E49-2848-4C4B-B7B1-4D239C26EB15}" srcOrd="7" destOrd="0" presId="urn:microsoft.com/office/officeart/2005/8/layout/process5"/>
    <dgm:cxn modelId="{3D84808B-CC85-44C5-8953-116A07E2DC65}" type="presParOf" srcId="{F2C52E49-2848-4C4B-B7B1-4D239C26EB15}" destId="{12128810-3AA6-48E7-B197-841E444E361B}" srcOrd="0" destOrd="0" presId="urn:microsoft.com/office/officeart/2005/8/layout/process5"/>
    <dgm:cxn modelId="{EA181F18-6017-4B52-9DC7-BF9665565DED}" type="presParOf" srcId="{C3953381-7601-4DC2-A89E-0103A41809FA}" destId="{0466F3AE-9D07-4BE4-B8D3-36CE15EFDD9D}" srcOrd="8" destOrd="0" presId="urn:microsoft.com/office/officeart/2005/8/layout/process5"/>
    <dgm:cxn modelId="{9CEB88DC-F505-497E-A512-CBB0A9D013EA}" type="presParOf" srcId="{C3953381-7601-4DC2-A89E-0103A41809FA}" destId="{5A615F60-B6F8-49DE-9050-5956575A39DE}" srcOrd="9" destOrd="0" presId="urn:microsoft.com/office/officeart/2005/8/layout/process5"/>
    <dgm:cxn modelId="{B0DD7CAA-AF89-4944-854E-725E1678C716}" type="presParOf" srcId="{5A615F60-B6F8-49DE-9050-5956575A39DE}" destId="{1F41CA9D-E2B3-45BD-867F-642225AD138E}" srcOrd="0" destOrd="0" presId="urn:microsoft.com/office/officeart/2005/8/layout/process5"/>
    <dgm:cxn modelId="{C77A24BE-C7ED-4092-AB2B-A139D0B78648}" type="presParOf" srcId="{C3953381-7601-4DC2-A89E-0103A41809FA}" destId="{D2D1C68E-FAD9-4219-9A4B-13F67037CE48}" srcOrd="10" destOrd="0" presId="urn:microsoft.com/office/officeart/2005/8/layout/process5"/>
    <dgm:cxn modelId="{AFECD482-0634-45AF-8EC1-6F427005C0CA}" type="presParOf" srcId="{C3953381-7601-4DC2-A89E-0103A41809FA}" destId="{4BF1E5A2-5A3E-46B4-BAD2-36735927C8A6}" srcOrd="11" destOrd="0" presId="urn:microsoft.com/office/officeart/2005/8/layout/process5"/>
    <dgm:cxn modelId="{4F41C2FD-AF3C-4390-B96F-9CC9AC3CF237}" type="presParOf" srcId="{4BF1E5A2-5A3E-46B4-BAD2-36735927C8A6}" destId="{95813826-5B25-4D09-B2BE-E8AFF0826D16}" srcOrd="0" destOrd="0" presId="urn:microsoft.com/office/officeart/2005/8/layout/process5"/>
    <dgm:cxn modelId="{FB0AB97A-BF86-4D61-B037-4D7CD64C15CC}" type="presParOf" srcId="{C3953381-7601-4DC2-A89E-0103A41809FA}" destId="{C74EFBEC-C4A3-4ECC-9172-101556E59F25}" srcOrd="12" destOrd="0" presId="urn:microsoft.com/office/officeart/2005/8/layout/process5"/>
    <dgm:cxn modelId="{E4B3659D-CE66-47BF-AF15-DBEEDEA3551C}" type="presParOf" srcId="{C3953381-7601-4DC2-A89E-0103A41809FA}" destId="{E9DAE0B5-E475-4E09-B900-68C7C6D369DD}" srcOrd="13" destOrd="0" presId="urn:microsoft.com/office/officeart/2005/8/layout/process5"/>
    <dgm:cxn modelId="{7B868E1F-D4CA-4393-BF6E-9D08DB02E834}" type="presParOf" srcId="{E9DAE0B5-E475-4E09-B900-68C7C6D369DD}" destId="{F6917C3C-EAB5-4E7D-88A4-B49C565F4F5A}" srcOrd="0" destOrd="0" presId="urn:microsoft.com/office/officeart/2005/8/layout/process5"/>
    <dgm:cxn modelId="{648A0C8A-00A3-48AF-B7AD-1C02588B3B08}" type="presParOf" srcId="{C3953381-7601-4DC2-A89E-0103A41809FA}" destId="{ACA96F66-C064-4766-A453-66314FB48FEA}" srcOrd="14" destOrd="0" presId="urn:microsoft.com/office/officeart/2005/8/layout/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C3E5D-C53F-44B0-A665-55A8444721AC}">
      <dsp:nvSpPr>
        <dsp:cNvPr id="0" name=""/>
        <dsp:cNvSpPr/>
      </dsp:nvSpPr>
      <dsp:spPr>
        <a:xfrm rot="5400000">
          <a:off x="4419113" y="-2902524"/>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Generalidades del Proyecto</a:t>
          </a:r>
          <a:endParaRPr lang="es-ES" sz="2000" kern="1200" dirty="0"/>
        </a:p>
      </dsp:txBody>
      <dsp:txXfrm rot="-5400000">
        <a:off x="1433128" y="112136"/>
        <a:ext cx="6530709" cy="530063"/>
      </dsp:txXfrm>
    </dsp:sp>
    <dsp:sp modelId="{18F7B8BC-B705-4735-ADB2-0D5D96DCE026}">
      <dsp:nvSpPr>
        <dsp:cNvPr id="0" name=""/>
        <dsp:cNvSpPr/>
      </dsp:nvSpPr>
      <dsp:spPr>
        <a:xfrm>
          <a:off x="508610" y="470"/>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smtClean="0"/>
            <a:t>1</a:t>
          </a:r>
          <a:endParaRPr lang="es-ES" sz="2000" kern="1200" dirty="0"/>
        </a:p>
      </dsp:txBody>
      <dsp:txXfrm>
        <a:off x="545388" y="37248"/>
        <a:ext cx="850961" cy="679839"/>
      </dsp:txXfrm>
    </dsp:sp>
    <dsp:sp modelId="{6A1DF175-A9F7-4782-B418-1FF1EAF1D38E}">
      <dsp:nvSpPr>
        <dsp:cNvPr id="0" name=""/>
        <dsp:cNvSpPr/>
      </dsp:nvSpPr>
      <dsp:spPr>
        <a:xfrm rot="5400000">
          <a:off x="4419113" y="-2111459"/>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MX" sz="2000" kern="1200" dirty="0" smtClean="0"/>
            <a:t>Descripción de </a:t>
          </a:r>
          <a:r>
            <a:rPr lang="es-MX" sz="2000" kern="1200" dirty="0" err="1" smtClean="0"/>
            <a:t>Fabicon</a:t>
          </a:r>
          <a:r>
            <a:rPr lang="es-MX" sz="2000" kern="1200" dirty="0" smtClean="0"/>
            <a:t> Cía. Ltda.</a:t>
          </a:r>
          <a:endParaRPr lang="es-ES" sz="2000" kern="1200" dirty="0"/>
        </a:p>
      </dsp:txBody>
      <dsp:txXfrm rot="-5400000">
        <a:off x="1433128" y="903201"/>
        <a:ext cx="6530709" cy="530063"/>
      </dsp:txXfrm>
    </dsp:sp>
    <dsp:sp modelId="{B029F8B0-0B9A-4FDA-8E0B-AA6E66F9F2E2}">
      <dsp:nvSpPr>
        <dsp:cNvPr id="0" name=""/>
        <dsp:cNvSpPr/>
      </dsp:nvSpPr>
      <dsp:spPr>
        <a:xfrm>
          <a:off x="508610" y="791535"/>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2</a:t>
          </a:r>
          <a:endParaRPr lang="es-ES" sz="2000" kern="1200" dirty="0"/>
        </a:p>
      </dsp:txBody>
      <dsp:txXfrm>
        <a:off x="545388" y="828313"/>
        <a:ext cx="850961" cy="679839"/>
      </dsp:txXfrm>
    </dsp:sp>
    <dsp:sp modelId="{61043833-5638-4B18-9148-5E59D2CFE550}">
      <dsp:nvSpPr>
        <dsp:cNvPr id="0" name=""/>
        <dsp:cNvSpPr/>
      </dsp:nvSpPr>
      <dsp:spPr>
        <a:xfrm rot="5400000">
          <a:off x="4419113" y="-1320394"/>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Caracterización y documentación de los procesos de realización</a:t>
          </a:r>
        </a:p>
      </dsp:txBody>
      <dsp:txXfrm rot="-5400000">
        <a:off x="1433128" y="1694266"/>
        <a:ext cx="6530709" cy="530063"/>
      </dsp:txXfrm>
    </dsp:sp>
    <dsp:sp modelId="{74280782-2B85-48A6-83DB-65F8EB13C93C}">
      <dsp:nvSpPr>
        <dsp:cNvPr id="0" name=""/>
        <dsp:cNvSpPr/>
      </dsp:nvSpPr>
      <dsp:spPr>
        <a:xfrm>
          <a:off x="508610" y="1582600"/>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3</a:t>
          </a:r>
          <a:endParaRPr lang="es-ES" sz="2000" kern="1200" dirty="0"/>
        </a:p>
      </dsp:txBody>
      <dsp:txXfrm>
        <a:off x="545388" y="1619378"/>
        <a:ext cx="850961" cy="679839"/>
      </dsp:txXfrm>
    </dsp:sp>
    <dsp:sp modelId="{749F633F-B911-4505-8C41-82719AF2ED96}">
      <dsp:nvSpPr>
        <dsp:cNvPr id="0" name=""/>
        <dsp:cNvSpPr/>
      </dsp:nvSpPr>
      <dsp:spPr>
        <a:xfrm rot="5400000">
          <a:off x="4419113" y="-529329"/>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Plan de capacitación e implementación</a:t>
          </a:r>
        </a:p>
      </dsp:txBody>
      <dsp:txXfrm rot="-5400000">
        <a:off x="1433128" y="2485331"/>
        <a:ext cx="6530709" cy="530063"/>
      </dsp:txXfrm>
    </dsp:sp>
    <dsp:sp modelId="{E280171B-8F3E-4304-9009-171080486FC9}">
      <dsp:nvSpPr>
        <dsp:cNvPr id="0" name=""/>
        <dsp:cNvSpPr/>
      </dsp:nvSpPr>
      <dsp:spPr>
        <a:xfrm>
          <a:off x="508610" y="2373665"/>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4</a:t>
          </a:r>
          <a:endParaRPr lang="es-EC" sz="2000" kern="1200" dirty="0" smtClean="0"/>
        </a:p>
      </dsp:txBody>
      <dsp:txXfrm>
        <a:off x="545388" y="2410443"/>
        <a:ext cx="850961" cy="679839"/>
      </dsp:txXfrm>
    </dsp:sp>
    <dsp:sp modelId="{3FE6FF12-887F-4AA2-A5D1-A04E9D4571E8}">
      <dsp:nvSpPr>
        <dsp:cNvPr id="0" name=""/>
        <dsp:cNvSpPr/>
      </dsp:nvSpPr>
      <dsp:spPr>
        <a:xfrm rot="5400000">
          <a:off x="4419113" y="261736"/>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Implementación y evaluación en el proceso de diseño</a:t>
          </a:r>
        </a:p>
      </dsp:txBody>
      <dsp:txXfrm rot="-5400000">
        <a:off x="1433128" y="3276397"/>
        <a:ext cx="6530709" cy="530063"/>
      </dsp:txXfrm>
    </dsp:sp>
    <dsp:sp modelId="{07633145-1DF4-4246-866C-0301F2333AD2}">
      <dsp:nvSpPr>
        <dsp:cNvPr id="0" name=""/>
        <dsp:cNvSpPr/>
      </dsp:nvSpPr>
      <dsp:spPr>
        <a:xfrm>
          <a:off x="508610" y="3164730"/>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5</a:t>
          </a:r>
          <a:endParaRPr lang="es-EC" sz="2000" kern="1200" dirty="0" smtClean="0"/>
        </a:p>
      </dsp:txBody>
      <dsp:txXfrm>
        <a:off x="545388" y="3201508"/>
        <a:ext cx="850961" cy="679839"/>
      </dsp:txXfrm>
    </dsp:sp>
    <dsp:sp modelId="{EF37226C-B3F4-45AC-B772-FE6D4BC7AB12}">
      <dsp:nvSpPr>
        <dsp:cNvPr id="0" name=""/>
        <dsp:cNvSpPr/>
      </dsp:nvSpPr>
      <dsp:spPr>
        <a:xfrm rot="5400000">
          <a:off x="4419113" y="1052801"/>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Indicadores de gestión de los procesos de realización</a:t>
          </a:r>
        </a:p>
      </dsp:txBody>
      <dsp:txXfrm rot="-5400000">
        <a:off x="1433128" y="4067462"/>
        <a:ext cx="6530709" cy="530063"/>
      </dsp:txXfrm>
    </dsp:sp>
    <dsp:sp modelId="{8F390BEF-7181-481C-A4C6-6E86B860B39A}">
      <dsp:nvSpPr>
        <dsp:cNvPr id="0" name=""/>
        <dsp:cNvSpPr/>
      </dsp:nvSpPr>
      <dsp:spPr>
        <a:xfrm>
          <a:off x="508610" y="3955795"/>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6</a:t>
          </a:r>
          <a:endParaRPr lang="es-EC" sz="2000" kern="1200" dirty="0" smtClean="0"/>
        </a:p>
      </dsp:txBody>
      <dsp:txXfrm>
        <a:off x="545388" y="3992573"/>
        <a:ext cx="850961" cy="679839"/>
      </dsp:txXfrm>
    </dsp:sp>
    <dsp:sp modelId="{748887A8-4F10-43E8-9F16-C118F5003597}">
      <dsp:nvSpPr>
        <dsp:cNvPr id="0" name=""/>
        <dsp:cNvSpPr/>
      </dsp:nvSpPr>
      <dsp:spPr>
        <a:xfrm rot="5400000">
          <a:off x="4419113" y="1843866"/>
          <a:ext cx="587413" cy="65593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Conclusiones y Recomendaciones</a:t>
          </a:r>
        </a:p>
      </dsp:txBody>
      <dsp:txXfrm rot="-5400000">
        <a:off x="1433128" y="4858527"/>
        <a:ext cx="6530709" cy="530063"/>
      </dsp:txXfrm>
    </dsp:sp>
    <dsp:sp modelId="{7E74B006-10B3-42B0-B143-83F0073C801C}">
      <dsp:nvSpPr>
        <dsp:cNvPr id="0" name=""/>
        <dsp:cNvSpPr/>
      </dsp:nvSpPr>
      <dsp:spPr>
        <a:xfrm>
          <a:off x="508610" y="4746860"/>
          <a:ext cx="924517" cy="7533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7</a:t>
          </a:r>
          <a:endParaRPr lang="es-EC" sz="2000" kern="1200" dirty="0" smtClean="0"/>
        </a:p>
      </dsp:txBody>
      <dsp:txXfrm>
        <a:off x="545388" y="4783638"/>
        <a:ext cx="850961" cy="679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65B16-56A0-4E8E-97A6-81DDAF5B8FC9}">
      <dsp:nvSpPr>
        <dsp:cNvPr id="0" name=""/>
        <dsp:cNvSpPr/>
      </dsp:nvSpPr>
      <dsp:spPr>
        <a:xfrm>
          <a:off x="0" y="0"/>
          <a:ext cx="7406022" cy="16417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La industria textil </a:t>
          </a:r>
          <a:r>
            <a:rPr lang="es-ES" sz="1600" kern="1200" dirty="0" err="1" smtClean="0"/>
            <a:t>Fabicon</a:t>
          </a:r>
          <a:r>
            <a:rPr lang="es-ES" sz="1600" kern="1200" dirty="0" smtClean="0"/>
            <a:t> </a:t>
          </a:r>
          <a:r>
            <a:rPr lang="es-ES" sz="1600" kern="1200" dirty="0" err="1" smtClean="0"/>
            <a:t>Cía</a:t>
          </a:r>
          <a:r>
            <a:rPr lang="es-ES" sz="1600" kern="1200" dirty="0" smtClean="0"/>
            <a:t> Ltda. inició sus operaciones </a:t>
          </a:r>
          <a:r>
            <a:rPr lang="es-ES" sz="1600" kern="1200" smtClean="0"/>
            <a:t>en año  de 1978 </a:t>
          </a:r>
          <a:r>
            <a:rPr lang="es-ES" sz="1600" kern="1200" dirty="0" smtClean="0"/>
            <a:t>en la confección de ropa para adultos. A partir del año 2000 abre almacenes propios para la venta al detalle. Actualmente la empresa cuenta con 120 empleados directos dedicados a la fabricación de prendas de vestir para hombres, mujeres y niños.</a:t>
          </a:r>
          <a:endParaRPr lang="es-MX" sz="1600" kern="1200" dirty="0"/>
        </a:p>
      </dsp:txBody>
      <dsp:txXfrm>
        <a:off x="48086" y="48086"/>
        <a:ext cx="5634411" cy="1545610"/>
      </dsp:txXfrm>
    </dsp:sp>
    <dsp:sp modelId="{E8B25D68-F9F7-4FB7-AD7A-83FEA1BF8854}">
      <dsp:nvSpPr>
        <dsp:cNvPr id="0" name=""/>
        <dsp:cNvSpPr/>
      </dsp:nvSpPr>
      <dsp:spPr>
        <a:xfrm>
          <a:off x="653472" y="1915412"/>
          <a:ext cx="7406022" cy="16417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La empresa en su afán de crecimiento y buscando mayor rentabilidad, ha emprendido en un proyecto orientado a la gestión de sus procesos como pilar fundamental para la mejora continua, la innovación y el crecimiento sostenido.</a:t>
          </a:r>
          <a:endParaRPr lang="es-MX" sz="1600" kern="1200" dirty="0"/>
        </a:p>
      </dsp:txBody>
      <dsp:txXfrm>
        <a:off x="701558" y="1963498"/>
        <a:ext cx="5589219" cy="1545610"/>
      </dsp:txXfrm>
    </dsp:sp>
    <dsp:sp modelId="{D89AE90B-BE06-4549-8586-7B21F1283CDD}">
      <dsp:nvSpPr>
        <dsp:cNvPr id="0" name=""/>
        <dsp:cNvSpPr/>
      </dsp:nvSpPr>
      <dsp:spPr>
        <a:xfrm>
          <a:off x="1306945" y="3830825"/>
          <a:ext cx="7406022" cy="16417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El proyecto tiene el apoyo y compromiso de la alta dirección de la organización y busca alcanzar un ordenamiento y preparación de la empresa para aprovechar las oportunidades presentes y la búsqueda de ampliar sus horizontes a futuros nichos de mercado.</a:t>
          </a:r>
          <a:endParaRPr lang="es-MX" sz="1600" kern="1200" dirty="0"/>
        </a:p>
      </dsp:txBody>
      <dsp:txXfrm>
        <a:off x="1355031" y="3878911"/>
        <a:ext cx="5589219" cy="1545610"/>
      </dsp:txXfrm>
    </dsp:sp>
    <dsp:sp modelId="{92B8B290-CAB7-4607-93DE-8BD7378A3BDF}">
      <dsp:nvSpPr>
        <dsp:cNvPr id="0" name=""/>
        <dsp:cNvSpPr/>
      </dsp:nvSpPr>
      <dsp:spPr>
        <a:xfrm>
          <a:off x="6338864" y="1245018"/>
          <a:ext cx="1067158" cy="10671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a:p>
      </dsp:txBody>
      <dsp:txXfrm>
        <a:off x="6578975" y="1245018"/>
        <a:ext cx="586936" cy="803036"/>
      </dsp:txXfrm>
    </dsp:sp>
    <dsp:sp modelId="{3C68334C-92BD-43E0-B1BD-1BDD8364880D}">
      <dsp:nvSpPr>
        <dsp:cNvPr id="0" name=""/>
        <dsp:cNvSpPr/>
      </dsp:nvSpPr>
      <dsp:spPr>
        <a:xfrm>
          <a:off x="6992336" y="3149485"/>
          <a:ext cx="1067158" cy="106715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a:p>
      </dsp:txBody>
      <dsp:txXfrm>
        <a:off x="7232447" y="3149485"/>
        <a:ext cx="586936" cy="803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1535F-B569-4A4E-AE49-D55784DD1463}">
      <dsp:nvSpPr>
        <dsp:cNvPr id="0" name=""/>
        <dsp:cNvSpPr/>
      </dsp:nvSpPr>
      <dsp:spPr>
        <a:xfrm rot="5400000">
          <a:off x="4863836" y="-1918100"/>
          <a:ext cx="946792"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t>Pequeños empresarios dedicados a la comercialización de las prendas. </a:t>
          </a:r>
          <a:endParaRPr lang="es-MX" sz="2500" kern="1200" dirty="0"/>
        </a:p>
      </dsp:txBody>
      <dsp:txXfrm rot="-5400000">
        <a:off x="2825594" y="166361"/>
        <a:ext cx="4977059" cy="854354"/>
      </dsp:txXfrm>
    </dsp:sp>
    <dsp:sp modelId="{6821FFEB-10D9-44AE-891F-CB1999BE88A3}">
      <dsp:nvSpPr>
        <dsp:cNvPr id="0" name=""/>
        <dsp:cNvSpPr/>
      </dsp:nvSpPr>
      <dsp:spPr>
        <a:xfrm>
          <a:off x="0" y="1793"/>
          <a:ext cx="2825593" cy="1183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kern="1200" dirty="0" smtClean="0"/>
            <a:t>Mayoristas</a:t>
          </a:r>
          <a:endParaRPr lang="es-MX" sz="3100" kern="1200" dirty="0"/>
        </a:p>
      </dsp:txBody>
      <dsp:txXfrm>
        <a:off x="57773" y="59566"/>
        <a:ext cx="2710047" cy="1067944"/>
      </dsp:txXfrm>
    </dsp:sp>
    <dsp:sp modelId="{C708D461-B961-49E7-BC33-1466BF67F9BB}">
      <dsp:nvSpPr>
        <dsp:cNvPr id="0" name=""/>
        <dsp:cNvSpPr/>
      </dsp:nvSpPr>
      <dsp:spPr>
        <a:xfrm rot="5400000">
          <a:off x="4863836" y="-675435"/>
          <a:ext cx="946792"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t>Tiendas de “grandes superficies”, por ejemplo: De </a:t>
          </a:r>
          <a:r>
            <a:rPr lang="es-ES" sz="2500" kern="1200" dirty="0" err="1" smtClean="0"/>
            <a:t>Prati</a:t>
          </a:r>
          <a:r>
            <a:rPr lang="es-ES" sz="2500" kern="1200" dirty="0" smtClean="0"/>
            <a:t>.</a:t>
          </a:r>
          <a:endParaRPr lang="es-MX" sz="2500" kern="1200" dirty="0"/>
        </a:p>
      </dsp:txBody>
      <dsp:txXfrm rot="-5400000">
        <a:off x="2825594" y="1409026"/>
        <a:ext cx="4977059" cy="854354"/>
      </dsp:txXfrm>
    </dsp:sp>
    <dsp:sp modelId="{0E8FF4BA-26A4-4663-8E18-B1013D0C9FFA}">
      <dsp:nvSpPr>
        <dsp:cNvPr id="0" name=""/>
        <dsp:cNvSpPr/>
      </dsp:nvSpPr>
      <dsp:spPr>
        <a:xfrm>
          <a:off x="0" y="1244458"/>
          <a:ext cx="2825593" cy="1183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kern="1200" dirty="0" smtClean="0"/>
            <a:t>Distribuidores</a:t>
          </a:r>
          <a:endParaRPr lang="es-MX" sz="3100" kern="1200" dirty="0"/>
        </a:p>
      </dsp:txBody>
      <dsp:txXfrm>
        <a:off x="57773" y="1302231"/>
        <a:ext cx="2710047" cy="1067944"/>
      </dsp:txXfrm>
    </dsp:sp>
    <dsp:sp modelId="{E89DF970-170B-48A4-8E9A-2ED31BB4EA91}">
      <dsp:nvSpPr>
        <dsp:cNvPr id="0" name=""/>
        <dsp:cNvSpPr/>
      </dsp:nvSpPr>
      <dsp:spPr>
        <a:xfrm rot="5400000">
          <a:off x="4863836" y="567230"/>
          <a:ext cx="946792"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s-ES" sz="2500" kern="1200" dirty="0" smtClean="0"/>
            <a:t>usuario final cliente de locales propios de la organización “Atavío”.</a:t>
          </a:r>
          <a:endParaRPr lang="es-MX" sz="2500" kern="1200" dirty="0"/>
        </a:p>
      </dsp:txBody>
      <dsp:txXfrm rot="-5400000">
        <a:off x="2825594" y="2651692"/>
        <a:ext cx="4977059" cy="854354"/>
      </dsp:txXfrm>
    </dsp:sp>
    <dsp:sp modelId="{6FD9C491-3240-496E-A564-478BDE8B4A01}">
      <dsp:nvSpPr>
        <dsp:cNvPr id="0" name=""/>
        <dsp:cNvSpPr/>
      </dsp:nvSpPr>
      <dsp:spPr>
        <a:xfrm>
          <a:off x="0" y="2488917"/>
          <a:ext cx="2825593" cy="1183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MX" sz="3100" kern="1200" dirty="0" smtClean="0"/>
            <a:t>Cliente Final</a:t>
          </a:r>
          <a:endParaRPr lang="es-MX" sz="3100" kern="1200" dirty="0"/>
        </a:p>
      </dsp:txBody>
      <dsp:txXfrm>
        <a:off x="57773" y="2546690"/>
        <a:ext cx="2710047" cy="1067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1535F-B569-4A4E-AE49-D55784DD1463}">
      <dsp:nvSpPr>
        <dsp:cNvPr id="0" name=""/>
        <dsp:cNvSpPr/>
      </dsp:nvSpPr>
      <dsp:spPr>
        <a:xfrm rot="5400000">
          <a:off x="4983620" y="-2067785"/>
          <a:ext cx="7072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Av. República y Azuay.. </a:t>
          </a:r>
          <a:endParaRPr lang="es-MX" sz="2000" kern="1200" dirty="0"/>
        </a:p>
      </dsp:txBody>
      <dsp:txXfrm rot="-5400000">
        <a:off x="2825594" y="124765"/>
        <a:ext cx="4988754" cy="638177"/>
      </dsp:txXfrm>
    </dsp:sp>
    <dsp:sp modelId="{6821FFEB-10D9-44AE-891F-CB1999BE88A3}">
      <dsp:nvSpPr>
        <dsp:cNvPr id="0" name=""/>
        <dsp:cNvSpPr/>
      </dsp:nvSpPr>
      <dsp:spPr>
        <a:xfrm>
          <a:off x="0" y="1837"/>
          <a:ext cx="2825593" cy="884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MX" sz="4400" kern="1200" dirty="0" smtClean="0"/>
            <a:t>Atavío #  1</a:t>
          </a:r>
          <a:endParaRPr lang="es-MX" sz="4400" kern="1200" dirty="0"/>
        </a:p>
      </dsp:txBody>
      <dsp:txXfrm>
        <a:off x="43155" y="44992"/>
        <a:ext cx="2739283" cy="797721"/>
      </dsp:txXfrm>
    </dsp:sp>
    <dsp:sp modelId="{C708D461-B961-49E7-BC33-1466BF67F9BB}">
      <dsp:nvSpPr>
        <dsp:cNvPr id="0" name=""/>
        <dsp:cNvSpPr/>
      </dsp:nvSpPr>
      <dsp:spPr>
        <a:xfrm rot="5400000">
          <a:off x="4983620" y="-1139551"/>
          <a:ext cx="7072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Av. 10 de Agosto y Jorge Washington. Club Casa Grande</a:t>
          </a:r>
          <a:endParaRPr lang="es-MX" sz="2000" kern="1200" dirty="0"/>
        </a:p>
      </dsp:txBody>
      <dsp:txXfrm rot="-5400000">
        <a:off x="2825594" y="1052999"/>
        <a:ext cx="4988754" cy="638177"/>
      </dsp:txXfrm>
    </dsp:sp>
    <dsp:sp modelId="{0E8FF4BA-26A4-4663-8E18-B1013D0C9FFA}">
      <dsp:nvSpPr>
        <dsp:cNvPr id="0" name=""/>
        <dsp:cNvSpPr/>
      </dsp:nvSpPr>
      <dsp:spPr>
        <a:xfrm>
          <a:off x="0" y="930071"/>
          <a:ext cx="2825593" cy="884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MX" sz="4400" kern="1200" dirty="0" smtClean="0"/>
            <a:t>Atavío # 2 </a:t>
          </a:r>
          <a:endParaRPr lang="es-MX" sz="4400" kern="1200" dirty="0"/>
        </a:p>
      </dsp:txBody>
      <dsp:txXfrm>
        <a:off x="43155" y="973226"/>
        <a:ext cx="2739283" cy="797721"/>
      </dsp:txXfrm>
    </dsp:sp>
    <dsp:sp modelId="{E89DF970-170B-48A4-8E9A-2ED31BB4EA91}">
      <dsp:nvSpPr>
        <dsp:cNvPr id="0" name=""/>
        <dsp:cNvSpPr/>
      </dsp:nvSpPr>
      <dsp:spPr>
        <a:xfrm rot="5400000">
          <a:off x="4983620" y="-211318"/>
          <a:ext cx="7072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t>Av. Isidro Ayora y Juan de Jerez</a:t>
          </a:r>
          <a:endParaRPr lang="es-MX" sz="2000" kern="1200" dirty="0"/>
        </a:p>
      </dsp:txBody>
      <dsp:txXfrm rot="-5400000">
        <a:off x="2825594" y="1981232"/>
        <a:ext cx="4988754" cy="638177"/>
      </dsp:txXfrm>
    </dsp:sp>
    <dsp:sp modelId="{6FD9C491-3240-496E-A564-478BDE8B4A01}">
      <dsp:nvSpPr>
        <dsp:cNvPr id="0" name=""/>
        <dsp:cNvSpPr/>
      </dsp:nvSpPr>
      <dsp:spPr>
        <a:xfrm>
          <a:off x="0" y="1906740"/>
          <a:ext cx="2825593" cy="884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MX" sz="4400" kern="1200" dirty="0" smtClean="0"/>
            <a:t>Atavío # 3</a:t>
          </a:r>
          <a:endParaRPr lang="es-MX" sz="4400" kern="1200" dirty="0"/>
        </a:p>
      </dsp:txBody>
      <dsp:txXfrm>
        <a:off x="43155" y="1949895"/>
        <a:ext cx="2739283" cy="797721"/>
      </dsp:txXfrm>
    </dsp:sp>
    <dsp:sp modelId="{474F23F5-0CE9-41F4-BD42-356AB13DBBE0}">
      <dsp:nvSpPr>
        <dsp:cNvPr id="0" name=""/>
        <dsp:cNvSpPr/>
      </dsp:nvSpPr>
      <dsp:spPr>
        <a:xfrm rot="5400000">
          <a:off x="4983620" y="716915"/>
          <a:ext cx="707225" cy="502327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S" sz="2000" kern="1200" smtClean="0"/>
            <a:t>10 de Agosto 7299 y Amazonas. (Sector de la Iglesia del Carmelo)</a:t>
          </a:r>
          <a:endParaRPr lang="es-MX" sz="2000" kern="1200" dirty="0"/>
        </a:p>
      </dsp:txBody>
      <dsp:txXfrm rot="-5400000">
        <a:off x="2825594" y="2909465"/>
        <a:ext cx="4988754" cy="638177"/>
      </dsp:txXfrm>
    </dsp:sp>
    <dsp:sp modelId="{1CE61931-790B-47B1-907C-9D9F5A2861D3}">
      <dsp:nvSpPr>
        <dsp:cNvPr id="0" name=""/>
        <dsp:cNvSpPr/>
      </dsp:nvSpPr>
      <dsp:spPr>
        <a:xfrm>
          <a:off x="0" y="2786538"/>
          <a:ext cx="2825593" cy="8840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MX" sz="4400" kern="1200" dirty="0" smtClean="0"/>
            <a:t>Atavío # 4</a:t>
          </a:r>
          <a:endParaRPr lang="es-MX" sz="4400" kern="1200" dirty="0"/>
        </a:p>
      </dsp:txBody>
      <dsp:txXfrm>
        <a:off x="43155" y="2829693"/>
        <a:ext cx="2739283" cy="797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D4C2-FF9D-45BF-8C8A-7DDA9EB39644}">
      <dsp:nvSpPr>
        <dsp:cNvPr id="0" name=""/>
        <dsp:cNvSpPr/>
      </dsp:nvSpPr>
      <dsp:spPr>
        <a:xfrm>
          <a:off x="390931" y="2186"/>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Identificación de la Oportunidad de mejora</a:t>
          </a:r>
          <a:endParaRPr lang="es-MX" sz="2000" kern="1200" dirty="0"/>
        </a:p>
      </dsp:txBody>
      <dsp:txXfrm>
        <a:off x="425944" y="37199"/>
        <a:ext cx="1922359" cy="1125405"/>
      </dsp:txXfrm>
    </dsp:sp>
    <dsp:sp modelId="{1249E105-ABB1-4C7C-B65F-05D72F919F5B}">
      <dsp:nvSpPr>
        <dsp:cNvPr id="0" name=""/>
        <dsp:cNvSpPr/>
      </dsp:nvSpPr>
      <dsp:spPr>
        <a:xfrm>
          <a:off x="2558647" y="352846"/>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558647" y="451668"/>
        <a:ext cx="295670" cy="296467"/>
      </dsp:txXfrm>
    </dsp:sp>
    <dsp:sp modelId="{3F475F48-46B3-42B4-BA08-C4540EB551F4}">
      <dsp:nvSpPr>
        <dsp:cNvPr id="0" name=""/>
        <dsp:cNvSpPr/>
      </dsp:nvSpPr>
      <dsp:spPr>
        <a:xfrm>
          <a:off x="3180271" y="2186"/>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Justificación</a:t>
          </a:r>
          <a:endParaRPr lang="es-MX" sz="2000" kern="1200" dirty="0"/>
        </a:p>
      </dsp:txBody>
      <dsp:txXfrm>
        <a:off x="3215284" y="37199"/>
        <a:ext cx="1922359" cy="1125405"/>
      </dsp:txXfrm>
    </dsp:sp>
    <dsp:sp modelId="{086375A6-FFDE-4D3F-AEDC-F9C830CAAF4A}">
      <dsp:nvSpPr>
        <dsp:cNvPr id="0" name=""/>
        <dsp:cNvSpPr/>
      </dsp:nvSpPr>
      <dsp:spPr>
        <a:xfrm>
          <a:off x="5347986" y="352846"/>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5347986" y="451668"/>
        <a:ext cx="295670" cy="296467"/>
      </dsp:txXfrm>
    </dsp:sp>
    <dsp:sp modelId="{39EE11DE-79F7-424A-A6A4-801C4B2B5FAF}">
      <dsp:nvSpPr>
        <dsp:cNvPr id="0" name=""/>
        <dsp:cNvSpPr/>
      </dsp:nvSpPr>
      <dsp:spPr>
        <a:xfrm>
          <a:off x="5969610" y="2186"/>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Priorización</a:t>
          </a:r>
          <a:endParaRPr lang="es-MX" sz="2000" kern="1200" dirty="0"/>
        </a:p>
      </dsp:txBody>
      <dsp:txXfrm>
        <a:off x="6004623" y="37199"/>
        <a:ext cx="1922359" cy="1125405"/>
      </dsp:txXfrm>
    </dsp:sp>
    <dsp:sp modelId="{9F732D05-56E5-47B0-994C-393A6E104076}">
      <dsp:nvSpPr>
        <dsp:cNvPr id="0" name=""/>
        <dsp:cNvSpPr/>
      </dsp:nvSpPr>
      <dsp:spPr>
        <a:xfrm rot="5400000">
          <a:off x="6754610" y="1337085"/>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5400000">
        <a:off x="6817570" y="1372948"/>
        <a:ext cx="296467" cy="295670"/>
      </dsp:txXfrm>
    </dsp:sp>
    <dsp:sp modelId="{020B5EF4-4C9C-4B06-A038-7B4755891BC3}">
      <dsp:nvSpPr>
        <dsp:cNvPr id="0" name=""/>
        <dsp:cNvSpPr/>
      </dsp:nvSpPr>
      <dsp:spPr>
        <a:xfrm>
          <a:off x="5969610" y="1994572"/>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Objetivo</a:t>
          </a:r>
          <a:endParaRPr lang="es-MX" sz="2000" kern="1200" dirty="0"/>
        </a:p>
      </dsp:txBody>
      <dsp:txXfrm>
        <a:off x="6004623" y="2029585"/>
        <a:ext cx="1922359" cy="1125405"/>
      </dsp:txXfrm>
    </dsp:sp>
    <dsp:sp modelId="{F2C52E49-2848-4C4B-B7B1-4D239C26EB15}">
      <dsp:nvSpPr>
        <dsp:cNvPr id="0" name=""/>
        <dsp:cNvSpPr/>
      </dsp:nvSpPr>
      <dsp:spPr>
        <a:xfrm rot="10800000">
          <a:off x="5371895" y="2345232"/>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5498610" y="2444054"/>
        <a:ext cx="295670" cy="296467"/>
      </dsp:txXfrm>
    </dsp:sp>
    <dsp:sp modelId="{0466F3AE-9D07-4BE4-B8D3-36CE15EFDD9D}">
      <dsp:nvSpPr>
        <dsp:cNvPr id="0" name=""/>
        <dsp:cNvSpPr/>
      </dsp:nvSpPr>
      <dsp:spPr>
        <a:xfrm>
          <a:off x="3180271" y="1994572"/>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Análisis de Causas</a:t>
          </a:r>
          <a:endParaRPr lang="es-MX" sz="2000" kern="1200" dirty="0"/>
        </a:p>
      </dsp:txBody>
      <dsp:txXfrm>
        <a:off x="3215284" y="2029585"/>
        <a:ext cx="1922359" cy="1125405"/>
      </dsp:txXfrm>
    </dsp:sp>
    <dsp:sp modelId="{5A615F60-B6F8-49DE-9050-5956575A39DE}">
      <dsp:nvSpPr>
        <dsp:cNvPr id="0" name=""/>
        <dsp:cNvSpPr/>
      </dsp:nvSpPr>
      <dsp:spPr>
        <a:xfrm rot="10800000">
          <a:off x="2582555" y="2345232"/>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2709270" y="2444054"/>
        <a:ext cx="295670" cy="296467"/>
      </dsp:txXfrm>
    </dsp:sp>
    <dsp:sp modelId="{D2D1C68E-FAD9-4219-9A4B-13F67037CE48}">
      <dsp:nvSpPr>
        <dsp:cNvPr id="0" name=""/>
        <dsp:cNvSpPr/>
      </dsp:nvSpPr>
      <dsp:spPr>
        <a:xfrm>
          <a:off x="390931" y="1994572"/>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Plan de Acciones</a:t>
          </a:r>
          <a:endParaRPr lang="es-MX" sz="2000" kern="1200" dirty="0"/>
        </a:p>
      </dsp:txBody>
      <dsp:txXfrm>
        <a:off x="425944" y="2029585"/>
        <a:ext cx="1922359" cy="1125405"/>
      </dsp:txXfrm>
    </dsp:sp>
    <dsp:sp modelId="{4BF1E5A2-5A3E-46B4-BAD2-36735927C8A6}">
      <dsp:nvSpPr>
        <dsp:cNvPr id="0" name=""/>
        <dsp:cNvSpPr/>
      </dsp:nvSpPr>
      <dsp:spPr>
        <a:xfrm rot="5400000">
          <a:off x="1175931" y="3329470"/>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5400000">
        <a:off x="1238891" y="3365333"/>
        <a:ext cx="296467" cy="295670"/>
      </dsp:txXfrm>
    </dsp:sp>
    <dsp:sp modelId="{C74EFBEC-C4A3-4ECC-9172-101556E59F25}">
      <dsp:nvSpPr>
        <dsp:cNvPr id="0" name=""/>
        <dsp:cNvSpPr/>
      </dsp:nvSpPr>
      <dsp:spPr>
        <a:xfrm>
          <a:off x="390931" y="3986957"/>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Evaluación de resultados</a:t>
          </a:r>
          <a:endParaRPr lang="es-MX" sz="2000" kern="1200" dirty="0"/>
        </a:p>
      </dsp:txBody>
      <dsp:txXfrm>
        <a:off x="425944" y="4021970"/>
        <a:ext cx="1922359" cy="1125405"/>
      </dsp:txXfrm>
    </dsp:sp>
    <dsp:sp modelId="{E9DAE0B5-E475-4E09-B900-68C7C6D369DD}">
      <dsp:nvSpPr>
        <dsp:cNvPr id="0" name=""/>
        <dsp:cNvSpPr/>
      </dsp:nvSpPr>
      <dsp:spPr>
        <a:xfrm>
          <a:off x="2558647" y="4337617"/>
          <a:ext cx="422385" cy="494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2558647" y="4436439"/>
        <a:ext cx="295670" cy="296467"/>
      </dsp:txXfrm>
    </dsp:sp>
    <dsp:sp modelId="{ACA96F66-C064-4766-A453-66314FB48FEA}">
      <dsp:nvSpPr>
        <dsp:cNvPr id="0" name=""/>
        <dsp:cNvSpPr/>
      </dsp:nvSpPr>
      <dsp:spPr>
        <a:xfrm>
          <a:off x="3180271" y="3986957"/>
          <a:ext cx="1992385" cy="1195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Seguimiento</a:t>
          </a:r>
          <a:endParaRPr lang="es-MX" sz="2000" kern="1200" dirty="0"/>
        </a:p>
      </dsp:txBody>
      <dsp:txXfrm>
        <a:off x="3215284" y="4021970"/>
        <a:ext cx="1922359" cy="11254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232135-B78C-4231-814C-C26C1296732E}" type="datetimeFigureOut">
              <a:rPr lang="es-ES" smtClean="0"/>
              <a:pPr/>
              <a:t>26/04/2012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7082B72-B620-487A-A25E-68F4AA6C04A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2135-B78C-4231-814C-C26C1296732E}" type="datetimeFigureOut">
              <a:rPr lang="es-ES" smtClean="0"/>
              <a:pPr/>
              <a:t>26/04/2012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82B72-B620-487A-A25E-68F4AA6C04A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A%20Dise&#241;o%20REV%201.xls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358438"/>
            <a:ext cx="8856984" cy="1494498"/>
          </a:xfrm>
        </p:spPr>
        <p:txBody>
          <a:bodyPr>
            <a:normAutofit/>
          </a:bodyPr>
          <a:lstStyle/>
          <a:p>
            <a:r>
              <a:rPr lang="es-EC" sz="3200" dirty="0" smtClean="0"/>
              <a:t>Maestría en Gestión de la Calidad y Productividad MGCP - Promoción VI</a:t>
            </a:r>
            <a:endParaRPr lang="es-ES" sz="3200" dirty="0"/>
          </a:p>
        </p:txBody>
      </p:sp>
      <p:sp>
        <p:nvSpPr>
          <p:cNvPr id="3" name="2 Subtítulo"/>
          <p:cNvSpPr>
            <a:spLocks noGrp="1"/>
          </p:cNvSpPr>
          <p:nvPr>
            <p:ph type="subTitle" idx="1"/>
          </p:nvPr>
        </p:nvSpPr>
        <p:spPr>
          <a:xfrm>
            <a:off x="571472" y="2852936"/>
            <a:ext cx="8143932" cy="3933650"/>
          </a:xfrm>
        </p:spPr>
        <p:txBody>
          <a:bodyPr>
            <a:normAutofit fontScale="62500" lnSpcReduction="20000"/>
          </a:bodyPr>
          <a:lstStyle/>
          <a:p>
            <a:r>
              <a:rPr lang="es-ES" sz="4400" b="1" dirty="0">
                <a:solidFill>
                  <a:srgbClr val="0070C0"/>
                </a:solidFill>
              </a:rPr>
              <a:t>PROYECTO DE GRADO  </a:t>
            </a:r>
            <a:r>
              <a:rPr lang="es-ES" sz="4400" b="1" dirty="0" smtClean="0">
                <a:solidFill>
                  <a:srgbClr val="0070C0"/>
                </a:solidFill>
              </a:rPr>
              <a:t>I:</a:t>
            </a:r>
            <a:endParaRPr lang="es-ES" sz="4400" dirty="0">
              <a:solidFill>
                <a:srgbClr val="0070C0"/>
              </a:solidFill>
            </a:endParaRPr>
          </a:p>
          <a:p>
            <a:r>
              <a:rPr lang="es-ES" sz="3800" b="1" dirty="0">
                <a:solidFill>
                  <a:srgbClr val="0070C0"/>
                </a:solidFill>
              </a:rPr>
              <a:t>"</a:t>
            </a:r>
            <a:r>
              <a:rPr lang="es-ES" sz="3800" b="1" dirty="0" smtClean="0">
                <a:solidFill>
                  <a:srgbClr val="0070C0"/>
                </a:solidFill>
              </a:rPr>
              <a:t>Implementación </a:t>
            </a:r>
            <a:r>
              <a:rPr lang="es-ES" sz="3800" b="1" dirty="0">
                <a:solidFill>
                  <a:srgbClr val="0070C0"/>
                </a:solidFill>
              </a:rPr>
              <a:t>de un Sistema de Gestión por Procesos en la </a:t>
            </a:r>
            <a:endParaRPr lang="es-ES" sz="3800" dirty="0">
              <a:solidFill>
                <a:srgbClr val="0070C0"/>
              </a:solidFill>
            </a:endParaRPr>
          </a:p>
          <a:p>
            <a:r>
              <a:rPr lang="es-ES" sz="3800" b="1" dirty="0">
                <a:solidFill>
                  <a:srgbClr val="0070C0"/>
                </a:solidFill>
              </a:rPr>
              <a:t>Industria Textil </a:t>
            </a:r>
            <a:r>
              <a:rPr lang="es-ES" sz="3800" b="1" dirty="0" err="1">
                <a:solidFill>
                  <a:srgbClr val="0070C0"/>
                </a:solidFill>
              </a:rPr>
              <a:t>Fabicon</a:t>
            </a:r>
            <a:r>
              <a:rPr lang="es-ES" sz="3800" b="1" dirty="0">
                <a:solidFill>
                  <a:srgbClr val="0070C0"/>
                </a:solidFill>
              </a:rPr>
              <a:t> Cía. Ltda. "</a:t>
            </a:r>
            <a:endParaRPr lang="es-ES" sz="3800" dirty="0">
              <a:solidFill>
                <a:srgbClr val="0070C0"/>
              </a:solidFill>
            </a:endParaRPr>
          </a:p>
          <a:p>
            <a:endParaRPr lang="es-ES" b="1" dirty="0" smtClean="0">
              <a:solidFill>
                <a:srgbClr val="0070C0"/>
              </a:solidFill>
            </a:endParaRPr>
          </a:p>
          <a:p>
            <a:endParaRPr lang="es-ES" b="1" dirty="0">
              <a:solidFill>
                <a:srgbClr val="0070C0"/>
              </a:solidFill>
            </a:endParaRPr>
          </a:p>
          <a:p>
            <a:r>
              <a:rPr lang="es-ES" b="1" dirty="0">
                <a:solidFill>
                  <a:srgbClr val="0070C0"/>
                </a:solidFill>
              </a:rPr>
              <a:t> </a:t>
            </a:r>
            <a:endParaRPr lang="es-ES" b="1" dirty="0" smtClean="0">
              <a:solidFill>
                <a:srgbClr val="0070C0"/>
              </a:solidFill>
            </a:endParaRPr>
          </a:p>
          <a:p>
            <a:endParaRPr lang="es-ES" dirty="0">
              <a:solidFill>
                <a:srgbClr val="0070C0"/>
              </a:solidFill>
            </a:endParaRPr>
          </a:p>
          <a:p>
            <a:pPr algn="l"/>
            <a:r>
              <a:rPr lang="es-ES" sz="2900" b="1" dirty="0">
                <a:solidFill>
                  <a:srgbClr val="0070C0"/>
                </a:solidFill>
              </a:rPr>
              <a:t>INTEGRANTES:</a:t>
            </a:r>
            <a:endParaRPr lang="es-ES" sz="2900" dirty="0">
              <a:solidFill>
                <a:srgbClr val="0070C0"/>
              </a:solidFill>
            </a:endParaRPr>
          </a:p>
          <a:p>
            <a:pPr algn="l"/>
            <a:r>
              <a:rPr lang="es-ES" sz="2900" dirty="0" smtClean="0">
                <a:solidFill>
                  <a:srgbClr val="0070C0"/>
                </a:solidFill>
              </a:rPr>
              <a:t>- Carlos </a:t>
            </a:r>
            <a:r>
              <a:rPr lang="es-ES" sz="2900" dirty="0">
                <a:solidFill>
                  <a:srgbClr val="0070C0"/>
                </a:solidFill>
              </a:rPr>
              <a:t>A. </a:t>
            </a:r>
            <a:r>
              <a:rPr lang="es-ES" sz="2900" dirty="0" err="1">
                <a:solidFill>
                  <a:srgbClr val="0070C0"/>
                </a:solidFill>
              </a:rPr>
              <a:t>Toapanta</a:t>
            </a:r>
            <a:r>
              <a:rPr lang="es-ES" sz="2900" dirty="0">
                <a:solidFill>
                  <a:srgbClr val="0070C0"/>
                </a:solidFill>
              </a:rPr>
              <a:t> Iza</a:t>
            </a:r>
          </a:p>
          <a:p>
            <a:pPr algn="l"/>
            <a:r>
              <a:rPr lang="es-ES" sz="2900" dirty="0" smtClean="0">
                <a:solidFill>
                  <a:srgbClr val="0070C0"/>
                </a:solidFill>
              </a:rPr>
              <a:t>- Edgar </a:t>
            </a:r>
            <a:r>
              <a:rPr lang="es-ES" sz="2900" dirty="0">
                <a:solidFill>
                  <a:srgbClr val="0070C0"/>
                </a:solidFill>
              </a:rPr>
              <a:t>P. </a:t>
            </a:r>
            <a:r>
              <a:rPr lang="es-ES" sz="2900" dirty="0" err="1">
                <a:solidFill>
                  <a:srgbClr val="0070C0"/>
                </a:solidFill>
              </a:rPr>
              <a:t>Toapanta</a:t>
            </a:r>
            <a:r>
              <a:rPr lang="es-ES" sz="2900" dirty="0">
                <a:solidFill>
                  <a:srgbClr val="0070C0"/>
                </a:solidFill>
              </a:rPr>
              <a:t> Iza</a:t>
            </a:r>
          </a:p>
          <a:p>
            <a:r>
              <a:rPr lang="es-ES" sz="2900" b="1" dirty="0">
                <a:solidFill>
                  <a:srgbClr val="0070C0"/>
                </a:solidFill>
              </a:rPr>
              <a:t> </a:t>
            </a:r>
            <a:endParaRPr lang="es-ES" sz="2900" dirty="0">
              <a:solidFill>
                <a:srgbClr val="0070C0"/>
              </a:solidFill>
            </a:endParaRPr>
          </a:p>
          <a:p>
            <a:pPr algn="r"/>
            <a:r>
              <a:rPr lang="es-ES" b="1" dirty="0" smtClean="0">
                <a:solidFill>
                  <a:srgbClr val="0070C0"/>
                </a:solidFill>
              </a:rPr>
              <a:t>ABRIL 2012</a:t>
            </a:r>
            <a:endParaRPr lang="es-ES" dirty="0">
              <a:solidFill>
                <a:srgbClr val="0070C0"/>
              </a:solidFill>
            </a:endParaRPr>
          </a:p>
        </p:txBody>
      </p:sp>
      <p:pic>
        <p:nvPicPr>
          <p:cNvPr id="1026" name="Imagen 1"/>
          <p:cNvPicPr>
            <a:picLocks noChangeAspect="1" noChangeArrowheads="1"/>
          </p:cNvPicPr>
          <p:nvPr/>
        </p:nvPicPr>
        <p:blipFill>
          <a:blip r:embed="rId2"/>
          <a:srcRect/>
          <a:stretch>
            <a:fillRect/>
          </a:stretch>
        </p:blipFill>
        <p:spPr bwMode="auto">
          <a:xfrm>
            <a:off x="2699792" y="188640"/>
            <a:ext cx="4159957" cy="1152128"/>
          </a:xfrm>
          <a:prstGeom prst="rect">
            <a:avLst/>
          </a:prstGeom>
          <a:noFill/>
          <a:ln w="9525">
            <a:noFill/>
            <a:miter lim="800000"/>
            <a:headEnd/>
            <a:tailEnd/>
          </a:ln>
        </p:spPr>
      </p:pic>
      <p:pic>
        <p:nvPicPr>
          <p:cNvPr id="1027" name="Imagen 1"/>
          <p:cNvPicPr>
            <a:picLocks noChangeAspect="1" noChangeArrowheads="1"/>
          </p:cNvPicPr>
          <p:nvPr/>
        </p:nvPicPr>
        <p:blipFill>
          <a:blip r:embed="rId3"/>
          <a:srcRect/>
          <a:stretch>
            <a:fillRect/>
          </a:stretch>
        </p:blipFill>
        <p:spPr bwMode="auto">
          <a:xfrm>
            <a:off x="3275856" y="4157123"/>
            <a:ext cx="2745840" cy="88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596" y="1714488"/>
            <a:ext cx="8286808" cy="4954872"/>
          </a:xfrm>
        </p:spPr>
        <p:txBody>
          <a:bodyPr>
            <a:normAutofit/>
          </a:bodyPr>
          <a:lstStyle/>
          <a:p>
            <a:pPr algn="just"/>
            <a:r>
              <a:rPr lang="es-ES" sz="2400" dirty="0">
                <a:solidFill>
                  <a:schemeClr val="tx1"/>
                </a:solidFill>
              </a:rPr>
              <a:t>La empresa </a:t>
            </a:r>
            <a:r>
              <a:rPr lang="es-ES" sz="2400" dirty="0" err="1">
                <a:solidFill>
                  <a:schemeClr val="tx1"/>
                </a:solidFill>
              </a:rPr>
              <a:t>Fabicon</a:t>
            </a:r>
            <a:r>
              <a:rPr lang="es-ES" sz="2400" dirty="0">
                <a:solidFill>
                  <a:schemeClr val="tx1"/>
                </a:solidFill>
              </a:rPr>
              <a:t> </a:t>
            </a:r>
            <a:r>
              <a:rPr lang="es-ES" sz="2400" dirty="0" smtClean="0">
                <a:solidFill>
                  <a:schemeClr val="tx1"/>
                </a:solidFill>
              </a:rPr>
              <a:t>Cía</a:t>
            </a:r>
            <a:r>
              <a:rPr lang="es-ES" sz="2400" dirty="0">
                <a:solidFill>
                  <a:schemeClr val="tx1"/>
                </a:solidFill>
              </a:rPr>
              <a:t>. Ltda. </a:t>
            </a:r>
            <a:r>
              <a:rPr lang="es-ES" sz="2400" dirty="0" smtClean="0">
                <a:solidFill>
                  <a:schemeClr val="tx1"/>
                </a:solidFill>
              </a:rPr>
              <a:t>tiene 28 años en el mercado, se dedica </a:t>
            </a:r>
            <a:r>
              <a:rPr lang="es-ES" sz="2400" dirty="0">
                <a:solidFill>
                  <a:schemeClr val="tx1"/>
                </a:solidFill>
              </a:rPr>
              <a:t>al diseño, confección y venta de ropa casual para </a:t>
            </a:r>
            <a:r>
              <a:rPr lang="es-ES" sz="2400" dirty="0" smtClean="0">
                <a:solidFill>
                  <a:schemeClr val="tx1"/>
                </a:solidFill>
              </a:rPr>
              <a:t>damas, caballeros y niños, </a:t>
            </a:r>
            <a:r>
              <a:rPr lang="es-ES" sz="2400" dirty="0">
                <a:solidFill>
                  <a:schemeClr val="tx1"/>
                </a:solidFill>
              </a:rPr>
              <a:t>dentro del territorio ecuatoriano. </a:t>
            </a:r>
            <a:r>
              <a:rPr lang="es-ES" sz="2400" dirty="0" smtClean="0">
                <a:solidFill>
                  <a:schemeClr val="tx1"/>
                </a:solidFill>
              </a:rPr>
              <a:t>Sus </a:t>
            </a:r>
            <a:r>
              <a:rPr lang="es-ES" sz="2400" dirty="0">
                <a:solidFill>
                  <a:schemeClr val="tx1"/>
                </a:solidFill>
              </a:rPr>
              <a:t>principales productos son:</a:t>
            </a:r>
          </a:p>
          <a:p>
            <a:pPr algn="just"/>
            <a:r>
              <a:rPr lang="es-ES" sz="2400" dirty="0">
                <a:solidFill>
                  <a:schemeClr val="tx1"/>
                </a:solidFill>
              </a:rPr>
              <a:t> </a:t>
            </a:r>
          </a:p>
          <a:p>
            <a:pPr algn="just">
              <a:buFont typeface="Arial" pitchFamily="34" charset="0"/>
              <a:buChar char="•"/>
            </a:pPr>
            <a:r>
              <a:rPr lang="es-ES" sz="2400" dirty="0" smtClean="0">
                <a:solidFill>
                  <a:schemeClr val="tx1"/>
                </a:solidFill>
              </a:rPr>
              <a:t> Camisas</a:t>
            </a:r>
          </a:p>
          <a:p>
            <a:pPr algn="just">
              <a:buFont typeface="Arial" pitchFamily="34" charset="0"/>
              <a:buChar char="•"/>
            </a:pPr>
            <a:r>
              <a:rPr lang="es-ES" sz="2400" dirty="0">
                <a:solidFill>
                  <a:schemeClr val="tx1"/>
                </a:solidFill>
              </a:rPr>
              <a:t> </a:t>
            </a:r>
            <a:r>
              <a:rPr lang="es-ES" sz="2400" dirty="0" smtClean="0">
                <a:solidFill>
                  <a:schemeClr val="tx1"/>
                </a:solidFill>
              </a:rPr>
              <a:t>Pantalones</a:t>
            </a:r>
          </a:p>
          <a:p>
            <a:pPr algn="just">
              <a:buFont typeface="Arial" pitchFamily="34" charset="0"/>
              <a:buChar char="•"/>
            </a:pPr>
            <a:r>
              <a:rPr lang="es-ES" sz="2400" dirty="0" smtClean="0">
                <a:solidFill>
                  <a:schemeClr val="tx1"/>
                </a:solidFill>
              </a:rPr>
              <a:t> Jeans</a:t>
            </a:r>
            <a:endParaRPr lang="es-ES" sz="2400" dirty="0">
              <a:solidFill>
                <a:schemeClr val="tx1"/>
              </a:solidFill>
            </a:endParaRPr>
          </a:p>
          <a:p>
            <a:pPr algn="just">
              <a:buFont typeface="Arial" pitchFamily="34" charset="0"/>
              <a:buChar char="•"/>
            </a:pPr>
            <a:r>
              <a:rPr lang="es-ES" sz="2400" dirty="0" smtClean="0">
                <a:solidFill>
                  <a:schemeClr val="tx1"/>
                </a:solidFill>
              </a:rPr>
              <a:t> Blusas</a:t>
            </a:r>
            <a:endParaRPr lang="es-ES" sz="2400" dirty="0">
              <a:solidFill>
                <a:schemeClr val="tx1"/>
              </a:solidFill>
            </a:endParaRPr>
          </a:p>
          <a:p>
            <a:pPr algn="just">
              <a:buFont typeface="Arial" pitchFamily="34" charset="0"/>
              <a:buChar char="•"/>
            </a:pPr>
            <a:r>
              <a:rPr lang="es-ES" sz="2400" dirty="0" smtClean="0">
                <a:solidFill>
                  <a:schemeClr val="tx1"/>
                </a:solidFill>
              </a:rPr>
              <a:t> Chaquetas, etc.</a:t>
            </a:r>
            <a:endParaRPr lang="es-ES" sz="2400" dirty="0">
              <a:solidFill>
                <a:schemeClr val="tx1"/>
              </a:solidFill>
            </a:endParaRPr>
          </a:p>
          <a:p>
            <a:pPr algn="just"/>
            <a:endParaRPr lang="es-ES" sz="2400" dirty="0">
              <a:solidFill>
                <a:schemeClr val="tx1"/>
              </a:solidFill>
            </a:endParaRPr>
          </a:p>
          <a:p>
            <a:pPr algn="just"/>
            <a:endParaRPr lang="es-ES" sz="2400" dirty="0">
              <a:solidFill>
                <a:schemeClr val="tx1"/>
              </a:solidFill>
            </a:endParaRPr>
          </a:p>
        </p:txBody>
      </p:sp>
      <p:sp>
        <p:nvSpPr>
          <p:cNvPr id="15362" name="Rectangle 2"/>
          <p:cNvSpPr>
            <a:spLocks noChangeArrowheads="1"/>
          </p:cNvSpPr>
          <p:nvPr/>
        </p:nvSpPr>
        <p:spPr bwMode="auto">
          <a:xfrm>
            <a:off x="680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48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8800" y="3501008"/>
            <a:ext cx="3408362" cy="2671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2.1 ANTECEDENTES</a:t>
            </a:r>
            <a:endParaRPr lang="es-ES" sz="2800" dirty="0">
              <a:solidFill>
                <a:srgbClr val="0070C0"/>
              </a:solidFill>
            </a:endParaRPr>
          </a:p>
        </p:txBody>
      </p:sp>
      <p:sp>
        <p:nvSpPr>
          <p:cNvPr id="8"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102325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28596" y="1428736"/>
            <a:ext cx="8286808" cy="5072098"/>
          </a:xfrm>
        </p:spPr>
        <p:txBody>
          <a:bodyPr>
            <a:noAutofit/>
          </a:bodyPr>
          <a:lstStyle/>
          <a:p>
            <a:r>
              <a:rPr lang="es-ES" sz="2000" b="1" dirty="0">
                <a:solidFill>
                  <a:schemeClr val="tx1"/>
                </a:solidFill>
              </a:rPr>
              <a:t>Visión</a:t>
            </a:r>
            <a:endParaRPr lang="es-ES" sz="2000" dirty="0">
              <a:solidFill>
                <a:schemeClr val="tx1"/>
              </a:solidFill>
            </a:endParaRPr>
          </a:p>
          <a:p>
            <a:r>
              <a:rPr lang="es-ES" sz="2000" b="1" dirty="0">
                <a:solidFill>
                  <a:schemeClr val="tx1"/>
                </a:solidFill>
              </a:rPr>
              <a:t>“</a:t>
            </a:r>
            <a:r>
              <a:rPr lang="es-ES" sz="2000" dirty="0">
                <a:solidFill>
                  <a:schemeClr val="tx1"/>
                </a:solidFill>
              </a:rPr>
              <a:t>Para el 2013 la empresa será</a:t>
            </a:r>
            <a:r>
              <a:rPr lang="es-ES" sz="2000" b="1" dirty="0">
                <a:solidFill>
                  <a:schemeClr val="tx1"/>
                </a:solidFill>
              </a:rPr>
              <a:t> </a:t>
            </a:r>
            <a:r>
              <a:rPr lang="es-ES" sz="2000" dirty="0">
                <a:solidFill>
                  <a:schemeClr val="tx1"/>
                </a:solidFill>
              </a:rPr>
              <a:t>una cadena de locales de moda en por lo menos 5 centros comerciales del país</a:t>
            </a:r>
            <a:r>
              <a:rPr lang="es-ES" sz="2000" b="1" dirty="0">
                <a:solidFill>
                  <a:schemeClr val="tx1"/>
                </a:solidFill>
              </a:rPr>
              <a:t>”</a:t>
            </a:r>
            <a:endParaRPr lang="es-MX" sz="2000" dirty="0">
              <a:solidFill>
                <a:schemeClr val="tx1"/>
              </a:solidFill>
            </a:endParaRPr>
          </a:p>
          <a:p>
            <a:pPr algn="just"/>
            <a:r>
              <a:rPr lang="es-ES" sz="2000" dirty="0">
                <a:solidFill>
                  <a:schemeClr val="tx1"/>
                </a:solidFill>
              </a:rPr>
              <a:t> </a:t>
            </a:r>
            <a:endParaRPr lang="es-ES" sz="2000" dirty="0" smtClean="0">
              <a:solidFill>
                <a:schemeClr val="tx1"/>
              </a:solidFill>
            </a:endParaRPr>
          </a:p>
          <a:p>
            <a:pPr algn="just"/>
            <a:endParaRPr lang="es-ES" sz="2000" dirty="0">
              <a:solidFill>
                <a:schemeClr val="tx1"/>
              </a:solidFill>
            </a:endParaRPr>
          </a:p>
          <a:p>
            <a:r>
              <a:rPr lang="es-ES" sz="2000" b="1" dirty="0">
                <a:solidFill>
                  <a:schemeClr val="tx1"/>
                </a:solidFill>
              </a:rPr>
              <a:t>Misión</a:t>
            </a:r>
            <a:endParaRPr lang="es-ES" sz="2000" dirty="0">
              <a:solidFill>
                <a:schemeClr val="tx1"/>
              </a:solidFill>
            </a:endParaRPr>
          </a:p>
          <a:p>
            <a:r>
              <a:rPr lang="es-ES" sz="2000" b="1" dirty="0">
                <a:solidFill>
                  <a:schemeClr val="tx1"/>
                </a:solidFill>
              </a:rPr>
              <a:t>“</a:t>
            </a:r>
            <a:r>
              <a:rPr lang="es-ES" sz="2000" dirty="0">
                <a:solidFill>
                  <a:schemeClr val="tx1"/>
                </a:solidFill>
              </a:rPr>
              <a:t>FABICON es una empresa dedicada al diseño, confección y venta de ropa casual para hombres mujeres y niños de todas las edades, dentro del territorio ecuatoriano. El enfoque de nuestra empresa es brindar un servicio completo a nuestros clientes, operando con los costos más bajos que sean posibles conservando y mejorando en nuestros productos y servicios la calidad y confiabilidad. Buscamos el crecimiento personal armónico de los empleados brindándoles capacitación y  remuneración conveniente y puntual. Apoyamos a causas comunitarias de beneficio a la sociedad y procuramos salvaguardar el medio ambiente.</a:t>
            </a:r>
            <a:r>
              <a:rPr lang="es-ES" sz="2000" b="1" dirty="0">
                <a:solidFill>
                  <a:schemeClr val="tx1"/>
                </a:solidFill>
              </a:rPr>
              <a:t>”</a:t>
            </a:r>
            <a:endParaRPr lang="es-MX" sz="2000" dirty="0">
              <a:solidFill>
                <a:schemeClr val="tx1"/>
              </a:solidFill>
            </a:endParaRPr>
          </a:p>
          <a:p>
            <a:pPr algn="just"/>
            <a:endParaRPr lang="es-ES" sz="2000" dirty="0">
              <a:solidFill>
                <a:schemeClr val="tx1"/>
              </a:solidFill>
            </a:endParaRPr>
          </a:p>
        </p:txBody>
      </p:sp>
      <p:sp>
        <p:nvSpPr>
          <p:cNvPr id="8" name="7 Rectángulo redondeado"/>
          <p:cNvSpPr/>
          <p:nvPr/>
        </p:nvSpPr>
        <p:spPr>
          <a:xfrm>
            <a:off x="357158" y="1428736"/>
            <a:ext cx="8572560" cy="11430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285720" y="3071810"/>
            <a:ext cx="8572560" cy="3429024"/>
          </a:xfrm>
          <a:prstGeom prst="roundRect">
            <a:avLst>
              <a:gd name="adj" fmla="val 102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2.2 ESTRATEGIA DE LA COMPAÑIA</a:t>
            </a:r>
            <a:endParaRPr lang="es-ES" sz="2800" dirty="0">
              <a:solidFill>
                <a:srgbClr val="0070C0"/>
              </a:solidFill>
            </a:endParaRPr>
          </a:p>
        </p:txBody>
      </p:sp>
      <p:sp>
        <p:nvSpPr>
          <p:cNvPr id="10"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3310974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5842" name="Imagen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340768"/>
            <a:ext cx="5164034" cy="4431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Rectángulo"/>
          <p:cNvSpPr/>
          <p:nvPr/>
        </p:nvSpPr>
        <p:spPr>
          <a:xfrm>
            <a:off x="5783585" y="2424138"/>
            <a:ext cx="3161817" cy="1754326"/>
          </a:xfrm>
          <a:prstGeom prst="rect">
            <a:avLst/>
          </a:prstGeom>
        </p:spPr>
        <p:txBody>
          <a:bodyPr wrap="square">
            <a:spAutoFit/>
          </a:bodyPr>
          <a:lstStyle/>
          <a:p>
            <a:r>
              <a:rPr lang="es-ES" dirty="0"/>
              <a:t>La planta de producción </a:t>
            </a:r>
            <a:r>
              <a:rPr lang="es-ES" dirty="0" smtClean="0"/>
              <a:t>está </a:t>
            </a:r>
            <a:r>
              <a:rPr lang="es-ES" dirty="0"/>
              <a:t>ubicada en la Av. Isidro Ayora N81-54 y Calle Cristóbal </a:t>
            </a:r>
            <a:r>
              <a:rPr lang="es-ES" dirty="0" err="1"/>
              <a:t>Á</a:t>
            </a:r>
            <a:r>
              <a:rPr lang="es-ES" dirty="0" err="1" smtClean="0"/>
              <a:t>lvez</a:t>
            </a:r>
            <a:r>
              <a:rPr lang="es-ES" dirty="0"/>
              <a:t>, sector Carcelén, sobre un terreno de </a:t>
            </a:r>
            <a:r>
              <a:rPr lang="es-ES" dirty="0" smtClean="0"/>
              <a:t>2300 </a:t>
            </a:r>
            <a:r>
              <a:rPr lang="es-ES" dirty="0"/>
              <a:t>m2 y con 2650 m2 de construcción.</a:t>
            </a:r>
            <a:endParaRPr lang="es-MX" dirty="0"/>
          </a:p>
        </p:txBody>
      </p:sp>
      <p:sp>
        <p:nvSpPr>
          <p:cNvPr id="8"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2.3 PLANTA DE PRODUCCIÓN</a:t>
            </a:r>
            <a:endParaRPr lang="es-ES" sz="2800" dirty="0">
              <a:solidFill>
                <a:srgbClr val="0070C0"/>
              </a:solidFill>
            </a:endParaRPr>
          </a:p>
        </p:txBody>
      </p:sp>
      <p:sp>
        <p:nvSpPr>
          <p:cNvPr id="9"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213898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5843" name="Imagen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374399"/>
            <a:ext cx="3750739" cy="5383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4" name="Imagen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88024" y="2125129"/>
            <a:ext cx="3883186" cy="3039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1 Título"/>
          <p:cNvSpPr txBox="1">
            <a:spLocks/>
          </p:cNvSpPr>
          <p:nvPr/>
        </p:nvSpPr>
        <p:spPr>
          <a:xfrm>
            <a:off x="1622833" y="939226"/>
            <a:ext cx="1440160" cy="43858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0070C0"/>
                </a:solidFill>
              </a:rPr>
              <a:t>Planta Baja</a:t>
            </a:r>
            <a:endParaRPr lang="es-ES" sz="2400" dirty="0"/>
          </a:p>
        </p:txBody>
      </p:sp>
      <p:sp>
        <p:nvSpPr>
          <p:cNvPr id="11" name="1 Título"/>
          <p:cNvSpPr txBox="1">
            <a:spLocks/>
          </p:cNvSpPr>
          <p:nvPr/>
        </p:nvSpPr>
        <p:spPr>
          <a:xfrm>
            <a:off x="6009537" y="1530207"/>
            <a:ext cx="1440160" cy="438581"/>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0070C0"/>
                </a:solidFill>
              </a:rPr>
              <a:t>Planta Alta</a:t>
            </a:r>
            <a:endParaRPr lang="es-ES" sz="2400" dirty="0"/>
          </a:p>
        </p:txBody>
      </p:sp>
      <p:sp>
        <p:nvSpPr>
          <p:cNvPr id="12"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2.4 LAYOUT</a:t>
            </a:r>
            <a:endParaRPr lang="es-ES" sz="2800" dirty="0">
              <a:solidFill>
                <a:srgbClr val="0070C0"/>
              </a:solidFill>
            </a:endParaRPr>
          </a:p>
        </p:txBody>
      </p:sp>
      <p:sp>
        <p:nvSpPr>
          <p:cNvPr id="13"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290357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 xmlns:p14="http://schemas.microsoft.com/office/powerpoint/2010/main" val="707378971"/>
              </p:ext>
            </p:extLst>
          </p:nvPr>
        </p:nvGraphicFramePr>
        <p:xfrm>
          <a:off x="647564" y="1628800"/>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2.5 CLIENTES</a:t>
            </a:r>
            <a:endParaRPr lang="es-ES" sz="2800" dirty="0">
              <a:solidFill>
                <a:srgbClr val="0070C0"/>
              </a:solidFill>
            </a:endParaRPr>
          </a:p>
        </p:txBody>
      </p:sp>
      <p:sp>
        <p:nvSpPr>
          <p:cNvPr id="9"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993716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 xmlns:p14="http://schemas.microsoft.com/office/powerpoint/2010/main" val="1019426361"/>
              </p:ext>
            </p:extLst>
          </p:nvPr>
        </p:nvGraphicFramePr>
        <p:xfrm>
          <a:off x="647564" y="1628800"/>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9512" y="476672"/>
            <a:ext cx="58326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2.6 CANALES DISTRIBUCIÓN PROPIOS</a:t>
            </a:r>
            <a:endParaRPr lang="es-ES" sz="2800" dirty="0">
              <a:solidFill>
                <a:srgbClr val="0070C0"/>
              </a:solidFill>
            </a:endParaRPr>
          </a:p>
        </p:txBody>
      </p:sp>
      <p:sp>
        <p:nvSpPr>
          <p:cNvPr id="9"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2955111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 name="1 Tabla"/>
          <p:cNvGraphicFramePr>
            <a:graphicFrameLocks noGrp="1"/>
          </p:cNvGraphicFramePr>
          <p:nvPr>
            <p:extLst>
              <p:ext uri="{D42A27DB-BD31-4B8C-83A1-F6EECF244321}">
                <p14:modId xmlns="" xmlns:p14="http://schemas.microsoft.com/office/powerpoint/2010/main" val="4076192203"/>
              </p:ext>
            </p:extLst>
          </p:nvPr>
        </p:nvGraphicFramePr>
        <p:xfrm>
          <a:off x="755576" y="1268760"/>
          <a:ext cx="7560840" cy="4712129"/>
        </p:xfrm>
        <a:graphic>
          <a:graphicData uri="http://schemas.openxmlformats.org/drawingml/2006/table">
            <a:tbl>
              <a:tblPr firstRow="1" firstCol="1" bandRow="1">
                <a:tableStyleId>{5C22544A-7EE6-4342-B048-85BDC9FD1C3A}</a:tableStyleId>
              </a:tblPr>
              <a:tblGrid>
                <a:gridCol w="1945105"/>
                <a:gridCol w="2537871"/>
                <a:gridCol w="3077864"/>
              </a:tblGrid>
              <a:tr h="1065982">
                <a:tc>
                  <a:txBody>
                    <a:bodyPr/>
                    <a:lstStyle/>
                    <a:p>
                      <a:pPr algn="ctr">
                        <a:lnSpc>
                          <a:spcPct val="150000"/>
                        </a:lnSpc>
                        <a:spcAft>
                          <a:spcPts val="0"/>
                        </a:spcAft>
                      </a:pPr>
                      <a:r>
                        <a:rPr lang="es-ES" sz="2400">
                          <a:effectLst/>
                        </a:rPr>
                        <a:t>MATERIAL</a:t>
                      </a:r>
                      <a:endParaRPr lang="es-MX" sz="20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2400">
                          <a:effectLst/>
                        </a:rPr>
                        <a:t>FABRICANTE NACIONAL</a:t>
                      </a:r>
                      <a:endParaRPr lang="es-MX" sz="200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S" sz="2400">
                          <a:effectLst/>
                        </a:rPr>
                        <a:t>DISTRIBUIDOR IMPORTADOR</a:t>
                      </a:r>
                      <a:endParaRPr lang="es-MX" sz="2000">
                        <a:effectLst/>
                        <a:latin typeface="Calibri"/>
                        <a:ea typeface="Calibri"/>
                        <a:cs typeface="Times New Roman"/>
                      </a:endParaRPr>
                    </a:p>
                  </a:txBody>
                  <a:tcPr marL="68580" marR="68580" marT="0" marB="0" anchor="ctr"/>
                </a:tc>
              </a:tr>
              <a:tr h="1305310">
                <a:tc>
                  <a:txBody>
                    <a:bodyPr/>
                    <a:lstStyle/>
                    <a:p>
                      <a:pPr>
                        <a:lnSpc>
                          <a:spcPct val="150000"/>
                        </a:lnSpc>
                        <a:spcAft>
                          <a:spcPts val="0"/>
                        </a:spcAft>
                      </a:pPr>
                      <a:r>
                        <a:rPr lang="es-ES" sz="2400">
                          <a:effectLst/>
                        </a:rPr>
                        <a:t>Telas</a:t>
                      </a:r>
                      <a:endParaRPr lang="es-MX" sz="2000">
                        <a:effectLst/>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Calibri"/>
                        <a:buChar char="-"/>
                      </a:pPr>
                      <a:r>
                        <a:rPr lang="es-ES" sz="2400">
                          <a:effectLst/>
                        </a:rPr>
                        <a:t>Vicuña</a:t>
                      </a:r>
                      <a:endParaRPr lang="es-MX" sz="2000">
                        <a:effectLst/>
                      </a:endParaRPr>
                    </a:p>
                    <a:p>
                      <a:pPr marL="342900" lvl="0" indent="-342900">
                        <a:lnSpc>
                          <a:spcPct val="115000"/>
                        </a:lnSpc>
                        <a:spcAft>
                          <a:spcPts val="0"/>
                        </a:spcAft>
                        <a:buFont typeface="Calibri"/>
                        <a:buChar char="-"/>
                      </a:pPr>
                      <a:r>
                        <a:rPr lang="es-ES" sz="2400">
                          <a:effectLst/>
                        </a:rPr>
                        <a:t>Sintofil</a:t>
                      </a:r>
                      <a:endParaRPr lang="es-MX" sz="2000">
                        <a:effectLst/>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Calibri"/>
                        <a:buChar char="-"/>
                      </a:pPr>
                      <a:r>
                        <a:rPr lang="es-ES" sz="2400">
                          <a:effectLst/>
                        </a:rPr>
                        <a:t>Intimoda</a:t>
                      </a:r>
                      <a:endParaRPr lang="es-MX" sz="2000">
                        <a:effectLst/>
                      </a:endParaRPr>
                    </a:p>
                    <a:p>
                      <a:pPr marL="342900" lvl="0" indent="-342900">
                        <a:lnSpc>
                          <a:spcPct val="115000"/>
                        </a:lnSpc>
                        <a:spcAft>
                          <a:spcPts val="0"/>
                        </a:spcAft>
                        <a:buFont typeface="Calibri"/>
                        <a:buChar char="-"/>
                      </a:pPr>
                      <a:r>
                        <a:rPr lang="es-ES" sz="2400">
                          <a:effectLst/>
                        </a:rPr>
                        <a:t>Impordemin</a:t>
                      </a:r>
                      <a:endParaRPr lang="es-MX" sz="2000">
                        <a:effectLst/>
                        <a:latin typeface="Calibri"/>
                        <a:ea typeface="Calibri"/>
                        <a:cs typeface="Times New Roman"/>
                      </a:endParaRPr>
                    </a:p>
                  </a:txBody>
                  <a:tcPr marL="68580" marR="68580" marT="0" marB="0" anchor="ctr"/>
                </a:tc>
              </a:tr>
              <a:tr h="1047667">
                <a:tc>
                  <a:txBody>
                    <a:bodyPr/>
                    <a:lstStyle/>
                    <a:p>
                      <a:pPr>
                        <a:lnSpc>
                          <a:spcPct val="150000"/>
                        </a:lnSpc>
                        <a:spcAft>
                          <a:spcPts val="0"/>
                        </a:spcAft>
                      </a:pPr>
                      <a:r>
                        <a:rPr lang="es-ES" sz="2400">
                          <a:effectLst/>
                        </a:rPr>
                        <a:t>Hilos</a:t>
                      </a:r>
                      <a:endParaRPr lang="es-MX" sz="2000">
                        <a:effectLst/>
                        <a:latin typeface="Calibri"/>
                        <a:ea typeface="Calibri"/>
                        <a:cs typeface="Times New Roman"/>
                      </a:endParaRPr>
                    </a:p>
                  </a:txBody>
                  <a:tcPr marL="68580" marR="68580" marT="0" marB="0" anchor="ctr"/>
                </a:tc>
                <a:tc>
                  <a:txBody>
                    <a:bodyPr/>
                    <a:lstStyle/>
                    <a:p>
                      <a:pPr marL="342900" lvl="0" indent="-342900">
                        <a:lnSpc>
                          <a:spcPct val="150000"/>
                        </a:lnSpc>
                        <a:spcAft>
                          <a:spcPts val="0"/>
                        </a:spcAft>
                        <a:buFont typeface="Calibri"/>
                        <a:buChar char="-"/>
                      </a:pPr>
                      <a:r>
                        <a:rPr lang="es-ES" sz="2400">
                          <a:effectLst/>
                        </a:rPr>
                        <a:t>Hilos Pasa</a:t>
                      </a:r>
                      <a:endParaRPr lang="es-MX" sz="2000">
                        <a:effectLst/>
                        <a:latin typeface="Calibri"/>
                        <a:ea typeface="Calibri"/>
                        <a:cs typeface="Times New Roman"/>
                      </a:endParaRPr>
                    </a:p>
                  </a:txBody>
                  <a:tcPr marL="68580" marR="68580" marT="0" marB="0" anchor="ctr"/>
                </a:tc>
                <a:tc>
                  <a:txBody>
                    <a:bodyPr/>
                    <a:lstStyle/>
                    <a:p>
                      <a:pPr marL="342900" lvl="0" indent="-342900">
                        <a:lnSpc>
                          <a:spcPct val="150000"/>
                        </a:lnSpc>
                        <a:spcAft>
                          <a:spcPts val="0"/>
                        </a:spcAft>
                        <a:buFont typeface="Calibri"/>
                        <a:buChar char="-"/>
                      </a:pPr>
                      <a:r>
                        <a:rPr lang="es-ES" sz="2400">
                          <a:effectLst/>
                        </a:rPr>
                        <a:t>Hilos Cadena</a:t>
                      </a:r>
                      <a:endParaRPr lang="es-MX" sz="2000">
                        <a:effectLst/>
                        <a:latin typeface="Calibri"/>
                        <a:ea typeface="Calibri"/>
                        <a:cs typeface="Times New Roman"/>
                      </a:endParaRPr>
                    </a:p>
                  </a:txBody>
                  <a:tcPr marL="68580" marR="68580" marT="0" marB="0" anchor="ctr"/>
                </a:tc>
              </a:tr>
              <a:tr h="1189553">
                <a:tc>
                  <a:txBody>
                    <a:bodyPr/>
                    <a:lstStyle/>
                    <a:p>
                      <a:pPr>
                        <a:lnSpc>
                          <a:spcPct val="150000"/>
                        </a:lnSpc>
                        <a:spcAft>
                          <a:spcPts val="0"/>
                        </a:spcAft>
                      </a:pPr>
                      <a:r>
                        <a:rPr lang="es-ES" sz="2400">
                          <a:effectLst/>
                        </a:rPr>
                        <a:t>Accesorios </a:t>
                      </a:r>
                      <a:endParaRPr lang="es-MX" sz="2000">
                        <a:effectLst/>
                        <a:latin typeface="Calibri"/>
                        <a:ea typeface="Calibri"/>
                        <a:cs typeface="Times New Roman"/>
                      </a:endParaRPr>
                    </a:p>
                  </a:txBody>
                  <a:tcPr marL="68580" marR="68580" marT="0" marB="0" anchor="ctr"/>
                </a:tc>
                <a:tc>
                  <a:txBody>
                    <a:bodyPr/>
                    <a:lstStyle/>
                    <a:p>
                      <a:pPr marL="342900" lvl="0" indent="-342900">
                        <a:lnSpc>
                          <a:spcPct val="150000"/>
                        </a:lnSpc>
                        <a:spcAft>
                          <a:spcPts val="0"/>
                        </a:spcAft>
                        <a:buFont typeface="Calibri"/>
                        <a:buChar char="-"/>
                      </a:pPr>
                      <a:r>
                        <a:rPr lang="es-ES" sz="2400">
                          <a:effectLst/>
                        </a:rPr>
                        <a:t>Bototagua</a:t>
                      </a:r>
                      <a:endParaRPr lang="es-MX" sz="2000">
                        <a:effectLst/>
                        <a:latin typeface="Calibri"/>
                        <a:ea typeface="Calibri"/>
                        <a:cs typeface="Times New Roman"/>
                      </a:endParaRPr>
                    </a:p>
                  </a:txBody>
                  <a:tcPr marL="68580" marR="68580" marT="0" marB="0" anchor="ctr"/>
                </a:tc>
                <a:tc>
                  <a:txBody>
                    <a:bodyPr/>
                    <a:lstStyle/>
                    <a:p>
                      <a:pPr marL="342900" lvl="0" indent="-342900">
                        <a:lnSpc>
                          <a:spcPct val="115000"/>
                        </a:lnSpc>
                        <a:spcAft>
                          <a:spcPts val="0"/>
                        </a:spcAft>
                        <a:buFont typeface="Calibri"/>
                        <a:buChar char="-"/>
                      </a:pPr>
                      <a:r>
                        <a:rPr lang="es-ES" sz="2400" dirty="0">
                          <a:effectLst/>
                        </a:rPr>
                        <a:t>El Rey</a:t>
                      </a:r>
                      <a:endParaRPr lang="es-MX" sz="2000" dirty="0">
                        <a:effectLst/>
                      </a:endParaRPr>
                    </a:p>
                    <a:p>
                      <a:pPr marL="342900" lvl="0" indent="-342900">
                        <a:lnSpc>
                          <a:spcPct val="115000"/>
                        </a:lnSpc>
                        <a:spcAft>
                          <a:spcPts val="0"/>
                        </a:spcAft>
                        <a:buFont typeface="Calibri"/>
                        <a:buChar char="-"/>
                      </a:pPr>
                      <a:r>
                        <a:rPr lang="es-ES" sz="2400" dirty="0">
                          <a:effectLst/>
                        </a:rPr>
                        <a:t>ECA</a:t>
                      </a:r>
                      <a:endParaRPr lang="es-MX" sz="2000" dirty="0">
                        <a:effectLst/>
                      </a:endParaRPr>
                    </a:p>
                    <a:p>
                      <a:pPr marL="342900" lvl="0" indent="-342900">
                        <a:lnSpc>
                          <a:spcPct val="115000"/>
                        </a:lnSpc>
                        <a:spcAft>
                          <a:spcPts val="0"/>
                        </a:spcAft>
                        <a:buFont typeface="Calibri"/>
                        <a:buChar char="-"/>
                      </a:pPr>
                      <a:r>
                        <a:rPr lang="es-ES" sz="2400" dirty="0">
                          <a:effectLst/>
                        </a:rPr>
                        <a:t>Estrada &amp; Velásquez</a:t>
                      </a:r>
                      <a:endParaRPr lang="es-MX" sz="2000" dirty="0">
                        <a:effectLst/>
                        <a:latin typeface="Calibri"/>
                        <a:ea typeface="Calibri"/>
                        <a:cs typeface="Times New Roman"/>
                      </a:endParaRPr>
                    </a:p>
                  </a:txBody>
                  <a:tcPr marL="68580" marR="68580" marT="0" marB="0" anchor="ctr"/>
                </a:tc>
              </a:tr>
            </a:tbl>
          </a:graphicData>
        </a:graphic>
      </p:graphicFrame>
      <p:sp>
        <p:nvSpPr>
          <p:cNvPr id="7"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2.7 PROVEEDORES</a:t>
            </a:r>
            <a:endParaRPr lang="es-ES" sz="2800" dirty="0">
              <a:solidFill>
                <a:srgbClr val="0070C0"/>
              </a:solidFill>
            </a:endParaRPr>
          </a:p>
        </p:txBody>
      </p:sp>
      <p:sp>
        <p:nvSpPr>
          <p:cNvPr id="8"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2. DESCRIPCIÓN DE FABICON CIA.LTDA.</a:t>
            </a:r>
            <a:endParaRPr lang="es-ES" sz="2400" dirty="0">
              <a:solidFill>
                <a:schemeClr val="bg1"/>
              </a:solidFill>
            </a:endParaRPr>
          </a:p>
        </p:txBody>
      </p:sp>
    </p:spTree>
    <p:extLst>
      <p:ext uri="{BB962C8B-B14F-4D97-AF65-F5344CB8AC3E}">
        <p14:creationId xmlns="" xmlns:p14="http://schemas.microsoft.com/office/powerpoint/2010/main" val="220839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1 Título"/>
          <p:cNvSpPr txBox="1">
            <a:spLocks/>
          </p:cNvSpPr>
          <p:nvPr/>
        </p:nvSpPr>
        <p:spPr>
          <a:xfrm>
            <a:off x="467544" y="2564904"/>
            <a:ext cx="8064896" cy="136815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a:t>3</a:t>
            </a:r>
            <a:r>
              <a:rPr lang="es-MX" sz="3600" b="1" dirty="0" smtClean="0"/>
              <a:t>. </a:t>
            </a:r>
            <a:r>
              <a:rPr lang="es-MX" sz="3600" b="1" dirty="0"/>
              <a:t>CARACTERIZACIÓN Y DOCUMENTACIÓN DE LOS PROCESOS DE REALIZACIÓN DE FABICON CIA. LTDA</a:t>
            </a:r>
            <a:r>
              <a:rPr lang="es-MX" sz="3600" b="1" dirty="0" smtClean="0"/>
              <a:t>.</a:t>
            </a:r>
            <a:endParaRPr lang="es-MX" sz="3600" b="1" dirty="0"/>
          </a:p>
        </p:txBody>
      </p:sp>
      <p:pic>
        <p:nvPicPr>
          <p:cNvPr id="5"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Tree>
    <p:extLst>
      <p:ext uri="{BB962C8B-B14F-4D97-AF65-F5344CB8AC3E}">
        <p14:creationId xmlns="" xmlns:p14="http://schemas.microsoft.com/office/powerpoint/2010/main" val="2505935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2" name="Imagen 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791" t="2052"/>
          <a:stretch/>
        </p:blipFill>
        <p:spPr bwMode="auto">
          <a:xfrm>
            <a:off x="539552" y="992203"/>
            <a:ext cx="8064896" cy="5831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3.1 MAPA DE PROCESOS</a:t>
            </a:r>
            <a:endParaRPr lang="es-ES" sz="2800" dirty="0">
              <a:solidFill>
                <a:srgbClr val="0070C0"/>
              </a:solidFill>
            </a:endParaRPr>
          </a:p>
        </p:txBody>
      </p:sp>
      <p:sp>
        <p:nvSpPr>
          <p:cNvPr id="8" name="1 Título"/>
          <p:cNvSpPr txBox="1">
            <a:spLocks/>
          </p:cNvSpPr>
          <p:nvPr/>
        </p:nvSpPr>
        <p:spPr>
          <a:xfrm>
            <a:off x="4427984" y="2914"/>
            <a:ext cx="4716016"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3. DOCUMENTACIÓN DE PROCESOS</a:t>
            </a:r>
            <a:endParaRPr lang="es-ES" sz="2400" dirty="0">
              <a:solidFill>
                <a:schemeClr val="bg1"/>
              </a:solidFill>
            </a:endParaRPr>
          </a:p>
        </p:txBody>
      </p:sp>
    </p:spTree>
    <p:extLst>
      <p:ext uri="{BB962C8B-B14F-4D97-AF65-F5344CB8AC3E}">
        <p14:creationId xmlns="" xmlns:p14="http://schemas.microsoft.com/office/powerpoint/2010/main" val="927846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986" name="Imagen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024461"/>
            <a:ext cx="7776864" cy="5815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3.2 INVENTARIO DE PROCESOS</a:t>
            </a:r>
            <a:endParaRPr lang="es-ES" sz="2800" dirty="0">
              <a:solidFill>
                <a:srgbClr val="0070C0"/>
              </a:solidFill>
            </a:endParaRPr>
          </a:p>
        </p:txBody>
      </p:sp>
      <p:sp>
        <p:nvSpPr>
          <p:cNvPr id="10" name="1 Título"/>
          <p:cNvSpPr txBox="1">
            <a:spLocks/>
          </p:cNvSpPr>
          <p:nvPr/>
        </p:nvSpPr>
        <p:spPr>
          <a:xfrm>
            <a:off x="4427984" y="2914"/>
            <a:ext cx="4716016"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3. DOCUMENTACIÓN DE PROCESOS</a:t>
            </a:r>
            <a:endParaRPr lang="es-ES" sz="2400" dirty="0">
              <a:solidFill>
                <a:schemeClr val="bg1"/>
              </a:solidFill>
            </a:endParaRPr>
          </a:p>
        </p:txBody>
      </p:sp>
    </p:spTree>
    <p:extLst>
      <p:ext uri="{BB962C8B-B14F-4D97-AF65-F5344CB8AC3E}">
        <p14:creationId xmlns="" xmlns:p14="http://schemas.microsoft.com/office/powerpoint/2010/main" val="92784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42853"/>
            <a:ext cx="7772400" cy="1000131"/>
          </a:xfrm>
        </p:spPr>
        <p:txBody>
          <a:bodyPr>
            <a:normAutofit/>
          </a:bodyPr>
          <a:lstStyle/>
          <a:p>
            <a:r>
              <a:rPr lang="es-ES" sz="4800" b="1" dirty="0" smtClean="0">
                <a:solidFill>
                  <a:srgbClr val="0070C0"/>
                </a:solidFill>
              </a:rPr>
              <a:t>AGENDA</a:t>
            </a:r>
            <a:endParaRPr lang="es-ES" sz="4800" dirty="0"/>
          </a:p>
        </p:txBody>
      </p:sp>
      <p:graphicFrame>
        <p:nvGraphicFramePr>
          <p:cNvPr id="6" name="5 Diagrama"/>
          <p:cNvGraphicFramePr/>
          <p:nvPr>
            <p:extLst>
              <p:ext uri="{D42A27DB-BD31-4B8C-83A1-F6EECF244321}">
                <p14:modId xmlns="" xmlns:p14="http://schemas.microsoft.com/office/powerpoint/2010/main" val="1730780318"/>
              </p:ext>
            </p:extLst>
          </p:nvPr>
        </p:nvGraphicFramePr>
        <p:xfrm>
          <a:off x="357158" y="1052736"/>
          <a:ext cx="8501122"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91344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3.3 CARACTERIZACIÓN DE PROCESOS</a:t>
            </a:r>
            <a:endParaRPr lang="es-ES" sz="2800" dirty="0">
              <a:solidFill>
                <a:srgbClr val="0070C0"/>
              </a:solidFill>
            </a:endParaRPr>
          </a:p>
        </p:txBody>
      </p:sp>
      <p:sp>
        <p:nvSpPr>
          <p:cNvPr id="8" name="1 Título"/>
          <p:cNvSpPr txBox="1">
            <a:spLocks/>
          </p:cNvSpPr>
          <p:nvPr/>
        </p:nvSpPr>
        <p:spPr>
          <a:xfrm>
            <a:off x="4427984" y="2914"/>
            <a:ext cx="4716016"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3. DOCUMENTACIÓN DE PROCESOS</a:t>
            </a:r>
            <a:endParaRPr lang="es-ES" sz="2400" dirty="0">
              <a:solidFill>
                <a:schemeClr val="bg1"/>
              </a:solidFill>
            </a:endParaRPr>
          </a:p>
        </p:txBody>
      </p:sp>
      <p:pic>
        <p:nvPicPr>
          <p:cNvPr id="2050" name="Picture 2">
            <a:hlinkClick r:id="rId2" action="ppaction://hlinkfile"/>
          </p:cNvPr>
          <p:cNvPicPr>
            <a:picLocks noChangeAspect="1" noChangeArrowheads="1"/>
          </p:cNvPicPr>
          <p:nvPr/>
        </p:nvPicPr>
        <p:blipFill>
          <a:blip r:embed="rId3"/>
          <a:srcRect/>
          <a:stretch>
            <a:fillRect/>
          </a:stretch>
        </p:blipFill>
        <p:spPr bwMode="auto">
          <a:xfrm>
            <a:off x="642910" y="928694"/>
            <a:ext cx="7893175" cy="5715016"/>
          </a:xfrm>
          <a:prstGeom prst="rect">
            <a:avLst/>
          </a:prstGeom>
          <a:noFill/>
          <a:ln w="9525">
            <a:noFill/>
            <a:miter lim="800000"/>
            <a:headEnd/>
            <a:tailEnd/>
          </a:ln>
          <a:effectLst/>
        </p:spPr>
      </p:pic>
    </p:spTree>
    <p:extLst>
      <p:ext uri="{BB962C8B-B14F-4D97-AF65-F5344CB8AC3E}">
        <p14:creationId xmlns="" xmlns:p14="http://schemas.microsoft.com/office/powerpoint/2010/main" val="4245732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3.4 DIAGRAMAS</a:t>
            </a:r>
          </a:p>
          <a:p>
            <a:pPr algn="l"/>
            <a:r>
              <a:rPr lang="es-ES" sz="2800" dirty="0" smtClean="0">
                <a:solidFill>
                  <a:srgbClr val="0070C0"/>
                </a:solidFill>
              </a:rPr>
              <a:t>DE FLUJO</a:t>
            </a:r>
            <a:endParaRPr lang="es-ES" sz="2800" dirty="0">
              <a:solidFill>
                <a:srgbClr val="0070C0"/>
              </a:solidFill>
            </a:endParaRPr>
          </a:p>
        </p:txBody>
      </p:sp>
      <p:sp>
        <p:nvSpPr>
          <p:cNvPr id="8" name="1 Título"/>
          <p:cNvSpPr txBox="1">
            <a:spLocks/>
          </p:cNvSpPr>
          <p:nvPr/>
        </p:nvSpPr>
        <p:spPr>
          <a:xfrm>
            <a:off x="4427984" y="2914"/>
            <a:ext cx="4716016"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3. DOCUMENTACIÓN DE PROCESOS</a:t>
            </a:r>
            <a:endParaRPr lang="es-ES" sz="24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643174" y="785794"/>
            <a:ext cx="3714776" cy="5755918"/>
          </a:xfrm>
          <a:prstGeom prst="rect">
            <a:avLst/>
          </a:prstGeom>
          <a:noFill/>
          <a:ln w="9525">
            <a:noFill/>
            <a:miter lim="800000"/>
            <a:headEnd/>
            <a:tailEnd/>
          </a:ln>
          <a:effectLst/>
        </p:spPr>
      </p:pic>
    </p:spTree>
    <p:extLst>
      <p:ext uri="{BB962C8B-B14F-4D97-AF65-F5344CB8AC3E}">
        <p14:creationId xmlns="" xmlns:p14="http://schemas.microsoft.com/office/powerpoint/2010/main" val="4245732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1 Título"/>
          <p:cNvSpPr txBox="1">
            <a:spLocks/>
          </p:cNvSpPr>
          <p:nvPr/>
        </p:nvSpPr>
        <p:spPr>
          <a:xfrm>
            <a:off x="467544" y="2564904"/>
            <a:ext cx="806489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smtClean="0"/>
              <a:t>4. </a:t>
            </a:r>
            <a:r>
              <a:rPr lang="es-MX" sz="3600" b="1" dirty="0"/>
              <a:t>PLAN DE </a:t>
            </a:r>
            <a:r>
              <a:rPr lang="es-MX" sz="3600" b="1" dirty="0" smtClean="0"/>
              <a:t>CAPACITACIÓN E IMPLEMENTACIÓN</a:t>
            </a:r>
            <a:endParaRPr lang="es-MX" sz="3600" b="1" dirty="0"/>
          </a:p>
        </p:txBody>
      </p:sp>
      <p:pic>
        <p:nvPicPr>
          <p:cNvPr id="6"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Tree>
    <p:extLst>
      <p:ext uri="{BB962C8B-B14F-4D97-AF65-F5344CB8AC3E}">
        <p14:creationId xmlns="" xmlns:p14="http://schemas.microsoft.com/office/powerpoint/2010/main" val="4144355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43009" name="Picture 1"/>
          <p:cNvPicPr>
            <a:picLocks noChangeAspect="1" noChangeArrowheads="1"/>
          </p:cNvPicPr>
          <p:nvPr/>
        </p:nvPicPr>
        <p:blipFill>
          <a:blip r:embed="rId2">
            <a:extLst>
              <a:ext uri="{28A0092B-C50C-407E-A947-70E740481C1C}">
                <a14:useLocalDpi xmlns="" xmlns:a14="http://schemas.microsoft.com/office/drawing/2010/main" val="0"/>
              </a:ext>
            </a:extLst>
          </a:blip>
          <a:srcRect l="1195"/>
          <a:stretch>
            <a:fillRect/>
          </a:stretch>
        </p:blipFill>
        <p:spPr bwMode="auto">
          <a:xfrm rot="5400000">
            <a:off x="1765301" y="-337986"/>
            <a:ext cx="5613397" cy="820891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4.1 PLAN DE TRABAJO</a:t>
            </a:r>
            <a:endParaRPr lang="es-ES" sz="2800" dirty="0">
              <a:solidFill>
                <a:srgbClr val="0070C0"/>
              </a:solidFill>
            </a:endParaRPr>
          </a:p>
        </p:txBody>
      </p:sp>
      <p:sp>
        <p:nvSpPr>
          <p:cNvPr id="9" name="1 Título"/>
          <p:cNvSpPr txBox="1">
            <a:spLocks/>
          </p:cNvSpPr>
          <p:nvPr/>
        </p:nvSpPr>
        <p:spPr>
          <a:xfrm>
            <a:off x="4139952" y="2914"/>
            <a:ext cx="5004048"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4. CAPACITACIÓN E IMPLEMENTACIÓN</a:t>
            </a:r>
            <a:endParaRPr lang="es-ES" sz="2400" dirty="0">
              <a:solidFill>
                <a:schemeClr val="bg1"/>
              </a:solidFill>
            </a:endParaRPr>
          </a:p>
        </p:txBody>
      </p:sp>
    </p:spTree>
    <p:extLst>
      <p:ext uri="{BB962C8B-B14F-4D97-AF65-F5344CB8AC3E}">
        <p14:creationId xmlns="" xmlns:p14="http://schemas.microsoft.com/office/powerpoint/2010/main" val="4245732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1 Título"/>
          <p:cNvSpPr txBox="1">
            <a:spLocks/>
          </p:cNvSpPr>
          <p:nvPr/>
        </p:nvSpPr>
        <p:spPr>
          <a:xfrm>
            <a:off x="467544" y="2564904"/>
            <a:ext cx="806489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smtClean="0"/>
              <a:t>5. IMPLEMENTACIÓN Y </a:t>
            </a:r>
            <a:r>
              <a:rPr lang="es-MX" sz="3600" b="1" dirty="0"/>
              <a:t>EVALUACIÓN EN </a:t>
            </a:r>
            <a:r>
              <a:rPr lang="es-MX" sz="3600" b="1" dirty="0" smtClean="0"/>
              <a:t>EL </a:t>
            </a:r>
            <a:r>
              <a:rPr lang="es-MX" sz="3600" b="1" dirty="0"/>
              <a:t>PROCESO </a:t>
            </a:r>
            <a:r>
              <a:rPr lang="es-MX" sz="3600" b="1" dirty="0" smtClean="0"/>
              <a:t>DE DISEÑO</a:t>
            </a:r>
            <a:endParaRPr lang="es-MX" sz="3600" b="1" dirty="0"/>
          </a:p>
        </p:txBody>
      </p:sp>
      <p:pic>
        <p:nvPicPr>
          <p:cNvPr id="6"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Tree>
    <p:extLst>
      <p:ext uri="{BB962C8B-B14F-4D97-AF65-F5344CB8AC3E}">
        <p14:creationId xmlns="" xmlns:p14="http://schemas.microsoft.com/office/powerpoint/2010/main" val="2149405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1036881738"/>
              </p:ext>
            </p:extLst>
          </p:nvPr>
        </p:nvGraphicFramePr>
        <p:xfrm>
          <a:off x="395536" y="1196752"/>
          <a:ext cx="835292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a:solidFill>
                  <a:srgbClr val="0070C0"/>
                </a:solidFill>
              </a:rPr>
              <a:t>5</a:t>
            </a:r>
            <a:r>
              <a:rPr lang="es-ES" sz="2800" dirty="0" smtClean="0">
                <a:solidFill>
                  <a:srgbClr val="0070C0"/>
                </a:solidFill>
              </a:rPr>
              <a:t>.1 MÉTODO DE TRABAJO</a:t>
            </a:r>
            <a:endParaRPr lang="es-ES" sz="2800" dirty="0">
              <a:solidFill>
                <a:srgbClr val="0070C0"/>
              </a:solidFill>
            </a:endParaRPr>
          </a:p>
        </p:txBody>
      </p:sp>
      <p:sp>
        <p:nvSpPr>
          <p:cNvPr id="9"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867951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359532" y="1203717"/>
            <a:ext cx="8424936" cy="1754326"/>
          </a:xfrm>
          <a:prstGeom prst="rect">
            <a:avLst/>
          </a:prstGeom>
        </p:spPr>
        <p:txBody>
          <a:bodyPr wrap="square">
            <a:spAutoFit/>
          </a:bodyPr>
          <a:lstStyle/>
          <a:p>
            <a:r>
              <a:rPr lang="es-ES" b="1" dirty="0"/>
              <a:t>Paso 1.-  Identificación de la oportunidad de mejora</a:t>
            </a:r>
            <a:endParaRPr lang="es-MX" dirty="0"/>
          </a:p>
          <a:p>
            <a:r>
              <a:rPr lang="es-ES" b="1" dirty="0"/>
              <a:t> </a:t>
            </a:r>
            <a:endParaRPr lang="es-MX" dirty="0"/>
          </a:p>
          <a:p>
            <a:r>
              <a:rPr lang="es-ES" dirty="0"/>
              <a:t>El indicador de eficacia del diseño de prendas nuevas, en los últimos cuatro meses presenta un promedio del 50 % de cumplimiento, no todos los diseños aprobados salen a la venta y hay retrasos en la entrega de los diseños de prendas.</a:t>
            </a:r>
            <a:endParaRPr lang="es-MX" dirty="0"/>
          </a:p>
          <a:p>
            <a:endParaRPr lang="es-MX" dirty="0"/>
          </a:p>
        </p:txBody>
      </p:sp>
      <p:pic>
        <p:nvPicPr>
          <p:cNvPr id="56322" name="Imagen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1787" y="2896323"/>
            <a:ext cx="5609747" cy="3701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4 Rectángulo"/>
          <p:cNvSpPr/>
          <p:nvPr/>
        </p:nvSpPr>
        <p:spPr>
          <a:xfrm>
            <a:off x="5989774" y="4023816"/>
            <a:ext cx="2850004" cy="1754326"/>
          </a:xfrm>
          <a:prstGeom prst="rect">
            <a:avLst/>
          </a:prstGeom>
        </p:spPr>
        <p:txBody>
          <a:bodyPr wrap="square">
            <a:spAutoFit/>
          </a:bodyPr>
          <a:lstStyle/>
          <a:p>
            <a:r>
              <a:rPr lang="es-ES" i="1" dirty="0"/>
              <a:t>Indicador inicial de Diseño:</a:t>
            </a:r>
            <a:endParaRPr lang="es-MX" dirty="0"/>
          </a:p>
          <a:p>
            <a:r>
              <a:rPr lang="es-ES" dirty="0"/>
              <a:t>Eficacia en el diseño de  prendas nuevas =  Número de prendas aprobados /  Número de prendas planificadas.</a:t>
            </a:r>
            <a:endParaRPr lang="es-MX" dirty="0"/>
          </a:p>
        </p:txBody>
      </p:sp>
      <p:sp>
        <p:nvSpPr>
          <p:cNvPr id="9"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10"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060231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323528" y="1242040"/>
            <a:ext cx="8424936" cy="5078313"/>
          </a:xfrm>
          <a:prstGeom prst="rect">
            <a:avLst/>
          </a:prstGeom>
        </p:spPr>
        <p:txBody>
          <a:bodyPr wrap="square">
            <a:spAutoFit/>
          </a:bodyPr>
          <a:lstStyle/>
          <a:p>
            <a:r>
              <a:rPr lang="es-ES" b="1" dirty="0"/>
              <a:t>Paso 2.-  </a:t>
            </a:r>
            <a:r>
              <a:rPr lang="es-ES" b="1" dirty="0" smtClean="0"/>
              <a:t>Justificación</a:t>
            </a:r>
          </a:p>
          <a:p>
            <a:endParaRPr lang="es-MX" dirty="0"/>
          </a:p>
          <a:p>
            <a:pPr marL="285750" indent="-285750">
              <a:buFont typeface="Arial" pitchFamily="34" charset="0"/>
              <a:buChar char="•"/>
            </a:pPr>
            <a:r>
              <a:rPr lang="es-ES" dirty="0"/>
              <a:t>Es necesario tomar acciones sobre el proceso de diseño debido a que:</a:t>
            </a:r>
            <a:endParaRPr lang="es-MX" dirty="0"/>
          </a:p>
          <a:p>
            <a:pPr marL="285750" lvl="0" indent="-285750">
              <a:buFont typeface="Arial" pitchFamily="34" charset="0"/>
              <a:buChar char="•"/>
            </a:pPr>
            <a:r>
              <a:rPr lang="es-ES" dirty="0"/>
              <a:t>Los Clientes solicitan tener una mayor oferta de nuevos diseño y estar en permanente innovación.</a:t>
            </a:r>
            <a:endParaRPr lang="es-MX" dirty="0"/>
          </a:p>
          <a:p>
            <a:pPr marL="285750" lvl="0" indent="-285750">
              <a:buFont typeface="Arial" pitchFamily="34" charset="0"/>
              <a:buChar char="•"/>
            </a:pPr>
            <a:r>
              <a:rPr lang="es-ES" dirty="0"/>
              <a:t>La empresa requiere aumentar la participación en el mercado con nuevos productos.</a:t>
            </a:r>
            <a:endParaRPr lang="es-MX" dirty="0"/>
          </a:p>
          <a:p>
            <a:pPr marL="285750" lvl="0" indent="-285750">
              <a:buFont typeface="Arial" pitchFamily="34" charset="0"/>
              <a:buChar char="•"/>
            </a:pPr>
            <a:r>
              <a:rPr lang="es-ES" dirty="0"/>
              <a:t>Se necesita reducir el nivel de inventarios.</a:t>
            </a:r>
            <a:endParaRPr lang="es-MX" dirty="0"/>
          </a:p>
          <a:p>
            <a:pPr marL="285750" lvl="0" indent="-285750">
              <a:buFont typeface="Arial" pitchFamily="34" charset="0"/>
              <a:buChar char="•"/>
            </a:pPr>
            <a:r>
              <a:rPr lang="es-ES" dirty="0"/>
              <a:t>Carga excesiva de trabajo en diseño por correcciones a los diseños o diseños realizados y no aprobados</a:t>
            </a:r>
            <a:r>
              <a:rPr lang="es-ES" dirty="0" smtClean="0"/>
              <a:t>.</a:t>
            </a:r>
          </a:p>
          <a:p>
            <a:pPr lvl="0"/>
            <a:endParaRPr lang="es-ES" dirty="0"/>
          </a:p>
          <a:p>
            <a:r>
              <a:rPr lang="es-ES" b="1" dirty="0" smtClean="0"/>
              <a:t>Paso </a:t>
            </a:r>
            <a:r>
              <a:rPr lang="es-ES" b="1" dirty="0"/>
              <a:t>3.- Priorización </a:t>
            </a:r>
            <a:endParaRPr lang="es-MX" dirty="0"/>
          </a:p>
          <a:p>
            <a:r>
              <a:rPr lang="es-ES" b="1" dirty="0"/>
              <a:t> </a:t>
            </a:r>
            <a:r>
              <a:rPr lang="es-ES" dirty="0"/>
              <a:t>               Alta   __X___        Media ______       Baja  </a:t>
            </a:r>
            <a:r>
              <a:rPr lang="es-ES" dirty="0" smtClean="0"/>
              <a:t>______</a:t>
            </a:r>
          </a:p>
          <a:p>
            <a:endParaRPr lang="es-ES" dirty="0"/>
          </a:p>
          <a:p>
            <a:endParaRPr lang="es-ES" dirty="0" smtClean="0"/>
          </a:p>
          <a:p>
            <a:r>
              <a:rPr lang="es-ES" b="1" dirty="0"/>
              <a:t>Paso 4.- Objetivo.</a:t>
            </a:r>
            <a:endParaRPr lang="es-MX" dirty="0"/>
          </a:p>
          <a:p>
            <a:r>
              <a:rPr lang="es-ES" dirty="0"/>
              <a:t>Incrementar en un 20% el número de prendas diseñadas que salen a la venta versus el número de prendas planificadas hasta diciembre del 2010.</a:t>
            </a:r>
            <a:endParaRPr lang="es-MX" dirty="0"/>
          </a:p>
          <a:p>
            <a:endParaRPr lang="es-MX"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060231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179512" y="1043444"/>
            <a:ext cx="2740430" cy="369332"/>
          </a:xfrm>
          <a:prstGeom prst="rect">
            <a:avLst/>
          </a:prstGeom>
        </p:spPr>
        <p:txBody>
          <a:bodyPr wrap="none">
            <a:spAutoFit/>
          </a:bodyPr>
          <a:lstStyle/>
          <a:p>
            <a:r>
              <a:rPr lang="es-ES" b="1" dirty="0"/>
              <a:t>Paso 5.-  Análisis de causas</a:t>
            </a:r>
            <a:endParaRPr lang="es-MX" dirty="0"/>
          </a:p>
        </p:txBody>
      </p:sp>
      <p:pic>
        <p:nvPicPr>
          <p:cNvPr id="57346" name="Imagen 16"/>
          <p:cNvPicPr>
            <a:picLocks noChangeAspect="1" noChangeArrowheads="1"/>
          </p:cNvPicPr>
          <p:nvPr/>
        </p:nvPicPr>
        <p:blipFill>
          <a:blip r:embed="rId2">
            <a:extLst>
              <a:ext uri="{28A0092B-C50C-407E-A947-70E740481C1C}">
                <a14:useLocalDpi xmlns="" xmlns:a14="http://schemas.microsoft.com/office/drawing/2010/main" val="0"/>
              </a:ext>
            </a:extLst>
          </a:blip>
          <a:srcRect l="316" r="1158"/>
          <a:stretch>
            <a:fillRect/>
          </a:stretch>
        </p:blipFill>
        <p:spPr bwMode="auto">
          <a:xfrm rot="5400000">
            <a:off x="1869421" y="6341"/>
            <a:ext cx="5473069" cy="814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9"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060231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323528" y="940078"/>
            <a:ext cx="2563843" cy="369332"/>
          </a:xfrm>
          <a:prstGeom prst="rect">
            <a:avLst/>
          </a:prstGeom>
        </p:spPr>
        <p:txBody>
          <a:bodyPr wrap="none">
            <a:spAutoFit/>
          </a:bodyPr>
          <a:lstStyle/>
          <a:p>
            <a:r>
              <a:rPr lang="es-ES" b="1" dirty="0"/>
              <a:t>Paso 6.- Plan de acciones</a:t>
            </a:r>
            <a:endParaRPr lang="es-MX" dirty="0"/>
          </a:p>
        </p:txBody>
      </p:sp>
      <p:pic>
        <p:nvPicPr>
          <p:cNvPr id="58370" name="Imagen 6"/>
          <p:cNvPicPr>
            <a:picLocks noChangeAspect="1" noChangeArrowheads="1"/>
          </p:cNvPicPr>
          <p:nvPr/>
        </p:nvPicPr>
        <p:blipFill>
          <a:blip r:embed="rId2">
            <a:extLst>
              <a:ext uri="{28A0092B-C50C-407E-A947-70E740481C1C}">
                <a14:useLocalDpi xmlns="" xmlns:a14="http://schemas.microsoft.com/office/drawing/2010/main" val="0"/>
              </a:ext>
            </a:extLst>
          </a:blip>
          <a:srcRect l="-887" r="-1114"/>
          <a:stretch>
            <a:fillRect/>
          </a:stretch>
        </p:blipFill>
        <p:spPr bwMode="auto">
          <a:xfrm rot="5400000">
            <a:off x="2038871" y="578179"/>
            <a:ext cx="5449887" cy="686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9"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928768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67544" y="2564904"/>
            <a:ext cx="806489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a:t>1</a:t>
            </a:r>
            <a:r>
              <a:rPr lang="es-MX" sz="3600" b="1" dirty="0" smtClean="0"/>
              <a:t>. GENERALIDADES DEL PROYECTO</a:t>
            </a:r>
            <a:endParaRPr lang="es-MX" sz="3600" b="1" dirty="0"/>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Tree>
    <p:extLst>
      <p:ext uri="{BB962C8B-B14F-4D97-AF65-F5344CB8AC3E}">
        <p14:creationId xmlns="" xmlns:p14="http://schemas.microsoft.com/office/powerpoint/2010/main" val="1400286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332194" y="1023690"/>
            <a:ext cx="3266535" cy="369332"/>
          </a:xfrm>
          <a:prstGeom prst="rect">
            <a:avLst/>
          </a:prstGeom>
        </p:spPr>
        <p:txBody>
          <a:bodyPr wrap="none">
            <a:spAutoFit/>
          </a:bodyPr>
          <a:lstStyle/>
          <a:p>
            <a:r>
              <a:rPr lang="es-ES" b="1" dirty="0"/>
              <a:t>Evidencia de la implementación.</a:t>
            </a:r>
            <a:endParaRPr lang="es-MX" dirty="0"/>
          </a:p>
        </p:txBody>
      </p:sp>
      <p:pic>
        <p:nvPicPr>
          <p:cNvPr id="53249" name="Imagen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2195" y="1916832"/>
            <a:ext cx="4023782" cy="302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Imagen 2" descr="Descripción: CIMG154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9486" t="11417" r="9486" b="9212"/>
          <a:stretch>
            <a:fillRect/>
          </a:stretch>
        </p:blipFill>
        <p:spPr bwMode="auto">
          <a:xfrm>
            <a:off x="4553696" y="1916832"/>
            <a:ext cx="3889375" cy="304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Rectángulo"/>
          <p:cNvSpPr/>
          <p:nvPr/>
        </p:nvSpPr>
        <p:spPr>
          <a:xfrm>
            <a:off x="332195" y="5157192"/>
            <a:ext cx="3447717" cy="646331"/>
          </a:xfrm>
          <a:prstGeom prst="rect">
            <a:avLst/>
          </a:prstGeom>
        </p:spPr>
        <p:txBody>
          <a:bodyPr wrap="square">
            <a:spAutoFit/>
          </a:bodyPr>
          <a:lstStyle/>
          <a:p>
            <a:pPr algn="ctr"/>
            <a:r>
              <a:rPr lang="es-ES" b="1" dirty="0"/>
              <a:t>Caracterización del proceso de Diseño versión 01</a:t>
            </a:r>
            <a:endParaRPr lang="es-MX" b="1" dirty="0"/>
          </a:p>
        </p:txBody>
      </p:sp>
      <p:sp>
        <p:nvSpPr>
          <p:cNvPr id="5" name="4 Rectángulo"/>
          <p:cNvSpPr/>
          <p:nvPr/>
        </p:nvSpPr>
        <p:spPr>
          <a:xfrm>
            <a:off x="4572000" y="5157192"/>
            <a:ext cx="3871072" cy="646331"/>
          </a:xfrm>
          <a:prstGeom prst="rect">
            <a:avLst/>
          </a:prstGeom>
        </p:spPr>
        <p:txBody>
          <a:bodyPr wrap="square">
            <a:spAutoFit/>
          </a:bodyPr>
          <a:lstStyle/>
          <a:p>
            <a:pPr algn="ctr"/>
            <a:r>
              <a:rPr lang="es-ES" b="1" dirty="0"/>
              <a:t>Revisión del control de cambios en la ficha técnica</a:t>
            </a:r>
            <a:endParaRPr lang="es-MX" b="1" dirty="0"/>
          </a:p>
        </p:txBody>
      </p:sp>
      <p:sp>
        <p:nvSpPr>
          <p:cNvPr id="11"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13"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867951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332194" y="1023690"/>
            <a:ext cx="3266535" cy="369332"/>
          </a:xfrm>
          <a:prstGeom prst="rect">
            <a:avLst/>
          </a:prstGeom>
        </p:spPr>
        <p:txBody>
          <a:bodyPr wrap="none">
            <a:spAutoFit/>
          </a:bodyPr>
          <a:lstStyle/>
          <a:p>
            <a:r>
              <a:rPr lang="es-ES" b="1" dirty="0"/>
              <a:t>Evidencia de la implementación.</a:t>
            </a:r>
            <a:endParaRPr lang="es-MX" dirty="0"/>
          </a:p>
        </p:txBody>
      </p:sp>
      <p:pic>
        <p:nvPicPr>
          <p:cNvPr id="53251" name="Imagen 4" descr="Descripción: 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9401" y="1484784"/>
            <a:ext cx="3266535" cy="4392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2" name="Imagen 8" descr="Descripción: CIMG158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8783" t="9674" r="15549" b="11548"/>
          <a:stretch>
            <a:fillRect/>
          </a:stretch>
        </p:blipFill>
        <p:spPr bwMode="auto">
          <a:xfrm>
            <a:off x="4572000" y="3016189"/>
            <a:ext cx="3816424" cy="299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Rectángulo"/>
          <p:cNvSpPr/>
          <p:nvPr/>
        </p:nvSpPr>
        <p:spPr>
          <a:xfrm>
            <a:off x="2286000" y="6006298"/>
            <a:ext cx="4572000" cy="646331"/>
          </a:xfrm>
          <a:prstGeom prst="rect">
            <a:avLst/>
          </a:prstGeom>
        </p:spPr>
        <p:txBody>
          <a:bodyPr>
            <a:spAutoFit/>
          </a:bodyPr>
          <a:lstStyle/>
          <a:p>
            <a:pPr algn="ctr"/>
            <a:r>
              <a:rPr lang="es-ES" b="1" dirty="0"/>
              <a:t>Fichas técnicas y documentos utilizados en el proceso de diseño</a:t>
            </a:r>
            <a:endParaRPr lang="es-MX" b="1" dirty="0"/>
          </a:p>
        </p:txBody>
      </p:sp>
      <p:pic>
        <p:nvPicPr>
          <p:cNvPr id="61442" name="Imagen 26" descr="Descripción: CIMG1557.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7735" t="15007" r="53542" b="13101"/>
          <a:stretch/>
        </p:blipFill>
        <p:spPr bwMode="auto">
          <a:xfrm rot="16200000">
            <a:off x="5318067" y="450686"/>
            <a:ext cx="2294642" cy="378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12"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520831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332194" y="1023690"/>
            <a:ext cx="3266535" cy="369332"/>
          </a:xfrm>
          <a:prstGeom prst="rect">
            <a:avLst/>
          </a:prstGeom>
        </p:spPr>
        <p:txBody>
          <a:bodyPr wrap="none">
            <a:spAutoFit/>
          </a:bodyPr>
          <a:lstStyle/>
          <a:p>
            <a:r>
              <a:rPr lang="es-ES" b="1" dirty="0"/>
              <a:t>Evidencia de la implementación.</a:t>
            </a:r>
            <a:endParaRPr lang="es-MX" dirty="0"/>
          </a:p>
        </p:txBody>
      </p:sp>
      <p:pic>
        <p:nvPicPr>
          <p:cNvPr id="53253" name="Imagen 13" descr="Descripción: CIMG155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t="5904"/>
          <a:stretch>
            <a:fillRect/>
          </a:stretch>
        </p:blipFill>
        <p:spPr bwMode="auto">
          <a:xfrm>
            <a:off x="868229" y="1789968"/>
            <a:ext cx="2730500" cy="361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4" name="Imagen 15" descr="Descripción: CIMG154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99920" y="1789976"/>
            <a:ext cx="4883744" cy="36179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2 Rectángulo"/>
          <p:cNvSpPr/>
          <p:nvPr/>
        </p:nvSpPr>
        <p:spPr>
          <a:xfrm>
            <a:off x="179512" y="5661248"/>
            <a:ext cx="3538014" cy="646331"/>
          </a:xfrm>
          <a:prstGeom prst="rect">
            <a:avLst/>
          </a:prstGeom>
        </p:spPr>
        <p:txBody>
          <a:bodyPr wrap="square">
            <a:spAutoFit/>
          </a:bodyPr>
          <a:lstStyle/>
          <a:p>
            <a:pPr algn="ctr"/>
            <a:r>
              <a:rPr lang="es-ES" b="1" dirty="0"/>
              <a:t>Revisión  de los diseños aprobados en producción</a:t>
            </a:r>
            <a:endParaRPr lang="es-MX" b="1" dirty="0"/>
          </a:p>
        </p:txBody>
      </p:sp>
      <p:sp>
        <p:nvSpPr>
          <p:cNvPr id="5" name="4 Rectángulo"/>
          <p:cNvSpPr/>
          <p:nvPr/>
        </p:nvSpPr>
        <p:spPr>
          <a:xfrm>
            <a:off x="4180078" y="5799747"/>
            <a:ext cx="4397742" cy="369332"/>
          </a:xfrm>
          <a:prstGeom prst="rect">
            <a:avLst/>
          </a:prstGeom>
        </p:spPr>
        <p:txBody>
          <a:bodyPr wrap="none">
            <a:spAutoFit/>
          </a:bodyPr>
          <a:lstStyle/>
          <a:p>
            <a:r>
              <a:rPr lang="es-ES" b="1" dirty="0"/>
              <a:t>Difusión de resultados de diseño al personal</a:t>
            </a:r>
            <a:endParaRPr lang="es-MX" b="1" dirty="0"/>
          </a:p>
        </p:txBody>
      </p:sp>
      <p:sp>
        <p:nvSpPr>
          <p:cNvPr id="11"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12"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520831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467544" y="1052736"/>
            <a:ext cx="8208912" cy="5078313"/>
          </a:xfrm>
          <a:prstGeom prst="rect">
            <a:avLst/>
          </a:prstGeom>
        </p:spPr>
        <p:txBody>
          <a:bodyPr wrap="square">
            <a:spAutoFit/>
          </a:bodyPr>
          <a:lstStyle/>
          <a:p>
            <a:r>
              <a:rPr lang="es-ES" b="1" dirty="0"/>
              <a:t>Paso 7. Evaluación de  resultados.</a:t>
            </a:r>
            <a:endParaRPr lang="es-MX" dirty="0"/>
          </a:p>
          <a:p>
            <a:r>
              <a:rPr lang="es-ES" b="1" dirty="0"/>
              <a:t> </a:t>
            </a:r>
            <a:endParaRPr lang="es-MX" dirty="0"/>
          </a:p>
          <a:p>
            <a:r>
              <a:rPr lang="es-ES" dirty="0"/>
              <a:t>Los resultados alcanzados en este proyecto piloto en el proceso de diseño son:</a:t>
            </a:r>
            <a:endParaRPr lang="es-MX" dirty="0"/>
          </a:p>
          <a:p>
            <a:r>
              <a:rPr lang="es-ES" dirty="0"/>
              <a:t> </a:t>
            </a:r>
            <a:endParaRPr lang="es-MX" dirty="0"/>
          </a:p>
          <a:p>
            <a:pPr marL="285750" lvl="0" indent="-285750">
              <a:buFont typeface="Arial" pitchFamily="34" charset="0"/>
              <a:buChar char="•"/>
            </a:pPr>
            <a:r>
              <a:rPr lang="es-ES" dirty="0"/>
              <a:t>La estandarización de las actividades de diseño y de las actividades vinculadas con los procesos de producción, planificación de la producción y ventas.</a:t>
            </a:r>
            <a:endParaRPr lang="es-MX" dirty="0"/>
          </a:p>
          <a:p>
            <a:pPr marL="285750" lvl="0" indent="-285750">
              <a:buFont typeface="Arial" pitchFamily="34" charset="0"/>
              <a:buChar char="•"/>
            </a:pPr>
            <a:r>
              <a:rPr lang="es-ES" dirty="0"/>
              <a:t>El proceso de diseño ha establecido como prioridad la realización de las reuniones periódicas con los procesos relacionados,  para mejorar la coordinación y gestión de cambios, que permita mejorar los tiempos de respuesta.</a:t>
            </a:r>
            <a:endParaRPr lang="es-MX" dirty="0"/>
          </a:p>
          <a:p>
            <a:pPr marL="285750" lvl="0" indent="-285750">
              <a:buFont typeface="Arial" pitchFamily="34" charset="0"/>
              <a:buChar char="•"/>
            </a:pPr>
            <a:r>
              <a:rPr lang="es-ES" dirty="0"/>
              <a:t>La definición y medición de un indicador de diseño que refleje la eficiencia de diseño vinculada con los requerimientos del cliente, los diseños planificados por la gerencia de operaciones y si el diseño aprobado finalmente sale como producto a la venta.</a:t>
            </a:r>
            <a:endParaRPr lang="es-MX" dirty="0"/>
          </a:p>
          <a:p>
            <a:pPr marL="285750" lvl="0" indent="-285750">
              <a:buFont typeface="Arial" pitchFamily="34" charset="0"/>
              <a:buChar char="•"/>
            </a:pPr>
            <a:r>
              <a:rPr lang="es-ES" dirty="0"/>
              <a:t>La definición e implementación de una metodología de mejora continua, que luego de esta experiencia en el proceso piloto podrá ser realizada en los demás procesos.</a:t>
            </a:r>
            <a:endParaRPr lang="es-MX" dirty="0"/>
          </a:p>
          <a:p>
            <a:pPr marL="285750" lvl="0" indent="-285750">
              <a:buFont typeface="Arial" pitchFamily="34" charset="0"/>
              <a:buChar char="•"/>
            </a:pPr>
            <a:r>
              <a:rPr lang="es-ES" dirty="0"/>
              <a:t>Para el mes de octubre, el indicador de eficiencia alcanza 41 diseños de prendas que salen a la venta de los 50 planificados lo que corresponde a un 82% superior a la meta planteada y aprobada por la Gerencia general y  Gerencia de Operaciones</a:t>
            </a:r>
            <a:endParaRPr lang="es-MX"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928768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07904" y="518445"/>
            <a:ext cx="4381066" cy="6311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Rectángulo"/>
          <p:cNvSpPr/>
          <p:nvPr/>
        </p:nvSpPr>
        <p:spPr>
          <a:xfrm>
            <a:off x="179512" y="1259468"/>
            <a:ext cx="2110642" cy="369332"/>
          </a:xfrm>
          <a:prstGeom prst="rect">
            <a:avLst/>
          </a:prstGeom>
        </p:spPr>
        <p:txBody>
          <a:bodyPr wrap="none">
            <a:spAutoFit/>
          </a:bodyPr>
          <a:lstStyle/>
          <a:p>
            <a:r>
              <a:rPr lang="es-ES" b="1" dirty="0"/>
              <a:t>Paso </a:t>
            </a:r>
            <a:r>
              <a:rPr lang="es-ES" b="1" dirty="0" smtClean="0"/>
              <a:t>8. Seguimiento</a:t>
            </a:r>
            <a:endParaRPr lang="es-MX" dirty="0"/>
          </a:p>
        </p:txBody>
      </p:sp>
      <p:sp>
        <p:nvSpPr>
          <p:cNvPr id="8"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5.2 EJECUCIÓN</a:t>
            </a:r>
            <a:endParaRPr lang="es-ES" sz="2800" dirty="0">
              <a:solidFill>
                <a:srgbClr val="0070C0"/>
              </a:solidFill>
            </a:endParaRPr>
          </a:p>
        </p:txBody>
      </p:sp>
      <p:sp>
        <p:nvSpPr>
          <p:cNvPr id="9"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5. IMPLEMENTACIÓN PROCESO DE DISEÑO</a:t>
            </a:r>
            <a:endParaRPr lang="es-ES" sz="2400" dirty="0">
              <a:solidFill>
                <a:schemeClr val="bg1"/>
              </a:solidFill>
            </a:endParaRPr>
          </a:p>
        </p:txBody>
      </p:sp>
    </p:spTree>
    <p:extLst>
      <p:ext uri="{BB962C8B-B14F-4D97-AF65-F5344CB8AC3E}">
        <p14:creationId xmlns="" xmlns:p14="http://schemas.microsoft.com/office/powerpoint/2010/main" val="39287689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1 Título"/>
          <p:cNvSpPr txBox="1">
            <a:spLocks/>
          </p:cNvSpPr>
          <p:nvPr/>
        </p:nvSpPr>
        <p:spPr>
          <a:xfrm>
            <a:off x="467544" y="2564904"/>
            <a:ext cx="8064896" cy="13681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smtClean="0"/>
              <a:t>6. INDICADORES DE GESTIÓN DE LOS PROCESOS DE REALIZACIÓN.</a:t>
            </a:r>
            <a:endParaRPr lang="es-MX" sz="3600" b="1" dirty="0"/>
          </a:p>
        </p:txBody>
      </p:sp>
      <p:pic>
        <p:nvPicPr>
          <p:cNvPr id="6"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Tree>
    <p:extLst>
      <p:ext uri="{BB962C8B-B14F-4D97-AF65-F5344CB8AC3E}">
        <p14:creationId xmlns="" xmlns:p14="http://schemas.microsoft.com/office/powerpoint/2010/main" val="3307486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710141" y="-161077"/>
            <a:ext cx="5706315" cy="8047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6.1 MATRIZ DE INDICADORES </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a:solidFill>
                  <a:schemeClr val="bg1"/>
                </a:solidFill>
              </a:rPr>
              <a:t>6</a:t>
            </a:r>
            <a:r>
              <a:rPr lang="es-ES" sz="2400" dirty="0" smtClean="0">
                <a:solidFill>
                  <a:schemeClr val="bg1"/>
                </a:solidFill>
              </a:rPr>
              <a:t>. INDICADORES DE GESTION</a:t>
            </a:r>
            <a:endParaRPr lang="es-ES" sz="2400" dirty="0">
              <a:solidFill>
                <a:schemeClr val="bg1"/>
              </a:solidFill>
            </a:endParaRPr>
          </a:p>
        </p:txBody>
      </p:sp>
    </p:spTree>
    <p:extLst>
      <p:ext uri="{BB962C8B-B14F-4D97-AF65-F5344CB8AC3E}">
        <p14:creationId xmlns="" xmlns:p14="http://schemas.microsoft.com/office/powerpoint/2010/main" val="915096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107504" y="908720"/>
            <a:ext cx="8856984" cy="5647700"/>
          </a:xfrm>
          <a:prstGeom prst="rect">
            <a:avLst/>
          </a:prstGeom>
        </p:spPr>
        <p:txBody>
          <a:bodyPr wrap="square">
            <a:spAutoFit/>
          </a:bodyPr>
          <a:lstStyle/>
          <a:p>
            <a:pPr marL="457200" indent="-457200" algn="just">
              <a:buFont typeface="+mj-lt"/>
              <a:buAutoNum type="arabicPeriod"/>
            </a:pPr>
            <a:endParaRPr lang="es-MX" sz="1900" b="1" dirty="0"/>
          </a:p>
          <a:p>
            <a:pPr marL="457200" indent="-457200" algn="just">
              <a:buFont typeface="+mj-lt"/>
              <a:buAutoNum type="arabicPeriod"/>
            </a:pPr>
            <a:r>
              <a:rPr lang="es-ES" sz="1900" b="1" dirty="0"/>
              <a:t>Se han cumplido los objetivos del proyecto ya que se ha descrito a la industria textil </a:t>
            </a:r>
            <a:r>
              <a:rPr lang="es-ES" sz="1900" b="1" dirty="0" err="1"/>
              <a:t>Fabicon</a:t>
            </a:r>
            <a:r>
              <a:rPr lang="es-ES" sz="1900" b="1" dirty="0"/>
              <a:t> Cía. Ltda., sus clientes, productos y procesos; además ahora se cuenta con la caracterización y documentación de los procesos de realización. También se ha implantado en la organización un método para la capacitación, implementación y mejora de la gestión de procesos.</a:t>
            </a:r>
            <a:endParaRPr lang="es-MX" sz="1900" b="1" dirty="0"/>
          </a:p>
          <a:p>
            <a:pPr marL="457200" indent="-457200" algn="just">
              <a:buFont typeface="+mj-lt"/>
              <a:buAutoNum type="arabicPeriod"/>
            </a:pPr>
            <a:endParaRPr lang="es-MX" sz="1900" b="1" dirty="0"/>
          </a:p>
          <a:p>
            <a:pPr marL="457200" indent="-457200" algn="just">
              <a:buFont typeface="+mj-lt"/>
              <a:buAutoNum type="arabicPeriod"/>
            </a:pPr>
            <a:r>
              <a:rPr lang="es-ES" sz="1900" b="1" dirty="0"/>
              <a:t>La estandarización a través de la identificación y documentación de los procesos permitió capitalizar el conocimiento de las operaciones de los procesos de realización de </a:t>
            </a:r>
            <a:r>
              <a:rPr lang="es-ES" sz="1900" b="1" dirty="0" err="1"/>
              <a:t>Fabicon</a:t>
            </a:r>
            <a:r>
              <a:rPr lang="es-ES" sz="1900" b="1" dirty="0"/>
              <a:t> Cía. Ltda. reduciendo así la dependencia en el conocimiento individual de sus colaboradores, actualmente se cuenta con la caracterización y diagramas de flujo para los procesos de realización.</a:t>
            </a:r>
            <a:endParaRPr lang="es-MX" sz="1900" b="1" dirty="0"/>
          </a:p>
          <a:p>
            <a:pPr marL="457200" indent="-457200" algn="just">
              <a:buFont typeface="+mj-lt"/>
              <a:buAutoNum type="arabicPeriod"/>
            </a:pPr>
            <a:endParaRPr lang="es-MX" sz="1900" b="1" dirty="0"/>
          </a:p>
          <a:p>
            <a:pPr marL="457200" indent="-457200" algn="just">
              <a:buFont typeface="+mj-lt"/>
              <a:buAutoNum type="arabicPeriod"/>
            </a:pPr>
            <a:r>
              <a:rPr lang="es-ES" sz="1900" b="1" dirty="0"/>
              <a:t>La identificación de las interrelaciones entre los procesos así como la vinculación de clientes y proveedores (internos y externos) han permitido ampliar el panorama de análisis y mejora de los mismos, generar en los colaboradores un cambio de mentalidad hacia el enfoque al cliente, la gestión por procesos y la mejora continua.   </a:t>
            </a:r>
            <a:endParaRPr lang="es-MX" sz="1900" b="1" dirty="0"/>
          </a:p>
          <a:p>
            <a:pPr marL="457200" indent="-457200" algn="just">
              <a:buFont typeface="+mj-lt"/>
              <a:buAutoNum type="arabicPeriod"/>
            </a:pPr>
            <a:endParaRPr lang="es-MX" sz="1900" b="1"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7.1 CONCLUSIONES</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7. CONCLUSIONES Y RECOMENDACIONES</a:t>
            </a:r>
            <a:endParaRPr lang="es-ES" sz="2400" dirty="0">
              <a:solidFill>
                <a:schemeClr val="bg1"/>
              </a:solidFill>
            </a:endParaRPr>
          </a:p>
        </p:txBody>
      </p:sp>
    </p:spTree>
    <p:extLst>
      <p:ext uri="{BB962C8B-B14F-4D97-AF65-F5344CB8AC3E}">
        <p14:creationId xmlns="" xmlns:p14="http://schemas.microsoft.com/office/powerpoint/2010/main" val="105017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179512" y="1237684"/>
            <a:ext cx="8784976" cy="5647700"/>
          </a:xfrm>
          <a:prstGeom prst="rect">
            <a:avLst/>
          </a:prstGeom>
        </p:spPr>
        <p:txBody>
          <a:bodyPr wrap="square">
            <a:spAutoFit/>
          </a:bodyPr>
          <a:lstStyle/>
          <a:p>
            <a:pPr marL="457200" lvl="0" indent="-457200" algn="just">
              <a:buFont typeface="+mj-lt"/>
              <a:buAutoNum type="arabicPeriod" startAt="4"/>
            </a:pPr>
            <a:r>
              <a:rPr lang="es-ES" sz="1900" b="1" dirty="0" smtClean="0"/>
              <a:t>La </a:t>
            </a:r>
            <a:r>
              <a:rPr lang="es-ES" sz="1900" b="1" dirty="0"/>
              <a:t>implementación de la gestión por procesos en el área de diseño ha permitido lograr un incremento de aproximadamente un 20% en el indicador de eficiencia en el diseño de prendas el  cual relaciona el número de diseños aprobados y vendidos vs. los diseños planificados, lo que ha garantizado el convencimiento tanto de la Alta Dirección como de los colaboradores de la organización</a:t>
            </a:r>
            <a:r>
              <a:rPr lang="es-ES" sz="1900" b="1" dirty="0" smtClean="0"/>
              <a:t>.</a:t>
            </a:r>
            <a:endParaRPr lang="es-MX" sz="1900" b="1" dirty="0"/>
          </a:p>
          <a:p>
            <a:pPr marL="457200" indent="-457200" algn="just">
              <a:buFont typeface="+mj-lt"/>
              <a:buAutoNum type="arabicPeriod" startAt="4"/>
            </a:pPr>
            <a:endParaRPr lang="es-MX" sz="1900" b="1" dirty="0"/>
          </a:p>
          <a:p>
            <a:pPr marL="457200" lvl="0" indent="-457200" algn="just">
              <a:buFont typeface="+mj-lt"/>
              <a:buAutoNum type="arabicPeriod" startAt="4"/>
            </a:pPr>
            <a:r>
              <a:rPr lang="es-ES" sz="1900" b="1" dirty="0"/>
              <a:t>Fruto de la implementación de la gestión por procesos en el área de diseño se ha podido discriminar y evaluar de mejor manera las formas de medir el desempeño de los procesos, es así que, en ésta área se ha redefinido el indicador de eficacia por uno de eficiencia.</a:t>
            </a:r>
            <a:endParaRPr lang="es-MX" sz="1900" b="1" dirty="0"/>
          </a:p>
          <a:p>
            <a:pPr marL="457200" indent="-457200" algn="just">
              <a:buFont typeface="+mj-lt"/>
              <a:buAutoNum type="arabicPeriod" startAt="4"/>
            </a:pPr>
            <a:endParaRPr lang="es-MX" sz="1900" b="1" dirty="0"/>
          </a:p>
          <a:p>
            <a:pPr marL="457200" lvl="0" indent="-457200" algn="just">
              <a:buFont typeface="+mj-lt"/>
              <a:buAutoNum type="arabicPeriod" startAt="4"/>
            </a:pPr>
            <a:r>
              <a:rPr lang="es-ES" sz="1900" b="1" dirty="0"/>
              <a:t>Se ha identificado indicadores de desempeño para los procesos de realización de </a:t>
            </a:r>
            <a:r>
              <a:rPr lang="es-ES" sz="1900" b="1" dirty="0" err="1"/>
              <a:t>Fabicon</a:t>
            </a:r>
            <a:r>
              <a:rPr lang="es-ES" sz="1900" b="1" dirty="0"/>
              <a:t> Cía. Ltda. con el objetivo de que a través de la medición y análisis se puedan tomar decisiones más acertadas y alcanzar mejoras significativas en los procesos.</a:t>
            </a:r>
            <a:endParaRPr lang="es-MX" sz="1900" b="1" dirty="0"/>
          </a:p>
          <a:p>
            <a:pPr marL="457200" indent="-457200" algn="just">
              <a:buFont typeface="+mj-lt"/>
              <a:buAutoNum type="arabicPeriod" startAt="4"/>
            </a:pPr>
            <a:endParaRPr lang="es-MX" sz="1900" b="1" dirty="0"/>
          </a:p>
          <a:p>
            <a:pPr marL="457200" lvl="0" indent="-457200" algn="just">
              <a:buFont typeface="+mj-lt"/>
              <a:buAutoNum type="arabicPeriod" startAt="4"/>
            </a:pPr>
            <a:r>
              <a:rPr lang="es-ES" sz="1900" b="1" dirty="0"/>
              <a:t>En el proyecto también se ha establecido un método para el tratamiento de oportunidades de mejora con la intención de que la toma de acciones se la realice de forma más efectiva atacando causas y optimizando recursos.</a:t>
            </a:r>
            <a:endParaRPr lang="es-MX" sz="1900" b="1"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7.1 CONCLUSIONES</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7. CONCLUSIONES Y RECOMENDACIONES</a:t>
            </a:r>
            <a:endParaRPr lang="es-ES" sz="2400" dirty="0">
              <a:solidFill>
                <a:schemeClr val="bg1"/>
              </a:solidFill>
            </a:endParaRPr>
          </a:p>
        </p:txBody>
      </p:sp>
    </p:spTree>
    <p:extLst>
      <p:ext uri="{BB962C8B-B14F-4D97-AF65-F5344CB8AC3E}">
        <p14:creationId xmlns="" xmlns:p14="http://schemas.microsoft.com/office/powerpoint/2010/main" val="392940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0328" y="1636926"/>
            <a:ext cx="8418136" cy="3016210"/>
          </a:xfrm>
          <a:prstGeom prst="rect">
            <a:avLst/>
          </a:prstGeom>
        </p:spPr>
        <p:txBody>
          <a:bodyPr wrap="square">
            <a:spAutoFit/>
          </a:bodyPr>
          <a:lstStyle/>
          <a:p>
            <a:pPr marL="457200" lvl="0" indent="-457200" algn="just">
              <a:buFont typeface="+mj-lt"/>
              <a:buAutoNum type="arabicPeriod"/>
            </a:pPr>
            <a:r>
              <a:rPr lang="es-ES" sz="1900" b="1" dirty="0" smtClean="0"/>
              <a:t>En </a:t>
            </a:r>
            <a:r>
              <a:rPr lang="es-ES" sz="1900" b="1" dirty="0"/>
              <a:t>base a los resultados de la implementación de la gestión por procesos en el área de diseño, se recomienda realizar la implementación en los demás procesos de realización así como también en los procesos de dirección y soporte identificados en el Mapa de Procesos.</a:t>
            </a:r>
            <a:endParaRPr lang="es-MX" sz="1900" b="1" dirty="0"/>
          </a:p>
          <a:p>
            <a:pPr marL="457200" indent="-457200" algn="just">
              <a:buFont typeface="+mj-lt"/>
              <a:buAutoNum type="arabicPeriod"/>
            </a:pPr>
            <a:endParaRPr lang="es-MX" sz="1900" b="1" dirty="0"/>
          </a:p>
          <a:p>
            <a:pPr marL="457200" lvl="0" indent="-457200" algn="just">
              <a:buFont typeface="+mj-lt"/>
              <a:buAutoNum type="arabicPeriod"/>
            </a:pPr>
            <a:r>
              <a:rPr lang="es-ES" sz="1900" b="1" dirty="0"/>
              <a:t>Se recomienda que la Alta Dirección continúe con el compromiso mostrado durante la ejecución del presente proyecto, facilitando los recursos necesarios, dando seguimiento a los resultados y solicitando la toma de acciones preventivas y correctivas, para ello se sugiere la implementación de revisiones por la dirección con una frecuencia trimestral</a:t>
            </a:r>
            <a:r>
              <a:rPr lang="es-ES" sz="1900" b="1" dirty="0" smtClean="0"/>
              <a:t>.</a:t>
            </a:r>
            <a:endParaRPr lang="es-MX" sz="1900" b="1"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a:solidFill>
                  <a:srgbClr val="0070C0"/>
                </a:solidFill>
              </a:rPr>
              <a:t>7</a:t>
            </a:r>
            <a:r>
              <a:rPr lang="es-ES" sz="2800" dirty="0" smtClean="0">
                <a:solidFill>
                  <a:srgbClr val="0070C0"/>
                </a:solidFill>
              </a:rPr>
              <a:t>.2 RECOMENDACIONES</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7. CONCLUSIONES Y RECOMENDACIONES</a:t>
            </a:r>
            <a:endParaRPr lang="es-ES" sz="2400" dirty="0">
              <a:solidFill>
                <a:schemeClr val="bg1"/>
              </a:solidFill>
            </a:endParaRPr>
          </a:p>
        </p:txBody>
      </p:sp>
    </p:spTree>
    <p:extLst>
      <p:ext uri="{BB962C8B-B14F-4D97-AF65-F5344CB8AC3E}">
        <p14:creationId xmlns="" xmlns:p14="http://schemas.microsoft.com/office/powerpoint/2010/main" val="105017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1 Título"/>
          <p:cNvSpPr>
            <a:spLocks noGrp="1"/>
          </p:cNvSpPr>
          <p:nvPr>
            <p:ph type="ctrTitle"/>
          </p:nvPr>
        </p:nvSpPr>
        <p:spPr>
          <a:xfrm>
            <a:off x="179512" y="321180"/>
            <a:ext cx="4392488" cy="515532"/>
          </a:xfrm>
        </p:spPr>
        <p:txBody>
          <a:bodyPr>
            <a:noAutofit/>
          </a:bodyPr>
          <a:lstStyle/>
          <a:p>
            <a:pPr algn="l"/>
            <a:r>
              <a:rPr lang="es-ES" sz="2800" dirty="0" smtClean="0">
                <a:solidFill>
                  <a:srgbClr val="0070C0"/>
                </a:solidFill>
              </a:rPr>
              <a:t>1.1 ANTECEDENTES</a:t>
            </a:r>
            <a:endParaRPr lang="es-ES" sz="2800" dirty="0">
              <a:solidFill>
                <a:srgbClr val="0070C0"/>
              </a:solidFill>
            </a:endParaRPr>
          </a:p>
        </p:txBody>
      </p:sp>
      <p:graphicFrame>
        <p:nvGraphicFramePr>
          <p:cNvPr id="5" name="4 Diagrama"/>
          <p:cNvGraphicFramePr/>
          <p:nvPr>
            <p:extLst>
              <p:ext uri="{D42A27DB-BD31-4B8C-83A1-F6EECF244321}">
                <p14:modId xmlns="" xmlns:p14="http://schemas.microsoft.com/office/powerpoint/2010/main" val="3096574491"/>
              </p:ext>
            </p:extLst>
          </p:nvPr>
        </p:nvGraphicFramePr>
        <p:xfrm>
          <a:off x="179512" y="1052736"/>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4572000" y="2914"/>
            <a:ext cx="457200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1. GENERALIDADES DEL PROYECTO</a:t>
            </a:r>
            <a:endParaRPr lang="es-ES" sz="2400" dirty="0">
              <a:solidFill>
                <a:schemeClr val="bg1"/>
              </a:solidFill>
            </a:endParaRPr>
          </a:p>
        </p:txBody>
      </p:sp>
    </p:spTree>
    <p:extLst>
      <p:ext uri="{BB962C8B-B14F-4D97-AF65-F5344CB8AC3E}">
        <p14:creationId xmlns="" xmlns:p14="http://schemas.microsoft.com/office/powerpoint/2010/main" val="293768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251520" y="1832625"/>
            <a:ext cx="8418136" cy="3893374"/>
          </a:xfrm>
          <a:prstGeom prst="rect">
            <a:avLst/>
          </a:prstGeom>
        </p:spPr>
        <p:txBody>
          <a:bodyPr wrap="square">
            <a:spAutoFit/>
          </a:bodyPr>
          <a:lstStyle/>
          <a:p>
            <a:pPr marL="457200" lvl="0" indent="-457200" algn="just">
              <a:buFont typeface="+mj-lt"/>
              <a:buAutoNum type="arabicPeriod" startAt="3"/>
            </a:pPr>
            <a:r>
              <a:rPr lang="es-ES" sz="1900" b="1" dirty="0" smtClean="0"/>
              <a:t>Se </a:t>
            </a:r>
            <a:r>
              <a:rPr lang="es-ES" sz="1900" b="1" dirty="0"/>
              <a:t>recomienda que los dueños de procesos, como responsables de los mismos, revisen continuamente el cumplimiento de objetivos y de indicadores, evalúen tendencias, comportamientos y tomen acciones, para ello se sugiere utilizar el método empleado en la implementación del proceso piloto enfocándose en el análisis de datos, determinación de causas y planteamiento de soluciones definitivas.</a:t>
            </a:r>
            <a:endParaRPr lang="es-MX" sz="1900" b="1" dirty="0"/>
          </a:p>
          <a:p>
            <a:pPr marL="457200" indent="-457200" algn="just">
              <a:buFont typeface="+mj-lt"/>
              <a:buAutoNum type="arabicPeriod" startAt="3"/>
            </a:pPr>
            <a:endParaRPr lang="es-MX" sz="1900" b="1" dirty="0"/>
          </a:p>
          <a:p>
            <a:pPr marL="457200" lvl="0" indent="-457200" algn="just">
              <a:buFont typeface="+mj-lt"/>
              <a:buAutoNum type="arabicPeriod" startAt="3"/>
            </a:pPr>
            <a:r>
              <a:rPr lang="es-ES" sz="1900" b="1" dirty="0"/>
              <a:t>Para fortalecer y lograr una gestión por procesos sustentable en el tiempo y generar una cultura organizacional fundamentada en la calidad y productividad, se recomienda establecer un plan de capacitación continuo, que se evalúe su efectividad y actualice en forma periódica de tal forma que solvente y refuerce las brechas de conocimientos del personal de </a:t>
            </a:r>
            <a:r>
              <a:rPr lang="es-ES" sz="1900" b="1" dirty="0" err="1"/>
              <a:t>Fabicon</a:t>
            </a:r>
            <a:r>
              <a:rPr lang="es-ES" sz="1900" b="1" dirty="0"/>
              <a:t> Cía. Ltda.</a:t>
            </a:r>
            <a:endParaRPr lang="es-MX" sz="1900" b="1" dirty="0"/>
          </a:p>
        </p:txBody>
      </p:sp>
      <p:sp>
        <p:nvSpPr>
          <p:cNvPr id="7" name="1 Título"/>
          <p:cNvSpPr txBox="1">
            <a:spLocks/>
          </p:cNvSpPr>
          <p:nvPr/>
        </p:nvSpPr>
        <p:spPr>
          <a:xfrm>
            <a:off x="179512" y="476672"/>
            <a:ext cx="763284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a:solidFill>
                  <a:srgbClr val="0070C0"/>
                </a:solidFill>
              </a:rPr>
              <a:t>7</a:t>
            </a:r>
            <a:r>
              <a:rPr lang="es-ES" sz="2800" dirty="0" smtClean="0">
                <a:solidFill>
                  <a:srgbClr val="0070C0"/>
                </a:solidFill>
              </a:rPr>
              <a:t>.2 CONCLUSIONES</a:t>
            </a:r>
            <a:endParaRPr lang="es-ES" sz="2800" dirty="0">
              <a:solidFill>
                <a:srgbClr val="0070C0"/>
              </a:solidFill>
            </a:endParaRPr>
          </a:p>
        </p:txBody>
      </p:sp>
      <p:sp>
        <p:nvSpPr>
          <p:cNvPr id="8" name="1 Título"/>
          <p:cNvSpPr txBox="1">
            <a:spLocks/>
          </p:cNvSpPr>
          <p:nvPr/>
        </p:nvSpPr>
        <p:spPr>
          <a:xfrm>
            <a:off x="3491880" y="2914"/>
            <a:ext cx="565212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a:solidFill>
                  <a:schemeClr val="bg1"/>
                </a:solidFill>
              </a:rPr>
              <a:t>6</a:t>
            </a:r>
            <a:r>
              <a:rPr lang="es-ES" sz="2400" dirty="0" smtClean="0">
                <a:solidFill>
                  <a:schemeClr val="bg1"/>
                </a:solidFill>
              </a:rPr>
              <a:t>. CONCLUSIONES Y RECOMENDACIONES</a:t>
            </a:r>
            <a:endParaRPr lang="es-ES" sz="2400" dirty="0">
              <a:solidFill>
                <a:schemeClr val="bg1"/>
              </a:solidFill>
            </a:endParaRPr>
          </a:p>
        </p:txBody>
      </p:sp>
    </p:spTree>
    <p:extLst>
      <p:ext uri="{BB962C8B-B14F-4D97-AF65-F5344CB8AC3E}">
        <p14:creationId xmlns="" xmlns:p14="http://schemas.microsoft.com/office/powerpoint/2010/main" val="3073693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2852936"/>
            <a:ext cx="8143932" cy="3933650"/>
          </a:xfrm>
        </p:spPr>
        <p:txBody>
          <a:bodyPr>
            <a:normAutofit fontScale="85000" lnSpcReduction="20000"/>
          </a:bodyPr>
          <a:lstStyle/>
          <a:p>
            <a:r>
              <a:rPr lang="es-EC" sz="5600" dirty="0"/>
              <a:t>Gracias por su atención.</a:t>
            </a:r>
            <a:endParaRPr lang="es-ES" sz="5600" b="1" dirty="0" smtClean="0">
              <a:solidFill>
                <a:srgbClr val="0070C0"/>
              </a:solidFill>
            </a:endParaRPr>
          </a:p>
          <a:p>
            <a:endParaRPr lang="es-ES" b="1" dirty="0">
              <a:solidFill>
                <a:srgbClr val="0070C0"/>
              </a:solidFill>
            </a:endParaRPr>
          </a:p>
          <a:p>
            <a:r>
              <a:rPr lang="es-ES" b="1" dirty="0">
                <a:solidFill>
                  <a:srgbClr val="0070C0"/>
                </a:solidFill>
              </a:rPr>
              <a:t> </a:t>
            </a:r>
            <a:endParaRPr lang="es-ES" b="1" dirty="0" smtClean="0">
              <a:solidFill>
                <a:srgbClr val="0070C0"/>
              </a:solidFill>
            </a:endParaRPr>
          </a:p>
          <a:p>
            <a:endParaRPr lang="es-ES" dirty="0">
              <a:solidFill>
                <a:srgbClr val="0070C0"/>
              </a:solidFill>
            </a:endParaRPr>
          </a:p>
          <a:p>
            <a:pPr algn="l"/>
            <a:r>
              <a:rPr lang="es-ES" sz="2900" b="1" dirty="0">
                <a:solidFill>
                  <a:srgbClr val="0070C0"/>
                </a:solidFill>
              </a:rPr>
              <a:t>INTEGRANTES:</a:t>
            </a:r>
            <a:endParaRPr lang="es-ES" sz="2900" dirty="0">
              <a:solidFill>
                <a:srgbClr val="0070C0"/>
              </a:solidFill>
            </a:endParaRPr>
          </a:p>
          <a:p>
            <a:pPr algn="l"/>
            <a:r>
              <a:rPr lang="es-ES" sz="2900" dirty="0" smtClean="0">
                <a:solidFill>
                  <a:srgbClr val="0070C0"/>
                </a:solidFill>
              </a:rPr>
              <a:t>- Carlos </a:t>
            </a:r>
            <a:r>
              <a:rPr lang="es-ES" sz="2900" dirty="0">
                <a:solidFill>
                  <a:srgbClr val="0070C0"/>
                </a:solidFill>
              </a:rPr>
              <a:t>A. </a:t>
            </a:r>
            <a:r>
              <a:rPr lang="es-ES" sz="2900" dirty="0" err="1">
                <a:solidFill>
                  <a:srgbClr val="0070C0"/>
                </a:solidFill>
              </a:rPr>
              <a:t>Toapanta</a:t>
            </a:r>
            <a:r>
              <a:rPr lang="es-ES" sz="2900" dirty="0">
                <a:solidFill>
                  <a:srgbClr val="0070C0"/>
                </a:solidFill>
              </a:rPr>
              <a:t> Iza</a:t>
            </a:r>
          </a:p>
          <a:p>
            <a:pPr algn="l"/>
            <a:r>
              <a:rPr lang="es-ES" sz="2900" dirty="0" smtClean="0">
                <a:solidFill>
                  <a:srgbClr val="0070C0"/>
                </a:solidFill>
              </a:rPr>
              <a:t>- Edgar </a:t>
            </a:r>
            <a:r>
              <a:rPr lang="es-ES" sz="2900" dirty="0">
                <a:solidFill>
                  <a:srgbClr val="0070C0"/>
                </a:solidFill>
              </a:rPr>
              <a:t>P. </a:t>
            </a:r>
            <a:r>
              <a:rPr lang="es-ES" sz="2900" dirty="0" err="1">
                <a:solidFill>
                  <a:srgbClr val="0070C0"/>
                </a:solidFill>
              </a:rPr>
              <a:t>Toapanta</a:t>
            </a:r>
            <a:r>
              <a:rPr lang="es-ES" sz="2900" dirty="0">
                <a:solidFill>
                  <a:srgbClr val="0070C0"/>
                </a:solidFill>
              </a:rPr>
              <a:t> Iza</a:t>
            </a:r>
          </a:p>
          <a:p>
            <a:r>
              <a:rPr lang="es-ES" sz="2900" b="1" dirty="0">
                <a:solidFill>
                  <a:srgbClr val="0070C0"/>
                </a:solidFill>
              </a:rPr>
              <a:t> </a:t>
            </a:r>
            <a:endParaRPr lang="es-ES" sz="2900" dirty="0">
              <a:solidFill>
                <a:srgbClr val="0070C0"/>
              </a:solidFill>
            </a:endParaRPr>
          </a:p>
          <a:p>
            <a:pPr algn="r"/>
            <a:r>
              <a:rPr lang="es-ES" b="1" dirty="0" smtClean="0">
                <a:solidFill>
                  <a:srgbClr val="0070C0"/>
                </a:solidFill>
              </a:rPr>
              <a:t>ABRIL 2012</a:t>
            </a:r>
            <a:endParaRPr lang="es-ES" dirty="0">
              <a:solidFill>
                <a:srgbClr val="0070C0"/>
              </a:solidFill>
            </a:endParaRPr>
          </a:p>
        </p:txBody>
      </p:sp>
      <p:pic>
        <p:nvPicPr>
          <p:cNvPr id="1026" name="Imagen 1"/>
          <p:cNvPicPr>
            <a:picLocks noChangeAspect="1" noChangeArrowheads="1"/>
          </p:cNvPicPr>
          <p:nvPr/>
        </p:nvPicPr>
        <p:blipFill>
          <a:blip r:embed="rId2"/>
          <a:srcRect/>
          <a:stretch>
            <a:fillRect/>
          </a:stretch>
        </p:blipFill>
        <p:spPr bwMode="auto">
          <a:xfrm>
            <a:off x="2699792" y="188640"/>
            <a:ext cx="4159957" cy="1152128"/>
          </a:xfrm>
          <a:prstGeom prst="rect">
            <a:avLst/>
          </a:prstGeom>
          <a:noFill/>
          <a:ln w="9525">
            <a:noFill/>
            <a:miter lim="800000"/>
            <a:headEnd/>
            <a:tailEnd/>
          </a:ln>
        </p:spPr>
      </p:pic>
    </p:spTree>
    <p:extLst>
      <p:ext uri="{BB962C8B-B14F-4D97-AF65-F5344CB8AC3E}">
        <p14:creationId xmlns="" xmlns:p14="http://schemas.microsoft.com/office/powerpoint/2010/main" val="390881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431540" y="2132856"/>
            <a:ext cx="8280920" cy="2677656"/>
          </a:xfrm>
          <a:prstGeom prst="rect">
            <a:avLst/>
          </a:prstGeom>
        </p:spPr>
        <p:txBody>
          <a:bodyPr wrap="square">
            <a:spAutoFit/>
          </a:bodyPr>
          <a:lstStyle/>
          <a:p>
            <a:pPr algn="just"/>
            <a:r>
              <a:rPr lang="es-ES" sz="2800" dirty="0"/>
              <a:t>El incumplimiento en la ejecución de nuevos diseños provocan la realización de cambios no programados en los procesos de producción, como consecuencia las prendas llegan a destiempo a los puntos de venta reduciendo la contribución al cumplimiento del presupuesto de ventas.</a:t>
            </a:r>
            <a:endParaRPr lang="es-MX" sz="2800" dirty="0"/>
          </a:p>
        </p:txBody>
      </p:sp>
      <p:sp>
        <p:nvSpPr>
          <p:cNvPr id="7" name="1 Título"/>
          <p:cNvSpPr txBox="1">
            <a:spLocks/>
          </p:cNvSpPr>
          <p:nvPr/>
        </p:nvSpPr>
        <p:spPr>
          <a:xfrm>
            <a:off x="179512" y="476672"/>
            <a:ext cx="5904656"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1.2 DEFINICIÓN DEL PROBLEMA</a:t>
            </a:r>
            <a:endParaRPr lang="es-ES" sz="2800" dirty="0">
              <a:solidFill>
                <a:srgbClr val="0070C0"/>
              </a:solidFill>
            </a:endParaRPr>
          </a:p>
        </p:txBody>
      </p:sp>
      <p:sp>
        <p:nvSpPr>
          <p:cNvPr id="8" name="1 Título"/>
          <p:cNvSpPr txBox="1">
            <a:spLocks/>
          </p:cNvSpPr>
          <p:nvPr/>
        </p:nvSpPr>
        <p:spPr>
          <a:xfrm>
            <a:off x="4572000" y="2914"/>
            <a:ext cx="457200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1. GENERALIDADES DEL PROYECTO</a:t>
            </a:r>
            <a:endParaRPr lang="es-ES" sz="2400" dirty="0">
              <a:solidFill>
                <a:schemeClr val="bg1"/>
              </a:solidFill>
            </a:endParaRPr>
          </a:p>
        </p:txBody>
      </p:sp>
    </p:spTree>
    <p:extLst>
      <p:ext uri="{BB962C8B-B14F-4D97-AF65-F5344CB8AC3E}">
        <p14:creationId xmlns="" xmlns:p14="http://schemas.microsoft.com/office/powerpoint/2010/main" val="328812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6 Rectángulo"/>
          <p:cNvSpPr/>
          <p:nvPr/>
        </p:nvSpPr>
        <p:spPr>
          <a:xfrm>
            <a:off x="356656" y="5013176"/>
            <a:ext cx="8496944" cy="1477328"/>
          </a:xfrm>
          <a:prstGeom prst="rect">
            <a:avLst/>
          </a:prstGeom>
        </p:spPr>
        <p:txBody>
          <a:bodyPr wrap="square">
            <a:spAutoFit/>
          </a:bodyPr>
          <a:lstStyle/>
          <a:p>
            <a:r>
              <a:rPr lang="es-ES" b="1" dirty="0" err="1" smtClean="0"/>
              <a:t>Fabicon</a:t>
            </a:r>
            <a:r>
              <a:rPr lang="es-ES" b="1" dirty="0" smtClean="0"/>
              <a:t> </a:t>
            </a:r>
            <a:r>
              <a:rPr lang="es-ES" b="1" dirty="0"/>
              <a:t>Cía. Ltda. </a:t>
            </a:r>
            <a:r>
              <a:rPr lang="es-ES" b="1" dirty="0" smtClean="0"/>
              <a:t>mira </a:t>
            </a:r>
            <a:r>
              <a:rPr lang="es-MX" b="1" dirty="0" smtClean="0"/>
              <a:t>el </a:t>
            </a:r>
            <a:r>
              <a:rPr lang="es-MX" b="1" dirty="0"/>
              <a:t>futuro con grandes oportunidades comerciales y retos empresariales para lo cual se vislumbra la necesidad de fortalecer su gestión mediante la eliminación de falencias en la definición, estandarización y documentación de los procesos vinculados con la fabricación del producto, así como en su sistema de medición de tal forma que le permita tomar decisiones </a:t>
            </a:r>
            <a:r>
              <a:rPr lang="es-MX" b="1" dirty="0" smtClean="0"/>
              <a:t>oportunas.</a:t>
            </a:r>
            <a:endParaRPr lang="es-MX" b="1" dirty="0"/>
          </a:p>
        </p:txBody>
      </p:sp>
      <p:sp>
        <p:nvSpPr>
          <p:cNvPr id="9" name="8 Rectángulo"/>
          <p:cNvSpPr/>
          <p:nvPr/>
        </p:nvSpPr>
        <p:spPr>
          <a:xfrm>
            <a:off x="35496" y="1264692"/>
            <a:ext cx="4572000" cy="2308324"/>
          </a:xfrm>
          <a:prstGeom prst="rect">
            <a:avLst/>
          </a:prstGeom>
        </p:spPr>
        <p:txBody>
          <a:bodyPr>
            <a:spAutoFit/>
          </a:bodyPr>
          <a:lstStyle/>
          <a:p>
            <a:pPr marL="285750" lvl="0" indent="-285750">
              <a:buFont typeface="Arial" pitchFamily="34" charset="0"/>
              <a:buChar char="•"/>
            </a:pPr>
            <a:r>
              <a:rPr lang="es-ES" dirty="0"/>
              <a:t>El resurgimiento de la industria textil. </a:t>
            </a:r>
          </a:p>
          <a:p>
            <a:pPr marL="285750" lvl="0" indent="-285750">
              <a:buFont typeface="Arial" pitchFamily="34" charset="0"/>
              <a:buChar char="•"/>
            </a:pPr>
            <a:endParaRPr lang="es-ES" dirty="0"/>
          </a:p>
          <a:p>
            <a:pPr marL="285750" lvl="0" indent="-285750">
              <a:buFont typeface="Arial" pitchFamily="34" charset="0"/>
              <a:buChar char="•"/>
            </a:pPr>
            <a:r>
              <a:rPr lang="es-ES" dirty="0"/>
              <a:t>Aplicación </a:t>
            </a:r>
            <a:r>
              <a:rPr lang="es-ES" dirty="0" smtClean="0"/>
              <a:t> de nuevos </a:t>
            </a:r>
            <a:r>
              <a:rPr lang="es-ES" dirty="0"/>
              <a:t>impuestos a las importaciones de producto textil confeccionado.</a:t>
            </a:r>
          </a:p>
          <a:p>
            <a:pPr marL="285750" lvl="0" indent="-285750">
              <a:buFont typeface="Arial" pitchFamily="34" charset="0"/>
              <a:buChar char="•"/>
            </a:pPr>
            <a:endParaRPr lang="es-ES" dirty="0"/>
          </a:p>
          <a:p>
            <a:pPr marL="285750" lvl="0" indent="-285750">
              <a:buFont typeface="Arial" pitchFamily="34" charset="0"/>
              <a:buChar char="•"/>
            </a:pPr>
            <a:r>
              <a:rPr lang="es-ES" dirty="0"/>
              <a:t>Disminución de aranceles a la importación de materias primas.</a:t>
            </a:r>
            <a:endParaRPr lang="es-MX" dirty="0"/>
          </a:p>
        </p:txBody>
      </p:sp>
      <p:sp>
        <p:nvSpPr>
          <p:cNvPr id="10" name="9 Rectángulo"/>
          <p:cNvSpPr/>
          <p:nvPr/>
        </p:nvSpPr>
        <p:spPr>
          <a:xfrm>
            <a:off x="4392488" y="3452807"/>
            <a:ext cx="4572000" cy="1200329"/>
          </a:xfrm>
          <a:prstGeom prst="rect">
            <a:avLst/>
          </a:prstGeom>
        </p:spPr>
        <p:txBody>
          <a:bodyPr>
            <a:spAutoFit/>
          </a:bodyPr>
          <a:lstStyle/>
          <a:p>
            <a:pPr marL="285750" lvl="0" indent="-285750">
              <a:buFont typeface="Arial" pitchFamily="34" charset="0"/>
              <a:buChar char="•"/>
            </a:pPr>
            <a:r>
              <a:rPr lang="es-ES" dirty="0"/>
              <a:t>Sector textil  </a:t>
            </a:r>
            <a:r>
              <a:rPr lang="es-ES" dirty="0" smtClean="0"/>
              <a:t>con </a:t>
            </a:r>
            <a:r>
              <a:rPr lang="es-ES" dirty="0"/>
              <a:t>crecimiento sostenido</a:t>
            </a:r>
          </a:p>
          <a:p>
            <a:pPr marL="285750" lvl="0" indent="-285750">
              <a:buFont typeface="Arial" pitchFamily="34" charset="0"/>
              <a:buChar char="•"/>
            </a:pPr>
            <a:endParaRPr lang="es-ES" dirty="0"/>
          </a:p>
          <a:p>
            <a:pPr marL="285750" lvl="0" indent="-285750">
              <a:buFont typeface="Arial" pitchFamily="34" charset="0"/>
              <a:buChar char="•"/>
            </a:pPr>
            <a:r>
              <a:rPr lang="es-ES" dirty="0"/>
              <a:t>Incorporación de nuevos competidores y nuevas oportunidades de </a:t>
            </a:r>
            <a:r>
              <a:rPr lang="es-ES" dirty="0" smtClean="0"/>
              <a:t>negocio.</a:t>
            </a:r>
            <a:endParaRPr lang="es-MX" dirty="0"/>
          </a:p>
        </p:txBody>
      </p:sp>
      <p:sp>
        <p:nvSpPr>
          <p:cNvPr id="11" name="10 Flecha doblada"/>
          <p:cNvSpPr/>
          <p:nvPr/>
        </p:nvSpPr>
        <p:spPr>
          <a:xfrm rot="5400000">
            <a:off x="5202324" y="1699791"/>
            <a:ext cx="1475147" cy="14771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 Título"/>
          <p:cNvSpPr txBox="1">
            <a:spLocks/>
          </p:cNvSpPr>
          <p:nvPr/>
        </p:nvSpPr>
        <p:spPr>
          <a:xfrm>
            <a:off x="179512" y="476672"/>
            <a:ext cx="439248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1.3 JUSTIFICACIÓN</a:t>
            </a:r>
            <a:endParaRPr lang="es-ES" sz="2800" dirty="0">
              <a:solidFill>
                <a:srgbClr val="0070C0"/>
              </a:solidFill>
            </a:endParaRPr>
          </a:p>
        </p:txBody>
      </p:sp>
      <p:sp>
        <p:nvSpPr>
          <p:cNvPr id="13" name="1 Título"/>
          <p:cNvSpPr txBox="1">
            <a:spLocks/>
          </p:cNvSpPr>
          <p:nvPr/>
        </p:nvSpPr>
        <p:spPr>
          <a:xfrm>
            <a:off x="4572000" y="2914"/>
            <a:ext cx="457200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1. GENERALIDADES DEL PROYECTO</a:t>
            </a:r>
            <a:endParaRPr lang="es-ES" sz="2400" dirty="0">
              <a:solidFill>
                <a:schemeClr val="bg1"/>
              </a:solidFill>
            </a:endParaRPr>
          </a:p>
        </p:txBody>
      </p:sp>
    </p:spTree>
    <p:extLst>
      <p:ext uri="{BB962C8B-B14F-4D97-AF65-F5344CB8AC3E}">
        <p14:creationId xmlns="" xmlns:p14="http://schemas.microsoft.com/office/powerpoint/2010/main" val="292387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 name="1 Rectángulo"/>
          <p:cNvSpPr/>
          <p:nvPr/>
        </p:nvSpPr>
        <p:spPr>
          <a:xfrm>
            <a:off x="179512" y="1305342"/>
            <a:ext cx="8712968" cy="4893647"/>
          </a:xfrm>
          <a:prstGeom prst="rect">
            <a:avLst/>
          </a:prstGeom>
        </p:spPr>
        <p:txBody>
          <a:bodyPr wrap="square">
            <a:spAutoFit/>
          </a:bodyPr>
          <a:lstStyle/>
          <a:p>
            <a:pPr lvl="2"/>
            <a:r>
              <a:rPr lang="x-none" sz="2400" b="1"/>
              <a:t>OBJETIVO GENERAL</a:t>
            </a:r>
            <a:endParaRPr lang="es-MX" sz="2000" b="1" dirty="0"/>
          </a:p>
          <a:p>
            <a:r>
              <a:rPr lang="es-MX" sz="2400" dirty="0"/>
              <a:t> </a:t>
            </a:r>
          </a:p>
          <a:p>
            <a:r>
              <a:rPr lang="es-ES" sz="2400" dirty="0"/>
              <a:t>Implementar un sistema de gestión por procesos en la industria textil </a:t>
            </a:r>
            <a:r>
              <a:rPr lang="es-ES" sz="2400" dirty="0" err="1"/>
              <a:t>Fabicon</a:t>
            </a:r>
            <a:r>
              <a:rPr lang="es-ES" sz="2400" dirty="0"/>
              <a:t> Cía. Ltda.</a:t>
            </a:r>
            <a:endParaRPr lang="es-MX" sz="2000" dirty="0"/>
          </a:p>
          <a:p>
            <a:r>
              <a:rPr lang="es-ES" sz="2400" dirty="0"/>
              <a:t> </a:t>
            </a:r>
            <a:endParaRPr lang="es-MX" sz="2000" dirty="0"/>
          </a:p>
          <a:p>
            <a:pPr lvl="2"/>
            <a:r>
              <a:rPr lang="x-none" sz="2400" b="1"/>
              <a:t>OBJETIVOS </a:t>
            </a:r>
            <a:r>
              <a:rPr lang="x-none" sz="2400" b="1" smtClean="0"/>
              <a:t>ESPEC</a:t>
            </a:r>
            <a:r>
              <a:rPr lang="es-MX" sz="2400" b="1" dirty="0"/>
              <a:t>Í</a:t>
            </a:r>
            <a:r>
              <a:rPr lang="x-none" sz="2400" b="1" smtClean="0"/>
              <a:t>FICOS</a:t>
            </a:r>
            <a:endParaRPr lang="es-MX" sz="2000" b="1" dirty="0"/>
          </a:p>
          <a:p>
            <a:r>
              <a:rPr lang="es-MX" sz="2400" dirty="0"/>
              <a:t> </a:t>
            </a:r>
          </a:p>
          <a:p>
            <a:pPr marL="342900" lvl="0" indent="-342900">
              <a:buFont typeface="Wingdings" pitchFamily="2" charset="2"/>
              <a:buChar char="§"/>
            </a:pPr>
            <a:r>
              <a:rPr lang="es-ES" sz="2400" dirty="0"/>
              <a:t>Describir a la industria textil </a:t>
            </a:r>
            <a:r>
              <a:rPr lang="es-ES" sz="2400" dirty="0" err="1"/>
              <a:t>Fabicon</a:t>
            </a:r>
            <a:r>
              <a:rPr lang="es-ES" sz="2400" dirty="0"/>
              <a:t> Cía. Ltda. y sus productos.</a:t>
            </a:r>
            <a:endParaRPr lang="es-MX" sz="2000" dirty="0"/>
          </a:p>
          <a:p>
            <a:pPr marL="342900" lvl="0" indent="-342900">
              <a:buFont typeface="Wingdings" pitchFamily="2" charset="2"/>
              <a:buChar char="§"/>
            </a:pPr>
            <a:r>
              <a:rPr lang="es-ES" sz="2400" dirty="0"/>
              <a:t>Caracterizar y documentar los procesos de realización de la </a:t>
            </a:r>
            <a:r>
              <a:rPr lang="es-ES" sz="2400" dirty="0" err="1"/>
              <a:t>Fabicon</a:t>
            </a:r>
            <a:r>
              <a:rPr lang="es-ES" sz="2400" dirty="0"/>
              <a:t> Cía. Ltda.</a:t>
            </a:r>
            <a:endParaRPr lang="es-MX" sz="2000" dirty="0"/>
          </a:p>
          <a:p>
            <a:pPr marL="342900" lvl="0" indent="-342900">
              <a:buFont typeface="Wingdings" pitchFamily="2" charset="2"/>
              <a:buChar char="§"/>
            </a:pPr>
            <a:r>
              <a:rPr lang="es-ES" sz="2400" dirty="0"/>
              <a:t>Elaborar un plan de implementación de la gestión por procesos.</a:t>
            </a:r>
            <a:endParaRPr lang="es-MX" sz="2000" dirty="0"/>
          </a:p>
          <a:p>
            <a:pPr marL="342900" lvl="0" indent="-342900">
              <a:buFont typeface="Wingdings" pitchFamily="2" charset="2"/>
              <a:buChar char="§"/>
            </a:pPr>
            <a:r>
              <a:rPr lang="es-ES" sz="2400" dirty="0"/>
              <a:t>Evaluar la implementación de la gestión por procesos en un proceso piloto.</a:t>
            </a:r>
            <a:endParaRPr lang="es-MX" sz="2000" dirty="0"/>
          </a:p>
        </p:txBody>
      </p:sp>
      <p:sp>
        <p:nvSpPr>
          <p:cNvPr id="7" name="1 Título"/>
          <p:cNvSpPr txBox="1">
            <a:spLocks/>
          </p:cNvSpPr>
          <p:nvPr/>
        </p:nvSpPr>
        <p:spPr>
          <a:xfrm>
            <a:off x="179512" y="476672"/>
            <a:ext cx="439248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1.4 OBJETIVOS</a:t>
            </a:r>
            <a:endParaRPr lang="es-ES" sz="2800" dirty="0">
              <a:solidFill>
                <a:srgbClr val="0070C0"/>
              </a:solidFill>
            </a:endParaRPr>
          </a:p>
        </p:txBody>
      </p:sp>
      <p:sp>
        <p:nvSpPr>
          <p:cNvPr id="8" name="1 Título"/>
          <p:cNvSpPr txBox="1">
            <a:spLocks/>
          </p:cNvSpPr>
          <p:nvPr/>
        </p:nvSpPr>
        <p:spPr>
          <a:xfrm>
            <a:off x="4572000" y="2914"/>
            <a:ext cx="457200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1. GENERALIDADES DEL PROYECTO</a:t>
            </a:r>
            <a:endParaRPr lang="es-ES" sz="2400" dirty="0">
              <a:solidFill>
                <a:schemeClr val="bg1"/>
              </a:solidFill>
            </a:endParaRPr>
          </a:p>
        </p:txBody>
      </p:sp>
    </p:spTree>
    <p:extLst>
      <p:ext uri="{BB962C8B-B14F-4D97-AF65-F5344CB8AC3E}">
        <p14:creationId xmlns="" xmlns:p14="http://schemas.microsoft.com/office/powerpoint/2010/main" val="292387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395536" y="1196752"/>
            <a:ext cx="8352928" cy="4832092"/>
          </a:xfrm>
          <a:prstGeom prst="rect">
            <a:avLst/>
          </a:prstGeom>
        </p:spPr>
        <p:txBody>
          <a:bodyPr wrap="square">
            <a:spAutoFit/>
          </a:bodyPr>
          <a:lstStyle/>
          <a:p>
            <a:pPr lvl="1"/>
            <a:r>
              <a:rPr lang="x-none" sz="2400" b="1"/>
              <a:t>ALCANCE</a:t>
            </a:r>
            <a:endParaRPr lang="es-MX" sz="2400" b="1" dirty="0"/>
          </a:p>
          <a:p>
            <a:r>
              <a:rPr lang="es-MX" sz="2400" dirty="0"/>
              <a:t> </a:t>
            </a:r>
            <a:endParaRPr lang="es-MX" sz="2000" dirty="0"/>
          </a:p>
          <a:p>
            <a:r>
              <a:rPr lang="es-ES" sz="2400" dirty="0"/>
              <a:t>El presente proyecto tiene como alcance la revisión y caracterización de los procesos de realización o producción de la industria textil </a:t>
            </a:r>
            <a:r>
              <a:rPr lang="es-ES" sz="2400" dirty="0" err="1"/>
              <a:t>Fabicon</a:t>
            </a:r>
            <a:r>
              <a:rPr lang="es-ES" sz="2400" dirty="0"/>
              <a:t> Cía. Ltda., así como también su implementación en un proceso piloto</a:t>
            </a:r>
            <a:r>
              <a:rPr lang="es-ES" sz="2400" dirty="0" smtClean="0"/>
              <a:t>.</a:t>
            </a:r>
          </a:p>
          <a:p>
            <a:endParaRPr lang="es-MX" sz="2000" dirty="0"/>
          </a:p>
          <a:p>
            <a:pPr lvl="1"/>
            <a:r>
              <a:rPr lang="x-none" sz="2400" b="1"/>
              <a:t>METAS</a:t>
            </a:r>
            <a:endParaRPr lang="es-MX" sz="2400" b="1" dirty="0"/>
          </a:p>
          <a:p>
            <a:r>
              <a:rPr lang="es-MX" sz="2400" dirty="0"/>
              <a:t> </a:t>
            </a:r>
            <a:endParaRPr lang="es-MX" sz="2000" dirty="0"/>
          </a:p>
          <a:p>
            <a:pPr lvl="0"/>
            <a:r>
              <a:rPr lang="es-ES" sz="2400" dirty="0"/>
              <a:t>Disponer de la caracterización de los procesos de producción de la industria textil </a:t>
            </a:r>
            <a:r>
              <a:rPr lang="es-ES" sz="2400" dirty="0" err="1"/>
              <a:t>Fabicon</a:t>
            </a:r>
            <a:r>
              <a:rPr lang="es-ES" sz="2400" dirty="0"/>
              <a:t> Cía. Ltda. en el lapso de 6 meses.</a:t>
            </a:r>
            <a:endParaRPr lang="es-MX" sz="2000" dirty="0"/>
          </a:p>
          <a:p>
            <a:pPr lvl="0"/>
            <a:r>
              <a:rPr lang="es-ES" sz="2400" dirty="0"/>
              <a:t>Obtener resultados de una implementación piloto en el lapso de 8 meses.</a:t>
            </a:r>
            <a:endParaRPr lang="es-MX" sz="2000" dirty="0"/>
          </a:p>
        </p:txBody>
      </p:sp>
      <p:sp>
        <p:nvSpPr>
          <p:cNvPr id="7" name="1 Título"/>
          <p:cNvSpPr txBox="1">
            <a:spLocks/>
          </p:cNvSpPr>
          <p:nvPr/>
        </p:nvSpPr>
        <p:spPr>
          <a:xfrm>
            <a:off x="179512" y="476672"/>
            <a:ext cx="5472608" cy="515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800" dirty="0" smtClean="0">
                <a:solidFill>
                  <a:srgbClr val="0070C0"/>
                </a:solidFill>
              </a:rPr>
              <a:t>1.5 ALCANCE Y METAS</a:t>
            </a:r>
            <a:endParaRPr lang="es-ES" sz="2800" dirty="0">
              <a:solidFill>
                <a:srgbClr val="0070C0"/>
              </a:solidFill>
            </a:endParaRPr>
          </a:p>
        </p:txBody>
      </p:sp>
      <p:sp>
        <p:nvSpPr>
          <p:cNvPr id="8" name="1 Título"/>
          <p:cNvSpPr txBox="1">
            <a:spLocks/>
          </p:cNvSpPr>
          <p:nvPr/>
        </p:nvSpPr>
        <p:spPr>
          <a:xfrm>
            <a:off x="4572000" y="2914"/>
            <a:ext cx="4572000" cy="515532"/>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2400" dirty="0" smtClean="0">
                <a:solidFill>
                  <a:schemeClr val="bg1"/>
                </a:solidFill>
              </a:rPr>
              <a:t>1. GENERALIDADES DEL PROYECTO</a:t>
            </a:r>
            <a:endParaRPr lang="es-ES" sz="2400" dirty="0">
              <a:solidFill>
                <a:schemeClr val="bg1"/>
              </a:solidFill>
            </a:endParaRPr>
          </a:p>
        </p:txBody>
      </p:sp>
    </p:spTree>
    <p:extLst>
      <p:ext uri="{BB962C8B-B14F-4D97-AF65-F5344CB8AC3E}">
        <p14:creationId xmlns="" xmlns:p14="http://schemas.microsoft.com/office/powerpoint/2010/main" val="3053667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noChangeArrowheads="1"/>
          </p:cNvPicPr>
          <p:nvPr/>
        </p:nvPicPr>
        <p:blipFill>
          <a:blip r:embed="rId2"/>
          <a:srcRect/>
          <a:stretch>
            <a:fillRect/>
          </a:stretch>
        </p:blipFill>
        <p:spPr bwMode="auto">
          <a:xfrm>
            <a:off x="3107020" y="1484049"/>
            <a:ext cx="2929959" cy="949384"/>
          </a:xfrm>
          <a:prstGeom prst="rect">
            <a:avLst/>
          </a:prstGeom>
          <a:noFill/>
          <a:ln w="9525">
            <a:noFill/>
            <a:miter lim="800000"/>
            <a:headEnd/>
            <a:tailEnd/>
          </a:ln>
        </p:spPr>
      </p:pic>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1 Título"/>
          <p:cNvSpPr>
            <a:spLocks noGrp="1"/>
          </p:cNvSpPr>
          <p:nvPr>
            <p:ph type="ctrTitle"/>
          </p:nvPr>
        </p:nvSpPr>
        <p:spPr>
          <a:xfrm>
            <a:off x="467544" y="2564904"/>
            <a:ext cx="8064896" cy="1368152"/>
          </a:xfrm>
        </p:spPr>
        <p:txBody>
          <a:bodyPr>
            <a:normAutofit/>
          </a:bodyPr>
          <a:lstStyle/>
          <a:p>
            <a:pPr lvl="0"/>
            <a:r>
              <a:rPr lang="es-MX" sz="3600" b="1" dirty="0" smtClean="0"/>
              <a:t>2. DESCRIPCIÓN DE FABICON </a:t>
            </a:r>
            <a:r>
              <a:rPr lang="es-MX" sz="3600" b="1" dirty="0"/>
              <a:t>CIA. LTDA.</a:t>
            </a:r>
          </a:p>
        </p:txBody>
      </p:sp>
    </p:spTree>
    <p:extLst>
      <p:ext uri="{BB962C8B-B14F-4D97-AF65-F5344CB8AC3E}">
        <p14:creationId xmlns="" xmlns:p14="http://schemas.microsoft.com/office/powerpoint/2010/main" val="3611854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TotalTime>
  <Words>1785</Words>
  <Application>Microsoft Office PowerPoint</Application>
  <PresentationFormat>Presentación en pantalla (4:3)</PresentationFormat>
  <Paragraphs>251</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Maestría en Gestión de la Calidad y Productividad MGCP - Promoción VI</vt:lpstr>
      <vt:lpstr>AGENDA</vt:lpstr>
      <vt:lpstr>Diapositiva 3</vt:lpstr>
      <vt:lpstr>1.1 ANTECEDENTES</vt:lpstr>
      <vt:lpstr>Diapositiva 5</vt:lpstr>
      <vt:lpstr>Diapositiva 6</vt:lpstr>
      <vt:lpstr>Diapositiva 7</vt:lpstr>
      <vt:lpstr>Diapositiva 8</vt:lpstr>
      <vt:lpstr>2. DESCRIPCIÓN DE FABICON CIA. LTDA.</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Maestría en Gestión de la Calidad y Productividad – MGCP Promoción VI</dc:title>
  <dc:creator>EDGAR</dc:creator>
  <cp:lastModifiedBy>Principal</cp:lastModifiedBy>
  <cp:revision>52</cp:revision>
  <dcterms:created xsi:type="dcterms:W3CDTF">2011-02-20T19:09:40Z</dcterms:created>
  <dcterms:modified xsi:type="dcterms:W3CDTF">2012-04-26T16:40:56Z</dcterms:modified>
</cp:coreProperties>
</file>