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83" r:id="rId9"/>
    <p:sldId id="287" r:id="rId10"/>
    <p:sldId id="286" r:id="rId11"/>
    <p:sldId id="285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8" r:id="rId22"/>
    <p:sldId id="289" r:id="rId23"/>
    <p:sldId id="290" r:id="rId24"/>
    <p:sldId id="271" r:id="rId25"/>
    <p:sldId id="272" r:id="rId26"/>
    <p:sldId id="291" r:id="rId27"/>
    <p:sldId id="29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93" r:id="rId38"/>
    <p:sldId id="294" r:id="rId39"/>
    <p:sldId id="295" r:id="rId4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C114F-3A25-44B3-B734-E21CD73B4F37}" type="datetimeFigureOut">
              <a:rPr lang="es-EC" smtClean="0"/>
              <a:pPr/>
              <a:t>08/07/2009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801BC-C0FC-4091-87A5-A1508F180D3B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3971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3768"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176" y="0"/>
            <a:ext cx="92041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08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50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b="3239"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7320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b="13725"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9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9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5901"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0</Words>
  <Application>Microsoft Office PowerPoint</Application>
  <PresentationFormat>Presentación en pantalla (4:3)</PresentationFormat>
  <Paragraphs>0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landsam</dc:creator>
  <cp:lastModifiedBy>uE v8.5</cp:lastModifiedBy>
  <cp:revision>6</cp:revision>
  <dcterms:created xsi:type="dcterms:W3CDTF">2013-12-10T22:13:47Z</dcterms:created>
  <dcterms:modified xsi:type="dcterms:W3CDTF">2009-07-08T09:43:34Z</dcterms:modified>
</cp:coreProperties>
</file>