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sldIdLst>
    <p:sldId id="256" r:id="rId2"/>
    <p:sldId id="257" r:id="rId3"/>
    <p:sldId id="258" r:id="rId4"/>
    <p:sldId id="259" r:id="rId5"/>
    <p:sldId id="260" r:id="rId6"/>
    <p:sldId id="267" r:id="rId7"/>
    <p:sldId id="269" r:id="rId8"/>
    <p:sldId id="272" r:id="rId9"/>
    <p:sldId id="261" r:id="rId10"/>
    <p:sldId id="262" r:id="rId11"/>
    <p:sldId id="263" r:id="rId12"/>
    <p:sldId id="264" r:id="rId13"/>
    <p:sldId id="268" r:id="rId14"/>
    <p:sldId id="276" r:id="rId15"/>
    <p:sldId id="274" r:id="rId16"/>
    <p:sldId id="275" r:id="rId17"/>
    <p:sldId id="277" r:id="rId18"/>
    <p:sldId id="278" r:id="rId19"/>
    <p:sldId id="279" r:id="rId20"/>
    <p:sldId id="280" r:id="rId21"/>
    <p:sldId id="282" r:id="rId22"/>
    <p:sldId id="283" r:id="rId23"/>
    <p:sldId id="337" r:id="rId24"/>
    <p:sldId id="289" r:id="rId25"/>
    <p:sldId id="290" r:id="rId26"/>
    <p:sldId id="291" r:id="rId27"/>
    <p:sldId id="292" r:id="rId28"/>
    <p:sldId id="293" r:id="rId29"/>
    <p:sldId id="294" r:id="rId30"/>
    <p:sldId id="295" r:id="rId31"/>
    <p:sldId id="296" r:id="rId32"/>
    <p:sldId id="297" r:id="rId33"/>
    <p:sldId id="298" r:id="rId34"/>
    <p:sldId id="299" r:id="rId35"/>
    <p:sldId id="302" r:id="rId36"/>
    <p:sldId id="305" r:id="rId37"/>
    <p:sldId id="306" r:id="rId38"/>
    <p:sldId id="307" r:id="rId39"/>
    <p:sldId id="308" r:id="rId40"/>
    <p:sldId id="309" r:id="rId41"/>
    <p:sldId id="310" r:id="rId42"/>
    <p:sldId id="311" r:id="rId43"/>
    <p:sldId id="312" r:id="rId44"/>
    <p:sldId id="313" r:id="rId45"/>
    <p:sldId id="314" r:id="rId46"/>
    <p:sldId id="315" r:id="rId47"/>
    <p:sldId id="316" r:id="rId48"/>
    <p:sldId id="317" r:id="rId49"/>
    <p:sldId id="318" r:id="rId50"/>
    <p:sldId id="319" r:id="rId51"/>
    <p:sldId id="330" r:id="rId52"/>
    <p:sldId id="320" r:id="rId53"/>
    <p:sldId id="321" r:id="rId54"/>
    <p:sldId id="322" r:id="rId55"/>
    <p:sldId id="323" r:id="rId56"/>
    <p:sldId id="325" r:id="rId57"/>
    <p:sldId id="331" r:id="rId58"/>
    <p:sldId id="332" r:id="rId59"/>
    <p:sldId id="333" r:id="rId60"/>
    <p:sldId id="334" r:id="rId61"/>
    <p:sldId id="327" r:id="rId62"/>
    <p:sldId id="335" r:id="rId63"/>
    <p:sldId id="336" r:id="rId64"/>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1416"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2CFCE3-DC82-45DE-9F5F-F9B78C3E6795}"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s-ES"/>
        </a:p>
      </dgm:t>
    </dgm:pt>
    <dgm:pt modelId="{27B08429-A293-476F-AA6F-490974F034C0}">
      <dgm:prSet phldrT="[Texto]" custT="1"/>
      <dgm:spPr/>
      <dgm:t>
        <a:bodyPr/>
        <a:lstStyle/>
        <a:p>
          <a:pPr algn="just"/>
          <a:r>
            <a:rPr lang="es-EC" sz="2400" dirty="0" smtClean="0"/>
            <a:t>Chova del Ecuador es una empresa que produce y comercializa productos asfálticos para la impermeabilización.</a:t>
          </a:r>
          <a:endParaRPr lang="es-ES" sz="2400" dirty="0"/>
        </a:p>
      </dgm:t>
    </dgm:pt>
    <dgm:pt modelId="{669307BD-B8F5-4FC6-B6CD-532894BD7470}" type="parTrans" cxnId="{2AEC76A2-9D9A-47F9-B0FA-27143DCD7326}">
      <dgm:prSet/>
      <dgm:spPr/>
      <dgm:t>
        <a:bodyPr/>
        <a:lstStyle/>
        <a:p>
          <a:endParaRPr lang="es-ES"/>
        </a:p>
      </dgm:t>
    </dgm:pt>
    <dgm:pt modelId="{6A7D3A02-978D-4004-95CA-1BF4D72A9933}" type="sibTrans" cxnId="{2AEC76A2-9D9A-47F9-B0FA-27143DCD7326}">
      <dgm:prSet/>
      <dgm:spPr/>
      <dgm:t>
        <a:bodyPr/>
        <a:lstStyle/>
        <a:p>
          <a:endParaRPr lang="es-ES"/>
        </a:p>
      </dgm:t>
    </dgm:pt>
    <dgm:pt modelId="{438C938A-D9F7-43EC-8455-B224FF70C291}">
      <dgm:prSet phldrT="[Texto]" custT="1"/>
      <dgm:spPr/>
      <dgm:t>
        <a:bodyPr/>
        <a:lstStyle/>
        <a:p>
          <a:pPr algn="just"/>
          <a:r>
            <a:rPr lang="es-EC" sz="2400" dirty="0" smtClean="0"/>
            <a:t>Cuenta con dos plantas de producción, las mismas que están ubicadas en </a:t>
          </a:r>
          <a:r>
            <a:rPr lang="es-EC" sz="2400" dirty="0" err="1" smtClean="0"/>
            <a:t>Cashapamba</a:t>
          </a:r>
          <a:r>
            <a:rPr lang="es-EC" sz="2400" dirty="0" smtClean="0"/>
            <a:t> y en </a:t>
          </a:r>
          <a:r>
            <a:rPr lang="es-EC" sz="2400" dirty="0" err="1" smtClean="0"/>
            <a:t>Pintag</a:t>
          </a:r>
          <a:r>
            <a:rPr lang="es-EC" sz="2400" dirty="0" smtClean="0"/>
            <a:t> (Inga).</a:t>
          </a:r>
          <a:endParaRPr lang="es-ES" sz="2400" dirty="0"/>
        </a:p>
      </dgm:t>
    </dgm:pt>
    <dgm:pt modelId="{F9B0551C-4111-4FCB-87EE-F15750A5D52A}" type="parTrans" cxnId="{14DE40E0-581B-4983-B0B3-F67763BE3E30}">
      <dgm:prSet/>
      <dgm:spPr/>
      <dgm:t>
        <a:bodyPr/>
        <a:lstStyle/>
        <a:p>
          <a:endParaRPr lang="es-ES"/>
        </a:p>
      </dgm:t>
    </dgm:pt>
    <dgm:pt modelId="{42C9FB4D-23C2-4A5D-BBB3-E2A349BFE5C1}" type="sibTrans" cxnId="{14DE40E0-581B-4983-B0B3-F67763BE3E30}">
      <dgm:prSet/>
      <dgm:spPr/>
      <dgm:t>
        <a:bodyPr/>
        <a:lstStyle/>
        <a:p>
          <a:endParaRPr lang="es-ES"/>
        </a:p>
      </dgm:t>
    </dgm:pt>
    <dgm:pt modelId="{22E01647-0501-4AF3-9DCD-FE213F6070A1}">
      <dgm:prSet phldrT="[Texto]" custT="1"/>
      <dgm:spPr/>
      <dgm:t>
        <a:bodyPr/>
        <a:lstStyle/>
        <a:p>
          <a:endParaRPr lang="es-EC" sz="2400" dirty="0" smtClean="0"/>
        </a:p>
        <a:p>
          <a:endParaRPr lang="es-EC" sz="2400" dirty="0" smtClean="0"/>
        </a:p>
        <a:p>
          <a:r>
            <a:rPr lang="es-EC" sz="2400" dirty="0" smtClean="0"/>
            <a:t>Los productos que ofrecen son:</a:t>
          </a:r>
        </a:p>
        <a:p>
          <a:r>
            <a:rPr lang="es-EC" sz="2100" dirty="0" smtClean="0"/>
            <a:t> </a:t>
          </a:r>
        </a:p>
        <a:p>
          <a:endParaRPr lang="es-ES" sz="2100" dirty="0"/>
        </a:p>
      </dgm:t>
    </dgm:pt>
    <dgm:pt modelId="{8303F997-DCC8-4158-B213-D5166CA1DB32}" type="parTrans" cxnId="{3BCE47E6-524E-40F4-B1E8-EEE0E35A894B}">
      <dgm:prSet/>
      <dgm:spPr/>
      <dgm:t>
        <a:bodyPr/>
        <a:lstStyle/>
        <a:p>
          <a:endParaRPr lang="es-ES"/>
        </a:p>
      </dgm:t>
    </dgm:pt>
    <dgm:pt modelId="{7A92908C-43D6-4BF7-95E7-526459349DDF}" type="sibTrans" cxnId="{3BCE47E6-524E-40F4-B1E8-EEE0E35A894B}">
      <dgm:prSet/>
      <dgm:spPr/>
      <dgm:t>
        <a:bodyPr/>
        <a:lstStyle/>
        <a:p>
          <a:endParaRPr lang="es-ES"/>
        </a:p>
      </dgm:t>
    </dgm:pt>
    <dgm:pt modelId="{EE4B1147-2AEB-4C0E-A915-72270C8ABC66}">
      <dgm:prSet custT="1"/>
      <dgm:spPr/>
      <dgm:t>
        <a:bodyPr/>
        <a:lstStyle/>
        <a:p>
          <a:r>
            <a:rPr lang="es-EC" sz="2000" dirty="0" smtClean="0"/>
            <a:t>Láminas impermeabilizantes para cubiertas</a:t>
          </a:r>
          <a:endParaRPr lang="es-ES" sz="2000" b="1" dirty="0"/>
        </a:p>
      </dgm:t>
    </dgm:pt>
    <dgm:pt modelId="{78679565-1DDF-477A-A4D3-9AF5E155AA5D}" type="parTrans" cxnId="{3D18CB7D-290F-4995-A10D-98144D36467A}">
      <dgm:prSet/>
      <dgm:spPr/>
      <dgm:t>
        <a:bodyPr/>
        <a:lstStyle/>
        <a:p>
          <a:endParaRPr lang="es-ES"/>
        </a:p>
      </dgm:t>
    </dgm:pt>
    <dgm:pt modelId="{440AED8B-62F1-4380-A1F9-57153A01A3D9}" type="sibTrans" cxnId="{3D18CB7D-290F-4995-A10D-98144D36467A}">
      <dgm:prSet/>
      <dgm:spPr/>
      <dgm:t>
        <a:bodyPr/>
        <a:lstStyle/>
        <a:p>
          <a:endParaRPr lang="es-ES"/>
        </a:p>
      </dgm:t>
    </dgm:pt>
    <dgm:pt modelId="{C111F67D-6ADC-4EF5-A67C-80EAAD8B0B1E}">
      <dgm:prSet custT="1"/>
      <dgm:spPr/>
      <dgm:t>
        <a:bodyPr/>
        <a:lstStyle/>
        <a:p>
          <a:r>
            <a:rPr lang="es-EC" sz="2000" dirty="0" smtClean="0"/>
            <a:t>Emulsiones y productos asfálticos para aplicaciones viales</a:t>
          </a:r>
          <a:endParaRPr lang="es-ES" sz="2000" b="1" dirty="0"/>
        </a:p>
      </dgm:t>
    </dgm:pt>
    <dgm:pt modelId="{9D6139E5-59F1-4E56-B541-6C4A808653A3}" type="sibTrans" cxnId="{2AD54629-621A-4A08-8A65-534F778C1048}">
      <dgm:prSet/>
      <dgm:spPr/>
      <dgm:t>
        <a:bodyPr/>
        <a:lstStyle/>
        <a:p>
          <a:endParaRPr lang="es-ES"/>
        </a:p>
      </dgm:t>
    </dgm:pt>
    <dgm:pt modelId="{7D3814E5-ECB7-4546-88FB-EE32074927BF}" type="parTrans" cxnId="{2AD54629-621A-4A08-8A65-534F778C1048}">
      <dgm:prSet/>
      <dgm:spPr/>
      <dgm:t>
        <a:bodyPr/>
        <a:lstStyle/>
        <a:p>
          <a:endParaRPr lang="es-ES"/>
        </a:p>
      </dgm:t>
    </dgm:pt>
    <dgm:pt modelId="{927C9469-5C01-410E-AC44-B39D32A3F850}">
      <dgm:prSet custT="1"/>
      <dgm:spPr/>
      <dgm:t>
        <a:bodyPr/>
        <a:lstStyle/>
        <a:p>
          <a:r>
            <a:rPr lang="es-EC" sz="2000" smtClean="0"/>
            <a:t>Paneles aislantes prefabricados para la construcción</a:t>
          </a:r>
          <a:endParaRPr lang="es-ES" sz="2000" b="1" dirty="0"/>
        </a:p>
      </dgm:t>
    </dgm:pt>
    <dgm:pt modelId="{3198C9CB-EC44-4D36-AE9B-043C488061E4}" type="sibTrans" cxnId="{E7AB41D4-C489-491C-91B9-2C6C49891664}">
      <dgm:prSet/>
      <dgm:spPr/>
      <dgm:t>
        <a:bodyPr/>
        <a:lstStyle/>
        <a:p>
          <a:endParaRPr lang="es-ES"/>
        </a:p>
      </dgm:t>
    </dgm:pt>
    <dgm:pt modelId="{9FA588D7-15F1-4D2E-8599-3240238355B5}" type="parTrans" cxnId="{E7AB41D4-C489-491C-91B9-2C6C49891664}">
      <dgm:prSet/>
      <dgm:spPr/>
      <dgm:t>
        <a:bodyPr/>
        <a:lstStyle/>
        <a:p>
          <a:endParaRPr lang="es-ES"/>
        </a:p>
      </dgm:t>
    </dgm:pt>
    <dgm:pt modelId="{EF063419-5FED-4603-8CFD-85AE852A35FA}">
      <dgm:prSet custT="1"/>
      <dgm:spPr/>
      <dgm:t>
        <a:bodyPr/>
        <a:lstStyle/>
        <a:p>
          <a:r>
            <a:rPr lang="es-EC" sz="2000" dirty="0" smtClean="0"/>
            <a:t>Canales metálicos y bajantes de agua</a:t>
          </a:r>
          <a:endParaRPr lang="es-ES" sz="2000" b="1" dirty="0"/>
        </a:p>
      </dgm:t>
    </dgm:pt>
    <dgm:pt modelId="{D8888D6D-FC83-4E82-B86B-4E501C988426}" type="sibTrans" cxnId="{0F3417F4-19E1-4164-AEAA-E346EA5AED2B}">
      <dgm:prSet/>
      <dgm:spPr/>
      <dgm:t>
        <a:bodyPr/>
        <a:lstStyle/>
        <a:p>
          <a:endParaRPr lang="es-ES"/>
        </a:p>
      </dgm:t>
    </dgm:pt>
    <dgm:pt modelId="{96218F89-1047-4E15-8C55-5B625DC40BB3}" type="parTrans" cxnId="{0F3417F4-19E1-4164-AEAA-E346EA5AED2B}">
      <dgm:prSet/>
      <dgm:spPr/>
      <dgm:t>
        <a:bodyPr/>
        <a:lstStyle/>
        <a:p>
          <a:endParaRPr lang="es-ES"/>
        </a:p>
      </dgm:t>
    </dgm:pt>
    <dgm:pt modelId="{74495384-89F2-4EF4-BC03-7F3291736A9B}">
      <dgm:prSet custT="1"/>
      <dgm:spPr/>
      <dgm:t>
        <a:bodyPr/>
        <a:lstStyle/>
        <a:p>
          <a:r>
            <a:rPr lang="es-EC" sz="2000" dirty="0" smtClean="0"/>
            <a:t>Tejas para cubiertas</a:t>
          </a:r>
          <a:endParaRPr lang="es-ES" sz="2000" b="1" dirty="0"/>
        </a:p>
      </dgm:t>
    </dgm:pt>
    <dgm:pt modelId="{20814129-C3FE-4547-935C-F1F6152A3431}" type="sibTrans" cxnId="{D8086BFF-6BB3-4816-ADA0-1F97C33BE1F5}">
      <dgm:prSet/>
      <dgm:spPr/>
      <dgm:t>
        <a:bodyPr/>
        <a:lstStyle/>
        <a:p>
          <a:endParaRPr lang="es-ES"/>
        </a:p>
      </dgm:t>
    </dgm:pt>
    <dgm:pt modelId="{43169BF5-3A89-4CAA-B9F3-C4B21D70E0C0}" type="parTrans" cxnId="{D8086BFF-6BB3-4816-ADA0-1F97C33BE1F5}">
      <dgm:prSet/>
      <dgm:spPr/>
      <dgm:t>
        <a:bodyPr/>
        <a:lstStyle/>
        <a:p>
          <a:endParaRPr lang="es-ES"/>
        </a:p>
      </dgm:t>
    </dgm:pt>
    <dgm:pt modelId="{23CF32CD-224F-4D23-8E9D-CF9B662FBFDF}">
      <dgm:prSet custT="1"/>
      <dgm:spPr/>
      <dgm:t>
        <a:bodyPr/>
        <a:lstStyle/>
        <a:p>
          <a:r>
            <a:rPr lang="es-EC" sz="2000" dirty="0" smtClean="0"/>
            <a:t>Revestimientos líquidos para impermeabilización</a:t>
          </a:r>
          <a:endParaRPr lang="es-ES" sz="2000" b="1" dirty="0"/>
        </a:p>
      </dgm:t>
    </dgm:pt>
    <dgm:pt modelId="{40C35064-2DA3-48CC-92A7-E787B199C0F5}" type="sibTrans" cxnId="{590D4238-7930-4B56-B3CE-6E8E91F91768}">
      <dgm:prSet/>
      <dgm:spPr/>
      <dgm:t>
        <a:bodyPr/>
        <a:lstStyle/>
        <a:p>
          <a:endParaRPr lang="es-ES"/>
        </a:p>
      </dgm:t>
    </dgm:pt>
    <dgm:pt modelId="{F71608E0-3685-481F-A72A-2B1AEF9688B4}" type="parTrans" cxnId="{590D4238-7930-4B56-B3CE-6E8E91F91768}">
      <dgm:prSet/>
      <dgm:spPr/>
      <dgm:t>
        <a:bodyPr/>
        <a:lstStyle/>
        <a:p>
          <a:endParaRPr lang="es-ES"/>
        </a:p>
      </dgm:t>
    </dgm:pt>
    <dgm:pt modelId="{4FBF7CCD-8CDA-4931-B8BC-F2B973683BB5}">
      <dgm:prSet custT="1"/>
      <dgm:spPr/>
      <dgm:t>
        <a:bodyPr/>
        <a:lstStyle/>
        <a:p>
          <a:r>
            <a:rPr lang="es-EC" sz="2000" dirty="0" smtClean="0"/>
            <a:t>Láminas para cubiertas ecológicas (terrazas ajardinadas)</a:t>
          </a:r>
          <a:endParaRPr lang="es-ES" sz="2000" b="1" dirty="0"/>
        </a:p>
      </dgm:t>
    </dgm:pt>
    <dgm:pt modelId="{0DF66816-7163-4E2B-8B62-061E6F322762}" type="sibTrans" cxnId="{E3DF336B-CBC7-4D9D-8356-4BFD0BB0D9FE}">
      <dgm:prSet/>
      <dgm:spPr/>
      <dgm:t>
        <a:bodyPr/>
        <a:lstStyle/>
        <a:p>
          <a:endParaRPr lang="es-ES"/>
        </a:p>
      </dgm:t>
    </dgm:pt>
    <dgm:pt modelId="{0B2FB90E-11DB-4FF1-A346-49E722FAC066}" type="parTrans" cxnId="{E3DF336B-CBC7-4D9D-8356-4BFD0BB0D9FE}">
      <dgm:prSet/>
      <dgm:spPr/>
      <dgm:t>
        <a:bodyPr/>
        <a:lstStyle/>
        <a:p>
          <a:endParaRPr lang="es-ES"/>
        </a:p>
      </dgm:t>
    </dgm:pt>
    <dgm:pt modelId="{40B5DDFF-A307-4617-A3A5-C3E51B454E36}" type="pres">
      <dgm:prSet presAssocID="{5F2CFCE3-DC82-45DE-9F5F-F9B78C3E6795}" presName="linear" presStyleCnt="0">
        <dgm:presLayoutVars>
          <dgm:dir/>
          <dgm:animLvl val="lvl"/>
          <dgm:resizeHandles val="exact"/>
        </dgm:presLayoutVars>
      </dgm:prSet>
      <dgm:spPr/>
      <dgm:t>
        <a:bodyPr/>
        <a:lstStyle/>
        <a:p>
          <a:endParaRPr lang="es-ES"/>
        </a:p>
      </dgm:t>
    </dgm:pt>
    <dgm:pt modelId="{BAA3D913-E874-49F1-BA69-56988A474249}" type="pres">
      <dgm:prSet presAssocID="{27B08429-A293-476F-AA6F-490974F034C0}" presName="parentLin" presStyleCnt="0"/>
      <dgm:spPr/>
    </dgm:pt>
    <dgm:pt modelId="{590E69FC-9B28-4259-A991-E950B95873E2}" type="pres">
      <dgm:prSet presAssocID="{27B08429-A293-476F-AA6F-490974F034C0}" presName="parentLeftMargin" presStyleLbl="node1" presStyleIdx="0" presStyleCnt="3"/>
      <dgm:spPr/>
      <dgm:t>
        <a:bodyPr/>
        <a:lstStyle/>
        <a:p>
          <a:endParaRPr lang="es-ES"/>
        </a:p>
      </dgm:t>
    </dgm:pt>
    <dgm:pt modelId="{2E1DA818-8B37-4801-9345-7560D4B06A9B}" type="pres">
      <dgm:prSet presAssocID="{27B08429-A293-476F-AA6F-490974F034C0}" presName="parentText" presStyleLbl="node1" presStyleIdx="0" presStyleCnt="3" custScaleX="124030" custScaleY="207305">
        <dgm:presLayoutVars>
          <dgm:chMax val="0"/>
          <dgm:bulletEnabled val="1"/>
        </dgm:presLayoutVars>
      </dgm:prSet>
      <dgm:spPr/>
      <dgm:t>
        <a:bodyPr/>
        <a:lstStyle/>
        <a:p>
          <a:endParaRPr lang="es-ES"/>
        </a:p>
      </dgm:t>
    </dgm:pt>
    <dgm:pt modelId="{F8130680-7EA6-4B69-A1E4-9E110C41175B}" type="pres">
      <dgm:prSet presAssocID="{27B08429-A293-476F-AA6F-490974F034C0}" presName="negativeSpace" presStyleCnt="0"/>
      <dgm:spPr/>
    </dgm:pt>
    <dgm:pt modelId="{28E574A9-73FE-4A63-BDF4-1F7B053762D2}" type="pres">
      <dgm:prSet presAssocID="{27B08429-A293-476F-AA6F-490974F034C0}" presName="childText" presStyleLbl="conFgAcc1" presStyleIdx="0" presStyleCnt="3">
        <dgm:presLayoutVars>
          <dgm:bulletEnabled val="1"/>
        </dgm:presLayoutVars>
      </dgm:prSet>
      <dgm:spPr/>
    </dgm:pt>
    <dgm:pt modelId="{E4D04D55-65AB-4677-9557-DE9215A335D9}" type="pres">
      <dgm:prSet presAssocID="{6A7D3A02-978D-4004-95CA-1BF4D72A9933}" presName="spaceBetweenRectangles" presStyleCnt="0"/>
      <dgm:spPr/>
    </dgm:pt>
    <dgm:pt modelId="{E80DFF3A-692D-4414-8CEE-FA33199D697B}" type="pres">
      <dgm:prSet presAssocID="{438C938A-D9F7-43EC-8455-B224FF70C291}" presName="parentLin" presStyleCnt="0"/>
      <dgm:spPr/>
    </dgm:pt>
    <dgm:pt modelId="{96B115A5-5B3C-40A5-8878-702B6253C60E}" type="pres">
      <dgm:prSet presAssocID="{438C938A-D9F7-43EC-8455-B224FF70C291}" presName="parentLeftMargin" presStyleLbl="node1" presStyleIdx="0" presStyleCnt="3"/>
      <dgm:spPr/>
      <dgm:t>
        <a:bodyPr/>
        <a:lstStyle/>
        <a:p>
          <a:endParaRPr lang="es-ES"/>
        </a:p>
      </dgm:t>
    </dgm:pt>
    <dgm:pt modelId="{5F55EE6F-70A9-445E-85FD-DF44527FA05E}" type="pres">
      <dgm:prSet presAssocID="{438C938A-D9F7-43EC-8455-B224FF70C291}" presName="parentText" presStyleLbl="node1" presStyleIdx="1" presStyleCnt="3" custScaleX="123365" custScaleY="157327">
        <dgm:presLayoutVars>
          <dgm:chMax val="0"/>
          <dgm:bulletEnabled val="1"/>
        </dgm:presLayoutVars>
      </dgm:prSet>
      <dgm:spPr/>
      <dgm:t>
        <a:bodyPr/>
        <a:lstStyle/>
        <a:p>
          <a:endParaRPr lang="es-ES"/>
        </a:p>
      </dgm:t>
    </dgm:pt>
    <dgm:pt modelId="{FE6E28E3-4BAE-42C5-8EA0-6C8B0702EE6C}" type="pres">
      <dgm:prSet presAssocID="{438C938A-D9F7-43EC-8455-B224FF70C291}" presName="negativeSpace" presStyleCnt="0"/>
      <dgm:spPr/>
    </dgm:pt>
    <dgm:pt modelId="{D01C8EEF-50F6-42CA-AE2A-B70425E0F4BC}" type="pres">
      <dgm:prSet presAssocID="{438C938A-D9F7-43EC-8455-B224FF70C291}" presName="childText" presStyleLbl="conFgAcc1" presStyleIdx="1" presStyleCnt="3">
        <dgm:presLayoutVars>
          <dgm:bulletEnabled val="1"/>
        </dgm:presLayoutVars>
      </dgm:prSet>
      <dgm:spPr/>
    </dgm:pt>
    <dgm:pt modelId="{238BE24B-3518-4797-A32D-C1C354D20A67}" type="pres">
      <dgm:prSet presAssocID="{42C9FB4D-23C2-4A5D-BBB3-E2A349BFE5C1}" presName="spaceBetweenRectangles" presStyleCnt="0"/>
      <dgm:spPr/>
    </dgm:pt>
    <dgm:pt modelId="{2781EF37-7705-4B8D-8025-371A4B1A4F92}" type="pres">
      <dgm:prSet presAssocID="{22E01647-0501-4AF3-9DCD-FE213F6070A1}" presName="parentLin" presStyleCnt="0"/>
      <dgm:spPr/>
    </dgm:pt>
    <dgm:pt modelId="{8A1D0645-3BE6-4DA7-85D7-238FA86C0F23}" type="pres">
      <dgm:prSet presAssocID="{22E01647-0501-4AF3-9DCD-FE213F6070A1}" presName="parentLeftMargin" presStyleLbl="node1" presStyleIdx="1" presStyleCnt="3"/>
      <dgm:spPr/>
      <dgm:t>
        <a:bodyPr/>
        <a:lstStyle/>
        <a:p>
          <a:endParaRPr lang="es-ES"/>
        </a:p>
      </dgm:t>
    </dgm:pt>
    <dgm:pt modelId="{CF7F2E1F-02F9-47B7-9C19-8F5F204345BB}" type="pres">
      <dgm:prSet presAssocID="{22E01647-0501-4AF3-9DCD-FE213F6070A1}" presName="parentText" presStyleLbl="node1" presStyleIdx="2" presStyleCnt="3" custScaleX="122032" custScaleY="118242" custLinFactNeighborX="9337" custLinFactNeighborY="9865">
        <dgm:presLayoutVars>
          <dgm:chMax val="0"/>
          <dgm:bulletEnabled val="1"/>
        </dgm:presLayoutVars>
      </dgm:prSet>
      <dgm:spPr/>
      <dgm:t>
        <a:bodyPr/>
        <a:lstStyle/>
        <a:p>
          <a:endParaRPr lang="es-ES"/>
        </a:p>
      </dgm:t>
    </dgm:pt>
    <dgm:pt modelId="{585828DB-9BE2-4525-87BA-A27B75D406BF}" type="pres">
      <dgm:prSet presAssocID="{22E01647-0501-4AF3-9DCD-FE213F6070A1}" presName="negativeSpace" presStyleCnt="0"/>
      <dgm:spPr/>
    </dgm:pt>
    <dgm:pt modelId="{414A05C2-120F-4B87-AD63-CB24F16EC489}" type="pres">
      <dgm:prSet presAssocID="{22E01647-0501-4AF3-9DCD-FE213F6070A1}" presName="childText" presStyleLbl="conFgAcc1" presStyleIdx="2" presStyleCnt="3" custLinFactNeighborX="-1793" custLinFactNeighborY="4352">
        <dgm:presLayoutVars>
          <dgm:bulletEnabled val="1"/>
        </dgm:presLayoutVars>
      </dgm:prSet>
      <dgm:spPr/>
      <dgm:t>
        <a:bodyPr/>
        <a:lstStyle/>
        <a:p>
          <a:endParaRPr lang="es-ES"/>
        </a:p>
      </dgm:t>
    </dgm:pt>
  </dgm:ptLst>
  <dgm:cxnLst>
    <dgm:cxn modelId="{0BABA3F8-439F-431B-A650-064C7EC64D69}" type="presOf" srcId="{438C938A-D9F7-43EC-8455-B224FF70C291}" destId="{96B115A5-5B3C-40A5-8878-702B6253C60E}" srcOrd="0" destOrd="0" presId="urn:microsoft.com/office/officeart/2005/8/layout/list1"/>
    <dgm:cxn modelId="{A0544DF0-DCB5-45CD-A286-E032C5CDB975}" type="presOf" srcId="{22E01647-0501-4AF3-9DCD-FE213F6070A1}" destId="{8A1D0645-3BE6-4DA7-85D7-238FA86C0F23}" srcOrd="0" destOrd="0" presId="urn:microsoft.com/office/officeart/2005/8/layout/list1"/>
    <dgm:cxn modelId="{A03DDE15-F8DA-44D9-923B-FB277111CC02}" type="presOf" srcId="{EF063419-5FED-4603-8CFD-85AE852A35FA}" destId="{414A05C2-120F-4B87-AD63-CB24F16EC489}" srcOrd="0" destOrd="4" presId="urn:microsoft.com/office/officeart/2005/8/layout/list1"/>
    <dgm:cxn modelId="{67A570DC-2654-4C50-8B9C-66F53CC33FB8}" type="presOf" srcId="{23CF32CD-224F-4D23-8E9D-CF9B662FBFDF}" destId="{414A05C2-120F-4B87-AD63-CB24F16EC489}" srcOrd="0" destOrd="2" presId="urn:microsoft.com/office/officeart/2005/8/layout/list1"/>
    <dgm:cxn modelId="{7B1614A8-02FB-4C12-AFFC-192A0C984332}" type="presOf" srcId="{27B08429-A293-476F-AA6F-490974F034C0}" destId="{2E1DA818-8B37-4801-9345-7560D4B06A9B}" srcOrd="1" destOrd="0" presId="urn:microsoft.com/office/officeart/2005/8/layout/list1"/>
    <dgm:cxn modelId="{14DE40E0-581B-4983-B0B3-F67763BE3E30}" srcId="{5F2CFCE3-DC82-45DE-9F5F-F9B78C3E6795}" destId="{438C938A-D9F7-43EC-8455-B224FF70C291}" srcOrd="1" destOrd="0" parTransId="{F9B0551C-4111-4FCB-87EE-F15750A5D52A}" sibTransId="{42C9FB4D-23C2-4A5D-BBB3-E2A349BFE5C1}"/>
    <dgm:cxn modelId="{3BCE47E6-524E-40F4-B1E8-EEE0E35A894B}" srcId="{5F2CFCE3-DC82-45DE-9F5F-F9B78C3E6795}" destId="{22E01647-0501-4AF3-9DCD-FE213F6070A1}" srcOrd="2" destOrd="0" parTransId="{8303F997-DCC8-4158-B213-D5166CA1DB32}" sibTransId="{7A92908C-43D6-4BF7-95E7-526459349DDF}"/>
    <dgm:cxn modelId="{721FC2F2-F826-4113-AB50-61BA1D832C12}" type="presOf" srcId="{5F2CFCE3-DC82-45DE-9F5F-F9B78C3E6795}" destId="{40B5DDFF-A307-4617-A3A5-C3E51B454E36}" srcOrd="0" destOrd="0" presId="urn:microsoft.com/office/officeart/2005/8/layout/list1"/>
    <dgm:cxn modelId="{6CBEAFD0-0F06-42C7-9031-D26DE8B104EF}" type="presOf" srcId="{22E01647-0501-4AF3-9DCD-FE213F6070A1}" destId="{CF7F2E1F-02F9-47B7-9C19-8F5F204345BB}" srcOrd="1" destOrd="0" presId="urn:microsoft.com/office/officeart/2005/8/layout/list1"/>
    <dgm:cxn modelId="{3D18CB7D-290F-4995-A10D-98144D36467A}" srcId="{22E01647-0501-4AF3-9DCD-FE213F6070A1}" destId="{EE4B1147-2AEB-4C0E-A915-72270C8ABC66}" srcOrd="0" destOrd="0" parTransId="{78679565-1DDF-477A-A4D3-9AF5E155AA5D}" sibTransId="{440AED8B-62F1-4380-A1F9-57153A01A3D9}"/>
    <dgm:cxn modelId="{2AEC76A2-9D9A-47F9-B0FA-27143DCD7326}" srcId="{5F2CFCE3-DC82-45DE-9F5F-F9B78C3E6795}" destId="{27B08429-A293-476F-AA6F-490974F034C0}" srcOrd="0" destOrd="0" parTransId="{669307BD-B8F5-4FC6-B6CD-532894BD7470}" sibTransId="{6A7D3A02-978D-4004-95CA-1BF4D72A9933}"/>
    <dgm:cxn modelId="{45CB2255-787F-4914-85E1-F5EEBFF1C1F4}" type="presOf" srcId="{C111F67D-6ADC-4EF5-A67C-80EAAD8B0B1E}" destId="{414A05C2-120F-4B87-AD63-CB24F16EC489}" srcOrd="0" destOrd="6" presId="urn:microsoft.com/office/officeart/2005/8/layout/list1"/>
    <dgm:cxn modelId="{D8086BFF-6BB3-4816-ADA0-1F97C33BE1F5}" srcId="{22E01647-0501-4AF3-9DCD-FE213F6070A1}" destId="{74495384-89F2-4EF4-BC03-7F3291736A9B}" srcOrd="3" destOrd="0" parTransId="{43169BF5-3A89-4CAA-B9F3-C4B21D70E0C0}" sibTransId="{20814129-C3FE-4547-935C-F1F6152A3431}"/>
    <dgm:cxn modelId="{E3DF336B-CBC7-4D9D-8356-4BFD0BB0D9FE}" srcId="{22E01647-0501-4AF3-9DCD-FE213F6070A1}" destId="{4FBF7CCD-8CDA-4931-B8BC-F2B973683BB5}" srcOrd="1" destOrd="0" parTransId="{0B2FB90E-11DB-4FF1-A346-49E722FAC066}" sibTransId="{0DF66816-7163-4E2B-8B62-061E6F322762}"/>
    <dgm:cxn modelId="{190C4134-FE25-4692-95AF-4901A534974B}" type="presOf" srcId="{4FBF7CCD-8CDA-4931-B8BC-F2B973683BB5}" destId="{414A05C2-120F-4B87-AD63-CB24F16EC489}" srcOrd="0" destOrd="1" presId="urn:microsoft.com/office/officeart/2005/8/layout/list1"/>
    <dgm:cxn modelId="{F439CF3B-898B-45E3-8E1E-C7D598127DB6}" type="presOf" srcId="{927C9469-5C01-410E-AC44-B39D32A3F850}" destId="{414A05C2-120F-4B87-AD63-CB24F16EC489}" srcOrd="0" destOrd="5" presId="urn:microsoft.com/office/officeart/2005/8/layout/list1"/>
    <dgm:cxn modelId="{0F3417F4-19E1-4164-AEAA-E346EA5AED2B}" srcId="{22E01647-0501-4AF3-9DCD-FE213F6070A1}" destId="{EF063419-5FED-4603-8CFD-85AE852A35FA}" srcOrd="4" destOrd="0" parTransId="{96218F89-1047-4E15-8C55-5B625DC40BB3}" sibTransId="{D8888D6D-FC83-4E82-B86B-4E501C988426}"/>
    <dgm:cxn modelId="{1B1D0DC7-4436-48D3-B22C-50C3931C2940}" type="presOf" srcId="{27B08429-A293-476F-AA6F-490974F034C0}" destId="{590E69FC-9B28-4259-A991-E950B95873E2}" srcOrd="0" destOrd="0" presId="urn:microsoft.com/office/officeart/2005/8/layout/list1"/>
    <dgm:cxn modelId="{2AD54629-621A-4A08-8A65-534F778C1048}" srcId="{22E01647-0501-4AF3-9DCD-FE213F6070A1}" destId="{C111F67D-6ADC-4EF5-A67C-80EAAD8B0B1E}" srcOrd="6" destOrd="0" parTransId="{7D3814E5-ECB7-4546-88FB-EE32074927BF}" sibTransId="{9D6139E5-59F1-4E56-B541-6C4A808653A3}"/>
    <dgm:cxn modelId="{895FA80B-4BD8-4E81-BB29-EB385C945808}" type="presOf" srcId="{74495384-89F2-4EF4-BC03-7F3291736A9B}" destId="{414A05C2-120F-4B87-AD63-CB24F16EC489}" srcOrd="0" destOrd="3" presId="urn:microsoft.com/office/officeart/2005/8/layout/list1"/>
    <dgm:cxn modelId="{E7AB41D4-C489-491C-91B9-2C6C49891664}" srcId="{22E01647-0501-4AF3-9DCD-FE213F6070A1}" destId="{927C9469-5C01-410E-AC44-B39D32A3F850}" srcOrd="5" destOrd="0" parTransId="{9FA588D7-15F1-4D2E-8599-3240238355B5}" sibTransId="{3198C9CB-EC44-4D36-AE9B-043C488061E4}"/>
    <dgm:cxn modelId="{D70A9A2F-B991-43E1-8FEF-EF94E7B2C6A7}" type="presOf" srcId="{EE4B1147-2AEB-4C0E-A915-72270C8ABC66}" destId="{414A05C2-120F-4B87-AD63-CB24F16EC489}" srcOrd="0" destOrd="0" presId="urn:microsoft.com/office/officeart/2005/8/layout/list1"/>
    <dgm:cxn modelId="{590D4238-7930-4B56-B3CE-6E8E91F91768}" srcId="{22E01647-0501-4AF3-9DCD-FE213F6070A1}" destId="{23CF32CD-224F-4D23-8E9D-CF9B662FBFDF}" srcOrd="2" destOrd="0" parTransId="{F71608E0-3685-481F-A72A-2B1AEF9688B4}" sibTransId="{40C35064-2DA3-48CC-92A7-E787B199C0F5}"/>
    <dgm:cxn modelId="{31FDFC61-BE6E-4D90-9B58-4EEE8AB58808}" type="presOf" srcId="{438C938A-D9F7-43EC-8455-B224FF70C291}" destId="{5F55EE6F-70A9-445E-85FD-DF44527FA05E}" srcOrd="1" destOrd="0" presId="urn:microsoft.com/office/officeart/2005/8/layout/list1"/>
    <dgm:cxn modelId="{092389A5-1901-4A36-89C8-4C26D3A647B6}" type="presParOf" srcId="{40B5DDFF-A307-4617-A3A5-C3E51B454E36}" destId="{BAA3D913-E874-49F1-BA69-56988A474249}" srcOrd="0" destOrd="0" presId="urn:microsoft.com/office/officeart/2005/8/layout/list1"/>
    <dgm:cxn modelId="{7609BB28-CA99-4647-9647-01C5A500E204}" type="presParOf" srcId="{BAA3D913-E874-49F1-BA69-56988A474249}" destId="{590E69FC-9B28-4259-A991-E950B95873E2}" srcOrd="0" destOrd="0" presId="urn:microsoft.com/office/officeart/2005/8/layout/list1"/>
    <dgm:cxn modelId="{22CD5989-29E2-4576-83FD-59086FD14BF2}" type="presParOf" srcId="{BAA3D913-E874-49F1-BA69-56988A474249}" destId="{2E1DA818-8B37-4801-9345-7560D4B06A9B}" srcOrd="1" destOrd="0" presId="urn:microsoft.com/office/officeart/2005/8/layout/list1"/>
    <dgm:cxn modelId="{93ED6EEB-52FA-494B-A792-326814509AC0}" type="presParOf" srcId="{40B5DDFF-A307-4617-A3A5-C3E51B454E36}" destId="{F8130680-7EA6-4B69-A1E4-9E110C41175B}" srcOrd="1" destOrd="0" presId="urn:microsoft.com/office/officeart/2005/8/layout/list1"/>
    <dgm:cxn modelId="{EA38324F-E709-44C6-926A-2CD5BEFEF86C}" type="presParOf" srcId="{40B5DDFF-A307-4617-A3A5-C3E51B454E36}" destId="{28E574A9-73FE-4A63-BDF4-1F7B053762D2}" srcOrd="2" destOrd="0" presId="urn:microsoft.com/office/officeart/2005/8/layout/list1"/>
    <dgm:cxn modelId="{FB42FA69-9F8B-4B24-B083-4EBCC90DF492}" type="presParOf" srcId="{40B5DDFF-A307-4617-A3A5-C3E51B454E36}" destId="{E4D04D55-65AB-4677-9557-DE9215A335D9}" srcOrd="3" destOrd="0" presId="urn:microsoft.com/office/officeart/2005/8/layout/list1"/>
    <dgm:cxn modelId="{9C1703A2-3ACC-42F0-80CE-4555E35C221F}" type="presParOf" srcId="{40B5DDFF-A307-4617-A3A5-C3E51B454E36}" destId="{E80DFF3A-692D-4414-8CEE-FA33199D697B}" srcOrd="4" destOrd="0" presId="urn:microsoft.com/office/officeart/2005/8/layout/list1"/>
    <dgm:cxn modelId="{A703B2B1-98FF-477B-909F-4AB969F2FFE2}" type="presParOf" srcId="{E80DFF3A-692D-4414-8CEE-FA33199D697B}" destId="{96B115A5-5B3C-40A5-8878-702B6253C60E}" srcOrd="0" destOrd="0" presId="urn:microsoft.com/office/officeart/2005/8/layout/list1"/>
    <dgm:cxn modelId="{BEDDB08A-5085-47DB-9395-BB342E2EF3A8}" type="presParOf" srcId="{E80DFF3A-692D-4414-8CEE-FA33199D697B}" destId="{5F55EE6F-70A9-445E-85FD-DF44527FA05E}" srcOrd="1" destOrd="0" presId="urn:microsoft.com/office/officeart/2005/8/layout/list1"/>
    <dgm:cxn modelId="{9290A524-FFFF-4EDA-A06D-CB27F4A4B3FE}" type="presParOf" srcId="{40B5DDFF-A307-4617-A3A5-C3E51B454E36}" destId="{FE6E28E3-4BAE-42C5-8EA0-6C8B0702EE6C}" srcOrd="5" destOrd="0" presId="urn:microsoft.com/office/officeart/2005/8/layout/list1"/>
    <dgm:cxn modelId="{C1BBF30D-E5EF-47BC-9D94-687DF755FEAB}" type="presParOf" srcId="{40B5DDFF-A307-4617-A3A5-C3E51B454E36}" destId="{D01C8EEF-50F6-42CA-AE2A-B70425E0F4BC}" srcOrd="6" destOrd="0" presId="urn:microsoft.com/office/officeart/2005/8/layout/list1"/>
    <dgm:cxn modelId="{0F64CC89-0602-4D8F-B450-DBD98FD14B3E}" type="presParOf" srcId="{40B5DDFF-A307-4617-A3A5-C3E51B454E36}" destId="{238BE24B-3518-4797-A32D-C1C354D20A67}" srcOrd="7" destOrd="0" presId="urn:microsoft.com/office/officeart/2005/8/layout/list1"/>
    <dgm:cxn modelId="{B0033109-4204-4C00-83BA-9313C9131CF7}" type="presParOf" srcId="{40B5DDFF-A307-4617-A3A5-C3E51B454E36}" destId="{2781EF37-7705-4B8D-8025-371A4B1A4F92}" srcOrd="8" destOrd="0" presId="urn:microsoft.com/office/officeart/2005/8/layout/list1"/>
    <dgm:cxn modelId="{2B2E9C0C-5366-4119-A875-AF56AE7DBCE6}" type="presParOf" srcId="{2781EF37-7705-4B8D-8025-371A4B1A4F92}" destId="{8A1D0645-3BE6-4DA7-85D7-238FA86C0F23}" srcOrd="0" destOrd="0" presId="urn:microsoft.com/office/officeart/2005/8/layout/list1"/>
    <dgm:cxn modelId="{0B9389D2-F790-4C89-BA8F-73555214D37C}" type="presParOf" srcId="{2781EF37-7705-4B8D-8025-371A4B1A4F92}" destId="{CF7F2E1F-02F9-47B7-9C19-8F5F204345BB}" srcOrd="1" destOrd="0" presId="urn:microsoft.com/office/officeart/2005/8/layout/list1"/>
    <dgm:cxn modelId="{22070815-AFB0-4591-8BBC-D706A99076E6}" type="presParOf" srcId="{40B5DDFF-A307-4617-A3A5-C3E51B454E36}" destId="{585828DB-9BE2-4525-87BA-A27B75D406BF}" srcOrd="9" destOrd="0" presId="urn:microsoft.com/office/officeart/2005/8/layout/list1"/>
    <dgm:cxn modelId="{4E493B21-F9C9-43CE-A7E3-CE9213480A14}" type="presParOf" srcId="{40B5DDFF-A307-4617-A3A5-C3E51B454E36}" destId="{414A05C2-120F-4B87-AD63-CB24F16EC489}"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10.xml><?xml version="1.0" encoding="utf-8"?>
<dgm:dataModel xmlns:dgm="http://schemas.openxmlformats.org/drawingml/2006/diagram" xmlns:a="http://schemas.openxmlformats.org/drawingml/2006/main">
  <dgm:ptLst>
    <dgm:pt modelId="{62B64A53-8C54-47AD-AF5F-847B20931401}"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E8D099D5-E556-4AD1-BF93-8CF5AA88D806}">
      <dgm:prSet phldrT="[Texto]" custT="1"/>
      <dgm:spPr>
        <a:solidFill>
          <a:schemeClr val="tx2"/>
        </a:solidFill>
      </dgm:spPr>
      <dgm:t>
        <a:bodyPr/>
        <a:lstStyle/>
        <a:p>
          <a:r>
            <a:rPr lang="es-EC" sz="2400" dirty="0" smtClean="0">
              <a:solidFill>
                <a:schemeClr val="bg1"/>
              </a:solidFill>
            </a:rPr>
            <a:t>La temperatura de aceite térmico promedio a la salida del caldero es de 214,61°C y la de retorno es de 211,09°C</a:t>
          </a:r>
          <a:endParaRPr lang="es-ES" sz="2400" dirty="0">
            <a:solidFill>
              <a:schemeClr val="bg1"/>
            </a:solidFill>
          </a:endParaRPr>
        </a:p>
      </dgm:t>
    </dgm:pt>
    <dgm:pt modelId="{1B800988-4384-4C3A-81E4-29ED88F6BD64}" type="parTrans" cxnId="{9F9B733D-C186-465D-ADCE-5AA48EAB5821}">
      <dgm:prSet/>
      <dgm:spPr/>
      <dgm:t>
        <a:bodyPr/>
        <a:lstStyle/>
        <a:p>
          <a:endParaRPr lang="es-ES"/>
        </a:p>
      </dgm:t>
    </dgm:pt>
    <dgm:pt modelId="{2D2D9725-52D2-4DAF-AAAB-C67AA15D88DD}" type="sibTrans" cxnId="{9F9B733D-C186-465D-ADCE-5AA48EAB5821}">
      <dgm:prSet/>
      <dgm:spPr/>
      <dgm:t>
        <a:bodyPr/>
        <a:lstStyle/>
        <a:p>
          <a:endParaRPr lang="es-ES"/>
        </a:p>
      </dgm:t>
    </dgm:pt>
    <dgm:pt modelId="{D356F08B-D9CE-44F0-A14C-1656A5E51D06}" type="pres">
      <dgm:prSet presAssocID="{62B64A53-8C54-47AD-AF5F-847B20931401}" presName="diagram" presStyleCnt="0">
        <dgm:presLayoutVars>
          <dgm:dir/>
          <dgm:resizeHandles val="exact"/>
        </dgm:presLayoutVars>
      </dgm:prSet>
      <dgm:spPr/>
      <dgm:t>
        <a:bodyPr/>
        <a:lstStyle/>
        <a:p>
          <a:endParaRPr lang="es-ES"/>
        </a:p>
      </dgm:t>
    </dgm:pt>
    <dgm:pt modelId="{B0EFEA4E-A9D9-4C15-B1B8-9278FFEFA762}" type="pres">
      <dgm:prSet presAssocID="{E8D099D5-E556-4AD1-BF93-8CF5AA88D806}" presName="node" presStyleLbl="node1" presStyleIdx="0" presStyleCnt="1" custScaleY="21723" custLinFactNeighborY="-28841">
        <dgm:presLayoutVars>
          <dgm:bulletEnabled val="1"/>
        </dgm:presLayoutVars>
      </dgm:prSet>
      <dgm:spPr/>
      <dgm:t>
        <a:bodyPr/>
        <a:lstStyle/>
        <a:p>
          <a:endParaRPr lang="es-ES"/>
        </a:p>
      </dgm:t>
    </dgm:pt>
  </dgm:ptLst>
  <dgm:cxnLst>
    <dgm:cxn modelId="{9514DD8A-45A4-43D4-8410-0F2C21AD5BE3}" type="presOf" srcId="{E8D099D5-E556-4AD1-BF93-8CF5AA88D806}" destId="{B0EFEA4E-A9D9-4C15-B1B8-9278FFEFA762}" srcOrd="0" destOrd="0" presId="urn:microsoft.com/office/officeart/2005/8/layout/default"/>
    <dgm:cxn modelId="{768C9E5B-48A5-4480-8EBF-18A2664FF50B}" type="presOf" srcId="{62B64A53-8C54-47AD-AF5F-847B20931401}" destId="{D356F08B-D9CE-44F0-A14C-1656A5E51D06}" srcOrd="0" destOrd="0" presId="urn:microsoft.com/office/officeart/2005/8/layout/default"/>
    <dgm:cxn modelId="{9F9B733D-C186-465D-ADCE-5AA48EAB5821}" srcId="{62B64A53-8C54-47AD-AF5F-847B20931401}" destId="{E8D099D5-E556-4AD1-BF93-8CF5AA88D806}" srcOrd="0" destOrd="0" parTransId="{1B800988-4384-4C3A-81E4-29ED88F6BD64}" sibTransId="{2D2D9725-52D2-4DAF-AAAB-C67AA15D88DD}"/>
    <dgm:cxn modelId="{303588F1-5E6C-4D75-BA62-F27F5A1C0085}" type="presParOf" srcId="{D356F08B-D9CE-44F0-A14C-1656A5E51D06}" destId="{B0EFEA4E-A9D9-4C15-B1B8-9278FFEFA76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D6992FD-ABDC-4E12-AF02-1BB4B4F8EDC9}"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0AEC6A8C-A419-469D-9135-3A19889864EA}">
      <dgm:prSet phldrT="[Texto]"/>
      <dgm:spPr>
        <a:solidFill>
          <a:schemeClr val="tx2"/>
        </a:solidFill>
      </dgm:spPr>
      <dgm:t>
        <a:bodyPr/>
        <a:lstStyle/>
        <a:p>
          <a:r>
            <a:rPr lang="es-EC" dirty="0" smtClean="0">
              <a:solidFill>
                <a:schemeClr val="bg2"/>
              </a:solidFill>
            </a:rPr>
            <a:t>Alternativa A</a:t>
          </a:r>
          <a:endParaRPr lang="es-ES" dirty="0">
            <a:solidFill>
              <a:schemeClr val="bg2"/>
            </a:solidFill>
          </a:endParaRPr>
        </a:p>
      </dgm:t>
    </dgm:pt>
    <dgm:pt modelId="{4F75C05C-295A-4B72-8038-7D3417B505DC}" type="parTrans" cxnId="{DFBBC3F4-1368-46D0-BFE8-1D56513A627B}">
      <dgm:prSet/>
      <dgm:spPr/>
      <dgm:t>
        <a:bodyPr/>
        <a:lstStyle/>
        <a:p>
          <a:endParaRPr lang="es-ES"/>
        </a:p>
      </dgm:t>
    </dgm:pt>
    <dgm:pt modelId="{975CEAE1-62D9-43B3-9F8E-F4E1C74E4DDF}" type="sibTrans" cxnId="{DFBBC3F4-1368-46D0-BFE8-1D56513A627B}">
      <dgm:prSet/>
      <dgm:spPr/>
      <dgm:t>
        <a:bodyPr/>
        <a:lstStyle/>
        <a:p>
          <a:endParaRPr lang="es-ES"/>
        </a:p>
      </dgm:t>
    </dgm:pt>
    <dgm:pt modelId="{A89C6A21-3F1A-4B51-8B33-9DECD3379DE3}">
      <dgm:prSet phldrT="[Texto]"/>
      <dgm:spPr/>
      <dgm:t>
        <a:bodyPr/>
        <a:lstStyle/>
        <a:p>
          <a:r>
            <a:rPr lang="es-ES" dirty="0" smtClean="0">
              <a:solidFill>
                <a:schemeClr val="bg2"/>
              </a:solidFill>
            </a:rPr>
            <a:t>Gases de escape como medio calefactor, y serpentín como dispositivo de transferencia</a:t>
          </a:r>
          <a:r>
            <a:rPr lang="es-ES" dirty="0" smtClean="0"/>
            <a:t>.</a:t>
          </a:r>
          <a:endParaRPr lang="es-ES" dirty="0"/>
        </a:p>
      </dgm:t>
    </dgm:pt>
    <dgm:pt modelId="{6820CCD5-B9ED-42DF-AE0E-BFAD2C9532C2}" type="parTrans" cxnId="{C2E6702A-C92A-4417-A069-7FC1800ABFBD}">
      <dgm:prSet/>
      <dgm:spPr/>
      <dgm:t>
        <a:bodyPr/>
        <a:lstStyle/>
        <a:p>
          <a:endParaRPr lang="es-ES"/>
        </a:p>
      </dgm:t>
    </dgm:pt>
    <dgm:pt modelId="{095CA51E-D056-41EA-961C-116FD4586C33}" type="sibTrans" cxnId="{C2E6702A-C92A-4417-A069-7FC1800ABFBD}">
      <dgm:prSet/>
      <dgm:spPr/>
      <dgm:t>
        <a:bodyPr/>
        <a:lstStyle/>
        <a:p>
          <a:endParaRPr lang="es-ES"/>
        </a:p>
      </dgm:t>
    </dgm:pt>
    <dgm:pt modelId="{F659A8B0-D638-4940-B501-EA4B85859315}">
      <dgm:prSet phldrT="[Texto]"/>
      <dgm:spPr>
        <a:solidFill>
          <a:schemeClr val="tx2"/>
        </a:solidFill>
      </dgm:spPr>
      <dgm:t>
        <a:bodyPr/>
        <a:lstStyle/>
        <a:p>
          <a:r>
            <a:rPr lang="es-EC" dirty="0" smtClean="0">
              <a:solidFill>
                <a:schemeClr val="bg2"/>
              </a:solidFill>
            </a:rPr>
            <a:t>Alternativa B</a:t>
          </a:r>
          <a:endParaRPr lang="es-ES" dirty="0">
            <a:solidFill>
              <a:schemeClr val="bg2"/>
            </a:solidFill>
          </a:endParaRPr>
        </a:p>
      </dgm:t>
    </dgm:pt>
    <dgm:pt modelId="{985B3205-AE04-4BEA-AC18-AE2B5F8723EE}" type="parTrans" cxnId="{C75F1EBE-88AF-431B-AB01-26C92D1E79B2}">
      <dgm:prSet/>
      <dgm:spPr/>
      <dgm:t>
        <a:bodyPr/>
        <a:lstStyle/>
        <a:p>
          <a:endParaRPr lang="es-ES"/>
        </a:p>
      </dgm:t>
    </dgm:pt>
    <dgm:pt modelId="{9FD82DBB-59C8-4330-B5BB-CED4BDCF0775}" type="sibTrans" cxnId="{C75F1EBE-88AF-431B-AB01-26C92D1E79B2}">
      <dgm:prSet/>
      <dgm:spPr/>
      <dgm:t>
        <a:bodyPr/>
        <a:lstStyle/>
        <a:p>
          <a:endParaRPr lang="es-ES"/>
        </a:p>
      </dgm:t>
    </dgm:pt>
    <dgm:pt modelId="{0D649028-728B-47DA-8687-514AB3B576B3}">
      <dgm:prSet phldrT="[Texto]"/>
      <dgm:spPr/>
      <dgm:t>
        <a:bodyPr/>
        <a:lstStyle/>
        <a:p>
          <a:r>
            <a:rPr lang="es-ES" dirty="0" smtClean="0"/>
            <a:t>Aceite térmico como medio calefactor, intercambiador de calor de tubos concéntricos como dispositivo de transferencia.</a:t>
          </a:r>
          <a:endParaRPr lang="es-ES" dirty="0"/>
        </a:p>
      </dgm:t>
    </dgm:pt>
    <dgm:pt modelId="{2DDDD6E3-34A0-435D-A001-1BEA55576641}" type="parTrans" cxnId="{A89F795B-CA61-4E01-9FAA-91DB259E7F92}">
      <dgm:prSet/>
      <dgm:spPr/>
      <dgm:t>
        <a:bodyPr/>
        <a:lstStyle/>
        <a:p>
          <a:endParaRPr lang="es-ES"/>
        </a:p>
      </dgm:t>
    </dgm:pt>
    <dgm:pt modelId="{B966CEFD-147D-4F34-AB92-2945EC00275F}" type="sibTrans" cxnId="{A89F795B-CA61-4E01-9FAA-91DB259E7F92}">
      <dgm:prSet/>
      <dgm:spPr/>
      <dgm:t>
        <a:bodyPr/>
        <a:lstStyle/>
        <a:p>
          <a:endParaRPr lang="es-ES"/>
        </a:p>
      </dgm:t>
    </dgm:pt>
    <dgm:pt modelId="{57588C78-4F1B-4716-89FB-A4562C70053C}">
      <dgm:prSet phldrT="[Texto]"/>
      <dgm:spPr>
        <a:solidFill>
          <a:schemeClr val="tx2"/>
        </a:solidFill>
      </dgm:spPr>
      <dgm:t>
        <a:bodyPr/>
        <a:lstStyle/>
        <a:p>
          <a:r>
            <a:rPr lang="es-EC" dirty="0" smtClean="0">
              <a:solidFill>
                <a:schemeClr val="bg2"/>
              </a:solidFill>
            </a:rPr>
            <a:t>Alternativa C</a:t>
          </a:r>
          <a:endParaRPr lang="es-ES" dirty="0">
            <a:solidFill>
              <a:schemeClr val="bg2"/>
            </a:solidFill>
          </a:endParaRPr>
        </a:p>
      </dgm:t>
    </dgm:pt>
    <dgm:pt modelId="{851320B7-8B5E-4986-BCDF-AA9564372881}" type="parTrans" cxnId="{A31F3017-8D23-4845-9ADD-2FAF641B34F6}">
      <dgm:prSet/>
      <dgm:spPr/>
      <dgm:t>
        <a:bodyPr/>
        <a:lstStyle/>
        <a:p>
          <a:endParaRPr lang="es-ES"/>
        </a:p>
      </dgm:t>
    </dgm:pt>
    <dgm:pt modelId="{44606B63-827C-4EDE-BFAC-58758E055AEF}" type="sibTrans" cxnId="{A31F3017-8D23-4845-9ADD-2FAF641B34F6}">
      <dgm:prSet/>
      <dgm:spPr/>
      <dgm:t>
        <a:bodyPr/>
        <a:lstStyle/>
        <a:p>
          <a:endParaRPr lang="es-ES"/>
        </a:p>
      </dgm:t>
    </dgm:pt>
    <dgm:pt modelId="{859E60E5-7374-4D31-9B11-D64C521C4699}">
      <dgm:prSet phldrT="[Texto]"/>
      <dgm:spPr/>
      <dgm:t>
        <a:bodyPr/>
        <a:lstStyle/>
        <a:p>
          <a:r>
            <a:rPr lang="es-ES" dirty="0" smtClean="0"/>
            <a:t>Aceite térmico como medio calefactor, intercambiador de tubo y coraza como dispositivo de transferencia</a:t>
          </a:r>
          <a:endParaRPr lang="es-ES" dirty="0"/>
        </a:p>
      </dgm:t>
    </dgm:pt>
    <dgm:pt modelId="{AE8E7F19-5B14-448A-8A84-7DFA94E33109}" type="parTrans" cxnId="{434F8031-A7F7-45BC-8C0A-4D4FD16E733B}">
      <dgm:prSet/>
      <dgm:spPr/>
      <dgm:t>
        <a:bodyPr/>
        <a:lstStyle/>
        <a:p>
          <a:endParaRPr lang="es-ES"/>
        </a:p>
      </dgm:t>
    </dgm:pt>
    <dgm:pt modelId="{E8F5D2A2-5DBC-481E-BCDC-763F22CCB738}" type="sibTrans" cxnId="{434F8031-A7F7-45BC-8C0A-4D4FD16E733B}">
      <dgm:prSet/>
      <dgm:spPr/>
      <dgm:t>
        <a:bodyPr/>
        <a:lstStyle/>
        <a:p>
          <a:endParaRPr lang="es-ES"/>
        </a:p>
      </dgm:t>
    </dgm:pt>
    <dgm:pt modelId="{4762E511-270D-431E-A0F8-24610C5B2C0F}" type="pres">
      <dgm:prSet presAssocID="{1D6992FD-ABDC-4E12-AF02-1BB4B4F8EDC9}" presName="Name0" presStyleCnt="0">
        <dgm:presLayoutVars>
          <dgm:dir/>
          <dgm:animLvl val="lvl"/>
          <dgm:resizeHandles val="exact"/>
        </dgm:presLayoutVars>
      </dgm:prSet>
      <dgm:spPr/>
      <dgm:t>
        <a:bodyPr/>
        <a:lstStyle/>
        <a:p>
          <a:endParaRPr lang="es-ES"/>
        </a:p>
      </dgm:t>
    </dgm:pt>
    <dgm:pt modelId="{FC10925B-3CEB-486D-A7C7-D2FE0331DE1E}" type="pres">
      <dgm:prSet presAssocID="{0AEC6A8C-A419-469D-9135-3A19889864EA}" presName="linNode" presStyleCnt="0"/>
      <dgm:spPr/>
    </dgm:pt>
    <dgm:pt modelId="{DFE8EA93-7DE8-4613-87B0-E9A739A6B1F1}" type="pres">
      <dgm:prSet presAssocID="{0AEC6A8C-A419-469D-9135-3A19889864EA}" presName="parentText" presStyleLbl="node1" presStyleIdx="0" presStyleCnt="3">
        <dgm:presLayoutVars>
          <dgm:chMax val="1"/>
          <dgm:bulletEnabled val="1"/>
        </dgm:presLayoutVars>
      </dgm:prSet>
      <dgm:spPr/>
      <dgm:t>
        <a:bodyPr/>
        <a:lstStyle/>
        <a:p>
          <a:endParaRPr lang="es-ES"/>
        </a:p>
      </dgm:t>
    </dgm:pt>
    <dgm:pt modelId="{9E2C1101-CC1D-46EB-97C1-70CA4874FDED}" type="pres">
      <dgm:prSet presAssocID="{0AEC6A8C-A419-469D-9135-3A19889864EA}" presName="descendantText" presStyleLbl="alignAccFollowNode1" presStyleIdx="0" presStyleCnt="3">
        <dgm:presLayoutVars>
          <dgm:bulletEnabled val="1"/>
        </dgm:presLayoutVars>
      </dgm:prSet>
      <dgm:spPr/>
      <dgm:t>
        <a:bodyPr/>
        <a:lstStyle/>
        <a:p>
          <a:endParaRPr lang="es-ES"/>
        </a:p>
      </dgm:t>
    </dgm:pt>
    <dgm:pt modelId="{29BB9003-9B95-4D2C-B9A4-BA3ACB05FB12}" type="pres">
      <dgm:prSet presAssocID="{975CEAE1-62D9-43B3-9F8E-F4E1C74E4DDF}" presName="sp" presStyleCnt="0"/>
      <dgm:spPr/>
    </dgm:pt>
    <dgm:pt modelId="{1EF30F6F-EA30-4CF0-B1A2-310F1ABFF64B}" type="pres">
      <dgm:prSet presAssocID="{F659A8B0-D638-4940-B501-EA4B85859315}" presName="linNode" presStyleCnt="0"/>
      <dgm:spPr/>
    </dgm:pt>
    <dgm:pt modelId="{F2E646AA-B902-475E-80AD-951F8A7C304D}" type="pres">
      <dgm:prSet presAssocID="{F659A8B0-D638-4940-B501-EA4B85859315}" presName="parentText" presStyleLbl="node1" presStyleIdx="1" presStyleCnt="3">
        <dgm:presLayoutVars>
          <dgm:chMax val="1"/>
          <dgm:bulletEnabled val="1"/>
        </dgm:presLayoutVars>
      </dgm:prSet>
      <dgm:spPr/>
      <dgm:t>
        <a:bodyPr/>
        <a:lstStyle/>
        <a:p>
          <a:endParaRPr lang="es-ES"/>
        </a:p>
      </dgm:t>
    </dgm:pt>
    <dgm:pt modelId="{DE434EB0-8223-4E34-8BD1-6CCF242DA5DA}" type="pres">
      <dgm:prSet presAssocID="{F659A8B0-D638-4940-B501-EA4B85859315}" presName="descendantText" presStyleLbl="alignAccFollowNode1" presStyleIdx="1" presStyleCnt="3">
        <dgm:presLayoutVars>
          <dgm:bulletEnabled val="1"/>
        </dgm:presLayoutVars>
      </dgm:prSet>
      <dgm:spPr/>
      <dgm:t>
        <a:bodyPr/>
        <a:lstStyle/>
        <a:p>
          <a:endParaRPr lang="es-ES"/>
        </a:p>
      </dgm:t>
    </dgm:pt>
    <dgm:pt modelId="{F310F770-62A1-4C49-BECC-63D8619B20D7}" type="pres">
      <dgm:prSet presAssocID="{9FD82DBB-59C8-4330-B5BB-CED4BDCF0775}" presName="sp" presStyleCnt="0"/>
      <dgm:spPr/>
    </dgm:pt>
    <dgm:pt modelId="{65C179A6-C7A7-4AC1-A1EF-DF441E991814}" type="pres">
      <dgm:prSet presAssocID="{57588C78-4F1B-4716-89FB-A4562C70053C}" presName="linNode" presStyleCnt="0"/>
      <dgm:spPr/>
    </dgm:pt>
    <dgm:pt modelId="{E3CBCBF9-3D40-4939-B3EB-3EC6FC7190D0}" type="pres">
      <dgm:prSet presAssocID="{57588C78-4F1B-4716-89FB-A4562C70053C}" presName="parentText" presStyleLbl="node1" presStyleIdx="2" presStyleCnt="3">
        <dgm:presLayoutVars>
          <dgm:chMax val="1"/>
          <dgm:bulletEnabled val="1"/>
        </dgm:presLayoutVars>
      </dgm:prSet>
      <dgm:spPr/>
      <dgm:t>
        <a:bodyPr/>
        <a:lstStyle/>
        <a:p>
          <a:endParaRPr lang="es-ES"/>
        </a:p>
      </dgm:t>
    </dgm:pt>
    <dgm:pt modelId="{BDE67740-2082-4342-AE8C-6963D62402D7}" type="pres">
      <dgm:prSet presAssocID="{57588C78-4F1B-4716-89FB-A4562C70053C}" presName="descendantText" presStyleLbl="alignAccFollowNode1" presStyleIdx="2" presStyleCnt="3">
        <dgm:presLayoutVars>
          <dgm:bulletEnabled val="1"/>
        </dgm:presLayoutVars>
      </dgm:prSet>
      <dgm:spPr/>
      <dgm:t>
        <a:bodyPr/>
        <a:lstStyle/>
        <a:p>
          <a:endParaRPr lang="es-ES"/>
        </a:p>
      </dgm:t>
    </dgm:pt>
  </dgm:ptLst>
  <dgm:cxnLst>
    <dgm:cxn modelId="{27DB98AA-17CD-4F3B-B0EB-4698EC80A5D9}" type="presOf" srcId="{1D6992FD-ABDC-4E12-AF02-1BB4B4F8EDC9}" destId="{4762E511-270D-431E-A0F8-24610C5B2C0F}" srcOrd="0" destOrd="0" presId="urn:microsoft.com/office/officeart/2005/8/layout/vList5"/>
    <dgm:cxn modelId="{A89F795B-CA61-4E01-9FAA-91DB259E7F92}" srcId="{F659A8B0-D638-4940-B501-EA4B85859315}" destId="{0D649028-728B-47DA-8687-514AB3B576B3}" srcOrd="0" destOrd="0" parTransId="{2DDDD6E3-34A0-435D-A001-1BEA55576641}" sibTransId="{B966CEFD-147D-4F34-AB92-2945EC00275F}"/>
    <dgm:cxn modelId="{C2E6702A-C92A-4417-A069-7FC1800ABFBD}" srcId="{0AEC6A8C-A419-469D-9135-3A19889864EA}" destId="{A89C6A21-3F1A-4B51-8B33-9DECD3379DE3}" srcOrd="0" destOrd="0" parTransId="{6820CCD5-B9ED-42DF-AE0E-BFAD2C9532C2}" sibTransId="{095CA51E-D056-41EA-961C-116FD4586C33}"/>
    <dgm:cxn modelId="{434F8031-A7F7-45BC-8C0A-4D4FD16E733B}" srcId="{57588C78-4F1B-4716-89FB-A4562C70053C}" destId="{859E60E5-7374-4D31-9B11-D64C521C4699}" srcOrd="0" destOrd="0" parTransId="{AE8E7F19-5B14-448A-8A84-7DFA94E33109}" sibTransId="{E8F5D2A2-5DBC-481E-BCDC-763F22CCB738}"/>
    <dgm:cxn modelId="{0A3D49CE-3DA7-4322-97F8-449F38CB6B45}" type="presOf" srcId="{F659A8B0-D638-4940-B501-EA4B85859315}" destId="{F2E646AA-B902-475E-80AD-951F8A7C304D}" srcOrd="0" destOrd="0" presId="urn:microsoft.com/office/officeart/2005/8/layout/vList5"/>
    <dgm:cxn modelId="{C3FE8942-A520-43D0-AAAA-B122D7E07D53}" type="presOf" srcId="{57588C78-4F1B-4716-89FB-A4562C70053C}" destId="{E3CBCBF9-3D40-4939-B3EB-3EC6FC7190D0}" srcOrd="0" destOrd="0" presId="urn:microsoft.com/office/officeart/2005/8/layout/vList5"/>
    <dgm:cxn modelId="{DFBBC3F4-1368-46D0-BFE8-1D56513A627B}" srcId="{1D6992FD-ABDC-4E12-AF02-1BB4B4F8EDC9}" destId="{0AEC6A8C-A419-469D-9135-3A19889864EA}" srcOrd="0" destOrd="0" parTransId="{4F75C05C-295A-4B72-8038-7D3417B505DC}" sibTransId="{975CEAE1-62D9-43B3-9F8E-F4E1C74E4DDF}"/>
    <dgm:cxn modelId="{B6478C92-6276-4B22-99D0-0D6C3A7A3799}" type="presOf" srcId="{859E60E5-7374-4D31-9B11-D64C521C4699}" destId="{BDE67740-2082-4342-AE8C-6963D62402D7}" srcOrd="0" destOrd="0" presId="urn:microsoft.com/office/officeart/2005/8/layout/vList5"/>
    <dgm:cxn modelId="{904F8ECA-5EBE-48A1-9EBE-DA402FD07DFA}" type="presOf" srcId="{0AEC6A8C-A419-469D-9135-3A19889864EA}" destId="{DFE8EA93-7DE8-4613-87B0-E9A739A6B1F1}" srcOrd="0" destOrd="0" presId="urn:microsoft.com/office/officeart/2005/8/layout/vList5"/>
    <dgm:cxn modelId="{4831CC83-DD78-485A-893A-EF2CBACDD569}" type="presOf" srcId="{A89C6A21-3F1A-4B51-8B33-9DECD3379DE3}" destId="{9E2C1101-CC1D-46EB-97C1-70CA4874FDED}" srcOrd="0" destOrd="0" presId="urn:microsoft.com/office/officeart/2005/8/layout/vList5"/>
    <dgm:cxn modelId="{C75F1EBE-88AF-431B-AB01-26C92D1E79B2}" srcId="{1D6992FD-ABDC-4E12-AF02-1BB4B4F8EDC9}" destId="{F659A8B0-D638-4940-B501-EA4B85859315}" srcOrd="1" destOrd="0" parTransId="{985B3205-AE04-4BEA-AC18-AE2B5F8723EE}" sibTransId="{9FD82DBB-59C8-4330-B5BB-CED4BDCF0775}"/>
    <dgm:cxn modelId="{A31F3017-8D23-4845-9ADD-2FAF641B34F6}" srcId="{1D6992FD-ABDC-4E12-AF02-1BB4B4F8EDC9}" destId="{57588C78-4F1B-4716-89FB-A4562C70053C}" srcOrd="2" destOrd="0" parTransId="{851320B7-8B5E-4986-BCDF-AA9564372881}" sibTransId="{44606B63-827C-4EDE-BFAC-58758E055AEF}"/>
    <dgm:cxn modelId="{2F865E1A-16D7-4E22-86C3-8D40DE90A724}" type="presOf" srcId="{0D649028-728B-47DA-8687-514AB3B576B3}" destId="{DE434EB0-8223-4E34-8BD1-6CCF242DA5DA}" srcOrd="0" destOrd="0" presId="urn:microsoft.com/office/officeart/2005/8/layout/vList5"/>
    <dgm:cxn modelId="{02F3A66C-DDF5-4A39-976A-47700309D703}" type="presParOf" srcId="{4762E511-270D-431E-A0F8-24610C5B2C0F}" destId="{FC10925B-3CEB-486D-A7C7-D2FE0331DE1E}" srcOrd="0" destOrd="0" presId="urn:microsoft.com/office/officeart/2005/8/layout/vList5"/>
    <dgm:cxn modelId="{E773C8A4-2F07-4C93-94E4-05BAC1A3B532}" type="presParOf" srcId="{FC10925B-3CEB-486D-A7C7-D2FE0331DE1E}" destId="{DFE8EA93-7DE8-4613-87B0-E9A739A6B1F1}" srcOrd="0" destOrd="0" presId="urn:microsoft.com/office/officeart/2005/8/layout/vList5"/>
    <dgm:cxn modelId="{1830E25C-C5C7-491B-8599-D8AEA48C44E8}" type="presParOf" srcId="{FC10925B-3CEB-486D-A7C7-D2FE0331DE1E}" destId="{9E2C1101-CC1D-46EB-97C1-70CA4874FDED}" srcOrd="1" destOrd="0" presId="urn:microsoft.com/office/officeart/2005/8/layout/vList5"/>
    <dgm:cxn modelId="{5416E5D5-9B95-489B-8C57-D6253B8E44C7}" type="presParOf" srcId="{4762E511-270D-431E-A0F8-24610C5B2C0F}" destId="{29BB9003-9B95-4D2C-B9A4-BA3ACB05FB12}" srcOrd="1" destOrd="0" presId="urn:microsoft.com/office/officeart/2005/8/layout/vList5"/>
    <dgm:cxn modelId="{A05105FD-C60A-4E8B-B734-3748791D4330}" type="presParOf" srcId="{4762E511-270D-431E-A0F8-24610C5B2C0F}" destId="{1EF30F6F-EA30-4CF0-B1A2-310F1ABFF64B}" srcOrd="2" destOrd="0" presId="urn:microsoft.com/office/officeart/2005/8/layout/vList5"/>
    <dgm:cxn modelId="{ACD66709-84D5-4E0F-9D0A-D722D7EB909D}" type="presParOf" srcId="{1EF30F6F-EA30-4CF0-B1A2-310F1ABFF64B}" destId="{F2E646AA-B902-475E-80AD-951F8A7C304D}" srcOrd="0" destOrd="0" presId="urn:microsoft.com/office/officeart/2005/8/layout/vList5"/>
    <dgm:cxn modelId="{4C0B032F-F6F7-4335-9CB7-118444C0914E}" type="presParOf" srcId="{1EF30F6F-EA30-4CF0-B1A2-310F1ABFF64B}" destId="{DE434EB0-8223-4E34-8BD1-6CCF242DA5DA}" srcOrd="1" destOrd="0" presId="urn:microsoft.com/office/officeart/2005/8/layout/vList5"/>
    <dgm:cxn modelId="{F8CAA42B-CD69-47E3-9409-63F6DD1AF733}" type="presParOf" srcId="{4762E511-270D-431E-A0F8-24610C5B2C0F}" destId="{F310F770-62A1-4C49-BECC-63D8619B20D7}" srcOrd="3" destOrd="0" presId="urn:microsoft.com/office/officeart/2005/8/layout/vList5"/>
    <dgm:cxn modelId="{77512C5D-A784-4FD0-8962-64D65938566D}" type="presParOf" srcId="{4762E511-270D-431E-A0F8-24610C5B2C0F}" destId="{65C179A6-C7A7-4AC1-A1EF-DF441E991814}" srcOrd="4" destOrd="0" presId="urn:microsoft.com/office/officeart/2005/8/layout/vList5"/>
    <dgm:cxn modelId="{F1307200-5CAF-4097-AF1B-050DB2BA69FD}" type="presParOf" srcId="{65C179A6-C7A7-4AC1-A1EF-DF441E991814}" destId="{E3CBCBF9-3D40-4939-B3EB-3EC6FC7190D0}" srcOrd="0" destOrd="0" presId="urn:microsoft.com/office/officeart/2005/8/layout/vList5"/>
    <dgm:cxn modelId="{4D8A9B30-F42A-4F16-981C-C6E1E3CAB4D1}" type="presParOf" srcId="{65C179A6-C7A7-4AC1-A1EF-DF441E991814}" destId="{BDE67740-2082-4342-AE8C-6963D62402D7}"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8393161-6BA3-4ADC-BFA0-D59637BBC0EE}"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s-ES"/>
        </a:p>
      </dgm:t>
    </dgm:pt>
    <dgm:pt modelId="{5393970D-5A9D-4AF0-892A-568E535CFD0D}">
      <dgm:prSet phldrT="[Texto]" custT="1"/>
      <dgm:spPr/>
      <dgm:t>
        <a:bodyPr/>
        <a:lstStyle/>
        <a:p>
          <a:pPr algn="just"/>
          <a:r>
            <a:rPr lang="es-EC" sz="2800" dirty="0" smtClean="0"/>
            <a:t>Funciona la planta de emulsiones asfálticas</a:t>
          </a:r>
          <a:endParaRPr lang="es-ES" sz="2800" dirty="0"/>
        </a:p>
      </dgm:t>
    </dgm:pt>
    <dgm:pt modelId="{97CFF213-6B21-4973-BFCF-80B307D3EC11}" type="parTrans" cxnId="{70C7FA3C-BDAC-48A7-92F2-DD8E13D907DC}">
      <dgm:prSet/>
      <dgm:spPr/>
      <dgm:t>
        <a:bodyPr/>
        <a:lstStyle/>
        <a:p>
          <a:endParaRPr lang="es-ES"/>
        </a:p>
      </dgm:t>
    </dgm:pt>
    <dgm:pt modelId="{BC5517CF-726F-464B-9F99-3FBDF7ACD32D}" type="sibTrans" cxnId="{70C7FA3C-BDAC-48A7-92F2-DD8E13D907DC}">
      <dgm:prSet/>
      <dgm:spPr/>
      <dgm:t>
        <a:bodyPr/>
        <a:lstStyle/>
        <a:p>
          <a:endParaRPr lang="es-ES"/>
        </a:p>
      </dgm:t>
    </dgm:pt>
    <dgm:pt modelId="{A7672923-36B6-44BF-8DAC-82AA9135F268}">
      <dgm:prSet phldrT="[Texto]" custT="1"/>
      <dgm:spPr/>
      <dgm:t>
        <a:bodyPr/>
        <a:lstStyle/>
        <a:p>
          <a:r>
            <a:rPr lang="es-EC" sz="2800" dirty="0" smtClean="0"/>
            <a:t>Disposición de las instalaciones:</a:t>
          </a:r>
          <a:endParaRPr lang="es-ES" sz="2800" dirty="0"/>
        </a:p>
      </dgm:t>
    </dgm:pt>
    <dgm:pt modelId="{06865029-0CDA-4E1B-84B1-8E6F40F48820}" type="parTrans" cxnId="{91071A3A-AA50-42C6-B51B-689F71D63C20}">
      <dgm:prSet/>
      <dgm:spPr/>
      <dgm:t>
        <a:bodyPr/>
        <a:lstStyle/>
        <a:p>
          <a:endParaRPr lang="es-ES"/>
        </a:p>
      </dgm:t>
    </dgm:pt>
    <dgm:pt modelId="{89C9AF3F-54A5-4924-AB35-EAD29FD289A4}" type="sibTrans" cxnId="{91071A3A-AA50-42C6-B51B-689F71D63C20}">
      <dgm:prSet/>
      <dgm:spPr/>
      <dgm:t>
        <a:bodyPr/>
        <a:lstStyle/>
        <a:p>
          <a:endParaRPr lang="es-ES"/>
        </a:p>
      </dgm:t>
    </dgm:pt>
    <dgm:pt modelId="{4956CA23-6C23-4EC6-8B18-E6D7D839D293}">
      <dgm:prSet/>
      <dgm:spPr/>
      <dgm:t>
        <a:bodyPr/>
        <a:lstStyle/>
        <a:p>
          <a:r>
            <a:rPr lang="es-EC" dirty="0" smtClean="0"/>
            <a:t>Área de calderos</a:t>
          </a:r>
          <a:endParaRPr lang="es-ES" dirty="0"/>
        </a:p>
      </dgm:t>
    </dgm:pt>
    <dgm:pt modelId="{1F092949-F441-4DD3-83CD-2EA3E544A80E}" type="parTrans" cxnId="{D8679D3E-3CC3-49B2-8EFC-03B9DCD1ADC8}">
      <dgm:prSet/>
      <dgm:spPr/>
      <dgm:t>
        <a:bodyPr/>
        <a:lstStyle/>
        <a:p>
          <a:endParaRPr lang="es-ES"/>
        </a:p>
      </dgm:t>
    </dgm:pt>
    <dgm:pt modelId="{B28FF636-BC76-4897-94CF-15A991FF824A}" type="sibTrans" cxnId="{D8679D3E-3CC3-49B2-8EFC-03B9DCD1ADC8}">
      <dgm:prSet/>
      <dgm:spPr/>
      <dgm:t>
        <a:bodyPr/>
        <a:lstStyle/>
        <a:p>
          <a:endParaRPr lang="es-ES"/>
        </a:p>
      </dgm:t>
    </dgm:pt>
    <dgm:pt modelId="{50B658D9-FC9D-4E20-90F5-944341A5400D}">
      <dgm:prSet/>
      <dgm:spPr/>
      <dgm:t>
        <a:bodyPr/>
        <a:lstStyle/>
        <a:p>
          <a:r>
            <a:rPr lang="es-EC" dirty="0" smtClean="0"/>
            <a:t>Área de control</a:t>
          </a:r>
          <a:endParaRPr lang="es-ES" dirty="0"/>
        </a:p>
      </dgm:t>
    </dgm:pt>
    <dgm:pt modelId="{DF871D33-20C8-472D-8E29-4E05D1BF2C57}" type="parTrans" cxnId="{DB24EC3B-385E-4876-8A3F-BFBC567CD3F2}">
      <dgm:prSet/>
      <dgm:spPr/>
      <dgm:t>
        <a:bodyPr/>
        <a:lstStyle/>
        <a:p>
          <a:endParaRPr lang="es-ES"/>
        </a:p>
      </dgm:t>
    </dgm:pt>
    <dgm:pt modelId="{609068C6-064E-427A-A604-8D7612010570}" type="sibTrans" cxnId="{DB24EC3B-385E-4876-8A3F-BFBC567CD3F2}">
      <dgm:prSet/>
      <dgm:spPr/>
      <dgm:t>
        <a:bodyPr/>
        <a:lstStyle/>
        <a:p>
          <a:endParaRPr lang="es-ES"/>
        </a:p>
      </dgm:t>
    </dgm:pt>
    <dgm:pt modelId="{F788F16B-4836-4B85-AD11-CE8103857776}">
      <dgm:prSet/>
      <dgm:spPr/>
      <dgm:t>
        <a:bodyPr/>
        <a:lstStyle/>
        <a:p>
          <a:r>
            <a:rPr lang="es-EC" dirty="0" smtClean="0"/>
            <a:t>Área de tanques de solución jabonosa y ácido</a:t>
          </a:r>
          <a:endParaRPr lang="es-ES" dirty="0"/>
        </a:p>
      </dgm:t>
    </dgm:pt>
    <dgm:pt modelId="{4505C647-A3DE-4216-B110-7AFE05E898C9}" type="parTrans" cxnId="{C80AFE3C-43B1-4D55-A54F-04662DAD6C92}">
      <dgm:prSet/>
      <dgm:spPr/>
      <dgm:t>
        <a:bodyPr/>
        <a:lstStyle/>
        <a:p>
          <a:endParaRPr lang="es-ES"/>
        </a:p>
      </dgm:t>
    </dgm:pt>
    <dgm:pt modelId="{724542D2-7FD9-4059-9435-8AE49E79360A}" type="sibTrans" cxnId="{C80AFE3C-43B1-4D55-A54F-04662DAD6C92}">
      <dgm:prSet/>
      <dgm:spPr/>
      <dgm:t>
        <a:bodyPr/>
        <a:lstStyle/>
        <a:p>
          <a:endParaRPr lang="es-ES"/>
        </a:p>
      </dgm:t>
    </dgm:pt>
    <dgm:pt modelId="{6327C37B-6A05-41AA-ADD5-EBB14B711856}">
      <dgm:prSet/>
      <dgm:spPr/>
      <dgm:t>
        <a:bodyPr/>
        <a:lstStyle/>
        <a:p>
          <a:endParaRPr lang="es-ES" dirty="0"/>
        </a:p>
      </dgm:t>
    </dgm:pt>
    <dgm:pt modelId="{1F96D085-A621-4472-830A-4B2D945EB26C}" type="parTrans" cxnId="{4B5FEA9F-66A8-4F69-BE38-8C5374D17458}">
      <dgm:prSet/>
      <dgm:spPr/>
      <dgm:t>
        <a:bodyPr/>
        <a:lstStyle/>
        <a:p>
          <a:endParaRPr lang="es-ES"/>
        </a:p>
      </dgm:t>
    </dgm:pt>
    <dgm:pt modelId="{1B8BA674-09D3-4E1C-AEB7-9F49E62FACB2}" type="sibTrans" cxnId="{4B5FEA9F-66A8-4F69-BE38-8C5374D17458}">
      <dgm:prSet/>
      <dgm:spPr/>
      <dgm:t>
        <a:bodyPr/>
        <a:lstStyle/>
        <a:p>
          <a:endParaRPr lang="es-ES"/>
        </a:p>
      </dgm:t>
    </dgm:pt>
    <dgm:pt modelId="{840E509E-93C8-4B86-B76B-52E0976F27B8}">
      <dgm:prSet/>
      <dgm:spPr/>
      <dgm:t>
        <a:bodyPr/>
        <a:lstStyle/>
        <a:p>
          <a:r>
            <a:rPr lang="es-EC" dirty="0" smtClean="0"/>
            <a:t>Área de tanques de asfalto</a:t>
          </a:r>
          <a:endParaRPr lang="es-ES" dirty="0"/>
        </a:p>
      </dgm:t>
    </dgm:pt>
    <dgm:pt modelId="{4410B1E5-0598-4D1F-B382-0A81EB663B66}" type="parTrans" cxnId="{09E8B221-4A58-4B69-96FD-4AECD8652D9E}">
      <dgm:prSet/>
      <dgm:spPr/>
      <dgm:t>
        <a:bodyPr/>
        <a:lstStyle/>
        <a:p>
          <a:endParaRPr lang="es-ES"/>
        </a:p>
      </dgm:t>
    </dgm:pt>
    <dgm:pt modelId="{D6106D67-0502-4133-BBC2-AA4ED678B6FC}" type="sibTrans" cxnId="{09E8B221-4A58-4B69-96FD-4AECD8652D9E}">
      <dgm:prSet/>
      <dgm:spPr/>
      <dgm:t>
        <a:bodyPr/>
        <a:lstStyle/>
        <a:p>
          <a:endParaRPr lang="es-ES"/>
        </a:p>
      </dgm:t>
    </dgm:pt>
    <dgm:pt modelId="{71BA2A15-FE8E-4E00-842F-EB35F8B9DC2E}">
      <dgm:prSet/>
      <dgm:spPr/>
      <dgm:t>
        <a:bodyPr/>
        <a:lstStyle/>
        <a:p>
          <a:r>
            <a:rPr lang="es-EC" dirty="0" smtClean="0"/>
            <a:t>Área de tanques de emulsión asfáltica</a:t>
          </a:r>
          <a:endParaRPr lang="es-ES" dirty="0"/>
        </a:p>
      </dgm:t>
    </dgm:pt>
    <dgm:pt modelId="{C161257B-2AE4-4092-8A14-7DCED6A2CB7B}" type="parTrans" cxnId="{46096353-06B3-4CFF-9F28-0D4605210525}">
      <dgm:prSet/>
      <dgm:spPr/>
      <dgm:t>
        <a:bodyPr/>
        <a:lstStyle/>
        <a:p>
          <a:endParaRPr lang="es-ES"/>
        </a:p>
      </dgm:t>
    </dgm:pt>
    <dgm:pt modelId="{8383F78B-C60A-46B2-9444-187A604511CA}" type="sibTrans" cxnId="{46096353-06B3-4CFF-9F28-0D4605210525}">
      <dgm:prSet/>
      <dgm:spPr/>
      <dgm:t>
        <a:bodyPr/>
        <a:lstStyle/>
        <a:p>
          <a:endParaRPr lang="es-ES"/>
        </a:p>
      </dgm:t>
    </dgm:pt>
    <dgm:pt modelId="{100D113A-96A6-48DA-967B-A06284F25125}">
      <dgm:prSet/>
      <dgm:spPr/>
      <dgm:t>
        <a:bodyPr/>
        <a:lstStyle/>
        <a:p>
          <a:r>
            <a:rPr lang="es-EC" dirty="0" smtClean="0"/>
            <a:t>Tanque de almacenamiento de agua</a:t>
          </a:r>
          <a:endParaRPr lang="es-ES" dirty="0"/>
        </a:p>
      </dgm:t>
    </dgm:pt>
    <dgm:pt modelId="{C80C38F0-83D1-4318-8770-DF1313B4FFE2}" type="parTrans" cxnId="{750DEDDE-433F-479D-8379-D4B4FE150839}">
      <dgm:prSet/>
      <dgm:spPr/>
      <dgm:t>
        <a:bodyPr/>
        <a:lstStyle/>
        <a:p>
          <a:endParaRPr lang="es-ES"/>
        </a:p>
      </dgm:t>
    </dgm:pt>
    <dgm:pt modelId="{2A2BC014-6F8B-4693-85BA-B5EBDD09C403}" type="sibTrans" cxnId="{750DEDDE-433F-479D-8379-D4B4FE150839}">
      <dgm:prSet/>
      <dgm:spPr/>
      <dgm:t>
        <a:bodyPr/>
        <a:lstStyle/>
        <a:p>
          <a:endParaRPr lang="es-ES"/>
        </a:p>
      </dgm:t>
    </dgm:pt>
    <dgm:pt modelId="{5A17D6D3-2DA9-475A-8D43-E06B7039E6A1}" type="pres">
      <dgm:prSet presAssocID="{58393161-6BA3-4ADC-BFA0-D59637BBC0EE}" presName="linear" presStyleCnt="0">
        <dgm:presLayoutVars>
          <dgm:dir/>
          <dgm:animLvl val="lvl"/>
          <dgm:resizeHandles val="exact"/>
        </dgm:presLayoutVars>
      </dgm:prSet>
      <dgm:spPr/>
      <dgm:t>
        <a:bodyPr/>
        <a:lstStyle/>
        <a:p>
          <a:endParaRPr lang="es-ES"/>
        </a:p>
      </dgm:t>
    </dgm:pt>
    <dgm:pt modelId="{6F8C0F5E-79DD-4E13-A314-CA8589A648BA}" type="pres">
      <dgm:prSet presAssocID="{5393970D-5A9D-4AF0-892A-568E535CFD0D}" presName="parentLin" presStyleCnt="0"/>
      <dgm:spPr/>
    </dgm:pt>
    <dgm:pt modelId="{851BBC08-BCB1-444A-BBD4-88646ACD8382}" type="pres">
      <dgm:prSet presAssocID="{5393970D-5A9D-4AF0-892A-568E535CFD0D}" presName="parentLeftMargin" presStyleLbl="node1" presStyleIdx="0" presStyleCnt="2"/>
      <dgm:spPr/>
      <dgm:t>
        <a:bodyPr/>
        <a:lstStyle/>
        <a:p>
          <a:endParaRPr lang="es-ES"/>
        </a:p>
      </dgm:t>
    </dgm:pt>
    <dgm:pt modelId="{2904C331-55A9-42B1-9056-DEC562C0C089}" type="pres">
      <dgm:prSet presAssocID="{5393970D-5A9D-4AF0-892A-568E535CFD0D}" presName="parentText" presStyleLbl="node1" presStyleIdx="0" presStyleCnt="2" custLinFactNeighborX="-8641" custLinFactNeighborY="1778">
        <dgm:presLayoutVars>
          <dgm:chMax val="0"/>
          <dgm:bulletEnabled val="1"/>
        </dgm:presLayoutVars>
      </dgm:prSet>
      <dgm:spPr/>
      <dgm:t>
        <a:bodyPr/>
        <a:lstStyle/>
        <a:p>
          <a:endParaRPr lang="es-ES"/>
        </a:p>
      </dgm:t>
    </dgm:pt>
    <dgm:pt modelId="{138C644D-71D5-47BE-B512-8536E28B3B8E}" type="pres">
      <dgm:prSet presAssocID="{5393970D-5A9D-4AF0-892A-568E535CFD0D}" presName="negativeSpace" presStyleCnt="0"/>
      <dgm:spPr/>
    </dgm:pt>
    <dgm:pt modelId="{89B0C2DE-B56E-436E-992D-EC8385266675}" type="pres">
      <dgm:prSet presAssocID="{5393970D-5A9D-4AF0-892A-568E535CFD0D}" presName="childText" presStyleLbl="conFgAcc1" presStyleIdx="0" presStyleCnt="2">
        <dgm:presLayoutVars>
          <dgm:bulletEnabled val="1"/>
        </dgm:presLayoutVars>
      </dgm:prSet>
      <dgm:spPr/>
    </dgm:pt>
    <dgm:pt modelId="{4445CB02-4B01-4ACB-AFAB-311909805717}" type="pres">
      <dgm:prSet presAssocID="{BC5517CF-726F-464B-9F99-3FBDF7ACD32D}" presName="spaceBetweenRectangles" presStyleCnt="0"/>
      <dgm:spPr/>
    </dgm:pt>
    <dgm:pt modelId="{67FB6B40-0109-48B6-B063-2C1D52EF17C8}" type="pres">
      <dgm:prSet presAssocID="{A7672923-36B6-44BF-8DAC-82AA9135F268}" presName="parentLin" presStyleCnt="0"/>
      <dgm:spPr/>
    </dgm:pt>
    <dgm:pt modelId="{053D41EE-5A17-43AC-BA72-1CF17F55A8EB}" type="pres">
      <dgm:prSet presAssocID="{A7672923-36B6-44BF-8DAC-82AA9135F268}" presName="parentLeftMargin" presStyleLbl="node1" presStyleIdx="0" presStyleCnt="2"/>
      <dgm:spPr/>
      <dgm:t>
        <a:bodyPr/>
        <a:lstStyle/>
        <a:p>
          <a:endParaRPr lang="es-ES"/>
        </a:p>
      </dgm:t>
    </dgm:pt>
    <dgm:pt modelId="{A0363801-4F0E-4645-9896-D11BF90F279E}" type="pres">
      <dgm:prSet presAssocID="{A7672923-36B6-44BF-8DAC-82AA9135F268}" presName="parentText" presStyleLbl="node1" presStyleIdx="1" presStyleCnt="2">
        <dgm:presLayoutVars>
          <dgm:chMax val="0"/>
          <dgm:bulletEnabled val="1"/>
        </dgm:presLayoutVars>
      </dgm:prSet>
      <dgm:spPr/>
      <dgm:t>
        <a:bodyPr/>
        <a:lstStyle/>
        <a:p>
          <a:endParaRPr lang="es-ES"/>
        </a:p>
      </dgm:t>
    </dgm:pt>
    <dgm:pt modelId="{58636849-2CC6-4A72-A43F-254B52E4CBEE}" type="pres">
      <dgm:prSet presAssocID="{A7672923-36B6-44BF-8DAC-82AA9135F268}" presName="negativeSpace" presStyleCnt="0"/>
      <dgm:spPr/>
    </dgm:pt>
    <dgm:pt modelId="{A5B008F8-10B1-46D8-B944-D449C46335A7}" type="pres">
      <dgm:prSet presAssocID="{A7672923-36B6-44BF-8DAC-82AA9135F268}" presName="childText" presStyleLbl="conFgAcc1" presStyleIdx="1" presStyleCnt="2" custLinFactNeighborX="-1793" custLinFactNeighborY="-9662">
        <dgm:presLayoutVars>
          <dgm:bulletEnabled val="1"/>
        </dgm:presLayoutVars>
      </dgm:prSet>
      <dgm:spPr/>
      <dgm:t>
        <a:bodyPr/>
        <a:lstStyle/>
        <a:p>
          <a:endParaRPr lang="es-ES"/>
        </a:p>
      </dgm:t>
    </dgm:pt>
  </dgm:ptLst>
  <dgm:cxnLst>
    <dgm:cxn modelId="{91404F9F-66AB-4753-B299-B759925A6CB5}" type="presOf" srcId="{F788F16B-4836-4B85-AD11-CE8103857776}" destId="{A5B008F8-10B1-46D8-B944-D449C46335A7}" srcOrd="0" destOrd="2" presId="urn:microsoft.com/office/officeart/2005/8/layout/list1"/>
    <dgm:cxn modelId="{DB24EC3B-385E-4876-8A3F-BFBC567CD3F2}" srcId="{A7672923-36B6-44BF-8DAC-82AA9135F268}" destId="{50B658D9-FC9D-4E20-90F5-944341A5400D}" srcOrd="1" destOrd="0" parTransId="{DF871D33-20C8-472D-8E29-4E05D1BF2C57}" sibTransId="{609068C6-064E-427A-A604-8D7612010570}"/>
    <dgm:cxn modelId="{AFC45A41-0A24-4DC4-93F5-A6B7D71AC047}" type="presOf" srcId="{A7672923-36B6-44BF-8DAC-82AA9135F268}" destId="{053D41EE-5A17-43AC-BA72-1CF17F55A8EB}" srcOrd="0" destOrd="0" presId="urn:microsoft.com/office/officeart/2005/8/layout/list1"/>
    <dgm:cxn modelId="{D6AA239E-0A49-4719-8336-2AFF9172BE6F}" type="presOf" srcId="{58393161-6BA3-4ADC-BFA0-D59637BBC0EE}" destId="{5A17D6D3-2DA9-475A-8D43-E06B7039E6A1}" srcOrd="0" destOrd="0" presId="urn:microsoft.com/office/officeart/2005/8/layout/list1"/>
    <dgm:cxn modelId="{46096353-06B3-4CFF-9F28-0D4605210525}" srcId="{A7672923-36B6-44BF-8DAC-82AA9135F268}" destId="{71BA2A15-FE8E-4E00-842F-EB35F8B9DC2E}" srcOrd="4" destOrd="0" parTransId="{C161257B-2AE4-4092-8A14-7DCED6A2CB7B}" sibTransId="{8383F78B-C60A-46B2-9444-187A604511CA}"/>
    <dgm:cxn modelId="{B2D02C29-147B-42C2-8E22-B8BA59117454}" type="presOf" srcId="{5393970D-5A9D-4AF0-892A-568E535CFD0D}" destId="{2904C331-55A9-42B1-9056-DEC562C0C089}" srcOrd="1" destOrd="0" presId="urn:microsoft.com/office/officeart/2005/8/layout/list1"/>
    <dgm:cxn modelId="{D8478C0E-80CA-464D-B60E-E19453640E04}" type="presOf" srcId="{71BA2A15-FE8E-4E00-842F-EB35F8B9DC2E}" destId="{A5B008F8-10B1-46D8-B944-D449C46335A7}" srcOrd="0" destOrd="4" presId="urn:microsoft.com/office/officeart/2005/8/layout/list1"/>
    <dgm:cxn modelId="{37BCA7CD-5190-4942-AF1B-CB9A15B6EB45}" type="presOf" srcId="{100D113A-96A6-48DA-967B-A06284F25125}" destId="{A5B008F8-10B1-46D8-B944-D449C46335A7}" srcOrd="0" destOrd="5" presId="urn:microsoft.com/office/officeart/2005/8/layout/list1"/>
    <dgm:cxn modelId="{C80AFE3C-43B1-4D55-A54F-04662DAD6C92}" srcId="{A7672923-36B6-44BF-8DAC-82AA9135F268}" destId="{F788F16B-4836-4B85-AD11-CE8103857776}" srcOrd="2" destOrd="0" parTransId="{4505C647-A3DE-4216-B110-7AFE05E898C9}" sibTransId="{724542D2-7FD9-4059-9435-8AE49E79360A}"/>
    <dgm:cxn modelId="{20D692E0-42F6-4040-9D0F-1C01B742337F}" type="presOf" srcId="{50B658D9-FC9D-4E20-90F5-944341A5400D}" destId="{A5B008F8-10B1-46D8-B944-D449C46335A7}" srcOrd="0" destOrd="1" presId="urn:microsoft.com/office/officeart/2005/8/layout/list1"/>
    <dgm:cxn modelId="{EE8A7AEC-D629-46BF-9EBD-C25652C650C8}" type="presOf" srcId="{840E509E-93C8-4B86-B76B-52E0976F27B8}" destId="{A5B008F8-10B1-46D8-B944-D449C46335A7}" srcOrd="0" destOrd="3" presId="urn:microsoft.com/office/officeart/2005/8/layout/list1"/>
    <dgm:cxn modelId="{09E8B221-4A58-4B69-96FD-4AECD8652D9E}" srcId="{A7672923-36B6-44BF-8DAC-82AA9135F268}" destId="{840E509E-93C8-4B86-B76B-52E0976F27B8}" srcOrd="3" destOrd="0" parTransId="{4410B1E5-0598-4D1F-B382-0A81EB663B66}" sibTransId="{D6106D67-0502-4133-BBC2-AA4ED678B6FC}"/>
    <dgm:cxn modelId="{70C7FA3C-BDAC-48A7-92F2-DD8E13D907DC}" srcId="{58393161-6BA3-4ADC-BFA0-D59637BBC0EE}" destId="{5393970D-5A9D-4AF0-892A-568E535CFD0D}" srcOrd="0" destOrd="0" parTransId="{97CFF213-6B21-4973-BFCF-80B307D3EC11}" sibTransId="{BC5517CF-726F-464B-9F99-3FBDF7ACD32D}"/>
    <dgm:cxn modelId="{D8679D3E-3CC3-49B2-8EFC-03B9DCD1ADC8}" srcId="{A7672923-36B6-44BF-8DAC-82AA9135F268}" destId="{4956CA23-6C23-4EC6-8B18-E6D7D839D293}" srcOrd="0" destOrd="0" parTransId="{1F092949-F441-4DD3-83CD-2EA3E544A80E}" sibTransId="{B28FF636-BC76-4897-94CF-15A991FF824A}"/>
    <dgm:cxn modelId="{06E2AF23-05F5-456B-A2F4-70D4BB77C5C3}" type="presOf" srcId="{4956CA23-6C23-4EC6-8B18-E6D7D839D293}" destId="{A5B008F8-10B1-46D8-B944-D449C46335A7}" srcOrd="0" destOrd="0" presId="urn:microsoft.com/office/officeart/2005/8/layout/list1"/>
    <dgm:cxn modelId="{750DEDDE-433F-479D-8379-D4B4FE150839}" srcId="{A7672923-36B6-44BF-8DAC-82AA9135F268}" destId="{100D113A-96A6-48DA-967B-A06284F25125}" srcOrd="5" destOrd="0" parTransId="{C80C38F0-83D1-4318-8770-DF1313B4FFE2}" sibTransId="{2A2BC014-6F8B-4693-85BA-B5EBDD09C403}"/>
    <dgm:cxn modelId="{399CACF7-EB63-4269-8285-DB185C228A0A}" type="presOf" srcId="{6327C37B-6A05-41AA-ADD5-EBB14B711856}" destId="{A5B008F8-10B1-46D8-B944-D449C46335A7}" srcOrd="0" destOrd="6" presId="urn:microsoft.com/office/officeart/2005/8/layout/list1"/>
    <dgm:cxn modelId="{4B5FEA9F-66A8-4F69-BE38-8C5374D17458}" srcId="{A7672923-36B6-44BF-8DAC-82AA9135F268}" destId="{6327C37B-6A05-41AA-ADD5-EBB14B711856}" srcOrd="6" destOrd="0" parTransId="{1F96D085-A621-4472-830A-4B2D945EB26C}" sibTransId="{1B8BA674-09D3-4E1C-AEB7-9F49E62FACB2}"/>
    <dgm:cxn modelId="{3D8C9225-0116-4270-8455-4469B69D05AA}" type="presOf" srcId="{A7672923-36B6-44BF-8DAC-82AA9135F268}" destId="{A0363801-4F0E-4645-9896-D11BF90F279E}" srcOrd="1" destOrd="0" presId="urn:microsoft.com/office/officeart/2005/8/layout/list1"/>
    <dgm:cxn modelId="{91071A3A-AA50-42C6-B51B-689F71D63C20}" srcId="{58393161-6BA3-4ADC-BFA0-D59637BBC0EE}" destId="{A7672923-36B6-44BF-8DAC-82AA9135F268}" srcOrd="1" destOrd="0" parTransId="{06865029-0CDA-4E1B-84B1-8E6F40F48820}" sibTransId="{89C9AF3F-54A5-4924-AB35-EAD29FD289A4}"/>
    <dgm:cxn modelId="{61E019B9-3A27-4DF0-B1A4-4D8381EFE0FB}" type="presOf" srcId="{5393970D-5A9D-4AF0-892A-568E535CFD0D}" destId="{851BBC08-BCB1-444A-BBD4-88646ACD8382}" srcOrd="0" destOrd="0" presId="urn:microsoft.com/office/officeart/2005/8/layout/list1"/>
    <dgm:cxn modelId="{FECDEC1A-2310-4900-9FF4-6D41AB8D76CA}" type="presParOf" srcId="{5A17D6D3-2DA9-475A-8D43-E06B7039E6A1}" destId="{6F8C0F5E-79DD-4E13-A314-CA8589A648BA}" srcOrd="0" destOrd="0" presId="urn:microsoft.com/office/officeart/2005/8/layout/list1"/>
    <dgm:cxn modelId="{D73F228B-E34C-411E-BCD5-A3E585B77D46}" type="presParOf" srcId="{6F8C0F5E-79DD-4E13-A314-CA8589A648BA}" destId="{851BBC08-BCB1-444A-BBD4-88646ACD8382}" srcOrd="0" destOrd="0" presId="urn:microsoft.com/office/officeart/2005/8/layout/list1"/>
    <dgm:cxn modelId="{216281C7-3AF3-4A8B-A101-40043FC352BF}" type="presParOf" srcId="{6F8C0F5E-79DD-4E13-A314-CA8589A648BA}" destId="{2904C331-55A9-42B1-9056-DEC562C0C089}" srcOrd="1" destOrd="0" presId="urn:microsoft.com/office/officeart/2005/8/layout/list1"/>
    <dgm:cxn modelId="{5AC9BA03-AC80-456C-986C-C0B5E8E0AEA9}" type="presParOf" srcId="{5A17D6D3-2DA9-475A-8D43-E06B7039E6A1}" destId="{138C644D-71D5-47BE-B512-8536E28B3B8E}" srcOrd="1" destOrd="0" presId="urn:microsoft.com/office/officeart/2005/8/layout/list1"/>
    <dgm:cxn modelId="{E5FA8E91-B258-4064-994C-3785D6424EA2}" type="presParOf" srcId="{5A17D6D3-2DA9-475A-8D43-E06B7039E6A1}" destId="{89B0C2DE-B56E-436E-992D-EC8385266675}" srcOrd="2" destOrd="0" presId="urn:microsoft.com/office/officeart/2005/8/layout/list1"/>
    <dgm:cxn modelId="{601D3566-6C3E-45E7-975A-4F1B736DE6BA}" type="presParOf" srcId="{5A17D6D3-2DA9-475A-8D43-E06B7039E6A1}" destId="{4445CB02-4B01-4ACB-AFAB-311909805717}" srcOrd="3" destOrd="0" presId="urn:microsoft.com/office/officeart/2005/8/layout/list1"/>
    <dgm:cxn modelId="{82B0C70C-08AD-483F-B44A-E245602C1F06}" type="presParOf" srcId="{5A17D6D3-2DA9-475A-8D43-E06B7039E6A1}" destId="{67FB6B40-0109-48B6-B063-2C1D52EF17C8}" srcOrd="4" destOrd="0" presId="urn:microsoft.com/office/officeart/2005/8/layout/list1"/>
    <dgm:cxn modelId="{01D2B421-6C4E-480A-B34C-475189A93A2F}" type="presParOf" srcId="{67FB6B40-0109-48B6-B063-2C1D52EF17C8}" destId="{053D41EE-5A17-43AC-BA72-1CF17F55A8EB}" srcOrd="0" destOrd="0" presId="urn:microsoft.com/office/officeart/2005/8/layout/list1"/>
    <dgm:cxn modelId="{91F74B04-2D2C-4A46-9549-3E0A3AC5C7D4}" type="presParOf" srcId="{67FB6B40-0109-48B6-B063-2C1D52EF17C8}" destId="{A0363801-4F0E-4645-9896-D11BF90F279E}" srcOrd="1" destOrd="0" presId="urn:microsoft.com/office/officeart/2005/8/layout/list1"/>
    <dgm:cxn modelId="{008C3E57-0AC3-4DF2-A9F1-81F82D19341B}" type="presParOf" srcId="{5A17D6D3-2DA9-475A-8D43-E06B7039E6A1}" destId="{58636849-2CC6-4A72-A43F-254B52E4CBEE}" srcOrd="5" destOrd="0" presId="urn:microsoft.com/office/officeart/2005/8/layout/list1"/>
    <dgm:cxn modelId="{030A3DD2-AC88-4793-909E-D1238B7A429F}" type="presParOf" srcId="{5A17D6D3-2DA9-475A-8D43-E06B7039E6A1}" destId="{A5B008F8-10B1-46D8-B944-D449C46335A7}" srcOrd="6" destOrd="0" presId="urn:microsoft.com/office/officeart/2005/8/layout/list1"/>
  </dgm:cxnLst>
  <dgm:bg>
    <a:no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708F0400-6DF0-40BC-B404-3A365C7E6824}" type="doc">
      <dgm:prSet loTypeId="urn:diagrams.loki3.com/TabbedArc+Icon" loCatId="relationship" qsTypeId="urn:microsoft.com/office/officeart/2005/8/quickstyle/simple1" qsCatId="simple" csTypeId="urn:microsoft.com/office/officeart/2005/8/colors/accent1_2" csCatId="accent1" phldr="1"/>
      <dgm:spPr/>
    </dgm:pt>
    <dgm:pt modelId="{F23A5731-D207-4113-9F8E-7082DF1303F3}">
      <dgm:prSet phldrT="[Texto]"/>
      <dgm:spPr>
        <a:solidFill>
          <a:schemeClr val="bg2"/>
        </a:solidFill>
        <a:ln>
          <a:solidFill>
            <a:schemeClr val="tx2"/>
          </a:solidFill>
        </a:ln>
      </dgm:spPr>
      <dgm:t>
        <a:bodyPr/>
        <a:lstStyle/>
        <a:p>
          <a:r>
            <a:rPr lang="es-EC" dirty="0" smtClean="0"/>
            <a:t>Asfalto </a:t>
          </a:r>
        </a:p>
        <a:p>
          <a:r>
            <a:rPr lang="es-EC" dirty="0" smtClean="0"/>
            <a:t>(50-70%)</a:t>
          </a:r>
          <a:endParaRPr lang="es-ES" dirty="0"/>
        </a:p>
      </dgm:t>
    </dgm:pt>
    <dgm:pt modelId="{7D49D9DB-195B-479C-A3BD-B253A6739DD1}" type="parTrans" cxnId="{DB108AC4-BA6E-4676-A6A1-F2411C4EC504}">
      <dgm:prSet/>
      <dgm:spPr/>
      <dgm:t>
        <a:bodyPr/>
        <a:lstStyle/>
        <a:p>
          <a:endParaRPr lang="es-ES"/>
        </a:p>
      </dgm:t>
    </dgm:pt>
    <dgm:pt modelId="{689EA76F-B73D-47BF-8DCA-8244F57B862A}" type="sibTrans" cxnId="{DB108AC4-BA6E-4676-A6A1-F2411C4EC504}">
      <dgm:prSet/>
      <dgm:spPr>
        <a:solidFill>
          <a:schemeClr val="tx2"/>
        </a:solidFill>
      </dgm:spPr>
      <dgm:t>
        <a:bodyPr/>
        <a:lstStyle/>
        <a:p>
          <a:endParaRPr lang="es-ES"/>
        </a:p>
      </dgm:t>
    </dgm:pt>
    <dgm:pt modelId="{C631ED1C-DD2A-416A-978E-09B29FFB20D2}">
      <dgm:prSet phldrT="[Texto]"/>
      <dgm:spPr>
        <a:solidFill>
          <a:schemeClr val="bg2"/>
        </a:solidFill>
        <a:ln>
          <a:solidFill>
            <a:schemeClr val="tx2"/>
          </a:solidFill>
        </a:ln>
      </dgm:spPr>
      <dgm:t>
        <a:bodyPr/>
        <a:lstStyle/>
        <a:p>
          <a:r>
            <a:rPr lang="es-EC" dirty="0" smtClean="0"/>
            <a:t>Agua</a:t>
          </a:r>
        </a:p>
        <a:p>
          <a:r>
            <a:rPr lang="es-EC" dirty="0" smtClean="0"/>
            <a:t>(30-45%)</a:t>
          </a:r>
          <a:endParaRPr lang="es-ES" dirty="0"/>
        </a:p>
      </dgm:t>
    </dgm:pt>
    <dgm:pt modelId="{BABE21ED-1E08-4B84-BD01-43F5B1295818}" type="parTrans" cxnId="{21B4011F-D90A-4439-A2D1-999E6F5630B1}">
      <dgm:prSet/>
      <dgm:spPr/>
      <dgm:t>
        <a:bodyPr/>
        <a:lstStyle/>
        <a:p>
          <a:endParaRPr lang="es-ES"/>
        </a:p>
      </dgm:t>
    </dgm:pt>
    <dgm:pt modelId="{140AF40A-0E3C-4C05-9E4F-C0F98CC9E15F}" type="sibTrans" cxnId="{21B4011F-D90A-4439-A2D1-999E6F5630B1}">
      <dgm:prSet/>
      <dgm:spPr>
        <a:solidFill>
          <a:schemeClr val="tx2"/>
        </a:solidFill>
      </dgm:spPr>
      <dgm:t>
        <a:bodyPr/>
        <a:lstStyle/>
        <a:p>
          <a:endParaRPr lang="es-ES"/>
        </a:p>
      </dgm:t>
    </dgm:pt>
    <dgm:pt modelId="{3583F57D-9ADA-4C88-B54B-C34A80C55F3F}">
      <dgm:prSet/>
      <dgm:spPr>
        <a:solidFill>
          <a:schemeClr val="bg2"/>
        </a:solidFill>
        <a:ln>
          <a:solidFill>
            <a:schemeClr val="tx2"/>
          </a:solidFill>
        </a:ln>
      </dgm:spPr>
      <dgm:t>
        <a:bodyPr/>
        <a:lstStyle/>
        <a:p>
          <a:r>
            <a:rPr lang="es-EC" dirty="0" err="1" smtClean="0"/>
            <a:t>Emulsificante</a:t>
          </a:r>
          <a:endParaRPr lang="es-EC" dirty="0" smtClean="0"/>
        </a:p>
        <a:p>
          <a:r>
            <a:rPr lang="es-EC" dirty="0" smtClean="0"/>
            <a:t>(0.2-2,5%)</a:t>
          </a:r>
          <a:endParaRPr lang="es-ES" dirty="0"/>
        </a:p>
      </dgm:t>
    </dgm:pt>
    <dgm:pt modelId="{A832C58E-73BD-498A-8AA2-26547C0C135B}" type="parTrans" cxnId="{C9AED48F-F056-40C4-BAB0-76FCEA02DFEE}">
      <dgm:prSet/>
      <dgm:spPr/>
      <dgm:t>
        <a:bodyPr/>
        <a:lstStyle/>
        <a:p>
          <a:endParaRPr lang="es-ES"/>
        </a:p>
      </dgm:t>
    </dgm:pt>
    <dgm:pt modelId="{CA982E31-E954-4C0A-B754-FBE31015FCA3}" type="sibTrans" cxnId="{C9AED48F-F056-40C4-BAB0-76FCEA02DFEE}">
      <dgm:prSet/>
      <dgm:spPr/>
      <dgm:t>
        <a:bodyPr/>
        <a:lstStyle/>
        <a:p>
          <a:endParaRPr lang="es-ES"/>
        </a:p>
      </dgm:t>
    </dgm:pt>
    <dgm:pt modelId="{3768CF24-B69C-4006-9E2D-37A4615F1885}" type="pres">
      <dgm:prSet presAssocID="{708F0400-6DF0-40BC-B404-3A365C7E6824}" presName="Name0" presStyleCnt="0">
        <dgm:presLayoutVars>
          <dgm:dir/>
          <dgm:resizeHandles val="exact"/>
        </dgm:presLayoutVars>
      </dgm:prSet>
      <dgm:spPr/>
    </dgm:pt>
    <dgm:pt modelId="{8B8F59A9-F9E9-434A-A337-70FF471E18BD}" type="pres">
      <dgm:prSet presAssocID="{F23A5731-D207-4113-9F8E-7082DF1303F3}" presName="twoplus" presStyleLbl="node1" presStyleIdx="0" presStyleCnt="3">
        <dgm:presLayoutVars>
          <dgm:bulletEnabled val="1"/>
        </dgm:presLayoutVars>
      </dgm:prSet>
      <dgm:spPr/>
      <dgm:t>
        <a:bodyPr/>
        <a:lstStyle/>
        <a:p>
          <a:endParaRPr lang="es-ES"/>
        </a:p>
      </dgm:t>
    </dgm:pt>
    <dgm:pt modelId="{5127EBE4-8FD0-4B41-B1E5-069FD66F01F9}" type="pres">
      <dgm:prSet presAssocID="{C631ED1C-DD2A-416A-978E-09B29FFB20D2}" presName="twoplus" presStyleLbl="node1" presStyleIdx="1" presStyleCnt="3" custRadScaleRad="98624" custRadScaleInc="214">
        <dgm:presLayoutVars>
          <dgm:bulletEnabled val="1"/>
        </dgm:presLayoutVars>
      </dgm:prSet>
      <dgm:spPr/>
      <dgm:t>
        <a:bodyPr/>
        <a:lstStyle/>
        <a:p>
          <a:endParaRPr lang="es-ES"/>
        </a:p>
      </dgm:t>
    </dgm:pt>
    <dgm:pt modelId="{EB1134AD-E7A9-4AAF-A996-659A97511D18}" type="pres">
      <dgm:prSet presAssocID="{3583F57D-9ADA-4C88-B54B-C34A80C55F3F}" presName="twoplus" presStyleLbl="node1" presStyleIdx="2" presStyleCnt="3">
        <dgm:presLayoutVars>
          <dgm:bulletEnabled val="1"/>
        </dgm:presLayoutVars>
      </dgm:prSet>
      <dgm:spPr/>
      <dgm:t>
        <a:bodyPr/>
        <a:lstStyle/>
        <a:p>
          <a:endParaRPr lang="es-ES"/>
        </a:p>
      </dgm:t>
    </dgm:pt>
  </dgm:ptLst>
  <dgm:cxnLst>
    <dgm:cxn modelId="{DA3533DD-2955-4211-86A7-1A3F95B4FEB6}" type="presOf" srcId="{3583F57D-9ADA-4C88-B54B-C34A80C55F3F}" destId="{EB1134AD-E7A9-4AAF-A996-659A97511D18}" srcOrd="0" destOrd="0" presId="urn:diagrams.loki3.com/TabbedArc+Icon"/>
    <dgm:cxn modelId="{C9AED48F-F056-40C4-BAB0-76FCEA02DFEE}" srcId="{708F0400-6DF0-40BC-B404-3A365C7E6824}" destId="{3583F57D-9ADA-4C88-B54B-C34A80C55F3F}" srcOrd="2" destOrd="0" parTransId="{A832C58E-73BD-498A-8AA2-26547C0C135B}" sibTransId="{CA982E31-E954-4C0A-B754-FBE31015FCA3}"/>
    <dgm:cxn modelId="{21B4011F-D90A-4439-A2D1-999E6F5630B1}" srcId="{708F0400-6DF0-40BC-B404-3A365C7E6824}" destId="{C631ED1C-DD2A-416A-978E-09B29FFB20D2}" srcOrd="1" destOrd="0" parTransId="{BABE21ED-1E08-4B84-BD01-43F5B1295818}" sibTransId="{140AF40A-0E3C-4C05-9E4F-C0F98CC9E15F}"/>
    <dgm:cxn modelId="{7F3E06E6-1ACA-4DF7-9107-74CBF1791217}" type="presOf" srcId="{C631ED1C-DD2A-416A-978E-09B29FFB20D2}" destId="{5127EBE4-8FD0-4B41-B1E5-069FD66F01F9}" srcOrd="0" destOrd="0" presId="urn:diagrams.loki3.com/TabbedArc+Icon"/>
    <dgm:cxn modelId="{DB108AC4-BA6E-4676-A6A1-F2411C4EC504}" srcId="{708F0400-6DF0-40BC-B404-3A365C7E6824}" destId="{F23A5731-D207-4113-9F8E-7082DF1303F3}" srcOrd="0" destOrd="0" parTransId="{7D49D9DB-195B-479C-A3BD-B253A6739DD1}" sibTransId="{689EA76F-B73D-47BF-8DCA-8244F57B862A}"/>
    <dgm:cxn modelId="{621F8D4F-F424-45BC-B254-5001D0BCD2D2}" type="presOf" srcId="{708F0400-6DF0-40BC-B404-3A365C7E6824}" destId="{3768CF24-B69C-4006-9E2D-37A4615F1885}" srcOrd="0" destOrd="0" presId="urn:diagrams.loki3.com/TabbedArc+Icon"/>
    <dgm:cxn modelId="{BE7DC534-98C7-4542-BC7F-46B742FAE58A}" type="presOf" srcId="{F23A5731-D207-4113-9F8E-7082DF1303F3}" destId="{8B8F59A9-F9E9-434A-A337-70FF471E18BD}" srcOrd="0" destOrd="0" presId="urn:diagrams.loki3.com/TabbedArc+Icon"/>
    <dgm:cxn modelId="{E43B299A-EB4C-4D22-88C9-E0C6F69F8AC0}" type="presParOf" srcId="{3768CF24-B69C-4006-9E2D-37A4615F1885}" destId="{8B8F59A9-F9E9-434A-A337-70FF471E18BD}" srcOrd="0" destOrd="0" presId="urn:diagrams.loki3.com/TabbedArc+Icon"/>
    <dgm:cxn modelId="{7165925A-3C42-47A7-BE89-A967FBACCFD3}" type="presParOf" srcId="{3768CF24-B69C-4006-9E2D-37A4615F1885}" destId="{5127EBE4-8FD0-4B41-B1E5-069FD66F01F9}" srcOrd="1" destOrd="0" presId="urn:diagrams.loki3.com/TabbedArc+Icon"/>
    <dgm:cxn modelId="{A3C05087-9357-4CA9-A688-34DED6008E1D}" type="presParOf" srcId="{3768CF24-B69C-4006-9E2D-37A4615F1885}" destId="{EB1134AD-E7A9-4AAF-A996-659A97511D18}" srcOrd="2" destOrd="0" presId="urn:diagrams.loki3.com/TabbedArc+Icon"/>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B438065-A47F-45D5-8D76-EEC1FFBA06BD}" type="doc">
      <dgm:prSet loTypeId="urn:microsoft.com/office/officeart/2005/8/layout/process3" loCatId="process" qsTypeId="urn:microsoft.com/office/officeart/2005/8/quickstyle/simple1" qsCatId="simple" csTypeId="urn:microsoft.com/office/officeart/2005/8/colors/accent0_3" csCatId="mainScheme" phldr="1"/>
      <dgm:spPr/>
      <dgm:t>
        <a:bodyPr/>
        <a:lstStyle/>
        <a:p>
          <a:endParaRPr lang="es-ES"/>
        </a:p>
      </dgm:t>
    </dgm:pt>
    <dgm:pt modelId="{51ED9AEC-4DC9-4898-AFDF-EFF46B584529}">
      <dgm:prSet phldrT="[Texto]" custT="1"/>
      <dgm:spPr/>
      <dgm:t>
        <a:bodyPr/>
        <a:lstStyle/>
        <a:p>
          <a:r>
            <a:rPr lang="es-EC" sz="2000" b="1" dirty="0" smtClean="0"/>
            <a:t>Solución Jabonosa</a:t>
          </a:r>
          <a:endParaRPr lang="es-ES" sz="2000" b="1" dirty="0"/>
        </a:p>
      </dgm:t>
    </dgm:pt>
    <dgm:pt modelId="{8C0EAC59-2F9B-4EF0-9F4C-3CC3EB5800B7}" type="parTrans" cxnId="{DAA7B395-6CD1-47A5-9FC6-93AE5562A094}">
      <dgm:prSet/>
      <dgm:spPr/>
      <dgm:t>
        <a:bodyPr/>
        <a:lstStyle/>
        <a:p>
          <a:endParaRPr lang="es-ES"/>
        </a:p>
      </dgm:t>
    </dgm:pt>
    <dgm:pt modelId="{5AE306E7-0F3F-4685-BEF7-820DADF70531}" type="sibTrans" cxnId="{DAA7B395-6CD1-47A5-9FC6-93AE5562A094}">
      <dgm:prSet/>
      <dgm:spPr/>
      <dgm:t>
        <a:bodyPr/>
        <a:lstStyle/>
        <a:p>
          <a:endParaRPr lang="es-ES"/>
        </a:p>
      </dgm:t>
    </dgm:pt>
    <dgm:pt modelId="{72FFCF98-1046-4ADB-B0E2-5CAA4704AF57}">
      <dgm:prSet phldrT="[Texto]" custT="1"/>
      <dgm:spPr/>
      <dgm:t>
        <a:bodyPr/>
        <a:lstStyle/>
        <a:p>
          <a:r>
            <a:rPr lang="es-EC" sz="2000" b="1" dirty="0" smtClean="0"/>
            <a:t>Manufactura (Molino coloidal)</a:t>
          </a:r>
          <a:endParaRPr lang="es-ES" sz="2000" b="1" dirty="0"/>
        </a:p>
      </dgm:t>
    </dgm:pt>
    <dgm:pt modelId="{1E53F42B-BDCB-4BA0-8E71-C2472C9D8139}" type="parTrans" cxnId="{59196B4C-A03C-4F25-A73E-03DDDA6ABA2F}">
      <dgm:prSet/>
      <dgm:spPr/>
      <dgm:t>
        <a:bodyPr/>
        <a:lstStyle/>
        <a:p>
          <a:endParaRPr lang="es-ES"/>
        </a:p>
      </dgm:t>
    </dgm:pt>
    <dgm:pt modelId="{A651D6D2-0E1D-463C-AC80-3E1CB48F882E}" type="sibTrans" cxnId="{59196B4C-A03C-4F25-A73E-03DDDA6ABA2F}">
      <dgm:prSet/>
      <dgm:spPr/>
      <dgm:t>
        <a:bodyPr/>
        <a:lstStyle/>
        <a:p>
          <a:endParaRPr lang="es-ES"/>
        </a:p>
      </dgm:t>
    </dgm:pt>
    <dgm:pt modelId="{DF84E7EC-7CF7-40EC-98E3-3BB0D0EC3A24}">
      <dgm:prSet phldrT="[Texto]" custT="1"/>
      <dgm:spPr/>
      <dgm:t>
        <a:bodyPr/>
        <a:lstStyle/>
        <a:p>
          <a:r>
            <a:rPr lang="es-MX" sz="1800" b="1" dirty="0" smtClean="0">
              <a:latin typeface="Arial Narrow" pitchFamily="34" charset="0"/>
            </a:rPr>
            <a:t>Se realiza un corte o cizalladura en el molino coloidal formando una dispersión de  las partículas. </a:t>
          </a:r>
          <a:endParaRPr lang="es-ES" sz="1800" b="1" dirty="0">
            <a:latin typeface="Arial Narrow" pitchFamily="34" charset="0"/>
          </a:endParaRPr>
        </a:p>
      </dgm:t>
    </dgm:pt>
    <dgm:pt modelId="{0979406F-E9A7-4159-BBFB-728AA9B0EF9E}" type="parTrans" cxnId="{C2A3F0D2-CC52-4E1B-A981-0F078BE4BE84}">
      <dgm:prSet/>
      <dgm:spPr/>
      <dgm:t>
        <a:bodyPr/>
        <a:lstStyle/>
        <a:p>
          <a:endParaRPr lang="es-ES"/>
        </a:p>
      </dgm:t>
    </dgm:pt>
    <dgm:pt modelId="{BE0EA81A-5650-43E4-88A5-91EA32E45ABA}" type="sibTrans" cxnId="{C2A3F0D2-CC52-4E1B-A981-0F078BE4BE84}">
      <dgm:prSet/>
      <dgm:spPr/>
      <dgm:t>
        <a:bodyPr/>
        <a:lstStyle/>
        <a:p>
          <a:endParaRPr lang="es-ES"/>
        </a:p>
      </dgm:t>
    </dgm:pt>
    <dgm:pt modelId="{C88B09C2-388B-4551-93AE-FF114DA8FEE9}">
      <dgm:prSet phldrT="[Texto]" custT="1"/>
      <dgm:spPr/>
      <dgm:t>
        <a:bodyPr/>
        <a:lstStyle/>
        <a:p>
          <a:r>
            <a:rPr lang="es-EC" sz="1800" b="1" dirty="0" smtClean="0"/>
            <a:t>Temperatura del asfalto, debe encontrarse normalmente entre 125ºC y 143ºC</a:t>
          </a:r>
          <a:endParaRPr lang="es-ES" sz="1800" b="1" dirty="0"/>
        </a:p>
      </dgm:t>
    </dgm:pt>
    <dgm:pt modelId="{BBA16C4A-A2E4-43ED-93A0-070B96AC5C04}">
      <dgm:prSet phldrT="[Texto]" custT="1"/>
      <dgm:spPr/>
      <dgm:t>
        <a:bodyPr/>
        <a:lstStyle/>
        <a:p>
          <a:r>
            <a:rPr lang="es-EC" sz="2000" b="1" dirty="0" smtClean="0"/>
            <a:t>Asfalto</a:t>
          </a:r>
          <a:endParaRPr lang="es-ES" sz="2000" b="1" dirty="0"/>
        </a:p>
      </dgm:t>
    </dgm:pt>
    <dgm:pt modelId="{8B114CCD-BB85-4A46-801A-6FE10A9039F2}" type="sibTrans" cxnId="{6F4458E6-1FFC-4F9A-96A0-BC07FECCAF64}">
      <dgm:prSet/>
      <dgm:spPr/>
      <dgm:t>
        <a:bodyPr/>
        <a:lstStyle/>
        <a:p>
          <a:endParaRPr lang="es-ES"/>
        </a:p>
      </dgm:t>
    </dgm:pt>
    <dgm:pt modelId="{12DE3261-1C6B-4131-968E-8992A1916EF0}" type="parTrans" cxnId="{6F4458E6-1FFC-4F9A-96A0-BC07FECCAF64}">
      <dgm:prSet/>
      <dgm:spPr/>
      <dgm:t>
        <a:bodyPr/>
        <a:lstStyle/>
        <a:p>
          <a:endParaRPr lang="es-ES"/>
        </a:p>
      </dgm:t>
    </dgm:pt>
    <dgm:pt modelId="{D40BC69B-B6AC-47C8-8AC9-0E9E701A04AD}" type="sibTrans" cxnId="{36440E3B-91E0-46A2-BB07-6DA71EC77BA0}">
      <dgm:prSet/>
      <dgm:spPr/>
      <dgm:t>
        <a:bodyPr/>
        <a:lstStyle/>
        <a:p>
          <a:endParaRPr lang="es-ES"/>
        </a:p>
      </dgm:t>
    </dgm:pt>
    <dgm:pt modelId="{E17A3C48-8374-4616-80F8-EC7C2D0C9678}" type="parTrans" cxnId="{36440E3B-91E0-46A2-BB07-6DA71EC77BA0}">
      <dgm:prSet/>
      <dgm:spPr/>
      <dgm:t>
        <a:bodyPr/>
        <a:lstStyle/>
        <a:p>
          <a:endParaRPr lang="es-ES"/>
        </a:p>
      </dgm:t>
    </dgm:pt>
    <dgm:pt modelId="{9DD63255-C338-49B4-B8DB-27328B3B62CC}">
      <dgm:prSet phldrT="[Texto]" custT="1"/>
      <dgm:spPr/>
      <dgm:t>
        <a:bodyPr/>
        <a:lstStyle/>
        <a:p>
          <a:pPr algn="l"/>
          <a:r>
            <a:rPr lang="es-EC" sz="1800" b="1" dirty="0" smtClean="0"/>
            <a:t>Se prepara mezclando agua, </a:t>
          </a:r>
          <a:r>
            <a:rPr lang="es-EC" sz="1800" b="1" dirty="0" err="1" smtClean="0"/>
            <a:t>emulsificante</a:t>
          </a:r>
          <a:r>
            <a:rPr lang="es-EC" sz="1800" b="1" dirty="0" smtClean="0"/>
            <a:t>  y ácido. Temperatura de la solución 28 a 32°C</a:t>
          </a:r>
          <a:endParaRPr lang="es-ES" sz="1800" b="1" dirty="0"/>
        </a:p>
      </dgm:t>
    </dgm:pt>
    <dgm:pt modelId="{8B25C776-E10B-4C07-938E-BE7F0C73F709}" type="parTrans" cxnId="{47709EB4-824E-44D0-8DE3-B43A2358366B}">
      <dgm:prSet/>
      <dgm:spPr/>
      <dgm:t>
        <a:bodyPr/>
        <a:lstStyle/>
        <a:p>
          <a:endParaRPr lang="es-ES"/>
        </a:p>
      </dgm:t>
    </dgm:pt>
    <dgm:pt modelId="{32CD16ED-75A6-4A71-8B9D-7096CFCA8169}" type="sibTrans" cxnId="{47709EB4-824E-44D0-8DE3-B43A2358366B}">
      <dgm:prSet/>
      <dgm:spPr/>
      <dgm:t>
        <a:bodyPr/>
        <a:lstStyle/>
        <a:p>
          <a:endParaRPr lang="es-ES"/>
        </a:p>
      </dgm:t>
    </dgm:pt>
    <dgm:pt modelId="{5087569D-C126-44D8-9558-64CE08B2FA33}" type="pres">
      <dgm:prSet presAssocID="{7B438065-A47F-45D5-8D76-EEC1FFBA06BD}" presName="linearFlow" presStyleCnt="0">
        <dgm:presLayoutVars>
          <dgm:dir/>
          <dgm:animLvl val="lvl"/>
          <dgm:resizeHandles val="exact"/>
        </dgm:presLayoutVars>
      </dgm:prSet>
      <dgm:spPr/>
      <dgm:t>
        <a:bodyPr/>
        <a:lstStyle/>
        <a:p>
          <a:endParaRPr lang="es-ES"/>
        </a:p>
      </dgm:t>
    </dgm:pt>
    <dgm:pt modelId="{08653D61-CAE2-4D4D-9439-E3AFAC740AE9}" type="pres">
      <dgm:prSet presAssocID="{51ED9AEC-4DC9-4898-AFDF-EFF46B584529}" presName="composite" presStyleCnt="0"/>
      <dgm:spPr/>
    </dgm:pt>
    <dgm:pt modelId="{EAB36C70-FB46-4904-AEAB-249CFF735DA9}" type="pres">
      <dgm:prSet presAssocID="{51ED9AEC-4DC9-4898-AFDF-EFF46B584529}" presName="parTx" presStyleLbl="node1" presStyleIdx="0" presStyleCnt="3">
        <dgm:presLayoutVars>
          <dgm:chMax val="0"/>
          <dgm:chPref val="0"/>
          <dgm:bulletEnabled val="1"/>
        </dgm:presLayoutVars>
      </dgm:prSet>
      <dgm:spPr/>
      <dgm:t>
        <a:bodyPr/>
        <a:lstStyle/>
        <a:p>
          <a:endParaRPr lang="es-ES"/>
        </a:p>
      </dgm:t>
    </dgm:pt>
    <dgm:pt modelId="{E4F4432E-36E4-4A33-87A1-E241CDC752FE}" type="pres">
      <dgm:prSet presAssocID="{51ED9AEC-4DC9-4898-AFDF-EFF46B584529}" presName="parSh" presStyleLbl="node1" presStyleIdx="0" presStyleCnt="3" custLinFactY="-16564" custLinFactNeighborY="-100000"/>
      <dgm:spPr/>
      <dgm:t>
        <a:bodyPr/>
        <a:lstStyle/>
        <a:p>
          <a:endParaRPr lang="es-ES"/>
        </a:p>
      </dgm:t>
    </dgm:pt>
    <dgm:pt modelId="{BA747855-B93D-45AB-B4D9-00E0C5E61E0F}" type="pres">
      <dgm:prSet presAssocID="{51ED9AEC-4DC9-4898-AFDF-EFF46B584529}" presName="desTx" presStyleLbl="fgAcc1" presStyleIdx="0" presStyleCnt="3" custScaleX="107443" custScaleY="64880" custLinFactNeighborX="5755" custLinFactNeighborY="-26553">
        <dgm:presLayoutVars>
          <dgm:bulletEnabled val="1"/>
        </dgm:presLayoutVars>
      </dgm:prSet>
      <dgm:spPr/>
      <dgm:t>
        <a:bodyPr/>
        <a:lstStyle/>
        <a:p>
          <a:endParaRPr lang="es-ES"/>
        </a:p>
      </dgm:t>
    </dgm:pt>
    <dgm:pt modelId="{0D81265F-A0AC-471F-B123-89A566965741}" type="pres">
      <dgm:prSet presAssocID="{5AE306E7-0F3F-4685-BEF7-820DADF70531}" presName="sibTrans" presStyleLbl="sibTrans2D1" presStyleIdx="0" presStyleCnt="2" custScaleX="154254" custLinFactNeighborY="25942"/>
      <dgm:spPr/>
      <dgm:t>
        <a:bodyPr/>
        <a:lstStyle/>
        <a:p>
          <a:endParaRPr lang="es-ES"/>
        </a:p>
      </dgm:t>
    </dgm:pt>
    <dgm:pt modelId="{BC1DE16C-5004-40D3-B270-78E04FD76BF7}" type="pres">
      <dgm:prSet presAssocID="{5AE306E7-0F3F-4685-BEF7-820DADF70531}" presName="connTx" presStyleLbl="sibTrans2D1" presStyleIdx="0" presStyleCnt="2"/>
      <dgm:spPr/>
      <dgm:t>
        <a:bodyPr/>
        <a:lstStyle/>
        <a:p>
          <a:endParaRPr lang="es-ES"/>
        </a:p>
      </dgm:t>
    </dgm:pt>
    <dgm:pt modelId="{F9DDEDC0-5315-4B72-A2BA-A64575BE2411}" type="pres">
      <dgm:prSet presAssocID="{72FFCF98-1046-4ADB-B0E2-5CAA4704AF57}" presName="composite" presStyleCnt="0"/>
      <dgm:spPr/>
    </dgm:pt>
    <dgm:pt modelId="{8BB59C22-9494-477A-899D-4829D82FDA27}" type="pres">
      <dgm:prSet presAssocID="{72FFCF98-1046-4ADB-B0E2-5CAA4704AF57}" presName="parTx" presStyleLbl="node1" presStyleIdx="0" presStyleCnt="3">
        <dgm:presLayoutVars>
          <dgm:chMax val="0"/>
          <dgm:chPref val="0"/>
          <dgm:bulletEnabled val="1"/>
        </dgm:presLayoutVars>
      </dgm:prSet>
      <dgm:spPr/>
      <dgm:t>
        <a:bodyPr/>
        <a:lstStyle/>
        <a:p>
          <a:endParaRPr lang="es-ES"/>
        </a:p>
      </dgm:t>
    </dgm:pt>
    <dgm:pt modelId="{CB60DAA6-A9F2-490C-9B42-EF0E27153C62}" type="pres">
      <dgm:prSet presAssocID="{72FFCF98-1046-4ADB-B0E2-5CAA4704AF57}" presName="parSh" presStyleLbl="node1" presStyleIdx="1" presStyleCnt="3" custScaleX="107410" custLinFactNeighborY="13743"/>
      <dgm:spPr/>
      <dgm:t>
        <a:bodyPr/>
        <a:lstStyle/>
        <a:p>
          <a:endParaRPr lang="es-ES"/>
        </a:p>
      </dgm:t>
    </dgm:pt>
    <dgm:pt modelId="{6EECE982-92AB-4739-9F51-01AB1F52D2AD}" type="pres">
      <dgm:prSet presAssocID="{72FFCF98-1046-4ADB-B0E2-5CAA4704AF57}" presName="desTx" presStyleLbl="fgAcc1" presStyleIdx="1" presStyleCnt="3" custScaleY="63811">
        <dgm:presLayoutVars>
          <dgm:bulletEnabled val="1"/>
        </dgm:presLayoutVars>
      </dgm:prSet>
      <dgm:spPr/>
      <dgm:t>
        <a:bodyPr/>
        <a:lstStyle/>
        <a:p>
          <a:endParaRPr lang="es-ES"/>
        </a:p>
      </dgm:t>
    </dgm:pt>
    <dgm:pt modelId="{E0EA965E-18C8-4B20-99DB-3F47E6734248}" type="pres">
      <dgm:prSet presAssocID="{A651D6D2-0E1D-463C-AC80-3E1CB48F882E}" presName="sibTrans" presStyleLbl="sibTrans2D1" presStyleIdx="1" presStyleCnt="2" custAng="10730056" custScaleX="211008" custLinFactNeighborX="10677" custLinFactNeighborY="2241"/>
      <dgm:spPr/>
      <dgm:t>
        <a:bodyPr/>
        <a:lstStyle/>
        <a:p>
          <a:endParaRPr lang="es-ES"/>
        </a:p>
      </dgm:t>
    </dgm:pt>
    <dgm:pt modelId="{C5C7AA7E-98FB-458C-A225-F9184A721DFA}" type="pres">
      <dgm:prSet presAssocID="{A651D6D2-0E1D-463C-AC80-3E1CB48F882E}" presName="connTx" presStyleLbl="sibTrans2D1" presStyleIdx="1" presStyleCnt="2"/>
      <dgm:spPr/>
      <dgm:t>
        <a:bodyPr/>
        <a:lstStyle/>
        <a:p>
          <a:endParaRPr lang="es-ES"/>
        </a:p>
      </dgm:t>
    </dgm:pt>
    <dgm:pt modelId="{30F0A9B1-2725-48C3-AA91-F4A74E8A4ED5}" type="pres">
      <dgm:prSet presAssocID="{BBA16C4A-A2E4-43ED-93A0-070B96AC5C04}" presName="composite" presStyleCnt="0"/>
      <dgm:spPr/>
    </dgm:pt>
    <dgm:pt modelId="{89E81CBE-2D18-494A-B177-E9F9BF9AB49E}" type="pres">
      <dgm:prSet presAssocID="{BBA16C4A-A2E4-43ED-93A0-070B96AC5C04}" presName="parTx" presStyleLbl="node1" presStyleIdx="1" presStyleCnt="3">
        <dgm:presLayoutVars>
          <dgm:chMax val="0"/>
          <dgm:chPref val="0"/>
          <dgm:bulletEnabled val="1"/>
        </dgm:presLayoutVars>
      </dgm:prSet>
      <dgm:spPr/>
      <dgm:t>
        <a:bodyPr/>
        <a:lstStyle/>
        <a:p>
          <a:endParaRPr lang="es-ES"/>
        </a:p>
      </dgm:t>
    </dgm:pt>
    <dgm:pt modelId="{FE110075-9296-49CD-B181-CACCC066CF36}" type="pres">
      <dgm:prSet presAssocID="{BBA16C4A-A2E4-43ED-93A0-070B96AC5C04}" presName="parSh" presStyleLbl="node1" presStyleIdx="2" presStyleCnt="3" custLinFactY="-6970" custLinFactNeighborY="-100000"/>
      <dgm:spPr/>
      <dgm:t>
        <a:bodyPr/>
        <a:lstStyle/>
        <a:p>
          <a:endParaRPr lang="es-ES"/>
        </a:p>
      </dgm:t>
    </dgm:pt>
    <dgm:pt modelId="{1F4D0ABD-609F-4988-9C46-BE20B92B9E4F}" type="pres">
      <dgm:prSet presAssocID="{BBA16C4A-A2E4-43ED-93A0-070B96AC5C04}" presName="desTx" presStyleLbl="fgAcc1" presStyleIdx="2" presStyleCnt="3" custScaleY="65509" custLinFactNeighborX="131" custLinFactNeighborY="-29084">
        <dgm:presLayoutVars>
          <dgm:bulletEnabled val="1"/>
        </dgm:presLayoutVars>
      </dgm:prSet>
      <dgm:spPr/>
      <dgm:t>
        <a:bodyPr/>
        <a:lstStyle/>
        <a:p>
          <a:endParaRPr lang="es-ES"/>
        </a:p>
      </dgm:t>
    </dgm:pt>
  </dgm:ptLst>
  <dgm:cxnLst>
    <dgm:cxn modelId="{36440E3B-91E0-46A2-BB07-6DA71EC77BA0}" srcId="{BBA16C4A-A2E4-43ED-93A0-070B96AC5C04}" destId="{C88B09C2-388B-4551-93AE-FF114DA8FEE9}" srcOrd="0" destOrd="0" parTransId="{E17A3C48-8374-4616-80F8-EC7C2D0C9678}" sibTransId="{D40BC69B-B6AC-47C8-8AC9-0E9E701A04AD}"/>
    <dgm:cxn modelId="{1DC28B4F-00A6-4F1E-96E5-92C1310ABEAF}" type="presOf" srcId="{BBA16C4A-A2E4-43ED-93A0-070B96AC5C04}" destId="{89E81CBE-2D18-494A-B177-E9F9BF9AB49E}" srcOrd="0" destOrd="0" presId="urn:microsoft.com/office/officeart/2005/8/layout/process3"/>
    <dgm:cxn modelId="{6F94AE81-7A03-4818-A305-21209928ABA3}" type="presOf" srcId="{A651D6D2-0E1D-463C-AC80-3E1CB48F882E}" destId="{C5C7AA7E-98FB-458C-A225-F9184A721DFA}" srcOrd="1" destOrd="0" presId="urn:microsoft.com/office/officeart/2005/8/layout/process3"/>
    <dgm:cxn modelId="{47709EB4-824E-44D0-8DE3-B43A2358366B}" srcId="{51ED9AEC-4DC9-4898-AFDF-EFF46B584529}" destId="{9DD63255-C338-49B4-B8DB-27328B3B62CC}" srcOrd="0" destOrd="0" parTransId="{8B25C776-E10B-4C07-938E-BE7F0C73F709}" sibTransId="{32CD16ED-75A6-4A71-8B9D-7096CFCA8169}"/>
    <dgm:cxn modelId="{95DF44E1-8015-48EF-81D2-92984B522C8E}" type="presOf" srcId="{BBA16C4A-A2E4-43ED-93A0-070B96AC5C04}" destId="{FE110075-9296-49CD-B181-CACCC066CF36}" srcOrd="1" destOrd="0" presId="urn:microsoft.com/office/officeart/2005/8/layout/process3"/>
    <dgm:cxn modelId="{792DB855-126C-4A32-BD92-B3AFD89755F4}" type="presOf" srcId="{C88B09C2-388B-4551-93AE-FF114DA8FEE9}" destId="{1F4D0ABD-609F-4988-9C46-BE20B92B9E4F}" srcOrd="0" destOrd="0" presId="urn:microsoft.com/office/officeart/2005/8/layout/process3"/>
    <dgm:cxn modelId="{DAA7B395-6CD1-47A5-9FC6-93AE5562A094}" srcId="{7B438065-A47F-45D5-8D76-EEC1FFBA06BD}" destId="{51ED9AEC-4DC9-4898-AFDF-EFF46B584529}" srcOrd="0" destOrd="0" parTransId="{8C0EAC59-2F9B-4EF0-9F4C-3CC3EB5800B7}" sibTransId="{5AE306E7-0F3F-4685-BEF7-820DADF70531}"/>
    <dgm:cxn modelId="{7207DF08-A22C-472B-BDBE-B733CDEEFD96}" type="presOf" srcId="{51ED9AEC-4DC9-4898-AFDF-EFF46B584529}" destId="{EAB36C70-FB46-4904-AEAB-249CFF735DA9}" srcOrd="0" destOrd="0" presId="urn:microsoft.com/office/officeart/2005/8/layout/process3"/>
    <dgm:cxn modelId="{BA9207C9-5CEB-4C4E-8CF1-58A9CE8A3945}" type="presOf" srcId="{51ED9AEC-4DC9-4898-AFDF-EFF46B584529}" destId="{E4F4432E-36E4-4A33-87A1-E241CDC752FE}" srcOrd="1" destOrd="0" presId="urn:microsoft.com/office/officeart/2005/8/layout/process3"/>
    <dgm:cxn modelId="{DBCF4157-323F-4C4B-9AE3-0B44C5FD2C31}" type="presOf" srcId="{72FFCF98-1046-4ADB-B0E2-5CAA4704AF57}" destId="{CB60DAA6-A9F2-490C-9B42-EF0E27153C62}" srcOrd="1" destOrd="0" presId="urn:microsoft.com/office/officeart/2005/8/layout/process3"/>
    <dgm:cxn modelId="{59196B4C-A03C-4F25-A73E-03DDDA6ABA2F}" srcId="{7B438065-A47F-45D5-8D76-EEC1FFBA06BD}" destId="{72FFCF98-1046-4ADB-B0E2-5CAA4704AF57}" srcOrd="1" destOrd="0" parTransId="{1E53F42B-BDCB-4BA0-8E71-C2472C9D8139}" sibTransId="{A651D6D2-0E1D-463C-AC80-3E1CB48F882E}"/>
    <dgm:cxn modelId="{C24E00BD-4BEB-4242-804A-FAC601D7AE39}" type="presOf" srcId="{5AE306E7-0F3F-4685-BEF7-820DADF70531}" destId="{BC1DE16C-5004-40D3-B270-78E04FD76BF7}" srcOrd="1" destOrd="0" presId="urn:microsoft.com/office/officeart/2005/8/layout/process3"/>
    <dgm:cxn modelId="{031D1FD2-A5FE-467C-B77D-D104842C5A5D}" type="presOf" srcId="{7B438065-A47F-45D5-8D76-EEC1FFBA06BD}" destId="{5087569D-C126-44D8-9558-64CE08B2FA33}" srcOrd="0" destOrd="0" presId="urn:microsoft.com/office/officeart/2005/8/layout/process3"/>
    <dgm:cxn modelId="{03B3B9B6-FC2C-4E93-832F-1BC2A59C7483}" type="presOf" srcId="{9DD63255-C338-49B4-B8DB-27328B3B62CC}" destId="{BA747855-B93D-45AB-B4D9-00E0C5E61E0F}" srcOrd="0" destOrd="0" presId="urn:microsoft.com/office/officeart/2005/8/layout/process3"/>
    <dgm:cxn modelId="{EF42356D-E4CA-4592-913B-5B737B3D569C}" type="presOf" srcId="{A651D6D2-0E1D-463C-AC80-3E1CB48F882E}" destId="{E0EA965E-18C8-4B20-99DB-3F47E6734248}" srcOrd="0" destOrd="0" presId="urn:microsoft.com/office/officeart/2005/8/layout/process3"/>
    <dgm:cxn modelId="{C2A3F0D2-CC52-4E1B-A981-0F078BE4BE84}" srcId="{72FFCF98-1046-4ADB-B0E2-5CAA4704AF57}" destId="{DF84E7EC-7CF7-40EC-98E3-3BB0D0EC3A24}" srcOrd="0" destOrd="0" parTransId="{0979406F-E9A7-4159-BBFB-728AA9B0EF9E}" sibTransId="{BE0EA81A-5650-43E4-88A5-91EA32E45ABA}"/>
    <dgm:cxn modelId="{792AFAB2-EC96-46A4-B73B-C1B5843C347B}" type="presOf" srcId="{5AE306E7-0F3F-4685-BEF7-820DADF70531}" destId="{0D81265F-A0AC-471F-B123-89A566965741}" srcOrd="0" destOrd="0" presId="urn:microsoft.com/office/officeart/2005/8/layout/process3"/>
    <dgm:cxn modelId="{6F4458E6-1FFC-4F9A-96A0-BC07FECCAF64}" srcId="{7B438065-A47F-45D5-8D76-EEC1FFBA06BD}" destId="{BBA16C4A-A2E4-43ED-93A0-070B96AC5C04}" srcOrd="2" destOrd="0" parTransId="{12DE3261-1C6B-4131-968E-8992A1916EF0}" sibTransId="{8B114CCD-BB85-4A46-801A-6FE10A9039F2}"/>
    <dgm:cxn modelId="{E59E4A63-C1D9-43DE-956F-F64DC4B2D7D6}" type="presOf" srcId="{DF84E7EC-7CF7-40EC-98E3-3BB0D0EC3A24}" destId="{6EECE982-92AB-4739-9F51-01AB1F52D2AD}" srcOrd="0" destOrd="0" presId="urn:microsoft.com/office/officeart/2005/8/layout/process3"/>
    <dgm:cxn modelId="{CF2D2455-758F-422F-800F-07C5354D7074}" type="presOf" srcId="{72FFCF98-1046-4ADB-B0E2-5CAA4704AF57}" destId="{8BB59C22-9494-477A-899D-4829D82FDA27}" srcOrd="0" destOrd="0" presId="urn:microsoft.com/office/officeart/2005/8/layout/process3"/>
    <dgm:cxn modelId="{74D4E8CA-9A93-44BF-8FB1-B7D3574142CC}" type="presParOf" srcId="{5087569D-C126-44D8-9558-64CE08B2FA33}" destId="{08653D61-CAE2-4D4D-9439-E3AFAC740AE9}" srcOrd="0" destOrd="0" presId="urn:microsoft.com/office/officeart/2005/8/layout/process3"/>
    <dgm:cxn modelId="{E2128384-E192-4C1E-9065-B0ABEF8F9C08}" type="presParOf" srcId="{08653D61-CAE2-4D4D-9439-E3AFAC740AE9}" destId="{EAB36C70-FB46-4904-AEAB-249CFF735DA9}" srcOrd="0" destOrd="0" presId="urn:microsoft.com/office/officeart/2005/8/layout/process3"/>
    <dgm:cxn modelId="{4478E3D3-A3D3-40F2-97C0-B379AB20211E}" type="presParOf" srcId="{08653D61-CAE2-4D4D-9439-E3AFAC740AE9}" destId="{E4F4432E-36E4-4A33-87A1-E241CDC752FE}" srcOrd="1" destOrd="0" presId="urn:microsoft.com/office/officeart/2005/8/layout/process3"/>
    <dgm:cxn modelId="{3C9D0F5D-366F-4313-A04B-8F72BAFCECA6}" type="presParOf" srcId="{08653D61-CAE2-4D4D-9439-E3AFAC740AE9}" destId="{BA747855-B93D-45AB-B4D9-00E0C5E61E0F}" srcOrd="2" destOrd="0" presId="urn:microsoft.com/office/officeart/2005/8/layout/process3"/>
    <dgm:cxn modelId="{9FBD8245-89E2-4BC5-A694-93E56819BA57}" type="presParOf" srcId="{5087569D-C126-44D8-9558-64CE08B2FA33}" destId="{0D81265F-A0AC-471F-B123-89A566965741}" srcOrd="1" destOrd="0" presId="urn:microsoft.com/office/officeart/2005/8/layout/process3"/>
    <dgm:cxn modelId="{569F8FDF-AC49-4936-BCD2-735B5BFA0CD9}" type="presParOf" srcId="{0D81265F-A0AC-471F-B123-89A566965741}" destId="{BC1DE16C-5004-40D3-B270-78E04FD76BF7}" srcOrd="0" destOrd="0" presId="urn:microsoft.com/office/officeart/2005/8/layout/process3"/>
    <dgm:cxn modelId="{2DF5D6D4-21DD-4759-B98D-62F9D19E7C7D}" type="presParOf" srcId="{5087569D-C126-44D8-9558-64CE08B2FA33}" destId="{F9DDEDC0-5315-4B72-A2BA-A64575BE2411}" srcOrd="2" destOrd="0" presId="urn:microsoft.com/office/officeart/2005/8/layout/process3"/>
    <dgm:cxn modelId="{0C734FE2-1765-4F47-9808-D8ED1218ED93}" type="presParOf" srcId="{F9DDEDC0-5315-4B72-A2BA-A64575BE2411}" destId="{8BB59C22-9494-477A-899D-4829D82FDA27}" srcOrd="0" destOrd="0" presId="urn:microsoft.com/office/officeart/2005/8/layout/process3"/>
    <dgm:cxn modelId="{522CE4A0-B783-46D5-AF02-9DA48A0FD691}" type="presParOf" srcId="{F9DDEDC0-5315-4B72-A2BA-A64575BE2411}" destId="{CB60DAA6-A9F2-490C-9B42-EF0E27153C62}" srcOrd="1" destOrd="0" presId="urn:microsoft.com/office/officeart/2005/8/layout/process3"/>
    <dgm:cxn modelId="{9216B260-C97F-474F-A51B-62226AAA1E06}" type="presParOf" srcId="{F9DDEDC0-5315-4B72-A2BA-A64575BE2411}" destId="{6EECE982-92AB-4739-9F51-01AB1F52D2AD}" srcOrd="2" destOrd="0" presId="urn:microsoft.com/office/officeart/2005/8/layout/process3"/>
    <dgm:cxn modelId="{02F7E009-E888-4CC0-9386-10848FF94E6A}" type="presParOf" srcId="{5087569D-C126-44D8-9558-64CE08B2FA33}" destId="{E0EA965E-18C8-4B20-99DB-3F47E6734248}" srcOrd="3" destOrd="0" presId="urn:microsoft.com/office/officeart/2005/8/layout/process3"/>
    <dgm:cxn modelId="{6A2D8F63-C62A-42B0-8E88-4E8937C45372}" type="presParOf" srcId="{E0EA965E-18C8-4B20-99DB-3F47E6734248}" destId="{C5C7AA7E-98FB-458C-A225-F9184A721DFA}" srcOrd="0" destOrd="0" presId="urn:microsoft.com/office/officeart/2005/8/layout/process3"/>
    <dgm:cxn modelId="{5969F2C4-B73B-4EFC-8BE7-12D57E2EF0B4}" type="presParOf" srcId="{5087569D-C126-44D8-9558-64CE08B2FA33}" destId="{30F0A9B1-2725-48C3-AA91-F4A74E8A4ED5}" srcOrd="4" destOrd="0" presId="urn:microsoft.com/office/officeart/2005/8/layout/process3"/>
    <dgm:cxn modelId="{6DF6FFA7-2457-4B8B-96F3-4A10BB93DA81}" type="presParOf" srcId="{30F0A9B1-2725-48C3-AA91-F4A74E8A4ED5}" destId="{89E81CBE-2D18-494A-B177-E9F9BF9AB49E}" srcOrd="0" destOrd="0" presId="urn:microsoft.com/office/officeart/2005/8/layout/process3"/>
    <dgm:cxn modelId="{7A322C4E-ADAB-45D7-88F5-A99AC8127313}" type="presParOf" srcId="{30F0A9B1-2725-48C3-AA91-F4A74E8A4ED5}" destId="{FE110075-9296-49CD-B181-CACCC066CF36}" srcOrd="1" destOrd="0" presId="urn:microsoft.com/office/officeart/2005/8/layout/process3"/>
    <dgm:cxn modelId="{7E3F56BF-187A-464E-8239-FA72A7657663}" type="presParOf" srcId="{30F0A9B1-2725-48C3-AA91-F4A74E8A4ED5}" destId="{1F4D0ABD-609F-4988-9C46-BE20B92B9E4F}" srcOrd="2" destOrd="0" presId="urn:microsoft.com/office/officeart/2005/8/layout/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5704828-0219-4B4B-9D83-832AD081A40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6746BD1F-2735-47DC-84A6-CC33B9AA75CE}">
      <dgm:prSet phldrT="[Texto]"/>
      <dgm:spPr>
        <a:solidFill>
          <a:schemeClr val="tx2"/>
        </a:solidFill>
      </dgm:spPr>
      <dgm:t>
        <a:bodyPr/>
        <a:lstStyle/>
        <a:p>
          <a:pPr algn="ctr"/>
          <a:r>
            <a:rPr lang="es-EC" b="1" dirty="0" smtClean="0">
              <a:solidFill>
                <a:schemeClr val="bg1"/>
              </a:solidFill>
            </a:rPr>
            <a:t>El calentamiento de agua se lo realiza a través de un serpentín ubicado dentro de los tanques de solución jabonosa, el proceso demora cerca de 2.5 a 3 horas para llegar a la temperatura requerida de 28 a 32 °C, en 1000 galones de agua, volumen que es utilizado en la elaboración de emulsiones asfálticas. </a:t>
          </a:r>
          <a:endParaRPr lang="es-ES" b="1" dirty="0">
            <a:solidFill>
              <a:schemeClr val="bg1"/>
            </a:solidFill>
          </a:endParaRPr>
        </a:p>
      </dgm:t>
    </dgm:pt>
    <dgm:pt modelId="{0B4E58E2-9D6C-4262-BEBC-1B3FA0F15127}" type="parTrans" cxnId="{E0718A55-5A16-42A4-9F0D-E023E80331AB}">
      <dgm:prSet/>
      <dgm:spPr/>
      <dgm:t>
        <a:bodyPr/>
        <a:lstStyle/>
        <a:p>
          <a:pPr algn="ctr"/>
          <a:endParaRPr lang="es-ES"/>
        </a:p>
      </dgm:t>
    </dgm:pt>
    <dgm:pt modelId="{53700DE1-C5CE-4C1D-9814-030CA5B53AFC}" type="sibTrans" cxnId="{E0718A55-5A16-42A4-9F0D-E023E80331AB}">
      <dgm:prSet/>
      <dgm:spPr/>
      <dgm:t>
        <a:bodyPr/>
        <a:lstStyle/>
        <a:p>
          <a:pPr algn="ctr"/>
          <a:endParaRPr lang="es-ES"/>
        </a:p>
      </dgm:t>
    </dgm:pt>
    <dgm:pt modelId="{29AF95A2-C018-4CCB-A6B9-C03A70EC94F4}" type="pres">
      <dgm:prSet presAssocID="{15704828-0219-4B4B-9D83-832AD081A40C}" presName="diagram" presStyleCnt="0">
        <dgm:presLayoutVars>
          <dgm:dir/>
          <dgm:resizeHandles val="exact"/>
        </dgm:presLayoutVars>
      </dgm:prSet>
      <dgm:spPr/>
      <dgm:t>
        <a:bodyPr/>
        <a:lstStyle/>
        <a:p>
          <a:endParaRPr lang="es-ES"/>
        </a:p>
      </dgm:t>
    </dgm:pt>
    <dgm:pt modelId="{621E7FAD-625A-4244-BDE9-0870A3CFB632}" type="pres">
      <dgm:prSet presAssocID="{6746BD1F-2735-47DC-84A6-CC33B9AA75CE}" presName="node" presStyleLbl="node1" presStyleIdx="0" presStyleCnt="1" custScaleX="155872" custScaleY="172446">
        <dgm:presLayoutVars>
          <dgm:bulletEnabled val="1"/>
        </dgm:presLayoutVars>
      </dgm:prSet>
      <dgm:spPr/>
      <dgm:t>
        <a:bodyPr/>
        <a:lstStyle/>
        <a:p>
          <a:endParaRPr lang="es-ES"/>
        </a:p>
      </dgm:t>
    </dgm:pt>
  </dgm:ptLst>
  <dgm:cxnLst>
    <dgm:cxn modelId="{193BC0B7-2140-456D-A213-25A1FAE8981B}" type="presOf" srcId="{15704828-0219-4B4B-9D83-832AD081A40C}" destId="{29AF95A2-C018-4CCB-A6B9-C03A70EC94F4}" srcOrd="0" destOrd="0" presId="urn:microsoft.com/office/officeart/2005/8/layout/default"/>
    <dgm:cxn modelId="{E0718A55-5A16-42A4-9F0D-E023E80331AB}" srcId="{15704828-0219-4B4B-9D83-832AD081A40C}" destId="{6746BD1F-2735-47DC-84A6-CC33B9AA75CE}" srcOrd="0" destOrd="0" parTransId="{0B4E58E2-9D6C-4262-BEBC-1B3FA0F15127}" sibTransId="{53700DE1-C5CE-4C1D-9814-030CA5B53AFC}"/>
    <dgm:cxn modelId="{12EC40F6-8207-4915-B239-65C00762DEA6}" type="presOf" srcId="{6746BD1F-2735-47DC-84A6-CC33B9AA75CE}" destId="{621E7FAD-625A-4244-BDE9-0870A3CFB632}" srcOrd="0" destOrd="0" presId="urn:microsoft.com/office/officeart/2005/8/layout/default"/>
    <dgm:cxn modelId="{A29BB705-C269-48D3-BCEA-5F9525A5EB9E}" type="presParOf" srcId="{29AF95A2-C018-4CCB-A6B9-C03A70EC94F4}" destId="{621E7FAD-625A-4244-BDE9-0870A3CFB632}"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DCECD0A6-1DB0-4BC3-A696-72C758AB7C5C}"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s-ES"/>
        </a:p>
      </dgm:t>
    </dgm:pt>
    <dgm:pt modelId="{834E405F-6C12-4CE9-9864-B29F4C30AA2E}">
      <dgm:prSet phldrT="[Texto]"/>
      <dgm:spPr/>
      <dgm:t>
        <a:bodyPr/>
        <a:lstStyle/>
        <a:p>
          <a:r>
            <a:rPr lang="es-EC" dirty="0" smtClean="0"/>
            <a:t>Serpentín como dispositivo de calentamiento de agua</a:t>
          </a:r>
          <a:endParaRPr lang="es-ES" dirty="0"/>
        </a:p>
      </dgm:t>
    </dgm:pt>
    <dgm:pt modelId="{4597420D-A49C-4D8C-BAFB-D0C4849FD57E}" type="parTrans" cxnId="{68B42C47-0472-47F4-AE83-35DBB6A5D892}">
      <dgm:prSet/>
      <dgm:spPr/>
      <dgm:t>
        <a:bodyPr/>
        <a:lstStyle/>
        <a:p>
          <a:endParaRPr lang="es-ES"/>
        </a:p>
      </dgm:t>
    </dgm:pt>
    <dgm:pt modelId="{5411FC36-B466-44AD-AD04-4807E822BFB9}" type="sibTrans" cxnId="{68B42C47-0472-47F4-AE83-35DBB6A5D892}">
      <dgm:prSet/>
      <dgm:spPr/>
      <dgm:t>
        <a:bodyPr/>
        <a:lstStyle/>
        <a:p>
          <a:endParaRPr lang="es-ES"/>
        </a:p>
      </dgm:t>
    </dgm:pt>
    <dgm:pt modelId="{C176B7E6-68AD-4F3F-9241-ED92E60C5E77}">
      <dgm:prSet phldrT="[Texto]"/>
      <dgm:spPr/>
      <dgm:t>
        <a:bodyPr/>
        <a:lstStyle/>
        <a:p>
          <a:r>
            <a:rPr lang="es-EC" dirty="0" smtClean="0"/>
            <a:t>Tiempo de calentamiento de agua</a:t>
          </a:r>
          <a:endParaRPr lang="es-ES" dirty="0"/>
        </a:p>
      </dgm:t>
    </dgm:pt>
    <dgm:pt modelId="{161D4AD7-01EE-4596-B52B-C2058546C245}" type="parTrans" cxnId="{E3DD1514-FD3E-4B70-94A6-AF114D20F4BB}">
      <dgm:prSet/>
      <dgm:spPr/>
      <dgm:t>
        <a:bodyPr/>
        <a:lstStyle/>
        <a:p>
          <a:endParaRPr lang="es-ES"/>
        </a:p>
      </dgm:t>
    </dgm:pt>
    <dgm:pt modelId="{32CF1387-B7F0-4C4C-9398-1F72D16020CC}" type="sibTrans" cxnId="{E3DD1514-FD3E-4B70-94A6-AF114D20F4BB}">
      <dgm:prSet/>
      <dgm:spPr/>
      <dgm:t>
        <a:bodyPr/>
        <a:lstStyle/>
        <a:p>
          <a:endParaRPr lang="es-ES"/>
        </a:p>
      </dgm:t>
    </dgm:pt>
    <dgm:pt modelId="{9B1A5A5D-4AB2-4CA7-B043-7A69EA2F6BA1}">
      <dgm:prSet phldrT="[Texto]"/>
      <dgm:spPr/>
      <dgm:t>
        <a:bodyPr/>
        <a:lstStyle/>
        <a:p>
          <a:r>
            <a:rPr lang="es-EC" dirty="0" smtClean="0"/>
            <a:t>Cuello de botella en el proceso productivo</a:t>
          </a:r>
          <a:endParaRPr lang="es-ES" dirty="0"/>
        </a:p>
      </dgm:t>
    </dgm:pt>
    <dgm:pt modelId="{9ED27E7E-E4E4-4BC3-9270-94E8EFB895F0}" type="parTrans" cxnId="{C8FD1173-C9C2-4EAF-B68C-6A81F9E5B28B}">
      <dgm:prSet/>
      <dgm:spPr/>
      <dgm:t>
        <a:bodyPr/>
        <a:lstStyle/>
        <a:p>
          <a:endParaRPr lang="es-ES"/>
        </a:p>
      </dgm:t>
    </dgm:pt>
    <dgm:pt modelId="{738265C3-EDA9-4C89-95DD-032F149C7070}" type="sibTrans" cxnId="{C8FD1173-C9C2-4EAF-B68C-6A81F9E5B28B}">
      <dgm:prSet/>
      <dgm:spPr/>
      <dgm:t>
        <a:bodyPr/>
        <a:lstStyle/>
        <a:p>
          <a:endParaRPr lang="es-ES"/>
        </a:p>
      </dgm:t>
    </dgm:pt>
    <dgm:pt modelId="{ADAD54B2-BAE5-4FC9-BDFC-2094A18204CB}" type="pres">
      <dgm:prSet presAssocID="{DCECD0A6-1DB0-4BC3-A696-72C758AB7C5C}" presName="linear" presStyleCnt="0">
        <dgm:presLayoutVars>
          <dgm:dir/>
          <dgm:animLvl val="lvl"/>
          <dgm:resizeHandles val="exact"/>
        </dgm:presLayoutVars>
      </dgm:prSet>
      <dgm:spPr/>
      <dgm:t>
        <a:bodyPr/>
        <a:lstStyle/>
        <a:p>
          <a:endParaRPr lang="es-ES"/>
        </a:p>
      </dgm:t>
    </dgm:pt>
    <dgm:pt modelId="{D4017DCF-59C1-43AC-9B60-20921F73E3BE}" type="pres">
      <dgm:prSet presAssocID="{834E405F-6C12-4CE9-9864-B29F4C30AA2E}" presName="parentLin" presStyleCnt="0"/>
      <dgm:spPr/>
    </dgm:pt>
    <dgm:pt modelId="{1AB2462A-0A10-46AB-B575-BCD1C9C5C25F}" type="pres">
      <dgm:prSet presAssocID="{834E405F-6C12-4CE9-9864-B29F4C30AA2E}" presName="parentLeftMargin" presStyleLbl="node1" presStyleIdx="0" presStyleCnt="3"/>
      <dgm:spPr/>
      <dgm:t>
        <a:bodyPr/>
        <a:lstStyle/>
        <a:p>
          <a:endParaRPr lang="es-ES"/>
        </a:p>
      </dgm:t>
    </dgm:pt>
    <dgm:pt modelId="{2C25BCBE-39CE-4A3F-BFE5-C700FD5F8884}" type="pres">
      <dgm:prSet presAssocID="{834E405F-6C12-4CE9-9864-B29F4C30AA2E}" presName="parentText" presStyleLbl="node1" presStyleIdx="0" presStyleCnt="3">
        <dgm:presLayoutVars>
          <dgm:chMax val="0"/>
          <dgm:bulletEnabled val="1"/>
        </dgm:presLayoutVars>
      </dgm:prSet>
      <dgm:spPr/>
      <dgm:t>
        <a:bodyPr/>
        <a:lstStyle/>
        <a:p>
          <a:endParaRPr lang="es-ES"/>
        </a:p>
      </dgm:t>
    </dgm:pt>
    <dgm:pt modelId="{A89979B3-3193-452E-ADD0-ACF54E64C75B}" type="pres">
      <dgm:prSet presAssocID="{834E405F-6C12-4CE9-9864-B29F4C30AA2E}" presName="negativeSpace" presStyleCnt="0"/>
      <dgm:spPr/>
    </dgm:pt>
    <dgm:pt modelId="{2D939FF1-19E1-4691-8BB7-BC3227139F12}" type="pres">
      <dgm:prSet presAssocID="{834E405F-6C12-4CE9-9864-B29F4C30AA2E}" presName="childText" presStyleLbl="conFgAcc1" presStyleIdx="0" presStyleCnt="3">
        <dgm:presLayoutVars>
          <dgm:bulletEnabled val="1"/>
        </dgm:presLayoutVars>
      </dgm:prSet>
      <dgm:spPr/>
    </dgm:pt>
    <dgm:pt modelId="{1F80B3EF-81C5-4327-A00E-72C2602C2B60}" type="pres">
      <dgm:prSet presAssocID="{5411FC36-B466-44AD-AD04-4807E822BFB9}" presName="spaceBetweenRectangles" presStyleCnt="0"/>
      <dgm:spPr/>
    </dgm:pt>
    <dgm:pt modelId="{0B66572C-6810-488E-A595-54B9FFDFACC1}" type="pres">
      <dgm:prSet presAssocID="{C176B7E6-68AD-4F3F-9241-ED92E60C5E77}" presName="parentLin" presStyleCnt="0"/>
      <dgm:spPr/>
    </dgm:pt>
    <dgm:pt modelId="{8D15143A-F40C-4AA6-8851-0D11A2378BBA}" type="pres">
      <dgm:prSet presAssocID="{C176B7E6-68AD-4F3F-9241-ED92E60C5E77}" presName="parentLeftMargin" presStyleLbl="node1" presStyleIdx="0" presStyleCnt="3"/>
      <dgm:spPr/>
      <dgm:t>
        <a:bodyPr/>
        <a:lstStyle/>
        <a:p>
          <a:endParaRPr lang="es-ES"/>
        </a:p>
      </dgm:t>
    </dgm:pt>
    <dgm:pt modelId="{677F3FA8-94DF-4D0F-8A21-C1BA53A31520}" type="pres">
      <dgm:prSet presAssocID="{C176B7E6-68AD-4F3F-9241-ED92E60C5E77}" presName="parentText" presStyleLbl="node1" presStyleIdx="1" presStyleCnt="3">
        <dgm:presLayoutVars>
          <dgm:chMax val="0"/>
          <dgm:bulletEnabled val="1"/>
        </dgm:presLayoutVars>
      </dgm:prSet>
      <dgm:spPr/>
      <dgm:t>
        <a:bodyPr/>
        <a:lstStyle/>
        <a:p>
          <a:endParaRPr lang="es-ES"/>
        </a:p>
      </dgm:t>
    </dgm:pt>
    <dgm:pt modelId="{90F18512-2461-4E26-91D2-DE85F6BE3E06}" type="pres">
      <dgm:prSet presAssocID="{C176B7E6-68AD-4F3F-9241-ED92E60C5E77}" presName="negativeSpace" presStyleCnt="0"/>
      <dgm:spPr/>
    </dgm:pt>
    <dgm:pt modelId="{140D7225-8FD6-4AAB-84AF-942B56AA6862}" type="pres">
      <dgm:prSet presAssocID="{C176B7E6-68AD-4F3F-9241-ED92E60C5E77}" presName="childText" presStyleLbl="conFgAcc1" presStyleIdx="1" presStyleCnt="3">
        <dgm:presLayoutVars>
          <dgm:bulletEnabled val="1"/>
        </dgm:presLayoutVars>
      </dgm:prSet>
      <dgm:spPr/>
    </dgm:pt>
    <dgm:pt modelId="{1320F47A-C100-4FF8-BA92-09F01557E3B2}" type="pres">
      <dgm:prSet presAssocID="{32CF1387-B7F0-4C4C-9398-1F72D16020CC}" presName="spaceBetweenRectangles" presStyleCnt="0"/>
      <dgm:spPr/>
    </dgm:pt>
    <dgm:pt modelId="{9A39ED81-91AC-4926-8521-65C5CD2B2A14}" type="pres">
      <dgm:prSet presAssocID="{9B1A5A5D-4AB2-4CA7-B043-7A69EA2F6BA1}" presName="parentLin" presStyleCnt="0"/>
      <dgm:spPr/>
    </dgm:pt>
    <dgm:pt modelId="{81F490EE-84E9-4CC4-8693-E2F0874EBD08}" type="pres">
      <dgm:prSet presAssocID="{9B1A5A5D-4AB2-4CA7-B043-7A69EA2F6BA1}" presName="parentLeftMargin" presStyleLbl="node1" presStyleIdx="1" presStyleCnt="3"/>
      <dgm:spPr/>
      <dgm:t>
        <a:bodyPr/>
        <a:lstStyle/>
        <a:p>
          <a:endParaRPr lang="es-ES"/>
        </a:p>
      </dgm:t>
    </dgm:pt>
    <dgm:pt modelId="{66777DE6-E8C0-40B7-BBF2-DDCCCD14DCC8}" type="pres">
      <dgm:prSet presAssocID="{9B1A5A5D-4AB2-4CA7-B043-7A69EA2F6BA1}" presName="parentText" presStyleLbl="node1" presStyleIdx="2" presStyleCnt="3">
        <dgm:presLayoutVars>
          <dgm:chMax val="0"/>
          <dgm:bulletEnabled val="1"/>
        </dgm:presLayoutVars>
      </dgm:prSet>
      <dgm:spPr/>
      <dgm:t>
        <a:bodyPr/>
        <a:lstStyle/>
        <a:p>
          <a:endParaRPr lang="es-ES"/>
        </a:p>
      </dgm:t>
    </dgm:pt>
    <dgm:pt modelId="{9F36E6B8-9B82-48AC-A61B-884D73FE65E6}" type="pres">
      <dgm:prSet presAssocID="{9B1A5A5D-4AB2-4CA7-B043-7A69EA2F6BA1}" presName="negativeSpace" presStyleCnt="0"/>
      <dgm:spPr/>
    </dgm:pt>
    <dgm:pt modelId="{4560545D-19BD-4CDA-B2BA-F0B2D51F13A2}" type="pres">
      <dgm:prSet presAssocID="{9B1A5A5D-4AB2-4CA7-B043-7A69EA2F6BA1}" presName="childText" presStyleLbl="conFgAcc1" presStyleIdx="2" presStyleCnt="3">
        <dgm:presLayoutVars>
          <dgm:bulletEnabled val="1"/>
        </dgm:presLayoutVars>
      </dgm:prSet>
      <dgm:spPr/>
    </dgm:pt>
  </dgm:ptLst>
  <dgm:cxnLst>
    <dgm:cxn modelId="{68B42C47-0472-47F4-AE83-35DBB6A5D892}" srcId="{DCECD0A6-1DB0-4BC3-A696-72C758AB7C5C}" destId="{834E405F-6C12-4CE9-9864-B29F4C30AA2E}" srcOrd="0" destOrd="0" parTransId="{4597420D-A49C-4D8C-BAFB-D0C4849FD57E}" sibTransId="{5411FC36-B466-44AD-AD04-4807E822BFB9}"/>
    <dgm:cxn modelId="{46C0D0FE-AAE2-4383-9149-50484DCF8A79}" type="presOf" srcId="{C176B7E6-68AD-4F3F-9241-ED92E60C5E77}" destId="{8D15143A-F40C-4AA6-8851-0D11A2378BBA}" srcOrd="0" destOrd="0" presId="urn:microsoft.com/office/officeart/2005/8/layout/list1"/>
    <dgm:cxn modelId="{663179B5-A83E-471E-BF23-65138C4911E3}" type="presOf" srcId="{DCECD0A6-1DB0-4BC3-A696-72C758AB7C5C}" destId="{ADAD54B2-BAE5-4FC9-BDFC-2094A18204CB}" srcOrd="0" destOrd="0" presId="urn:microsoft.com/office/officeart/2005/8/layout/list1"/>
    <dgm:cxn modelId="{C8FD1173-C9C2-4EAF-B68C-6A81F9E5B28B}" srcId="{DCECD0A6-1DB0-4BC3-A696-72C758AB7C5C}" destId="{9B1A5A5D-4AB2-4CA7-B043-7A69EA2F6BA1}" srcOrd="2" destOrd="0" parTransId="{9ED27E7E-E4E4-4BC3-9270-94E8EFB895F0}" sibTransId="{738265C3-EDA9-4C89-95DD-032F149C7070}"/>
    <dgm:cxn modelId="{3A2C6073-C4A5-4451-80EF-1499DBBA2FD9}" type="presOf" srcId="{C176B7E6-68AD-4F3F-9241-ED92E60C5E77}" destId="{677F3FA8-94DF-4D0F-8A21-C1BA53A31520}" srcOrd="1" destOrd="0" presId="urn:microsoft.com/office/officeart/2005/8/layout/list1"/>
    <dgm:cxn modelId="{650B6406-8FDD-465A-B2F9-915A8D11DE3A}" type="presOf" srcId="{9B1A5A5D-4AB2-4CA7-B043-7A69EA2F6BA1}" destId="{81F490EE-84E9-4CC4-8693-E2F0874EBD08}" srcOrd="0" destOrd="0" presId="urn:microsoft.com/office/officeart/2005/8/layout/list1"/>
    <dgm:cxn modelId="{0AF54251-DB4A-4D60-82A2-C2E9E3A551B9}" type="presOf" srcId="{834E405F-6C12-4CE9-9864-B29F4C30AA2E}" destId="{1AB2462A-0A10-46AB-B575-BCD1C9C5C25F}" srcOrd="0" destOrd="0" presId="urn:microsoft.com/office/officeart/2005/8/layout/list1"/>
    <dgm:cxn modelId="{E3DD1514-FD3E-4B70-94A6-AF114D20F4BB}" srcId="{DCECD0A6-1DB0-4BC3-A696-72C758AB7C5C}" destId="{C176B7E6-68AD-4F3F-9241-ED92E60C5E77}" srcOrd="1" destOrd="0" parTransId="{161D4AD7-01EE-4596-B52B-C2058546C245}" sibTransId="{32CF1387-B7F0-4C4C-9398-1F72D16020CC}"/>
    <dgm:cxn modelId="{E1E10EEC-C545-4A58-955B-A226CFE44138}" type="presOf" srcId="{834E405F-6C12-4CE9-9864-B29F4C30AA2E}" destId="{2C25BCBE-39CE-4A3F-BFE5-C700FD5F8884}" srcOrd="1" destOrd="0" presId="urn:microsoft.com/office/officeart/2005/8/layout/list1"/>
    <dgm:cxn modelId="{74233A56-B9C2-441E-8604-0A0E956228D9}" type="presOf" srcId="{9B1A5A5D-4AB2-4CA7-B043-7A69EA2F6BA1}" destId="{66777DE6-E8C0-40B7-BBF2-DDCCCD14DCC8}" srcOrd="1" destOrd="0" presId="urn:microsoft.com/office/officeart/2005/8/layout/list1"/>
    <dgm:cxn modelId="{D54DBC0C-A1B1-4519-9618-4D011C236A3C}" type="presParOf" srcId="{ADAD54B2-BAE5-4FC9-BDFC-2094A18204CB}" destId="{D4017DCF-59C1-43AC-9B60-20921F73E3BE}" srcOrd="0" destOrd="0" presId="urn:microsoft.com/office/officeart/2005/8/layout/list1"/>
    <dgm:cxn modelId="{041397AE-F8B5-4875-A911-8CB83CCEB463}" type="presParOf" srcId="{D4017DCF-59C1-43AC-9B60-20921F73E3BE}" destId="{1AB2462A-0A10-46AB-B575-BCD1C9C5C25F}" srcOrd="0" destOrd="0" presId="urn:microsoft.com/office/officeart/2005/8/layout/list1"/>
    <dgm:cxn modelId="{53C03149-DDBE-41AD-8AEA-9493785584DC}" type="presParOf" srcId="{D4017DCF-59C1-43AC-9B60-20921F73E3BE}" destId="{2C25BCBE-39CE-4A3F-BFE5-C700FD5F8884}" srcOrd="1" destOrd="0" presId="urn:microsoft.com/office/officeart/2005/8/layout/list1"/>
    <dgm:cxn modelId="{4DC23A1E-23FE-4B17-8C78-8FBB9F6EF80F}" type="presParOf" srcId="{ADAD54B2-BAE5-4FC9-BDFC-2094A18204CB}" destId="{A89979B3-3193-452E-ADD0-ACF54E64C75B}" srcOrd="1" destOrd="0" presId="urn:microsoft.com/office/officeart/2005/8/layout/list1"/>
    <dgm:cxn modelId="{1F1C4A74-D636-487E-9659-457333500CEB}" type="presParOf" srcId="{ADAD54B2-BAE5-4FC9-BDFC-2094A18204CB}" destId="{2D939FF1-19E1-4691-8BB7-BC3227139F12}" srcOrd="2" destOrd="0" presId="urn:microsoft.com/office/officeart/2005/8/layout/list1"/>
    <dgm:cxn modelId="{80E5D66C-DC28-4E80-A862-6D6506B460EE}" type="presParOf" srcId="{ADAD54B2-BAE5-4FC9-BDFC-2094A18204CB}" destId="{1F80B3EF-81C5-4327-A00E-72C2602C2B60}" srcOrd="3" destOrd="0" presId="urn:microsoft.com/office/officeart/2005/8/layout/list1"/>
    <dgm:cxn modelId="{C22E7149-77FA-4037-858B-16AB506233CF}" type="presParOf" srcId="{ADAD54B2-BAE5-4FC9-BDFC-2094A18204CB}" destId="{0B66572C-6810-488E-A595-54B9FFDFACC1}" srcOrd="4" destOrd="0" presId="urn:microsoft.com/office/officeart/2005/8/layout/list1"/>
    <dgm:cxn modelId="{486457EA-D255-49CA-BCFD-4D22F24E05F6}" type="presParOf" srcId="{0B66572C-6810-488E-A595-54B9FFDFACC1}" destId="{8D15143A-F40C-4AA6-8851-0D11A2378BBA}" srcOrd="0" destOrd="0" presId="urn:microsoft.com/office/officeart/2005/8/layout/list1"/>
    <dgm:cxn modelId="{08615AC6-5D8C-4186-90C8-B74FE6F50620}" type="presParOf" srcId="{0B66572C-6810-488E-A595-54B9FFDFACC1}" destId="{677F3FA8-94DF-4D0F-8A21-C1BA53A31520}" srcOrd="1" destOrd="0" presId="urn:microsoft.com/office/officeart/2005/8/layout/list1"/>
    <dgm:cxn modelId="{A83EE0A4-C797-4135-8616-BBD0566D6572}" type="presParOf" srcId="{ADAD54B2-BAE5-4FC9-BDFC-2094A18204CB}" destId="{90F18512-2461-4E26-91D2-DE85F6BE3E06}" srcOrd="5" destOrd="0" presId="urn:microsoft.com/office/officeart/2005/8/layout/list1"/>
    <dgm:cxn modelId="{C5332603-CEF2-4F17-811E-BDC013E937D0}" type="presParOf" srcId="{ADAD54B2-BAE5-4FC9-BDFC-2094A18204CB}" destId="{140D7225-8FD6-4AAB-84AF-942B56AA6862}" srcOrd="6" destOrd="0" presId="urn:microsoft.com/office/officeart/2005/8/layout/list1"/>
    <dgm:cxn modelId="{0372E588-2702-4D5A-A296-94CC21CE320D}" type="presParOf" srcId="{ADAD54B2-BAE5-4FC9-BDFC-2094A18204CB}" destId="{1320F47A-C100-4FF8-BA92-09F01557E3B2}" srcOrd="7" destOrd="0" presId="urn:microsoft.com/office/officeart/2005/8/layout/list1"/>
    <dgm:cxn modelId="{B4D4E4D0-3BDC-4659-8D25-19109AB6B4CD}" type="presParOf" srcId="{ADAD54B2-BAE5-4FC9-BDFC-2094A18204CB}" destId="{9A39ED81-91AC-4926-8521-65C5CD2B2A14}" srcOrd="8" destOrd="0" presId="urn:microsoft.com/office/officeart/2005/8/layout/list1"/>
    <dgm:cxn modelId="{42198365-1C63-43FF-B789-6176A5CFC0A8}" type="presParOf" srcId="{9A39ED81-91AC-4926-8521-65C5CD2B2A14}" destId="{81F490EE-84E9-4CC4-8693-E2F0874EBD08}" srcOrd="0" destOrd="0" presId="urn:microsoft.com/office/officeart/2005/8/layout/list1"/>
    <dgm:cxn modelId="{74A34A89-2CF1-4F06-A79F-DB11FCF4B847}" type="presParOf" srcId="{9A39ED81-91AC-4926-8521-65C5CD2B2A14}" destId="{66777DE6-E8C0-40B7-BBF2-DDCCCD14DCC8}" srcOrd="1" destOrd="0" presId="urn:microsoft.com/office/officeart/2005/8/layout/list1"/>
    <dgm:cxn modelId="{28AECB24-FED6-4D69-9E43-C8DCFEEAB4A5}" type="presParOf" srcId="{ADAD54B2-BAE5-4FC9-BDFC-2094A18204CB}" destId="{9F36E6B8-9B82-48AC-A61B-884D73FE65E6}" srcOrd="9" destOrd="0" presId="urn:microsoft.com/office/officeart/2005/8/layout/list1"/>
    <dgm:cxn modelId="{2CDC97A5-6BE7-4658-9368-13BB9F681782}" type="presParOf" srcId="{ADAD54B2-BAE5-4FC9-BDFC-2094A18204CB}" destId="{4560545D-19BD-4CDA-B2BA-F0B2D51F13A2}" srcOrd="10"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8FBCE7A-F438-4B4D-B151-8D167AB0B5BD}"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s-ES"/>
        </a:p>
      </dgm:t>
    </dgm:pt>
    <dgm:pt modelId="{86BEC1D8-0A4D-4C2C-B1B2-B0A920EB8D80}">
      <dgm:prSet phldrT="[Texto]"/>
      <dgm:spPr/>
      <dgm:t>
        <a:bodyPr/>
        <a:lstStyle/>
        <a:p>
          <a:r>
            <a:rPr lang="es-EC" dirty="0" smtClean="0"/>
            <a:t>Diseñar, construir e implementar un sistema automatizado para calentamiento de agua mediante aceite térmico en la empresa Chova del Ecuador S.A</a:t>
          </a:r>
          <a:endParaRPr lang="es-ES" dirty="0"/>
        </a:p>
      </dgm:t>
    </dgm:pt>
    <dgm:pt modelId="{2A32A7FF-52E7-491E-89C1-A493EDE49A44}" type="parTrans" cxnId="{AC399A1C-FBB3-4F06-85BC-3EA2A0458062}">
      <dgm:prSet/>
      <dgm:spPr/>
      <dgm:t>
        <a:bodyPr/>
        <a:lstStyle/>
        <a:p>
          <a:endParaRPr lang="es-ES"/>
        </a:p>
      </dgm:t>
    </dgm:pt>
    <dgm:pt modelId="{D38FF853-AB6F-4936-80AA-AC160100FBA7}" type="sibTrans" cxnId="{AC399A1C-FBB3-4F06-85BC-3EA2A0458062}">
      <dgm:prSet/>
      <dgm:spPr/>
      <dgm:t>
        <a:bodyPr/>
        <a:lstStyle/>
        <a:p>
          <a:endParaRPr lang="es-ES"/>
        </a:p>
      </dgm:t>
    </dgm:pt>
    <dgm:pt modelId="{1F0D9E90-0830-4F56-8D18-7638893D2322}" type="pres">
      <dgm:prSet presAssocID="{C8FBCE7A-F438-4B4D-B151-8D167AB0B5BD}" presName="diagram" presStyleCnt="0">
        <dgm:presLayoutVars>
          <dgm:dir/>
          <dgm:resizeHandles val="exact"/>
        </dgm:presLayoutVars>
      </dgm:prSet>
      <dgm:spPr/>
      <dgm:t>
        <a:bodyPr/>
        <a:lstStyle/>
        <a:p>
          <a:endParaRPr lang="es-ES"/>
        </a:p>
      </dgm:t>
    </dgm:pt>
    <dgm:pt modelId="{8FEB1EE1-FD98-44A9-9A8E-AF979CC8182C}" type="pres">
      <dgm:prSet presAssocID="{86BEC1D8-0A4D-4C2C-B1B2-B0A920EB8D80}" presName="node" presStyleLbl="node1" presStyleIdx="0" presStyleCnt="1">
        <dgm:presLayoutVars>
          <dgm:bulletEnabled val="1"/>
        </dgm:presLayoutVars>
      </dgm:prSet>
      <dgm:spPr/>
      <dgm:t>
        <a:bodyPr/>
        <a:lstStyle/>
        <a:p>
          <a:endParaRPr lang="es-ES"/>
        </a:p>
      </dgm:t>
    </dgm:pt>
  </dgm:ptLst>
  <dgm:cxnLst>
    <dgm:cxn modelId="{607BECD4-34D7-4E82-95F2-620F1A56BDC7}" type="presOf" srcId="{86BEC1D8-0A4D-4C2C-B1B2-B0A920EB8D80}" destId="{8FEB1EE1-FD98-44A9-9A8E-AF979CC8182C}" srcOrd="0" destOrd="0" presId="urn:microsoft.com/office/officeart/2005/8/layout/default"/>
    <dgm:cxn modelId="{8F19D357-3E51-478C-8605-D5A8F6239986}" type="presOf" srcId="{C8FBCE7A-F438-4B4D-B151-8D167AB0B5BD}" destId="{1F0D9E90-0830-4F56-8D18-7638893D2322}" srcOrd="0" destOrd="0" presId="urn:microsoft.com/office/officeart/2005/8/layout/default"/>
    <dgm:cxn modelId="{AC399A1C-FBB3-4F06-85BC-3EA2A0458062}" srcId="{C8FBCE7A-F438-4B4D-B151-8D167AB0B5BD}" destId="{86BEC1D8-0A4D-4C2C-B1B2-B0A920EB8D80}" srcOrd="0" destOrd="0" parTransId="{2A32A7FF-52E7-491E-89C1-A493EDE49A44}" sibTransId="{D38FF853-AB6F-4936-80AA-AC160100FBA7}"/>
    <dgm:cxn modelId="{D22AF365-CA01-4A95-817A-9928220A1BFF}" type="presParOf" srcId="{1F0D9E90-0830-4F56-8D18-7638893D2322}" destId="{8FEB1EE1-FD98-44A9-9A8E-AF979CC8182C}" srcOrd="0"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A55E468F-28DA-4854-8304-89EB19B5F0D0}" type="doc">
      <dgm:prSet loTypeId="urn:microsoft.com/office/officeart/2005/8/layout/list1" loCatId="list" qsTypeId="urn:microsoft.com/office/officeart/2005/8/quickstyle/simple1" qsCatId="simple" csTypeId="urn:microsoft.com/office/officeart/2005/8/colors/accent0_3" csCatId="mainScheme" phldr="1"/>
      <dgm:spPr/>
      <dgm:t>
        <a:bodyPr/>
        <a:lstStyle/>
        <a:p>
          <a:endParaRPr lang="es-ES"/>
        </a:p>
      </dgm:t>
    </dgm:pt>
    <dgm:pt modelId="{10F1F8C3-76FA-4420-9E3D-18A338A13638}">
      <dgm:prSet phldrT="[Texto]" custT="1"/>
      <dgm:spPr/>
      <dgm:t>
        <a:bodyPr/>
        <a:lstStyle/>
        <a:p>
          <a:r>
            <a:rPr lang="es-EC" sz="1800" dirty="0" smtClean="0"/>
            <a:t>Determinar las diversas alternativas de intercambiadores de calor para el calentamiento de agua.</a:t>
          </a:r>
          <a:endParaRPr lang="es-ES" sz="1800" dirty="0"/>
        </a:p>
      </dgm:t>
    </dgm:pt>
    <dgm:pt modelId="{646E140B-2700-46EF-BDC9-427298838D1C}" type="parTrans" cxnId="{154B3FC6-5D13-4E1E-8C2A-CD82D2465D1C}">
      <dgm:prSet/>
      <dgm:spPr/>
      <dgm:t>
        <a:bodyPr/>
        <a:lstStyle/>
        <a:p>
          <a:endParaRPr lang="es-ES"/>
        </a:p>
      </dgm:t>
    </dgm:pt>
    <dgm:pt modelId="{DB61DE63-A4C1-486F-A576-B1CA461F94CA}" type="sibTrans" cxnId="{154B3FC6-5D13-4E1E-8C2A-CD82D2465D1C}">
      <dgm:prSet/>
      <dgm:spPr/>
      <dgm:t>
        <a:bodyPr/>
        <a:lstStyle/>
        <a:p>
          <a:endParaRPr lang="es-ES"/>
        </a:p>
      </dgm:t>
    </dgm:pt>
    <dgm:pt modelId="{07493EEC-06F3-45F1-AE64-09FE32213720}">
      <dgm:prSet phldrT="[Texto]"/>
      <dgm:spPr/>
      <dgm:t>
        <a:bodyPr/>
        <a:lstStyle/>
        <a:p>
          <a:r>
            <a:rPr lang="es-EC" dirty="0" smtClean="0"/>
            <a:t>Construir e implementar el sistema seleccionado y realizar pruebas de fuga y de funcionamiento para el correcto desempeño.</a:t>
          </a:r>
          <a:endParaRPr lang="es-ES" dirty="0"/>
        </a:p>
      </dgm:t>
    </dgm:pt>
    <dgm:pt modelId="{DC3BAB8A-AFCC-4F0B-B317-85F6BEC36C0D}" type="parTrans" cxnId="{C1DEDC16-87E8-433D-B3FE-368BC2D7599B}">
      <dgm:prSet/>
      <dgm:spPr/>
      <dgm:t>
        <a:bodyPr/>
        <a:lstStyle/>
        <a:p>
          <a:endParaRPr lang="es-ES"/>
        </a:p>
      </dgm:t>
    </dgm:pt>
    <dgm:pt modelId="{FFC824EE-4C40-4E8F-A075-231721EFD1E5}" type="sibTrans" cxnId="{C1DEDC16-87E8-433D-B3FE-368BC2D7599B}">
      <dgm:prSet/>
      <dgm:spPr/>
      <dgm:t>
        <a:bodyPr/>
        <a:lstStyle/>
        <a:p>
          <a:endParaRPr lang="es-ES"/>
        </a:p>
      </dgm:t>
    </dgm:pt>
    <dgm:pt modelId="{30F288AF-877C-45A6-93BB-EC5F4438FCE6}">
      <dgm:prSet phldrT="[Texto]" custT="1"/>
      <dgm:spPr/>
      <dgm:t>
        <a:bodyPr/>
        <a:lstStyle/>
        <a:p>
          <a:r>
            <a:rPr lang="es-EC" sz="1800" dirty="0" smtClean="0"/>
            <a:t>Instrumentar el sistema diseñado.</a:t>
          </a:r>
          <a:endParaRPr lang="es-ES" sz="1800" dirty="0"/>
        </a:p>
      </dgm:t>
    </dgm:pt>
    <dgm:pt modelId="{FCA2A414-497A-4C81-AB94-E598492B405C}" type="parTrans" cxnId="{3F59736C-31AE-4A7A-8494-7D97406F2B74}">
      <dgm:prSet/>
      <dgm:spPr/>
      <dgm:t>
        <a:bodyPr/>
        <a:lstStyle/>
        <a:p>
          <a:endParaRPr lang="es-ES"/>
        </a:p>
      </dgm:t>
    </dgm:pt>
    <dgm:pt modelId="{1552B628-BAC0-49FE-9361-E37DC97393F2}" type="sibTrans" cxnId="{3F59736C-31AE-4A7A-8494-7D97406F2B74}">
      <dgm:prSet/>
      <dgm:spPr/>
      <dgm:t>
        <a:bodyPr/>
        <a:lstStyle/>
        <a:p>
          <a:endParaRPr lang="es-ES"/>
        </a:p>
      </dgm:t>
    </dgm:pt>
    <dgm:pt modelId="{BDB9390E-A9EA-490C-AA9D-10E78C6A0E0F}">
      <dgm:prSet custT="1"/>
      <dgm:spPr/>
      <dgm:t>
        <a:bodyPr/>
        <a:lstStyle/>
        <a:p>
          <a:r>
            <a:rPr lang="es-EC" sz="1800" dirty="0" smtClean="0"/>
            <a:t>Diseñar un sistema tecnológico eficaz para mejorar el proceso de calentamiento de agua.</a:t>
          </a:r>
          <a:endParaRPr lang="es-ES" sz="1800" dirty="0"/>
        </a:p>
      </dgm:t>
    </dgm:pt>
    <dgm:pt modelId="{0C2F2762-83FD-4B98-8EB8-9005F5B0E6A1}" type="parTrans" cxnId="{3665A3E7-0458-413D-8C8A-EA4289A6F1C0}">
      <dgm:prSet/>
      <dgm:spPr/>
      <dgm:t>
        <a:bodyPr/>
        <a:lstStyle/>
        <a:p>
          <a:endParaRPr lang="es-ES"/>
        </a:p>
      </dgm:t>
    </dgm:pt>
    <dgm:pt modelId="{DAABD0A7-5A22-45F6-B0C3-3692A1D7798A}" type="sibTrans" cxnId="{3665A3E7-0458-413D-8C8A-EA4289A6F1C0}">
      <dgm:prSet/>
      <dgm:spPr/>
      <dgm:t>
        <a:bodyPr/>
        <a:lstStyle/>
        <a:p>
          <a:endParaRPr lang="es-ES"/>
        </a:p>
      </dgm:t>
    </dgm:pt>
    <dgm:pt modelId="{8EA68C25-EEC9-4BB6-AB88-9F28A79CAC0B}">
      <dgm:prSet custT="1"/>
      <dgm:spPr/>
      <dgm:t>
        <a:bodyPr/>
        <a:lstStyle/>
        <a:p>
          <a:r>
            <a:rPr lang="es-EC" sz="1800" dirty="0" smtClean="0"/>
            <a:t>Disminuir el tiempo de calentamiento de agua</a:t>
          </a:r>
          <a:endParaRPr lang="es-ES" sz="1800" dirty="0"/>
        </a:p>
      </dgm:t>
    </dgm:pt>
    <dgm:pt modelId="{44493CD8-E3F1-4519-BF59-D4B02F9669B9}" type="parTrans" cxnId="{4CBCF599-0FE0-4ACE-B4FF-7C674BB12E24}">
      <dgm:prSet/>
      <dgm:spPr/>
      <dgm:t>
        <a:bodyPr/>
        <a:lstStyle/>
        <a:p>
          <a:endParaRPr lang="es-ES"/>
        </a:p>
      </dgm:t>
    </dgm:pt>
    <dgm:pt modelId="{4D24137D-A86D-4516-8D6B-5AC1EC251923}" type="sibTrans" cxnId="{4CBCF599-0FE0-4ACE-B4FF-7C674BB12E24}">
      <dgm:prSet/>
      <dgm:spPr/>
      <dgm:t>
        <a:bodyPr/>
        <a:lstStyle/>
        <a:p>
          <a:endParaRPr lang="es-ES"/>
        </a:p>
      </dgm:t>
    </dgm:pt>
    <dgm:pt modelId="{0874F726-070E-4A6F-9996-2F3A3B4CE674}">
      <dgm:prSet custT="1"/>
      <dgm:spPr/>
      <dgm:t>
        <a:bodyPr/>
        <a:lstStyle/>
        <a:p>
          <a:r>
            <a:rPr lang="es-EC" sz="1800" dirty="0" smtClean="0"/>
            <a:t>Simular el sistema mediante un software computacional para verificar su comportamiento.</a:t>
          </a:r>
          <a:endParaRPr lang="es-ES" sz="1700" dirty="0"/>
        </a:p>
      </dgm:t>
    </dgm:pt>
    <dgm:pt modelId="{9BF94556-482E-4287-9232-C24DDC203469}" type="parTrans" cxnId="{34E40EE0-C080-4110-8509-77CB92D74D5A}">
      <dgm:prSet/>
      <dgm:spPr/>
      <dgm:t>
        <a:bodyPr/>
        <a:lstStyle/>
        <a:p>
          <a:endParaRPr lang="es-ES"/>
        </a:p>
      </dgm:t>
    </dgm:pt>
    <dgm:pt modelId="{E70BA911-89B1-4698-A5B8-F07F1FCDE868}" type="sibTrans" cxnId="{34E40EE0-C080-4110-8509-77CB92D74D5A}">
      <dgm:prSet/>
      <dgm:spPr/>
      <dgm:t>
        <a:bodyPr/>
        <a:lstStyle/>
        <a:p>
          <a:endParaRPr lang="es-ES"/>
        </a:p>
      </dgm:t>
    </dgm:pt>
    <dgm:pt modelId="{78666C16-6555-401A-B2AC-AB504A80CDD1}">
      <dgm:prSet/>
      <dgm:spPr/>
      <dgm:t>
        <a:bodyPr/>
        <a:lstStyle/>
        <a:p>
          <a:endParaRPr lang="es-ES" dirty="0"/>
        </a:p>
      </dgm:t>
    </dgm:pt>
    <dgm:pt modelId="{D0238827-16D0-41D3-B30A-DEC3D34988C2}" type="parTrans" cxnId="{E4B7ED8D-C34D-4AB5-BB43-0914BC338469}">
      <dgm:prSet/>
      <dgm:spPr/>
      <dgm:t>
        <a:bodyPr/>
        <a:lstStyle/>
        <a:p>
          <a:endParaRPr lang="es-ES"/>
        </a:p>
      </dgm:t>
    </dgm:pt>
    <dgm:pt modelId="{ECFDD820-D45C-4F95-B4FF-447677E8EAAC}" type="sibTrans" cxnId="{E4B7ED8D-C34D-4AB5-BB43-0914BC338469}">
      <dgm:prSet/>
      <dgm:spPr/>
      <dgm:t>
        <a:bodyPr/>
        <a:lstStyle/>
        <a:p>
          <a:endParaRPr lang="es-ES"/>
        </a:p>
      </dgm:t>
    </dgm:pt>
    <dgm:pt modelId="{E08AD1C2-A3AF-43A3-9405-C02B74FEE7D4}">
      <dgm:prSet custT="1"/>
      <dgm:spPr/>
      <dgm:t>
        <a:bodyPr/>
        <a:lstStyle/>
        <a:p>
          <a:r>
            <a:rPr lang="es-EC" sz="1800" dirty="0" smtClean="0"/>
            <a:t>Realizar un análisis económico y financiero del proyecto.</a:t>
          </a:r>
          <a:endParaRPr lang="es-ES" sz="1800" dirty="0"/>
        </a:p>
      </dgm:t>
    </dgm:pt>
    <dgm:pt modelId="{DB521491-4D51-4F7E-A458-38BDD51AD56F}" type="parTrans" cxnId="{C7CEE8CE-AB9A-462E-87B2-4F58AFC61FFA}">
      <dgm:prSet/>
      <dgm:spPr/>
      <dgm:t>
        <a:bodyPr/>
        <a:lstStyle/>
        <a:p>
          <a:endParaRPr lang="es-ES"/>
        </a:p>
      </dgm:t>
    </dgm:pt>
    <dgm:pt modelId="{5680D247-D3AC-4400-BB55-DB31C91DB17C}" type="sibTrans" cxnId="{C7CEE8CE-AB9A-462E-87B2-4F58AFC61FFA}">
      <dgm:prSet/>
      <dgm:spPr/>
      <dgm:t>
        <a:bodyPr/>
        <a:lstStyle/>
        <a:p>
          <a:endParaRPr lang="es-ES"/>
        </a:p>
      </dgm:t>
    </dgm:pt>
    <dgm:pt modelId="{108AFA64-EBCF-4A6B-8602-456C4E203E98}" type="pres">
      <dgm:prSet presAssocID="{A55E468F-28DA-4854-8304-89EB19B5F0D0}" presName="linear" presStyleCnt="0">
        <dgm:presLayoutVars>
          <dgm:dir/>
          <dgm:animLvl val="lvl"/>
          <dgm:resizeHandles val="exact"/>
        </dgm:presLayoutVars>
      </dgm:prSet>
      <dgm:spPr/>
      <dgm:t>
        <a:bodyPr/>
        <a:lstStyle/>
        <a:p>
          <a:endParaRPr lang="es-ES"/>
        </a:p>
      </dgm:t>
    </dgm:pt>
    <dgm:pt modelId="{0E5EF868-1659-4323-BDB3-A8A7DED7ADC0}" type="pres">
      <dgm:prSet presAssocID="{10F1F8C3-76FA-4420-9E3D-18A338A13638}" presName="parentLin" presStyleCnt="0"/>
      <dgm:spPr/>
    </dgm:pt>
    <dgm:pt modelId="{8ACA9A03-360B-445F-AEB4-1743FCE8BA36}" type="pres">
      <dgm:prSet presAssocID="{10F1F8C3-76FA-4420-9E3D-18A338A13638}" presName="parentLeftMargin" presStyleLbl="node1" presStyleIdx="0" presStyleCnt="7"/>
      <dgm:spPr/>
      <dgm:t>
        <a:bodyPr/>
        <a:lstStyle/>
        <a:p>
          <a:endParaRPr lang="es-ES"/>
        </a:p>
      </dgm:t>
    </dgm:pt>
    <dgm:pt modelId="{191BE4A6-1093-4586-B26A-88BC0DBF1DC3}" type="pres">
      <dgm:prSet presAssocID="{10F1F8C3-76FA-4420-9E3D-18A338A13638}" presName="parentText" presStyleLbl="node1" presStyleIdx="0" presStyleCnt="7">
        <dgm:presLayoutVars>
          <dgm:chMax val="0"/>
          <dgm:bulletEnabled val="1"/>
        </dgm:presLayoutVars>
      </dgm:prSet>
      <dgm:spPr/>
      <dgm:t>
        <a:bodyPr/>
        <a:lstStyle/>
        <a:p>
          <a:endParaRPr lang="es-ES"/>
        </a:p>
      </dgm:t>
    </dgm:pt>
    <dgm:pt modelId="{C4AF3BAC-566D-4A19-A7F6-6D6F9C83D5E8}" type="pres">
      <dgm:prSet presAssocID="{10F1F8C3-76FA-4420-9E3D-18A338A13638}" presName="negativeSpace" presStyleCnt="0"/>
      <dgm:spPr/>
    </dgm:pt>
    <dgm:pt modelId="{9B6B910D-1CFB-4B40-BD03-7FA1639E7274}" type="pres">
      <dgm:prSet presAssocID="{10F1F8C3-76FA-4420-9E3D-18A338A13638}" presName="childText" presStyleLbl="conFgAcc1" presStyleIdx="0" presStyleCnt="7">
        <dgm:presLayoutVars>
          <dgm:bulletEnabled val="1"/>
        </dgm:presLayoutVars>
      </dgm:prSet>
      <dgm:spPr/>
    </dgm:pt>
    <dgm:pt modelId="{7FF5C687-B1FB-4BC1-96F5-B9C14A2ED3E3}" type="pres">
      <dgm:prSet presAssocID="{DB61DE63-A4C1-486F-A576-B1CA461F94CA}" presName="spaceBetweenRectangles" presStyleCnt="0"/>
      <dgm:spPr/>
    </dgm:pt>
    <dgm:pt modelId="{012D1F70-CB2C-46DB-B2C0-9A2155DE1DCD}" type="pres">
      <dgm:prSet presAssocID="{BDB9390E-A9EA-490C-AA9D-10E78C6A0E0F}" presName="parentLin" presStyleCnt="0"/>
      <dgm:spPr/>
    </dgm:pt>
    <dgm:pt modelId="{99645875-F069-4047-90E7-BDD4BA3A50F7}" type="pres">
      <dgm:prSet presAssocID="{BDB9390E-A9EA-490C-AA9D-10E78C6A0E0F}" presName="parentLeftMargin" presStyleLbl="node1" presStyleIdx="0" presStyleCnt="7"/>
      <dgm:spPr/>
      <dgm:t>
        <a:bodyPr/>
        <a:lstStyle/>
        <a:p>
          <a:endParaRPr lang="es-ES"/>
        </a:p>
      </dgm:t>
    </dgm:pt>
    <dgm:pt modelId="{E188CD26-2482-4C42-B2FE-3AB5339E2A14}" type="pres">
      <dgm:prSet presAssocID="{BDB9390E-A9EA-490C-AA9D-10E78C6A0E0F}" presName="parentText" presStyleLbl="node1" presStyleIdx="1" presStyleCnt="7">
        <dgm:presLayoutVars>
          <dgm:chMax val="0"/>
          <dgm:bulletEnabled val="1"/>
        </dgm:presLayoutVars>
      </dgm:prSet>
      <dgm:spPr/>
      <dgm:t>
        <a:bodyPr/>
        <a:lstStyle/>
        <a:p>
          <a:endParaRPr lang="es-ES"/>
        </a:p>
      </dgm:t>
    </dgm:pt>
    <dgm:pt modelId="{7738E67D-4EBC-46FD-BB87-A941D5FB5115}" type="pres">
      <dgm:prSet presAssocID="{BDB9390E-A9EA-490C-AA9D-10E78C6A0E0F}" presName="negativeSpace" presStyleCnt="0"/>
      <dgm:spPr/>
    </dgm:pt>
    <dgm:pt modelId="{2C75364E-C06F-482E-853B-D026A660B7B5}" type="pres">
      <dgm:prSet presAssocID="{BDB9390E-A9EA-490C-AA9D-10E78C6A0E0F}" presName="childText" presStyleLbl="conFgAcc1" presStyleIdx="1" presStyleCnt="7">
        <dgm:presLayoutVars>
          <dgm:bulletEnabled val="1"/>
        </dgm:presLayoutVars>
      </dgm:prSet>
      <dgm:spPr/>
    </dgm:pt>
    <dgm:pt modelId="{D3D87BF5-D71D-4400-BE50-5EB606D4E8AF}" type="pres">
      <dgm:prSet presAssocID="{DAABD0A7-5A22-45F6-B0C3-3692A1D7798A}" presName="spaceBetweenRectangles" presStyleCnt="0"/>
      <dgm:spPr/>
    </dgm:pt>
    <dgm:pt modelId="{71A7B3A6-347A-41CF-B05F-E4647104DF82}" type="pres">
      <dgm:prSet presAssocID="{8EA68C25-EEC9-4BB6-AB88-9F28A79CAC0B}" presName="parentLin" presStyleCnt="0"/>
      <dgm:spPr/>
    </dgm:pt>
    <dgm:pt modelId="{31623A13-183A-4D29-A5A9-D39972C8CC40}" type="pres">
      <dgm:prSet presAssocID="{8EA68C25-EEC9-4BB6-AB88-9F28A79CAC0B}" presName="parentLeftMargin" presStyleLbl="node1" presStyleIdx="1" presStyleCnt="7"/>
      <dgm:spPr/>
      <dgm:t>
        <a:bodyPr/>
        <a:lstStyle/>
        <a:p>
          <a:endParaRPr lang="es-ES"/>
        </a:p>
      </dgm:t>
    </dgm:pt>
    <dgm:pt modelId="{CBC2A63B-5D9C-41C6-AC2F-207DA6D54F72}" type="pres">
      <dgm:prSet presAssocID="{8EA68C25-EEC9-4BB6-AB88-9F28A79CAC0B}" presName="parentText" presStyleLbl="node1" presStyleIdx="2" presStyleCnt="7">
        <dgm:presLayoutVars>
          <dgm:chMax val="0"/>
          <dgm:bulletEnabled val="1"/>
        </dgm:presLayoutVars>
      </dgm:prSet>
      <dgm:spPr/>
      <dgm:t>
        <a:bodyPr/>
        <a:lstStyle/>
        <a:p>
          <a:endParaRPr lang="es-ES"/>
        </a:p>
      </dgm:t>
    </dgm:pt>
    <dgm:pt modelId="{1E394ECF-59D7-4B70-A725-0EEE719177D3}" type="pres">
      <dgm:prSet presAssocID="{8EA68C25-EEC9-4BB6-AB88-9F28A79CAC0B}" presName="negativeSpace" presStyleCnt="0"/>
      <dgm:spPr/>
    </dgm:pt>
    <dgm:pt modelId="{750D418A-5655-4753-9E34-E0BAFE6B32F2}" type="pres">
      <dgm:prSet presAssocID="{8EA68C25-EEC9-4BB6-AB88-9F28A79CAC0B}" presName="childText" presStyleLbl="conFgAcc1" presStyleIdx="2" presStyleCnt="7">
        <dgm:presLayoutVars>
          <dgm:bulletEnabled val="1"/>
        </dgm:presLayoutVars>
      </dgm:prSet>
      <dgm:spPr/>
    </dgm:pt>
    <dgm:pt modelId="{D75CE9AB-EDD5-4BCB-B23E-FE2D59D765F7}" type="pres">
      <dgm:prSet presAssocID="{4D24137D-A86D-4516-8D6B-5AC1EC251923}" presName="spaceBetweenRectangles" presStyleCnt="0"/>
      <dgm:spPr/>
    </dgm:pt>
    <dgm:pt modelId="{493FAB62-428D-433A-9360-BDBAF6FA2605}" type="pres">
      <dgm:prSet presAssocID="{0874F726-070E-4A6F-9996-2F3A3B4CE674}" presName="parentLin" presStyleCnt="0"/>
      <dgm:spPr/>
    </dgm:pt>
    <dgm:pt modelId="{0142AC99-D8F0-4AB9-B75A-4EB16C955B90}" type="pres">
      <dgm:prSet presAssocID="{0874F726-070E-4A6F-9996-2F3A3B4CE674}" presName="parentLeftMargin" presStyleLbl="node1" presStyleIdx="2" presStyleCnt="7"/>
      <dgm:spPr/>
      <dgm:t>
        <a:bodyPr/>
        <a:lstStyle/>
        <a:p>
          <a:endParaRPr lang="es-ES"/>
        </a:p>
      </dgm:t>
    </dgm:pt>
    <dgm:pt modelId="{9B0B104D-BCDB-40A4-A0DE-53DDD640DED6}" type="pres">
      <dgm:prSet presAssocID="{0874F726-070E-4A6F-9996-2F3A3B4CE674}" presName="parentText" presStyleLbl="node1" presStyleIdx="3" presStyleCnt="7">
        <dgm:presLayoutVars>
          <dgm:chMax val="0"/>
          <dgm:bulletEnabled val="1"/>
        </dgm:presLayoutVars>
      </dgm:prSet>
      <dgm:spPr/>
      <dgm:t>
        <a:bodyPr/>
        <a:lstStyle/>
        <a:p>
          <a:endParaRPr lang="es-ES"/>
        </a:p>
      </dgm:t>
    </dgm:pt>
    <dgm:pt modelId="{D63FC61C-71EC-4817-9CCD-63FA34C2949D}" type="pres">
      <dgm:prSet presAssocID="{0874F726-070E-4A6F-9996-2F3A3B4CE674}" presName="negativeSpace" presStyleCnt="0"/>
      <dgm:spPr/>
    </dgm:pt>
    <dgm:pt modelId="{076371E0-8253-4F71-9202-45DB1FD09665}" type="pres">
      <dgm:prSet presAssocID="{0874F726-070E-4A6F-9996-2F3A3B4CE674}" presName="childText" presStyleLbl="conFgAcc1" presStyleIdx="3" presStyleCnt="7">
        <dgm:presLayoutVars>
          <dgm:bulletEnabled val="1"/>
        </dgm:presLayoutVars>
      </dgm:prSet>
      <dgm:spPr/>
    </dgm:pt>
    <dgm:pt modelId="{9774D80A-1BC1-4213-BAA0-2B20FAD809CF}" type="pres">
      <dgm:prSet presAssocID="{E70BA911-89B1-4698-A5B8-F07F1FCDE868}" presName="spaceBetweenRectangles" presStyleCnt="0"/>
      <dgm:spPr/>
    </dgm:pt>
    <dgm:pt modelId="{F14738E5-EF4F-4242-8228-C9AE3AD01BFA}" type="pres">
      <dgm:prSet presAssocID="{07493EEC-06F3-45F1-AE64-09FE32213720}" presName="parentLin" presStyleCnt="0"/>
      <dgm:spPr/>
    </dgm:pt>
    <dgm:pt modelId="{717105E4-D70F-4FB8-B2A3-E7AC9218FCFF}" type="pres">
      <dgm:prSet presAssocID="{07493EEC-06F3-45F1-AE64-09FE32213720}" presName="parentLeftMargin" presStyleLbl="node1" presStyleIdx="3" presStyleCnt="7"/>
      <dgm:spPr/>
      <dgm:t>
        <a:bodyPr/>
        <a:lstStyle/>
        <a:p>
          <a:endParaRPr lang="es-ES"/>
        </a:p>
      </dgm:t>
    </dgm:pt>
    <dgm:pt modelId="{AE86D577-939E-4004-9117-11187C03854F}" type="pres">
      <dgm:prSet presAssocID="{07493EEC-06F3-45F1-AE64-09FE32213720}" presName="parentText" presStyleLbl="node1" presStyleIdx="4" presStyleCnt="7">
        <dgm:presLayoutVars>
          <dgm:chMax val="0"/>
          <dgm:bulletEnabled val="1"/>
        </dgm:presLayoutVars>
      </dgm:prSet>
      <dgm:spPr/>
      <dgm:t>
        <a:bodyPr/>
        <a:lstStyle/>
        <a:p>
          <a:endParaRPr lang="es-ES"/>
        </a:p>
      </dgm:t>
    </dgm:pt>
    <dgm:pt modelId="{5E86E203-0309-4D6A-A91F-290474AF313D}" type="pres">
      <dgm:prSet presAssocID="{07493EEC-06F3-45F1-AE64-09FE32213720}" presName="negativeSpace" presStyleCnt="0"/>
      <dgm:spPr/>
    </dgm:pt>
    <dgm:pt modelId="{84EF6AFB-9730-432E-8ED5-A459DC180015}" type="pres">
      <dgm:prSet presAssocID="{07493EEC-06F3-45F1-AE64-09FE32213720}" presName="childText" presStyleLbl="conFgAcc1" presStyleIdx="4" presStyleCnt="7">
        <dgm:presLayoutVars>
          <dgm:bulletEnabled val="1"/>
        </dgm:presLayoutVars>
      </dgm:prSet>
      <dgm:spPr/>
    </dgm:pt>
    <dgm:pt modelId="{C5BB47BC-8090-4119-BEB8-B74EF94E20FC}" type="pres">
      <dgm:prSet presAssocID="{FFC824EE-4C40-4E8F-A075-231721EFD1E5}" presName="spaceBetweenRectangles" presStyleCnt="0"/>
      <dgm:spPr/>
    </dgm:pt>
    <dgm:pt modelId="{DF696823-4C4B-40C3-8765-2E3497ACF2D4}" type="pres">
      <dgm:prSet presAssocID="{30F288AF-877C-45A6-93BB-EC5F4438FCE6}" presName="parentLin" presStyleCnt="0"/>
      <dgm:spPr/>
    </dgm:pt>
    <dgm:pt modelId="{322A1548-F65A-45BF-9B8E-B7D6B04CAEB1}" type="pres">
      <dgm:prSet presAssocID="{30F288AF-877C-45A6-93BB-EC5F4438FCE6}" presName="parentLeftMargin" presStyleLbl="node1" presStyleIdx="4" presStyleCnt="7"/>
      <dgm:spPr/>
      <dgm:t>
        <a:bodyPr/>
        <a:lstStyle/>
        <a:p>
          <a:endParaRPr lang="es-ES"/>
        </a:p>
      </dgm:t>
    </dgm:pt>
    <dgm:pt modelId="{5A6AAE51-F303-47AF-B11B-8176BDF4C432}" type="pres">
      <dgm:prSet presAssocID="{30F288AF-877C-45A6-93BB-EC5F4438FCE6}" presName="parentText" presStyleLbl="node1" presStyleIdx="5" presStyleCnt="7">
        <dgm:presLayoutVars>
          <dgm:chMax val="0"/>
          <dgm:bulletEnabled val="1"/>
        </dgm:presLayoutVars>
      </dgm:prSet>
      <dgm:spPr/>
      <dgm:t>
        <a:bodyPr/>
        <a:lstStyle/>
        <a:p>
          <a:endParaRPr lang="es-ES"/>
        </a:p>
      </dgm:t>
    </dgm:pt>
    <dgm:pt modelId="{4A6E2F0E-0134-4A3C-AEAF-120954BD0817}" type="pres">
      <dgm:prSet presAssocID="{30F288AF-877C-45A6-93BB-EC5F4438FCE6}" presName="negativeSpace" presStyleCnt="0"/>
      <dgm:spPr/>
    </dgm:pt>
    <dgm:pt modelId="{EB26A52E-6834-40B6-A333-4E7FB330F445}" type="pres">
      <dgm:prSet presAssocID="{30F288AF-877C-45A6-93BB-EC5F4438FCE6}" presName="childText" presStyleLbl="conFgAcc1" presStyleIdx="5" presStyleCnt="7">
        <dgm:presLayoutVars>
          <dgm:bulletEnabled val="1"/>
        </dgm:presLayoutVars>
      </dgm:prSet>
      <dgm:spPr/>
      <dgm:t>
        <a:bodyPr/>
        <a:lstStyle/>
        <a:p>
          <a:endParaRPr lang="es-ES"/>
        </a:p>
      </dgm:t>
    </dgm:pt>
    <dgm:pt modelId="{6DB79ABE-116C-4672-8240-D6BDC22E2537}" type="pres">
      <dgm:prSet presAssocID="{1552B628-BAC0-49FE-9361-E37DC97393F2}" presName="spaceBetweenRectangles" presStyleCnt="0"/>
      <dgm:spPr/>
    </dgm:pt>
    <dgm:pt modelId="{5B43821E-930E-4BE6-A952-FDBD15C1F98A}" type="pres">
      <dgm:prSet presAssocID="{E08AD1C2-A3AF-43A3-9405-C02B74FEE7D4}" presName="parentLin" presStyleCnt="0"/>
      <dgm:spPr/>
    </dgm:pt>
    <dgm:pt modelId="{E90029CC-32F9-4A97-BFFB-74DAF8E2E67B}" type="pres">
      <dgm:prSet presAssocID="{E08AD1C2-A3AF-43A3-9405-C02B74FEE7D4}" presName="parentLeftMargin" presStyleLbl="node1" presStyleIdx="5" presStyleCnt="7"/>
      <dgm:spPr/>
      <dgm:t>
        <a:bodyPr/>
        <a:lstStyle/>
        <a:p>
          <a:endParaRPr lang="es-ES"/>
        </a:p>
      </dgm:t>
    </dgm:pt>
    <dgm:pt modelId="{C5CD3E86-7138-45B4-AE47-4D2AB8E89C7A}" type="pres">
      <dgm:prSet presAssocID="{E08AD1C2-A3AF-43A3-9405-C02B74FEE7D4}" presName="parentText" presStyleLbl="node1" presStyleIdx="6" presStyleCnt="7">
        <dgm:presLayoutVars>
          <dgm:chMax val="0"/>
          <dgm:bulletEnabled val="1"/>
        </dgm:presLayoutVars>
      </dgm:prSet>
      <dgm:spPr/>
      <dgm:t>
        <a:bodyPr/>
        <a:lstStyle/>
        <a:p>
          <a:endParaRPr lang="es-ES"/>
        </a:p>
      </dgm:t>
    </dgm:pt>
    <dgm:pt modelId="{23D7626E-C606-4D91-8C63-77782728FE70}" type="pres">
      <dgm:prSet presAssocID="{E08AD1C2-A3AF-43A3-9405-C02B74FEE7D4}" presName="negativeSpace" presStyleCnt="0"/>
      <dgm:spPr/>
    </dgm:pt>
    <dgm:pt modelId="{FFF419B7-C2CA-4146-9408-92A398110C0D}" type="pres">
      <dgm:prSet presAssocID="{E08AD1C2-A3AF-43A3-9405-C02B74FEE7D4}" presName="childText" presStyleLbl="conFgAcc1" presStyleIdx="6" presStyleCnt="7">
        <dgm:presLayoutVars>
          <dgm:bulletEnabled val="1"/>
        </dgm:presLayoutVars>
      </dgm:prSet>
      <dgm:spPr/>
    </dgm:pt>
  </dgm:ptLst>
  <dgm:cxnLst>
    <dgm:cxn modelId="{E0319AC0-71DD-4B5C-A7F4-689DF5437A0A}" type="presOf" srcId="{30F288AF-877C-45A6-93BB-EC5F4438FCE6}" destId="{322A1548-F65A-45BF-9B8E-B7D6B04CAEB1}" srcOrd="0" destOrd="0" presId="urn:microsoft.com/office/officeart/2005/8/layout/list1"/>
    <dgm:cxn modelId="{A811EF60-1F2B-448B-B3A3-679008CC0509}" type="presOf" srcId="{0874F726-070E-4A6F-9996-2F3A3B4CE674}" destId="{9B0B104D-BCDB-40A4-A0DE-53DDD640DED6}" srcOrd="1" destOrd="0" presId="urn:microsoft.com/office/officeart/2005/8/layout/list1"/>
    <dgm:cxn modelId="{3F14D300-17B8-4AB9-BA09-27F398110EA0}" type="presOf" srcId="{E08AD1C2-A3AF-43A3-9405-C02B74FEE7D4}" destId="{E90029CC-32F9-4A97-BFFB-74DAF8E2E67B}" srcOrd="0" destOrd="0" presId="urn:microsoft.com/office/officeart/2005/8/layout/list1"/>
    <dgm:cxn modelId="{154B3FC6-5D13-4E1E-8C2A-CD82D2465D1C}" srcId="{A55E468F-28DA-4854-8304-89EB19B5F0D0}" destId="{10F1F8C3-76FA-4420-9E3D-18A338A13638}" srcOrd="0" destOrd="0" parTransId="{646E140B-2700-46EF-BDC9-427298838D1C}" sibTransId="{DB61DE63-A4C1-486F-A576-B1CA461F94CA}"/>
    <dgm:cxn modelId="{34A87891-0AE4-46A7-A03B-A8A7C20E23D1}" type="presOf" srcId="{BDB9390E-A9EA-490C-AA9D-10E78C6A0E0F}" destId="{99645875-F069-4047-90E7-BDD4BA3A50F7}" srcOrd="0" destOrd="0" presId="urn:microsoft.com/office/officeart/2005/8/layout/list1"/>
    <dgm:cxn modelId="{3665A3E7-0458-413D-8C8A-EA4289A6F1C0}" srcId="{A55E468F-28DA-4854-8304-89EB19B5F0D0}" destId="{BDB9390E-A9EA-490C-AA9D-10E78C6A0E0F}" srcOrd="1" destOrd="0" parTransId="{0C2F2762-83FD-4B98-8EB8-9005F5B0E6A1}" sibTransId="{DAABD0A7-5A22-45F6-B0C3-3692A1D7798A}"/>
    <dgm:cxn modelId="{BECBE397-296B-43D9-946C-EFB80D4BAFB1}" type="presOf" srcId="{10F1F8C3-76FA-4420-9E3D-18A338A13638}" destId="{191BE4A6-1093-4586-B26A-88BC0DBF1DC3}" srcOrd="1" destOrd="0" presId="urn:microsoft.com/office/officeart/2005/8/layout/list1"/>
    <dgm:cxn modelId="{3F59736C-31AE-4A7A-8494-7D97406F2B74}" srcId="{A55E468F-28DA-4854-8304-89EB19B5F0D0}" destId="{30F288AF-877C-45A6-93BB-EC5F4438FCE6}" srcOrd="5" destOrd="0" parTransId="{FCA2A414-497A-4C81-AB94-E598492B405C}" sibTransId="{1552B628-BAC0-49FE-9361-E37DC97393F2}"/>
    <dgm:cxn modelId="{68A69FE4-E6A5-4D5E-8688-B96B76F8884B}" type="presOf" srcId="{10F1F8C3-76FA-4420-9E3D-18A338A13638}" destId="{8ACA9A03-360B-445F-AEB4-1743FCE8BA36}" srcOrd="0" destOrd="0" presId="urn:microsoft.com/office/officeart/2005/8/layout/list1"/>
    <dgm:cxn modelId="{18E80DE3-752D-45CC-A616-6D2A200C7E37}" type="presOf" srcId="{07493EEC-06F3-45F1-AE64-09FE32213720}" destId="{AE86D577-939E-4004-9117-11187C03854F}" srcOrd="1" destOrd="0" presId="urn:microsoft.com/office/officeart/2005/8/layout/list1"/>
    <dgm:cxn modelId="{D02663D6-22DC-43CB-A9F3-30DBDFFB6CEF}" type="presOf" srcId="{0874F726-070E-4A6F-9996-2F3A3B4CE674}" destId="{0142AC99-D8F0-4AB9-B75A-4EB16C955B90}" srcOrd="0" destOrd="0" presId="urn:microsoft.com/office/officeart/2005/8/layout/list1"/>
    <dgm:cxn modelId="{E4B7ED8D-C34D-4AB5-BB43-0914BC338469}" srcId="{30F288AF-877C-45A6-93BB-EC5F4438FCE6}" destId="{78666C16-6555-401A-B2AC-AB504A80CDD1}" srcOrd="0" destOrd="0" parTransId="{D0238827-16D0-41D3-B30A-DEC3D34988C2}" sibTransId="{ECFDD820-D45C-4F95-B4FF-447677E8EAAC}"/>
    <dgm:cxn modelId="{AAFFC21D-2688-418A-A26D-0EC3B2D8D8E8}" type="presOf" srcId="{30F288AF-877C-45A6-93BB-EC5F4438FCE6}" destId="{5A6AAE51-F303-47AF-B11B-8176BDF4C432}" srcOrd="1" destOrd="0" presId="urn:microsoft.com/office/officeart/2005/8/layout/list1"/>
    <dgm:cxn modelId="{4CBCF599-0FE0-4ACE-B4FF-7C674BB12E24}" srcId="{A55E468F-28DA-4854-8304-89EB19B5F0D0}" destId="{8EA68C25-EEC9-4BB6-AB88-9F28A79CAC0B}" srcOrd="2" destOrd="0" parTransId="{44493CD8-E3F1-4519-BF59-D4B02F9669B9}" sibTransId="{4D24137D-A86D-4516-8D6B-5AC1EC251923}"/>
    <dgm:cxn modelId="{C1DEDC16-87E8-433D-B3FE-368BC2D7599B}" srcId="{A55E468F-28DA-4854-8304-89EB19B5F0D0}" destId="{07493EEC-06F3-45F1-AE64-09FE32213720}" srcOrd="4" destOrd="0" parTransId="{DC3BAB8A-AFCC-4F0B-B317-85F6BEC36C0D}" sibTransId="{FFC824EE-4C40-4E8F-A075-231721EFD1E5}"/>
    <dgm:cxn modelId="{A07FE392-919F-4156-848E-927F8B3209BE}" type="presOf" srcId="{A55E468F-28DA-4854-8304-89EB19B5F0D0}" destId="{108AFA64-EBCF-4A6B-8602-456C4E203E98}" srcOrd="0" destOrd="0" presId="urn:microsoft.com/office/officeart/2005/8/layout/list1"/>
    <dgm:cxn modelId="{F3F101A7-EC97-4584-9ED8-74914A4B0A58}" type="presOf" srcId="{8EA68C25-EEC9-4BB6-AB88-9F28A79CAC0B}" destId="{31623A13-183A-4D29-A5A9-D39972C8CC40}" srcOrd="0" destOrd="0" presId="urn:microsoft.com/office/officeart/2005/8/layout/list1"/>
    <dgm:cxn modelId="{C7CEE8CE-AB9A-462E-87B2-4F58AFC61FFA}" srcId="{A55E468F-28DA-4854-8304-89EB19B5F0D0}" destId="{E08AD1C2-A3AF-43A3-9405-C02B74FEE7D4}" srcOrd="6" destOrd="0" parTransId="{DB521491-4D51-4F7E-A458-38BDD51AD56F}" sibTransId="{5680D247-D3AC-4400-BB55-DB31C91DB17C}"/>
    <dgm:cxn modelId="{CAA846E2-7FFC-4C97-BF78-EE8A8AAC5991}" type="presOf" srcId="{E08AD1C2-A3AF-43A3-9405-C02B74FEE7D4}" destId="{C5CD3E86-7138-45B4-AE47-4D2AB8E89C7A}" srcOrd="1" destOrd="0" presId="urn:microsoft.com/office/officeart/2005/8/layout/list1"/>
    <dgm:cxn modelId="{34E40EE0-C080-4110-8509-77CB92D74D5A}" srcId="{A55E468F-28DA-4854-8304-89EB19B5F0D0}" destId="{0874F726-070E-4A6F-9996-2F3A3B4CE674}" srcOrd="3" destOrd="0" parTransId="{9BF94556-482E-4287-9232-C24DDC203469}" sibTransId="{E70BA911-89B1-4698-A5B8-F07F1FCDE868}"/>
    <dgm:cxn modelId="{49C8439E-C061-434D-880D-4BA019D1DBAE}" type="presOf" srcId="{78666C16-6555-401A-B2AC-AB504A80CDD1}" destId="{EB26A52E-6834-40B6-A333-4E7FB330F445}" srcOrd="0" destOrd="0" presId="urn:microsoft.com/office/officeart/2005/8/layout/list1"/>
    <dgm:cxn modelId="{E14E0159-3B07-4842-B94C-C78786E9373A}" type="presOf" srcId="{07493EEC-06F3-45F1-AE64-09FE32213720}" destId="{717105E4-D70F-4FB8-B2A3-E7AC9218FCFF}" srcOrd="0" destOrd="0" presId="urn:microsoft.com/office/officeart/2005/8/layout/list1"/>
    <dgm:cxn modelId="{E9337A29-F184-4EB6-B501-EEF0D365EA72}" type="presOf" srcId="{BDB9390E-A9EA-490C-AA9D-10E78C6A0E0F}" destId="{E188CD26-2482-4C42-B2FE-3AB5339E2A14}" srcOrd="1" destOrd="0" presId="urn:microsoft.com/office/officeart/2005/8/layout/list1"/>
    <dgm:cxn modelId="{5BA27352-A240-40A9-A085-486FB2EB37BF}" type="presOf" srcId="{8EA68C25-EEC9-4BB6-AB88-9F28A79CAC0B}" destId="{CBC2A63B-5D9C-41C6-AC2F-207DA6D54F72}" srcOrd="1" destOrd="0" presId="urn:microsoft.com/office/officeart/2005/8/layout/list1"/>
    <dgm:cxn modelId="{9D6AFAFF-A54E-4A22-8EE9-23897CEB5CE2}" type="presParOf" srcId="{108AFA64-EBCF-4A6B-8602-456C4E203E98}" destId="{0E5EF868-1659-4323-BDB3-A8A7DED7ADC0}" srcOrd="0" destOrd="0" presId="urn:microsoft.com/office/officeart/2005/8/layout/list1"/>
    <dgm:cxn modelId="{56C13AAB-C881-4033-A778-37BD7B4221E2}" type="presParOf" srcId="{0E5EF868-1659-4323-BDB3-A8A7DED7ADC0}" destId="{8ACA9A03-360B-445F-AEB4-1743FCE8BA36}" srcOrd="0" destOrd="0" presId="urn:microsoft.com/office/officeart/2005/8/layout/list1"/>
    <dgm:cxn modelId="{3D398266-4232-4049-A385-99136B11643D}" type="presParOf" srcId="{0E5EF868-1659-4323-BDB3-A8A7DED7ADC0}" destId="{191BE4A6-1093-4586-B26A-88BC0DBF1DC3}" srcOrd="1" destOrd="0" presId="urn:microsoft.com/office/officeart/2005/8/layout/list1"/>
    <dgm:cxn modelId="{D6DF5973-7DD2-497E-A25E-0B95CCD9EF4B}" type="presParOf" srcId="{108AFA64-EBCF-4A6B-8602-456C4E203E98}" destId="{C4AF3BAC-566D-4A19-A7F6-6D6F9C83D5E8}" srcOrd="1" destOrd="0" presId="urn:microsoft.com/office/officeart/2005/8/layout/list1"/>
    <dgm:cxn modelId="{60EA9625-E737-49EB-B0F8-F895A79110C1}" type="presParOf" srcId="{108AFA64-EBCF-4A6B-8602-456C4E203E98}" destId="{9B6B910D-1CFB-4B40-BD03-7FA1639E7274}" srcOrd="2" destOrd="0" presId="urn:microsoft.com/office/officeart/2005/8/layout/list1"/>
    <dgm:cxn modelId="{134505D8-FD1F-4601-8A97-F64187178FC8}" type="presParOf" srcId="{108AFA64-EBCF-4A6B-8602-456C4E203E98}" destId="{7FF5C687-B1FB-4BC1-96F5-B9C14A2ED3E3}" srcOrd="3" destOrd="0" presId="urn:microsoft.com/office/officeart/2005/8/layout/list1"/>
    <dgm:cxn modelId="{3D3CC538-97C0-4DC6-A916-077EDD2BBF81}" type="presParOf" srcId="{108AFA64-EBCF-4A6B-8602-456C4E203E98}" destId="{012D1F70-CB2C-46DB-B2C0-9A2155DE1DCD}" srcOrd="4" destOrd="0" presId="urn:microsoft.com/office/officeart/2005/8/layout/list1"/>
    <dgm:cxn modelId="{4742216C-F6B5-4E9D-AF4D-EDB0D253508B}" type="presParOf" srcId="{012D1F70-CB2C-46DB-B2C0-9A2155DE1DCD}" destId="{99645875-F069-4047-90E7-BDD4BA3A50F7}" srcOrd="0" destOrd="0" presId="urn:microsoft.com/office/officeart/2005/8/layout/list1"/>
    <dgm:cxn modelId="{08C37484-AC32-4F07-9BE6-AC25100B6D64}" type="presParOf" srcId="{012D1F70-CB2C-46DB-B2C0-9A2155DE1DCD}" destId="{E188CD26-2482-4C42-B2FE-3AB5339E2A14}" srcOrd="1" destOrd="0" presId="urn:microsoft.com/office/officeart/2005/8/layout/list1"/>
    <dgm:cxn modelId="{BB0B54F8-EE54-4ED1-893D-8AAF21D8E138}" type="presParOf" srcId="{108AFA64-EBCF-4A6B-8602-456C4E203E98}" destId="{7738E67D-4EBC-46FD-BB87-A941D5FB5115}" srcOrd="5" destOrd="0" presId="urn:microsoft.com/office/officeart/2005/8/layout/list1"/>
    <dgm:cxn modelId="{5004B08C-BB88-441F-801F-DCA4213791B1}" type="presParOf" srcId="{108AFA64-EBCF-4A6B-8602-456C4E203E98}" destId="{2C75364E-C06F-482E-853B-D026A660B7B5}" srcOrd="6" destOrd="0" presId="urn:microsoft.com/office/officeart/2005/8/layout/list1"/>
    <dgm:cxn modelId="{2A3BC9CA-629B-4B6A-BACA-20416CEC6E79}" type="presParOf" srcId="{108AFA64-EBCF-4A6B-8602-456C4E203E98}" destId="{D3D87BF5-D71D-4400-BE50-5EB606D4E8AF}" srcOrd="7" destOrd="0" presId="urn:microsoft.com/office/officeart/2005/8/layout/list1"/>
    <dgm:cxn modelId="{D96A2406-78E7-486B-B507-694D5A691C31}" type="presParOf" srcId="{108AFA64-EBCF-4A6B-8602-456C4E203E98}" destId="{71A7B3A6-347A-41CF-B05F-E4647104DF82}" srcOrd="8" destOrd="0" presId="urn:microsoft.com/office/officeart/2005/8/layout/list1"/>
    <dgm:cxn modelId="{F0DCFBB9-B05C-4D2C-B4AE-2D62B13BC551}" type="presParOf" srcId="{71A7B3A6-347A-41CF-B05F-E4647104DF82}" destId="{31623A13-183A-4D29-A5A9-D39972C8CC40}" srcOrd="0" destOrd="0" presId="urn:microsoft.com/office/officeart/2005/8/layout/list1"/>
    <dgm:cxn modelId="{0C236401-EEE9-4DF2-A30A-9963279BF781}" type="presParOf" srcId="{71A7B3A6-347A-41CF-B05F-E4647104DF82}" destId="{CBC2A63B-5D9C-41C6-AC2F-207DA6D54F72}" srcOrd="1" destOrd="0" presId="urn:microsoft.com/office/officeart/2005/8/layout/list1"/>
    <dgm:cxn modelId="{E4846C05-486B-4F16-B3FA-DBDDAEB206BC}" type="presParOf" srcId="{108AFA64-EBCF-4A6B-8602-456C4E203E98}" destId="{1E394ECF-59D7-4B70-A725-0EEE719177D3}" srcOrd="9" destOrd="0" presId="urn:microsoft.com/office/officeart/2005/8/layout/list1"/>
    <dgm:cxn modelId="{8F3F8F88-82D9-44E6-81DF-DDFB3C95A74D}" type="presParOf" srcId="{108AFA64-EBCF-4A6B-8602-456C4E203E98}" destId="{750D418A-5655-4753-9E34-E0BAFE6B32F2}" srcOrd="10" destOrd="0" presId="urn:microsoft.com/office/officeart/2005/8/layout/list1"/>
    <dgm:cxn modelId="{1233D3E7-6DE3-44D0-A23A-86D49BE29D34}" type="presParOf" srcId="{108AFA64-EBCF-4A6B-8602-456C4E203E98}" destId="{D75CE9AB-EDD5-4BCB-B23E-FE2D59D765F7}" srcOrd="11" destOrd="0" presId="urn:microsoft.com/office/officeart/2005/8/layout/list1"/>
    <dgm:cxn modelId="{8181B84B-2152-4848-89AB-049F680E4F56}" type="presParOf" srcId="{108AFA64-EBCF-4A6B-8602-456C4E203E98}" destId="{493FAB62-428D-433A-9360-BDBAF6FA2605}" srcOrd="12" destOrd="0" presId="urn:microsoft.com/office/officeart/2005/8/layout/list1"/>
    <dgm:cxn modelId="{8B48EB57-D98B-418E-854C-165D66D42C2D}" type="presParOf" srcId="{493FAB62-428D-433A-9360-BDBAF6FA2605}" destId="{0142AC99-D8F0-4AB9-B75A-4EB16C955B90}" srcOrd="0" destOrd="0" presId="urn:microsoft.com/office/officeart/2005/8/layout/list1"/>
    <dgm:cxn modelId="{AB1B341D-AFA3-4D37-BDA4-37E51C218B66}" type="presParOf" srcId="{493FAB62-428D-433A-9360-BDBAF6FA2605}" destId="{9B0B104D-BCDB-40A4-A0DE-53DDD640DED6}" srcOrd="1" destOrd="0" presId="urn:microsoft.com/office/officeart/2005/8/layout/list1"/>
    <dgm:cxn modelId="{5CBB7BA7-6B8E-44E5-A243-62CFCCD34030}" type="presParOf" srcId="{108AFA64-EBCF-4A6B-8602-456C4E203E98}" destId="{D63FC61C-71EC-4817-9CCD-63FA34C2949D}" srcOrd="13" destOrd="0" presId="urn:microsoft.com/office/officeart/2005/8/layout/list1"/>
    <dgm:cxn modelId="{C0DC1C9B-CB5A-4DB7-9DCF-D2DA090D8413}" type="presParOf" srcId="{108AFA64-EBCF-4A6B-8602-456C4E203E98}" destId="{076371E0-8253-4F71-9202-45DB1FD09665}" srcOrd="14" destOrd="0" presId="urn:microsoft.com/office/officeart/2005/8/layout/list1"/>
    <dgm:cxn modelId="{2751E5BC-2F7C-46D6-9F00-8A8A04EBA2B4}" type="presParOf" srcId="{108AFA64-EBCF-4A6B-8602-456C4E203E98}" destId="{9774D80A-1BC1-4213-BAA0-2B20FAD809CF}" srcOrd="15" destOrd="0" presId="urn:microsoft.com/office/officeart/2005/8/layout/list1"/>
    <dgm:cxn modelId="{540F3378-F58C-4086-BEC6-749F5E70D093}" type="presParOf" srcId="{108AFA64-EBCF-4A6B-8602-456C4E203E98}" destId="{F14738E5-EF4F-4242-8228-C9AE3AD01BFA}" srcOrd="16" destOrd="0" presId="urn:microsoft.com/office/officeart/2005/8/layout/list1"/>
    <dgm:cxn modelId="{2DDD9285-93C8-42BC-9A35-F6DB54C6BC9B}" type="presParOf" srcId="{F14738E5-EF4F-4242-8228-C9AE3AD01BFA}" destId="{717105E4-D70F-4FB8-B2A3-E7AC9218FCFF}" srcOrd="0" destOrd="0" presId="urn:microsoft.com/office/officeart/2005/8/layout/list1"/>
    <dgm:cxn modelId="{4DD0D1E6-2EC6-40E2-800B-F8CC8D7E6DC5}" type="presParOf" srcId="{F14738E5-EF4F-4242-8228-C9AE3AD01BFA}" destId="{AE86D577-939E-4004-9117-11187C03854F}" srcOrd="1" destOrd="0" presId="urn:microsoft.com/office/officeart/2005/8/layout/list1"/>
    <dgm:cxn modelId="{1943D284-B050-4DF3-B0DA-D51C1F99B1CF}" type="presParOf" srcId="{108AFA64-EBCF-4A6B-8602-456C4E203E98}" destId="{5E86E203-0309-4D6A-A91F-290474AF313D}" srcOrd="17" destOrd="0" presId="urn:microsoft.com/office/officeart/2005/8/layout/list1"/>
    <dgm:cxn modelId="{CE094FD2-0A7F-423D-92A0-E5764C331F18}" type="presParOf" srcId="{108AFA64-EBCF-4A6B-8602-456C4E203E98}" destId="{84EF6AFB-9730-432E-8ED5-A459DC180015}" srcOrd="18" destOrd="0" presId="urn:microsoft.com/office/officeart/2005/8/layout/list1"/>
    <dgm:cxn modelId="{5F3459FD-2955-42D6-8A60-CFAEECDBE5DB}" type="presParOf" srcId="{108AFA64-EBCF-4A6B-8602-456C4E203E98}" destId="{C5BB47BC-8090-4119-BEB8-B74EF94E20FC}" srcOrd="19" destOrd="0" presId="urn:microsoft.com/office/officeart/2005/8/layout/list1"/>
    <dgm:cxn modelId="{198F0145-2670-4820-A100-B8F1448188EC}" type="presParOf" srcId="{108AFA64-EBCF-4A6B-8602-456C4E203E98}" destId="{DF696823-4C4B-40C3-8765-2E3497ACF2D4}" srcOrd="20" destOrd="0" presId="urn:microsoft.com/office/officeart/2005/8/layout/list1"/>
    <dgm:cxn modelId="{9CBD1AAC-DFB5-4A7C-806C-C131C2147051}" type="presParOf" srcId="{DF696823-4C4B-40C3-8765-2E3497ACF2D4}" destId="{322A1548-F65A-45BF-9B8E-B7D6B04CAEB1}" srcOrd="0" destOrd="0" presId="urn:microsoft.com/office/officeart/2005/8/layout/list1"/>
    <dgm:cxn modelId="{3ED867AB-7B55-4088-95C8-EF0A1F465050}" type="presParOf" srcId="{DF696823-4C4B-40C3-8765-2E3497ACF2D4}" destId="{5A6AAE51-F303-47AF-B11B-8176BDF4C432}" srcOrd="1" destOrd="0" presId="urn:microsoft.com/office/officeart/2005/8/layout/list1"/>
    <dgm:cxn modelId="{CBAE80E6-1A76-48C9-9374-427DA9B16CA3}" type="presParOf" srcId="{108AFA64-EBCF-4A6B-8602-456C4E203E98}" destId="{4A6E2F0E-0134-4A3C-AEAF-120954BD0817}" srcOrd="21" destOrd="0" presId="urn:microsoft.com/office/officeart/2005/8/layout/list1"/>
    <dgm:cxn modelId="{FFA27BF3-C44F-4793-AA56-0630B56575CD}" type="presParOf" srcId="{108AFA64-EBCF-4A6B-8602-456C4E203E98}" destId="{EB26A52E-6834-40B6-A333-4E7FB330F445}" srcOrd="22" destOrd="0" presId="urn:microsoft.com/office/officeart/2005/8/layout/list1"/>
    <dgm:cxn modelId="{CED3EA1F-F18A-4638-9A92-9B832F889363}" type="presParOf" srcId="{108AFA64-EBCF-4A6B-8602-456C4E203E98}" destId="{6DB79ABE-116C-4672-8240-D6BDC22E2537}" srcOrd="23" destOrd="0" presId="urn:microsoft.com/office/officeart/2005/8/layout/list1"/>
    <dgm:cxn modelId="{8587F2A0-65B1-4985-8FC8-48DB17247625}" type="presParOf" srcId="{108AFA64-EBCF-4A6B-8602-456C4E203E98}" destId="{5B43821E-930E-4BE6-A952-FDBD15C1F98A}" srcOrd="24" destOrd="0" presId="urn:microsoft.com/office/officeart/2005/8/layout/list1"/>
    <dgm:cxn modelId="{F9624BA5-B0F5-4E6D-8EEA-E6A546A2E7AD}" type="presParOf" srcId="{5B43821E-930E-4BE6-A952-FDBD15C1F98A}" destId="{E90029CC-32F9-4A97-BFFB-74DAF8E2E67B}" srcOrd="0" destOrd="0" presId="urn:microsoft.com/office/officeart/2005/8/layout/list1"/>
    <dgm:cxn modelId="{FD3A1EBA-560E-42F8-8317-CD85038781CC}" type="presParOf" srcId="{5B43821E-930E-4BE6-A952-FDBD15C1F98A}" destId="{C5CD3E86-7138-45B4-AE47-4D2AB8E89C7A}" srcOrd="1" destOrd="0" presId="urn:microsoft.com/office/officeart/2005/8/layout/list1"/>
    <dgm:cxn modelId="{A0BB0675-E4D9-4B71-B9CE-34B9C22A7033}" type="presParOf" srcId="{108AFA64-EBCF-4A6B-8602-456C4E203E98}" destId="{23D7626E-C606-4D91-8C63-77782728FE70}" srcOrd="25" destOrd="0" presId="urn:microsoft.com/office/officeart/2005/8/layout/list1"/>
    <dgm:cxn modelId="{23F9EB7B-5F3F-4E37-B13B-B95EB44FC8A1}" type="presParOf" srcId="{108AFA64-EBCF-4A6B-8602-456C4E203E98}" destId="{FFF419B7-C2CA-4146-9408-92A398110C0D}" srcOrd="26"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DE1A1EC-85CF-434A-91A0-83EF73E1893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s-ES"/>
        </a:p>
      </dgm:t>
    </dgm:pt>
    <dgm:pt modelId="{0F6E5D96-0B34-42E2-B95A-F0AF18F903B9}">
      <dgm:prSet phldrT="[Texto]"/>
      <dgm:spPr>
        <a:solidFill>
          <a:schemeClr val="tx2"/>
        </a:solidFill>
      </dgm:spPr>
      <dgm:t>
        <a:bodyPr/>
        <a:lstStyle/>
        <a:p>
          <a:r>
            <a:rPr lang="es-EC" dirty="0" smtClean="0">
              <a:solidFill>
                <a:schemeClr val="bg1"/>
              </a:solidFill>
            </a:rPr>
            <a:t>Proceso que ocurre a un promedio de 163,9 minutos es decir 2 horas – 43 minutos – 54 segundos para elevar la temperatura de agua de 28 a 32°C</a:t>
          </a:r>
          <a:endParaRPr lang="es-ES" dirty="0">
            <a:solidFill>
              <a:schemeClr val="bg1"/>
            </a:solidFill>
          </a:endParaRPr>
        </a:p>
      </dgm:t>
    </dgm:pt>
    <dgm:pt modelId="{2A1C0821-DE33-4D78-BDAD-E9B5572EA607}" type="parTrans" cxnId="{97F6B144-08F6-44B4-8E4A-A7D5633B5883}">
      <dgm:prSet/>
      <dgm:spPr/>
      <dgm:t>
        <a:bodyPr/>
        <a:lstStyle/>
        <a:p>
          <a:endParaRPr lang="es-ES"/>
        </a:p>
      </dgm:t>
    </dgm:pt>
    <dgm:pt modelId="{D5CC858A-A5EB-4052-BA36-CE264D24F56C}" type="sibTrans" cxnId="{97F6B144-08F6-44B4-8E4A-A7D5633B5883}">
      <dgm:prSet/>
      <dgm:spPr/>
      <dgm:t>
        <a:bodyPr/>
        <a:lstStyle/>
        <a:p>
          <a:endParaRPr lang="es-ES"/>
        </a:p>
      </dgm:t>
    </dgm:pt>
    <dgm:pt modelId="{9149EEB4-9A24-4760-93CF-DB1B758A0003}" type="pres">
      <dgm:prSet presAssocID="{1DE1A1EC-85CF-434A-91A0-83EF73E18939}" presName="diagram" presStyleCnt="0">
        <dgm:presLayoutVars>
          <dgm:dir/>
          <dgm:resizeHandles val="exact"/>
        </dgm:presLayoutVars>
      </dgm:prSet>
      <dgm:spPr/>
      <dgm:t>
        <a:bodyPr/>
        <a:lstStyle/>
        <a:p>
          <a:endParaRPr lang="es-ES"/>
        </a:p>
      </dgm:t>
    </dgm:pt>
    <dgm:pt modelId="{E3D79845-9927-4BAF-8864-8A33F4C167DB}" type="pres">
      <dgm:prSet presAssocID="{0F6E5D96-0B34-42E2-B95A-F0AF18F903B9}" presName="node" presStyleLbl="node1" presStyleIdx="0" presStyleCnt="1" custScaleX="100000" custScaleY="33940" custLinFactNeighborX="405" custLinFactNeighborY="-38586">
        <dgm:presLayoutVars>
          <dgm:bulletEnabled val="1"/>
        </dgm:presLayoutVars>
      </dgm:prSet>
      <dgm:spPr/>
      <dgm:t>
        <a:bodyPr/>
        <a:lstStyle/>
        <a:p>
          <a:endParaRPr lang="es-ES"/>
        </a:p>
      </dgm:t>
    </dgm:pt>
  </dgm:ptLst>
  <dgm:cxnLst>
    <dgm:cxn modelId="{5873ED19-A242-4D68-936A-8386C3406CC6}" type="presOf" srcId="{1DE1A1EC-85CF-434A-91A0-83EF73E18939}" destId="{9149EEB4-9A24-4760-93CF-DB1B758A0003}" srcOrd="0" destOrd="0" presId="urn:microsoft.com/office/officeart/2005/8/layout/default"/>
    <dgm:cxn modelId="{97F6B144-08F6-44B4-8E4A-A7D5633B5883}" srcId="{1DE1A1EC-85CF-434A-91A0-83EF73E18939}" destId="{0F6E5D96-0B34-42E2-B95A-F0AF18F903B9}" srcOrd="0" destOrd="0" parTransId="{2A1C0821-DE33-4D78-BDAD-E9B5572EA607}" sibTransId="{D5CC858A-A5EB-4052-BA36-CE264D24F56C}"/>
    <dgm:cxn modelId="{E9B634C3-69B0-4E2A-8F41-61C7F1F095AA}" type="presOf" srcId="{0F6E5D96-0B34-42E2-B95A-F0AF18F903B9}" destId="{E3D79845-9927-4BAF-8864-8A33F4C167DB}" srcOrd="0" destOrd="0" presId="urn:microsoft.com/office/officeart/2005/8/layout/default"/>
    <dgm:cxn modelId="{72DA1AE6-401D-48BA-9C55-02C87A74289B}" type="presParOf" srcId="{9149EEB4-9A24-4760-93CF-DB1B758A0003}" destId="{E3D79845-9927-4BAF-8864-8A33F4C167DB}" srcOrd="0" destOrd="0" presId="urn:microsoft.com/office/officeart/2005/8/layout/default"/>
  </dgm:cxnLst>
  <dgm:bg>
    <a:noFill/>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E574A9-73FE-4A63-BDF4-1F7B053762D2}">
      <dsp:nvSpPr>
        <dsp:cNvPr id="0" name=""/>
        <dsp:cNvSpPr/>
      </dsp:nvSpPr>
      <dsp:spPr>
        <a:xfrm>
          <a:off x="0" y="858300"/>
          <a:ext cx="7924800" cy="428400"/>
        </a:xfrm>
        <a:prstGeom prst="rect">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E1DA818-8B37-4801-9345-7560D4B06A9B}">
      <dsp:nvSpPr>
        <dsp:cNvPr id="0" name=""/>
        <dsp:cNvSpPr/>
      </dsp:nvSpPr>
      <dsp:spPr>
        <a:xfrm>
          <a:off x="396240" y="68881"/>
          <a:ext cx="6880390" cy="1040339"/>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just" defTabSz="1066800">
            <a:lnSpc>
              <a:spcPct val="90000"/>
            </a:lnSpc>
            <a:spcBef>
              <a:spcPct val="0"/>
            </a:spcBef>
            <a:spcAft>
              <a:spcPct val="35000"/>
            </a:spcAft>
          </a:pPr>
          <a:r>
            <a:rPr lang="es-EC" sz="2400" kern="1200" dirty="0" smtClean="0"/>
            <a:t>Chova del Ecuador es una empresa que produce y comercializa productos asfálticos para la impermeabilización.</a:t>
          </a:r>
          <a:endParaRPr lang="es-ES" sz="2400" kern="1200" dirty="0"/>
        </a:p>
      </dsp:txBody>
      <dsp:txXfrm>
        <a:off x="447025" y="119666"/>
        <a:ext cx="6778820" cy="938769"/>
      </dsp:txXfrm>
    </dsp:sp>
    <dsp:sp modelId="{D01C8EEF-50F6-42CA-AE2A-B70425E0F4BC}">
      <dsp:nvSpPr>
        <dsp:cNvPr id="0" name=""/>
        <dsp:cNvSpPr/>
      </dsp:nvSpPr>
      <dsp:spPr>
        <a:xfrm>
          <a:off x="0" y="1917110"/>
          <a:ext cx="7924800" cy="428400"/>
        </a:xfrm>
        <a:prstGeom prst="rect">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55EE6F-70A9-445E-85FD-DF44527FA05E}">
      <dsp:nvSpPr>
        <dsp:cNvPr id="0" name=""/>
        <dsp:cNvSpPr/>
      </dsp:nvSpPr>
      <dsp:spPr>
        <a:xfrm>
          <a:off x="396240" y="1378500"/>
          <a:ext cx="6843500" cy="789529"/>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just" defTabSz="1066800">
            <a:lnSpc>
              <a:spcPct val="90000"/>
            </a:lnSpc>
            <a:spcBef>
              <a:spcPct val="0"/>
            </a:spcBef>
            <a:spcAft>
              <a:spcPct val="35000"/>
            </a:spcAft>
          </a:pPr>
          <a:r>
            <a:rPr lang="es-EC" sz="2400" kern="1200" dirty="0" smtClean="0"/>
            <a:t>Cuenta con dos plantas de producción, las mismas que están ubicadas en </a:t>
          </a:r>
          <a:r>
            <a:rPr lang="es-EC" sz="2400" kern="1200" dirty="0" err="1" smtClean="0"/>
            <a:t>Cashapamba</a:t>
          </a:r>
          <a:r>
            <a:rPr lang="es-EC" sz="2400" kern="1200" dirty="0" smtClean="0"/>
            <a:t> y en </a:t>
          </a:r>
          <a:r>
            <a:rPr lang="es-EC" sz="2400" kern="1200" dirty="0" err="1" smtClean="0"/>
            <a:t>Pintag</a:t>
          </a:r>
          <a:r>
            <a:rPr lang="es-EC" sz="2400" kern="1200" dirty="0" smtClean="0"/>
            <a:t> (Inga).</a:t>
          </a:r>
          <a:endParaRPr lang="es-ES" sz="2400" kern="1200" dirty="0"/>
        </a:p>
      </dsp:txBody>
      <dsp:txXfrm>
        <a:off x="434782" y="1417042"/>
        <a:ext cx="6766416" cy="712445"/>
      </dsp:txXfrm>
    </dsp:sp>
    <dsp:sp modelId="{414A05C2-120F-4B87-AD63-CB24F16EC489}">
      <dsp:nvSpPr>
        <dsp:cNvPr id="0" name=""/>
        <dsp:cNvSpPr/>
      </dsp:nvSpPr>
      <dsp:spPr>
        <a:xfrm>
          <a:off x="0" y="2790696"/>
          <a:ext cx="7924800" cy="2623950"/>
        </a:xfrm>
        <a:prstGeom prst="rect">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5053" tIns="354076" rIns="615053" bIns="142240" numCol="1" spcCol="1270" anchor="t" anchorCtr="0">
          <a:noAutofit/>
        </a:bodyPr>
        <a:lstStyle/>
        <a:p>
          <a:pPr marL="228600" lvl="1" indent="-228600" algn="l" defTabSz="889000">
            <a:lnSpc>
              <a:spcPct val="90000"/>
            </a:lnSpc>
            <a:spcBef>
              <a:spcPct val="0"/>
            </a:spcBef>
            <a:spcAft>
              <a:spcPct val="15000"/>
            </a:spcAft>
            <a:buChar char="••"/>
          </a:pPr>
          <a:r>
            <a:rPr lang="es-EC" sz="2000" kern="1200" dirty="0" smtClean="0"/>
            <a:t>Láminas impermeabilizantes para cubiertas</a:t>
          </a:r>
          <a:endParaRPr lang="es-ES" sz="2000" b="1" kern="1200" dirty="0"/>
        </a:p>
        <a:p>
          <a:pPr marL="228600" lvl="1" indent="-228600" algn="l" defTabSz="889000">
            <a:lnSpc>
              <a:spcPct val="90000"/>
            </a:lnSpc>
            <a:spcBef>
              <a:spcPct val="0"/>
            </a:spcBef>
            <a:spcAft>
              <a:spcPct val="15000"/>
            </a:spcAft>
            <a:buChar char="••"/>
          </a:pPr>
          <a:r>
            <a:rPr lang="es-EC" sz="2000" kern="1200" dirty="0" smtClean="0"/>
            <a:t>Láminas para cubiertas ecológicas (terrazas ajardinadas)</a:t>
          </a:r>
          <a:endParaRPr lang="es-ES" sz="2000" b="1" kern="1200" dirty="0"/>
        </a:p>
        <a:p>
          <a:pPr marL="228600" lvl="1" indent="-228600" algn="l" defTabSz="889000">
            <a:lnSpc>
              <a:spcPct val="90000"/>
            </a:lnSpc>
            <a:spcBef>
              <a:spcPct val="0"/>
            </a:spcBef>
            <a:spcAft>
              <a:spcPct val="15000"/>
            </a:spcAft>
            <a:buChar char="••"/>
          </a:pPr>
          <a:r>
            <a:rPr lang="es-EC" sz="2000" kern="1200" dirty="0" smtClean="0"/>
            <a:t>Revestimientos líquidos para impermeabilización</a:t>
          </a:r>
          <a:endParaRPr lang="es-ES" sz="2000" b="1" kern="1200" dirty="0"/>
        </a:p>
        <a:p>
          <a:pPr marL="228600" lvl="1" indent="-228600" algn="l" defTabSz="889000">
            <a:lnSpc>
              <a:spcPct val="90000"/>
            </a:lnSpc>
            <a:spcBef>
              <a:spcPct val="0"/>
            </a:spcBef>
            <a:spcAft>
              <a:spcPct val="15000"/>
            </a:spcAft>
            <a:buChar char="••"/>
          </a:pPr>
          <a:r>
            <a:rPr lang="es-EC" sz="2000" kern="1200" dirty="0" smtClean="0"/>
            <a:t>Tejas para cubiertas</a:t>
          </a:r>
          <a:endParaRPr lang="es-ES" sz="2000" b="1" kern="1200" dirty="0"/>
        </a:p>
        <a:p>
          <a:pPr marL="228600" lvl="1" indent="-228600" algn="l" defTabSz="889000">
            <a:lnSpc>
              <a:spcPct val="90000"/>
            </a:lnSpc>
            <a:spcBef>
              <a:spcPct val="0"/>
            </a:spcBef>
            <a:spcAft>
              <a:spcPct val="15000"/>
            </a:spcAft>
            <a:buChar char="••"/>
          </a:pPr>
          <a:r>
            <a:rPr lang="es-EC" sz="2000" kern="1200" dirty="0" smtClean="0"/>
            <a:t>Canales metálicos y bajantes de agua</a:t>
          </a:r>
          <a:endParaRPr lang="es-ES" sz="2000" b="1" kern="1200" dirty="0"/>
        </a:p>
        <a:p>
          <a:pPr marL="228600" lvl="1" indent="-228600" algn="l" defTabSz="889000">
            <a:lnSpc>
              <a:spcPct val="90000"/>
            </a:lnSpc>
            <a:spcBef>
              <a:spcPct val="0"/>
            </a:spcBef>
            <a:spcAft>
              <a:spcPct val="15000"/>
            </a:spcAft>
            <a:buChar char="••"/>
          </a:pPr>
          <a:r>
            <a:rPr lang="es-EC" sz="2000" kern="1200" smtClean="0"/>
            <a:t>Paneles aislantes prefabricados para la construcción</a:t>
          </a:r>
          <a:endParaRPr lang="es-ES" sz="2000" b="1" kern="1200" dirty="0"/>
        </a:p>
        <a:p>
          <a:pPr marL="228600" lvl="1" indent="-228600" algn="l" defTabSz="889000">
            <a:lnSpc>
              <a:spcPct val="90000"/>
            </a:lnSpc>
            <a:spcBef>
              <a:spcPct val="0"/>
            </a:spcBef>
            <a:spcAft>
              <a:spcPct val="15000"/>
            </a:spcAft>
            <a:buChar char="••"/>
          </a:pPr>
          <a:r>
            <a:rPr lang="es-EC" sz="2000" kern="1200" dirty="0" smtClean="0"/>
            <a:t>Emulsiones y productos asfálticos para aplicaciones viales</a:t>
          </a:r>
          <a:endParaRPr lang="es-ES" sz="2000" b="1" kern="1200" dirty="0"/>
        </a:p>
      </dsp:txBody>
      <dsp:txXfrm>
        <a:off x="0" y="2790696"/>
        <a:ext cx="7924800" cy="2623950"/>
      </dsp:txXfrm>
    </dsp:sp>
    <dsp:sp modelId="{CF7F2E1F-02F9-47B7-9C19-8F5F204345BB}">
      <dsp:nvSpPr>
        <dsp:cNvPr id="0" name=""/>
        <dsp:cNvSpPr/>
      </dsp:nvSpPr>
      <dsp:spPr>
        <a:xfrm>
          <a:off x="433236" y="2486817"/>
          <a:ext cx="6769554" cy="593385"/>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066800">
            <a:lnSpc>
              <a:spcPct val="90000"/>
            </a:lnSpc>
            <a:spcBef>
              <a:spcPct val="0"/>
            </a:spcBef>
            <a:spcAft>
              <a:spcPct val="35000"/>
            </a:spcAft>
          </a:pPr>
          <a:endParaRPr lang="es-EC" sz="2400" kern="1200" dirty="0" smtClean="0"/>
        </a:p>
        <a:p>
          <a:pPr lvl="0" algn="l" defTabSz="1066800">
            <a:lnSpc>
              <a:spcPct val="90000"/>
            </a:lnSpc>
            <a:spcBef>
              <a:spcPct val="0"/>
            </a:spcBef>
            <a:spcAft>
              <a:spcPct val="35000"/>
            </a:spcAft>
          </a:pPr>
          <a:endParaRPr lang="es-EC" sz="2400" kern="1200" dirty="0" smtClean="0"/>
        </a:p>
        <a:p>
          <a:pPr lvl="0" algn="l" defTabSz="1066800">
            <a:lnSpc>
              <a:spcPct val="90000"/>
            </a:lnSpc>
            <a:spcBef>
              <a:spcPct val="0"/>
            </a:spcBef>
            <a:spcAft>
              <a:spcPct val="35000"/>
            </a:spcAft>
          </a:pPr>
          <a:r>
            <a:rPr lang="es-EC" sz="2400" kern="1200" dirty="0" smtClean="0"/>
            <a:t>Los productos que ofrecen son:</a:t>
          </a:r>
        </a:p>
        <a:p>
          <a:pPr lvl="0" algn="l" defTabSz="1066800">
            <a:lnSpc>
              <a:spcPct val="90000"/>
            </a:lnSpc>
            <a:spcBef>
              <a:spcPct val="0"/>
            </a:spcBef>
            <a:spcAft>
              <a:spcPct val="35000"/>
            </a:spcAft>
          </a:pPr>
          <a:r>
            <a:rPr lang="es-EC" sz="2100" kern="1200" dirty="0" smtClean="0"/>
            <a:t> </a:t>
          </a:r>
        </a:p>
        <a:p>
          <a:pPr lvl="0" algn="l" defTabSz="1066800">
            <a:lnSpc>
              <a:spcPct val="90000"/>
            </a:lnSpc>
            <a:spcBef>
              <a:spcPct val="0"/>
            </a:spcBef>
            <a:spcAft>
              <a:spcPct val="35000"/>
            </a:spcAft>
          </a:pPr>
          <a:endParaRPr lang="es-ES" sz="2100" kern="1200" dirty="0"/>
        </a:p>
      </dsp:txBody>
      <dsp:txXfrm>
        <a:off x="462203" y="2515784"/>
        <a:ext cx="6711620" cy="53545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0EFEA4E-A9D9-4C15-B1B8-9278FFEFA762}">
      <dsp:nvSpPr>
        <dsp:cNvPr id="0" name=""/>
        <dsp:cNvSpPr/>
      </dsp:nvSpPr>
      <dsp:spPr>
        <a:xfrm>
          <a:off x="0" y="104031"/>
          <a:ext cx="7488832" cy="976079"/>
        </a:xfrm>
        <a:prstGeom prst="rect">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bg1"/>
              </a:solidFill>
            </a:rPr>
            <a:t>La temperatura de aceite térmico promedio a la salida del caldero es de 214,61°C y la de retorno es de 211,09°C</a:t>
          </a:r>
          <a:endParaRPr lang="es-ES" sz="2400" kern="1200" dirty="0">
            <a:solidFill>
              <a:schemeClr val="bg1"/>
            </a:solidFill>
          </a:endParaRPr>
        </a:p>
      </dsp:txBody>
      <dsp:txXfrm>
        <a:off x="0" y="104031"/>
        <a:ext cx="7488832" cy="976079"/>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2C1101-CC1D-46EB-97C1-70CA4874FDED}">
      <dsp:nvSpPr>
        <dsp:cNvPr id="0" name=""/>
        <dsp:cNvSpPr/>
      </dsp:nvSpPr>
      <dsp:spPr>
        <a:xfrm rot="5400000">
          <a:off x="4818958" y="-1821394"/>
          <a:ext cx="1139811" cy="5071872"/>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s-ES" sz="2100" kern="1200" dirty="0" smtClean="0">
              <a:solidFill>
                <a:schemeClr val="bg2"/>
              </a:solidFill>
            </a:rPr>
            <a:t>Gases de escape como medio calefactor, y serpentín como dispositivo de transferencia</a:t>
          </a:r>
          <a:r>
            <a:rPr lang="es-ES" sz="2100" kern="1200" dirty="0" smtClean="0"/>
            <a:t>.</a:t>
          </a:r>
          <a:endParaRPr lang="es-ES" sz="2100" kern="1200" dirty="0"/>
        </a:p>
      </dsp:txBody>
      <dsp:txXfrm rot="-5400000">
        <a:off x="2852928" y="200277"/>
        <a:ext cx="5016231" cy="1028529"/>
      </dsp:txXfrm>
    </dsp:sp>
    <dsp:sp modelId="{DFE8EA93-7DE8-4613-87B0-E9A739A6B1F1}">
      <dsp:nvSpPr>
        <dsp:cNvPr id="0" name=""/>
        <dsp:cNvSpPr/>
      </dsp:nvSpPr>
      <dsp:spPr>
        <a:xfrm>
          <a:off x="0" y="2158"/>
          <a:ext cx="2852928" cy="1424764"/>
        </a:xfrm>
        <a:prstGeom prst="roundRect">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s-EC" sz="4200" kern="1200" dirty="0" smtClean="0">
              <a:solidFill>
                <a:schemeClr val="bg2"/>
              </a:solidFill>
            </a:rPr>
            <a:t>Alternativa A</a:t>
          </a:r>
          <a:endParaRPr lang="es-ES" sz="4200" kern="1200" dirty="0">
            <a:solidFill>
              <a:schemeClr val="bg2"/>
            </a:solidFill>
          </a:endParaRPr>
        </a:p>
      </dsp:txBody>
      <dsp:txXfrm>
        <a:off x="69551" y="71709"/>
        <a:ext cx="2713826" cy="1285662"/>
      </dsp:txXfrm>
    </dsp:sp>
    <dsp:sp modelId="{DE434EB0-8223-4E34-8BD1-6CCF242DA5DA}">
      <dsp:nvSpPr>
        <dsp:cNvPr id="0" name=""/>
        <dsp:cNvSpPr/>
      </dsp:nvSpPr>
      <dsp:spPr>
        <a:xfrm rot="5400000">
          <a:off x="4818958" y="-325391"/>
          <a:ext cx="1139811" cy="5071872"/>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s-ES" sz="2100" kern="1200" dirty="0" smtClean="0"/>
            <a:t>Aceite térmico como medio calefactor, intercambiador de calor de tubos concéntricos como dispositivo de transferencia.</a:t>
          </a:r>
          <a:endParaRPr lang="es-ES" sz="2100" kern="1200" dirty="0"/>
        </a:p>
      </dsp:txBody>
      <dsp:txXfrm rot="-5400000">
        <a:off x="2852928" y="1696280"/>
        <a:ext cx="5016231" cy="1028529"/>
      </dsp:txXfrm>
    </dsp:sp>
    <dsp:sp modelId="{F2E646AA-B902-475E-80AD-951F8A7C304D}">
      <dsp:nvSpPr>
        <dsp:cNvPr id="0" name=""/>
        <dsp:cNvSpPr/>
      </dsp:nvSpPr>
      <dsp:spPr>
        <a:xfrm>
          <a:off x="0" y="1498161"/>
          <a:ext cx="2852928" cy="1424764"/>
        </a:xfrm>
        <a:prstGeom prst="roundRect">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s-EC" sz="4200" kern="1200" dirty="0" smtClean="0">
              <a:solidFill>
                <a:schemeClr val="bg2"/>
              </a:solidFill>
            </a:rPr>
            <a:t>Alternativa B</a:t>
          </a:r>
          <a:endParaRPr lang="es-ES" sz="4200" kern="1200" dirty="0">
            <a:solidFill>
              <a:schemeClr val="bg2"/>
            </a:solidFill>
          </a:endParaRPr>
        </a:p>
      </dsp:txBody>
      <dsp:txXfrm>
        <a:off x="69551" y="1567712"/>
        <a:ext cx="2713826" cy="1285662"/>
      </dsp:txXfrm>
    </dsp:sp>
    <dsp:sp modelId="{BDE67740-2082-4342-AE8C-6963D62402D7}">
      <dsp:nvSpPr>
        <dsp:cNvPr id="0" name=""/>
        <dsp:cNvSpPr/>
      </dsp:nvSpPr>
      <dsp:spPr>
        <a:xfrm rot="5400000">
          <a:off x="4818958" y="1170610"/>
          <a:ext cx="1139811" cy="5071872"/>
        </a:xfrm>
        <a:prstGeom prst="round2SameRect">
          <a:avLst/>
        </a:prstGeom>
        <a:solidFill>
          <a:schemeClr val="accent1">
            <a:alpha val="90000"/>
            <a:tint val="40000"/>
            <a:hueOff val="0"/>
            <a:satOff val="0"/>
            <a:lumOff val="0"/>
            <a:alphaOff val="0"/>
          </a:schemeClr>
        </a:solidFill>
        <a:ln w="1079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0010" tIns="40005" rIns="80010" bIns="40005" numCol="1" spcCol="1270" anchor="ctr" anchorCtr="0">
          <a:noAutofit/>
        </a:bodyPr>
        <a:lstStyle/>
        <a:p>
          <a:pPr marL="228600" lvl="1" indent="-228600" algn="l" defTabSz="933450">
            <a:lnSpc>
              <a:spcPct val="90000"/>
            </a:lnSpc>
            <a:spcBef>
              <a:spcPct val="0"/>
            </a:spcBef>
            <a:spcAft>
              <a:spcPct val="15000"/>
            </a:spcAft>
            <a:buChar char="••"/>
          </a:pPr>
          <a:r>
            <a:rPr lang="es-ES" sz="2100" kern="1200" dirty="0" smtClean="0"/>
            <a:t>Aceite térmico como medio calefactor, intercambiador de tubo y coraza como dispositivo de transferencia</a:t>
          </a:r>
          <a:endParaRPr lang="es-ES" sz="2100" kern="1200" dirty="0"/>
        </a:p>
      </dsp:txBody>
      <dsp:txXfrm rot="-5400000">
        <a:off x="2852928" y="3192282"/>
        <a:ext cx="5016231" cy="1028529"/>
      </dsp:txXfrm>
    </dsp:sp>
    <dsp:sp modelId="{E3CBCBF9-3D40-4939-B3EB-3EC6FC7190D0}">
      <dsp:nvSpPr>
        <dsp:cNvPr id="0" name=""/>
        <dsp:cNvSpPr/>
      </dsp:nvSpPr>
      <dsp:spPr>
        <a:xfrm>
          <a:off x="0" y="2994164"/>
          <a:ext cx="2852928" cy="1424764"/>
        </a:xfrm>
        <a:prstGeom prst="roundRect">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0020" tIns="80010" rIns="160020" bIns="80010" numCol="1" spcCol="1270" anchor="ctr" anchorCtr="0">
          <a:noAutofit/>
        </a:bodyPr>
        <a:lstStyle/>
        <a:p>
          <a:pPr lvl="0" algn="ctr" defTabSz="1866900">
            <a:lnSpc>
              <a:spcPct val="90000"/>
            </a:lnSpc>
            <a:spcBef>
              <a:spcPct val="0"/>
            </a:spcBef>
            <a:spcAft>
              <a:spcPct val="35000"/>
            </a:spcAft>
          </a:pPr>
          <a:r>
            <a:rPr lang="es-EC" sz="4200" kern="1200" dirty="0" smtClean="0">
              <a:solidFill>
                <a:schemeClr val="bg2"/>
              </a:solidFill>
            </a:rPr>
            <a:t>Alternativa C</a:t>
          </a:r>
          <a:endParaRPr lang="es-ES" sz="4200" kern="1200" dirty="0">
            <a:solidFill>
              <a:schemeClr val="bg2"/>
            </a:solidFill>
          </a:endParaRPr>
        </a:p>
      </dsp:txBody>
      <dsp:txXfrm>
        <a:off x="69551" y="3063715"/>
        <a:ext cx="2713826" cy="12856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9B0C2DE-B56E-436E-992D-EC8385266675}">
      <dsp:nvSpPr>
        <dsp:cNvPr id="0" name=""/>
        <dsp:cNvSpPr/>
      </dsp:nvSpPr>
      <dsp:spPr>
        <a:xfrm>
          <a:off x="0" y="422149"/>
          <a:ext cx="7924800" cy="680400"/>
        </a:xfrm>
        <a:prstGeom prst="rect">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904C331-55A9-42B1-9056-DEC562C0C089}">
      <dsp:nvSpPr>
        <dsp:cNvPr id="0" name=""/>
        <dsp:cNvSpPr/>
      </dsp:nvSpPr>
      <dsp:spPr>
        <a:xfrm>
          <a:off x="362000" y="37801"/>
          <a:ext cx="5547360" cy="797040"/>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just" defTabSz="1244600">
            <a:lnSpc>
              <a:spcPct val="90000"/>
            </a:lnSpc>
            <a:spcBef>
              <a:spcPct val="0"/>
            </a:spcBef>
            <a:spcAft>
              <a:spcPct val="35000"/>
            </a:spcAft>
          </a:pPr>
          <a:r>
            <a:rPr lang="es-EC" sz="2800" kern="1200" dirty="0" smtClean="0"/>
            <a:t>Funciona la planta de emulsiones asfálticas</a:t>
          </a:r>
          <a:endParaRPr lang="es-ES" sz="2800" kern="1200" dirty="0"/>
        </a:p>
      </dsp:txBody>
      <dsp:txXfrm>
        <a:off x="400908" y="76709"/>
        <a:ext cx="5469544" cy="719224"/>
      </dsp:txXfrm>
    </dsp:sp>
    <dsp:sp modelId="{A5B008F8-10B1-46D8-B944-D449C46335A7}">
      <dsp:nvSpPr>
        <dsp:cNvPr id="0" name=""/>
        <dsp:cNvSpPr/>
      </dsp:nvSpPr>
      <dsp:spPr>
        <a:xfrm>
          <a:off x="0" y="1608364"/>
          <a:ext cx="7924800" cy="3657150"/>
        </a:xfrm>
        <a:prstGeom prst="rect">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15053" tIns="562356" rIns="615053" bIns="192024" numCol="1" spcCol="1270" anchor="t" anchorCtr="0">
          <a:noAutofit/>
        </a:bodyPr>
        <a:lstStyle/>
        <a:p>
          <a:pPr marL="228600" lvl="1" indent="-228600" algn="l" defTabSz="1200150">
            <a:lnSpc>
              <a:spcPct val="90000"/>
            </a:lnSpc>
            <a:spcBef>
              <a:spcPct val="0"/>
            </a:spcBef>
            <a:spcAft>
              <a:spcPct val="15000"/>
            </a:spcAft>
            <a:buChar char="••"/>
          </a:pPr>
          <a:r>
            <a:rPr lang="es-EC" sz="2700" kern="1200" dirty="0" smtClean="0"/>
            <a:t>Área de calderos</a:t>
          </a:r>
          <a:endParaRPr lang="es-ES" sz="2700" kern="1200" dirty="0"/>
        </a:p>
        <a:p>
          <a:pPr marL="228600" lvl="1" indent="-228600" algn="l" defTabSz="1200150">
            <a:lnSpc>
              <a:spcPct val="90000"/>
            </a:lnSpc>
            <a:spcBef>
              <a:spcPct val="0"/>
            </a:spcBef>
            <a:spcAft>
              <a:spcPct val="15000"/>
            </a:spcAft>
            <a:buChar char="••"/>
          </a:pPr>
          <a:r>
            <a:rPr lang="es-EC" sz="2700" kern="1200" dirty="0" smtClean="0"/>
            <a:t>Área de control</a:t>
          </a:r>
          <a:endParaRPr lang="es-ES" sz="2700" kern="1200" dirty="0"/>
        </a:p>
        <a:p>
          <a:pPr marL="228600" lvl="1" indent="-228600" algn="l" defTabSz="1200150">
            <a:lnSpc>
              <a:spcPct val="90000"/>
            </a:lnSpc>
            <a:spcBef>
              <a:spcPct val="0"/>
            </a:spcBef>
            <a:spcAft>
              <a:spcPct val="15000"/>
            </a:spcAft>
            <a:buChar char="••"/>
          </a:pPr>
          <a:r>
            <a:rPr lang="es-EC" sz="2700" kern="1200" dirty="0" smtClean="0"/>
            <a:t>Área de tanques de solución jabonosa y ácido</a:t>
          </a:r>
          <a:endParaRPr lang="es-ES" sz="2700" kern="1200" dirty="0"/>
        </a:p>
        <a:p>
          <a:pPr marL="228600" lvl="1" indent="-228600" algn="l" defTabSz="1200150">
            <a:lnSpc>
              <a:spcPct val="90000"/>
            </a:lnSpc>
            <a:spcBef>
              <a:spcPct val="0"/>
            </a:spcBef>
            <a:spcAft>
              <a:spcPct val="15000"/>
            </a:spcAft>
            <a:buChar char="••"/>
          </a:pPr>
          <a:r>
            <a:rPr lang="es-EC" sz="2700" kern="1200" dirty="0" smtClean="0"/>
            <a:t>Área de tanques de asfalto</a:t>
          </a:r>
          <a:endParaRPr lang="es-ES" sz="2700" kern="1200" dirty="0"/>
        </a:p>
        <a:p>
          <a:pPr marL="228600" lvl="1" indent="-228600" algn="l" defTabSz="1200150">
            <a:lnSpc>
              <a:spcPct val="90000"/>
            </a:lnSpc>
            <a:spcBef>
              <a:spcPct val="0"/>
            </a:spcBef>
            <a:spcAft>
              <a:spcPct val="15000"/>
            </a:spcAft>
            <a:buChar char="••"/>
          </a:pPr>
          <a:r>
            <a:rPr lang="es-EC" sz="2700" kern="1200" dirty="0" smtClean="0"/>
            <a:t>Área de tanques de emulsión asfáltica</a:t>
          </a:r>
          <a:endParaRPr lang="es-ES" sz="2700" kern="1200" dirty="0"/>
        </a:p>
        <a:p>
          <a:pPr marL="228600" lvl="1" indent="-228600" algn="l" defTabSz="1200150">
            <a:lnSpc>
              <a:spcPct val="90000"/>
            </a:lnSpc>
            <a:spcBef>
              <a:spcPct val="0"/>
            </a:spcBef>
            <a:spcAft>
              <a:spcPct val="15000"/>
            </a:spcAft>
            <a:buChar char="••"/>
          </a:pPr>
          <a:r>
            <a:rPr lang="es-EC" sz="2700" kern="1200" dirty="0" smtClean="0"/>
            <a:t>Tanque de almacenamiento de agua</a:t>
          </a:r>
          <a:endParaRPr lang="es-ES" sz="2700" kern="1200" dirty="0"/>
        </a:p>
        <a:p>
          <a:pPr marL="228600" lvl="1" indent="-228600" algn="l" defTabSz="1200150">
            <a:lnSpc>
              <a:spcPct val="90000"/>
            </a:lnSpc>
            <a:spcBef>
              <a:spcPct val="0"/>
            </a:spcBef>
            <a:spcAft>
              <a:spcPct val="15000"/>
            </a:spcAft>
            <a:buChar char="••"/>
          </a:pPr>
          <a:endParaRPr lang="es-ES" sz="2700" kern="1200" dirty="0"/>
        </a:p>
      </dsp:txBody>
      <dsp:txXfrm>
        <a:off x="0" y="1608364"/>
        <a:ext cx="7924800" cy="3657150"/>
      </dsp:txXfrm>
    </dsp:sp>
    <dsp:sp modelId="{A0363801-4F0E-4645-9896-D11BF90F279E}">
      <dsp:nvSpPr>
        <dsp:cNvPr id="0" name=""/>
        <dsp:cNvSpPr/>
      </dsp:nvSpPr>
      <dsp:spPr>
        <a:xfrm>
          <a:off x="396240" y="1248350"/>
          <a:ext cx="5547360" cy="797040"/>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244600">
            <a:lnSpc>
              <a:spcPct val="90000"/>
            </a:lnSpc>
            <a:spcBef>
              <a:spcPct val="0"/>
            </a:spcBef>
            <a:spcAft>
              <a:spcPct val="35000"/>
            </a:spcAft>
          </a:pPr>
          <a:r>
            <a:rPr lang="es-EC" sz="2800" kern="1200" dirty="0" smtClean="0"/>
            <a:t>Disposición de las instalaciones:</a:t>
          </a:r>
          <a:endParaRPr lang="es-ES" sz="2800" kern="1200" dirty="0"/>
        </a:p>
      </dsp:txBody>
      <dsp:txXfrm>
        <a:off x="435148" y="1287258"/>
        <a:ext cx="5469544" cy="71922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B8F59A9-F9E9-434A-A337-70FF471E18BD}">
      <dsp:nvSpPr>
        <dsp:cNvPr id="0" name=""/>
        <dsp:cNvSpPr/>
      </dsp:nvSpPr>
      <dsp:spPr>
        <a:xfrm rot="19200000">
          <a:off x="3157" y="1719819"/>
          <a:ext cx="2623404" cy="1705213"/>
        </a:xfrm>
        <a:prstGeom prst="round2SameRect">
          <a:avLst/>
        </a:prstGeom>
        <a:solidFill>
          <a:schemeClr val="bg2"/>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44450" rIns="133350" bIns="44450" numCol="1" spcCol="1270" anchor="ctr" anchorCtr="0">
          <a:noAutofit/>
        </a:bodyPr>
        <a:lstStyle/>
        <a:p>
          <a:pPr lvl="0" algn="ctr" defTabSz="1555750">
            <a:lnSpc>
              <a:spcPct val="90000"/>
            </a:lnSpc>
            <a:spcBef>
              <a:spcPct val="0"/>
            </a:spcBef>
            <a:spcAft>
              <a:spcPct val="35000"/>
            </a:spcAft>
          </a:pPr>
          <a:r>
            <a:rPr lang="es-EC" sz="3500" kern="1200" dirty="0" smtClean="0"/>
            <a:t>Asfalto </a:t>
          </a:r>
        </a:p>
        <a:p>
          <a:pPr lvl="0" algn="ctr" defTabSz="1555750">
            <a:lnSpc>
              <a:spcPct val="90000"/>
            </a:lnSpc>
            <a:spcBef>
              <a:spcPct val="0"/>
            </a:spcBef>
            <a:spcAft>
              <a:spcPct val="35000"/>
            </a:spcAft>
          </a:pPr>
          <a:r>
            <a:rPr lang="es-EC" sz="3500" kern="1200" dirty="0" smtClean="0"/>
            <a:t>(50-70%)</a:t>
          </a:r>
          <a:endParaRPr lang="es-ES" sz="3500" kern="1200" dirty="0"/>
        </a:p>
      </dsp:txBody>
      <dsp:txXfrm>
        <a:off x="113152" y="1793324"/>
        <a:ext cx="2456920" cy="1621971"/>
      </dsp:txXfrm>
    </dsp:sp>
    <dsp:sp modelId="{5127EBE4-8FD0-4B41-B1E5-069FD66F01F9}">
      <dsp:nvSpPr>
        <dsp:cNvPr id="0" name=""/>
        <dsp:cNvSpPr/>
      </dsp:nvSpPr>
      <dsp:spPr>
        <a:xfrm>
          <a:off x="2993195" y="702583"/>
          <a:ext cx="2623404" cy="1705213"/>
        </a:xfrm>
        <a:prstGeom prst="round2SameRect">
          <a:avLst/>
        </a:prstGeom>
        <a:solidFill>
          <a:schemeClr val="bg2"/>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44450" rIns="133350" bIns="44450" numCol="1" spcCol="1270" anchor="ctr" anchorCtr="0">
          <a:noAutofit/>
        </a:bodyPr>
        <a:lstStyle/>
        <a:p>
          <a:pPr lvl="0" algn="ctr" defTabSz="1555750">
            <a:lnSpc>
              <a:spcPct val="90000"/>
            </a:lnSpc>
            <a:spcBef>
              <a:spcPct val="0"/>
            </a:spcBef>
            <a:spcAft>
              <a:spcPct val="35000"/>
            </a:spcAft>
          </a:pPr>
          <a:r>
            <a:rPr lang="es-EC" sz="3500" kern="1200" dirty="0" smtClean="0"/>
            <a:t>Agua</a:t>
          </a:r>
        </a:p>
        <a:p>
          <a:pPr lvl="0" algn="ctr" defTabSz="1555750">
            <a:lnSpc>
              <a:spcPct val="90000"/>
            </a:lnSpc>
            <a:spcBef>
              <a:spcPct val="0"/>
            </a:spcBef>
            <a:spcAft>
              <a:spcPct val="35000"/>
            </a:spcAft>
          </a:pPr>
          <a:r>
            <a:rPr lang="es-EC" sz="3500" kern="1200" dirty="0" smtClean="0"/>
            <a:t>(30-45%)</a:t>
          </a:r>
          <a:endParaRPr lang="es-ES" sz="3500" kern="1200" dirty="0"/>
        </a:p>
      </dsp:txBody>
      <dsp:txXfrm>
        <a:off x="3076437" y="785825"/>
        <a:ext cx="2456920" cy="1621971"/>
      </dsp:txXfrm>
    </dsp:sp>
    <dsp:sp modelId="{EB1134AD-E7A9-4AAF-A996-659A97511D18}">
      <dsp:nvSpPr>
        <dsp:cNvPr id="0" name=""/>
        <dsp:cNvSpPr/>
      </dsp:nvSpPr>
      <dsp:spPr>
        <a:xfrm rot="2400000">
          <a:off x="5942389" y="1719819"/>
          <a:ext cx="2623404" cy="1705213"/>
        </a:xfrm>
        <a:prstGeom prst="round2SameRect">
          <a:avLst/>
        </a:prstGeom>
        <a:solidFill>
          <a:schemeClr val="bg2"/>
        </a:solidFill>
        <a:ln w="10795" cap="flat" cmpd="sng" algn="ctr">
          <a:solidFill>
            <a:schemeClr val="tx2"/>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44450" rIns="133350" bIns="44450" numCol="1" spcCol="1270" anchor="ctr" anchorCtr="0">
          <a:noAutofit/>
        </a:bodyPr>
        <a:lstStyle/>
        <a:p>
          <a:pPr lvl="0" algn="ctr" defTabSz="1555750">
            <a:lnSpc>
              <a:spcPct val="90000"/>
            </a:lnSpc>
            <a:spcBef>
              <a:spcPct val="0"/>
            </a:spcBef>
            <a:spcAft>
              <a:spcPct val="35000"/>
            </a:spcAft>
          </a:pPr>
          <a:r>
            <a:rPr lang="es-EC" sz="3500" kern="1200" dirty="0" err="1" smtClean="0"/>
            <a:t>Emulsificante</a:t>
          </a:r>
          <a:endParaRPr lang="es-EC" sz="3500" kern="1200" dirty="0" smtClean="0"/>
        </a:p>
        <a:p>
          <a:pPr lvl="0" algn="ctr" defTabSz="1555750">
            <a:lnSpc>
              <a:spcPct val="90000"/>
            </a:lnSpc>
            <a:spcBef>
              <a:spcPct val="0"/>
            </a:spcBef>
            <a:spcAft>
              <a:spcPct val="35000"/>
            </a:spcAft>
          </a:pPr>
          <a:r>
            <a:rPr lang="es-EC" sz="3500" kern="1200" dirty="0" smtClean="0"/>
            <a:t>(0.2-2,5%)</a:t>
          </a:r>
          <a:endParaRPr lang="es-ES" sz="3500" kern="1200" dirty="0"/>
        </a:p>
      </dsp:txBody>
      <dsp:txXfrm>
        <a:off x="5998878" y="1793324"/>
        <a:ext cx="2456920" cy="1621971"/>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4F4432E-36E4-4A33-87A1-E241CDC752FE}">
      <dsp:nvSpPr>
        <dsp:cNvPr id="0" name=""/>
        <dsp:cNvSpPr/>
      </dsp:nvSpPr>
      <dsp:spPr>
        <a:xfrm>
          <a:off x="2460" y="0"/>
          <a:ext cx="1874507" cy="2764800"/>
        </a:xfrm>
        <a:prstGeom prst="roundRect">
          <a:avLst>
            <a:gd name="adj" fmla="val 10000"/>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s-EC" sz="2000" b="1" kern="1200" dirty="0" smtClean="0"/>
            <a:t>Solución Jabonosa</a:t>
          </a:r>
          <a:endParaRPr lang="es-ES" sz="2000" b="1" kern="1200" dirty="0"/>
        </a:p>
      </dsp:txBody>
      <dsp:txXfrm>
        <a:off x="2460" y="0"/>
        <a:ext cx="1874507" cy="749802"/>
      </dsp:txXfrm>
    </dsp:sp>
    <dsp:sp modelId="{BA747855-B93D-45AB-B4D9-00E0C5E61E0F}">
      <dsp:nvSpPr>
        <dsp:cNvPr id="0" name=""/>
        <dsp:cNvSpPr/>
      </dsp:nvSpPr>
      <dsp:spPr>
        <a:xfrm>
          <a:off x="424513" y="1008125"/>
          <a:ext cx="2014026" cy="2391736"/>
        </a:xfrm>
        <a:prstGeom prst="roundRect">
          <a:avLst>
            <a:gd name="adj" fmla="val 10000"/>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s-EC" sz="1800" b="1" kern="1200" dirty="0" smtClean="0"/>
            <a:t>Se prepara mezclando agua, </a:t>
          </a:r>
          <a:r>
            <a:rPr lang="es-EC" sz="1800" b="1" kern="1200" dirty="0" err="1" smtClean="0"/>
            <a:t>emulsificante</a:t>
          </a:r>
          <a:r>
            <a:rPr lang="es-EC" sz="1800" b="1" kern="1200" dirty="0" smtClean="0"/>
            <a:t>  y ácido. Temperatura de la solución 28 a 32°C</a:t>
          </a:r>
          <a:endParaRPr lang="es-ES" sz="1800" b="1" kern="1200" dirty="0"/>
        </a:p>
      </dsp:txBody>
      <dsp:txXfrm>
        <a:off x="483502" y="1067114"/>
        <a:ext cx="1896048" cy="2273758"/>
      </dsp:txXfrm>
    </dsp:sp>
    <dsp:sp modelId="{0D81265F-A0AC-471F-B123-89A566965741}">
      <dsp:nvSpPr>
        <dsp:cNvPr id="0" name=""/>
        <dsp:cNvSpPr/>
      </dsp:nvSpPr>
      <dsp:spPr>
        <a:xfrm rot="1036429">
          <a:off x="1981829" y="747281"/>
          <a:ext cx="1032902" cy="46669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S" sz="2100" kern="1200"/>
        </a:p>
      </dsp:txBody>
      <dsp:txXfrm>
        <a:off x="1984986" y="819834"/>
        <a:ext cx="892893" cy="280018"/>
      </dsp:txXfrm>
    </dsp:sp>
    <dsp:sp modelId="{CB60DAA6-A9F2-490C-9B42-EF0E27153C62}">
      <dsp:nvSpPr>
        <dsp:cNvPr id="0" name=""/>
        <dsp:cNvSpPr/>
      </dsp:nvSpPr>
      <dsp:spPr>
        <a:xfrm>
          <a:off x="3083401" y="979658"/>
          <a:ext cx="2013408" cy="2764800"/>
        </a:xfrm>
        <a:prstGeom prst="roundRect">
          <a:avLst>
            <a:gd name="adj" fmla="val 10000"/>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s-EC" sz="2000" b="1" kern="1200" dirty="0" smtClean="0"/>
            <a:t>Manufactura (Molino coloidal)</a:t>
          </a:r>
          <a:endParaRPr lang="es-ES" sz="2000" b="1" kern="1200" dirty="0"/>
        </a:p>
      </dsp:txBody>
      <dsp:txXfrm>
        <a:off x="3083401" y="979658"/>
        <a:ext cx="2013408" cy="749802"/>
      </dsp:txXfrm>
    </dsp:sp>
    <dsp:sp modelId="{6EECE982-92AB-4739-9F51-01AB1F52D2AD}">
      <dsp:nvSpPr>
        <dsp:cNvPr id="0" name=""/>
        <dsp:cNvSpPr/>
      </dsp:nvSpPr>
      <dsp:spPr>
        <a:xfrm>
          <a:off x="3536787" y="2016530"/>
          <a:ext cx="1874507" cy="2352328"/>
        </a:xfrm>
        <a:prstGeom prst="roundRect">
          <a:avLst>
            <a:gd name="adj" fmla="val 10000"/>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s-MX" sz="1800" b="1" kern="1200" dirty="0" smtClean="0">
              <a:latin typeface="Arial Narrow" pitchFamily="34" charset="0"/>
            </a:rPr>
            <a:t>Se realiza un corte o cizalladura en el molino coloidal formando una dispersión de  las partículas. </a:t>
          </a:r>
          <a:endParaRPr lang="es-ES" sz="1800" b="1" kern="1200" dirty="0">
            <a:latin typeface="Arial Narrow" pitchFamily="34" charset="0"/>
          </a:endParaRPr>
        </a:p>
      </dsp:txBody>
      <dsp:txXfrm>
        <a:off x="3591689" y="2071432"/>
        <a:ext cx="1764703" cy="2242524"/>
      </dsp:txXfrm>
    </dsp:sp>
    <dsp:sp modelId="{E0EA965E-18C8-4B20-99DB-3F47E6734248}">
      <dsp:nvSpPr>
        <dsp:cNvPr id="0" name=""/>
        <dsp:cNvSpPr/>
      </dsp:nvSpPr>
      <dsp:spPr>
        <a:xfrm rot="9648748">
          <a:off x="5082388" y="625334"/>
          <a:ext cx="1255097" cy="466698"/>
        </a:xfrm>
        <a:prstGeom prst="righ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933450">
            <a:lnSpc>
              <a:spcPct val="90000"/>
            </a:lnSpc>
            <a:spcBef>
              <a:spcPct val="0"/>
            </a:spcBef>
            <a:spcAft>
              <a:spcPct val="35000"/>
            </a:spcAft>
          </a:pPr>
          <a:endParaRPr lang="es-ES" sz="2100" kern="1200"/>
        </a:p>
      </dsp:txBody>
      <dsp:txXfrm>
        <a:off x="5218508" y="695666"/>
        <a:ext cx="1115088" cy="280018"/>
      </dsp:txXfrm>
    </dsp:sp>
    <dsp:sp modelId="{FE110075-9296-49CD-B181-CACCC066CF36}">
      <dsp:nvSpPr>
        <dsp:cNvPr id="0" name=""/>
        <dsp:cNvSpPr/>
      </dsp:nvSpPr>
      <dsp:spPr>
        <a:xfrm>
          <a:off x="6164033" y="0"/>
          <a:ext cx="1874507" cy="2764800"/>
        </a:xfrm>
        <a:prstGeom prst="roundRect">
          <a:avLst>
            <a:gd name="adj" fmla="val 10000"/>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76200" numCol="1" spcCol="1270" anchor="t" anchorCtr="0">
          <a:noAutofit/>
        </a:bodyPr>
        <a:lstStyle/>
        <a:p>
          <a:pPr lvl="0" algn="l" defTabSz="889000">
            <a:lnSpc>
              <a:spcPct val="90000"/>
            </a:lnSpc>
            <a:spcBef>
              <a:spcPct val="0"/>
            </a:spcBef>
            <a:spcAft>
              <a:spcPct val="35000"/>
            </a:spcAft>
          </a:pPr>
          <a:r>
            <a:rPr lang="es-EC" sz="2000" b="1" kern="1200" dirty="0" smtClean="0"/>
            <a:t>Asfalto</a:t>
          </a:r>
          <a:endParaRPr lang="es-ES" sz="2000" b="1" kern="1200" dirty="0"/>
        </a:p>
      </dsp:txBody>
      <dsp:txXfrm>
        <a:off x="6164033" y="0"/>
        <a:ext cx="1874507" cy="749802"/>
      </dsp:txXfrm>
    </dsp:sp>
    <dsp:sp modelId="{1F4D0ABD-609F-4988-9C46-BE20B92B9E4F}">
      <dsp:nvSpPr>
        <dsp:cNvPr id="0" name=""/>
        <dsp:cNvSpPr/>
      </dsp:nvSpPr>
      <dsp:spPr>
        <a:xfrm>
          <a:off x="6550423" y="897432"/>
          <a:ext cx="1874507" cy="2414923"/>
        </a:xfrm>
        <a:prstGeom prst="roundRect">
          <a:avLst>
            <a:gd name="adj" fmla="val 10000"/>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128016" rIns="128016" bIns="128016" numCol="1" spcCol="1270" anchor="t" anchorCtr="0">
          <a:noAutofit/>
        </a:bodyPr>
        <a:lstStyle/>
        <a:p>
          <a:pPr marL="171450" lvl="1" indent="-171450" algn="l" defTabSz="800100">
            <a:lnSpc>
              <a:spcPct val="90000"/>
            </a:lnSpc>
            <a:spcBef>
              <a:spcPct val="0"/>
            </a:spcBef>
            <a:spcAft>
              <a:spcPct val="15000"/>
            </a:spcAft>
            <a:buChar char="••"/>
          </a:pPr>
          <a:r>
            <a:rPr lang="es-EC" sz="1800" b="1" kern="1200" dirty="0" smtClean="0"/>
            <a:t>Temperatura del asfalto, debe encontrarse normalmente entre 125ºC y 143ºC</a:t>
          </a:r>
          <a:endParaRPr lang="es-ES" sz="1800" b="1" kern="1200" dirty="0"/>
        </a:p>
      </dsp:txBody>
      <dsp:txXfrm>
        <a:off x="6605325" y="952334"/>
        <a:ext cx="1764703" cy="23051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1E7FAD-625A-4244-BDE9-0870A3CFB632}">
      <dsp:nvSpPr>
        <dsp:cNvPr id="0" name=""/>
        <dsp:cNvSpPr/>
      </dsp:nvSpPr>
      <dsp:spPr>
        <a:xfrm>
          <a:off x="1008935" y="1947"/>
          <a:ext cx="6193000" cy="4110904"/>
        </a:xfrm>
        <a:prstGeom prst="rect">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lvl="0" algn="ctr" defTabSz="1377950">
            <a:lnSpc>
              <a:spcPct val="90000"/>
            </a:lnSpc>
            <a:spcBef>
              <a:spcPct val="0"/>
            </a:spcBef>
            <a:spcAft>
              <a:spcPct val="35000"/>
            </a:spcAft>
          </a:pPr>
          <a:r>
            <a:rPr lang="es-EC" sz="3100" b="1" kern="1200" dirty="0" smtClean="0">
              <a:solidFill>
                <a:schemeClr val="bg1"/>
              </a:solidFill>
            </a:rPr>
            <a:t>El calentamiento de agua se lo realiza a través de un serpentín ubicado dentro de los tanques de solución jabonosa, el proceso demora cerca de 2.5 a 3 horas para llegar a la temperatura requerida de 28 a 32 °C, en 1000 galones de agua, volumen que es utilizado en la elaboración de emulsiones asfálticas. </a:t>
          </a:r>
          <a:endParaRPr lang="es-ES" sz="3100" b="1" kern="1200" dirty="0">
            <a:solidFill>
              <a:schemeClr val="bg1"/>
            </a:solidFill>
          </a:endParaRPr>
        </a:p>
      </dsp:txBody>
      <dsp:txXfrm>
        <a:off x="1008935" y="1947"/>
        <a:ext cx="6193000" cy="411090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939FF1-19E1-4691-8BB7-BC3227139F12}">
      <dsp:nvSpPr>
        <dsp:cNvPr id="0" name=""/>
        <dsp:cNvSpPr/>
      </dsp:nvSpPr>
      <dsp:spPr>
        <a:xfrm>
          <a:off x="0" y="489419"/>
          <a:ext cx="7924800" cy="781200"/>
        </a:xfrm>
        <a:prstGeom prst="rect">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25BCBE-39CE-4A3F-BFE5-C700FD5F8884}">
      <dsp:nvSpPr>
        <dsp:cNvPr id="0" name=""/>
        <dsp:cNvSpPr/>
      </dsp:nvSpPr>
      <dsp:spPr>
        <a:xfrm>
          <a:off x="396240" y="31859"/>
          <a:ext cx="5547360" cy="915120"/>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377950">
            <a:lnSpc>
              <a:spcPct val="90000"/>
            </a:lnSpc>
            <a:spcBef>
              <a:spcPct val="0"/>
            </a:spcBef>
            <a:spcAft>
              <a:spcPct val="35000"/>
            </a:spcAft>
          </a:pPr>
          <a:r>
            <a:rPr lang="es-EC" sz="3100" kern="1200" dirty="0" smtClean="0"/>
            <a:t>Serpentín como dispositivo de calentamiento de agua</a:t>
          </a:r>
          <a:endParaRPr lang="es-ES" sz="3100" kern="1200" dirty="0"/>
        </a:p>
      </dsp:txBody>
      <dsp:txXfrm>
        <a:off x="440912" y="76531"/>
        <a:ext cx="5458016" cy="825776"/>
      </dsp:txXfrm>
    </dsp:sp>
    <dsp:sp modelId="{140D7225-8FD6-4AAB-84AF-942B56AA6862}">
      <dsp:nvSpPr>
        <dsp:cNvPr id="0" name=""/>
        <dsp:cNvSpPr/>
      </dsp:nvSpPr>
      <dsp:spPr>
        <a:xfrm>
          <a:off x="0" y="1895579"/>
          <a:ext cx="7924800" cy="781200"/>
        </a:xfrm>
        <a:prstGeom prst="rect">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77F3FA8-94DF-4D0F-8A21-C1BA53A31520}">
      <dsp:nvSpPr>
        <dsp:cNvPr id="0" name=""/>
        <dsp:cNvSpPr/>
      </dsp:nvSpPr>
      <dsp:spPr>
        <a:xfrm>
          <a:off x="396240" y="1438019"/>
          <a:ext cx="5547360" cy="915120"/>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377950">
            <a:lnSpc>
              <a:spcPct val="90000"/>
            </a:lnSpc>
            <a:spcBef>
              <a:spcPct val="0"/>
            </a:spcBef>
            <a:spcAft>
              <a:spcPct val="35000"/>
            </a:spcAft>
          </a:pPr>
          <a:r>
            <a:rPr lang="es-EC" sz="3100" kern="1200" dirty="0" smtClean="0"/>
            <a:t>Tiempo de calentamiento de agua</a:t>
          </a:r>
          <a:endParaRPr lang="es-ES" sz="3100" kern="1200" dirty="0"/>
        </a:p>
      </dsp:txBody>
      <dsp:txXfrm>
        <a:off x="440912" y="1482691"/>
        <a:ext cx="5458016" cy="825776"/>
      </dsp:txXfrm>
    </dsp:sp>
    <dsp:sp modelId="{4560545D-19BD-4CDA-B2BA-F0B2D51F13A2}">
      <dsp:nvSpPr>
        <dsp:cNvPr id="0" name=""/>
        <dsp:cNvSpPr/>
      </dsp:nvSpPr>
      <dsp:spPr>
        <a:xfrm>
          <a:off x="0" y="3301740"/>
          <a:ext cx="7924800" cy="781200"/>
        </a:xfrm>
        <a:prstGeom prst="rect">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6777DE6-E8C0-40B7-BBF2-DDCCCD14DCC8}">
      <dsp:nvSpPr>
        <dsp:cNvPr id="0" name=""/>
        <dsp:cNvSpPr/>
      </dsp:nvSpPr>
      <dsp:spPr>
        <a:xfrm>
          <a:off x="396240" y="2844180"/>
          <a:ext cx="5547360" cy="915120"/>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09677" tIns="0" rIns="209677" bIns="0" numCol="1" spcCol="1270" anchor="ctr" anchorCtr="0">
          <a:noAutofit/>
        </a:bodyPr>
        <a:lstStyle/>
        <a:p>
          <a:pPr lvl="0" algn="l" defTabSz="1377950">
            <a:lnSpc>
              <a:spcPct val="90000"/>
            </a:lnSpc>
            <a:spcBef>
              <a:spcPct val="0"/>
            </a:spcBef>
            <a:spcAft>
              <a:spcPct val="35000"/>
            </a:spcAft>
          </a:pPr>
          <a:r>
            <a:rPr lang="es-EC" sz="3100" kern="1200" dirty="0" smtClean="0"/>
            <a:t>Cuello de botella en el proceso productivo</a:t>
          </a:r>
          <a:endParaRPr lang="es-ES" sz="3100" kern="1200" dirty="0"/>
        </a:p>
      </dsp:txBody>
      <dsp:txXfrm>
        <a:off x="440912" y="2888852"/>
        <a:ext cx="5458016" cy="82577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FEB1EE1-FD98-44A9-9A8E-AF979CC8182C}">
      <dsp:nvSpPr>
        <dsp:cNvPr id="0" name=""/>
        <dsp:cNvSpPr/>
      </dsp:nvSpPr>
      <dsp:spPr>
        <a:xfrm>
          <a:off x="533995" y="357"/>
          <a:ext cx="6856809" cy="4114085"/>
        </a:xfrm>
        <a:prstGeom prst="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3830" tIns="163830" rIns="163830" bIns="163830" numCol="1" spcCol="1270" anchor="ctr" anchorCtr="0">
          <a:noAutofit/>
        </a:bodyPr>
        <a:lstStyle/>
        <a:p>
          <a:pPr lvl="0" algn="ctr" defTabSz="1911350">
            <a:lnSpc>
              <a:spcPct val="90000"/>
            </a:lnSpc>
            <a:spcBef>
              <a:spcPct val="0"/>
            </a:spcBef>
            <a:spcAft>
              <a:spcPct val="35000"/>
            </a:spcAft>
          </a:pPr>
          <a:r>
            <a:rPr lang="es-EC" sz="4300" kern="1200" dirty="0" smtClean="0"/>
            <a:t>Diseñar, construir e implementar un sistema automatizado para calentamiento de agua mediante aceite térmico en la empresa Chova del Ecuador S.A</a:t>
          </a:r>
          <a:endParaRPr lang="es-ES" sz="4300" kern="1200" dirty="0"/>
        </a:p>
      </dsp:txBody>
      <dsp:txXfrm>
        <a:off x="533995" y="357"/>
        <a:ext cx="6856809" cy="4114085"/>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6B910D-1CFB-4B40-BD03-7FA1639E7274}">
      <dsp:nvSpPr>
        <dsp:cNvPr id="0" name=""/>
        <dsp:cNvSpPr/>
      </dsp:nvSpPr>
      <dsp:spPr>
        <a:xfrm>
          <a:off x="0" y="550227"/>
          <a:ext cx="8356848" cy="428400"/>
        </a:xfrm>
        <a:prstGeom prst="rect">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91BE4A6-1093-4586-B26A-88BC0DBF1DC3}">
      <dsp:nvSpPr>
        <dsp:cNvPr id="0" name=""/>
        <dsp:cNvSpPr/>
      </dsp:nvSpPr>
      <dsp:spPr>
        <a:xfrm>
          <a:off x="417842" y="299307"/>
          <a:ext cx="5849793" cy="501840"/>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08" tIns="0" rIns="221108" bIns="0" numCol="1" spcCol="1270" anchor="ctr" anchorCtr="0">
          <a:noAutofit/>
        </a:bodyPr>
        <a:lstStyle/>
        <a:p>
          <a:pPr lvl="0" algn="l" defTabSz="800100">
            <a:lnSpc>
              <a:spcPct val="90000"/>
            </a:lnSpc>
            <a:spcBef>
              <a:spcPct val="0"/>
            </a:spcBef>
            <a:spcAft>
              <a:spcPct val="35000"/>
            </a:spcAft>
          </a:pPr>
          <a:r>
            <a:rPr lang="es-EC" sz="1800" kern="1200" dirty="0" smtClean="0"/>
            <a:t>Determinar las diversas alternativas de intercambiadores de calor para el calentamiento de agua.</a:t>
          </a:r>
          <a:endParaRPr lang="es-ES" sz="1800" kern="1200" dirty="0"/>
        </a:p>
      </dsp:txBody>
      <dsp:txXfrm>
        <a:off x="442340" y="323805"/>
        <a:ext cx="5800797" cy="452844"/>
      </dsp:txXfrm>
    </dsp:sp>
    <dsp:sp modelId="{2C75364E-C06F-482E-853B-D026A660B7B5}">
      <dsp:nvSpPr>
        <dsp:cNvPr id="0" name=""/>
        <dsp:cNvSpPr/>
      </dsp:nvSpPr>
      <dsp:spPr>
        <a:xfrm>
          <a:off x="0" y="1321347"/>
          <a:ext cx="8356848" cy="428400"/>
        </a:xfrm>
        <a:prstGeom prst="rect">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188CD26-2482-4C42-B2FE-3AB5339E2A14}">
      <dsp:nvSpPr>
        <dsp:cNvPr id="0" name=""/>
        <dsp:cNvSpPr/>
      </dsp:nvSpPr>
      <dsp:spPr>
        <a:xfrm>
          <a:off x="417842" y="1070427"/>
          <a:ext cx="5849793" cy="501840"/>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08" tIns="0" rIns="221108" bIns="0" numCol="1" spcCol="1270" anchor="ctr" anchorCtr="0">
          <a:noAutofit/>
        </a:bodyPr>
        <a:lstStyle/>
        <a:p>
          <a:pPr lvl="0" algn="l" defTabSz="800100">
            <a:lnSpc>
              <a:spcPct val="90000"/>
            </a:lnSpc>
            <a:spcBef>
              <a:spcPct val="0"/>
            </a:spcBef>
            <a:spcAft>
              <a:spcPct val="35000"/>
            </a:spcAft>
          </a:pPr>
          <a:r>
            <a:rPr lang="es-EC" sz="1800" kern="1200" dirty="0" smtClean="0"/>
            <a:t>Diseñar un sistema tecnológico eficaz para mejorar el proceso de calentamiento de agua.</a:t>
          </a:r>
          <a:endParaRPr lang="es-ES" sz="1800" kern="1200" dirty="0"/>
        </a:p>
      </dsp:txBody>
      <dsp:txXfrm>
        <a:off x="442340" y="1094925"/>
        <a:ext cx="5800797" cy="452844"/>
      </dsp:txXfrm>
    </dsp:sp>
    <dsp:sp modelId="{750D418A-5655-4753-9E34-E0BAFE6B32F2}">
      <dsp:nvSpPr>
        <dsp:cNvPr id="0" name=""/>
        <dsp:cNvSpPr/>
      </dsp:nvSpPr>
      <dsp:spPr>
        <a:xfrm>
          <a:off x="0" y="2092467"/>
          <a:ext cx="8356848" cy="428400"/>
        </a:xfrm>
        <a:prstGeom prst="rect">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BC2A63B-5D9C-41C6-AC2F-207DA6D54F72}">
      <dsp:nvSpPr>
        <dsp:cNvPr id="0" name=""/>
        <dsp:cNvSpPr/>
      </dsp:nvSpPr>
      <dsp:spPr>
        <a:xfrm>
          <a:off x="417842" y="1841547"/>
          <a:ext cx="5849793" cy="501840"/>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08" tIns="0" rIns="221108" bIns="0" numCol="1" spcCol="1270" anchor="ctr" anchorCtr="0">
          <a:noAutofit/>
        </a:bodyPr>
        <a:lstStyle/>
        <a:p>
          <a:pPr lvl="0" algn="l" defTabSz="800100">
            <a:lnSpc>
              <a:spcPct val="90000"/>
            </a:lnSpc>
            <a:spcBef>
              <a:spcPct val="0"/>
            </a:spcBef>
            <a:spcAft>
              <a:spcPct val="35000"/>
            </a:spcAft>
          </a:pPr>
          <a:r>
            <a:rPr lang="es-EC" sz="1800" kern="1200" dirty="0" smtClean="0"/>
            <a:t>Disminuir el tiempo de calentamiento de agua</a:t>
          </a:r>
          <a:endParaRPr lang="es-ES" sz="1800" kern="1200" dirty="0"/>
        </a:p>
      </dsp:txBody>
      <dsp:txXfrm>
        <a:off x="442340" y="1866045"/>
        <a:ext cx="5800797" cy="452844"/>
      </dsp:txXfrm>
    </dsp:sp>
    <dsp:sp modelId="{076371E0-8253-4F71-9202-45DB1FD09665}">
      <dsp:nvSpPr>
        <dsp:cNvPr id="0" name=""/>
        <dsp:cNvSpPr/>
      </dsp:nvSpPr>
      <dsp:spPr>
        <a:xfrm>
          <a:off x="0" y="2863588"/>
          <a:ext cx="8356848" cy="428400"/>
        </a:xfrm>
        <a:prstGeom prst="rect">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B0B104D-BCDB-40A4-A0DE-53DDD640DED6}">
      <dsp:nvSpPr>
        <dsp:cNvPr id="0" name=""/>
        <dsp:cNvSpPr/>
      </dsp:nvSpPr>
      <dsp:spPr>
        <a:xfrm>
          <a:off x="417842" y="2612668"/>
          <a:ext cx="5849793" cy="501840"/>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08" tIns="0" rIns="221108" bIns="0" numCol="1" spcCol="1270" anchor="ctr" anchorCtr="0">
          <a:noAutofit/>
        </a:bodyPr>
        <a:lstStyle/>
        <a:p>
          <a:pPr lvl="0" algn="l" defTabSz="800100">
            <a:lnSpc>
              <a:spcPct val="90000"/>
            </a:lnSpc>
            <a:spcBef>
              <a:spcPct val="0"/>
            </a:spcBef>
            <a:spcAft>
              <a:spcPct val="35000"/>
            </a:spcAft>
          </a:pPr>
          <a:r>
            <a:rPr lang="es-EC" sz="1800" kern="1200" dirty="0" smtClean="0"/>
            <a:t>Simular el sistema mediante un software computacional para verificar su comportamiento.</a:t>
          </a:r>
          <a:endParaRPr lang="es-ES" sz="1700" kern="1200" dirty="0"/>
        </a:p>
      </dsp:txBody>
      <dsp:txXfrm>
        <a:off x="442340" y="2637166"/>
        <a:ext cx="5800797" cy="452844"/>
      </dsp:txXfrm>
    </dsp:sp>
    <dsp:sp modelId="{84EF6AFB-9730-432E-8ED5-A459DC180015}">
      <dsp:nvSpPr>
        <dsp:cNvPr id="0" name=""/>
        <dsp:cNvSpPr/>
      </dsp:nvSpPr>
      <dsp:spPr>
        <a:xfrm>
          <a:off x="0" y="3634708"/>
          <a:ext cx="8356848" cy="428400"/>
        </a:xfrm>
        <a:prstGeom prst="rect">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86D577-939E-4004-9117-11187C03854F}">
      <dsp:nvSpPr>
        <dsp:cNvPr id="0" name=""/>
        <dsp:cNvSpPr/>
      </dsp:nvSpPr>
      <dsp:spPr>
        <a:xfrm>
          <a:off x="417842" y="3383788"/>
          <a:ext cx="5849793" cy="501840"/>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08" tIns="0" rIns="221108" bIns="0" numCol="1" spcCol="1270" anchor="ctr" anchorCtr="0">
          <a:noAutofit/>
        </a:bodyPr>
        <a:lstStyle/>
        <a:p>
          <a:pPr lvl="0" algn="l" defTabSz="755650">
            <a:lnSpc>
              <a:spcPct val="90000"/>
            </a:lnSpc>
            <a:spcBef>
              <a:spcPct val="0"/>
            </a:spcBef>
            <a:spcAft>
              <a:spcPct val="35000"/>
            </a:spcAft>
          </a:pPr>
          <a:r>
            <a:rPr lang="es-EC" sz="1700" kern="1200" dirty="0" smtClean="0"/>
            <a:t>Construir e implementar el sistema seleccionado y realizar pruebas de fuga y de funcionamiento para el correcto desempeño.</a:t>
          </a:r>
          <a:endParaRPr lang="es-ES" sz="1700" kern="1200" dirty="0"/>
        </a:p>
      </dsp:txBody>
      <dsp:txXfrm>
        <a:off x="442340" y="3408286"/>
        <a:ext cx="5800797" cy="452844"/>
      </dsp:txXfrm>
    </dsp:sp>
    <dsp:sp modelId="{EB26A52E-6834-40B6-A333-4E7FB330F445}">
      <dsp:nvSpPr>
        <dsp:cNvPr id="0" name=""/>
        <dsp:cNvSpPr/>
      </dsp:nvSpPr>
      <dsp:spPr>
        <a:xfrm>
          <a:off x="0" y="4405828"/>
          <a:ext cx="8356848" cy="428400"/>
        </a:xfrm>
        <a:prstGeom prst="rect">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48584" tIns="354076" rIns="648584" bIns="120904" numCol="1" spcCol="1270" anchor="t" anchorCtr="0">
          <a:noAutofit/>
        </a:bodyPr>
        <a:lstStyle/>
        <a:p>
          <a:pPr marL="171450" lvl="1" indent="-171450" algn="l" defTabSz="755650">
            <a:lnSpc>
              <a:spcPct val="90000"/>
            </a:lnSpc>
            <a:spcBef>
              <a:spcPct val="0"/>
            </a:spcBef>
            <a:spcAft>
              <a:spcPct val="15000"/>
            </a:spcAft>
            <a:buChar char="••"/>
          </a:pPr>
          <a:endParaRPr lang="es-ES" sz="1700" kern="1200" dirty="0"/>
        </a:p>
      </dsp:txBody>
      <dsp:txXfrm>
        <a:off x="0" y="4405828"/>
        <a:ext cx="8356848" cy="428400"/>
      </dsp:txXfrm>
    </dsp:sp>
    <dsp:sp modelId="{5A6AAE51-F303-47AF-B11B-8176BDF4C432}">
      <dsp:nvSpPr>
        <dsp:cNvPr id="0" name=""/>
        <dsp:cNvSpPr/>
      </dsp:nvSpPr>
      <dsp:spPr>
        <a:xfrm>
          <a:off x="417842" y="4154908"/>
          <a:ext cx="5849793" cy="501840"/>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08" tIns="0" rIns="221108" bIns="0" numCol="1" spcCol="1270" anchor="ctr" anchorCtr="0">
          <a:noAutofit/>
        </a:bodyPr>
        <a:lstStyle/>
        <a:p>
          <a:pPr lvl="0" algn="l" defTabSz="800100">
            <a:lnSpc>
              <a:spcPct val="90000"/>
            </a:lnSpc>
            <a:spcBef>
              <a:spcPct val="0"/>
            </a:spcBef>
            <a:spcAft>
              <a:spcPct val="35000"/>
            </a:spcAft>
          </a:pPr>
          <a:r>
            <a:rPr lang="es-EC" sz="1800" kern="1200" dirty="0" smtClean="0"/>
            <a:t>Instrumentar el sistema diseñado.</a:t>
          </a:r>
          <a:endParaRPr lang="es-ES" sz="1800" kern="1200" dirty="0"/>
        </a:p>
      </dsp:txBody>
      <dsp:txXfrm>
        <a:off x="442340" y="4179406"/>
        <a:ext cx="5800797" cy="452844"/>
      </dsp:txXfrm>
    </dsp:sp>
    <dsp:sp modelId="{FFF419B7-C2CA-4146-9408-92A398110C0D}">
      <dsp:nvSpPr>
        <dsp:cNvPr id="0" name=""/>
        <dsp:cNvSpPr/>
      </dsp:nvSpPr>
      <dsp:spPr>
        <a:xfrm>
          <a:off x="0" y="5176948"/>
          <a:ext cx="8356848" cy="428400"/>
        </a:xfrm>
        <a:prstGeom prst="rect">
          <a:avLst/>
        </a:prstGeom>
        <a:solidFill>
          <a:schemeClr val="lt2">
            <a:alpha val="90000"/>
            <a:hueOff val="0"/>
            <a:satOff val="0"/>
            <a:lumOff val="0"/>
            <a:alphaOff val="0"/>
          </a:schemeClr>
        </a:solidFill>
        <a:ln w="10795"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5CD3E86-7138-45B4-AE47-4D2AB8E89C7A}">
      <dsp:nvSpPr>
        <dsp:cNvPr id="0" name=""/>
        <dsp:cNvSpPr/>
      </dsp:nvSpPr>
      <dsp:spPr>
        <a:xfrm>
          <a:off x="417842" y="4926027"/>
          <a:ext cx="5849793" cy="501840"/>
        </a:xfrm>
        <a:prstGeom prst="roundRect">
          <a:avLst/>
        </a:prstGeom>
        <a:solidFill>
          <a:schemeClr val="dk2">
            <a:hueOff val="0"/>
            <a:satOff val="0"/>
            <a:lumOff val="0"/>
            <a:alphaOff val="0"/>
          </a:schemeClr>
        </a:solidFill>
        <a:ln w="10795"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1108" tIns="0" rIns="221108" bIns="0" numCol="1" spcCol="1270" anchor="ctr" anchorCtr="0">
          <a:noAutofit/>
        </a:bodyPr>
        <a:lstStyle/>
        <a:p>
          <a:pPr lvl="0" algn="l" defTabSz="800100">
            <a:lnSpc>
              <a:spcPct val="90000"/>
            </a:lnSpc>
            <a:spcBef>
              <a:spcPct val="0"/>
            </a:spcBef>
            <a:spcAft>
              <a:spcPct val="35000"/>
            </a:spcAft>
          </a:pPr>
          <a:r>
            <a:rPr lang="es-EC" sz="1800" kern="1200" dirty="0" smtClean="0"/>
            <a:t>Realizar un análisis económico y financiero del proyecto.</a:t>
          </a:r>
          <a:endParaRPr lang="es-ES" sz="1800" kern="1200" dirty="0"/>
        </a:p>
      </dsp:txBody>
      <dsp:txXfrm>
        <a:off x="442340" y="4950525"/>
        <a:ext cx="5800797" cy="452844"/>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D79845-9927-4BAF-8864-8A33F4C167DB}">
      <dsp:nvSpPr>
        <dsp:cNvPr id="0" name=""/>
        <dsp:cNvSpPr/>
      </dsp:nvSpPr>
      <dsp:spPr>
        <a:xfrm>
          <a:off x="0" y="0"/>
          <a:ext cx="6096000" cy="1241389"/>
        </a:xfrm>
        <a:prstGeom prst="rect">
          <a:avLst/>
        </a:prstGeom>
        <a:solidFill>
          <a:schemeClr val="tx2"/>
        </a:solidFill>
        <a:ln w="1079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bg1"/>
              </a:solidFill>
            </a:rPr>
            <a:t>Proceso que ocurre a un promedio de 163,9 minutos es decir 2 horas – 43 minutos – 54 segundos para elevar la temperatura de agua de 28 a 32°C</a:t>
          </a:r>
          <a:endParaRPr lang="es-ES" sz="2400" kern="1200" dirty="0">
            <a:solidFill>
              <a:schemeClr val="bg1"/>
            </a:solidFill>
          </a:endParaRPr>
        </a:p>
      </dsp:txBody>
      <dsp:txXfrm>
        <a:off x="0" y="0"/>
        <a:ext cx="6096000" cy="1241389"/>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diagrams.loki3.com/TabbedArc+Icon">
  <dgm:title val="Arco de fichas"/>
  <dgm:desc val="Se usa para mostrar un conjunto de elementos relacionados dispuestos en arco sobre un área común. Mejor con pequeñas cantidades de texto."/>
  <dgm:catLst>
    <dgm:cat type="relationship" pri="20500"/>
    <dgm:cat type="officeonline" pri="4000"/>
  </dgm:catLst>
  <dgm:sampData useDef="1">
    <dgm:dataModel>
      <dgm:ptLst/>
      <dgm:bg/>
      <dgm:whole/>
    </dgm:dataModel>
  </dgm:sampData>
  <dgm:styleData useDef="1">
    <dgm:dataModel>
      <dgm:ptLst/>
      <dgm:bg/>
      <dgm:whole/>
    </dgm:dataModel>
  </dgm:styleData>
  <dgm:clrData useDef="1">
    <dgm:dataModel>
      <dgm:ptLst/>
      <dgm:bg/>
      <dgm:whole/>
    </dgm:dataModel>
  </dgm:clrData>
  <dgm:layoutNode name="Name0">
    <dgm:varLst>
      <dgm:dir/>
      <dgm:resizeHandles val="exact"/>
    </dgm:varLst>
    <dgm:choose name="Name1">
      <dgm:if name="Name2" axis="ch" ptType="node" func="cnt" op="equ" val="1">
        <dgm:alg type="cycle"/>
      </dgm:if>
      <dgm:else name="Name3">
        <dgm:choose name="Name4">
          <dgm:if name="Name5" axis="ch" ptType="node" func="cnt" op="lte" val="3">
            <dgm:choose name="Name6">
              <dgm:if name="Name7" func="var" arg="dir" op="equ" val="norm">
                <dgm:alg type="cycle">
                  <dgm:param type="stAng" val="-40"/>
                  <dgm:param type="spanAng" val="80"/>
                  <dgm:param type="rotPath" val="alongPath"/>
                </dgm:alg>
              </dgm:if>
              <dgm:else name="Name8">
                <dgm:alg type="cycle">
                  <dgm:param type="stAng" val="40"/>
                  <dgm:param type="spanAng" val="-80"/>
                  <dgm:param type="rotPath" val="alongPath"/>
                </dgm:alg>
              </dgm:else>
            </dgm:choose>
          </dgm:if>
          <dgm:else name="Name9">
            <dgm:choose name="Name10">
              <dgm:if name="Name11" func="var" arg="dir" op="equ" val="norm">
                <dgm:alg type="cycle">
                  <dgm:param type="stAng" val="-60"/>
                  <dgm:param type="spanAng" val="120"/>
                  <dgm:param type="rotPath" val="alongPath"/>
                </dgm:alg>
              </dgm:if>
              <dgm:else name="Name12">
                <dgm:alg type="cycle">
                  <dgm:param type="stAng" val="60"/>
                  <dgm:param type="spanAng" val="-120"/>
                  <dgm:param type="rotPath" val="alongPath"/>
                </dgm:alg>
              </dgm:else>
            </dgm:choose>
          </dgm:else>
        </dgm:choose>
      </dgm:else>
    </dgm:choose>
    <dgm:shape xmlns:r="http://schemas.openxmlformats.org/officeDocument/2006/relationships" r:blip="">
      <dgm:adjLst/>
    </dgm:shape>
    <dgm:presOf/>
    <dgm:choose name="Name13">
      <dgm:if name="Name14" axis="ch" ptType="node" func="cnt" op="equ" val="2">
        <dgm:constrLst>
          <dgm:constr type="w" for="ch" ptType="node" refType="w"/>
          <dgm:constr type="primFontSz" for="ch" ptType="node" op="equ" val="65"/>
          <dgm:constr type="sibSp" refType="w" fact="0.22"/>
        </dgm:constrLst>
      </dgm:if>
      <dgm:else name="Name15">
        <dgm:constrLst>
          <dgm:constr type="w" for="ch" ptType="node" refType="w"/>
          <dgm:constr type="primFontSz" for="ch" ptType="node" op="equ" val="65"/>
          <dgm:constr type="sibSp" refType="w" fact="0.14"/>
        </dgm:constrLst>
      </dgm:else>
    </dgm:choose>
    <dgm:ruleLst/>
    <dgm:forEach name="Name16" axis="ch" ptType="node">
      <dgm:choose name="Name17">
        <dgm:if name="Name18" axis="par ch" ptType="doc node" func="cnt" op="equ" val="1">
          <dgm:layoutNode name="one">
            <dgm:varLst>
              <dgm:bulletEnabled val="1"/>
            </dgm:varLst>
            <dgm:alg type="tx"/>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if>
        <dgm:else name="Name19">
          <dgm:layoutNode name="twoplus">
            <dgm:varLst>
              <dgm:bulletEnabled val="1"/>
            </dgm:varLst>
            <dgm:alg type="tx">
              <dgm:param type="autoTxRot" val="grav"/>
            </dgm:alg>
            <dgm:shape xmlns:r="http://schemas.openxmlformats.org/officeDocument/2006/relationships" type="round2SameRect" r:blip="">
              <dgm:adjLst/>
            </dgm:shape>
            <dgm:presOf axis="desOrSelf" ptType="node"/>
            <dgm:constrLst>
              <dgm:constr type="h" refType="w" fact="0.65"/>
              <dgm:constr type="tMarg" refType="primFontSz" fact="0.1"/>
              <dgm:constr type="bMarg" refType="primFontSz" fact="0.1"/>
              <dgm:constr type="lMarg" refType="primFontSz" fact="0.3"/>
              <dgm:constr type="rMarg" refType="primFontSz" fact="0.3"/>
            </dgm:constrLst>
            <dgm:ruleLst>
              <dgm:rule type="primFontSz" val="5" fact="NaN" max="NaN"/>
            </dgm:ruleLst>
          </dgm:layoutNod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3">
  <dgm:title val=""/>
  <dgm:desc val=""/>
  <dgm:catLst>
    <dgm:cat type="process" pri="2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3" destOrd="0"/>
        <dgm:cxn modelId="12" srcId="1" destId="11" srcOrd="0" destOrd="0"/>
        <dgm:cxn modelId="23" srcId="2" destId="21" srcOrd="0" destOrd="0"/>
        <dgm:cxn modelId="34" srcId="3" destId="31" srcOrd="0" destOrd="0"/>
      </dgm:cxnLst>
      <dgm:bg/>
      <dgm:whole/>
    </dgm:dataModel>
  </dgm:sampData>
  <dgm:style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osite" refType="w"/>
      <dgm:constr type="w" for="ch" ptType="sibTrans" refType="w" refFor="ch" refForName="composite" fact="0.3333"/>
      <dgm:constr type="w" for="des" forName="parTx"/>
      <dgm:constr type="h" for="des" forName="parTx" op="equ"/>
      <dgm:constr type="h" for="des" forName="parSh" op="equ"/>
      <dgm:constr type="w" for="des" forName="desTx"/>
      <dgm:constr type="h" for="des" forName="desTx" op="equ"/>
      <dgm:constr type="w" for="des" forName="parSh"/>
      <dgm:constr type="primFontSz" for="des" forName="parTx" val="65"/>
      <dgm:constr type="secFontSz" for="des" forName="desTx" refType="primFontSz" refFor="des" refForName="parTx" op="equ"/>
      <dgm:constr type="primFontSz" for="des" forName="connTx" refType="primFontSz" refFor="des" refForName="parTx" fact="0.8"/>
      <dgm:constr type="primFontSz" for="des" forName="connTx" refType="primFontSz" refFor="des" refForName="parTx" op="lte" fact="0.8"/>
      <dgm:constr type="h" for="des" forName="parTx" refType="primFontSz" refFor="des" refForName="parTx" fact="0.8"/>
      <dgm:constr type="h" for="des" forName="parSh" refType="primFontSz" refFor="des" refForName="parTx" fact="1.2"/>
      <dgm:constr type="h" for="des" forName="desTx" refType="primFontSz" refFor="des" refForName="parTx" fact="1.6"/>
      <dgm:constr type="h" for="des" forName="parSh" refType="h" refFor="des" refForName="parTx" op="lte" fact="1.5"/>
      <dgm:constr type="h" for="des" forName="parSh" refType="h" refFor="des" refForName="parTx" op="gte" fact="1.5"/>
    </dgm:constrLst>
    <dgm:ruleLst>
      <dgm:rule type="w" for="ch" forName="composite" val="0" fact="NaN" max="NaN"/>
      <dgm:rule type="primFontSz" for="des" forName="parTx" val="5" fact="NaN" max="NaN"/>
    </dgm:ruleLst>
    <dgm:forEach name="Name3" axis="ch" ptType="node">
      <dgm:layoutNode name="composite">
        <dgm:alg type="composite"/>
        <dgm:shape xmlns:r="http://schemas.openxmlformats.org/officeDocument/2006/relationships" r:blip="">
          <dgm:adjLst/>
        </dgm:shape>
        <dgm:presOf/>
        <dgm:choose name="Name4">
          <dgm:if name="Name5" func="var" arg="dir" op="equ" val="norm">
            <dgm:constrLst>
              <dgm:constr type="h" refType="w" fact="1000"/>
              <dgm:constr type="l" for="ch" forName="parTx"/>
              <dgm:constr type="w" for="ch" forName="parTx" refType="w" fact="0.83"/>
              <dgm:constr type="t" for="ch" forName="parTx"/>
              <dgm:constr type="l" for="ch" forName="parSh"/>
              <dgm:constr type="w" for="ch" forName="parSh" refType="w" refFor="ch" refForName="parTx"/>
              <dgm:constr type="t" for="ch" forName="parSh"/>
              <dgm:constr type="l" for="ch" forName="desTx" refType="w" fact="0.17"/>
              <dgm:constr type="w" for="ch" forName="desTx" refType="w" refFor="ch" refForName="parTx"/>
              <dgm:constr type="t" for="ch" forName="desTx" refType="h" refFor="ch" refForName="parTx"/>
            </dgm:constrLst>
          </dgm:if>
          <dgm:else name="Name6">
            <dgm:constrLst>
              <dgm:constr type="h" refType="w" fact="1000"/>
              <dgm:constr type="l" for="ch" forName="parTx" refType="w" fact="0.17"/>
              <dgm:constr type="w" for="ch" forName="parTx" refType="w" fact="0.83"/>
              <dgm:constr type="t" for="ch" forName="parTx"/>
              <dgm:constr type="l" for="ch" forName="parSh" refType="w" fact="0.15"/>
              <dgm:constr type="w" for="ch" forName="parSh" refType="w" refFor="ch" refForName="parTx"/>
              <dgm:constr type="t" for="ch" forName="parSh"/>
              <dgm:constr type="l" for="ch" forName="desTx"/>
              <dgm:constr type="w" for="ch" forName="desTx" refType="w" refFor="ch" refForName="parTx"/>
              <dgm:constr type="t" for="ch" forName="desTx" refType="h" refFor="ch" refForName="parTx"/>
            </dgm:constrLst>
          </dgm:else>
        </dgm:choose>
        <dgm:ruleLst>
          <dgm:rule type="h" val="INF" fact="NaN" max="NaN"/>
        </dgm:ruleLst>
        <dgm:layoutNode name="parTx">
          <dgm:varLst>
            <dgm:chMax val="0"/>
            <dgm:chPref val="0"/>
            <dgm:bulletEnabled val="1"/>
          </dgm:varLst>
          <dgm:alg type="tx">
            <dgm:param type="parTxLTRAlign" val="l"/>
            <dgm:param type="parTxRTLAlign" val="r"/>
            <dgm:param type="txAnchorVert" val="t"/>
          </dgm:alg>
          <dgm:shape xmlns:r="http://schemas.openxmlformats.org/officeDocument/2006/relationships" type="rect" r:blip="" zOrderOff="1" hideGeom="1">
            <dgm:adjLst>
              <dgm:adj idx="1" val="0.1"/>
            </dgm:adjLst>
          </dgm:shape>
          <dgm:presOf axis="self" ptType="node"/>
          <dgm:constrLst>
            <dgm:constr type="h" refType="w" op="lte" fact="0.4"/>
            <dgm:constr type="bMarg" refType="primFontSz" fact="0.3"/>
            <dgm:constr type="h"/>
          </dgm:constrLst>
          <dgm:ruleLst>
            <dgm:rule type="h" val="INF" fact="NaN" max="NaN"/>
          </dgm:ruleLst>
        </dgm:layoutNode>
        <dgm:layoutNode name="parSh">
          <dgm:alg type="sp"/>
          <dgm:shape xmlns:r="http://schemas.openxmlformats.org/officeDocument/2006/relationships" type="roundRect" r:blip="">
            <dgm:adjLst>
              <dgm:adj idx="1" val="0.1"/>
            </dgm:adjLst>
          </dgm:shape>
          <dgm:presOf axis="self" ptType="node"/>
          <dgm:constrLst>
            <dgm:constr type="h"/>
          </dgm:constrLst>
          <dgm:ruleLst/>
        </dgm:layoutNode>
        <dgm:layoutNode name="desTx" styleLbl="fgAcc1">
          <dgm:varLst>
            <dgm:bulletEnabled val="1"/>
          </dgm:varLst>
          <dgm:alg type="tx">
            <dgm:param type="stBulletLvl" val="1"/>
          </dgm:alg>
          <dgm:shape xmlns:r="http://schemas.openxmlformats.org/officeDocument/2006/relationships" type="roundRect" r:blip="">
            <dgm:adjLst>
              <dgm:adj idx="1" val="0.1"/>
            </dgm:adjLst>
          </dgm:shape>
          <dgm:presOf axis="des" ptType="node"/>
          <dgm:constrLst>
            <dgm:constr type="secFontSz" val="65"/>
            <dgm:constr type="primFontSz" refType="secFontSz"/>
            <dgm:constr type="h"/>
          </dgm:constrLst>
          <dgm:ruleLst>
            <dgm:rule type="h" val="INF" fact="NaN" max="NaN"/>
          </dgm:ruleLst>
        </dgm:layoutNode>
      </dgm:layoutNode>
      <dgm:forEach name="sibTransForEach" axis="followSib" ptType="sibTrans" cnt="1">
        <dgm:layoutNode name="sibTrans">
          <dgm:alg type="conn">
            <dgm:param type="begPts" val="auto"/>
            <dgm:param type="endPts" val="auto"/>
            <dgm:param type="srcNode" val="parTx"/>
            <dgm:param type="dstNode" val="parTx"/>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Tx">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2" cstate="print"/>
          <a:srcRect t="33333"/>
          <a:stretch>
            <a:fillRect/>
          </a:stretch>
        </p:blipFill>
        <p:spPr>
          <a:xfrm>
            <a:off x="0" y="0"/>
            <a:ext cx="9144000" cy="4572000"/>
          </a:xfrm>
          <a:prstGeom prst="rect">
            <a:avLst/>
          </a:prstGeom>
        </p:spPr>
      </p:pic>
      <p:sp>
        <p:nvSpPr>
          <p:cNvPr id="4" name="Date Placeholder 3"/>
          <p:cNvSpPr>
            <a:spLocks noGrp="1"/>
          </p:cNvSpPr>
          <p:nvPr>
            <p:ph type="dt" sz="half" idx="10"/>
          </p:nvPr>
        </p:nvSpPr>
        <p:spPr/>
        <p:txBody>
          <a:bodyPr/>
          <a:lstStyle/>
          <a:p>
            <a:fld id="{5B62E04E-7D07-4EB3-AE78-2887C31B6AC0}" type="datetimeFigureOut">
              <a:rPr lang="es-ES" smtClean="0"/>
              <a:t>28/01/2014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14799C3-06AF-4F7C-906C-3F164D092646}" type="slidenum">
              <a:rPr lang="es-ES" smtClean="0"/>
              <a:t>‹Nº›</a:t>
            </a:fld>
            <a:endParaRPr lang="es-ES"/>
          </a:p>
        </p:txBody>
      </p:sp>
      <p:sp>
        <p:nvSpPr>
          <p:cNvPr id="3" name="Subtitle 2"/>
          <p:cNvSpPr>
            <a:spLocks noGrp="1"/>
          </p:cNvSpPr>
          <p:nvPr>
            <p:ph type="subTitle" idx="1"/>
          </p:nvPr>
        </p:nvSpPr>
        <p:spPr>
          <a:xfrm>
            <a:off x="1219200" y="3886200"/>
            <a:ext cx="6400800" cy="1752600"/>
          </a:xfrm>
        </p:spPr>
        <p:txBody>
          <a:bodyPr>
            <a:normAutofit/>
          </a:bodyPr>
          <a:lstStyle>
            <a:lvl1pPr marL="0" indent="0" algn="ctr">
              <a:buNone/>
              <a:defRPr sz="1700" baseline="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2" name="Title 1"/>
          <p:cNvSpPr>
            <a:spLocks noGrp="1"/>
          </p:cNvSpPr>
          <p:nvPr>
            <p:ph type="ctrTitle"/>
          </p:nvPr>
        </p:nvSpPr>
        <p:spPr>
          <a:xfrm>
            <a:off x="685800" y="2007888"/>
            <a:ext cx="7772400" cy="1470025"/>
          </a:xfrm>
        </p:spPr>
        <p:txBody>
          <a:bodyPr/>
          <a:lstStyle>
            <a:lvl1pPr algn="ctr">
              <a:defRPr sz="3200"/>
            </a:lvl1pPr>
          </a:lstStyle>
          <a:p>
            <a:r>
              <a:rPr lang="es-ES" smtClean="0"/>
              <a:t>Haga clic para modificar el estilo de título del patrón</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B62E04E-7D07-4EB3-AE78-2887C31B6AC0}" type="datetimeFigureOut">
              <a:rPr lang="es-ES" smtClean="0"/>
              <a:t>28/01/2014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14799C3-06AF-4F7C-906C-3F164D092646}" type="slidenum">
              <a:rPr lang="es-ES" smtClean="0"/>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Date Placeholder 3"/>
          <p:cNvSpPr>
            <a:spLocks noGrp="1"/>
          </p:cNvSpPr>
          <p:nvPr>
            <p:ph type="dt" sz="half" idx="10"/>
          </p:nvPr>
        </p:nvSpPr>
        <p:spPr/>
        <p:txBody>
          <a:bodyPr/>
          <a:lstStyle/>
          <a:p>
            <a:fld id="{5B62E04E-7D07-4EB3-AE78-2887C31B6AC0}" type="datetimeFigureOut">
              <a:rPr lang="es-ES" smtClean="0"/>
              <a:t>28/01/2014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14799C3-06AF-4F7C-906C-3F164D092646}" type="slidenum">
              <a:rPr lang="es-ES" smtClean="0"/>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4" name="Date Placeholder 3"/>
          <p:cNvSpPr>
            <a:spLocks noGrp="1"/>
          </p:cNvSpPr>
          <p:nvPr>
            <p:ph type="dt" sz="half" idx="10"/>
          </p:nvPr>
        </p:nvSpPr>
        <p:spPr/>
        <p:txBody>
          <a:bodyPr/>
          <a:lstStyle/>
          <a:p>
            <a:fld id="{5B62E04E-7D07-4EB3-AE78-2887C31B6AC0}" type="datetimeFigureOut">
              <a:rPr lang="es-ES" smtClean="0"/>
              <a:t>28/01/2014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14799C3-06AF-4F7C-906C-3F164D092646}" type="slidenum">
              <a:rPr lang="es-ES" smtClean="0"/>
              <a:t>‹Nº›</a:t>
            </a:fld>
            <a:endParaRPr lang="es-ES"/>
          </a:p>
        </p:txBody>
      </p:sp>
      <p:sp>
        <p:nvSpPr>
          <p:cNvPr id="8" name="Content Placeholder 7"/>
          <p:cNvSpPr>
            <a:spLocks noGrp="1"/>
          </p:cNvSpPr>
          <p:nvPr>
            <p:ph sz="quarter" idx="13"/>
          </p:nvPr>
        </p:nvSpPr>
        <p:spPr>
          <a:xfrm>
            <a:off x="609600" y="1600200"/>
            <a:ext cx="7924800" cy="4114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609600" y="4962525"/>
            <a:ext cx="7885113" cy="1362075"/>
          </a:xfrm>
        </p:spPr>
        <p:txBody>
          <a:bodyPr anchor="t"/>
          <a:lstStyle>
            <a:lvl1pPr algn="l">
              <a:defRPr sz="3200" b="0" i="0" cap="all" baseline="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3462338"/>
            <a:ext cx="7885113" cy="1500187"/>
          </a:xfrm>
        </p:spPr>
        <p:txBody>
          <a:bodyPr anchor="b">
            <a:normAutofit/>
          </a:bodyPr>
          <a:lstStyle>
            <a:lvl1pPr marL="0" indent="0">
              <a:buNone/>
              <a:defRPr sz="1700" baseline="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5B62E04E-7D07-4EB3-AE78-2887C31B6AC0}" type="datetimeFigureOut">
              <a:rPr lang="es-ES" smtClean="0"/>
              <a:t>28/01/2014</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E14799C3-06AF-4F7C-906C-3F164D092646}" type="slidenum">
              <a:rPr lang="es-ES" smtClean="0"/>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11" name="Content Placeholder 10"/>
          <p:cNvSpPr>
            <a:spLocks noGrp="1"/>
          </p:cNvSpPr>
          <p:nvPr>
            <p:ph sz="quarter" idx="13"/>
          </p:nvPr>
        </p:nvSpPr>
        <p:spPr>
          <a:xfrm>
            <a:off x="609600" y="1600200"/>
            <a:ext cx="3733800" cy="4114800"/>
          </a:xfrm>
        </p:spPr>
        <p:txBody>
          <a:bodyPr/>
          <a:lstStyle>
            <a:lvl5pPr>
              <a:defRPr/>
            </a:lvl5pPr>
            <a:lvl6pPr>
              <a:buClr>
                <a:schemeClr val="tx2"/>
              </a:buClr>
              <a:buFont typeface="Arial" pitchFamily="34" charset="0"/>
              <a:buChar char="•"/>
              <a:defRPr/>
            </a:lvl6pPr>
            <a:lvl7pPr>
              <a:buClr>
                <a:schemeClr val="tx2"/>
              </a:buClr>
              <a:buFont typeface="Arial" pitchFamily="34" charset="0"/>
              <a:buChar char="•"/>
              <a:defRPr/>
            </a:lvl7pPr>
            <a:lvl8pPr>
              <a:buClr>
                <a:schemeClr val="tx2"/>
              </a:buClr>
              <a:buFont typeface="Arial" pitchFamily="34" charset="0"/>
              <a:buChar char="•"/>
              <a:defRPr/>
            </a:lvl8pPr>
            <a:lvl9pPr>
              <a:buClr>
                <a:schemeClr val="tx2"/>
              </a:buClr>
              <a:buFont typeface="Arial" pitchFamily="34" charset="0"/>
              <a:buChar cha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3" name="Content Placeholder 12"/>
          <p:cNvSpPr>
            <a:spLocks noGrp="1"/>
          </p:cNvSpPr>
          <p:nvPr>
            <p:ph sz="quarter" idx="14"/>
          </p:nvPr>
        </p:nvSpPr>
        <p:spPr>
          <a:xfrm>
            <a:off x="4800600" y="1600200"/>
            <a:ext cx="3733800" cy="41148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5" name="Date Placeholder 4"/>
          <p:cNvSpPr>
            <a:spLocks noGrp="1"/>
          </p:cNvSpPr>
          <p:nvPr>
            <p:ph type="dt" sz="half" idx="10"/>
          </p:nvPr>
        </p:nvSpPr>
        <p:spPr/>
        <p:txBody>
          <a:bodyPr/>
          <a:lstStyle/>
          <a:p>
            <a:fld id="{5B62E04E-7D07-4EB3-AE78-2887C31B6AC0}" type="datetimeFigureOut">
              <a:rPr lang="es-ES" smtClean="0"/>
              <a:t>28/01/2014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14799C3-06AF-4F7C-906C-3F164D092646}" type="slidenum">
              <a:rPr lang="es-ES" smtClean="0"/>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3" name="Content Placeholder 12"/>
          <p:cNvSpPr>
            <a:spLocks noGrp="1"/>
          </p:cNvSpPr>
          <p:nvPr>
            <p:ph sz="quarter" idx="14"/>
          </p:nvPr>
        </p:nvSpPr>
        <p:spPr>
          <a:xfrm>
            <a:off x="4800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11" name="Content Placeholder 10"/>
          <p:cNvSpPr>
            <a:spLocks noGrp="1"/>
          </p:cNvSpPr>
          <p:nvPr>
            <p:ph sz="quarter" idx="13"/>
          </p:nvPr>
        </p:nvSpPr>
        <p:spPr>
          <a:xfrm>
            <a:off x="609600" y="2209800"/>
            <a:ext cx="3733800" cy="3505200"/>
          </a:xfrm>
        </p:spPr>
        <p:txBody>
          <a:bodyPr/>
          <a:lstStyle>
            <a:lvl6pPr>
              <a:buClr>
                <a:schemeClr val="tx2"/>
              </a:buClr>
              <a:defRPr/>
            </a:lvl6pPr>
            <a:lvl7pPr>
              <a:buClr>
                <a:schemeClr val="tx2"/>
              </a:buClr>
              <a:defRPr/>
            </a:lvl7pPr>
            <a:lvl8pPr>
              <a:buClr>
                <a:schemeClr val="tx2"/>
              </a:buClr>
              <a:defRPr/>
            </a:lvl8pPr>
            <a:lvl9pPr>
              <a:buClr>
                <a:schemeClr val="tx2"/>
              </a:buClr>
              <a:defRPr/>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2" name="Title 1"/>
          <p:cNvSpPr>
            <a:spLocks noGrp="1"/>
          </p:cNvSpPr>
          <p:nvPr>
            <p:ph type="title"/>
          </p:nvPr>
        </p:nvSpPr>
        <p:spPr>
          <a:xfrm>
            <a:off x="609600" y="274638"/>
            <a:ext cx="7924800" cy="1143000"/>
          </a:xfrm>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4800600" y="1600199"/>
            <a:ext cx="3733800" cy="574675"/>
          </a:xfrm>
        </p:spPr>
        <p:txBody>
          <a:bodyPr anchor="b">
            <a:normAutofit/>
          </a:bodyPr>
          <a:lstStyle>
            <a:lvl1pPr marL="0" indent="0">
              <a:buNone/>
              <a:defRPr sz="1700" b="0" i="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7" name="Date Placeholder 6"/>
          <p:cNvSpPr>
            <a:spLocks noGrp="1"/>
          </p:cNvSpPr>
          <p:nvPr>
            <p:ph type="dt" sz="half" idx="10"/>
          </p:nvPr>
        </p:nvSpPr>
        <p:spPr/>
        <p:txBody>
          <a:bodyPr/>
          <a:lstStyle/>
          <a:p>
            <a:fld id="{5B62E04E-7D07-4EB3-AE78-2887C31B6AC0}" type="datetimeFigureOut">
              <a:rPr lang="es-ES" smtClean="0"/>
              <a:t>28/01/2014</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E14799C3-06AF-4F7C-906C-3F164D092646}" type="slidenum">
              <a:rPr lang="es-ES" smtClean="0"/>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7924800" cy="114300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5B62E04E-7D07-4EB3-AE78-2887C31B6AC0}" type="datetimeFigureOut">
              <a:rPr lang="es-ES" smtClean="0"/>
              <a:t>28/01/2014</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E14799C3-06AF-4F7C-906C-3F164D092646}" type="slidenum">
              <a:rPr lang="es-ES" smtClean="0"/>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62E04E-7D07-4EB3-AE78-2887C31B6AC0}" type="datetimeFigureOut">
              <a:rPr lang="es-ES" smtClean="0"/>
              <a:t>28/01/2014</a:t>
            </a:fld>
            <a:endParaRPr lang="es-ES"/>
          </a:p>
        </p:txBody>
      </p:sp>
      <p:sp>
        <p:nvSpPr>
          <p:cNvPr id="3" name="Footer Placeholder 2"/>
          <p:cNvSpPr>
            <a:spLocks noGrp="1"/>
          </p:cNvSpPr>
          <p:nvPr>
            <p:ph type="ftr" sz="quarter" idx="11"/>
          </p:nvPr>
        </p:nvSpPr>
        <p:spPr/>
        <p:txBody>
          <a:bodyPr/>
          <a:lstStyle/>
          <a:p>
            <a:endParaRPr lang="es-ES"/>
          </a:p>
        </p:txBody>
      </p:sp>
      <p:sp>
        <p:nvSpPr>
          <p:cNvPr id="4" name="Slide Number Placeholder 3"/>
          <p:cNvSpPr>
            <a:spLocks noGrp="1"/>
          </p:cNvSpPr>
          <p:nvPr>
            <p:ph type="sldNum" sz="quarter" idx="12"/>
          </p:nvPr>
        </p:nvSpPr>
        <p:spPr/>
        <p:txBody>
          <a:bodyPr/>
          <a:lstStyle/>
          <a:p>
            <a:fld id="{E14799C3-06AF-4F7C-906C-3F164D092646}" type="slidenum">
              <a:rPr lang="es-ES" smtClean="0"/>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9" name="Content Placeholder 8"/>
          <p:cNvSpPr>
            <a:spLocks noGrp="1"/>
          </p:cNvSpPr>
          <p:nvPr>
            <p:ph sz="quarter" idx="13"/>
          </p:nvPr>
        </p:nvSpPr>
        <p:spPr>
          <a:xfrm>
            <a:off x="3962400" y="1447800"/>
            <a:ext cx="4648200" cy="4267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2" name="Title 1"/>
          <p:cNvSpPr>
            <a:spLocks noGrp="1"/>
          </p:cNvSpPr>
          <p:nvPr>
            <p:ph type="title"/>
          </p:nvPr>
        </p:nvSpPr>
        <p:spPr>
          <a:xfrm>
            <a:off x="612648"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612648" y="2547891"/>
            <a:ext cx="2971800" cy="3167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B62E04E-7D07-4EB3-AE78-2887C31B6AC0}" type="datetimeFigureOut">
              <a:rPr lang="es-ES" smtClean="0"/>
              <a:t>28/01/2014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14799C3-06AF-4F7C-906C-3F164D092646}" type="slidenum">
              <a:rPr lang="es-ES" smtClean="0"/>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pic>
        <p:nvPicPr>
          <p:cNvPr id="11" name="Picture 10" descr="horizon.png"/>
          <p:cNvPicPr>
            <a:picLocks noChangeAspect="1"/>
          </p:cNvPicPr>
          <p:nvPr/>
        </p:nvPicPr>
        <p:blipFill>
          <a:blip r:embed="rId2" cstate="print"/>
          <a:stretch>
            <a:fillRect/>
          </a:stretch>
        </p:blipFill>
        <p:spPr>
          <a:xfrm>
            <a:off x="0" y="0"/>
            <a:ext cx="9144000" cy="6858000"/>
          </a:xfrm>
          <a:prstGeom prst="rect">
            <a:avLst/>
          </a:prstGeom>
        </p:spPr>
      </p:pic>
      <p:sp>
        <p:nvSpPr>
          <p:cNvPr id="2" name="Title 1"/>
          <p:cNvSpPr>
            <a:spLocks noGrp="1"/>
          </p:cNvSpPr>
          <p:nvPr>
            <p:ph type="title"/>
          </p:nvPr>
        </p:nvSpPr>
        <p:spPr>
          <a:xfrm>
            <a:off x="609600" y="1447800"/>
            <a:ext cx="2971800" cy="1097280"/>
          </a:xfrm>
        </p:spPr>
        <p:txBody>
          <a:bodyPr anchor="b"/>
          <a:lstStyle>
            <a:lvl1pPr algn="l">
              <a:defRPr sz="1800" b="0" i="0" cap="none" baseline="0">
                <a:solidFill>
                  <a:schemeClr val="tx2"/>
                </a:solidFill>
              </a:defRPr>
            </a:lvl1pPr>
          </a:lstStyle>
          <a:p>
            <a:r>
              <a:rPr lang="es-ES" smtClean="0"/>
              <a:t>Haga clic para modificar el estilo de título del patrón</a:t>
            </a:r>
            <a:endParaRPr lang="en-US" dirty="0"/>
          </a:p>
        </p:txBody>
      </p:sp>
      <p:sp>
        <p:nvSpPr>
          <p:cNvPr id="3" name="Picture Placeholder 2"/>
          <p:cNvSpPr>
            <a:spLocks noGrp="1"/>
          </p:cNvSpPr>
          <p:nvPr>
            <p:ph type="pic" idx="1"/>
          </p:nvPr>
        </p:nvSpPr>
        <p:spPr>
          <a:xfrm>
            <a:off x="4657344" y="1447800"/>
            <a:ext cx="3419856" cy="3474720"/>
          </a:xfrm>
          <a:custGeom>
            <a:avLst/>
            <a:gdLst>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74450 w 3419856"/>
              <a:gd name="connsiteY9" fmla="*/ 3429000 h 3429000"/>
              <a:gd name="connsiteX10" fmla="*/ 21806 w 3419856"/>
              <a:gd name="connsiteY10" fmla="*/ 3407194 h 3429000"/>
              <a:gd name="connsiteX11" fmla="*/ 0 w 3419856"/>
              <a:gd name="connsiteY11" fmla="*/ 3354550 h 3429000"/>
              <a:gd name="connsiteX12" fmla="*/ 0 w 3419856"/>
              <a:gd name="connsiteY12" fmla="*/ 74450 h 3429000"/>
              <a:gd name="connsiteX0" fmla="*/ 0 w 3419856"/>
              <a:gd name="connsiteY0" fmla="*/ 74450 h 3429000"/>
              <a:gd name="connsiteX1" fmla="*/ 21806 w 3419856"/>
              <a:gd name="connsiteY1" fmla="*/ 21806 h 3429000"/>
              <a:gd name="connsiteX2" fmla="*/ 74450 w 3419856"/>
              <a:gd name="connsiteY2" fmla="*/ 0 h 3429000"/>
              <a:gd name="connsiteX3" fmla="*/ 3345406 w 3419856"/>
              <a:gd name="connsiteY3" fmla="*/ 0 h 3429000"/>
              <a:gd name="connsiteX4" fmla="*/ 3398050 w 3419856"/>
              <a:gd name="connsiteY4" fmla="*/ 21806 h 3429000"/>
              <a:gd name="connsiteX5" fmla="*/ 3419856 w 3419856"/>
              <a:gd name="connsiteY5" fmla="*/ 74450 h 3429000"/>
              <a:gd name="connsiteX6" fmla="*/ 3419856 w 3419856"/>
              <a:gd name="connsiteY6" fmla="*/ 3354550 h 3429000"/>
              <a:gd name="connsiteX7" fmla="*/ 3398050 w 3419856"/>
              <a:gd name="connsiteY7" fmla="*/ 3407194 h 3429000"/>
              <a:gd name="connsiteX8" fmla="*/ 3345406 w 3419856"/>
              <a:gd name="connsiteY8" fmla="*/ 3429000 h 3429000"/>
              <a:gd name="connsiteX9" fmla="*/ 21806 w 3419856"/>
              <a:gd name="connsiteY9" fmla="*/ 3407194 h 3429000"/>
              <a:gd name="connsiteX10" fmla="*/ 0 w 3419856"/>
              <a:gd name="connsiteY10" fmla="*/ 3354550 h 3429000"/>
              <a:gd name="connsiteX11" fmla="*/ 0 w 3419856"/>
              <a:gd name="connsiteY11" fmla="*/ 74450 h 3429000"/>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4392"/>
              <a:gd name="connsiteY0" fmla="*/ 74450 h 3415968"/>
              <a:gd name="connsiteX1" fmla="*/ 21806 w 3964392"/>
              <a:gd name="connsiteY1" fmla="*/ 21806 h 3415968"/>
              <a:gd name="connsiteX2" fmla="*/ 74450 w 3964392"/>
              <a:gd name="connsiteY2" fmla="*/ 0 h 3415968"/>
              <a:gd name="connsiteX3" fmla="*/ 3345406 w 3964392"/>
              <a:gd name="connsiteY3" fmla="*/ 0 h 3415968"/>
              <a:gd name="connsiteX4" fmla="*/ 3398050 w 3964392"/>
              <a:gd name="connsiteY4" fmla="*/ 21806 h 3415968"/>
              <a:gd name="connsiteX5" fmla="*/ 3419856 w 3964392"/>
              <a:gd name="connsiteY5" fmla="*/ 74450 h 3415968"/>
              <a:gd name="connsiteX6" fmla="*/ 3419856 w 3964392"/>
              <a:gd name="connsiteY6" fmla="*/ 3354550 h 3415968"/>
              <a:gd name="connsiteX7" fmla="*/ 3398050 w 3964392"/>
              <a:gd name="connsiteY7" fmla="*/ 3407194 h 3415968"/>
              <a:gd name="connsiteX8" fmla="*/ 21806 w 3964392"/>
              <a:gd name="connsiteY8" fmla="*/ 3407194 h 3415968"/>
              <a:gd name="connsiteX9" fmla="*/ 0 w 3964392"/>
              <a:gd name="connsiteY9" fmla="*/ 3354550 h 3415968"/>
              <a:gd name="connsiteX10" fmla="*/ 0 w 3964392"/>
              <a:gd name="connsiteY10" fmla="*/ 74450 h 3415968"/>
              <a:gd name="connsiteX0" fmla="*/ 0 w 3968026"/>
              <a:gd name="connsiteY0" fmla="*/ 74450 h 3910007"/>
              <a:gd name="connsiteX1" fmla="*/ 21806 w 3968026"/>
              <a:gd name="connsiteY1" fmla="*/ 21806 h 3910007"/>
              <a:gd name="connsiteX2" fmla="*/ 74450 w 3968026"/>
              <a:gd name="connsiteY2" fmla="*/ 0 h 3910007"/>
              <a:gd name="connsiteX3" fmla="*/ 3345406 w 3968026"/>
              <a:gd name="connsiteY3" fmla="*/ 0 h 3910007"/>
              <a:gd name="connsiteX4" fmla="*/ 3398050 w 3968026"/>
              <a:gd name="connsiteY4" fmla="*/ 21806 h 3910007"/>
              <a:gd name="connsiteX5" fmla="*/ 3419856 w 3968026"/>
              <a:gd name="connsiteY5" fmla="*/ 74450 h 3910007"/>
              <a:gd name="connsiteX6" fmla="*/ 3419856 w 3968026"/>
              <a:gd name="connsiteY6" fmla="*/ 3354550 h 3910007"/>
              <a:gd name="connsiteX7" fmla="*/ 3398050 w 3968026"/>
              <a:gd name="connsiteY7" fmla="*/ 3407194 h 3910007"/>
              <a:gd name="connsiteX8" fmla="*/ 0 w 3968026"/>
              <a:gd name="connsiteY8" fmla="*/ 3354550 h 3910007"/>
              <a:gd name="connsiteX9" fmla="*/ 0 w 3968026"/>
              <a:gd name="connsiteY9" fmla="*/ 74450 h 3910007"/>
              <a:gd name="connsiteX0" fmla="*/ 0 w 3419856"/>
              <a:gd name="connsiteY0" fmla="*/ 74450 h 3901233"/>
              <a:gd name="connsiteX1" fmla="*/ 21806 w 3419856"/>
              <a:gd name="connsiteY1" fmla="*/ 21806 h 3901233"/>
              <a:gd name="connsiteX2" fmla="*/ 74450 w 3419856"/>
              <a:gd name="connsiteY2" fmla="*/ 0 h 3901233"/>
              <a:gd name="connsiteX3" fmla="*/ 3345406 w 3419856"/>
              <a:gd name="connsiteY3" fmla="*/ 0 h 3901233"/>
              <a:gd name="connsiteX4" fmla="*/ 3398050 w 3419856"/>
              <a:gd name="connsiteY4" fmla="*/ 21806 h 3901233"/>
              <a:gd name="connsiteX5" fmla="*/ 3419856 w 3419856"/>
              <a:gd name="connsiteY5" fmla="*/ 74450 h 3901233"/>
              <a:gd name="connsiteX6" fmla="*/ 3419856 w 3419856"/>
              <a:gd name="connsiteY6" fmla="*/ 3354550 h 3901233"/>
              <a:gd name="connsiteX7" fmla="*/ 0 w 3419856"/>
              <a:gd name="connsiteY7" fmla="*/ 3354550 h 3901233"/>
              <a:gd name="connsiteX8" fmla="*/ 0 w 3419856"/>
              <a:gd name="connsiteY8" fmla="*/ 74450 h 3901233"/>
              <a:gd name="connsiteX0" fmla="*/ 0 w 3419856"/>
              <a:gd name="connsiteY0" fmla="*/ 74450 h 3354550"/>
              <a:gd name="connsiteX1" fmla="*/ 21806 w 3419856"/>
              <a:gd name="connsiteY1" fmla="*/ 21806 h 3354550"/>
              <a:gd name="connsiteX2" fmla="*/ 74450 w 3419856"/>
              <a:gd name="connsiteY2" fmla="*/ 0 h 3354550"/>
              <a:gd name="connsiteX3" fmla="*/ 3345406 w 3419856"/>
              <a:gd name="connsiteY3" fmla="*/ 0 h 3354550"/>
              <a:gd name="connsiteX4" fmla="*/ 3398050 w 3419856"/>
              <a:gd name="connsiteY4" fmla="*/ 21806 h 3354550"/>
              <a:gd name="connsiteX5" fmla="*/ 3419856 w 3419856"/>
              <a:gd name="connsiteY5" fmla="*/ 74450 h 3354550"/>
              <a:gd name="connsiteX6" fmla="*/ 3419856 w 3419856"/>
              <a:gd name="connsiteY6" fmla="*/ 3354550 h 3354550"/>
              <a:gd name="connsiteX7" fmla="*/ 0 w 3419856"/>
              <a:gd name="connsiteY7" fmla="*/ 3354550 h 3354550"/>
              <a:gd name="connsiteX8" fmla="*/ 0 w 3419856"/>
              <a:gd name="connsiteY8" fmla="*/ 74450 h 3354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19856" h="3354550">
                <a:moveTo>
                  <a:pt x="0" y="74450"/>
                </a:moveTo>
                <a:cubicBezTo>
                  <a:pt x="0" y="54705"/>
                  <a:pt x="7844" y="35768"/>
                  <a:pt x="21806" y="21806"/>
                </a:cubicBezTo>
                <a:cubicBezTo>
                  <a:pt x="35768" y="7844"/>
                  <a:pt x="54705" y="0"/>
                  <a:pt x="74450" y="0"/>
                </a:cubicBezTo>
                <a:lnTo>
                  <a:pt x="3345406" y="0"/>
                </a:lnTo>
                <a:cubicBezTo>
                  <a:pt x="3365151" y="0"/>
                  <a:pt x="3384088" y="7844"/>
                  <a:pt x="3398050" y="21806"/>
                </a:cubicBezTo>
                <a:cubicBezTo>
                  <a:pt x="3412012" y="35768"/>
                  <a:pt x="3419856" y="54705"/>
                  <a:pt x="3419856" y="74450"/>
                </a:cubicBezTo>
                <a:lnTo>
                  <a:pt x="3419856" y="3354550"/>
                </a:lnTo>
                <a:lnTo>
                  <a:pt x="0" y="3354550"/>
                </a:lnTo>
                <a:lnTo>
                  <a:pt x="0" y="74450"/>
                </a:lnTo>
                <a:close/>
              </a:path>
            </a:pathLst>
          </a:custGeom>
        </p:spPr>
        <p:txBody>
          <a:bodyPr>
            <a:normAutofit/>
          </a:bodyPr>
          <a:lstStyle>
            <a:lvl1pPr marL="0" indent="0" algn="ctr">
              <a:buNone/>
              <a:defRPr sz="2000" baseline="0">
                <a:solidFill>
                  <a:schemeClr val="tx1">
                    <a:lumMod val="65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609600" y="2547890"/>
            <a:ext cx="2971800" cy="2405109"/>
          </a:xfrm>
        </p:spPr>
        <p:txBody>
          <a:bodyPr tIns="9144">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5B62E04E-7D07-4EB3-AE78-2887C31B6AC0}" type="datetimeFigureOut">
              <a:rPr lang="es-ES" smtClean="0"/>
              <a:t>28/01/2014</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E14799C3-06AF-4F7C-906C-3F164D092646}" type="slidenum">
              <a:rPr lang="es-ES" smtClean="0"/>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horizon.png"/>
          <p:cNvPicPr>
            <a:picLocks noChangeAspect="1"/>
          </p:cNvPicPr>
          <p:nvPr/>
        </p:nvPicPr>
        <p:blipFill>
          <a:blip r:embed="rId13" cstate="print"/>
          <a:stretch>
            <a:fillRect/>
          </a:stretch>
        </p:blipFill>
        <p:spPr>
          <a:xfrm>
            <a:off x="0" y="0"/>
            <a:ext cx="9144000" cy="6858000"/>
          </a:xfrm>
          <a:prstGeom prst="rect">
            <a:avLst/>
          </a:prstGeom>
        </p:spPr>
      </p:pic>
      <p:sp>
        <p:nvSpPr>
          <p:cNvPr id="2" name="Title Placeholder 1"/>
          <p:cNvSpPr>
            <a:spLocks noGrp="1"/>
          </p:cNvSpPr>
          <p:nvPr>
            <p:ph type="title"/>
          </p:nvPr>
        </p:nvSpPr>
        <p:spPr>
          <a:xfrm>
            <a:off x="609600" y="274638"/>
            <a:ext cx="7924800" cy="1143000"/>
          </a:xfrm>
          <a:prstGeom prst="rect">
            <a:avLst/>
          </a:prstGeom>
        </p:spPr>
        <p:txBody>
          <a:bodyPr vert="horz" lIns="91440" tIns="45720" rIns="91440" bIns="45720" rtlCol="0" anchor="b" anchorCtr="0">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09600" y="1600200"/>
            <a:ext cx="79248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smtClean="0"/>
          </a:p>
        </p:txBody>
      </p:sp>
      <p:sp>
        <p:nvSpPr>
          <p:cNvPr id="4" name="Date Placeholder 3"/>
          <p:cNvSpPr>
            <a:spLocks noGrp="1"/>
          </p:cNvSpPr>
          <p:nvPr>
            <p:ph type="dt" sz="half" idx="2"/>
          </p:nvPr>
        </p:nvSpPr>
        <p:spPr>
          <a:xfrm>
            <a:off x="5715000" y="6356350"/>
            <a:ext cx="1524000" cy="365125"/>
          </a:xfrm>
          <a:prstGeom prst="rect">
            <a:avLst/>
          </a:prstGeom>
        </p:spPr>
        <p:txBody>
          <a:bodyPr vert="horz" lIns="91440" tIns="45720" rIns="91440" bIns="45720" rtlCol="0" anchor="ctr"/>
          <a:lstStyle>
            <a:lvl1pPr algn="r">
              <a:defRPr sz="1000" strike="noStrike" spc="60" baseline="0">
                <a:solidFill>
                  <a:schemeClr val="tx1"/>
                </a:solidFill>
              </a:defRPr>
            </a:lvl1pPr>
          </a:lstStyle>
          <a:p>
            <a:fld id="{5B62E04E-7D07-4EB3-AE78-2887C31B6AC0}" type="datetimeFigureOut">
              <a:rPr lang="es-ES" smtClean="0"/>
              <a:t>28/01/2014</a:t>
            </a:fld>
            <a:endParaRPr lang="es-ES"/>
          </a:p>
        </p:txBody>
      </p:sp>
      <p:sp>
        <p:nvSpPr>
          <p:cNvPr id="5" name="Footer Placeholder 4"/>
          <p:cNvSpPr>
            <a:spLocks noGrp="1"/>
          </p:cNvSpPr>
          <p:nvPr>
            <p:ph type="ftr" sz="quarter" idx="3"/>
          </p:nvPr>
        </p:nvSpPr>
        <p:spPr>
          <a:xfrm>
            <a:off x="609600" y="6356350"/>
            <a:ext cx="2895600" cy="365125"/>
          </a:xfrm>
          <a:prstGeom prst="rect">
            <a:avLst/>
          </a:prstGeom>
        </p:spPr>
        <p:txBody>
          <a:bodyPr vert="horz" lIns="91440" tIns="45720" rIns="91440" bIns="45720" rtlCol="0" anchor="ctr"/>
          <a:lstStyle>
            <a:lvl1pPr algn="l">
              <a:defRPr sz="1000" cap="all" spc="60" baseline="0">
                <a:solidFill>
                  <a:schemeClr val="tx1"/>
                </a:solidFill>
              </a:defRPr>
            </a:lvl1pPr>
          </a:lstStyle>
          <a:p>
            <a:endParaRPr lang="es-ES"/>
          </a:p>
        </p:txBody>
      </p:sp>
      <p:sp>
        <p:nvSpPr>
          <p:cNvPr id="6" name="Slide Number Placeholder 5"/>
          <p:cNvSpPr>
            <a:spLocks noGrp="1"/>
          </p:cNvSpPr>
          <p:nvPr>
            <p:ph type="sldNum" sz="quarter" idx="4"/>
          </p:nvPr>
        </p:nvSpPr>
        <p:spPr>
          <a:xfrm>
            <a:off x="7543800" y="6356350"/>
            <a:ext cx="990600" cy="365125"/>
          </a:xfrm>
          <a:prstGeom prst="rect">
            <a:avLst/>
          </a:prstGeom>
        </p:spPr>
        <p:txBody>
          <a:bodyPr vert="horz" lIns="91440" tIns="45720" rIns="91440" bIns="45720" rtlCol="0" anchor="ctr"/>
          <a:lstStyle>
            <a:lvl1pPr algn="r">
              <a:defRPr sz="1100" baseline="0">
                <a:solidFill>
                  <a:schemeClr val="tx1"/>
                </a:solidFill>
              </a:defRPr>
            </a:lvl1pPr>
          </a:lstStyle>
          <a:p>
            <a:fld id="{E14799C3-06AF-4F7C-906C-3F164D092646}" type="slidenum">
              <a:rPr lang="es-ES" smtClean="0"/>
              <a:t>‹Nº›</a:t>
            </a:fld>
            <a:endParaRPr lang="es-ES"/>
          </a:p>
        </p:txBody>
      </p:sp>
    </p:spTree>
  </p:cSld>
  <p:clrMap bg1="dk1" tx1="lt1" bg2="dk2" tx2="lt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l" defTabSz="914400" rtl="0" eaLnBrk="1" latinLnBrk="0" hangingPunct="1">
        <a:spcBef>
          <a:spcPct val="0"/>
        </a:spcBef>
        <a:buNone/>
        <a:defRPr sz="3000" kern="1200" cap="all" spc="5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1pPr>
      <a:lvl2pPr marL="742950" indent="-28575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2pPr>
      <a:lvl3pPr marL="1143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3pPr>
      <a:lvl4pPr marL="1600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4pPr>
      <a:lvl5pPr marL="20574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spc="30" baseline="0">
          <a:solidFill>
            <a:schemeClr val="tx1"/>
          </a:solidFill>
          <a:latin typeface="+mn-lt"/>
          <a:ea typeface="+mn-ea"/>
          <a:cs typeface="+mn-cs"/>
        </a:defRPr>
      </a:lvl5pPr>
      <a:lvl6pPr marL="25146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6pPr>
      <a:lvl7pPr marL="29718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7pPr>
      <a:lvl8pPr marL="34290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8pPr>
      <a:lvl9pPr marL="3886200" indent="-228600" algn="l" defTabSz="914400" rtl="0" eaLnBrk="1" latinLnBrk="0" hangingPunct="1">
        <a:lnSpc>
          <a:spcPct val="100000"/>
        </a:lnSpc>
        <a:spcBef>
          <a:spcPct val="20000"/>
        </a:spcBef>
        <a:spcAft>
          <a:spcPts val="600"/>
        </a:spcAft>
        <a:buClr>
          <a:schemeClr val="tx2"/>
        </a:buClr>
        <a:buFont typeface="Arial" pitchFamily="34" charset="0"/>
        <a:buChar char="•"/>
        <a:defRPr sz="17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33.png"/></Relationships>
</file>

<file path=ppt/slides/_rels/slide3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jpeg"/><Relationship Id="rId4" Type="http://schemas.openxmlformats.org/officeDocument/2006/relationships/image" Target="../media/image40.png"/></Relationships>
</file>

<file path=ppt/slides/_rels/slide42.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image" Target="../media/image48.jpeg"/><Relationship Id="rId1" Type="http://schemas.openxmlformats.org/officeDocument/2006/relationships/slideLayout" Target="../slideLayouts/slideLayout2.xml"/><Relationship Id="rId6" Type="http://schemas.openxmlformats.org/officeDocument/2006/relationships/image" Target="../media/image52.jpeg"/><Relationship Id="rId5" Type="http://schemas.openxmlformats.org/officeDocument/2006/relationships/image" Target="../media/image51.jpeg"/><Relationship Id="rId4" Type="http://schemas.openxmlformats.org/officeDocument/2006/relationships/image" Target="../media/image50.jpeg"/></Relationships>
</file>

<file path=ppt/slides/_rels/slide45.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png"/><Relationship Id="rId1" Type="http://schemas.openxmlformats.org/officeDocument/2006/relationships/slideLayout" Target="../slideLayouts/slideLayout2.xml"/><Relationship Id="rId4" Type="http://schemas.openxmlformats.org/officeDocument/2006/relationships/image" Target="../media/image59.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7" Type="http://schemas.openxmlformats.org/officeDocument/2006/relationships/image" Target="../media/image6.png"/><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4.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7 Imagen"/>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1979712" y="332656"/>
            <a:ext cx="5616624" cy="13681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8 CuadroTexto"/>
          <p:cNvSpPr txBox="1"/>
          <p:nvPr/>
        </p:nvSpPr>
        <p:spPr>
          <a:xfrm>
            <a:off x="611560" y="2204864"/>
            <a:ext cx="8136904" cy="3693319"/>
          </a:xfrm>
          <a:prstGeom prst="rect">
            <a:avLst/>
          </a:prstGeom>
          <a:noFill/>
        </p:spPr>
        <p:txBody>
          <a:bodyPr wrap="square" rtlCol="0">
            <a:spAutoFit/>
          </a:bodyPr>
          <a:lstStyle/>
          <a:p>
            <a:pPr lvl="0" algn="ctr" fontAlgn="base">
              <a:spcBef>
                <a:spcPct val="0"/>
              </a:spcBef>
              <a:spcAft>
                <a:spcPct val="0"/>
              </a:spcAft>
            </a:pPr>
            <a:r>
              <a:rPr lang="es-EC" sz="2400" b="1"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DEPARTAMENTO DE CIENCIAS DE LA ENERGÍA Y MECÁNICA</a:t>
            </a:r>
          </a:p>
          <a:p>
            <a:pPr lvl="0" algn="ctr" fontAlgn="base">
              <a:spcBef>
                <a:spcPct val="0"/>
              </a:spcBef>
              <a:spcAft>
                <a:spcPct val="0"/>
              </a:spcAft>
            </a:pPr>
            <a:endParaRPr lang="es-EC" sz="2400" b="1"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endParaRPr>
          </a:p>
          <a:p>
            <a:pPr lvl="0" algn="ctr" fontAlgn="base">
              <a:spcBef>
                <a:spcPct val="0"/>
              </a:spcBef>
              <a:spcAft>
                <a:spcPct val="0"/>
              </a:spcAft>
            </a:pPr>
            <a:endParaRPr lang="es-EC" sz="2400" b="1"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endParaRPr>
          </a:p>
          <a:p>
            <a:pPr lvl="0" algn="ctr" eaLnBrk="0" fontAlgn="base" hangingPunct="0">
              <a:spcBef>
                <a:spcPct val="0"/>
              </a:spcBef>
              <a:spcAft>
                <a:spcPct val="0"/>
              </a:spcAft>
            </a:pPr>
            <a:r>
              <a:rPr lang="es-EC" sz="2400" b="1"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rPr>
              <a:t>CARRERA DE INGENIERÍA MECÁNICA</a:t>
            </a:r>
          </a:p>
          <a:p>
            <a:pPr lvl="0" algn="ctr" eaLnBrk="0" fontAlgn="base" hangingPunct="0">
              <a:spcBef>
                <a:spcPct val="0"/>
              </a:spcBef>
              <a:spcAft>
                <a:spcPct val="0"/>
              </a:spcAft>
            </a:pPr>
            <a:endParaRPr lang="es-EC" sz="2400" b="1"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endParaRPr>
          </a:p>
          <a:p>
            <a:pPr lvl="0" algn="ctr" eaLnBrk="0" fontAlgn="base" hangingPunct="0">
              <a:spcBef>
                <a:spcPct val="0"/>
              </a:spcBef>
              <a:spcAft>
                <a:spcPct val="0"/>
              </a:spcAft>
            </a:pPr>
            <a:endParaRPr lang="es-EC" sz="2400" b="1"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endParaRPr>
          </a:p>
          <a:p>
            <a:pPr lvl="0" algn="ctr" eaLnBrk="0" fontAlgn="base" hangingPunct="0">
              <a:spcBef>
                <a:spcPct val="0"/>
              </a:spcBef>
              <a:spcAft>
                <a:spcPct val="0"/>
              </a:spcAft>
            </a:pPr>
            <a:endParaRPr lang="es-EC" sz="2400" b="1" dirty="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endParaRPr>
          </a:p>
          <a:p>
            <a:pPr algn="ctr" eaLnBrk="0" fontAlgn="base" hangingPunct="0">
              <a:spcBef>
                <a:spcPct val="0"/>
              </a:spcBef>
              <a:spcAft>
                <a:spcPct val="0"/>
              </a:spcAft>
            </a:pPr>
            <a:r>
              <a:rPr lang="es-EC" sz="2400" b="1" dirty="0">
                <a:solidFill>
                  <a:srgbClr val="FEFAC9">
                    <a:tint val="100000"/>
                    <a:shade val="90000"/>
                    <a:satMod val="250000"/>
                    <a:alpha val="100000"/>
                  </a:srgbClr>
                </a:solidFill>
                <a:effectLst>
                  <a:outerShdw blurRad="38100" dist="25500" dir="5400000" algn="tl" rotWithShape="0">
                    <a:srgbClr val="000000">
                      <a:satMod val="180000"/>
                      <a:alpha val="75000"/>
                    </a:srgbClr>
                  </a:outerShdw>
                </a:effectLst>
              </a:rPr>
              <a:t>TESIS PREVIO A LA OBTENCIÓN DEL TÍTULO DE INGENIERO MECÁNICO</a:t>
            </a:r>
            <a:r>
              <a:rPr lang="es-EC" sz="1600" b="1" dirty="0">
                <a:solidFill>
                  <a:srgbClr val="FEFAC9">
                    <a:tint val="100000"/>
                    <a:shade val="90000"/>
                    <a:satMod val="250000"/>
                    <a:alpha val="100000"/>
                  </a:srgbClr>
                </a:solidFill>
                <a:effectLst>
                  <a:outerShdw blurRad="38100" dist="25500" dir="5400000" algn="tl" rotWithShape="0">
                    <a:srgbClr val="000000">
                      <a:satMod val="180000"/>
                      <a:alpha val="75000"/>
                    </a:srgbClr>
                  </a:outerShdw>
                </a:effectLst>
              </a:rPr>
              <a:t/>
            </a:r>
            <a:br>
              <a:rPr lang="es-EC" sz="1600" b="1" dirty="0">
                <a:solidFill>
                  <a:srgbClr val="FEFAC9">
                    <a:tint val="100000"/>
                    <a:shade val="90000"/>
                    <a:satMod val="250000"/>
                    <a:alpha val="100000"/>
                  </a:srgbClr>
                </a:solidFill>
                <a:effectLst>
                  <a:outerShdw blurRad="38100" dist="25500" dir="5400000" algn="tl" rotWithShape="0">
                    <a:srgbClr val="000000">
                      <a:satMod val="180000"/>
                      <a:alpha val="75000"/>
                    </a:srgbClr>
                  </a:outerShdw>
                </a:effectLst>
              </a:rPr>
            </a:br>
            <a:endParaRPr lang="es-ES" b="1" dirty="0"/>
          </a:p>
        </p:txBody>
      </p:sp>
    </p:spTree>
    <p:extLst>
      <p:ext uri="{BB962C8B-B14F-4D97-AF65-F5344CB8AC3E}">
        <p14:creationId xmlns:p14="http://schemas.microsoft.com/office/powerpoint/2010/main" val="35955324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Título"/>
          <p:cNvSpPr>
            <a:spLocks noGrp="1"/>
          </p:cNvSpPr>
          <p:nvPr>
            <p:ph type="title"/>
          </p:nvPr>
        </p:nvSpPr>
        <p:spPr/>
        <p:txBody>
          <a:bodyPr/>
          <a:lstStyle/>
          <a:p>
            <a:pPr algn="ctr"/>
            <a:r>
              <a:rPr lang="es-EC" b="1" dirty="0" smtClean="0">
                <a:solidFill>
                  <a:srgbClr val="FFC000"/>
                </a:solidFill>
              </a:rPr>
              <a:t>DEFINICIÓN DEL PROBLEMA</a:t>
            </a:r>
            <a:endParaRPr lang="es-ES" b="1" dirty="0">
              <a:solidFill>
                <a:srgbClr val="FFC000"/>
              </a:solidFill>
            </a:endParaRPr>
          </a:p>
        </p:txBody>
      </p:sp>
      <p:graphicFrame>
        <p:nvGraphicFramePr>
          <p:cNvPr id="7" name="6 Marcador de contenido"/>
          <p:cNvGraphicFramePr>
            <a:graphicFrameLocks noGrp="1"/>
          </p:cNvGraphicFramePr>
          <p:nvPr>
            <p:ph sz="quarter" idx="13"/>
            <p:extLst>
              <p:ext uri="{D42A27DB-BD31-4B8C-83A1-F6EECF244321}">
                <p14:modId xmlns:p14="http://schemas.microsoft.com/office/powerpoint/2010/main" val="2863451142"/>
              </p:ext>
            </p:extLst>
          </p:nvPr>
        </p:nvGraphicFramePr>
        <p:xfrm>
          <a:off x="609600" y="1600200"/>
          <a:ext cx="7924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334242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solidFill>
                  <a:srgbClr val="FFC000"/>
                </a:solidFill>
              </a:rPr>
              <a:t>OBJETIVO GENERAL</a:t>
            </a:r>
            <a:endParaRPr lang="es-ES" b="1" dirty="0">
              <a:solidFill>
                <a:srgbClr val="FFC000"/>
              </a:solidFill>
            </a:endParaRPr>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3954414289"/>
              </p:ext>
            </p:extLst>
          </p:nvPr>
        </p:nvGraphicFramePr>
        <p:xfrm>
          <a:off x="609600" y="1600200"/>
          <a:ext cx="7924800"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36071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183778"/>
            <a:ext cx="7924800" cy="652934"/>
          </a:xfrm>
        </p:spPr>
        <p:txBody>
          <a:bodyPr/>
          <a:lstStyle/>
          <a:p>
            <a:pPr algn="ctr"/>
            <a:r>
              <a:rPr lang="es-EC" b="1" dirty="0" smtClean="0">
                <a:solidFill>
                  <a:srgbClr val="FFC000"/>
                </a:solidFill>
              </a:rPr>
              <a:t>OBJETIVOS ESPECÍFICOS</a:t>
            </a:r>
            <a:endParaRPr lang="es-ES" b="1" dirty="0">
              <a:solidFill>
                <a:srgbClr val="FFC000"/>
              </a:solidFill>
            </a:endParaRPr>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2869269903"/>
              </p:ext>
            </p:extLst>
          </p:nvPr>
        </p:nvGraphicFramePr>
        <p:xfrm>
          <a:off x="467544" y="836712"/>
          <a:ext cx="8356848" cy="590465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917060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solidFill>
                  <a:schemeClr val="tx2"/>
                </a:solidFill>
              </a:rPr>
              <a:t>CALENTAMIENTO ACTUAL DE AGUA mediante el uso del serpentín</a:t>
            </a:r>
            <a:endParaRPr lang="es-ES" b="1" dirty="0">
              <a:solidFill>
                <a:schemeClr val="tx2"/>
              </a:solidFill>
            </a:endParaRPr>
          </a:p>
        </p:txBody>
      </p:sp>
      <p:pic>
        <p:nvPicPr>
          <p:cNvPr id="4" name="6 Marcador de contenido" descr="C:\Users\ESTEBAN\AppData\Local\Microsoft\Windows\Temporary Internet Files\Content.IE5\XKTZYTDA\DSC_0071.jpg"/>
          <p:cNvPicPr>
            <a:picLocks noGrp="1"/>
          </p:cNvPicPr>
          <p:nvPr>
            <p:ph sz="quarter" idx="4294967295"/>
          </p:nvPr>
        </p:nvPicPr>
        <p:blipFill>
          <a:blip r:embed="rId2" cstate="print"/>
          <a:srcRect/>
          <a:stretch>
            <a:fillRect/>
          </a:stretch>
        </p:blipFill>
        <p:spPr bwMode="auto">
          <a:xfrm>
            <a:off x="1331640" y="1628800"/>
            <a:ext cx="3240360" cy="4032448"/>
          </a:xfrm>
          <a:prstGeom prst="rect">
            <a:avLst/>
          </a:prstGeom>
          <a:noFill/>
          <a:ln w="9525">
            <a:noFill/>
            <a:miter lim="800000"/>
            <a:headEnd/>
            <a:tailEnd/>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4572000" y="1628800"/>
            <a:ext cx="3312368" cy="4032448"/>
          </a:xfrm>
          <a:prstGeom prst="rect">
            <a:avLst/>
          </a:prstGeom>
          <a:noFill/>
          <a:ln>
            <a:noFill/>
          </a:ln>
        </p:spPr>
      </p:pic>
    </p:spTree>
    <p:extLst>
      <p:ext uri="{BB962C8B-B14F-4D97-AF65-F5344CB8AC3E}">
        <p14:creationId xmlns:p14="http://schemas.microsoft.com/office/powerpoint/2010/main" val="1476551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1112383135"/>
              </p:ext>
            </p:extLst>
          </p:nvPr>
        </p:nvGraphicFramePr>
        <p:xfrm>
          <a:off x="2051720" y="548680"/>
          <a:ext cx="6480719" cy="3907728"/>
        </p:xfrm>
        <a:graphic>
          <a:graphicData uri="http://schemas.openxmlformats.org/drawingml/2006/table">
            <a:tbl>
              <a:tblPr firstRow="1" firstCol="1" bandRow="1">
                <a:tableStyleId>{5C22544A-7EE6-4342-B048-85BDC9FD1C3A}</a:tableStyleId>
              </a:tblPr>
              <a:tblGrid>
                <a:gridCol w="2531169"/>
                <a:gridCol w="3949550"/>
              </a:tblGrid>
              <a:tr h="325644">
                <a:tc>
                  <a:txBody>
                    <a:bodyPr/>
                    <a:lstStyle/>
                    <a:p>
                      <a:pPr algn="ctr">
                        <a:spcAft>
                          <a:spcPts val="0"/>
                        </a:spcAft>
                      </a:pPr>
                      <a:r>
                        <a:rPr lang="es-EC" sz="2000" dirty="0">
                          <a:effectLst/>
                        </a:rPr>
                        <a:t>Toma de datos </a:t>
                      </a:r>
                      <a:endParaRPr lang="es-ES" sz="20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C" sz="2000" dirty="0">
                          <a:effectLst/>
                        </a:rPr>
                        <a:t>Temperatura inicial de agua (°C)</a:t>
                      </a:r>
                      <a:endParaRPr lang="es-ES" sz="2000" dirty="0">
                        <a:solidFill>
                          <a:srgbClr val="000000"/>
                        </a:solidFill>
                        <a:effectLst/>
                        <a:latin typeface="Arial"/>
                        <a:ea typeface="Calibri"/>
                        <a:cs typeface="Times New Roman"/>
                      </a:endParaRPr>
                    </a:p>
                  </a:txBody>
                  <a:tcPr marL="68580" marR="68580" marT="0" marB="0">
                    <a:solidFill>
                      <a:schemeClr val="tx2"/>
                    </a:solidFill>
                  </a:tcPr>
                </a:tc>
              </a:tr>
              <a:tr h="325644">
                <a:tc>
                  <a:txBody>
                    <a:bodyPr/>
                    <a:lstStyle/>
                    <a:p>
                      <a:pPr algn="ctr">
                        <a:spcAft>
                          <a:spcPts val="0"/>
                        </a:spcAft>
                      </a:pPr>
                      <a:r>
                        <a:rPr lang="es-EC" sz="2000" dirty="0">
                          <a:effectLst/>
                        </a:rPr>
                        <a:t>1</a:t>
                      </a:r>
                      <a:endParaRPr lang="es-ES" sz="20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C" sz="2000">
                          <a:effectLst/>
                        </a:rPr>
                        <a:t>16,1</a:t>
                      </a:r>
                      <a:endParaRPr lang="es-ES" sz="2000">
                        <a:solidFill>
                          <a:srgbClr val="000000"/>
                        </a:solidFill>
                        <a:effectLst/>
                        <a:latin typeface="Arial"/>
                        <a:ea typeface="Calibri"/>
                        <a:cs typeface="Times New Roman"/>
                      </a:endParaRPr>
                    </a:p>
                  </a:txBody>
                  <a:tcPr marL="68580" marR="68580" marT="0" marB="0"/>
                </a:tc>
              </a:tr>
              <a:tr h="325644">
                <a:tc>
                  <a:txBody>
                    <a:bodyPr/>
                    <a:lstStyle/>
                    <a:p>
                      <a:pPr algn="ctr">
                        <a:spcAft>
                          <a:spcPts val="0"/>
                        </a:spcAft>
                      </a:pPr>
                      <a:r>
                        <a:rPr lang="es-EC" sz="2000" dirty="0">
                          <a:effectLst/>
                        </a:rPr>
                        <a:t>2</a:t>
                      </a:r>
                      <a:endParaRPr lang="es-ES" sz="20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C" sz="2000">
                          <a:effectLst/>
                        </a:rPr>
                        <a:t>15,9</a:t>
                      </a:r>
                      <a:endParaRPr lang="es-ES" sz="2000">
                        <a:solidFill>
                          <a:srgbClr val="000000"/>
                        </a:solidFill>
                        <a:effectLst/>
                        <a:latin typeface="Arial"/>
                        <a:ea typeface="Calibri"/>
                        <a:cs typeface="Times New Roman"/>
                      </a:endParaRPr>
                    </a:p>
                  </a:txBody>
                  <a:tcPr marL="68580" marR="68580" marT="0" marB="0"/>
                </a:tc>
              </a:tr>
              <a:tr h="325644">
                <a:tc>
                  <a:txBody>
                    <a:bodyPr/>
                    <a:lstStyle/>
                    <a:p>
                      <a:pPr algn="ctr">
                        <a:spcAft>
                          <a:spcPts val="0"/>
                        </a:spcAft>
                      </a:pPr>
                      <a:r>
                        <a:rPr lang="es-EC" sz="2000" dirty="0">
                          <a:effectLst/>
                        </a:rPr>
                        <a:t>3</a:t>
                      </a:r>
                      <a:endParaRPr lang="es-ES" sz="20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C" sz="2000">
                          <a:effectLst/>
                        </a:rPr>
                        <a:t>17,0</a:t>
                      </a:r>
                      <a:endParaRPr lang="es-ES" sz="2000">
                        <a:solidFill>
                          <a:srgbClr val="000000"/>
                        </a:solidFill>
                        <a:effectLst/>
                        <a:latin typeface="Arial"/>
                        <a:ea typeface="Calibri"/>
                        <a:cs typeface="Times New Roman"/>
                      </a:endParaRPr>
                    </a:p>
                  </a:txBody>
                  <a:tcPr marL="68580" marR="68580" marT="0" marB="0"/>
                </a:tc>
              </a:tr>
              <a:tr h="325644">
                <a:tc>
                  <a:txBody>
                    <a:bodyPr/>
                    <a:lstStyle/>
                    <a:p>
                      <a:pPr algn="ctr">
                        <a:spcAft>
                          <a:spcPts val="0"/>
                        </a:spcAft>
                      </a:pPr>
                      <a:r>
                        <a:rPr lang="es-EC" sz="2000" dirty="0">
                          <a:effectLst/>
                        </a:rPr>
                        <a:t>4</a:t>
                      </a:r>
                      <a:endParaRPr lang="es-ES" sz="20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C" sz="2000" dirty="0">
                          <a:effectLst/>
                        </a:rPr>
                        <a:t>15,4</a:t>
                      </a:r>
                      <a:endParaRPr lang="es-ES" sz="2000" dirty="0">
                        <a:solidFill>
                          <a:srgbClr val="000000"/>
                        </a:solidFill>
                        <a:effectLst/>
                        <a:latin typeface="Arial"/>
                        <a:ea typeface="Calibri"/>
                        <a:cs typeface="Times New Roman"/>
                      </a:endParaRPr>
                    </a:p>
                  </a:txBody>
                  <a:tcPr marL="68580" marR="68580" marT="0" marB="0"/>
                </a:tc>
              </a:tr>
              <a:tr h="325644">
                <a:tc>
                  <a:txBody>
                    <a:bodyPr/>
                    <a:lstStyle/>
                    <a:p>
                      <a:pPr algn="ctr">
                        <a:spcAft>
                          <a:spcPts val="0"/>
                        </a:spcAft>
                      </a:pPr>
                      <a:r>
                        <a:rPr lang="es-EC" sz="2000" dirty="0">
                          <a:effectLst/>
                        </a:rPr>
                        <a:t>5</a:t>
                      </a:r>
                      <a:endParaRPr lang="es-ES" sz="20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C" sz="2000">
                          <a:effectLst/>
                        </a:rPr>
                        <a:t>16,9</a:t>
                      </a:r>
                      <a:endParaRPr lang="es-ES" sz="2000">
                        <a:solidFill>
                          <a:srgbClr val="000000"/>
                        </a:solidFill>
                        <a:effectLst/>
                        <a:latin typeface="Arial"/>
                        <a:ea typeface="Calibri"/>
                        <a:cs typeface="Times New Roman"/>
                      </a:endParaRPr>
                    </a:p>
                  </a:txBody>
                  <a:tcPr marL="68580" marR="68580" marT="0" marB="0"/>
                </a:tc>
              </a:tr>
              <a:tr h="325644">
                <a:tc>
                  <a:txBody>
                    <a:bodyPr/>
                    <a:lstStyle/>
                    <a:p>
                      <a:pPr algn="ctr">
                        <a:spcAft>
                          <a:spcPts val="0"/>
                        </a:spcAft>
                      </a:pPr>
                      <a:r>
                        <a:rPr lang="es-EC" sz="2000" dirty="0">
                          <a:effectLst/>
                        </a:rPr>
                        <a:t>6</a:t>
                      </a:r>
                      <a:endParaRPr lang="es-ES" sz="20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C" sz="2000">
                          <a:effectLst/>
                        </a:rPr>
                        <a:t>17,6</a:t>
                      </a:r>
                      <a:endParaRPr lang="es-ES" sz="2000">
                        <a:solidFill>
                          <a:srgbClr val="000000"/>
                        </a:solidFill>
                        <a:effectLst/>
                        <a:latin typeface="Arial"/>
                        <a:ea typeface="Calibri"/>
                        <a:cs typeface="Times New Roman"/>
                      </a:endParaRPr>
                    </a:p>
                  </a:txBody>
                  <a:tcPr marL="68580" marR="68580" marT="0" marB="0"/>
                </a:tc>
              </a:tr>
              <a:tr h="325644">
                <a:tc>
                  <a:txBody>
                    <a:bodyPr/>
                    <a:lstStyle/>
                    <a:p>
                      <a:pPr algn="ctr">
                        <a:spcAft>
                          <a:spcPts val="0"/>
                        </a:spcAft>
                      </a:pPr>
                      <a:r>
                        <a:rPr lang="es-EC" sz="2000" dirty="0">
                          <a:effectLst/>
                        </a:rPr>
                        <a:t>7</a:t>
                      </a:r>
                      <a:endParaRPr lang="es-ES" sz="20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C" sz="2000" dirty="0">
                          <a:effectLst/>
                        </a:rPr>
                        <a:t>15,7</a:t>
                      </a:r>
                      <a:endParaRPr lang="es-ES" sz="2000" dirty="0">
                        <a:solidFill>
                          <a:srgbClr val="000000"/>
                        </a:solidFill>
                        <a:effectLst/>
                        <a:latin typeface="Arial"/>
                        <a:ea typeface="Calibri"/>
                        <a:cs typeface="Times New Roman"/>
                      </a:endParaRPr>
                    </a:p>
                  </a:txBody>
                  <a:tcPr marL="68580" marR="68580" marT="0" marB="0"/>
                </a:tc>
              </a:tr>
              <a:tr h="325644">
                <a:tc>
                  <a:txBody>
                    <a:bodyPr/>
                    <a:lstStyle/>
                    <a:p>
                      <a:pPr algn="ctr">
                        <a:spcAft>
                          <a:spcPts val="0"/>
                        </a:spcAft>
                      </a:pPr>
                      <a:r>
                        <a:rPr lang="es-EC" sz="2000" dirty="0">
                          <a:effectLst/>
                        </a:rPr>
                        <a:t>8</a:t>
                      </a:r>
                      <a:endParaRPr lang="es-ES" sz="20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C" sz="2000">
                          <a:effectLst/>
                        </a:rPr>
                        <a:t>16,3</a:t>
                      </a:r>
                      <a:endParaRPr lang="es-ES" sz="2000">
                        <a:solidFill>
                          <a:srgbClr val="000000"/>
                        </a:solidFill>
                        <a:effectLst/>
                        <a:latin typeface="Arial"/>
                        <a:ea typeface="Calibri"/>
                        <a:cs typeface="Times New Roman"/>
                      </a:endParaRPr>
                    </a:p>
                  </a:txBody>
                  <a:tcPr marL="68580" marR="68580" marT="0" marB="0"/>
                </a:tc>
              </a:tr>
              <a:tr h="325644">
                <a:tc>
                  <a:txBody>
                    <a:bodyPr/>
                    <a:lstStyle/>
                    <a:p>
                      <a:pPr algn="ctr">
                        <a:spcAft>
                          <a:spcPts val="0"/>
                        </a:spcAft>
                      </a:pPr>
                      <a:r>
                        <a:rPr lang="es-EC" sz="2000" dirty="0">
                          <a:effectLst/>
                        </a:rPr>
                        <a:t>9</a:t>
                      </a:r>
                      <a:endParaRPr lang="es-ES" sz="20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C" sz="2000">
                          <a:effectLst/>
                        </a:rPr>
                        <a:t>17,8</a:t>
                      </a:r>
                      <a:endParaRPr lang="es-ES" sz="2000">
                        <a:solidFill>
                          <a:srgbClr val="000000"/>
                        </a:solidFill>
                        <a:effectLst/>
                        <a:latin typeface="Arial"/>
                        <a:ea typeface="Calibri"/>
                        <a:cs typeface="Times New Roman"/>
                      </a:endParaRPr>
                    </a:p>
                  </a:txBody>
                  <a:tcPr marL="68580" marR="68580" marT="0" marB="0"/>
                </a:tc>
              </a:tr>
              <a:tr h="325644">
                <a:tc>
                  <a:txBody>
                    <a:bodyPr/>
                    <a:lstStyle/>
                    <a:p>
                      <a:pPr algn="ctr">
                        <a:spcAft>
                          <a:spcPts val="0"/>
                        </a:spcAft>
                      </a:pPr>
                      <a:r>
                        <a:rPr lang="es-EC" sz="2000" dirty="0">
                          <a:effectLst/>
                        </a:rPr>
                        <a:t>10</a:t>
                      </a:r>
                      <a:endParaRPr lang="es-ES" sz="20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C" sz="2000">
                          <a:effectLst/>
                        </a:rPr>
                        <a:t>15,6</a:t>
                      </a:r>
                      <a:endParaRPr lang="es-ES" sz="2000">
                        <a:solidFill>
                          <a:srgbClr val="000000"/>
                        </a:solidFill>
                        <a:effectLst/>
                        <a:latin typeface="Arial"/>
                        <a:ea typeface="Calibri"/>
                        <a:cs typeface="Times New Roman"/>
                      </a:endParaRPr>
                    </a:p>
                  </a:txBody>
                  <a:tcPr marL="68580" marR="68580" marT="0" marB="0"/>
                </a:tc>
              </a:tr>
              <a:tr h="325644">
                <a:tc>
                  <a:txBody>
                    <a:bodyPr/>
                    <a:lstStyle/>
                    <a:p>
                      <a:pPr algn="ctr">
                        <a:spcAft>
                          <a:spcPts val="0"/>
                        </a:spcAft>
                      </a:pPr>
                      <a:r>
                        <a:rPr lang="es-EC" sz="2000" dirty="0">
                          <a:effectLst/>
                        </a:rPr>
                        <a:t>Promedio</a:t>
                      </a:r>
                      <a:endParaRPr lang="es-ES" sz="20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C" sz="2000" dirty="0">
                          <a:effectLst/>
                        </a:rPr>
                        <a:t>16,43</a:t>
                      </a:r>
                      <a:endParaRPr lang="es-ES" sz="2000" dirty="0">
                        <a:solidFill>
                          <a:srgbClr val="000000"/>
                        </a:solidFill>
                        <a:effectLst/>
                        <a:latin typeface="Arial"/>
                        <a:ea typeface="Calibri"/>
                        <a:cs typeface="Times New Roman"/>
                      </a:endParaRPr>
                    </a:p>
                  </a:txBody>
                  <a:tcPr marL="68580" marR="68580" marT="0" marB="0"/>
                </a:tc>
              </a:tr>
            </a:tbl>
          </a:graphicData>
        </a:graphic>
      </p:graphicFrame>
      <p:sp>
        <p:nvSpPr>
          <p:cNvPr id="5" name="1 Título"/>
          <p:cNvSpPr>
            <a:spLocks noGrp="1"/>
          </p:cNvSpPr>
          <p:nvPr>
            <p:ph type="title"/>
          </p:nvPr>
        </p:nvSpPr>
        <p:spPr>
          <a:xfrm>
            <a:off x="-828600" y="404664"/>
            <a:ext cx="2304256" cy="5760640"/>
          </a:xfrm>
        </p:spPr>
        <p:txBody>
          <a:bodyPr vert="vert270"/>
          <a:lstStyle/>
          <a:p>
            <a:pPr algn="ctr"/>
            <a:r>
              <a:rPr lang="es-EC" b="1" dirty="0" smtClean="0">
                <a:solidFill>
                  <a:schemeClr val="tx2"/>
                </a:solidFill>
              </a:rPr>
              <a:t>TEMPERATURA INICIAL DE AGUA</a:t>
            </a:r>
            <a:endParaRPr lang="es-ES" b="1" dirty="0">
              <a:solidFill>
                <a:schemeClr val="tx2"/>
              </a:solidFill>
            </a:endParaRPr>
          </a:p>
        </p:txBody>
      </p:sp>
      <p:grpSp>
        <p:nvGrpSpPr>
          <p:cNvPr id="6" name="5 Grupo"/>
          <p:cNvGrpSpPr/>
          <p:nvPr/>
        </p:nvGrpSpPr>
        <p:grpSpPr>
          <a:xfrm>
            <a:off x="2051720" y="4653136"/>
            <a:ext cx="6096000" cy="1241389"/>
            <a:chOff x="0" y="0"/>
            <a:chExt cx="6096000" cy="1241389"/>
          </a:xfrm>
        </p:grpSpPr>
        <p:sp>
          <p:nvSpPr>
            <p:cNvPr id="7" name="6 Rectángulo"/>
            <p:cNvSpPr/>
            <p:nvPr/>
          </p:nvSpPr>
          <p:spPr>
            <a:xfrm>
              <a:off x="0" y="0"/>
              <a:ext cx="6096000" cy="1241389"/>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7 Rectángulo"/>
            <p:cNvSpPr/>
            <p:nvPr/>
          </p:nvSpPr>
          <p:spPr>
            <a:xfrm>
              <a:off x="0" y="0"/>
              <a:ext cx="6096000" cy="12413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bg1"/>
                  </a:solidFill>
                </a:rPr>
                <a:t>La temperatura promedio de agua almacenada en los tanques es de 16,43°C</a:t>
              </a:r>
              <a:endParaRPr lang="es-ES" sz="2400" kern="1200" dirty="0">
                <a:solidFill>
                  <a:schemeClr val="bg1"/>
                </a:solidFill>
              </a:endParaRPr>
            </a:p>
          </p:txBody>
        </p:sp>
      </p:grpSp>
    </p:spTree>
    <p:extLst>
      <p:ext uri="{BB962C8B-B14F-4D97-AF65-F5344CB8AC3E}">
        <p14:creationId xmlns:p14="http://schemas.microsoft.com/office/powerpoint/2010/main" val="334669146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4 Tabla"/>
          <p:cNvGraphicFramePr>
            <a:graphicFrameLocks noGrp="1"/>
          </p:cNvGraphicFramePr>
          <p:nvPr>
            <p:extLst>
              <p:ext uri="{D42A27DB-BD31-4B8C-83A1-F6EECF244321}">
                <p14:modId xmlns:p14="http://schemas.microsoft.com/office/powerpoint/2010/main" val="1971505113"/>
              </p:ext>
            </p:extLst>
          </p:nvPr>
        </p:nvGraphicFramePr>
        <p:xfrm>
          <a:off x="3059832" y="260648"/>
          <a:ext cx="5544616" cy="5120640"/>
        </p:xfrm>
        <a:graphic>
          <a:graphicData uri="http://schemas.openxmlformats.org/drawingml/2006/table">
            <a:tbl>
              <a:tblPr firstRow="1" firstCol="1" bandRow="1">
                <a:tableStyleId>{5C22544A-7EE6-4342-B048-85BDC9FD1C3A}</a:tableStyleId>
              </a:tblPr>
              <a:tblGrid>
                <a:gridCol w="2272614"/>
                <a:gridCol w="3272002"/>
              </a:tblGrid>
              <a:tr h="334323">
                <a:tc gridSpan="2">
                  <a:txBody>
                    <a:bodyPr/>
                    <a:lstStyle/>
                    <a:p>
                      <a:pPr algn="l">
                        <a:spcAft>
                          <a:spcPts val="0"/>
                        </a:spcAft>
                      </a:pPr>
                      <a:r>
                        <a:rPr lang="es-EC" sz="2400" dirty="0">
                          <a:effectLst/>
                          <a:latin typeface="+mj-lt"/>
                        </a:rPr>
                        <a:t>Volumen: 1000 galones</a:t>
                      </a:r>
                      <a:endParaRPr lang="es-ES" sz="2400" dirty="0">
                        <a:solidFill>
                          <a:srgbClr val="000000"/>
                        </a:solidFill>
                        <a:effectLst/>
                        <a:latin typeface="+mj-lt"/>
                        <a:ea typeface="Calibri"/>
                        <a:cs typeface="Times New Roman"/>
                      </a:endParaRPr>
                    </a:p>
                  </a:txBody>
                  <a:tcPr marL="68580" marR="68580" marT="0" marB="0">
                    <a:solidFill>
                      <a:schemeClr val="tx2"/>
                    </a:solidFill>
                  </a:tcPr>
                </a:tc>
                <a:tc hMerge="1">
                  <a:txBody>
                    <a:bodyPr/>
                    <a:lstStyle/>
                    <a:p>
                      <a:endParaRPr lang="es-ES"/>
                    </a:p>
                  </a:txBody>
                  <a:tcPr/>
                </a:tc>
              </a:tr>
              <a:tr h="668646">
                <a:tc>
                  <a:txBody>
                    <a:bodyPr/>
                    <a:lstStyle/>
                    <a:p>
                      <a:pPr algn="ctr">
                        <a:spcAft>
                          <a:spcPts val="0"/>
                        </a:spcAft>
                      </a:pPr>
                      <a:r>
                        <a:rPr lang="es-EC" sz="2400" dirty="0">
                          <a:effectLst/>
                          <a:latin typeface="+mj-lt"/>
                        </a:rPr>
                        <a:t>Número de producción</a:t>
                      </a:r>
                      <a:endParaRPr lang="es-ES" sz="2400" dirty="0">
                        <a:solidFill>
                          <a:srgbClr val="000000"/>
                        </a:solidFill>
                        <a:effectLst/>
                        <a:latin typeface="+mj-lt"/>
                        <a:ea typeface="Calibri"/>
                        <a:cs typeface="Times New Roman"/>
                      </a:endParaRPr>
                    </a:p>
                  </a:txBody>
                  <a:tcPr marL="68580" marR="68580" marT="0" marB="0">
                    <a:solidFill>
                      <a:schemeClr val="tx2"/>
                    </a:solidFill>
                  </a:tcPr>
                </a:tc>
                <a:tc>
                  <a:txBody>
                    <a:bodyPr/>
                    <a:lstStyle/>
                    <a:p>
                      <a:pPr algn="ctr">
                        <a:spcAft>
                          <a:spcPts val="0"/>
                        </a:spcAft>
                      </a:pPr>
                      <a:r>
                        <a:rPr lang="es-EC" sz="2400" dirty="0">
                          <a:effectLst/>
                          <a:latin typeface="+mj-lt"/>
                        </a:rPr>
                        <a:t>Tiempo de calentamiento (minutos)</a:t>
                      </a:r>
                      <a:endParaRPr lang="es-ES" sz="2400" dirty="0">
                        <a:solidFill>
                          <a:srgbClr val="000000"/>
                        </a:solidFill>
                        <a:effectLst/>
                        <a:latin typeface="+mj-lt"/>
                        <a:ea typeface="Calibri"/>
                        <a:cs typeface="Times New Roman"/>
                      </a:endParaRPr>
                    </a:p>
                  </a:txBody>
                  <a:tcPr marL="68580" marR="68580" marT="0" marB="0"/>
                </a:tc>
              </a:tr>
              <a:tr h="334323">
                <a:tc>
                  <a:txBody>
                    <a:bodyPr/>
                    <a:lstStyle/>
                    <a:p>
                      <a:pPr algn="ctr">
                        <a:spcAft>
                          <a:spcPts val="0"/>
                        </a:spcAft>
                      </a:pPr>
                      <a:r>
                        <a:rPr lang="es-EC" sz="2400" dirty="0">
                          <a:effectLst/>
                          <a:latin typeface="+mj-lt"/>
                        </a:rPr>
                        <a:t>1</a:t>
                      </a:r>
                      <a:endParaRPr lang="es-ES" sz="2400" dirty="0">
                        <a:solidFill>
                          <a:srgbClr val="000000"/>
                        </a:solidFill>
                        <a:effectLst/>
                        <a:latin typeface="+mj-lt"/>
                        <a:ea typeface="Calibri"/>
                        <a:cs typeface="Times New Roman"/>
                      </a:endParaRPr>
                    </a:p>
                  </a:txBody>
                  <a:tcPr marL="68580" marR="68580" marT="0" marB="0">
                    <a:solidFill>
                      <a:schemeClr val="tx2"/>
                    </a:solidFill>
                  </a:tcPr>
                </a:tc>
                <a:tc>
                  <a:txBody>
                    <a:bodyPr/>
                    <a:lstStyle/>
                    <a:p>
                      <a:pPr algn="ctr">
                        <a:spcAft>
                          <a:spcPts val="0"/>
                        </a:spcAft>
                      </a:pPr>
                      <a:r>
                        <a:rPr lang="es-EC" sz="2400">
                          <a:effectLst/>
                          <a:latin typeface="+mj-lt"/>
                        </a:rPr>
                        <a:t>155</a:t>
                      </a:r>
                      <a:endParaRPr lang="es-ES" sz="2400">
                        <a:solidFill>
                          <a:srgbClr val="000000"/>
                        </a:solidFill>
                        <a:effectLst/>
                        <a:latin typeface="+mj-lt"/>
                        <a:ea typeface="Calibri"/>
                        <a:cs typeface="Times New Roman"/>
                      </a:endParaRPr>
                    </a:p>
                  </a:txBody>
                  <a:tcPr marL="68580" marR="68580" marT="0" marB="0"/>
                </a:tc>
              </a:tr>
              <a:tr h="334323">
                <a:tc>
                  <a:txBody>
                    <a:bodyPr/>
                    <a:lstStyle/>
                    <a:p>
                      <a:pPr algn="ctr">
                        <a:spcAft>
                          <a:spcPts val="0"/>
                        </a:spcAft>
                      </a:pPr>
                      <a:r>
                        <a:rPr lang="es-EC" sz="2400" dirty="0">
                          <a:effectLst/>
                          <a:latin typeface="+mj-lt"/>
                        </a:rPr>
                        <a:t>2</a:t>
                      </a:r>
                      <a:endParaRPr lang="es-ES" sz="2400" dirty="0">
                        <a:solidFill>
                          <a:srgbClr val="000000"/>
                        </a:solidFill>
                        <a:effectLst/>
                        <a:latin typeface="+mj-lt"/>
                        <a:ea typeface="Calibri"/>
                        <a:cs typeface="Times New Roman"/>
                      </a:endParaRPr>
                    </a:p>
                  </a:txBody>
                  <a:tcPr marL="68580" marR="68580" marT="0" marB="0">
                    <a:solidFill>
                      <a:schemeClr val="tx2"/>
                    </a:solidFill>
                  </a:tcPr>
                </a:tc>
                <a:tc>
                  <a:txBody>
                    <a:bodyPr/>
                    <a:lstStyle/>
                    <a:p>
                      <a:pPr algn="ctr">
                        <a:spcAft>
                          <a:spcPts val="0"/>
                        </a:spcAft>
                      </a:pPr>
                      <a:r>
                        <a:rPr lang="es-EC" sz="2400">
                          <a:effectLst/>
                          <a:latin typeface="+mj-lt"/>
                        </a:rPr>
                        <a:t>172</a:t>
                      </a:r>
                      <a:endParaRPr lang="es-ES" sz="2400">
                        <a:solidFill>
                          <a:srgbClr val="000000"/>
                        </a:solidFill>
                        <a:effectLst/>
                        <a:latin typeface="+mj-lt"/>
                        <a:ea typeface="Calibri"/>
                        <a:cs typeface="Times New Roman"/>
                      </a:endParaRPr>
                    </a:p>
                  </a:txBody>
                  <a:tcPr marL="68580" marR="68580" marT="0" marB="0"/>
                </a:tc>
              </a:tr>
              <a:tr h="334323">
                <a:tc>
                  <a:txBody>
                    <a:bodyPr/>
                    <a:lstStyle/>
                    <a:p>
                      <a:pPr algn="ctr">
                        <a:spcAft>
                          <a:spcPts val="0"/>
                        </a:spcAft>
                      </a:pPr>
                      <a:r>
                        <a:rPr lang="es-EC" sz="2400" dirty="0">
                          <a:effectLst/>
                          <a:latin typeface="+mj-lt"/>
                        </a:rPr>
                        <a:t>3</a:t>
                      </a:r>
                      <a:endParaRPr lang="es-ES" sz="2400" dirty="0">
                        <a:solidFill>
                          <a:srgbClr val="000000"/>
                        </a:solidFill>
                        <a:effectLst/>
                        <a:latin typeface="+mj-lt"/>
                        <a:ea typeface="Calibri"/>
                        <a:cs typeface="Times New Roman"/>
                      </a:endParaRPr>
                    </a:p>
                  </a:txBody>
                  <a:tcPr marL="68580" marR="68580" marT="0" marB="0">
                    <a:solidFill>
                      <a:schemeClr val="tx2"/>
                    </a:solidFill>
                  </a:tcPr>
                </a:tc>
                <a:tc>
                  <a:txBody>
                    <a:bodyPr/>
                    <a:lstStyle/>
                    <a:p>
                      <a:pPr algn="ctr">
                        <a:spcAft>
                          <a:spcPts val="0"/>
                        </a:spcAft>
                      </a:pPr>
                      <a:r>
                        <a:rPr lang="es-EC" sz="2400" dirty="0">
                          <a:effectLst/>
                          <a:latin typeface="+mj-lt"/>
                        </a:rPr>
                        <a:t>166</a:t>
                      </a:r>
                      <a:endParaRPr lang="es-ES" sz="2400" dirty="0">
                        <a:solidFill>
                          <a:srgbClr val="000000"/>
                        </a:solidFill>
                        <a:effectLst/>
                        <a:latin typeface="+mj-lt"/>
                        <a:ea typeface="Calibri"/>
                        <a:cs typeface="Times New Roman"/>
                      </a:endParaRPr>
                    </a:p>
                  </a:txBody>
                  <a:tcPr marL="68580" marR="68580" marT="0" marB="0"/>
                </a:tc>
              </a:tr>
              <a:tr h="334323">
                <a:tc>
                  <a:txBody>
                    <a:bodyPr/>
                    <a:lstStyle/>
                    <a:p>
                      <a:pPr algn="ctr">
                        <a:spcAft>
                          <a:spcPts val="0"/>
                        </a:spcAft>
                      </a:pPr>
                      <a:r>
                        <a:rPr lang="es-EC" sz="2400" dirty="0">
                          <a:effectLst/>
                          <a:latin typeface="+mj-lt"/>
                        </a:rPr>
                        <a:t>4</a:t>
                      </a:r>
                      <a:endParaRPr lang="es-ES" sz="2400" dirty="0">
                        <a:solidFill>
                          <a:srgbClr val="000000"/>
                        </a:solidFill>
                        <a:effectLst/>
                        <a:latin typeface="+mj-lt"/>
                        <a:ea typeface="Calibri"/>
                        <a:cs typeface="Times New Roman"/>
                      </a:endParaRPr>
                    </a:p>
                  </a:txBody>
                  <a:tcPr marL="68580" marR="68580" marT="0" marB="0">
                    <a:solidFill>
                      <a:schemeClr val="tx2"/>
                    </a:solidFill>
                  </a:tcPr>
                </a:tc>
                <a:tc>
                  <a:txBody>
                    <a:bodyPr/>
                    <a:lstStyle/>
                    <a:p>
                      <a:pPr algn="ctr">
                        <a:spcAft>
                          <a:spcPts val="0"/>
                        </a:spcAft>
                      </a:pPr>
                      <a:r>
                        <a:rPr lang="es-EC" sz="2400">
                          <a:effectLst/>
                          <a:latin typeface="+mj-lt"/>
                        </a:rPr>
                        <a:t>150</a:t>
                      </a:r>
                      <a:endParaRPr lang="es-ES" sz="2400">
                        <a:solidFill>
                          <a:srgbClr val="000000"/>
                        </a:solidFill>
                        <a:effectLst/>
                        <a:latin typeface="+mj-lt"/>
                        <a:ea typeface="Calibri"/>
                        <a:cs typeface="Times New Roman"/>
                      </a:endParaRPr>
                    </a:p>
                  </a:txBody>
                  <a:tcPr marL="68580" marR="68580" marT="0" marB="0"/>
                </a:tc>
              </a:tr>
              <a:tr h="334323">
                <a:tc>
                  <a:txBody>
                    <a:bodyPr/>
                    <a:lstStyle/>
                    <a:p>
                      <a:pPr algn="ctr">
                        <a:spcAft>
                          <a:spcPts val="0"/>
                        </a:spcAft>
                      </a:pPr>
                      <a:r>
                        <a:rPr lang="es-EC" sz="2400" dirty="0">
                          <a:effectLst/>
                          <a:latin typeface="+mj-lt"/>
                        </a:rPr>
                        <a:t>5</a:t>
                      </a:r>
                      <a:endParaRPr lang="es-ES" sz="2400" dirty="0">
                        <a:solidFill>
                          <a:srgbClr val="000000"/>
                        </a:solidFill>
                        <a:effectLst/>
                        <a:latin typeface="+mj-lt"/>
                        <a:ea typeface="Calibri"/>
                        <a:cs typeface="Times New Roman"/>
                      </a:endParaRPr>
                    </a:p>
                  </a:txBody>
                  <a:tcPr marL="68580" marR="68580" marT="0" marB="0">
                    <a:solidFill>
                      <a:schemeClr val="tx2"/>
                    </a:solidFill>
                  </a:tcPr>
                </a:tc>
                <a:tc>
                  <a:txBody>
                    <a:bodyPr/>
                    <a:lstStyle/>
                    <a:p>
                      <a:pPr algn="ctr">
                        <a:spcAft>
                          <a:spcPts val="0"/>
                        </a:spcAft>
                      </a:pPr>
                      <a:r>
                        <a:rPr lang="es-EC" sz="2400">
                          <a:effectLst/>
                          <a:latin typeface="+mj-lt"/>
                        </a:rPr>
                        <a:t>161</a:t>
                      </a:r>
                      <a:endParaRPr lang="es-ES" sz="2400">
                        <a:solidFill>
                          <a:srgbClr val="000000"/>
                        </a:solidFill>
                        <a:effectLst/>
                        <a:latin typeface="+mj-lt"/>
                        <a:ea typeface="Calibri"/>
                        <a:cs typeface="Times New Roman"/>
                      </a:endParaRPr>
                    </a:p>
                  </a:txBody>
                  <a:tcPr marL="68580" marR="68580" marT="0" marB="0"/>
                </a:tc>
              </a:tr>
              <a:tr h="334323">
                <a:tc>
                  <a:txBody>
                    <a:bodyPr/>
                    <a:lstStyle/>
                    <a:p>
                      <a:pPr algn="ctr">
                        <a:spcAft>
                          <a:spcPts val="0"/>
                        </a:spcAft>
                      </a:pPr>
                      <a:r>
                        <a:rPr lang="es-EC" sz="2400" dirty="0">
                          <a:effectLst/>
                          <a:latin typeface="+mj-lt"/>
                        </a:rPr>
                        <a:t>6</a:t>
                      </a:r>
                      <a:endParaRPr lang="es-ES" sz="2400" dirty="0">
                        <a:solidFill>
                          <a:srgbClr val="000000"/>
                        </a:solidFill>
                        <a:effectLst/>
                        <a:latin typeface="+mj-lt"/>
                        <a:ea typeface="Calibri"/>
                        <a:cs typeface="Times New Roman"/>
                      </a:endParaRPr>
                    </a:p>
                  </a:txBody>
                  <a:tcPr marL="68580" marR="68580" marT="0" marB="0">
                    <a:solidFill>
                      <a:schemeClr val="tx2"/>
                    </a:solidFill>
                  </a:tcPr>
                </a:tc>
                <a:tc>
                  <a:txBody>
                    <a:bodyPr/>
                    <a:lstStyle/>
                    <a:p>
                      <a:pPr algn="ctr">
                        <a:spcAft>
                          <a:spcPts val="0"/>
                        </a:spcAft>
                      </a:pPr>
                      <a:r>
                        <a:rPr lang="es-EC" sz="2400">
                          <a:effectLst/>
                          <a:latin typeface="+mj-lt"/>
                        </a:rPr>
                        <a:t>180</a:t>
                      </a:r>
                      <a:endParaRPr lang="es-ES" sz="2400">
                        <a:solidFill>
                          <a:srgbClr val="000000"/>
                        </a:solidFill>
                        <a:effectLst/>
                        <a:latin typeface="+mj-lt"/>
                        <a:ea typeface="Calibri"/>
                        <a:cs typeface="Times New Roman"/>
                      </a:endParaRPr>
                    </a:p>
                  </a:txBody>
                  <a:tcPr marL="68580" marR="68580" marT="0" marB="0"/>
                </a:tc>
              </a:tr>
              <a:tr h="334323">
                <a:tc>
                  <a:txBody>
                    <a:bodyPr/>
                    <a:lstStyle/>
                    <a:p>
                      <a:pPr algn="ctr">
                        <a:spcAft>
                          <a:spcPts val="0"/>
                        </a:spcAft>
                      </a:pPr>
                      <a:r>
                        <a:rPr lang="es-EC" sz="2400" dirty="0">
                          <a:effectLst/>
                          <a:latin typeface="+mj-lt"/>
                        </a:rPr>
                        <a:t>7</a:t>
                      </a:r>
                      <a:endParaRPr lang="es-ES" sz="2400" dirty="0">
                        <a:solidFill>
                          <a:srgbClr val="000000"/>
                        </a:solidFill>
                        <a:effectLst/>
                        <a:latin typeface="+mj-lt"/>
                        <a:ea typeface="Calibri"/>
                        <a:cs typeface="Times New Roman"/>
                      </a:endParaRPr>
                    </a:p>
                  </a:txBody>
                  <a:tcPr marL="68580" marR="68580" marT="0" marB="0">
                    <a:solidFill>
                      <a:schemeClr val="tx2"/>
                    </a:solidFill>
                  </a:tcPr>
                </a:tc>
                <a:tc>
                  <a:txBody>
                    <a:bodyPr/>
                    <a:lstStyle/>
                    <a:p>
                      <a:pPr algn="ctr">
                        <a:spcAft>
                          <a:spcPts val="0"/>
                        </a:spcAft>
                      </a:pPr>
                      <a:r>
                        <a:rPr lang="es-EC" sz="2400">
                          <a:effectLst/>
                          <a:latin typeface="+mj-lt"/>
                        </a:rPr>
                        <a:t>159</a:t>
                      </a:r>
                      <a:endParaRPr lang="es-ES" sz="2400">
                        <a:solidFill>
                          <a:srgbClr val="000000"/>
                        </a:solidFill>
                        <a:effectLst/>
                        <a:latin typeface="+mj-lt"/>
                        <a:ea typeface="Calibri"/>
                        <a:cs typeface="Times New Roman"/>
                      </a:endParaRPr>
                    </a:p>
                  </a:txBody>
                  <a:tcPr marL="68580" marR="68580" marT="0" marB="0"/>
                </a:tc>
              </a:tr>
              <a:tr h="334323">
                <a:tc>
                  <a:txBody>
                    <a:bodyPr/>
                    <a:lstStyle/>
                    <a:p>
                      <a:pPr algn="ctr">
                        <a:spcAft>
                          <a:spcPts val="0"/>
                        </a:spcAft>
                      </a:pPr>
                      <a:r>
                        <a:rPr lang="es-EC" sz="2400" dirty="0">
                          <a:effectLst/>
                          <a:latin typeface="+mj-lt"/>
                        </a:rPr>
                        <a:t>8</a:t>
                      </a:r>
                      <a:endParaRPr lang="es-ES" sz="2400" dirty="0">
                        <a:solidFill>
                          <a:srgbClr val="000000"/>
                        </a:solidFill>
                        <a:effectLst/>
                        <a:latin typeface="+mj-lt"/>
                        <a:ea typeface="Calibri"/>
                        <a:cs typeface="Times New Roman"/>
                      </a:endParaRPr>
                    </a:p>
                  </a:txBody>
                  <a:tcPr marL="68580" marR="68580" marT="0" marB="0">
                    <a:solidFill>
                      <a:schemeClr val="tx2"/>
                    </a:solidFill>
                  </a:tcPr>
                </a:tc>
                <a:tc>
                  <a:txBody>
                    <a:bodyPr/>
                    <a:lstStyle/>
                    <a:p>
                      <a:pPr algn="ctr">
                        <a:spcAft>
                          <a:spcPts val="0"/>
                        </a:spcAft>
                      </a:pPr>
                      <a:r>
                        <a:rPr lang="es-EC" sz="2400">
                          <a:effectLst/>
                          <a:latin typeface="+mj-lt"/>
                        </a:rPr>
                        <a:t>169</a:t>
                      </a:r>
                      <a:endParaRPr lang="es-ES" sz="2400">
                        <a:solidFill>
                          <a:srgbClr val="000000"/>
                        </a:solidFill>
                        <a:effectLst/>
                        <a:latin typeface="+mj-lt"/>
                        <a:ea typeface="Calibri"/>
                        <a:cs typeface="Times New Roman"/>
                      </a:endParaRPr>
                    </a:p>
                  </a:txBody>
                  <a:tcPr marL="68580" marR="68580" marT="0" marB="0"/>
                </a:tc>
              </a:tr>
              <a:tr h="334323">
                <a:tc>
                  <a:txBody>
                    <a:bodyPr/>
                    <a:lstStyle/>
                    <a:p>
                      <a:pPr algn="ctr">
                        <a:spcAft>
                          <a:spcPts val="0"/>
                        </a:spcAft>
                      </a:pPr>
                      <a:r>
                        <a:rPr lang="es-EC" sz="2400" dirty="0">
                          <a:effectLst/>
                          <a:latin typeface="+mj-lt"/>
                        </a:rPr>
                        <a:t>9</a:t>
                      </a:r>
                      <a:endParaRPr lang="es-ES" sz="2400" dirty="0">
                        <a:solidFill>
                          <a:srgbClr val="000000"/>
                        </a:solidFill>
                        <a:effectLst/>
                        <a:latin typeface="+mj-lt"/>
                        <a:ea typeface="Calibri"/>
                        <a:cs typeface="Times New Roman"/>
                      </a:endParaRPr>
                    </a:p>
                  </a:txBody>
                  <a:tcPr marL="68580" marR="68580" marT="0" marB="0">
                    <a:solidFill>
                      <a:schemeClr val="tx2"/>
                    </a:solidFill>
                  </a:tcPr>
                </a:tc>
                <a:tc>
                  <a:txBody>
                    <a:bodyPr/>
                    <a:lstStyle/>
                    <a:p>
                      <a:pPr algn="ctr">
                        <a:spcAft>
                          <a:spcPts val="0"/>
                        </a:spcAft>
                      </a:pPr>
                      <a:r>
                        <a:rPr lang="es-EC" sz="2400">
                          <a:effectLst/>
                          <a:latin typeface="+mj-lt"/>
                        </a:rPr>
                        <a:t>152</a:t>
                      </a:r>
                      <a:endParaRPr lang="es-ES" sz="2400">
                        <a:solidFill>
                          <a:srgbClr val="000000"/>
                        </a:solidFill>
                        <a:effectLst/>
                        <a:latin typeface="+mj-lt"/>
                        <a:ea typeface="Calibri"/>
                        <a:cs typeface="Times New Roman"/>
                      </a:endParaRPr>
                    </a:p>
                  </a:txBody>
                  <a:tcPr marL="68580" marR="68580" marT="0" marB="0"/>
                </a:tc>
              </a:tr>
              <a:tr h="334323">
                <a:tc>
                  <a:txBody>
                    <a:bodyPr/>
                    <a:lstStyle/>
                    <a:p>
                      <a:pPr algn="ctr">
                        <a:spcAft>
                          <a:spcPts val="0"/>
                        </a:spcAft>
                      </a:pPr>
                      <a:r>
                        <a:rPr lang="es-EC" sz="2400" dirty="0">
                          <a:effectLst/>
                          <a:latin typeface="+mj-lt"/>
                        </a:rPr>
                        <a:t>10</a:t>
                      </a:r>
                      <a:endParaRPr lang="es-ES" sz="2400" dirty="0">
                        <a:solidFill>
                          <a:srgbClr val="000000"/>
                        </a:solidFill>
                        <a:effectLst/>
                        <a:latin typeface="+mj-lt"/>
                        <a:ea typeface="Calibri"/>
                        <a:cs typeface="Times New Roman"/>
                      </a:endParaRPr>
                    </a:p>
                  </a:txBody>
                  <a:tcPr marL="68580" marR="68580" marT="0" marB="0">
                    <a:solidFill>
                      <a:schemeClr val="tx2"/>
                    </a:solidFill>
                  </a:tcPr>
                </a:tc>
                <a:tc>
                  <a:txBody>
                    <a:bodyPr/>
                    <a:lstStyle/>
                    <a:p>
                      <a:pPr algn="ctr">
                        <a:spcAft>
                          <a:spcPts val="0"/>
                        </a:spcAft>
                      </a:pPr>
                      <a:r>
                        <a:rPr lang="es-EC" sz="2400">
                          <a:effectLst/>
                          <a:latin typeface="+mj-lt"/>
                        </a:rPr>
                        <a:t>175</a:t>
                      </a:r>
                      <a:endParaRPr lang="es-ES" sz="2400">
                        <a:solidFill>
                          <a:srgbClr val="000000"/>
                        </a:solidFill>
                        <a:effectLst/>
                        <a:latin typeface="+mj-lt"/>
                        <a:ea typeface="Calibri"/>
                        <a:cs typeface="Times New Roman"/>
                      </a:endParaRPr>
                    </a:p>
                  </a:txBody>
                  <a:tcPr marL="68580" marR="68580" marT="0" marB="0"/>
                </a:tc>
              </a:tr>
              <a:tr h="334323">
                <a:tc>
                  <a:txBody>
                    <a:bodyPr/>
                    <a:lstStyle/>
                    <a:p>
                      <a:pPr algn="ctr">
                        <a:spcAft>
                          <a:spcPts val="0"/>
                        </a:spcAft>
                      </a:pPr>
                      <a:r>
                        <a:rPr lang="es-EC" sz="2400" dirty="0">
                          <a:effectLst/>
                          <a:latin typeface="+mj-lt"/>
                        </a:rPr>
                        <a:t>Promedio </a:t>
                      </a:r>
                      <a:endParaRPr lang="es-ES" sz="2400" dirty="0">
                        <a:solidFill>
                          <a:srgbClr val="000000"/>
                        </a:solidFill>
                        <a:effectLst/>
                        <a:latin typeface="+mj-lt"/>
                        <a:ea typeface="Calibri"/>
                        <a:cs typeface="Times New Roman"/>
                      </a:endParaRPr>
                    </a:p>
                  </a:txBody>
                  <a:tcPr marL="68580" marR="68580" marT="0" marB="0">
                    <a:solidFill>
                      <a:schemeClr val="tx2"/>
                    </a:solidFill>
                  </a:tcPr>
                </a:tc>
                <a:tc>
                  <a:txBody>
                    <a:bodyPr/>
                    <a:lstStyle/>
                    <a:p>
                      <a:pPr algn="ctr">
                        <a:spcAft>
                          <a:spcPts val="0"/>
                        </a:spcAft>
                      </a:pPr>
                      <a:r>
                        <a:rPr lang="es-EC" sz="2400" dirty="0">
                          <a:effectLst/>
                          <a:latin typeface="+mj-lt"/>
                        </a:rPr>
                        <a:t>163,9 </a:t>
                      </a:r>
                      <a:endParaRPr lang="es-ES" sz="2400" dirty="0">
                        <a:solidFill>
                          <a:srgbClr val="000000"/>
                        </a:solidFill>
                        <a:effectLst/>
                        <a:latin typeface="+mj-lt"/>
                        <a:ea typeface="Calibri"/>
                        <a:cs typeface="Times New Roman"/>
                      </a:endParaRPr>
                    </a:p>
                  </a:txBody>
                  <a:tcPr marL="68580" marR="68580" marT="0" marB="0"/>
                </a:tc>
              </a:tr>
            </a:tbl>
          </a:graphicData>
        </a:graphic>
      </p:graphicFrame>
      <p:graphicFrame>
        <p:nvGraphicFramePr>
          <p:cNvPr id="6" name="5 Diagrama"/>
          <p:cNvGraphicFramePr/>
          <p:nvPr>
            <p:extLst>
              <p:ext uri="{D42A27DB-BD31-4B8C-83A1-F6EECF244321}">
                <p14:modId xmlns:p14="http://schemas.microsoft.com/office/powerpoint/2010/main" val="938136327"/>
              </p:ext>
            </p:extLst>
          </p:nvPr>
        </p:nvGraphicFramePr>
        <p:xfrm>
          <a:off x="2843808" y="5445224"/>
          <a:ext cx="6096000"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1 Título"/>
          <p:cNvSpPr>
            <a:spLocks noGrp="1"/>
          </p:cNvSpPr>
          <p:nvPr>
            <p:ph type="title"/>
          </p:nvPr>
        </p:nvSpPr>
        <p:spPr>
          <a:xfrm>
            <a:off x="-252536" y="332656"/>
            <a:ext cx="2304256" cy="5760640"/>
          </a:xfrm>
        </p:spPr>
        <p:txBody>
          <a:bodyPr vert="vert270"/>
          <a:lstStyle/>
          <a:p>
            <a:pPr algn="ctr"/>
            <a:r>
              <a:rPr lang="es-EC" b="1" dirty="0" smtClean="0">
                <a:solidFill>
                  <a:schemeClr val="tx2"/>
                </a:solidFill>
              </a:rPr>
              <a:t>TIEMPOS DE CALENTAMIENTO DE AGUA MEDIANTE EL USO DEL SERPENTÍN </a:t>
            </a:r>
            <a:endParaRPr lang="es-ES" b="1" dirty="0">
              <a:solidFill>
                <a:schemeClr val="tx2"/>
              </a:solidFill>
            </a:endParaRPr>
          </a:p>
        </p:txBody>
      </p:sp>
    </p:spTree>
    <p:extLst>
      <p:ext uri="{BB962C8B-B14F-4D97-AF65-F5344CB8AC3E}">
        <p14:creationId xmlns:p14="http://schemas.microsoft.com/office/powerpoint/2010/main" val="4683527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26987651"/>
              </p:ext>
            </p:extLst>
          </p:nvPr>
        </p:nvGraphicFramePr>
        <p:xfrm>
          <a:off x="755576" y="152752"/>
          <a:ext cx="8136904" cy="5364480"/>
        </p:xfrm>
        <a:graphic>
          <a:graphicData uri="http://schemas.openxmlformats.org/drawingml/2006/table">
            <a:tbl>
              <a:tblPr firstRow="1" firstCol="1" bandRow="1">
                <a:tableStyleId>{5C22544A-7EE6-4342-B048-85BDC9FD1C3A}</a:tableStyleId>
              </a:tblPr>
              <a:tblGrid>
                <a:gridCol w="840330"/>
                <a:gridCol w="1172554"/>
                <a:gridCol w="3062010"/>
                <a:gridCol w="3062010"/>
              </a:tblGrid>
              <a:tr h="850595">
                <a:tc>
                  <a:txBody>
                    <a:bodyPr/>
                    <a:lstStyle/>
                    <a:p>
                      <a:pPr algn="ctr">
                        <a:spcAft>
                          <a:spcPts val="0"/>
                        </a:spcAft>
                      </a:pPr>
                      <a:r>
                        <a:rPr lang="es-EC" sz="2200" dirty="0">
                          <a:effectLst/>
                        </a:rPr>
                        <a:t> </a:t>
                      </a:r>
                      <a:endParaRPr lang="es-ES" sz="2200" dirty="0">
                        <a:effectLst/>
                      </a:endParaRPr>
                    </a:p>
                    <a:p>
                      <a:pPr algn="ctr">
                        <a:spcAft>
                          <a:spcPts val="0"/>
                        </a:spcAft>
                      </a:pPr>
                      <a:r>
                        <a:rPr lang="es-EC" sz="2200" dirty="0">
                          <a:effectLst/>
                        </a:rPr>
                        <a:t>Í</a:t>
                      </a:r>
                      <a:r>
                        <a:rPr lang="es-EC" sz="2200" dirty="0" smtClean="0">
                          <a:effectLst/>
                        </a:rPr>
                        <a:t>tem</a:t>
                      </a:r>
                      <a:endParaRPr lang="es-ES" sz="22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Bef>
                          <a:spcPts val="600"/>
                        </a:spcBef>
                        <a:spcAft>
                          <a:spcPts val="0"/>
                        </a:spcAft>
                      </a:pPr>
                      <a:r>
                        <a:rPr lang="es-EC" sz="2200" dirty="0">
                          <a:effectLst/>
                        </a:rPr>
                        <a:t>Tiempo (min)</a:t>
                      </a:r>
                      <a:endParaRPr lang="es-ES" sz="22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C" sz="2200" dirty="0">
                          <a:effectLst/>
                        </a:rPr>
                        <a:t>Temperatura de retorno de aceite térmico al caldero (°C)</a:t>
                      </a:r>
                      <a:endParaRPr lang="es-ES" sz="22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C" sz="2200" dirty="0">
                          <a:effectLst/>
                        </a:rPr>
                        <a:t>Temperatura de salida de aceite térmico del caldero (°C)</a:t>
                      </a:r>
                      <a:endParaRPr lang="es-ES" sz="2200" dirty="0">
                        <a:solidFill>
                          <a:srgbClr val="000000"/>
                        </a:solidFill>
                        <a:effectLst/>
                        <a:latin typeface="Arial"/>
                        <a:ea typeface="Calibri"/>
                        <a:cs typeface="Times New Roman"/>
                      </a:endParaRPr>
                    </a:p>
                  </a:txBody>
                  <a:tcPr marL="68580" marR="68580" marT="0" marB="0">
                    <a:solidFill>
                      <a:schemeClr val="tx2"/>
                    </a:solidFill>
                  </a:tcPr>
                </a:tc>
              </a:tr>
              <a:tr h="283532">
                <a:tc>
                  <a:txBody>
                    <a:bodyPr/>
                    <a:lstStyle/>
                    <a:p>
                      <a:pPr algn="ctr">
                        <a:spcAft>
                          <a:spcPts val="0"/>
                        </a:spcAft>
                      </a:pPr>
                      <a:r>
                        <a:rPr lang="es-EC" sz="2200" dirty="0">
                          <a:effectLst/>
                        </a:rPr>
                        <a:t>1</a:t>
                      </a:r>
                      <a:endParaRPr lang="es-ES" sz="22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C" sz="2200" dirty="0">
                          <a:effectLst/>
                        </a:rPr>
                        <a:t>5</a:t>
                      </a:r>
                      <a:endParaRPr lang="es-ES" sz="22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200" dirty="0">
                          <a:effectLst/>
                        </a:rPr>
                        <a:t>210,6</a:t>
                      </a:r>
                      <a:endParaRPr lang="es-ES" sz="22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200" dirty="0">
                          <a:effectLst/>
                        </a:rPr>
                        <a:t>215,3</a:t>
                      </a:r>
                      <a:endParaRPr lang="es-ES" sz="2200" dirty="0">
                        <a:solidFill>
                          <a:srgbClr val="000000"/>
                        </a:solidFill>
                        <a:effectLst/>
                        <a:latin typeface="Arial"/>
                        <a:ea typeface="Calibri"/>
                        <a:cs typeface="Times New Roman"/>
                      </a:endParaRPr>
                    </a:p>
                  </a:txBody>
                  <a:tcPr marL="68580" marR="68580" marT="0" marB="0"/>
                </a:tc>
              </a:tr>
              <a:tr h="283532">
                <a:tc>
                  <a:txBody>
                    <a:bodyPr/>
                    <a:lstStyle/>
                    <a:p>
                      <a:pPr algn="ctr">
                        <a:spcAft>
                          <a:spcPts val="0"/>
                        </a:spcAft>
                      </a:pPr>
                      <a:r>
                        <a:rPr lang="es-EC" sz="2200" dirty="0">
                          <a:effectLst/>
                        </a:rPr>
                        <a:t>2</a:t>
                      </a:r>
                      <a:endParaRPr lang="es-ES" sz="22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C" sz="2200" dirty="0">
                          <a:effectLst/>
                        </a:rPr>
                        <a:t>10</a:t>
                      </a:r>
                      <a:endParaRPr lang="es-ES" sz="22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200" dirty="0">
                          <a:effectLst/>
                        </a:rPr>
                        <a:t>211,2</a:t>
                      </a:r>
                      <a:endParaRPr lang="es-ES" sz="22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200">
                          <a:effectLst/>
                        </a:rPr>
                        <a:t>213,5</a:t>
                      </a:r>
                      <a:endParaRPr lang="es-ES" sz="2200">
                        <a:solidFill>
                          <a:srgbClr val="000000"/>
                        </a:solidFill>
                        <a:effectLst/>
                        <a:latin typeface="Arial"/>
                        <a:ea typeface="Calibri"/>
                        <a:cs typeface="Times New Roman"/>
                      </a:endParaRPr>
                    </a:p>
                  </a:txBody>
                  <a:tcPr marL="68580" marR="68580" marT="0" marB="0"/>
                </a:tc>
              </a:tr>
              <a:tr h="283532">
                <a:tc>
                  <a:txBody>
                    <a:bodyPr/>
                    <a:lstStyle/>
                    <a:p>
                      <a:pPr algn="ctr">
                        <a:spcAft>
                          <a:spcPts val="0"/>
                        </a:spcAft>
                      </a:pPr>
                      <a:r>
                        <a:rPr lang="es-EC" sz="2200" dirty="0">
                          <a:effectLst/>
                        </a:rPr>
                        <a:t>3</a:t>
                      </a:r>
                      <a:endParaRPr lang="es-ES" sz="22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C" sz="2200">
                          <a:effectLst/>
                        </a:rPr>
                        <a:t>15</a:t>
                      </a:r>
                      <a:endParaRPr lang="es-ES" sz="220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200" dirty="0">
                          <a:effectLst/>
                        </a:rPr>
                        <a:t>212,2</a:t>
                      </a:r>
                      <a:endParaRPr lang="es-ES" sz="22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200">
                          <a:effectLst/>
                        </a:rPr>
                        <a:t>216,1</a:t>
                      </a:r>
                      <a:endParaRPr lang="es-ES" sz="2200">
                        <a:solidFill>
                          <a:srgbClr val="000000"/>
                        </a:solidFill>
                        <a:effectLst/>
                        <a:latin typeface="Arial"/>
                        <a:ea typeface="Calibri"/>
                        <a:cs typeface="Times New Roman"/>
                      </a:endParaRPr>
                    </a:p>
                  </a:txBody>
                  <a:tcPr marL="68580" marR="68580" marT="0" marB="0"/>
                </a:tc>
              </a:tr>
              <a:tr h="283532">
                <a:tc>
                  <a:txBody>
                    <a:bodyPr/>
                    <a:lstStyle/>
                    <a:p>
                      <a:pPr algn="ctr">
                        <a:spcAft>
                          <a:spcPts val="0"/>
                        </a:spcAft>
                      </a:pPr>
                      <a:r>
                        <a:rPr lang="es-EC" sz="2200" dirty="0">
                          <a:effectLst/>
                        </a:rPr>
                        <a:t>4</a:t>
                      </a:r>
                      <a:endParaRPr lang="es-ES" sz="22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C" sz="2200">
                          <a:effectLst/>
                        </a:rPr>
                        <a:t>20</a:t>
                      </a:r>
                      <a:endParaRPr lang="es-ES" sz="220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200" dirty="0">
                          <a:effectLst/>
                        </a:rPr>
                        <a:t>209,7</a:t>
                      </a:r>
                      <a:endParaRPr lang="es-ES" sz="22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200" dirty="0">
                          <a:effectLst/>
                        </a:rPr>
                        <a:t>214,2</a:t>
                      </a:r>
                      <a:endParaRPr lang="es-ES" sz="2200" dirty="0">
                        <a:solidFill>
                          <a:srgbClr val="000000"/>
                        </a:solidFill>
                        <a:effectLst/>
                        <a:latin typeface="Arial"/>
                        <a:ea typeface="Calibri"/>
                        <a:cs typeface="Times New Roman"/>
                      </a:endParaRPr>
                    </a:p>
                  </a:txBody>
                  <a:tcPr marL="68580" marR="68580" marT="0" marB="0"/>
                </a:tc>
              </a:tr>
              <a:tr h="283532">
                <a:tc>
                  <a:txBody>
                    <a:bodyPr/>
                    <a:lstStyle/>
                    <a:p>
                      <a:pPr algn="ctr">
                        <a:spcAft>
                          <a:spcPts val="0"/>
                        </a:spcAft>
                      </a:pPr>
                      <a:r>
                        <a:rPr lang="es-EC" sz="2200" dirty="0">
                          <a:effectLst/>
                        </a:rPr>
                        <a:t>5</a:t>
                      </a:r>
                      <a:endParaRPr lang="es-ES" sz="22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C" sz="2200">
                          <a:effectLst/>
                        </a:rPr>
                        <a:t>25</a:t>
                      </a:r>
                      <a:endParaRPr lang="es-ES" sz="220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200" dirty="0">
                          <a:effectLst/>
                        </a:rPr>
                        <a:t>212,4</a:t>
                      </a:r>
                      <a:endParaRPr lang="es-ES" sz="22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200">
                          <a:effectLst/>
                        </a:rPr>
                        <a:t>216,1</a:t>
                      </a:r>
                      <a:endParaRPr lang="es-ES" sz="2200">
                        <a:solidFill>
                          <a:srgbClr val="000000"/>
                        </a:solidFill>
                        <a:effectLst/>
                        <a:latin typeface="Arial"/>
                        <a:ea typeface="Calibri"/>
                        <a:cs typeface="Times New Roman"/>
                      </a:endParaRPr>
                    </a:p>
                  </a:txBody>
                  <a:tcPr marL="68580" marR="68580" marT="0" marB="0"/>
                </a:tc>
              </a:tr>
              <a:tr h="283532">
                <a:tc>
                  <a:txBody>
                    <a:bodyPr/>
                    <a:lstStyle/>
                    <a:p>
                      <a:pPr algn="ctr">
                        <a:spcAft>
                          <a:spcPts val="0"/>
                        </a:spcAft>
                      </a:pPr>
                      <a:r>
                        <a:rPr lang="es-EC" sz="2200" dirty="0">
                          <a:effectLst/>
                        </a:rPr>
                        <a:t>6</a:t>
                      </a:r>
                      <a:endParaRPr lang="es-ES" sz="22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C" sz="2200">
                          <a:effectLst/>
                        </a:rPr>
                        <a:t>30</a:t>
                      </a:r>
                      <a:endParaRPr lang="es-ES" sz="220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200" dirty="0">
                          <a:effectLst/>
                        </a:rPr>
                        <a:t>211,7</a:t>
                      </a:r>
                      <a:endParaRPr lang="es-ES" sz="22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200">
                          <a:effectLst/>
                        </a:rPr>
                        <a:t>214,7</a:t>
                      </a:r>
                      <a:endParaRPr lang="es-ES" sz="2200">
                        <a:solidFill>
                          <a:srgbClr val="000000"/>
                        </a:solidFill>
                        <a:effectLst/>
                        <a:latin typeface="Arial"/>
                        <a:ea typeface="Calibri"/>
                        <a:cs typeface="Times New Roman"/>
                      </a:endParaRPr>
                    </a:p>
                  </a:txBody>
                  <a:tcPr marL="68580" marR="68580" marT="0" marB="0"/>
                </a:tc>
              </a:tr>
              <a:tr h="283532">
                <a:tc>
                  <a:txBody>
                    <a:bodyPr/>
                    <a:lstStyle/>
                    <a:p>
                      <a:pPr algn="ctr">
                        <a:spcAft>
                          <a:spcPts val="0"/>
                        </a:spcAft>
                      </a:pPr>
                      <a:r>
                        <a:rPr lang="es-EC" sz="2200" dirty="0">
                          <a:effectLst/>
                        </a:rPr>
                        <a:t>7</a:t>
                      </a:r>
                      <a:endParaRPr lang="es-ES" sz="22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C" sz="2200">
                          <a:effectLst/>
                        </a:rPr>
                        <a:t>35</a:t>
                      </a:r>
                      <a:endParaRPr lang="es-ES" sz="220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200" dirty="0">
                          <a:effectLst/>
                        </a:rPr>
                        <a:t>210,1</a:t>
                      </a:r>
                      <a:endParaRPr lang="es-ES" sz="22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200" dirty="0">
                          <a:effectLst/>
                        </a:rPr>
                        <a:t>213,5</a:t>
                      </a:r>
                      <a:endParaRPr lang="es-ES" sz="2200" dirty="0">
                        <a:solidFill>
                          <a:srgbClr val="000000"/>
                        </a:solidFill>
                        <a:effectLst/>
                        <a:latin typeface="Arial"/>
                        <a:ea typeface="Calibri"/>
                        <a:cs typeface="Times New Roman"/>
                      </a:endParaRPr>
                    </a:p>
                  </a:txBody>
                  <a:tcPr marL="68580" marR="68580" marT="0" marB="0"/>
                </a:tc>
              </a:tr>
              <a:tr h="283532">
                <a:tc>
                  <a:txBody>
                    <a:bodyPr/>
                    <a:lstStyle/>
                    <a:p>
                      <a:pPr algn="ctr">
                        <a:spcAft>
                          <a:spcPts val="0"/>
                        </a:spcAft>
                      </a:pPr>
                      <a:r>
                        <a:rPr lang="es-EC" sz="2200" dirty="0">
                          <a:effectLst/>
                        </a:rPr>
                        <a:t>8</a:t>
                      </a:r>
                      <a:endParaRPr lang="es-ES" sz="22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C" sz="2200" dirty="0">
                          <a:effectLst/>
                        </a:rPr>
                        <a:t>40</a:t>
                      </a:r>
                      <a:endParaRPr lang="es-ES" sz="22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200" dirty="0">
                          <a:effectLst/>
                        </a:rPr>
                        <a:t>211,0</a:t>
                      </a:r>
                      <a:endParaRPr lang="es-ES" sz="22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200" dirty="0">
                          <a:effectLst/>
                        </a:rPr>
                        <a:t>214,8</a:t>
                      </a:r>
                      <a:endParaRPr lang="es-ES" sz="2200" dirty="0">
                        <a:solidFill>
                          <a:srgbClr val="000000"/>
                        </a:solidFill>
                        <a:effectLst/>
                        <a:latin typeface="Arial"/>
                        <a:ea typeface="Calibri"/>
                        <a:cs typeface="Times New Roman"/>
                      </a:endParaRPr>
                    </a:p>
                  </a:txBody>
                  <a:tcPr marL="68580" marR="68580" marT="0" marB="0"/>
                </a:tc>
              </a:tr>
              <a:tr h="283532">
                <a:tc>
                  <a:txBody>
                    <a:bodyPr/>
                    <a:lstStyle/>
                    <a:p>
                      <a:pPr algn="ctr">
                        <a:spcAft>
                          <a:spcPts val="0"/>
                        </a:spcAft>
                      </a:pPr>
                      <a:r>
                        <a:rPr lang="es-EC" sz="2200" dirty="0">
                          <a:effectLst/>
                        </a:rPr>
                        <a:t>9</a:t>
                      </a:r>
                      <a:endParaRPr lang="es-ES" sz="22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C" sz="2200">
                          <a:effectLst/>
                        </a:rPr>
                        <a:t>45</a:t>
                      </a:r>
                      <a:endParaRPr lang="es-ES" sz="220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200">
                          <a:effectLst/>
                        </a:rPr>
                        <a:t>210,9</a:t>
                      </a:r>
                      <a:endParaRPr lang="es-ES" sz="220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200" dirty="0">
                          <a:effectLst/>
                        </a:rPr>
                        <a:t>215,1</a:t>
                      </a:r>
                      <a:endParaRPr lang="es-ES" sz="2200" dirty="0">
                        <a:solidFill>
                          <a:srgbClr val="000000"/>
                        </a:solidFill>
                        <a:effectLst/>
                        <a:latin typeface="Arial"/>
                        <a:ea typeface="Calibri"/>
                        <a:cs typeface="Times New Roman"/>
                      </a:endParaRPr>
                    </a:p>
                  </a:txBody>
                  <a:tcPr marL="68580" marR="68580" marT="0" marB="0"/>
                </a:tc>
              </a:tr>
              <a:tr h="283532">
                <a:tc>
                  <a:txBody>
                    <a:bodyPr/>
                    <a:lstStyle/>
                    <a:p>
                      <a:pPr algn="ctr">
                        <a:spcAft>
                          <a:spcPts val="0"/>
                        </a:spcAft>
                      </a:pPr>
                      <a:r>
                        <a:rPr lang="es-EC" sz="2200" dirty="0">
                          <a:effectLst/>
                        </a:rPr>
                        <a:t>10</a:t>
                      </a:r>
                      <a:endParaRPr lang="es-ES" sz="22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C" sz="2200">
                          <a:effectLst/>
                        </a:rPr>
                        <a:t>50</a:t>
                      </a:r>
                      <a:endParaRPr lang="es-ES" sz="220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200">
                          <a:effectLst/>
                        </a:rPr>
                        <a:t>212,1</a:t>
                      </a:r>
                      <a:endParaRPr lang="es-ES" sz="220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200" dirty="0">
                          <a:effectLst/>
                        </a:rPr>
                        <a:t>213,2</a:t>
                      </a:r>
                      <a:endParaRPr lang="es-ES" sz="2200" dirty="0">
                        <a:solidFill>
                          <a:srgbClr val="000000"/>
                        </a:solidFill>
                        <a:effectLst/>
                        <a:latin typeface="Arial"/>
                        <a:ea typeface="Calibri"/>
                        <a:cs typeface="Times New Roman"/>
                      </a:endParaRPr>
                    </a:p>
                  </a:txBody>
                  <a:tcPr marL="68580" marR="68580" marT="0" marB="0"/>
                </a:tc>
              </a:tr>
              <a:tr h="283532">
                <a:tc>
                  <a:txBody>
                    <a:bodyPr/>
                    <a:lstStyle/>
                    <a:p>
                      <a:pPr algn="ctr">
                        <a:spcAft>
                          <a:spcPts val="0"/>
                        </a:spcAft>
                      </a:pPr>
                      <a:r>
                        <a:rPr lang="es-EC" sz="2200" dirty="0">
                          <a:effectLst/>
                        </a:rPr>
                        <a:t>11</a:t>
                      </a:r>
                      <a:endParaRPr lang="es-ES" sz="22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C" sz="2200">
                          <a:effectLst/>
                        </a:rPr>
                        <a:t>55</a:t>
                      </a:r>
                      <a:endParaRPr lang="es-ES" sz="220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200">
                          <a:effectLst/>
                        </a:rPr>
                        <a:t>211,1</a:t>
                      </a:r>
                      <a:endParaRPr lang="es-ES" sz="220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200" dirty="0">
                          <a:effectLst/>
                        </a:rPr>
                        <a:t>215,4</a:t>
                      </a:r>
                      <a:endParaRPr lang="es-ES" sz="2200" dirty="0">
                        <a:solidFill>
                          <a:srgbClr val="000000"/>
                        </a:solidFill>
                        <a:effectLst/>
                        <a:latin typeface="Arial"/>
                        <a:ea typeface="Calibri"/>
                        <a:cs typeface="Times New Roman"/>
                      </a:endParaRPr>
                    </a:p>
                  </a:txBody>
                  <a:tcPr marL="68580" marR="68580" marT="0" marB="0"/>
                </a:tc>
              </a:tr>
              <a:tr h="283532">
                <a:tc>
                  <a:txBody>
                    <a:bodyPr/>
                    <a:lstStyle/>
                    <a:p>
                      <a:pPr algn="ctr">
                        <a:spcAft>
                          <a:spcPts val="0"/>
                        </a:spcAft>
                      </a:pPr>
                      <a:r>
                        <a:rPr lang="es-EC" sz="2200" dirty="0">
                          <a:effectLst/>
                        </a:rPr>
                        <a:t>12</a:t>
                      </a:r>
                      <a:endParaRPr lang="es-ES" sz="22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C" sz="2200">
                          <a:effectLst/>
                        </a:rPr>
                        <a:t>60</a:t>
                      </a:r>
                      <a:endParaRPr lang="es-ES" sz="220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200" dirty="0">
                          <a:effectLst/>
                        </a:rPr>
                        <a:t>210,1</a:t>
                      </a:r>
                      <a:endParaRPr lang="es-ES" sz="22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200" dirty="0">
                          <a:effectLst/>
                        </a:rPr>
                        <a:t>213,5</a:t>
                      </a:r>
                      <a:endParaRPr lang="es-ES" sz="2200" dirty="0">
                        <a:solidFill>
                          <a:srgbClr val="000000"/>
                        </a:solidFill>
                        <a:effectLst/>
                        <a:latin typeface="Arial"/>
                        <a:ea typeface="Calibri"/>
                        <a:cs typeface="Times New Roman"/>
                      </a:endParaRPr>
                    </a:p>
                  </a:txBody>
                  <a:tcPr marL="68580" marR="68580" marT="0" marB="0"/>
                </a:tc>
              </a:tr>
              <a:tr h="263265">
                <a:tc gridSpan="2">
                  <a:txBody>
                    <a:bodyPr/>
                    <a:lstStyle/>
                    <a:p>
                      <a:pPr algn="ctr">
                        <a:spcAft>
                          <a:spcPts val="0"/>
                        </a:spcAft>
                      </a:pPr>
                      <a:r>
                        <a:rPr lang="es-EC" sz="2200" dirty="0">
                          <a:effectLst/>
                        </a:rPr>
                        <a:t>Promedio</a:t>
                      </a:r>
                      <a:endParaRPr lang="es-ES" sz="2200" dirty="0">
                        <a:solidFill>
                          <a:srgbClr val="000000"/>
                        </a:solidFill>
                        <a:effectLst/>
                        <a:latin typeface="Arial"/>
                        <a:ea typeface="Calibri"/>
                        <a:cs typeface="Times New Roman"/>
                      </a:endParaRPr>
                    </a:p>
                  </a:txBody>
                  <a:tcPr marL="68580" marR="68580" marT="0" marB="0">
                    <a:solidFill>
                      <a:schemeClr val="tx2"/>
                    </a:solidFill>
                  </a:tcPr>
                </a:tc>
                <a:tc hMerge="1">
                  <a:txBody>
                    <a:bodyPr/>
                    <a:lstStyle/>
                    <a:p>
                      <a:endParaRPr lang="es-ES"/>
                    </a:p>
                  </a:txBody>
                  <a:tcPr/>
                </a:tc>
                <a:tc>
                  <a:txBody>
                    <a:bodyPr/>
                    <a:lstStyle/>
                    <a:p>
                      <a:pPr algn="ctr">
                        <a:spcAft>
                          <a:spcPts val="0"/>
                        </a:spcAft>
                      </a:pPr>
                      <a:r>
                        <a:rPr lang="es-EC" sz="2200">
                          <a:effectLst/>
                        </a:rPr>
                        <a:t>211,09</a:t>
                      </a:r>
                      <a:endParaRPr lang="es-ES" sz="220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200" dirty="0">
                          <a:effectLst/>
                        </a:rPr>
                        <a:t>214,61</a:t>
                      </a:r>
                      <a:endParaRPr lang="es-ES" sz="2200" dirty="0">
                        <a:solidFill>
                          <a:srgbClr val="000000"/>
                        </a:solidFill>
                        <a:effectLst/>
                        <a:latin typeface="Arial"/>
                        <a:ea typeface="Calibri"/>
                        <a:cs typeface="Times New Roman"/>
                      </a:endParaRPr>
                    </a:p>
                  </a:txBody>
                  <a:tcPr marL="68580" marR="68580" marT="0" marB="0"/>
                </a:tc>
              </a:tr>
            </a:tbl>
          </a:graphicData>
        </a:graphic>
      </p:graphicFrame>
      <p:graphicFrame>
        <p:nvGraphicFramePr>
          <p:cNvPr id="5" name="4 Diagrama"/>
          <p:cNvGraphicFramePr/>
          <p:nvPr>
            <p:extLst>
              <p:ext uri="{D42A27DB-BD31-4B8C-83A1-F6EECF244321}">
                <p14:modId xmlns:p14="http://schemas.microsoft.com/office/powerpoint/2010/main" val="166221729"/>
              </p:ext>
            </p:extLst>
          </p:nvPr>
        </p:nvGraphicFramePr>
        <p:xfrm>
          <a:off x="1043608" y="5589240"/>
          <a:ext cx="7488832" cy="377596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1 Título"/>
          <p:cNvSpPr>
            <a:spLocks noGrp="1"/>
          </p:cNvSpPr>
          <p:nvPr>
            <p:ph type="title"/>
          </p:nvPr>
        </p:nvSpPr>
        <p:spPr>
          <a:xfrm>
            <a:off x="-1548680" y="72008"/>
            <a:ext cx="2304256" cy="6741368"/>
          </a:xfrm>
        </p:spPr>
        <p:txBody>
          <a:bodyPr vert="vert270"/>
          <a:lstStyle/>
          <a:p>
            <a:pPr algn="ctr"/>
            <a:r>
              <a:rPr lang="es-EC" b="1" dirty="0" smtClean="0">
                <a:solidFill>
                  <a:schemeClr val="tx2"/>
                </a:solidFill>
              </a:rPr>
              <a:t>Temperaturas de aceite térmico</a:t>
            </a:r>
            <a:endParaRPr lang="es-ES" b="1" dirty="0">
              <a:solidFill>
                <a:schemeClr val="tx2"/>
              </a:solidFill>
            </a:endParaRPr>
          </a:p>
        </p:txBody>
      </p:sp>
    </p:spTree>
    <p:extLst>
      <p:ext uri="{BB962C8B-B14F-4D97-AF65-F5344CB8AC3E}">
        <p14:creationId xmlns:p14="http://schemas.microsoft.com/office/powerpoint/2010/main" val="111868621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solidFill>
                  <a:schemeClr val="tx2"/>
                </a:solidFill>
              </a:rPr>
              <a:t>PARÁMETROS DE DISEÑO</a:t>
            </a:r>
            <a:endParaRPr lang="es-ES" b="1" dirty="0">
              <a:solidFill>
                <a:schemeClr val="tx2"/>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955456603"/>
              </p:ext>
            </p:extLst>
          </p:nvPr>
        </p:nvGraphicFramePr>
        <p:xfrm>
          <a:off x="1619672" y="2060848"/>
          <a:ext cx="6480720" cy="3240360"/>
        </p:xfrm>
        <a:graphic>
          <a:graphicData uri="http://schemas.openxmlformats.org/drawingml/2006/table">
            <a:tbl>
              <a:tblPr firstRow="1" firstCol="1" bandRow="1">
                <a:tableStyleId>{5C22544A-7EE6-4342-B048-85BDC9FD1C3A}</a:tableStyleId>
              </a:tblPr>
              <a:tblGrid>
                <a:gridCol w="4366442"/>
                <a:gridCol w="2114278"/>
              </a:tblGrid>
              <a:tr h="810090">
                <a:tc>
                  <a:txBody>
                    <a:bodyPr/>
                    <a:lstStyle/>
                    <a:p>
                      <a:pPr algn="ctr">
                        <a:spcAft>
                          <a:spcPts val="0"/>
                        </a:spcAft>
                      </a:pPr>
                      <a:r>
                        <a:rPr lang="es-EC" sz="2400" dirty="0">
                          <a:effectLst/>
                        </a:rPr>
                        <a:t>Tiempo estimado de calentamiento de agua</a:t>
                      </a:r>
                      <a:endParaRPr lang="es-ES" sz="24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Bef>
                          <a:spcPts val="600"/>
                        </a:spcBef>
                        <a:spcAft>
                          <a:spcPts val="0"/>
                        </a:spcAft>
                      </a:pPr>
                      <a:r>
                        <a:rPr lang="es-EC" sz="2400" b="0" dirty="0">
                          <a:solidFill>
                            <a:schemeClr val="bg1"/>
                          </a:solidFill>
                          <a:effectLst/>
                        </a:rPr>
                        <a:t>40 minutos </a:t>
                      </a:r>
                      <a:endParaRPr lang="es-ES" sz="2400" b="0" dirty="0">
                        <a:solidFill>
                          <a:schemeClr val="bg1"/>
                        </a:solidFill>
                        <a:effectLst/>
                        <a:latin typeface="Arial"/>
                        <a:ea typeface="Calibri"/>
                        <a:cs typeface="Times New Roman"/>
                      </a:endParaRPr>
                    </a:p>
                  </a:txBody>
                  <a:tcPr marL="68580" marR="68580" marT="0" marB="0">
                    <a:solidFill>
                      <a:schemeClr val="tx1">
                        <a:lumMod val="95000"/>
                      </a:schemeClr>
                    </a:solidFill>
                  </a:tcPr>
                </a:tc>
              </a:tr>
              <a:tr h="810090">
                <a:tc>
                  <a:txBody>
                    <a:bodyPr/>
                    <a:lstStyle/>
                    <a:p>
                      <a:pPr algn="ctr">
                        <a:spcAft>
                          <a:spcPts val="0"/>
                        </a:spcAft>
                      </a:pPr>
                      <a:r>
                        <a:rPr lang="es-EC" sz="2400" dirty="0">
                          <a:effectLst/>
                        </a:rPr>
                        <a:t>Temperatura de salida de aceite térmico del caldero (°C)</a:t>
                      </a:r>
                      <a:endParaRPr lang="es-ES" sz="24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Bef>
                          <a:spcPts val="600"/>
                        </a:spcBef>
                        <a:spcAft>
                          <a:spcPts val="0"/>
                        </a:spcAft>
                      </a:pPr>
                      <a:r>
                        <a:rPr lang="es-EC" sz="2400" dirty="0">
                          <a:effectLst/>
                        </a:rPr>
                        <a:t>214 °C</a:t>
                      </a:r>
                      <a:endParaRPr lang="es-ES" sz="2400" dirty="0">
                        <a:solidFill>
                          <a:srgbClr val="000000"/>
                        </a:solidFill>
                        <a:effectLst/>
                        <a:latin typeface="Arial"/>
                        <a:ea typeface="Calibri"/>
                        <a:cs typeface="Times New Roman"/>
                      </a:endParaRPr>
                    </a:p>
                  </a:txBody>
                  <a:tcPr marL="68580" marR="68580" marT="0" marB="0"/>
                </a:tc>
              </a:tr>
              <a:tr h="810090">
                <a:tc>
                  <a:txBody>
                    <a:bodyPr/>
                    <a:lstStyle/>
                    <a:p>
                      <a:pPr algn="ctr">
                        <a:spcAft>
                          <a:spcPts val="0"/>
                        </a:spcAft>
                      </a:pPr>
                      <a:r>
                        <a:rPr lang="es-EC" sz="2400" dirty="0">
                          <a:effectLst/>
                        </a:rPr>
                        <a:t>Temperatura de retorno de aceite térmico al caldero (°C)</a:t>
                      </a:r>
                      <a:endParaRPr lang="es-ES" sz="24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Bef>
                          <a:spcPts val="600"/>
                        </a:spcBef>
                        <a:spcAft>
                          <a:spcPts val="0"/>
                        </a:spcAft>
                      </a:pPr>
                      <a:r>
                        <a:rPr lang="es-EC" sz="2400">
                          <a:effectLst/>
                        </a:rPr>
                        <a:t>150 °C</a:t>
                      </a:r>
                      <a:endParaRPr lang="es-ES" sz="2400">
                        <a:solidFill>
                          <a:srgbClr val="000000"/>
                        </a:solidFill>
                        <a:effectLst/>
                        <a:latin typeface="Arial"/>
                        <a:ea typeface="Calibri"/>
                        <a:cs typeface="Times New Roman"/>
                      </a:endParaRPr>
                    </a:p>
                  </a:txBody>
                  <a:tcPr marL="68580" marR="68580" marT="0" marB="0"/>
                </a:tc>
              </a:tr>
              <a:tr h="405045">
                <a:tc>
                  <a:txBody>
                    <a:bodyPr/>
                    <a:lstStyle/>
                    <a:p>
                      <a:pPr algn="ctr">
                        <a:spcAft>
                          <a:spcPts val="0"/>
                        </a:spcAft>
                      </a:pPr>
                      <a:r>
                        <a:rPr lang="es-EC" sz="2400" dirty="0">
                          <a:effectLst/>
                        </a:rPr>
                        <a:t>Temperatura inicial de agua (°C)</a:t>
                      </a:r>
                      <a:endParaRPr lang="es-ES" sz="24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C" sz="2400">
                          <a:effectLst/>
                        </a:rPr>
                        <a:t>16°C</a:t>
                      </a:r>
                      <a:endParaRPr lang="es-ES" sz="2400">
                        <a:solidFill>
                          <a:srgbClr val="000000"/>
                        </a:solidFill>
                        <a:effectLst/>
                        <a:latin typeface="Arial"/>
                        <a:ea typeface="Calibri"/>
                        <a:cs typeface="Times New Roman"/>
                      </a:endParaRPr>
                    </a:p>
                  </a:txBody>
                  <a:tcPr marL="68580" marR="68580" marT="0" marB="0"/>
                </a:tc>
              </a:tr>
              <a:tr h="405045">
                <a:tc>
                  <a:txBody>
                    <a:bodyPr/>
                    <a:lstStyle/>
                    <a:p>
                      <a:pPr algn="ctr">
                        <a:spcAft>
                          <a:spcPts val="0"/>
                        </a:spcAft>
                      </a:pPr>
                      <a:r>
                        <a:rPr lang="es-EC" sz="2400" dirty="0">
                          <a:effectLst/>
                        </a:rPr>
                        <a:t>Temperatura final de agua (°C)</a:t>
                      </a:r>
                      <a:endParaRPr lang="es-ES" sz="24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C" sz="2400" dirty="0">
                          <a:effectLst/>
                        </a:rPr>
                        <a:t>28 - 32°C</a:t>
                      </a:r>
                      <a:endParaRPr lang="es-ES" sz="2400" dirty="0">
                        <a:solidFill>
                          <a:srgbClr val="000000"/>
                        </a:solidFill>
                        <a:effectLst/>
                        <a:latin typeface="Arial"/>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40803348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solidFill>
                  <a:schemeClr val="tx2"/>
                </a:solidFill>
              </a:rPr>
              <a:t>Calor disponible para el calentamiento de agua</a:t>
            </a:r>
            <a:endParaRPr lang="es-ES" b="1" dirty="0">
              <a:solidFill>
                <a:schemeClr val="tx2"/>
              </a:solidFill>
            </a:endParaRPr>
          </a:p>
        </p:txBody>
      </p:sp>
      <p:pic>
        <p:nvPicPr>
          <p:cNvPr id="716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4077072"/>
            <a:ext cx="3795041" cy="13155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2 Tabla"/>
          <p:cNvGraphicFramePr>
            <a:graphicFrameLocks noGrp="1"/>
          </p:cNvGraphicFramePr>
          <p:nvPr>
            <p:extLst>
              <p:ext uri="{D42A27DB-BD31-4B8C-83A1-F6EECF244321}">
                <p14:modId xmlns:p14="http://schemas.microsoft.com/office/powerpoint/2010/main" val="3358531942"/>
              </p:ext>
            </p:extLst>
          </p:nvPr>
        </p:nvGraphicFramePr>
        <p:xfrm>
          <a:off x="1020255" y="1772816"/>
          <a:ext cx="7272806" cy="1792815"/>
        </p:xfrm>
        <a:graphic>
          <a:graphicData uri="http://schemas.openxmlformats.org/drawingml/2006/table">
            <a:tbl>
              <a:tblPr firstRow="1" firstCol="1" bandRow="1">
                <a:tableStyleId>{5C22544A-7EE6-4342-B048-85BDC9FD1C3A}</a:tableStyleId>
              </a:tblPr>
              <a:tblGrid>
                <a:gridCol w="1096435"/>
                <a:gridCol w="897942"/>
                <a:gridCol w="777166"/>
                <a:gridCol w="777166"/>
                <a:gridCol w="777166"/>
                <a:gridCol w="1090134"/>
                <a:gridCol w="906344"/>
                <a:gridCol w="950453"/>
              </a:tblGrid>
              <a:tr h="632609">
                <a:tc>
                  <a:txBody>
                    <a:bodyPr/>
                    <a:lstStyle/>
                    <a:p>
                      <a:pPr algn="ctr">
                        <a:lnSpc>
                          <a:spcPct val="115000"/>
                        </a:lnSpc>
                        <a:spcAft>
                          <a:spcPts val="0"/>
                        </a:spcAft>
                      </a:pPr>
                      <a:r>
                        <a:rPr lang="es-ES" sz="2400" dirty="0">
                          <a:effectLst/>
                        </a:rPr>
                        <a:t>Fluido</a:t>
                      </a:r>
                    </a:p>
                    <a:p>
                      <a:pPr algn="ctr">
                        <a:lnSpc>
                          <a:spcPct val="115000"/>
                        </a:lnSpc>
                        <a:spcAft>
                          <a:spcPts val="0"/>
                        </a:spcAft>
                      </a:pPr>
                      <a:r>
                        <a:rPr lang="es-ES" sz="2400" dirty="0">
                          <a:effectLst/>
                        </a:rPr>
                        <a:t>caliente</a:t>
                      </a:r>
                      <a:endParaRPr lang="es-ES" sz="2400" dirty="0">
                        <a:effectLst/>
                        <a:latin typeface="Calibri"/>
                        <a:ea typeface="Calibri"/>
                        <a:cs typeface="Times New Roman"/>
                      </a:endParaRPr>
                    </a:p>
                  </a:txBody>
                  <a:tcPr marL="68580" marR="68580" marT="0" marB="0">
                    <a:solidFill>
                      <a:schemeClr val="tx2"/>
                    </a:solidFill>
                  </a:tcPr>
                </a:tc>
                <a:tc>
                  <a:txBody>
                    <a:bodyPr/>
                    <a:lstStyle/>
                    <a:p>
                      <a:pPr algn="ctr">
                        <a:lnSpc>
                          <a:spcPct val="115000"/>
                        </a:lnSpc>
                        <a:spcAft>
                          <a:spcPts val="0"/>
                        </a:spcAft>
                      </a:pPr>
                      <a:r>
                        <a:rPr lang="es-ES" sz="2400" dirty="0" err="1" smtClean="0">
                          <a:effectLst/>
                        </a:rPr>
                        <a:t>mat</a:t>
                      </a:r>
                      <a:r>
                        <a:rPr lang="es-ES" sz="2400" dirty="0" smtClean="0">
                          <a:effectLst/>
                        </a:rPr>
                        <a:t> </a:t>
                      </a:r>
                      <a:r>
                        <a:rPr lang="es-ES" sz="2400" dirty="0">
                          <a:effectLst/>
                        </a:rPr>
                        <a:t>(kg/s)</a:t>
                      </a:r>
                      <a:endParaRPr lang="es-ES" sz="2400" dirty="0">
                        <a:effectLst/>
                        <a:latin typeface="Calibri"/>
                        <a:ea typeface="Calibri"/>
                        <a:cs typeface="Times New Roman"/>
                      </a:endParaRPr>
                    </a:p>
                  </a:txBody>
                  <a:tcPr marL="68580" marR="68580" marT="0" marB="0">
                    <a:solidFill>
                      <a:schemeClr val="tx2"/>
                    </a:solidFill>
                  </a:tcPr>
                </a:tc>
                <a:tc>
                  <a:txBody>
                    <a:bodyPr/>
                    <a:lstStyle/>
                    <a:p>
                      <a:pPr algn="ctr">
                        <a:lnSpc>
                          <a:spcPct val="115000"/>
                        </a:lnSpc>
                        <a:spcAft>
                          <a:spcPts val="0"/>
                        </a:spcAft>
                      </a:pPr>
                      <a:r>
                        <a:rPr lang="es-ES" sz="2400" dirty="0" err="1">
                          <a:effectLst/>
                        </a:rPr>
                        <a:t>Toat</a:t>
                      </a:r>
                      <a:endParaRPr lang="es-ES" sz="2400" dirty="0">
                        <a:effectLst/>
                      </a:endParaRPr>
                    </a:p>
                    <a:p>
                      <a:pPr algn="ctr">
                        <a:lnSpc>
                          <a:spcPct val="115000"/>
                        </a:lnSpc>
                        <a:spcAft>
                          <a:spcPts val="0"/>
                        </a:spcAft>
                      </a:pPr>
                      <a:r>
                        <a:rPr lang="es-ES" sz="2400" dirty="0">
                          <a:effectLst/>
                        </a:rPr>
                        <a:t>(</a:t>
                      </a:r>
                      <a:r>
                        <a:rPr lang="es-ES" sz="2400" dirty="0" err="1">
                          <a:effectLst/>
                        </a:rPr>
                        <a:t>ºC</a:t>
                      </a:r>
                      <a:r>
                        <a:rPr lang="es-ES" sz="2400" dirty="0">
                          <a:effectLst/>
                        </a:rPr>
                        <a:t>)</a:t>
                      </a:r>
                      <a:endParaRPr lang="es-ES" sz="2400" dirty="0">
                        <a:effectLst/>
                        <a:latin typeface="Calibri"/>
                        <a:ea typeface="Calibri"/>
                        <a:cs typeface="Times New Roman"/>
                      </a:endParaRPr>
                    </a:p>
                  </a:txBody>
                  <a:tcPr marL="68580" marR="68580" marT="0" marB="0">
                    <a:solidFill>
                      <a:schemeClr val="tx2"/>
                    </a:solidFill>
                  </a:tcPr>
                </a:tc>
                <a:tc>
                  <a:txBody>
                    <a:bodyPr/>
                    <a:lstStyle/>
                    <a:p>
                      <a:pPr algn="ctr">
                        <a:lnSpc>
                          <a:spcPct val="115000"/>
                        </a:lnSpc>
                        <a:spcAft>
                          <a:spcPts val="0"/>
                        </a:spcAft>
                      </a:pPr>
                      <a:r>
                        <a:rPr lang="es-ES" sz="2400" dirty="0" err="1">
                          <a:effectLst/>
                        </a:rPr>
                        <a:t>Tfat</a:t>
                      </a:r>
                      <a:endParaRPr lang="es-ES" sz="2400" dirty="0">
                        <a:effectLst/>
                      </a:endParaRPr>
                    </a:p>
                    <a:p>
                      <a:pPr algn="ctr">
                        <a:lnSpc>
                          <a:spcPct val="115000"/>
                        </a:lnSpc>
                        <a:spcAft>
                          <a:spcPts val="0"/>
                        </a:spcAft>
                      </a:pPr>
                      <a:r>
                        <a:rPr lang="es-ES" sz="2400" dirty="0">
                          <a:effectLst/>
                        </a:rPr>
                        <a:t>(</a:t>
                      </a:r>
                      <a:r>
                        <a:rPr lang="es-ES" sz="2400" dirty="0" err="1">
                          <a:effectLst/>
                        </a:rPr>
                        <a:t>ºC</a:t>
                      </a:r>
                      <a:r>
                        <a:rPr lang="es-ES" sz="2400" dirty="0">
                          <a:effectLst/>
                        </a:rPr>
                        <a:t>)</a:t>
                      </a:r>
                      <a:endParaRPr lang="es-ES" sz="2400" dirty="0">
                        <a:effectLst/>
                        <a:latin typeface="Calibri"/>
                        <a:ea typeface="Calibri"/>
                        <a:cs typeface="Times New Roman"/>
                      </a:endParaRPr>
                    </a:p>
                  </a:txBody>
                  <a:tcPr marL="68580" marR="68580" marT="0" marB="0">
                    <a:solidFill>
                      <a:schemeClr val="tx2"/>
                    </a:solidFill>
                  </a:tcPr>
                </a:tc>
                <a:tc>
                  <a:txBody>
                    <a:bodyPr/>
                    <a:lstStyle/>
                    <a:p>
                      <a:pPr algn="ctr">
                        <a:lnSpc>
                          <a:spcPct val="115000"/>
                        </a:lnSpc>
                        <a:spcAft>
                          <a:spcPts val="0"/>
                        </a:spcAft>
                      </a:pPr>
                      <a:r>
                        <a:rPr lang="es-ES" sz="2400" dirty="0" err="1">
                          <a:effectLst/>
                        </a:rPr>
                        <a:t>Tp</a:t>
                      </a:r>
                      <a:endParaRPr lang="es-ES" sz="2400" dirty="0">
                        <a:effectLst/>
                      </a:endParaRPr>
                    </a:p>
                    <a:p>
                      <a:pPr algn="ctr">
                        <a:lnSpc>
                          <a:spcPct val="115000"/>
                        </a:lnSpc>
                        <a:spcAft>
                          <a:spcPts val="0"/>
                        </a:spcAft>
                      </a:pPr>
                      <a:r>
                        <a:rPr lang="es-ES" sz="2400" dirty="0">
                          <a:effectLst/>
                        </a:rPr>
                        <a:t>(</a:t>
                      </a:r>
                      <a:r>
                        <a:rPr lang="es-ES" sz="2400" dirty="0" err="1">
                          <a:effectLst/>
                        </a:rPr>
                        <a:t>ºC</a:t>
                      </a:r>
                      <a:r>
                        <a:rPr lang="es-ES" sz="2400" dirty="0">
                          <a:effectLst/>
                        </a:rPr>
                        <a:t>)</a:t>
                      </a:r>
                      <a:endParaRPr lang="es-ES" sz="2400" dirty="0">
                        <a:effectLst/>
                        <a:latin typeface="Calibri"/>
                        <a:ea typeface="Calibri"/>
                        <a:cs typeface="Times New Roman"/>
                      </a:endParaRPr>
                    </a:p>
                  </a:txBody>
                  <a:tcPr marL="68580" marR="68580" marT="0" marB="0">
                    <a:solidFill>
                      <a:schemeClr val="tx2"/>
                    </a:solidFill>
                  </a:tcPr>
                </a:tc>
                <a:tc>
                  <a:txBody>
                    <a:bodyPr/>
                    <a:lstStyle/>
                    <a:p>
                      <a:pPr algn="ctr">
                        <a:lnSpc>
                          <a:spcPct val="115000"/>
                        </a:lnSpc>
                        <a:spcAft>
                          <a:spcPts val="0"/>
                        </a:spcAft>
                      </a:pPr>
                      <a:r>
                        <a:rPr lang="es-ES" sz="2400" dirty="0" err="1">
                          <a:effectLst/>
                        </a:rPr>
                        <a:t>Cpat</a:t>
                      </a:r>
                      <a:endParaRPr lang="es-ES" sz="2400" dirty="0">
                        <a:effectLst/>
                      </a:endParaRPr>
                    </a:p>
                    <a:p>
                      <a:pPr>
                        <a:lnSpc>
                          <a:spcPct val="115000"/>
                        </a:lnSpc>
                        <a:spcAft>
                          <a:spcPts val="0"/>
                        </a:spcAft>
                      </a:pPr>
                      <a:r>
                        <a:rPr lang="es-ES" sz="2400" u="sng" dirty="0">
                          <a:effectLst/>
                        </a:rPr>
                        <a:t>kJ/</a:t>
                      </a:r>
                      <a:r>
                        <a:rPr lang="es-ES" sz="2400" dirty="0" err="1">
                          <a:effectLst/>
                        </a:rPr>
                        <a:t>kgºC</a:t>
                      </a:r>
                      <a:endParaRPr lang="es-ES" sz="2400" dirty="0">
                        <a:effectLst/>
                        <a:latin typeface="Calibri"/>
                        <a:ea typeface="Calibri"/>
                        <a:cs typeface="Times New Roman"/>
                      </a:endParaRPr>
                    </a:p>
                  </a:txBody>
                  <a:tcPr marL="68580" marR="68580" marT="0" marB="0">
                    <a:solidFill>
                      <a:schemeClr val="tx2"/>
                    </a:solidFill>
                  </a:tcPr>
                </a:tc>
                <a:tc>
                  <a:txBody>
                    <a:bodyPr/>
                    <a:lstStyle/>
                    <a:p>
                      <a:pPr algn="ctr">
                        <a:lnSpc>
                          <a:spcPct val="115000"/>
                        </a:lnSpc>
                        <a:spcAft>
                          <a:spcPts val="0"/>
                        </a:spcAft>
                      </a:pPr>
                      <a:r>
                        <a:rPr lang="es-ES" sz="2400" dirty="0">
                          <a:effectLst/>
                          <a:sym typeface="Symbol"/>
                        </a:rPr>
                        <a:t></a:t>
                      </a:r>
                      <a:r>
                        <a:rPr lang="es-ES" sz="2400" dirty="0">
                          <a:effectLst/>
                        </a:rPr>
                        <a:t>at</a:t>
                      </a:r>
                    </a:p>
                    <a:p>
                      <a:pPr algn="ctr">
                        <a:lnSpc>
                          <a:spcPct val="115000"/>
                        </a:lnSpc>
                        <a:spcAft>
                          <a:spcPts val="0"/>
                        </a:spcAft>
                      </a:pPr>
                      <a:r>
                        <a:rPr lang="es-ES" sz="2400" dirty="0">
                          <a:effectLst/>
                        </a:rPr>
                        <a:t>kg/m</a:t>
                      </a:r>
                      <a:r>
                        <a:rPr lang="es-ES" sz="2400" baseline="30000" dirty="0">
                          <a:effectLst/>
                        </a:rPr>
                        <a:t>3</a:t>
                      </a:r>
                      <a:endParaRPr lang="es-ES" sz="2400" dirty="0">
                        <a:effectLst/>
                        <a:latin typeface="Calibri"/>
                        <a:ea typeface="Calibri"/>
                        <a:cs typeface="Times New Roman"/>
                      </a:endParaRPr>
                    </a:p>
                  </a:txBody>
                  <a:tcPr marL="68580" marR="68580" marT="0" marB="0">
                    <a:solidFill>
                      <a:schemeClr val="tx2"/>
                    </a:solidFill>
                  </a:tcPr>
                </a:tc>
                <a:tc>
                  <a:txBody>
                    <a:bodyPr/>
                    <a:lstStyle/>
                    <a:p>
                      <a:pPr algn="ctr">
                        <a:lnSpc>
                          <a:spcPct val="115000"/>
                        </a:lnSpc>
                        <a:spcAft>
                          <a:spcPts val="0"/>
                        </a:spcAft>
                      </a:pPr>
                      <a:r>
                        <a:rPr lang="es-ES" sz="2400" dirty="0" err="1">
                          <a:effectLst/>
                        </a:rPr>
                        <a:t>Cat</a:t>
                      </a:r>
                      <a:endParaRPr lang="es-ES" sz="2400" dirty="0">
                        <a:effectLst/>
                      </a:endParaRPr>
                    </a:p>
                    <a:p>
                      <a:pPr algn="ctr">
                        <a:lnSpc>
                          <a:spcPct val="115000"/>
                        </a:lnSpc>
                        <a:spcAft>
                          <a:spcPts val="0"/>
                        </a:spcAft>
                      </a:pPr>
                      <a:r>
                        <a:rPr lang="es-ES" sz="2400" dirty="0">
                          <a:effectLst/>
                        </a:rPr>
                        <a:t>m</a:t>
                      </a:r>
                      <a:r>
                        <a:rPr lang="es-ES" sz="2400" baseline="30000" dirty="0">
                          <a:effectLst/>
                        </a:rPr>
                        <a:t>3</a:t>
                      </a:r>
                      <a:r>
                        <a:rPr lang="es-ES" sz="2400" dirty="0">
                          <a:effectLst/>
                        </a:rPr>
                        <a:t>/h</a:t>
                      </a:r>
                      <a:endParaRPr lang="es-ES" sz="2400" dirty="0">
                        <a:effectLst/>
                        <a:latin typeface="Calibri"/>
                        <a:ea typeface="Calibri"/>
                        <a:cs typeface="Times New Roman"/>
                      </a:endParaRPr>
                    </a:p>
                  </a:txBody>
                  <a:tcPr marL="68580" marR="68580" marT="0" marB="0">
                    <a:solidFill>
                      <a:schemeClr val="tx2"/>
                    </a:solidFill>
                  </a:tcPr>
                </a:tc>
              </a:tr>
              <a:tr h="951567">
                <a:tc>
                  <a:txBody>
                    <a:bodyPr/>
                    <a:lstStyle/>
                    <a:p>
                      <a:pPr algn="ctr">
                        <a:lnSpc>
                          <a:spcPct val="115000"/>
                        </a:lnSpc>
                        <a:spcAft>
                          <a:spcPts val="0"/>
                        </a:spcAft>
                      </a:pPr>
                      <a:r>
                        <a:rPr lang="es-ES" sz="2400" dirty="0">
                          <a:effectLst/>
                        </a:rPr>
                        <a:t>Aceite térmico</a:t>
                      </a:r>
                      <a:endParaRPr lang="es-ES" sz="2400" dirty="0">
                        <a:effectLst/>
                        <a:latin typeface="Calibri"/>
                        <a:ea typeface="Calibri"/>
                        <a:cs typeface="Times New Roman"/>
                      </a:endParaRPr>
                    </a:p>
                  </a:txBody>
                  <a:tcPr marL="68580" marR="68580" marT="0" marB="0">
                    <a:solidFill>
                      <a:schemeClr val="tx2"/>
                    </a:solidFill>
                  </a:tcPr>
                </a:tc>
                <a:tc>
                  <a:txBody>
                    <a:bodyPr/>
                    <a:lstStyle/>
                    <a:p>
                      <a:pPr algn="ctr">
                        <a:lnSpc>
                          <a:spcPct val="115000"/>
                        </a:lnSpc>
                        <a:spcAft>
                          <a:spcPts val="0"/>
                        </a:spcAft>
                      </a:pPr>
                      <a:r>
                        <a:rPr lang="es-ES" sz="2400" dirty="0">
                          <a:effectLst/>
                        </a:rPr>
                        <a:t>13,74</a:t>
                      </a:r>
                      <a:endParaRPr lang="es-ES"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dirty="0">
                          <a:effectLst/>
                        </a:rPr>
                        <a:t>214</a:t>
                      </a:r>
                      <a:endParaRPr lang="es-ES"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dirty="0">
                          <a:effectLst/>
                        </a:rPr>
                        <a:t>150</a:t>
                      </a:r>
                      <a:endParaRPr lang="es-ES"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dirty="0">
                          <a:effectLst/>
                        </a:rPr>
                        <a:t>182</a:t>
                      </a:r>
                      <a:endParaRPr lang="es-ES"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dirty="0">
                          <a:effectLst/>
                        </a:rPr>
                        <a:t>2,48</a:t>
                      </a:r>
                      <a:endParaRPr lang="es-ES"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dirty="0">
                          <a:effectLst/>
                        </a:rPr>
                        <a:t>7,61</a:t>
                      </a:r>
                      <a:endParaRPr lang="es-ES" sz="24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400" dirty="0">
                          <a:effectLst/>
                        </a:rPr>
                        <a:t>65</a:t>
                      </a:r>
                      <a:endParaRPr lang="es-ES" sz="24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64141128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solidFill>
                  <a:schemeClr val="tx2"/>
                </a:solidFill>
              </a:rPr>
              <a:t>CALOR REQUERIDO PARA EL CALENTAMIENTO DE AGUA</a:t>
            </a:r>
            <a:endParaRPr lang="es-ES" b="1" dirty="0">
              <a:solidFill>
                <a:schemeClr val="tx2"/>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3322306460"/>
              </p:ext>
            </p:extLst>
          </p:nvPr>
        </p:nvGraphicFramePr>
        <p:xfrm>
          <a:off x="323528" y="1772816"/>
          <a:ext cx="8712968" cy="1594670"/>
        </p:xfrm>
        <a:graphic>
          <a:graphicData uri="http://schemas.openxmlformats.org/drawingml/2006/table">
            <a:tbl>
              <a:tblPr firstRow="1" firstCol="1" bandRow="1">
                <a:tableStyleId>{5C22544A-7EE6-4342-B048-85BDC9FD1C3A}</a:tableStyleId>
              </a:tblPr>
              <a:tblGrid>
                <a:gridCol w="876386"/>
                <a:gridCol w="831471"/>
                <a:gridCol w="763595"/>
                <a:gridCol w="718679"/>
                <a:gridCol w="677754"/>
                <a:gridCol w="1036093"/>
                <a:gridCol w="935279"/>
                <a:gridCol w="935279"/>
                <a:gridCol w="969216"/>
                <a:gridCol w="969216"/>
              </a:tblGrid>
              <a:tr h="1008112">
                <a:tc>
                  <a:txBody>
                    <a:bodyPr/>
                    <a:lstStyle/>
                    <a:p>
                      <a:pPr algn="ctr">
                        <a:lnSpc>
                          <a:spcPct val="115000"/>
                        </a:lnSpc>
                        <a:spcAft>
                          <a:spcPts val="0"/>
                        </a:spcAft>
                      </a:pPr>
                      <a:r>
                        <a:rPr lang="es-ES" sz="2200" dirty="0">
                          <a:effectLst/>
                        </a:rPr>
                        <a:t>Fluido</a:t>
                      </a:r>
                    </a:p>
                    <a:p>
                      <a:pPr algn="ctr">
                        <a:lnSpc>
                          <a:spcPct val="115000"/>
                        </a:lnSpc>
                        <a:spcAft>
                          <a:spcPts val="0"/>
                        </a:spcAft>
                      </a:pPr>
                      <a:r>
                        <a:rPr lang="es-ES" sz="2200" dirty="0">
                          <a:effectLst/>
                        </a:rPr>
                        <a:t>frío</a:t>
                      </a:r>
                      <a:endParaRPr lang="es-ES" sz="2200" dirty="0">
                        <a:effectLst/>
                        <a:latin typeface="Calibri"/>
                        <a:ea typeface="Calibri"/>
                        <a:cs typeface="Times New Roman"/>
                      </a:endParaRPr>
                    </a:p>
                  </a:txBody>
                  <a:tcPr marL="68580" marR="68580" marT="0" marB="0">
                    <a:solidFill>
                      <a:schemeClr val="tx2"/>
                    </a:solidFill>
                  </a:tcPr>
                </a:tc>
                <a:tc>
                  <a:txBody>
                    <a:bodyPr/>
                    <a:lstStyle/>
                    <a:p>
                      <a:pPr algn="ctr">
                        <a:lnSpc>
                          <a:spcPct val="115000"/>
                        </a:lnSpc>
                        <a:spcAft>
                          <a:spcPts val="0"/>
                        </a:spcAft>
                      </a:pPr>
                      <a:r>
                        <a:rPr lang="es-ES" sz="2200" dirty="0" err="1">
                          <a:effectLst/>
                        </a:rPr>
                        <a:t>mag</a:t>
                      </a:r>
                      <a:r>
                        <a:rPr lang="es-ES" sz="2200" dirty="0">
                          <a:effectLst/>
                        </a:rPr>
                        <a:t> (kg/s)</a:t>
                      </a:r>
                      <a:endParaRPr lang="es-ES" sz="2200" dirty="0">
                        <a:effectLst/>
                        <a:latin typeface="Calibri"/>
                        <a:ea typeface="Calibri"/>
                        <a:cs typeface="Times New Roman"/>
                      </a:endParaRPr>
                    </a:p>
                  </a:txBody>
                  <a:tcPr marL="68580" marR="68580" marT="0" marB="0">
                    <a:solidFill>
                      <a:schemeClr val="tx2"/>
                    </a:solidFill>
                  </a:tcPr>
                </a:tc>
                <a:tc>
                  <a:txBody>
                    <a:bodyPr/>
                    <a:lstStyle/>
                    <a:p>
                      <a:pPr algn="ctr">
                        <a:lnSpc>
                          <a:spcPct val="115000"/>
                        </a:lnSpc>
                        <a:spcAft>
                          <a:spcPts val="0"/>
                        </a:spcAft>
                      </a:pPr>
                      <a:r>
                        <a:rPr lang="es-ES" sz="2200" dirty="0" err="1">
                          <a:effectLst/>
                        </a:rPr>
                        <a:t>Toag</a:t>
                      </a:r>
                      <a:endParaRPr lang="es-ES" sz="2200" dirty="0">
                        <a:effectLst/>
                      </a:endParaRPr>
                    </a:p>
                    <a:p>
                      <a:pPr algn="ctr">
                        <a:lnSpc>
                          <a:spcPct val="115000"/>
                        </a:lnSpc>
                        <a:spcAft>
                          <a:spcPts val="0"/>
                        </a:spcAft>
                      </a:pPr>
                      <a:r>
                        <a:rPr lang="es-ES" sz="2200" dirty="0">
                          <a:effectLst/>
                        </a:rPr>
                        <a:t>(</a:t>
                      </a:r>
                      <a:r>
                        <a:rPr lang="es-ES" sz="2200" dirty="0" err="1">
                          <a:effectLst/>
                        </a:rPr>
                        <a:t>ºC</a:t>
                      </a:r>
                      <a:r>
                        <a:rPr lang="es-ES" sz="2200" dirty="0">
                          <a:effectLst/>
                        </a:rPr>
                        <a:t>)</a:t>
                      </a:r>
                      <a:endParaRPr lang="es-ES" sz="2200" dirty="0">
                        <a:effectLst/>
                        <a:latin typeface="Calibri"/>
                        <a:ea typeface="Calibri"/>
                        <a:cs typeface="Times New Roman"/>
                      </a:endParaRPr>
                    </a:p>
                  </a:txBody>
                  <a:tcPr marL="68580" marR="68580" marT="0" marB="0">
                    <a:solidFill>
                      <a:schemeClr val="tx2"/>
                    </a:solidFill>
                  </a:tcPr>
                </a:tc>
                <a:tc>
                  <a:txBody>
                    <a:bodyPr/>
                    <a:lstStyle/>
                    <a:p>
                      <a:pPr algn="ctr">
                        <a:lnSpc>
                          <a:spcPct val="115000"/>
                        </a:lnSpc>
                        <a:spcAft>
                          <a:spcPts val="0"/>
                        </a:spcAft>
                      </a:pPr>
                      <a:r>
                        <a:rPr lang="es-ES" sz="2200" dirty="0" err="1">
                          <a:effectLst/>
                        </a:rPr>
                        <a:t>Tfag</a:t>
                      </a:r>
                      <a:endParaRPr lang="es-ES" sz="2200" dirty="0">
                        <a:effectLst/>
                      </a:endParaRPr>
                    </a:p>
                    <a:p>
                      <a:pPr algn="ctr">
                        <a:lnSpc>
                          <a:spcPct val="115000"/>
                        </a:lnSpc>
                        <a:spcAft>
                          <a:spcPts val="0"/>
                        </a:spcAft>
                      </a:pPr>
                      <a:r>
                        <a:rPr lang="es-ES" sz="2200" dirty="0">
                          <a:effectLst/>
                        </a:rPr>
                        <a:t>(</a:t>
                      </a:r>
                      <a:r>
                        <a:rPr lang="es-ES" sz="2200" dirty="0" err="1">
                          <a:effectLst/>
                        </a:rPr>
                        <a:t>ºC</a:t>
                      </a:r>
                      <a:r>
                        <a:rPr lang="es-ES" sz="2200" dirty="0">
                          <a:effectLst/>
                        </a:rPr>
                        <a:t>)</a:t>
                      </a:r>
                      <a:endParaRPr lang="es-ES" sz="2200" dirty="0">
                        <a:effectLst/>
                        <a:latin typeface="Calibri"/>
                        <a:ea typeface="Calibri"/>
                        <a:cs typeface="Times New Roman"/>
                      </a:endParaRPr>
                    </a:p>
                  </a:txBody>
                  <a:tcPr marL="68580" marR="68580" marT="0" marB="0">
                    <a:solidFill>
                      <a:schemeClr val="tx2"/>
                    </a:solidFill>
                  </a:tcPr>
                </a:tc>
                <a:tc>
                  <a:txBody>
                    <a:bodyPr/>
                    <a:lstStyle/>
                    <a:p>
                      <a:pPr algn="ctr">
                        <a:lnSpc>
                          <a:spcPct val="115000"/>
                        </a:lnSpc>
                        <a:spcAft>
                          <a:spcPts val="0"/>
                        </a:spcAft>
                      </a:pPr>
                      <a:r>
                        <a:rPr lang="es-ES" sz="2200" dirty="0" err="1">
                          <a:effectLst/>
                        </a:rPr>
                        <a:t>Tp</a:t>
                      </a:r>
                      <a:endParaRPr lang="es-ES" sz="2200" dirty="0">
                        <a:effectLst/>
                      </a:endParaRPr>
                    </a:p>
                    <a:p>
                      <a:pPr algn="ctr">
                        <a:lnSpc>
                          <a:spcPct val="115000"/>
                        </a:lnSpc>
                        <a:spcAft>
                          <a:spcPts val="0"/>
                        </a:spcAft>
                      </a:pPr>
                      <a:r>
                        <a:rPr lang="es-ES" sz="2200" dirty="0">
                          <a:effectLst/>
                        </a:rPr>
                        <a:t>(</a:t>
                      </a:r>
                      <a:r>
                        <a:rPr lang="es-ES" sz="2200" dirty="0" err="1">
                          <a:effectLst/>
                        </a:rPr>
                        <a:t>ºC</a:t>
                      </a:r>
                      <a:r>
                        <a:rPr lang="es-ES" sz="2200" dirty="0">
                          <a:effectLst/>
                        </a:rPr>
                        <a:t>)</a:t>
                      </a:r>
                      <a:endParaRPr lang="es-ES" sz="2200" dirty="0">
                        <a:effectLst/>
                        <a:latin typeface="Calibri"/>
                        <a:ea typeface="Calibri"/>
                        <a:cs typeface="Times New Roman"/>
                      </a:endParaRPr>
                    </a:p>
                  </a:txBody>
                  <a:tcPr marL="68580" marR="68580" marT="0" marB="0">
                    <a:solidFill>
                      <a:schemeClr val="tx2"/>
                    </a:solidFill>
                  </a:tcPr>
                </a:tc>
                <a:tc>
                  <a:txBody>
                    <a:bodyPr/>
                    <a:lstStyle/>
                    <a:p>
                      <a:pPr algn="ctr">
                        <a:lnSpc>
                          <a:spcPct val="115000"/>
                        </a:lnSpc>
                        <a:spcAft>
                          <a:spcPts val="0"/>
                        </a:spcAft>
                      </a:pPr>
                      <a:r>
                        <a:rPr lang="es-ES" sz="2200" dirty="0" err="1">
                          <a:effectLst/>
                        </a:rPr>
                        <a:t>Cpag</a:t>
                      </a:r>
                      <a:endParaRPr lang="es-ES" sz="2200" dirty="0">
                        <a:effectLst/>
                      </a:endParaRPr>
                    </a:p>
                    <a:p>
                      <a:pPr>
                        <a:lnSpc>
                          <a:spcPct val="115000"/>
                        </a:lnSpc>
                        <a:spcAft>
                          <a:spcPts val="0"/>
                        </a:spcAft>
                      </a:pPr>
                      <a:r>
                        <a:rPr lang="es-ES" sz="2200" u="sng" dirty="0">
                          <a:effectLst/>
                        </a:rPr>
                        <a:t>kJ/</a:t>
                      </a:r>
                      <a:r>
                        <a:rPr lang="es-ES" sz="2200" dirty="0" err="1">
                          <a:effectLst/>
                        </a:rPr>
                        <a:t>kgºC</a:t>
                      </a:r>
                      <a:endParaRPr lang="es-ES" sz="2200" dirty="0">
                        <a:effectLst/>
                        <a:latin typeface="Calibri"/>
                        <a:ea typeface="Calibri"/>
                        <a:cs typeface="Times New Roman"/>
                      </a:endParaRPr>
                    </a:p>
                  </a:txBody>
                  <a:tcPr marL="68580" marR="68580" marT="0" marB="0">
                    <a:solidFill>
                      <a:schemeClr val="tx2"/>
                    </a:solidFill>
                  </a:tcPr>
                </a:tc>
                <a:tc>
                  <a:txBody>
                    <a:bodyPr/>
                    <a:lstStyle/>
                    <a:p>
                      <a:pPr algn="ctr">
                        <a:lnSpc>
                          <a:spcPct val="115000"/>
                        </a:lnSpc>
                        <a:spcAft>
                          <a:spcPts val="0"/>
                        </a:spcAft>
                      </a:pPr>
                      <a:r>
                        <a:rPr lang="es-ES" sz="2200" dirty="0">
                          <a:effectLst/>
                          <a:sym typeface="Symbol"/>
                        </a:rPr>
                        <a:t></a:t>
                      </a:r>
                      <a:r>
                        <a:rPr lang="es-ES" sz="2200" dirty="0" err="1">
                          <a:effectLst/>
                        </a:rPr>
                        <a:t>ag</a:t>
                      </a:r>
                      <a:endParaRPr lang="es-ES" sz="2200" dirty="0">
                        <a:effectLst/>
                      </a:endParaRPr>
                    </a:p>
                    <a:p>
                      <a:pPr algn="ctr">
                        <a:lnSpc>
                          <a:spcPct val="115000"/>
                        </a:lnSpc>
                        <a:spcAft>
                          <a:spcPts val="0"/>
                        </a:spcAft>
                      </a:pPr>
                      <a:r>
                        <a:rPr lang="es-ES" sz="2200" dirty="0">
                          <a:effectLst/>
                        </a:rPr>
                        <a:t>kg/m</a:t>
                      </a:r>
                      <a:r>
                        <a:rPr lang="es-ES" sz="2200" baseline="30000" dirty="0">
                          <a:effectLst/>
                        </a:rPr>
                        <a:t>3</a:t>
                      </a:r>
                      <a:endParaRPr lang="es-ES" sz="2200" dirty="0">
                        <a:effectLst/>
                        <a:latin typeface="Calibri"/>
                        <a:ea typeface="Calibri"/>
                        <a:cs typeface="Times New Roman"/>
                      </a:endParaRPr>
                    </a:p>
                  </a:txBody>
                  <a:tcPr marL="68580" marR="68580" marT="0" marB="0">
                    <a:solidFill>
                      <a:schemeClr val="tx2"/>
                    </a:solidFill>
                  </a:tcPr>
                </a:tc>
                <a:tc>
                  <a:txBody>
                    <a:bodyPr/>
                    <a:lstStyle/>
                    <a:p>
                      <a:pPr algn="ctr">
                        <a:lnSpc>
                          <a:spcPct val="115000"/>
                        </a:lnSpc>
                        <a:spcAft>
                          <a:spcPts val="0"/>
                        </a:spcAft>
                      </a:pPr>
                      <a:r>
                        <a:rPr lang="es-ES" sz="2200" dirty="0">
                          <a:effectLst/>
                        </a:rPr>
                        <a:t>tiempo min</a:t>
                      </a:r>
                      <a:endParaRPr lang="es-ES" sz="2200" dirty="0">
                        <a:effectLst/>
                        <a:latin typeface="Calibri"/>
                        <a:ea typeface="Calibri"/>
                        <a:cs typeface="Times New Roman"/>
                      </a:endParaRPr>
                    </a:p>
                  </a:txBody>
                  <a:tcPr marL="68580" marR="68580" marT="0" marB="0">
                    <a:solidFill>
                      <a:schemeClr val="tx2"/>
                    </a:solidFill>
                  </a:tcPr>
                </a:tc>
                <a:tc>
                  <a:txBody>
                    <a:bodyPr/>
                    <a:lstStyle/>
                    <a:p>
                      <a:pPr algn="ctr">
                        <a:lnSpc>
                          <a:spcPct val="115000"/>
                        </a:lnSpc>
                        <a:spcAft>
                          <a:spcPts val="0"/>
                        </a:spcAft>
                      </a:pPr>
                      <a:r>
                        <a:rPr lang="es-ES" sz="2200" dirty="0" err="1">
                          <a:effectLst/>
                        </a:rPr>
                        <a:t>Vag</a:t>
                      </a:r>
                      <a:endParaRPr lang="es-ES" sz="2200" dirty="0">
                        <a:effectLst/>
                      </a:endParaRPr>
                    </a:p>
                    <a:p>
                      <a:pPr algn="ctr">
                        <a:lnSpc>
                          <a:spcPct val="115000"/>
                        </a:lnSpc>
                        <a:spcAft>
                          <a:spcPts val="0"/>
                        </a:spcAft>
                      </a:pPr>
                      <a:r>
                        <a:rPr lang="es-ES" sz="2200" dirty="0">
                          <a:effectLst/>
                        </a:rPr>
                        <a:t>Gal</a:t>
                      </a:r>
                      <a:endParaRPr lang="es-ES" sz="2200" dirty="0">
                        <a:effectLst/>
                        <a:latin typeface="Calibri"/>
                        <a:ea typeface="Calibri"/>
                        <a:cs typeface="Times New Roman"/>
                      </a:endParaRPr>
                    </a:p>
                  </a:txBody>
                  <a:tcPr marL="68580" marR="68580" marT="0" marB="0">
                    <a:solidFill>
                      <a:schemeClr val="tx2"/>
                    </a:solidFill>
                  </a:tcPr>
                </a:tc>
                <a:tc>
                  <a:txBody>
                    <a:bodyPr/>
                    <a:lstStyle/>
                    <a:p>
                      <a:pPr algn="ctr">
                        <a:lnSpc>
                          <a:spcPct val="115000"/>
                        </a:lnSpc>
                        <a:spcAft>
                          <a:spcPts val="0"/>
                        </a:spcAft>
                      </a:pPr>
                      <a:r>
                        <a:rPr lang="es-ES" sz="2200" dirty="0" err="1">
                          <a:effectLst/>
                        </a:rPr>
                        <a:t>Cag</a:t>
                      </a:r>
                      <a:endParaRPr lang="es-ES" sz="2200" dirty="0">
                        <a:effectLst/>
                      </a:endParaRPr>
                    </a:p>
                    <a:p>
                      <a:pPr algn="ctr">
                        <a:lnSpc>
                          <a:spcPct val="115000"/>
                        </a:lnSpc>
                        <a:spcAft>
                          <a:spcPts val="0"/>
                        </a:spcAft>
                      </a:pPr>
                      <a:r>
                        <a:rPr lang="es-ES" sz="2200" dirty="0">
                          <a:effectLst/>
                        </a:rPr>
                        <a:t>m</a:t>
                      </a:r>
                      <a:r>
                        <a:rPr lang="es-ES" sz="2200" baseline="30000" dirty="0">
                          <a:effectLst/>
                        </a:rPr>
                        <a:t>3</a:t>
                      </a:r>
                      <a:r>
                        <a:rPr lang="es-ES" sz="2200" dirty="0">
                          <a:effectLst/>
                        </a:rPr>
                        <a:t>/h</a:t>
                      </a:r>
                      <a:endParaRPr lang="es-ES" sz="2200" dirty="0">
                        <a:effectLst/>
                        <a:latin typeface="Calibri"/>
                        <a:ea typeface="Calibri"/>
                        <a:cs typeface="Times New Roman"/>
                      </a:endParaRPr>
                    </a:p>
                  </a:txBody>
                  <a:tcPr marL="68580" marR="68580" marT="0" marB="0">
                    <a:solidFill>
                      <a:schemeClr val="tx2"/>
                    </a:solidFill>
                  </a:tcPr>
                </a:tc>
              </a:tr>
              <a:tr h="586558">
                <a:tc>
                  <a:txBody>
                    <a:bodyPr/>
                    <a:lstStyle/>
                    <a:p>
                      <a:pPr algn="ctr">
                        <a:lnSpc>
                          <a:spcPct val="115000"/>
                        </a:lnSpc>
                        <a:spcAft>
                          <a:spcPts val="0"/>
                        </a:spcAft>
                      </a:pPr>
                      <a:r>
                        <a:rPr lang="es-ES" sz="2200" dirty="0">
                          <a:effectLst/>
                        </a:rPr>
                        <a:t>Agua</a:t>
                      </a:r>
                      <a:endParaRPr lang="es-ES" sz="2200" dirty="0">
                        <a:effectLst/>
                        <a:latin typeface="Calibri"/>
                        <a:ea typeface="Calibri"/>
                        <a:cs typeface="Times New Roman"/>
                      </a:endParaRPr>
                    </a:p>
                  </a:txBody>
                  <a:tcPr marL="68580" marR="68580" marT="0" marB="0">
                    <a:solidFill>
                      <a:schemeClr val="tx2"/>
                    </a:solidFill>
                  </a:tcPr>
                </a:tc>
                <a:tc>
                  <a:txBody>
                    <a:bodyPr/>
                    <a:lstStyle/>
                    <a:p>
                      <a:pPr algn="ctr">
                        <a:lnSpc>
                          <a:spcPct val="115000"/>
                        </a:lnSpc>
                        <a:spcAft>
                          <a:spcPts val="0"/>
                        </a:spcAft>
                      </a:pPr>
                      <a:r>
                        <a:rPr lang="es-ES" sz="2200" dirty="0">
                          <a:effectLst/>
                        </a:rPr>
                        <a:t>1,579</a:t>
                      </a:r>
                      <a:endParaRPr lang="es-ES" sz="2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200">
                          <a:effectLst/>
                        </a:rPr>
                        <a:t>16</a:t>
                      </a:r>
                      <a:endParaRPr lang="es-ES" sz="22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200">
                          <a:effectLst/>
                        </a:rPr>
                        <a:t>32</a:t>
                      </a:r>
                      <a:endParaRPr lang="es-ES" sz="220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200" dirty="0">
                          <a:effectLst/>
                        </a:rPr>
                        <a:t>297</a:t>
                      </a:r>
                      <a:endParaRPr lang="es-ES" sz="2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200" dirty="0">
                          <a:effectLst/>
                        </a:rPr>
                        <a:t>4,18</a:t>
                      </a:r>
                      <a:endParaRPr lang="es-ES" sz="2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200" dirty="0">
                          <a:effectLst/>
                        </a:rPr>
                        <a:t>1000</a:t>
                      </a:r>
                      <a:endParaRPr lang="es-ES" sz="2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200" dirty="0">
                          <a:effectLst/>
                        </a:rPr>
                        <a:t>40</a:t>
                      </a:r>
                      <a:endParaRPr lang="es-ES" sz="2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200" dirty="0">
                          <a:effectLst/>
                        </a:rPr>
                        <a:t>1000</a:t>
                      </a:r>
                      <a:endParaRPr lang="es-ES" sz="2200" dirty="0">
                        <a:effectLst/>
                        <a:latin typeface="Calibri"/>
                        <a:ea typeface="Calibri"/>
                        <a:cs typeface="Times New Roman"/>
                      </a:endParaRPr>
                    </a:p>
                  </a:txBody>
                  <a:tcPr marL="68580" marR="68580" marT="0" marB="0"/>
                </a:tc>
                <a:tc>
                  <a:txBody>
                    <a:bodyPr/>
                    <a:lstStyle/>
                    <a:p>
                      <a:pPr algn="ctr">
                        <a:lnSpc>
                          <a:spcPct val="115000"/>
                        </a:lnSpc>
                        <a:spcAft>
                          <a:spcPts val="0"/>
                        </a:spcAft>
                      </a:pPr>
                      <a:r>
                        <a:rPr lang="es-ES" sz="2200" dirty="0">
                          <a:effectLst/>
                        </a:rPr>
                        <a:t>5,685</a:t>
                      </a:r>
                      <a:endParaRPr lang="es-ES" sz="2200" dirty="0">
                        <a:effectLst/>
                        <a:latin typeface="Calibri"/>
                        <a:ea typeface="Calibri"/>
                        <a:cs typeface="Times New Roman"/>
                      </a:endParaRPr>
                    </a:p>
                  </a:txBody>
                  <a:tcPr marL="68580" marR="68580" marT="0" marB="0"/>
                </a:tc>
              </a:tr>
            </a:tbl>
          </a:graphicData>
        </a:graphic>
      </p:graphicFrame>
      <p:pic>
        <p:nvPicPr>
          <p:cNvPr id="204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59832" y="3645024"/>
            <a:ext cx="3648479" cy="1086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 name="7 Grupo"/>
          <p:cNvGrpSpPr/>
          <p:nvPr/>
        </p:nvGrpSpPr>
        <p:grpSpPr>
          <a:xfrm>
            <a:off x="827584" y="5157192"/>
            <a:ext cx="7560840" cy="976079"/>
            <a:chOff x="0" y="104031"/>
            <a:chExt cx="7560840" cy="976079"/>
          </a:xfrm>
        </p:grpSpPr>
        <p:sp>
          <p:nvSpPr>
            <p:cNvPr id="9" name="8 Rectángulo"/>
            <p:cNvSpPr/>
            <p:nvPr/>
          </p:nvSpPr>
          <p:spPr>
            <a:xfrm>
              <a:off x="0" y="104031"/>
              <a:ext cx="7488832" cy="976079"/>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0" name="9 Rectángulo"/>
            <p:cNvSpPr/>
            <p:nvPr/>
          </p:nvSpPr>
          <p:spPr>
            <a:xfrm>
              <a:off x="72008" y="104031"/>
              <a:ext cx="7488832" cy="9760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bg1"/>
                  </a:solidFill>
                </a:rPr>
                <a:t>El calor disponible es de 2,181 x 10</a:t>
              </a:r>
              <a:r>
                <a:rPr lang="es-EC" sz="2400" kern="1200" baseline="30000" dirty="0" smtClean="0">
                  <a:solidFill>
                    <a:schemeClr val="bg1"/>
                  </a:solidFill>
                </a:rPr>
                <a:t>3</a:t>
              </a:r>
              <a:r>
                <a:rPr lang="es-EC" sz="2400" kern="1200" dirty="0" smtClean="0">
                  <a:solidFill>
                    <a:schemeClr val="bg1"/>
                  </a:solidFill>
                </a:rPr>
                <a:t> KW y el requerido para calentar agua es de 105,62 KW, el proyecto para calentar agua es factible </a:t>
              </a:r>
              <a:endParaRPr lang="es-ES" sz="2400" kern="1200" baseline="30000" dirty="0">
                <a:solidFill>
                  <a:schemeClr val="bg1"/>
                </a:solidFill>
              </a:endParaRPr>
            </a:p>
          </p:txBody>
        </p:sp>
      </p:grpSp>
    </p:spTree>
    <p:extLst>
      <p:ext uri="{BB962C8B-B14F-4D97-AF65-F5344CB8AC3E}">
        <p14:creationId xmlns:p14="http://schemas.microsoft.com/office/powerpoint/2010/main" val="14356704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magen"/>
          <p:cNvPicPr/>
          <p:nvPr/>
        </p:nvPicPr>
        <p:blipFill>
          <a:blip r:embed="rId2"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7092280" y="116632"/>
            <a:ext cx="1872208" cy="576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8" name="7 CuadroTexto"/>
          <p:cNvSpPr txBox="1"/>
          <p:nvPr/>
        </p:nvSpPr>
        <p:spPr>
          <a:xfrm>
            <a:off x="683568" y="1340768"/>
            <a:ext cx="7920880" cy="4801314"/>
          </a:xfrm>
          <a:prstGeom prst="rect">
            <a:avLst/>
          </a:prstGeom>
          <a:noFill/>
        </p:spPr>
        <p:txBody>
          <a:bodyPr wrap="square" rtlCol="0">
            <a:spAutoFit/>
          </a:bodyPr>
          <a:lstStyle/>
          <a:p>
            <a:pPr algn="ctr"/>
            <a:r>
              <a:rPr lang="es-EC" sz="2400" b="1" dirty="0" smtClean="0">
                <a:solidFill>
                  <a:srgbClr val="FFC000"/>
                </a:solidFill>
                <a:cs typeface="Arial" pitchFamily="34" charset="0"/>
              </a:rPr>
              <a:t>TEMA: </a:t>
            </a:r>
            <a:r>
              <a:rPr lang="es-ES" sz="2400" b="1" dirty="0" smtClean="0">
                <a:cs typeface="Arial" pitchFamily="34" charset="0"/>
              </a:rPr>
              <a:t>DISEÑO, CONSTRUCCIÓN E IMPLEMENTACIÓN DE UN SISTEMA AUTOMATIZADO PARA CALENTAMIENTO DE AGUA MEDIANTE ACEITE TÉRMICO PARA LA EMPRESA CHOVA DEL ECUADOR S.A</a:t>
            </a:r>
          </a:p>
          <a:p>
            <a:endParaRPr lang="es-EC" sz="2400" b="1" dirty="0" smtClean="0"/>
          </a:p>
          <a:p>
            <a:r>
              <a:rPr lang="es-EC" sz="2400" b="1" dirty="0" smtClean="0"/>
              <a:t/>
            </a:r>
            <a:br>
              <a:rPr lang="es-EC" sz="2400" b="1" dirty="0" smtClean="0"/>
            </a:br>
            <a:r>
              <a:rPr lang="es-EC" sz="2400" b="1" dirty="0" smtClean="0">
                <a:solidFill>
                  <a:srgbClr val="FFC000"/>
                </a:solidFill>
              </a:rPr>
              <a:t>AUTORES: </a:t>
            </a:r>
            <a:r>
              <a:rPr lang="es-EC" sz="2400" b="1" dirty="0" smtClean="0"/>
              <a:t>CRESPO SÁENZ, PATRICIO XAVIER</a:t>
            </a:r>
            <a:br>
              <a:rPr lang="es-EC" sz="2400" b="1" dirty="0" smtClean="0"/>
            </a:br>
            <a:r>
              <a:rPr lang="es-EC" sz="2400" b="1" dirty="0" smtClean="0"/>
              <a:t>                    MANCHENO AYALA, ESTEBAN SEBASTIÁN</a:t>
            </a:r>
            <a:br>
              <a:rPr lang="es-EC" sz="2400" b="1" dirty="0" smtClean="0"/>
            </a:br>
            <a:r>
              <a:rPr lang="es-EC" sz="2400" b="1" dirty="0" smtClean="0"/>
              <a:t/>
            </a:r>
            <a:br>
              <a:rPr lang="es-EC" sz="2400" b="1" dirty="0" smtClean="0"/>
            </a:br>
            <a:r>
              <a:rPr lang="es-ES" sz="2400" b="1" dirty="0" smtClean="0">
                <a:cs typeface="Arial" pitchFamily="34" charset="0"/>
              </a:rPr>
              <a:t/>
            </a:r>
            <a:br>
              <a:rPr lang="es-ES" sz="2400" b="1" dirty="0" smtClean="0">
                <a:cs typeface="Arial" pitchFamily="34" charset="0"/>
              </a:rPr>
            </a:br>
            <a:r>
              <a:rPr lang="es-EC" sz="2400" b="1" dirty="0" smtClean="0">
                <a:solidFill>
                  <a:srgbClr val="FFC000"/>
                </a:solidFill>
              </a:rPr>
              <a:t>DIRECTOR:       </a:t>
            </a:r>
            <a:r>
              <a:rPr lang="es-EC" sz="2400" b="1" dirty="0" smtClean="0"/>
              <a:t>ING. FERNÁNDEZ, EDGARDO</a:t>
            </a:r>
            <a:r>
              <a:rPr lang="es-ES" sz="2400" b="1" dirty="0" smtClean="0"/>
              <a:t/>
            </a:r>
            <a:br>
              <a:rPr lang="es-ES" sz="2400" b="1" dirty="0" smtClean="0"/>
            </a:br>
            <a:r>
              <a:rPr lang="es-EC" sz="2400" b="1" dirty="0" smtClean="0">
                <a:solidFill>
                  <a:srgbClr val="FFC000"/>
                </a:solidFill>
              </a:rPr>
              <a:t>CODIRECTOR: </a:t>
            </a:r>
            <a:r>
              <a:rPr lang="es-EC" sz="2400" b="1" dirty="0" smtClean="0"/>
              <a:t>ING. POZO, JAVIER</a:t>
            </a:r>
            <a:r>
              <a:rPr lang="es-ES" sz="1600" b="1" dirty="0" smtClean="0"/>
              <a:t/>
            </a:r>
            <a:br>
              <a:rPr lang="es-ES" sz="1600" b="1" dirty="0" smtClean="0"/>
            </a:br>
            <a:endParaRPr lang="es-ES" b="1" dirty="0"/>
          </a:p>
        </p:txBody>
      </p:sp>
    </p:spTree>
    <p:extLst>
      <p:ext uri="{BB962C8B-B14F-4D97-AF65-F5344CB8AC3E}">
        <p14:creationId xmlns:p14="http://schemas.microsoft.com/office/powerpoint/2010/main" val="55944269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620688"/>
            <a:ext cx="7924800" cy="796950"/>
          </a:xfrm>
        </p:spPr>
        <p:txBody>
          <a:bodyPr/>
          <a:lstStyle/>
          <a:p>
            <a:pPr algn="ctr"/>
            <a:r>
              <a:rPr lang="es-EC" b="1" dirty="0" smtClean="0">
                <a:solidFill>
                  <a:schemeClr val="tx2"/>
                </a:solidFill>
              </a:rPr>
              <a:t>ALTERNATIVAS DE DISEÑO </a:t>
            </a:r>
            <a:endParaRPr lang="es-ES" b="1" dirty="0">
              <a:solidFill>
                <a:schemeClr val="tx2"/>
              </a:solidFill>
            </a:endParaRPr>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1547768166"/>
              </p:ext>
            </p:extLst>
          </p:nvPr>
        </p:nvGraphicFramePr>
        <p:xfrm>
          <a:off x="609600" y="1600200"/>
          <a:ext cx="7924800" cy="44210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14612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162272"/>
            <a:ext cx="7924800" cy="1143000"/>
          </a:xfrm>
        </p:spPr>
        <p:txBody>
          <a:bodyPr/>
          <a:lstStyle/>
          <a:p>
            <a:pPr algn="ctr"/>
            <a:r>
              <a:rPr lang="es-EC" b="1" dirty="0" smtClean="0">
                <a:solidFill>
                  <a:schemeClr val="tx2"/>
                </a:solidFill>
              </a:rPr>
              <a:t>Matriz combinex</a:t>
            </a:r>
            <a:endParaRPr lang="es-ES" b="1" dirty="0">
              <a:solidFill>
                <a:schemeClr val="tx2"/>
              </a:solidFill>
            </a:endParaRPr>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130" y="1268760"/>
            <a:ext cx="7868309" cy="38164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5 Grupo"/>
          <p:cNvGrpSpPr/>
          <p:nvPr/>
        </p:nvGrpSpPr>
        <p:grpSpPr>
          <a:xfrm>
            <a:off x="2411760" y="5301205"/>
            <a:ext cx="4248472" cy="1224137"/>
            <a:chOff x="-72008" y="2464278"/>
            <a:chExt cx="7547698" cy="976080"/>
          </a:xfrm>
        </p:grpSpPr>
        <p:sp>
          <p:nvSpPr>
            <p:cNvPr id="7" name="6 Rectángulo"/>
            <p:cNvSpPr/>
            <p:nvPr/>
          </p:nvSpPr>
          <p:spPr>
            <a:xfrm>
              <a:off x="-72008" y="2464279"/>
              <a:ext cx="7488832" cy="976079"/>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7 Rectángulo"/>
            <p:cNvSpPr/>
            <p:nvPr/>
          </p:nvSpPr>
          <p:spPr>
            <a:xfrm>
              <a:off x="-13142" y="2464278"/>
              <a:ext cx="7488832" cy="9760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bg1"/>
                  </a:solidFill>
                </a:rPr>
                <a:t>1 = mayor importancia</a:t>
              </a:r>
            </a:p>
            <a:p>
              <a:pPr lvl="0" algn="ctr" defTabSz="1066800">
                <a:lnSpc>
                  <a:spcPct val="90000"/>
                </a:lnSpc>
                <a:spcBef>
                  <a:spcPct val="0"/>
                </a:spcBef>
                <a:spcAft>
                  <a:spcPct val="35000"/>
                </a:spcAft>
              </a:pPr>
              <a:r>
                <a:rPr lang="es-EC" sz="2400" dirty="0" smtClean="0">
                  <a:solidFill>
                    <a:schemeClr val="bg1"/>
                  </a:solidFill>
                </a:rPr>
                <a:t>0,5= igual importancia</a:t>
              </a:r>
            </a:p>
            <a:p>
              <a:pPr lvl="0" algn="ctr" defTabSz="1066800">
                <a:lnSpc>
                  <a:spcPct val="90000"/>
                </a:lnSpc>
                <a:spcBef>
                  <a:spcPct val="0"/>
                </a:spcBef>
                <a:spcAft>
                  <a:spcPct val="35000"/>
                </a:spcAft>
              </a:pPr>
              <a:r>
                <a:rPr lang="es-EC" sz="2400" kern="1200" dirty="0" smtClean="0">
                  <a:solidFill>
                    <a:schemeClr val="bg1"/>
                  </a:solidFill>
                </a:rPr>
                <a:t>0= menor importancia</a:t>
              </a:r>
              <a:endParaRPr lang="es-ES" sz="2400" kern="1200" dirty="0">
                <a:solidFill>
                  <a:schemeClr val="bg1"/>
                </a:solidFill>
              </a:endParaRPr>
            </a:p>
          </p:txBody>
        </p:sp>
      </p:grpSp>
    </p:spTree>
    <p:extLst>
      <p:ext uri="{BB962C8B-B14F-4D97-AF65-F5344CB8AC3E}">
        <p14:creationId xmlns:p14="http://schemas.microsoft.com/office/powerpoint/2010/main" val="382570103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49968" y="332656"/>
            <a:ext cx="7924800" cy="1143000"/>
          </a:xfrm>
        </p:spPr>
        <p:txBody>
          <a:bodyPr/>
          <a:lstStyle/>
          <a:p>
            <a:pPr algn="ctr"/>
            <a:r>
              <a:rPr lang="es-EC" b="1" dirty="0" smtClean="0">
                <a:solidFill>
                  <a:schemeClr val="tx2"/>
                </a:solidFill>
              </a:rPr>
              <a:t>MATRIZ DE DECISIÓN</a:t>
            </a:r>
            <a:endParaRPr lang="es-ES" b="1" dirty="0">
              <a:solidFill>
                <a:schemeClr val="tx2"/>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0289" y="1700808"/>
            <a:ext cx="8184159" cy="4608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888002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solidFill>
                  <a:schemeClr val="tx2"/>
                </a:solidFill>
              </a:rPr>
              <a:t>INTERCAMBIADOR DE CALOR DE TUBOS CONCÉNTRICOS</a:t>
            </a:r>
            <a:endParaRPr lang="es-ES" b="1" dirty="0">
              <a:solidFill>
                <a:schemeClr val="tx2"/>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2173054922"/>
              </p:ext>
            </p:extLst>
          </p:nvPr>
        </p:nvGraphicFramePr>
        <p:xfrm>
          <a:off x="1331640" y="1772816"/>
          <a:ext cx="6408712" cy="914400"/>
        </p:xfrm>
        <a:graphic>
          <a:graphicData uri="http://schemas.openxmlformats.org/drawingml/2006/table">
            <a:tbl>
              <a:tblPr firstRow="1" bandRow="1">
                <a:tableStyleId>{5940675A-B579-460E-94D1-54222C63F5DA}</a:tableStyleId>
              </a:tblPr>
              <a:tblGrid>
                <a:gridCol w="2136237"/>
                <a:gridCol w="4272475"/>
              </a:tblGrid>
              <a:tr h="510496">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es-EC" sz="2000" dirty="0" smtClean="0"/>
                    </a:p>
                    <a:p>
                      <a:pPr marL="0" marR="0" indent="0" algn="ctr" defTabSz="914400" rtl="0" eaLnBrk="1" fontAlgn="auto" latinLnBrk="0" hangingPunct="1">
                        <a:lnSpc>
                          <a:spcPct val="100000"/>
                        </a:lnSpc>
                        <a:spcBef>
                          <a:spcPts val="0"/>
                        </a:spcBef>
                        <a:spcAft>
                          <a:spcPts val="0"/>
                        </a:spcAft>
                        <a:buClrTx/>
                        <a:buSzTx/>
                        <a:buFontTx/>
                        <a:buNone/>
                        <a:tabLst/>
                        <a:defRPr/>
                      </a:pPr>
                      <a:r>
                        <a:rPr lang="es-EC" sz="2000" dirty="0" smtClean="0"/>
                        <a:t>Longitud requerida</a:t>
                      </a:r>
                      <a:endParaRPr lang="es-ES" sz="2000" dirty="0" smtClean="0"/>
                    </a:p>
                  </a:txBody>
                  <a:tcPr/>
                </a:tc>
                <a:tc>
                  <a:txBody>
                    <a:bodyPr/>
                    <a:lstStyle/>
                    <a:p>
                      <a:endParaRPr lang="es-EC" b="1" dirty="0" smtClean="0"/>
                    </a:p>
                    <a:p>
                      <a:endParaRPr lang="es-EC" b="1" dirty="0" smtClean="0"/>
                    </a:p>
                    <a:p>
                      <a:endParaRPr lang="es-ES" b="1" dirty="0"/>
                    </a:p>
                  </a:txBody>
                  <a:tcPr/>
                </a:tc>
              </a:tr>
            </a:tbl>
          </a:graphicData>
        </a:graphic>
      </p:graphicFrame>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9992" y="2026171"/>
            <a:ext cx="200025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 name="5 Grupo"/>
          <p:cNvGrpSpPr/>
          <p:nvPr/>
        </p:nvGrpSpPr>
        <p:grpSpPr>
          <a:xfrm>
            <a:off x="899592" y="3036927"/>
            <a:ext cx="7488832" cy="1048087"/>
            <a:chOff x="0" y="192056"/>
            <a:chExt cx="7488832" cy="1048087"/>
          </a:xfrm>
        </p:grpSpPr>
        <p:sp>
          <p:nvSpPr>
            <p:cNvPr id="7" name="6 Rectángulo"/>
            <p:cNvSpPr/>
            <p:nvPr/>
          </p:nvSpPr>
          <p:spPr>
            <a:xfrm>
              <a:off x="0" y="264064"/>
              <a:ext cx="7488832" cy="976079"/>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8" name="7 Rectángulo"/>
            <p:cNvSpPr/>
            <p:nvPr/>
          </p:nvSpPr>
          <p:spPr>
            <a:xfrm>
              <a:off x="0" y="192056"/>
              <a:ext cx="7488832" cy="9760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bg1"/>
                  </a:solidFill>
                </a:rPr>
                <a:t>Por lo tanto se necesitan conectar 4 horquillas de 4.5m, con longitud efectiva de 2,25 m</a:t>
              </a:r>
              <a:endParaRPr lang="es-ES" sz="2400" kern="1200" dirty="0">
                <a:solidFill>
                  <a:schemeClr val="bg1"/>
                </a:solidFill>
              </a:endParaRPr>
            </a:p>
          </p:txBody>
        </p:sp>
      </p:grpSp>
      <p:pic>
        <p:nvPicPr>
          <p:cNvPr id="9"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868" y="4293096"/>
            <a:ext cx="7785564" cy="2160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8375664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90264"/>
            <a:ext cx="7924800" cy="1143000"/>
          </a:xfrm>
        </p:spPr>
        <p:txBody>
          <a:bodyPr/>
          <a:lstStyle/>
          <a:p>
            <a:pPr algn="ctr"/>
            <a:r>
              <a:rPr lang="es-EC" b="1" dirty="0" smtClean="0">
                <a:solidFill>
                  <a:schemeClr val="tx2"/>
                </a:solidFill>
              </a:rPr>
              <a:t>CAÍDA DE PRESIÓN EN EL INTERCAMBIADOR DE CALOR</a:t>
            </a:r>
            <a:endParaRPr lang="es-ES" b="1" dirty="0">
              <a:solidFill>
                <a:schemeClr val="tx2"/>
              </a:solidFill>
            </a:endParaRPr>
          </a:p>
        </p:txBody>
      </p:sp>
      <p:graphicFrame>
        <p:nvGraphicFramePr>
          <p:cNvPr id="6" name="5 Marcador de contenido"/>
          <p:cNvGraphicFramePr>
            <a:graphicFrameLocks noGrp="1"/>
          </p:cNvGraphicFramePr>
          <p:nvPr>
            <p:ph sz="quarter" idx="13"/>
            <p:extLst>
              <p:ext uri="{D42A27DB-BD31-4B8C-83A1-F6EECF244321}">
                <p14:modId xmlns:p14="http://schemas.microsoft.com/office/powerpoint/2010/main" val="2059658834"/>
              </p:ext>
            </p:extLst>
          </p:nvPr>
        </p:nvGraphicFramePr>
        <p:xfrm>
          <a:off x="179512" y="1120512"/>
          <a:ext cx="8856984" cy="2956560"/>
        </p:xfrm>
        <a:graphic>
          <a:graphicData uri="http://schemas.openxmlformats.org/drawingml/2006/table">
            <a:tbl>
              <a:tblPr firstRow="1" bandRow="1">
                <a:tableStyleId>{5940675A-B579-460E-94D1-54222C63F5DA}</a:tableStyleId>
              </a:tblPr>
              <a:tblGrid>
                <a:gridCol w="2310518"/>
                <a:gridCol w="3465776"/>
                <a:gridCol w="3080690"/>
              </a:tblGrid>
              <a:tr h="370840">
                <a:tc>
                  <a:txBody>
                    <a:bodyPr/>
                    <a:lstStyle/>
                    <a:p>
                      <a:pPr algn="ctr"/>
                      <a:r>
                        <a:rPr lang="es-EC" sz="2000" dirty="0" smtClean="0"/>
                        <a:t>DETALLE</a:t>
                      </a:r>
                      <a:endParaRPr lang="es-ES" sz="2000" dirty="0"/>
                    </a:p>
                  </a:txBody>
                  <a:tcPr>
                    <a:solidFill>
                      <a:schemeClr val="tx2"/>
                    </a:solidFill>
                  </a:tcPr>
                </a:tc>
                <a:tc>
                  <a:txBody>
                    <a:bodyPr/>
                    <a:lstStyle/>
                    <a:p>
                      <a:pPr algn="ctr"/>
                      <a:r>
                        <a:rPr lang="es-EC" sz="2000" dirty="0" smtClean="0"/>
                        <a:t>ESPACIO ANULAR</a:t>
                      </a:r>
                      <a:endParaRPr lang="es-ES" sz="2000" dirty="0"/>
                    </a:p>
                  </a:txBody>
                  <a:tcPr>
                    <a:solidFill>
                      <a:schemeClr val="tx2"/>
                    </a:solidFill>
                  </a:tcPr>
                </a:tc>
                <a:tc>
                  <a:txBody>
                    <a:bodyPr/>
                    <a:lstStyle/>
                    <a:p>
                      <a:pPr algn="ctr"/>
                      <a:r>
                        <a:rPr lang="es-EC" sz="2000" dirty="0" smtClean="0"/>
                        <a:t>TUBO INTERIOR</a:t>
                      </a:r>
                      <a:endParaRPr lang="es-ES" sz="2000" dirty="0"/>
                    </a:p>
                  </a:txBody>
                  <a:tcPr>
                    <a:solidFill>
                      <a:schemeClr val="tx2"/>
                    </a:solidFill>
                  </a:tcPr>
                </a:tc>
              </a:tr>
              <a:tr h="370840">
                <a:tc>
                  <a:txBody>
                    <a:bodyPr/>
                    <a:lstStyle/>
                    <a:p>
                      <a:pPr algn="ctr"/>
                      <a:r>
                        <a:rPr lang="es-EC" sz="2000" dirty="0" smtClean="0"/>
                        <a:t>Caída de presión en tubería</a:t>
                      </a:r>
                      <a:endParaRPr lang="es-ES" sz="2000" dirty="0"/>
                    </a:p>
                  </a:txBody>
                  <a:tcPr/>
                </a:tc>
                <a:tc>
                  <a:txBody>
                    <a:bodyPr/>
                    <a:lstStyle/>
                    <a:p>
                      <a:endParaRPr lang="es-ES" dirty="0"/>
                    </a:p>
                  </a:txBody>
                  <a:tcPr/>
                </a:tc>
                <a:tc>
                  <a:txBody>
                    <a:bodyPr/>
                    <a:lstStyle/>
                    <a:p>
                      <a:endParaRPr lang="es-EC" dirty="0" smtClean="0"/>
                    </a:p>
                    <a:p>
                      <a:endParaRPr lang="es-EC" dirty="0" smtClean="0"/>
                    </a:p>
                    <a:p>
                      <a:endParaRPr lang="es-ES" dirty="0"/>
                    </a:p>
                  </a:txBody>
                  <a:tcPr/>
                </a:tc>
              </a:tr>
              <a:tr h="370840">
                <a:tc>
                  <a:txBody>
                    <a:bodyPr/>
                    <a:lstStyle/>
                    <a:p>
                      <a:pPr algn="ctr"/>
                      <a:r>
                        <a:rPr lang="es-EC" sz="2000" dirty="0" smtClean="0"/>
                        <a:t>Caída de presión a</a:t>
                      </a:r>
                      <a:r>
                        <a:rPr lang="es-EC" sz="2000" baseline="0" dirty="0" smtClean="0"/>
                        <a:t> la entrada y salida del ánulo</a:t>
                      </a:r>
                      <a:endParaRPr lang="es-ES" sz="2000" dirty="0"/>
                    </a:p>
                  </a:txBody>
                  <a:tcPr/>
                </a:tc>
                <a:tc>
                  <a:txBody>
                    <a:bodyPr/>
                    <a:lstStyle/>
                    <a:p>
                      <a:endParaRPr lang="es-ES" dirty="0"/>
                    </a:p>
                  </a:txBody>
                  <a:tcPr/>
                </a:tc>
                <a:tc>
                  <a:txBody>
                    <a:bodyPr/>
                    <a:lstStyle/>
                    <a:p>
                      <a:endParaRPr lang="es-ES" dirty="0"/>
                    </a:p>
                  </a:txBody>
                  <a:tcPr/>
                </a:tc>
              </a:tr>
              <a:tr h="370840">
                <a:tc>
                  <a:txBody>
                    <a:bodyPr/>
                    <a:lstStyle/>
                    <a:p>
                      <a:pPr algn="ctr"/>
                      <a:r>
                        <a:rPr lang="es-EC" dirty="0" smtClean="0"/>
                        <a:t>Caída de presión</a:t>
                      </a:r>
                      <a:r>
                        <a:rPr lang="es-EC" baseline="0" dirty="0" smtClean="0"/>
                        <a:t> total</a:t>
                      </a:r>
                      <a:endParaRPr lang="es-ES" dirty="0"/>
                    </a:p>
                  </a:txBody>
                  <a:tcPr/>
                </a:tc>
                <a:tc>
                  <a:txBody>
                    <a:bodyPr/>
                    <a:lstStyle/>
                    <a:p>
                      <a:endParaRPr lang="es-EC" dirty="0" smtClean="0"/>
                    </a:p>
                    <a:p>
                      <a:endParaRPr lang="es-EC" dirty="0" smtClean="0"/>
                    </a:p>
                  </a:txBody>
                  <a:tcPr/>
                </a:tc>
                <a:tc>
                  <a:txBody>
                    <a:bodyPr/>
                    <a:lstStyle/>
                    <a:p>
                      <a:endParaRPr lang="es-ES" dirty="0"/>
                    </a:p>
                  </a:txBody>
                  <a:tcPr/>
                </a:tc>
              </a:tr>
            </a:tbl>
          </a:graphicData>
        </a:graphic>
      </p:graphicFrame>
      <p:pic>
        <p:nvPicPr>
          <p:cNvPr id="307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27503" y="1646180"/>
            <a:ext cx="2952750" cy="590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774" y="1605864"/>
            <a:ext cx="3343275"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13000" y="2636912"/>
            <a:ext cx="2028825" cy="5619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3"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93911" y="3501008"/>
            <a:ext cx="2667000" cy="428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3" name="12 Grupo"/>
          <p:cNvGrpSpPr/>
          <p:nvPr/>
        </p:nvGrpSpPr>
        <p:grpSpPr>
          <a:xfrm>
            <a:off x="683568" y="4581128"/>
            <a:ext cx="7488832" cy="1048087"/>
            <a:chOff x="0" y="192056"/>
            <a:chExt cx="7488832" cy="1048087"/>
          </a:xfrm>
        </p:grpSpPr>
        <p:sp>
          <p:nvSpPr>
            <p:cNvPr id="14" name="13 Rectángulo"/>
            <p:cNvSpPr/>
            <p:nvPr/>
          </p:nvSpPr>
          <p:spPr>
            <a:xfrm>
              <a:off x="0" y="264064"/>
              <a:ext cx="7488832" cy="976079"/>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15" name="14 Rectángulo"/>
            <p:cNvSpPr/>
            <p:nvPr/>
          </p:nvSpPr>
          <p:spPr>
            <a:xfrm>
              <a:off x="0" y="192056"/>
              <a:ext cx="7488832" cy="97607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es-EC" sz="2400" kern="1200" dirty="0" smtClean="0">
                  <a:solidFill>
                    <a:schemeClr val="bg1"/>
                  </a:solidFill>
                </a:rPr>
                <a:t>La caída de presión no debe superar los 10 PSI, según la norma TEMA</a:t>
              </a:r>
              <a:endParaRPr lang="es-ES" sz="2400" kern="1200" dirty="0">
                <a:solidFill>
                  <a:schemeClr val="bg1"/>
                </a:solidFill>
              </a:endParaRPr>
            </a:p>
          </p:txBody>
        </p:sp>
      </p:grpSp>
    </p:spTree>
    <p:extLst>
      <p:ext uri="{BB962C8B-B14F-4D97-AF65-F5344CB8AC3E}">
        <p14:creationId xmlns:p14="http://schemas.microsoft.com/office/powerpoint/2010/main" val="374977287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solidFill>
                  <a:schemeClr val="tx2"/>
                </a:solidFill>
              </a:rPr>
              <a:t>DISEÑO MECÁNICO.- ESPESOR MÍNIMO DE TUBERÍAS</a:t>
            </a:r>
            <a:endParaRPr lang="es-ES" b="1" dirty="0">
              <a:solidFill>
                <a:schemeClr val="tx2"/>
              </a:solidFill>
            </a:endParaRPr>
          </a:p>
        </p:txBody>
      </p:sp>
      <p:pic>
        <p:nvPicPr>
          <p:cNvPr id="4099"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19872" y="1772816"/>
            <a:ext cx="2550589" cy="890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6 Grupo"/>
          <p:cNvGrpSpPr/>
          <p:nvPr/>
        </p:nvGrpSpPr>
        <p:grpSpPr>
          <a:xfrm>
            <a:off x="72008" y="2808305"/>
            <a:ext cx="8964488" cy="3573023"/>
            <a:chOff x="0" y="0"/>
            <a:chExt cx="6096000" cy="1241389"/>
          </a:xfrm>
        </p:grpSpPr>
        <p:sp>
          <p:nvSpPr>
            <p:cNvPr id="8" name="7 Rectángulo"/>
            <p:cNvSpPr/>
            <p:nvPr/>
          </p:nvSpPr>
          <p:spPr>
            <a:xfrm>
              <a:off x="0" y="0"/>
              <a:ext cx="6096000" cy="1241389"/>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9" name="8 Rectángulo"/>
            <p:cNvSpPr/>
            <p:nvPr/>
          </p:nvSpPr>
          <p:spPr>
            <a:xfrm>
              <a:off x="0" y="0"/>
              <a:ext cx="6096000" cy="12413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r>
                <a:rPr lang="es-EC" sz="2400" kern="1200" dirty="0" smtClean="0">
                  <a:solidFill>
                    <a:schemeClr val="bg1"/>
                  </a:solidFill>
                </a:rPr>
                <a:t>Donde:</a:t>
              </a:r>
            </a:p>
            <a:p>
              <a:pPr lvl="0" defTabSz="1066800">
                <a:lnSpc>
                  <a:spcPct val="90000"/>
                </a:lnSpc>
                <a:spcBef>
                  <a:spcPct val="0"/>
                </a:spcBef>
                <a:spcAft>
                  <a:spcPct val="35000"/>
                </a:spcAft>
              </a:pPr>
              <a:r>
                <a:rPr lang="es-EC" sz="2400" dirty="0" smtClean="0">
                  <a:solidFill>
                    <a:schemeClr val="bg1"/>
                  </a:solidFill>
                </a:rPr>
                <a:t>P= Presión de diseño (agua- 30PSI y aceite térmico 99.47PSI)</a:t>
              </a:r>
            </a:p>
            <a:p>
              <a:pPr lvl="0" defTabSz="1066800">
                <a:lnSpc>
                  <a:spcPct val="90000"/>
                </a:lnSpc>
                <a:spcBef>
                  <a:spcPct val="0"/>
                </a:spcBef>
                <a:spcAft>
                  <a:spcPct val="35000"/>
                </a:spcAft>
              </a:pPr>
              <a:r>
                <a:rPr lang="es-EC" sz="2400" kern="1200" dirty="0" smtClean="0">
                  <a:solidFill>
                    <a:schemeClr val="bg1"/>
                  </a:solidFill>
                </a:rPr>
                <a:t>D= Diámetro exterior de la tubería</a:t>
              </a:r>
            </a:p>
            <a:p>
              <a:pPr lvl="0" defTabSz="1066800">
                <a:lnSpc>
                  <a:spcPct val="90000"/>
                </a:lnSpc>
                <a:spcBef>
                  <a:spcPct val="0"/>
                </a:spcBef>
                <a:spcAft>
                  <a:spcPct val="35000"/>
                </a:spcAft>
              </a:pPr>
              <a:r>
                <a:rPr lang="es-EC" sz="2400" dirty="0" smtClean="0">
                  <a:solidFill>
                    <a:schemeClr val="bg1"/>
                  </a:solidFill>
                </a:rPr>
                <a:t>S= Resistencia del material (agua-ASTM A53 y aceite térmico- ASTM A106B)</a:t>
              </a:r>
            </a:p>
            <a:p>
              <a:pPr lvl="0" defTabSz="1066800">
                <a:lnSpc>
                  <a:spcPct val="90000"/>
                </a:lnSpc>
                <a:spcBef>
                  <a:spcPct val="0"/>
                </a:spcBef>
                <a:spcAft>
                  <a:spcPct val="35000"/>
                </a:spcAft>
              </a:pPr>
              <a:r>
                <a:rPr lang="es-EC" sz="2400" kern="1200" dirty="0" smtClean="0">
                  <a:solidFill>
                    <a:schemeClr val="bg1"/>
                  </a:solidFill>
                </a:rPr>
                <a:t>E= Factor de eficiencia del punto de soldadura de la tubería (E=1)</a:t>
              </a:r>
            </a:p>
            <a:p>
              <a:pPr lvl="0" defTabSz="1066800">
                <a:lnSpc>
                  <a:spcPct val="90000"/>
                </a:lnSpc>
                <a:spcBef>
                  <a:spcPct val="0"/>
                </a:spcBef>
                <a:spcAft>
                  <a:spcPct val="35000"/>
                </a:spcAft>
              </a:pPr>
              <a:r>
                <a:rPr lang="es-EC" sz="2400" dirty="0" smtClean="0">
                  <a:solidFill>
                    <a:schemeClr val="bg1"/>
                  </a:solidFill>
                </a:rPr>
                <a:t>Y= Coeficiente (Y=0.4)</a:t>
              </a:r>
            </a:p>
            <a:p>
              <a:pPr lvl="0" defTabSz="1066800">
                <a:lnSpc>
                  <a:spcPct val="90000"/>
                </a:lnSpc>
                <a:spcBef>
                  <a:spcPct val="0"/>
                </a:spcBef>
                <a:spcAft>
                  <a:spcPct val="35000"/>
                </a:spcAft>
              </a:pPr>
              <a:r>
                <a:rPr lang="es-EC" sz="2400" kern="1200" dirty="0" smtClean="0">
                  <a:solidFill>
                    <a:schemeClr val="bg1"/>
                  </a:solidFill>
                </a:rPr>
                <a:t>CA= Corrosión admisible (CA=1/8)</a:t>
              </a:r>
              <a:endParaRPr lang="es-ES" sz="2400" kern="1200" dirty="0">
                <a:solidFill>
                  <a:schemeClr val="bg1"/>
                </a:solidFill>
              </a:endParaRPr>
            </a:p>
          </p:txBody>
        </p:sp>
      </p:grpSp>
    </p:spTree>
    <p:extLst>
      <p:ext uri="{BB962C8B-B14F-4D97-AF65-F5344CB8AC3E}">
        <p14:creationId xmlns:p14="http://schemas.microsoft.com/office/powerpoint/2010/main" val="22975036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6 Tabla"/>
          <p:cNvGraphicFramePr>
            <a:graphicFrameLocks noGrp="1"/>
          </p:cNvGraphicFramePr>
          <p:nvPr>
            <p:extLst>
              <p:ext uri="{D42A27DB-BD31-4B8C-83A1-F6EECF244321}">
                <p14:modId xmlns:p14="http://schemas.microsoft.com/office/powerpoint/2010/main" val="3640614325"/>
              </p:ext>
            </p:extLst>
          </p:nvPr>
        </p:nvGraphicFramePr>
        <p:xfrm>
          <a:off x="467544" y="548680"/>
          <a:ext cx="8064896" cy="3777424"/>
        </p:xfrm>
        <a:graphic>
          <a:graphicData uri="http://schemas.openxmlformats.org/drawingml/2006/table">
            <a:tbl>
              <a:tblPr firstRow="1" firstCol="1" bandRow="1">
                <a:tableStyleId>{5C22544A-7EE6-4342-B048-85BDC9FD1C3A}</a:tableStyleId>
              </a:tblPr>
              <a:tblGrid>
                <a:gridCol w="1286468"/>
                <a:gridCol w="1429946"/>
                <a:gridCol w="2146372"/>
                <a:gridCol w="2195816"/>
                <a:gridCol w="1006294"/>
              </a:tblGrid>
              <a:tr h="1259140">
                <a:tc>
                  <a:txBody>
                    <a:bodyPr/>
                    <a:lstStyle/>
                    <a:p>
                      <a:pPr algn="ctr">
                        <a:spcAft>
                          <a:spcPts val="0"/>
                        </a:spcAft>
                      </a:pPr>
                      <a:r>
                        <a:rPr lang="es-EC" sz="2000" dirty="0">
                          <a:effectLst/>
                        </a:rPr>
                        <a:t> </a:t>
                      </a:r>
                      <a:endParaRPr lang="es-ES" sz="2000" dirty="0">
                        <a:effectLst/>
                      </a:endParaRPr>
                    </a:p>
                    <a:p>
                      <a:pPr algn="ctr">
                        <a:spcAft>
                          <a:spcPts val="0"/>
                        </a:spcAft>
                      </a:pPr>
                      <a:r>
                        <a:rPr lang="es-EC" sz="2000" dirty="0">
                          <a:effectLst/>
                        </a:rPr>
                        <a:t>Fluido</a:t>
                      </a:r>
                      <a:endParaRPr lang="es-ES" sz="2000" dirty="0">
                        <a:solidFill>
                          <a:srgbClr val="000000"/>
                        </a:solidFill>
                        <a:effectLst/>
                        <a:latin typeface="Arial"/>
                        <a:ea typeface="Calibri"/>
                        <a:cs typeface="Times New Roman"/>
                      </a:endParaRPr>
                    </a:p>
                  </a:txBody>
                  <a:tcPr marL="68580" marR="68580" marT="0" marB="0">
                    <a:solidFill>
                      <a:schemeClr val="bg2"/>
                    </a:solidFill>
                  </a:tcPr>
                </a:tc>
                <a:tc>
                  <a:txBody>
                    <a:bodyPr/>
                    <a:lstStyle/>
                    <a:p>
                      <a:pPr algn="ctr">
                        <a:spcAft>
                          <a:spcPts val="0"/>
                        </a:spcAft>
                      </a:pPr>
                      <a:r>
                        <a:rPr lang="es-EC" sz="2000" dirty="0">
                          <a:effectLst/>
                        </a:rPr>
                        <a:t>Diámetro Nominal (</a:t>
                      </a:r>
                      <a:r>
                        <a:rPr lang="es-EC" sz="2000" dirty="0" err="1">
                          <a:effectLst/>
                        </a:rPr>
                        <a:t>plg</a:t>
                      </a:r>
                      <a:r>
                        <a:rPr lang="es-EC" sz="2000" dirty="0">
                          <a:effectLst/>
                        </a:rPr>
                        <a:t>)</a:t>
                      </a:r>
                      <a:endParaRPr lang="es-ES" sz="2000" dirty="0">
                        <a:solidFill>
                          <a:srgbClr val="000000"/>
                        </a:solidFill>
                        <a:effectLst/>
                        <a:latin typeface="Arial"/>
                        <a:ea typeface="Calibri"/>
                        <a:cs typeface="Times New Roman"/>
                      </a:endParaRPr>
                    </a:p>
                  </a:txBody>
                  <a:tcPr marL="68580" marR="68580" marT="0" marB="0">
                    <a:solidFill>
                      <a:schemeClr val="bg2"/>
                    </a:solidFill>
                  </a:tcPr>
                </a:tc>
                <a:tc>
                  <a:txBody>
                    <a:bodyPr/>
                    <a:lstStyle/>
                    <a:p>
                      <a:pPr algn="ctr">
                        <a:spcAft>
                          <a:spcPts val="0"/>
                        </a:spcAft>
                      </a:pPr>
                      <a:r>
                        <a:rPr lang="es-EC" sz="2000" dirty="0">
                          <a:effectLst/>
                        </a:rPr>
                        <a:t>Espesor mínimo requerido</a:t>
                      </a:r>
                      <a:endParaRPr lang="es-ES" sz="2000" dirty="0">
                        <a:effectLst/>
                      </a:endParaRPr>
                    </a:p>
                    <a:p>
                      <a:pPr algn="ctr">
                        <a:spcAft>
                          <a:spcPts val="0"/>
                        </a:spcAft>
                      </a:pPr>
                      <a:r>
                        <a:rPr lang="es-EC" sz="2000" dirty="0">
                          <a:effectLst/>
                        </a:rPr>
                        <a:t>(</a:t>
                      </a:r>
                      <a:r>
                        <a:rPr lang="es-EC" sz="2000" dirty="0" err="1">
                          <a:effectLst/>
                        </a:rPr>
                        <a:t>plg</a:t>
                      </a:r>
                      <a:r>
                        <a:rPr lang="es-EC" sz="2000" dirty="0">
                          <a:effectLst/>
                        </a:rPr>
                        <a:t>)</a:t>
                      </a:r>
                      <a:endParaRPr lang="es-ES" sz="2000" dirty="0">
                        <a:solidFill>
                          <a:srgbClr val="000000"/>
                        </a:solidFill>
                        <a:effectLst/>
                        <a:latin typeface="Arial"/>
                        <a:ea typeface="Calibri"/>
                        <a:cs typeface="Times New Roman"/>
                      </a:endParaRPr>
                    </a:p>
                  </a:txBody>
                  <a:tcPr marL="68580" marR="68580" marT="0" marB="0">
                    <a:solidFill>
                      <a:schemeClr val="bg2"/>
                    </a:solidFill>
                  </a:tcPr>
                </a:tc>
                <a:tc>
                  <a:txBody>
                    <a:bodyPr/>
                    <a:lstStyle/>
                    <a:p>
                      <a:pPr algn="ctr">
                        <a:spcAft>
                          <a:spcPts val="0"/>
                        </a:spcAft>
                      </a:pPr>
                      <a:r>
                        <a:rPr lang="es-EC" sz="2000" dirty="0">
                          <a:effectLst/>
                        </a:rPr>
                        <a:t>Espesor tabulado en tablas </a:t>
                      </a:r>
                      <a:endParaRPr lang="es-ES" sz="2000" dirty="0">
                        <a:effectLst/>
                      </a:endParaRPr>
                    </a:p>
                    <a:p>
                      <a:pPr algn="ctr">
                        <a:spcAft>
                          <a:spcPts val="0"/>
                        </a:spcAft>
                      </a:pPr>
                      <a:r>
                        <a:rPr lang="es-EC" sz="2000" dirty="0">
                          <a:effectLst/>
                        </a:rPr>
                        <a:t>(</a:t>
                      </a:r>
                      <a:r>
                        <a:rPr lang="es-EC" sz="2000" dirty="0" err="1">
                          <a:effectLst/>
                        </a:rPr>
                        <a:t>plg</a:t>
                      </a:r>
                      <a:r>
                        <a:rPr lang="es-EC" sz="2000" dirty="0">
                          <a:effectLst/>
                        </a:rPr>
                        <a:t>)</a:t>
                      </a:r>
                      <a:endParaRPr lang="es-ES" sz="2000" dirty="0">
                        <a:solidFill>
                          <a:srgbClr val="000000"/>
                        </a:solidFill>
                        <a:effectLst/>
                        <a:latin typeface="Arial"/>
                        <a:ea typeface="Calibri"/>
                        <a:cs typeface="Times New Roman"/>
                      </a:endParaRPr>
                    </a:p>
                  </a:txBody>
                  <a:tcPr marL="68580" marR="68580" marT="0" marB="0">
                    <a:solidFill>
                      <a:schemeClr val="bg2"/>
                    </a:solidFill>
                  </a:tcPr>
                </a:tc>
                <a:tc>
                  <a:txBody>
                    <a:bodyPr/>
                    <a:lstStyle/>
                    <a:p>
                      <a:pPr algn="ctr">
                        <a:spcAft>
                          <a:spcPts val="0"/>
                        </a:spcAft>
                      </a:pPr>
                      <a:r>
                        <a:rPr lang="es-EC" sz="2000" dirty="0">
                          <a:effectLst/>
                        </a:rPr>
                        <a:t> </a:t>
                      </a:r>
                      <a:endParaRPr lang="es-ES" sz="2000" dirty="0">
                        <a:effectLst/>
                      </a:endParaRPr>
                    </a:p>
                    <a:p>
                      <a:pPr algn="ctr">
                        <a:spcAft>
                          <a:spcPts val="0"/>
                        </a:spcAft>
                      </a:pPr>
                      <a:r>
                        <a:rPr lang="es-EC" sz="2000" dirty="0">
                          <a:effectLst/>
                        </a:rPr>
                        <a:t>Cédula</a:t>
                      </a:r>
                      <a:endParaRPr lang="es-ES" sz="2000" dirty="0">
                        <a:solidFill>
                          <a:srgbClr val="000000"/>
                        </a:solidFill>
                        <a:effectLst/>
                        <a:latin typeface="Arial"/>
                        <a:ea typeface="Calibri"/>
                        <a:cs typeface="Times New Roman"/>
                      </a:endParaRPr>
                    </a:p>
                  </a:txBody>
                  <a:tcPr marL="68580" marR="68580" marT="0" marB="0">
                    <a:solidFill>
                      <a:schemeClr val="bg2"/>
                    </a:solidFill>
                  </a:tcPr>
                </a:tc>
              </a:tr>
              <a:tr h="419714">
                <a:tc gridSpan="5">
                  <a:txBody>
                    <a:bodyPr/>
                    <a:lstStyle/>
                    <a:p>
                      <a:pPr algn="ctr">
                        <a:spcAft>
                          <a:spcPts val="0"/>
                        </a:spcAft>
                      </a:pPr>
                      <a:r>
                        <a:rPr lang="es-EC" sz="2000" dirty="0">
                          <a:effectLst/>
                        </a:rPr>
                        <a:t>Intercambiador de calor</a:t>
                      </a:r>
                      <a:endParaRPr lang="es-ES" sz="2000" dirty="0">
                        <a:solidFill>
                          <a:srgbClr val="000000"/>
                        </a:solidFill>
                        <a:effectLst/>
                        <a:latin typeface="Arial"/>
                        <a:ea typeface="Calibri"/>
                        <a:cs typeface="Times New Roman"/>
                      </a:endParaRPr>
                    </a:p>
                  </a:txBody>
                  <a:tcPr marL="68580" marR="68580" marT="0" marB="0">
                    <a:solidFill>
                      <a:schemeClr val="tx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19714">
                <a:tc>
                  <a:txBody>
                    <a:bodyPr/>
                    <a:lstStyle/>
                    <a:p>
                      <a:pPr algn="ctr">
                        <a:spcAft>
                          <a:spcPts val="0"/>
                        </a:spcAft>
                      </a:pPr>
                      <a:r>
                        <a:rPr lang="es-EC" sz="2000" dirty="0">
                          <a:effectLst/>
                        </a:rPr>
                        <a:t>Agua</a:t>
                      </a:r>
                      <a:endParaRPr lang="es-ES" sz="2000" dirty="0">
                        <a:solidFill>
                          <a:srgbClr val="000000"/>
                        </a:solidFill>
                        <a:effectLst/>
                        <a:latin typeface="Arial"/>
                        <a:ea typeface="Calibri"/>
                        <a:cs typeface="Times New Roman"/>
                      </a:endParaRPr>
                    </a:p>
                  </a:txBody>
                  <a:tcPr marL="68580" marR="68580" marT="0" marB="0">
                    <a:solidFill>
                      <a:schemeClr val="bg2"/>
                    </a:solidFill>
                  </a:tcPr>
                </a:tc>
                <a:tc>
                  <a:txBody>
                    <a:bodyPr/>
                    <a:lstStyle/>
                    <a:p>
                      <a:pPr algn="ctr">
                        <a:spcAft>
                          <a:spcPts val="0"/>
                        </a:spcAft>
                      </a:pPr>
                      <a:r>
                        <a:rPr lang="es-EC" sz="2000" dirty="0">
                          <a:effectLst/>
                        </a:rPr>
                        <a:t>3</a:t>
                      </a:r>
                      <a:endParaRPr lang="es-ES" sz="20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000" dirty="0">
                          <a:effectLst/>
                        </a:rPr>
                        <a:t>0,128</a:t>
                      </a:r>
                      <a:endParaRPr lang="es-ES" sz="20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000">
                          <a:effectLst/>
                        </a:rPr>
                        <a:t>0,216</a:t>
                      </a:r>
                      <a:endParaRPr lang="es-ES" sz="200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000" dirty="0">
                          <a:effectLst/>
                        </a:rPr>
                        <a:t>40</a:t>
                      </a:r>
                      <a:endParaRPr lang="es-ES" sz="2000" dirty="0">
                        <a:solidFill>
                          <a:srgbClr val="000000"/>
                        </a:solidFill>
                        <a:effectLst/>
                        <a:latin typeface="Arial"/>
                        <a:ea typeface="Calibri"/>
                        <a:cs typeface="Times New Roman"/>
                      </a:endParaRPr>
                    </a:p>
                  </a:txBody>
                  <a:tcPr marL="68580" marR="68580" marT="0" marB="0"/>
                </a:tc>
              </a:tr>
              <a:tr h="419714">
                <a:tc>
                  <a:txBody>
                    <a:bodyPr/>
                    <a:lstStyle/>
                    <a:p>
                      <a:pPr algn="ctr">
                        <a:spcAft>
                          <a:spcPts val="0"/>
                        </a:spcAft>
                      </a:pPr>
                      <a:r>
                        <a:rPr lang="es-EC" sz="2000" dirty="0">
                          <a:effectLst/>
                        </a:rPr>
                        <a:t>Aceite</a:t>
                      </a:r>
                      <a:endParaRPr lang="es-ES" sz="2000" dirty="0">
                        <a:solidFill>
                          <a:srgbClr val="000000"/>
                        </a:solidFill>
                        <a:effectLst/>
                        <a:latin typeface="Arial"/>
                        <a:ea typeface="Calibri"/>
                        <a:cs typeface="Times New Roman"/>
                      </a:endParaRPr>
                    </a:p>
                  </a:txBody>
                  <a:tcPr marL="68580" marR="68580" marT="0" marB="0">
                    <a:solidFill>
                      <a:schemeClr val="bg2"/>
                    </a:solidFill>
                  </a:tcPr>
                </a:tc>
                <a:tc>
                  <a:txBody>
                    <a:bodyPr/>
                    <a:lstStyle/>
                    <a:p>
                      <a:pPr algn="ctr">
                        <a:spcAft>
                          <a:spcPts val="0"/>
                        </a:spcAft>
                      </a:pPr>
                      <a:r>
                        <a:rPr lang="es-EC" sz="2000">
                          <a:effectLst/>
                        </a:rPr>
                        <a:t>2</a:t>
                      </a:r>
                      <a:endParaRPr lang="es-ES" sz="200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000" dirty="0">
                          <a:effectLst/>
                        </a:rPr>
                        <a:t>0,131</a:t>
                      </a:r>
                      <a:endParaRPr lang="es-ES" sz="20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000" dirty="0">
                          <a:effectLst/>
                        </a:rPr>
                        <a:t>0,154</a:t>
                      </a:r>
                      <a:endParaRPr lang="es-ES" sz="20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000" dirty="0">
                          <a:effectLst/>
                        </a:rPr>
                        <a:t>40</a:t>
                      </a:r>
                      <a:endParaRPr lang="es-ES" sz="2000" dirty="0">
                        <a:solidFill>
                          <a:srgbClr val="000000"/>
                        </a:solidFill>
                        <a:effectLst/>
                        <a:latin typeface="Arial"/>
                        <a:ea typeface="Calibri"/>
                        <a:cs typeface="Times New Roman"/>
                      </a:endParaRPr>
                    </a:p>
                  </a:txBody>
                  <a:tcPr marL="68580" marR="68580" marT="0" marB="0"/>
                </a:tc>
              </a:tr>
              <a:tr h="419714">
                <a:tc gridSpan="5">
                  <a:txBody>
                    <a:bodyPr/>
                    <a:lstStyle/>
                    <a:p>
                      <a:pPr algn="ctr">
                        <a:spcAft>
                          <a:spcPts val="0"/>
                        </a:spcAft>
                      </a:pPr>
                      <a:r>
                        <a:rPr lang="es-EC" sz="2000" dirty="0">
                          <a:effectLst/>
                        </a:rPr>
                        <a:t>Líneas de alimentación</a:t>
                      </a:r>
                      <a:endParaRPr lang="es-ES" sz="2000" dirty="0">
                        <a:solidFill>
                          <a:srgbClr val="000000"/>
                        </a:solidFill>
                        <a:effectLst/>
                        <a:latin typeface="Arial"/>
                        <a:ea typeface="Calibri"/>
                        <a:cs typeface="Times New Roman"/>
                      </a:endParaRPr>
                    </a:p>
                  </a:txBody>
                  <a:tcPr marL="68580" marR="68580" marT="0" marB="0">
                    <a:solidFill>
                      <a:schemeClr val="tx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419714">
                <a:tc>
                  <a:txBody>
                    <a:bodyPr/>
                    <a:lstStyle/>
                    <a:p>
                      <a:pPr algn="ctr">
                        <a:spcAft>
                          <a:spcPts val="0"/>
                        </a:spcAft>
                      </a:pPr>
                      <a:r>
                        <a:rPr lang="es-EC" sz="2000" dirty="0">
                          <a:effectLst/>
                        </a:rPr>
                        <a:t>Agua</a:t>
                      </a:r>
                      <a:endParaRPr lang="es-ES" sz="2000" dirty="0">
                        <a:solidFill>
                          <a:srgbClr val="000000"/>
                        </a:solidFill>
                        <a:effectLst/>
                        <a:latin typeface="Arial"/>
                        <a:ea typeface="Calibri"/>
                        <a:cs typeface="Times New Roman"/>
                      </a:endParaRPr>
                    </a:p>
                  </a:txBody>
                  <a:tcPr marL="68580" marR="68580" marT="0" marB="0">
                    <a:solidFill>
                      <a:schemeClr val="bg2"/>
                    </a:solidFill>
                  </a:tcPr>
                </a:tc>
                <a:tc>
                  <a:txBody>
                    <a:bodyPr/>
                    <a:lstStyle/>
                    <a:p>
                      <a:pPr algn="ctr">
                        <a:spcAft>
                          <a:spcPts val="0"/>
                        </a:spcAft>
                      </a:pPr>
                      <a:r>
                        <a:rPr lang="es-EC" sz="2000">
                          <a:effectLst/>
                        </a:rPr>
                        <a:t>2</a:t>
                      </a:r>
                      <a:endParaRPr lang="es-ES" sz="200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000">
                          <a:effectLst/>
                        </a:rPr>
                        <a:t>0,127</a:t>
                      </a:r>
                      <a:endParaRPr lang="es-ES" sz="200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000" dirty="0">
                          <a:effectLst/>
                        </a:rPr>
                        <a:t>0,154</a:t>
                      </a:r>
                      <a:endParaRPr lang="es-ES" sz="20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000">
                          <a:effectLst/>
                        </a:rPr>
                        <a:t>40</a:t>
                      </a:r>
                      <a:endParaRPr lang="es-ES" sz="2000">
                        <a:solidFill>
                          <a:srgbClr val="000000"/>
                        </a:solidFill>
                        <a:effectLst/>
                        <a:latin typeface="Arial"/>
                        <a:ea typeface="Calibri"/>
                        <a:cs typeface="Times New Roman"/>
                      </a:endParaRPr>
                    </a:p>
                  </a:txBody>
                  <a:tcPr marL="68580" marR="68580" marT="0" marB="0"/>
                </a:tc>
              </a:tr>
              <a:tr h="419714">
                <a:tc>
                  <a:txBody>
                    <a:bodyPr/>
                    <a:lstStyle/>
                    <a:p>
                      <a:pPr algn="ctr">
                        <a:spcAft>
                          <a:spcPts val="0"/>
                        </a:spcAft>
                      </a:pPr>
                      <a:r>
                        <a:rPr lang="es-EC" sz="2000" dirty="0">
                          <a:effectLst/>
                        </a:rPr>
                        <a:t>Aceite</a:t>
                      </a:r>
                      <a:endParaRPr lang="es-ES" sz="2000" dirty="0">
                        <a:solidFill>
                          <a:srgbClr val="000000"/>
                        </a:solidFill>
                        <a:effectLst/>
                        <a:latin typeface="Arial"/>
                        <a:ea typeface="Calibri"/>
                        <a:cs typeface="Times New Roman"/>
                      </a:endParaRPr>
                    </a:p>
                  </a:txBody>
                  <a:tcPr marL="68580" marR="68580" marT="0" marB="0">
                    <a:solidFill>
                      <a:schemeClr val="bg2"/>
                    </a:solidFill>
                  </a:tcPr>
                </a:tc>
                <a:tc>
                  <a:txBody>
                    <a:bodyPr/>
                    <a:lstStyle/>
                    <a:p>
                      <a:pPr algn="ctr">
                        <a:spcAft>
                          <a:spcPts val="0"/>
                        </a:spcAft>
                      </a:pPr>
                      <a:r>
                        <a:rPr lang="es-EC" sz="2000">
                          <a:effectLst/>
                        </a:rPr>
                        <a:t>1</a:t>
                      </a:r>
                      <a:endParaRPr lang="es-ES" sz="200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000">
                          <a:effectLst/>
                        </a:rPr>
                        <a:t>0,128</a:t>
                      </a:r>
                      <a:endParaRPr lang="es-ES" sz="200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000" dirty="0">
                          <a:effectLst/>
                        </a:rPr>
                        <a:t>0,133</a:t>
                      </a:r>
                      <a:endParaRPr lang="es-ES" sz="2000" dirty="0">
                        <a:solidFill>
                          <a:srgbClr val="000000"/>
                        </a:solidFill>
                        <a:effectLst/>
                        <a:latin typeface="Arial"/>
                        <a:ea typeface="Calibri"/>
                        <a:cs typeface="Times New Roman"/>
                      </a:endParaRPr>
                    </a:p>
                  </a:txBody>
                  <a:tcPr marL="68580" marR="68580" marT="0" marB="0"/>
                </a:tc>
                <a:tc>
                  <a:txBody>
                    <a:bodyPr/>
                    <a:lstStyle/>
                    <a:p>
                      <a:pPr algn="ctr">
                        <a:spcAft>
                          <a:spcPts val="0"/>
                        </a:spcAft>
                      </a:pPr>
                      <a:r>
                        <a:rPr lang="es-EC" sz="2000" dirty="0">
                          <a:effectLst/>
                        </a:rPr>
                        <a:t>40</a:t>
                      </a:r>
                      <a:endParaRPr lang="es-ES" sz="2000" dirty="0">
                        <a:solidFill>
                          <a:srgbClr val="000000"/>
                        </a:solidFill>
                        <a:effectLst/>
                        <a:latin typeface="Arial"/>
                        <a:ea typeface="Calibri"/>
                        <a:cs typeface="Times New Roman"/>
                      </a:endParaRPr>
                    </a:p>
                  </a:txBody>
                  <a:tcPr marL="68580" marR="68580" marT="0" marB="0"/>
                </a:tc>
              </a:tr>
            </a:tbl>
          </a:graphicData>
        </a:graphic>
      </p:graphicFrame>
      <p:grpSp>
        <p:nvGrpSpPr>
          <p:cNvPr id="8" name="7 Grupo"/>
          <p:cNvGrpSpPr/>
          <p:nvPr/>
        </p:nvGrpSpPr>
        <p:grpSpPr>
          <a:xfrm>
            <a:off x="467544" y="4653136"/>
            <a:ext cx="8064896" cy="1728192"/>
            <a:chOff x="0" y="0"/>
            <a:chExt cx="6096000" cy="1241389"/>
          </a:xfrm>
        </p:grpSpPr>
        <p:sp>
          <p:nvSpPr>
            <p:cNvPr id="9" name="8 Rectángulo"/>
            <p:cNvSpPr/>
            <p:nvPr/>
          </p:nvSpPr>
          <p:spPr>
            <a:xfrm>
              <a:off x="0" y="0"/>
              <a:ext cx="6096000" cy="1241389"/>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s-EC" sz="2400" dirty="0" smtClean="0">
                  <a:solidFill>
                    <a:schemeClr val="bg1"/>
                  </a:solidFill>
                </a:rPr>
                <a:t>Para las líneas de alimentación y para el intercambiador de calor se deben utilizar tuberías con cédula 40 en los diámetros especificados y materiales ASTM A53 y ASTM A106B para la tubería de agua y aceite térmico respectivamente.</a:t>
              </a:r>
              <a:endParaRPr lang="es-ES" sz="2400" dirty="0">
                <a:solidFill>
                  <a:schemeClr val="bg1"/>
                </a:solidFill>
              </a:endParaRPr>
            </a:p>
          </p:txBody>
        </p:sp>
        <p:sp>
          <p:nvSpPr>
            <p:cNvPr id="10" name="9 Rectángulo"/>
            <p:cNvSpPr/>
            <p:nvPr/>
          </p:nvSpPr>
          <p:spPr>
            <a:xfrm>
              <a:off x="0" y="0"/>
              <a:ext cx="6096000" cy="12413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endParaRPr lang="es-ES" sz="2400" kern="1200" dirty="0">
                <a:solidFill>
                  <a:schemeClr val="bg1"/>
                </a:solidFill>
              </a:endParaRPr>
            </a:p>
          </p:txBody>
        </p:sp>
      </p:grpSp>
    </p:spTree>
    <p:extLst>
      <p:ext uri="{BB962C8B-B14F-4D97-AF65-F5344CB8AC3E}">
        <p14:creationId xmlns:p14="http://schemas.microsoft.com/office/powerpoint/2010/main" val="1010540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a:solidFill>
                  <a:schemeClr val="tx2"/>
                </a:solidFill>
              </a:rPr>
              <a:t>DISEÑO MECÁNICO.- </a:t>
            </a:r>
            <a:r>
              <a:rPr lang="es-EC" b="1" dirty="0" smtClean="0">
                <a:solidFill>
                  <a:schemeClr val="tx2"/>
                </a:solidFill>
              </a:rPr>
              <a:t>cálculo de la clase de presión de brida</a:t>
            </a:r>
            <a:endParaRPr lang="es-ES"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3568" y="1700808"/>
            <a:ext cx="3185536"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20072" y="1700808"/>
            <a:ext cx="3185536"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3528" y="3143378"/>
            <a:ext cx="5781675"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6 Grupo"/>
          <p:cNvGrpSpPr/>
          <p:nvPr/>
        </p:nvGrpSpPr>
        <p:grpSpPr>
          <a:xfrm>
            <a:off x="6300192" y="3429000"/>
            <a:ext cx="2556792" cy="2805902"/>
            <a:chOff x="0" y="0"/>
            <a:chExt cx="6096000" cy="1241389"/>
          </a:xfrm>
        </p:grpSpPr>
        <p:sp>
          <p:nvSpPr>
            <p:cNvPr id="8" name="7 Rectángulo"/>
            <p:cNvSpPr/>
            <p:nvPr/>
          </p:nvSpPr>
          <p:spPr>
            <a:xfrm>
              <a:off x="0" y="0"/>
              <a:ext cx="6096000" cy="1241389"/>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s-EC" sz="2400" dirty="0" smtClean="0">
                  <a:solidFill>
                    <a:schemeClr val="bg1"/>
                  </a:solidFill>
                </a:rPr>
                <a:t>Para el intercambiador de calor y para las líneas de alimentación se requieren de bridas clase 150 PSI</a:t>
              </a:r>
              <a:endParaRPr lang="es-ES" sz="2400" dirty="0">
                <a:solidFill>
                  <a:schemeClr val="bg1"/>
                </a:solidFill>
              </a:endParaRPr>
            </a:p>
          </p:txBody>
        </p:sp>
        <p:sp>
          <p:nvSpPr>
            <p:cNvPr id="9" name="8 Rectángulo"/>
            <p:cNvSpPr/>
            <p:nvPr/>
          </p:nvSpPr>
          <p:spPr>
            <a:xfrm>
              <a:off x="0" y="0"/>
              <a:ext cx="6096000" cy="12413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endParaRPr lang="es-ES" sz="2400" kern="1200" dirty="0">
                <a:solidFill>
                  <a:schemeClr val="bg1"/>
                </a:solidFill>
              </a:endParaRPr>
            </a:p>
          </p:txBody>
        </p:sp>
      </p:grpSp>
    </p:spTree>
    <p:extLst>
      <p:ext uri="{BB962C8B-B14F-4D97-AF65-F5344CB8AC3E}">
        <p14:creationId xmlns:p14="http://schemas.microsoft.com/office/powerpoint/2010/main" val="41460123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solidFill>
                  <a:schemeClr val="tx2"/>
                </a:solidFill>
              </a:rPr>
              <a:t>DISEÑO ESTRUCTURAL DEL INTERCAMBIADOR DE CALOR</a:t>
            </a:r>
            <a:endParaRPr lang="es-ES" b="1" dirty="0">
              <a:solidFill>
                <a:schemeClr val="tx2"/>
              </a:solidFill>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2702171" y="1628800"/>
            <a:ext cx="4320480" cy="2880320"/>
          </a:xfrm>
          <a:prstGeom prst="rect">
            <a:avLst/>
          </a:prstGeom>
          <a:noFill/>
          <a:ln>
            <a:solidFill>
              <a:schemeClr val="tx1"/>
            </a:solidFill>
          </a:ln>
        </p:spPr>
      </p:pic>
      <p:grpSp>
        <p:nvGrpSpPr>
          <p:cNvPr id="5" name="4 Grupo"/>
          <p:cNvGrpSpPr/>
          <p:nvPr/>
        </p:nvGrpSpPr>
        <p:grpSpPr>
          <a:xfrm>
            <a:off x="2126107" y="4797152"/>
            <a:ext cx="5472608" cy="1656184"/>
            <a:chOff x="0" y="0"/>
            <a:chExt cx="6096000" cy="1241389"/>
          </a:xfrm>
        </p:grpSpPr>
        <p:sp>
          <p:nvSpPr>
            <p:cNvPr id="6" name="5 Rectángulo"/>
            <p:cNvSpPr/>
            <p:nvPr/>
          </p:nvSpPr>
          <p:spPr>
            <a:xfrm>
              <a:off x="0" y="0"/>
              <a:ext cx="6096000" cy="1241389"/>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just"/>
              <a:r>
                <a:rPr lang="es-EC" sz="2400" dirty="0" smtClean="0">
                  <a:solidFill>
                    <a:schemeClr val="bg1"/>
                  </a:solidFill>
                </a:rPr>
                <a:t>No debe sobrepasar:</a:t>
              </a:r>
            </a:p>
            <a:p>
              <a:pPr algn="ctr"/>
              <a:r>
                <a:rPr lang="es-EC" sz="2400" dirty="0" smtClean="0">
                  <a:solidFill>
                    <a:schemeClr val="bg1"/>
                  </a:solidFill>
                </a:rPr>
                <a:t>Altitud = 2.50 m</a:t>
              </a:r>
            </a:p>
            <a:p>
              <a:pPr algn="ctr"/>
              <a:r>
                <a:rPr lang="es-EC" sz="2400" dirty="0" smtClean="0">
                  <a:solidFill>
                    <a:schemeClr val="bg1"/>
                  </a:solidFill>
                </a:rPr>
                <a:t>Largo 3.20 m</a:t>
              </a:r>
            </a:p>
            <a:p>
              <a:pPr algn="ctr"/>
              <a:r>
                <a:rPr lang="es-EC" sz="2400" dirty="0" smtClean="0">
                  <a:solidFill>
                    <a:schemeClr val="bg1"/>
                  </a:solidFill>
                </a:rPr>
                <a:t>Ancho 80 cm</a:t>
              </a:r>
              <a:endParaRPr lang="es-ES" sz="2400" dirty="0">
                <a:solidFill>
                  <a:schemeClr val="bg1"/>
                </a:solidFill>
              </a:endParaRPr>
            </a:p>
          </p:txBody>
        </p:sp>
        <p:sp>
          <p:nvSpPr>
            <p:cNvPr id="7" name="6 Rectángulo"/>
            <p:cNvSpPr/>
            <p:nvPr/>
          </p:nvSpPr>
          <p:spPr>
            <a:xfrm>
              <a:off x="0" y="0"/>
              <a:ext cx="6096000" cy="12413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endParaRPr lang="es-ES" sz="2400" kern="1200" dirty="0">
                <a:solidFill>
                  <a:schemeClr val="bg1"/>
                </a:solidFill>
              </a:endParaRPr>
            </a:p>
          </p:txBody>
        </p:sp>
      </p:grpSp>
    </p:spTree>
    <p:extLst>
      <p:ext uri="{BB962C8B-B14F-4D97-AF65-F5344CB8AC3E}">
        <p14:creationId xmlns:p14="http://schemas.microsoft.com/office/powerpoint/2010/main" val="9995124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78296"/>
            <a:ext cx="7924800" cy="1143000"/>
          </a:xfrm>
        </p:spPr>
        <p:txBody>
          <a:bodyPr/>
          <a:lstStyle/>
          <a:p>
            <a:pPr algn="ctr"/>
            <a:r>
              <a:rPr lang="es-EC" b="1" dirty="0" smtClean="0">
                <a:solidFill>
                  <a:schemeClr val="tx2"/>
                </a:solidFill>
              </a:rPr>
              <a:t>SIMULACIÓN.- SOPORTE DE TUBERÍA</a:t>
            </a:r>
            <a:endParaRPr lang="es-ES" b="1" dirty="0">
              <a:solidFill>
                <a:schemeClr val="tx2"/>
              </a:solidFill>
            </a:endParaRPr>
          </a:p>
        </p:txBody>
      </p:sp>
      <p:grpSp>
        <p:nvGrpSpPr>
          <p:cNvPr id="5" name="4 Grupo"/>
          <p:cNvGrpSpPr/>
          <p:nvPr/>
        </p:nvGrpSpPr>
        <p:grpSpPr>
          <a:xfrm>
            <a:off x="323528" y="3717032"/>
            <a:ext cx="8496944" cy="3024336"/>
            <a:chOff x="0" y="0"/>
            <a:chExt cx="6096000" cy="1241389"/>
          </a:xfrm>
        </p:grpSpPr>
        <p:sp>
          <p:nvSpPr>
            <p:cNvPr id="6" name="5 Rectángulo"/>
            <p:cNvSpPr/>
            <p:nvPr/>
          </p:nvSpPr>
          <p:spPr>
            <a:xfrm>
              <a:off x="0" y="0"/>
              <a:ext cx="6096000" cy="1241389"/>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just"/>
              <a:r>
                <a:rPr lang="es-EC" sz="2400" dirty="0" smtClean="0">
                  <a:solidFill>
                    <a:schemeClr val="bg1"/>
                  </a:solidFill>
                </a:rPr>
                <a:t>Carga muerta</a:t>
              </a:r>
            </a:p>
            <a:p>
              <a:pPr algn="just"/>
              <a:endParaRPr lang="es-EC" sz="2400" dirty="0">
                <a:solidFill>
                  <a:schemeClr val="bg1"/>
                </a:solidFill>
              </a:endParaRPr>
            </a:p>
            <a:p>
              <a:pPr algn="just"/>
              <a:endParaRPr lang="es-EC" sz="2400" dirty="0" smtClean="0">
                <a:solidFill>
                  <a:schemeClr val="bg1"/>
                </a:solidFill>
              </a:endParaRPr>
            </a:p>
            <a:p>
              <a:pPr algn="just"/>
              <a:endParaRPr lang="es-EC" sz="2400" dirty="0">
                <a:solidFill>
                  <a:schemeClr val="bg1"/>
                </a:solidFill>
              </a:endParaRPr>
            </a:p>
            <a:p>
              <a:pPr algn="just"/>
              <a:endParaRPr lang="es-EC" sz="2400" dirty="0" smtClean="0">
                <a:solidFill>
                  <a:schemeClr val="bg1"/>
                </a:solidFill>
              </a:endParaRPr>
            </a:p>
            <a:p>
              <a:pPr algn="just"/>
              <a:r>
                <a:rPr lang="es-EC" sz="2400" dirty="0" smtClean="0">
                  <a:solidFill>
                    <a:schemeClr val="bg1"/>
                  </a:solidFill>
                </a:rPr>
                <a:t>A estos valores se considera el peso de accesorios y un factor de seguridad del 25%, es decir:</a:t>
              </a:r>
            </a:p>
            <a:p>
              <a:pPr algn="ctr"/>
              <a:r>
                <a:rPr lang="es-EC" sz="2400" dirty="0" smtClean="0">
                  <a:solidFill>
                    <a:schemeClr val="bg1"/>
                  </a:solidFill>
                </a:rPr>
                <a:t>Carga muerta = 55,31 x 1,25 = 69,14 kg ≈ 70 kg  </a:t>
              </a:r>
            </a:p>
            <a:p>
              <a:pPr algn="just"/>
              <a:endParaRPr lang="es-EC" sz="2400" dirty="0" smtClean="0">
                <a:solidFill>
                  <a:schemeClr val="bg1"/>
                </a:solidFill>
              </a:endParaRPr>
            </a:p>
          </p:txBody>
        </p:sp>
        <p:sp>
          <p:nvSpPr>
            <p:cNvPr id="7" name="6 Rectángulo"/>
            <p:cNvSpPr/>
            <p:nvPr/>
          </p:nvSpPr>
          <p:spPr>
            <a:xfrm>
              <a:off x="0" y="0"/>
              <a:ext cx="6096000" cy="12413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endParaRPr lang="es-ES" sz="2400" kern="1200" dirty="0">
                <a:solidFill>
                  <a:schemeClr val="bg1"/>
                </a:solidFill>
              </a:endParaRPr>
            </a:p>
          </p:txBody>
        </p:sp>
      </p:grpSp>
      <p:sp>
        <p:nvSpPr>
          <p:cNvPr id="10" name="9 Rectángulo"/>
          <p:cNvSpPr/>
          <p:nvPr/>
        </p:nvSpPr>
        <p:spPr>
          <a:xfrm>
            <a:off x="2123728" y="4161854"/>
            <a:ext cx="4572000" cy="1569660"/>
          </a:xfrm>
          <a:prstGeom prst="rect">
            <a:avLst/>
          </a:prstGeom>
        </p:spPr>
        <p:txBody>
          <a:bodyPr>
            <a:spAutoFit/>
          </a:bodyPr>
          <a:lstStyle/>
          <a:p>
            <a:pPr lvl="1"/>
            <a:r>
              <a:rPr lang="es-EC" sz="2400" dirty="0" smtClean="0">
                <a:solidFill>
                  <a:schemeClr val="bg1"/>
                </a:solidFill>
              </a:rPr>
              <a:t>Tubería </a:t>
            </a:r>
            <a:r>
              <a:rPr lang="es-EC" sz="2400" dirty="0">
                <a:solidFill>
                  <a:schemeClr val="bg1"/>
                </a:solidFill>
              </a:rPr>
              <a:t>de 2” (L=2.80m): 20.95 kg</a:t>
            </a:r>
            <a:endParaRPr lang="es-ES" sz="2400" dirty="0">
              <a:solidFill>
                <a:schemeClr val="bg1"/>
              </a:solidFill>
            </a:endParaRPr>
          </a:p>
          <a:p>
            <a:pPr lvl="1"/>
            <a:r>
              <a:rPr lang="es-EC" sz="2400" dirty="0">
                <a:solidFill>
                  <a:schemeClr val="bg1"/>
                </a:solidFill>
              </a:rPr>
              <a:t>Tubería de 3” (L=2.25m): 34.36 kg</a:t>
            </a:r>
            <a:endParaRPr lang="es-ES" sz="2400" dirty="0">
              <a:solidFill>
                <a:schemeClr val="bg1"/>
              </a:solidFill>
            </a:endParaRPr>
          </a:p>
          <a:p>
            <a:pPr lvl="1"/>
            <a:r>
              <a:rPr lang="es-EC" sz="2400" dirty="0">
                <a:solidFill>
                  <a:schemeClr val="bg1"/>
                </a:solidFill>
              </a:rPr>
              <a:t>Total tubos: 55.31 </a:t>
            </a:r>
            <a:r>
              <a:rPr lang="es-EC" sz="2400" dirty="0" smtClean="0">
                <a:solidFill>
                  <a:schemeClr val="bg1"/>
                </a:solidFill>
              </a:rPr>
              <a:t>kg</a:t>
            </a:r>
          </a:p>
          <a:p>
            <a:pPr lvl="1"/>
            <a:endParaRPr lang="es-ES" sz="2400" dirty="0">
              <a:solidFill>
                <a:schemeClr val="bg1"/>
              </a:solidFill>
            </a:endParaRPr>
          </a:p>
        </p:txBody>
      </p:sp>
      <p:pic>
        <p:nvPicPr>
          <p:cNvPr id="12" name="11 Imagen"/>
          <p:cNvPicPr/>
          <p:nvPr/>
        </p:nvPicPr>
        <p:blipFill>
          <a:blip r:embed="rId2"/>
          <a:stretch>
            <a:fillRect/>
          </a:stretch>
        </p:blipFill>
        <p:spPr>
          <a:xfrm>
            <a:off x="2771800" y="1090733"/>
            <a:ext cx="4234085" cy="2376264"/>
          </a:xfrm>
          <a:prstGeom prst="rect">
            <a:avLst/>
          </a:prstGeom>
          <a:ln>
            <a:solidFill>
              <a:schemeClr val="tx1"/>
            </a:solidFill>
          </a:ln>
        </p:spPr>
      </p:pic>
    </p:spTree>
    <p:extLst>
      <p:ext uri="{BB962C8B-B14F-4D97-AF65-F5344CB8AC3E}">
        <p14:creationId xmlns:p14="http://schemas.microsoft.com/office/powerpoint/2010/main" val="5430089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332656"/>
            <a:ext cx="7924800" cy="652934"/>
          </a:xfrm>
        </p:spPr>
        <p:txBody>
          <a:bodyPr/>
          <a:lstStyle/>
          <a:p>
            <a:pPr algn="ctr"/>
            <a:r>
              <a:rPr lang="es-EC" b="1" dirty="0" smtClean="0">
                <a:solidFill>
                  <a:srgbClr val="FFC000"/>
                </a:solidFill>
              </a:rPr>
              <a:t>ANTECEDENTES DE CHOVA DEL ECUADOR S.A.</a:t>
            </a:r>
            <a:endParaRPr lang="es-ES" b="1" dirty="0">
              <a:solidFill>
                <a:srgbClr val="FFC000"/>
              </a:solidFill>
            </a:endParaRPr>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2522245187"/>
              </p:ext>
            </p:extLst>
          </p:nvPr>
        </p:nvGraphicFramePr>
        <p:xfrm>
          <a:off x="609600" y="1196752"/>
          <a:ext cx="792480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026" name="Picture 2" descr="http://www.eloficial.com.ec/wp-content/uploads/2012/07/chova.jpg"/>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7020272" y="4382642"/>
            <a:ext cx="1461557" cy="8465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957640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329711" y="404664"/>
            <a:ext cx="8496944" cy="3024336"/>
            <a:chOff x="0" y="0"/>
            <a:chExt cx="6096000" cy="1241389"/>
          </a:xfrm>
        </p:grpSpPr>
        <p:sp>
          <p:nvSpPr>
            <p:cNvPr id="5" name="4 Rectángulo"/>
            <p:cNvSpPr/>
            <p:nvPr/>
          </p:nvSpPr>
          <p:spPr>
            <a:xfrm>
              <a:off x="0" y="0"/>
              <a:ext cx="6096000" cy="1241389"/>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just"/>
              <a:r>
                <a:rPr lang="es-EC" sz="2400" dirty="0" smtClean="0">
                  <a:solidFill>
                    <a:schemeClr val="bg1"/>
                  </a:solidFill>
                </a:rPr>
                <a:t>Carga viva</a:t>
              </a:r>
            </a:p>
            <a:p>
              <a:pPr algn="just"/>
              <a:endParaRPr lang="es-EC" sz="2400" dirty="0" smtClean="0">
                <a:solidFill>
                  <a:schemeClr val="bg1"/>
                </a:solidFill>
              </a:endParaRPr>
            </a:p>
            <a:p>
              <a:pPr algn="just"/>
              <a:endParaRPr lang="es-EC" sz="2400" dirty="0">
                <a:solidFill>
                  <a:schemeClr val="bg1"/>
                </a:solidFill>
              </a:endParaRPr>
            </a:p>
            <a:p>
              <a:pPr algn="just"/>
              <a:endParaRPr lang="es-EC" sz="2400" dirty="0" smtClean="0">
                <a:solidFill>
                  <a:schemeClr val="bg1"/>
                </a:solidFill>
              </a:endParaRPr>
            </a:p>
            <a:p>
              <a:pPr algn="just"/>
              <a:endParaRPr lang="es-EC" sz="2400" dirty="0">
                <a:solidFill>
                  <a:schemeClr val="bg1"/>
                </a:solidFill>
              </a:endParaRPr>
            </a:p>
            <a:p>
              <a:pPr algn="just"/>
              <a:r>
                <a:rPr lang="es-EC" sz="2400" dirty="0" smtClean="0">
                  <a:solidFill>
                    <a:schemeClr val="bg1"/>
                  </a:solidFill>
                </a:rPr>
                <a:t>A estos valores se considera el peso de accesorios y un factor de seguridad del 25%, es decir:</a:t>
              </a:r>
            </a:p>
            <a:p>
              <a:pPr algn="ctr"/>
              <a:r>
                <a:rPr lang="es-EC" sz="2400" dirty="0" smtClean="0">
                  <a:solidFill>
                    <a:schemeClr val="bg1"/>
                  </a:solidFill>
                </a:rPr>
                <a:t>Carga muerta = 9,78 x 1,25 = 13 kg</a:t>
              </a:r>
            </a:p>
          </p:txBody>
        </p:sp>
        <p:sp>
          <p:nvSpPr>
            <p:cNvPr id="6" name="5 Rectángulo"/>
            <p:cNvSpPr/>
            <p:nvPr/>
          </p:nvSpPr>
          <p:spPr>
            <a:xfrm>
              <a:off x="0" y="0"/>
              <a:ext cx="6096000" cy="12413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endParaRPr lang="es-ES" sz="2400" kern="1200" dirty="0">
                <a:solidFill>
                  <a:schemeClr val="bg1"/>
                </a:solidFill>
              </a:endParaRPr>
            </a:p>
          </p:txBody>
        </p:sp>
      </p:grpSp>
      <p:sp>
        <p:nvSpPr>
          <p:cNvPr id="7" name="6 Rectángulo"/>
          <p:cNvSpPr/>
          <p:nvPr/>
        </p:nvSpPr>
        <p:spPr>
          <a:xfrm>
            <a:off x="2123728" y="836712"/>
            <a:ext cx="4572000" cy="1200329"/>
          </a:xfrm>
          <a:prstGeom prst="rect">
            <a:avLst/>
          </a:prstGeom>
        </p:spPr>
        <p:txBody>
          <a:bodyPr>
            <a:spAutoFit/>
          </a:bodyPr>
          <a:lstStyle/>
          <a:p>
            <a:pPr lvl="1"/>
            <a:r>
              <a:rPr lang="es-EC" sz="2400" dirty="0">
                <a:solidFill>
                  <a:schemeClr val="bg1"/>
                </a:solidFill>
              </a:rPr>
              <a:t>Carga viva de aceite: 4.49 kg</a:t>
            </a:r>
            <a:endParaRPr lang="es-ES" sz="2400" dirty="0">
              <a:solidFill>
                <a:schemeClr val="bg1"/>
              </a:solidFill>
            </a:endParaRPr>
          </a:p>
          <a:p>
            <a:pPr lvl="1"/>
            <a:r>
              <a:rPr lang="es-EC" sz="2400" dirty="0">
                <a:solidFill>
                  <a:schemeClr val="bg1"/>
                </a:solidFill>
              </a:rPr>
              <a:t>Carga viva de agua: 5.29 kg</a:t>
            </a:r>
            <a:endParaRPr lang="es-ES" sz="2400" dirty="0">
              <a:solidFill>
                <a:schemeClr val="bg1"/>
              </a:solidFill>
            </a:endParaRPr>
          </a:p>
          <a:p>
            <a:pPr lvl="1"/>
            <a:r>
              <a:rPr lang="es-EC" sz="2400" dirty="0">
                <a:solidFill>
                  <a:schemeClr val="bg1"/>
                </a:solidFill>
              </a:rPr>
              <a:t>Total líquidos: 9.78 kg</a:t>
            </a:r>
            <a:endParaRPr lang="es-ES" sz="2400" dirty="0">
              <a:solidFill>
                <a:schemeClr val="bg1"/>
              </a:solidFill>
            </a:endParaRPr>
          </a:p>
        </p:txBody>
      </p:sp>
      <p:pic>
        <p:nvPicPr>
          <p:cNvPr id="8" name="7 Imagen"/>
          <p:cNvPicPr/>
          <p:nvPr/>
        </p:nvPicPr>
        <p:blipFill>
          <a:blip r:embed="rId2"/>
          <a:stretch>
            <a:fillRect/>
          </a:stretch>
        </p:blipFill>
        <p:spPr>
          <a:xfrm>
            <a:off x="361046" y="3717032"/>
            <a:ext cx="4643002" cy="2952328"/>
          </a:xfrm>
          <a:prstGeom prst="rect">
            <a:avLst/>
          </a:prstGeom>
          <a:ln>
            <a:solidFill>
              <a:schemeClr val="tx1"/>
            </a:solidFill>
          </a:ln>
        </p:spPr>
      </p:pic>
      <p:grpSp>
        <p:nvGrpSpPr>
          <p:cNvPr id="9" name="8 Grupo"/>
          <p:cNvGrpSpPr/>
          <p:nvPr/>
        </p:nvGrpSpPr>
        <p:grpSpPr>
          <a:xfrm>
            <a:off x="5220071" y="3645024"/>
            <a:ext cx="3606583" cy="3107394"/>
            <a:chOff x="0" y="0"/>
            <a:chExt cx="6096000" cy="1241389"/>
          </a:xfrm>
        </p:grpSpPr>
        <p:sp>
          <p:nvSpPr>
            <p:cNvPr id="10" name="9 Rectángulo"/>
            <p:cNvSpPr/>
            <p:nvPr/>
          </p:nvSpPr>
          <p:spPr>
            <a:xfrm>
              <a:off x="0" y="0"/>
              <a:ext cx="6096000" cy="1241389"/>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endParaRPr lang="es-ES" sz="2400" dirty="0">
                <a:solidFill>
                  <a:schemeClr val="bg1"/>
                </a:solidFill>
              </a:endParaRPr>
            </a:p>
          </p:txBody>
        </p:sp>
        <p:sp>
          <p:nvSpPr>
            <p:cNvPr id="11" name="10 Rectángulo"/>
            <p:cNvSpPr/>
            <p:nvPr/>
          </p:nvSpPr>
          <p:spPr>
            <a:xfrm>
              <a:off x="0" y="0"/>
              <a:ext cx="6096000" cy="12413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endParaRPr lang="es-ES" sz="2400" kern="1200" dirty="0">
                <a:solidFill>
                  <a:schemeClr val="bg1"/>
                </a:solidFill>
              </a:endParaRPr>
            </a:p>
          </p:txBody>
        </p:sp>
      </p:grpSp>
      <p:sp>
        <p:nvSpPr>
          <p:cNvPr id="12" name="11 Rectángulo"/>
          <p:cNvSpPr/>
          <p:nvPr/>
        </p:nvSpPr>
        <p:spPr>
          <a:xfrm>
            <a:off x="5220071" y="3747203"/>
            <a:ext cx="3606583" cy="2923877"/>
          </a:xfrm>
          <a:prstGeom prst="rect">
            <a:avLst/>
          </a:prstGeom>
        </p:spPr>
        <p:txBody>
          <a:bodyPr wrap="square">
            <a:spAutoFit/>
          </a:bodyPr>
          <a:lstStyle/>
          <a:p>
            <a:pPr algn="ctr"/>
            <a:r>
              <a:rPr lang="es-EC" sz="2300" dirty="0">
                <a:solidFill>
                  <a:schemeClr val="bg1"/>
                </a:solidFill>
              </a:rPr>
              <a:t>El perfil adecuado seleccionado por SAP ha sido un tubo estructural cuadrado de 40 x 40 x 3 mm para columnas, y 30 x 30 x 2 mm para </a:t>
            </a:r>
            <a:r>
              <a:rPr lang="es-EC" sz="2300" dirty="0" smtClean="0">
                <a:solidFill>
                  <a:schemeClr val="bg1"/>
                </a:solidFill>
              </a:rPr>
              <a:t>travesaños, pero por estética se uso tubo de 40 x 40 x 3 mm para toda la estructura</a:t>
            </a:r>
            <a:endParaRPr lang="es-ES" sz="2300" dirty="0">
              <a:solidFill>
                <a:schemeClr val="bg1"/>
              </a:solidFill>
            </a:endParaRPr>
          </a:p>
        </p:txBody>
      </p:sp>
    </p:spTree>
    <p:extLst>
      <p:ext uri="{BB962C8B-B14F-4D97-AF65-F5344CB8AC3E}">
        <p14:creationId xmlns:p14="http://schemas.microsoft.com/office/powerpoint/2010/main" val="374483702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descr="C:\Users\Patricio\Dropbox\Captura 2.JPG"/>
          <p:cNvPicPr/>
          <p:nvPr/>
        </p:nvPicPr>
        <p:blipFill>
          <a:blip r:embed="rId2">
            <a:extLst>
              <a:ext uri="{28A0092B-C50C-407E-A947-70E740481C1C}">
                <a14:useLocalDpi xmlns:a14="http://schemas.microsoft.com/office/drawing/2010/main" val="0"/>
              </a:ext>
            </a:extLst>
          </a:blip>
          <a:srcRect/>
          <a:stretch>
            <a:fillRect/>
          </a:stretch>
        </p:blipFill>
        <p:spPr bwMode="auto">
          <a:xfrm>
            <a:off x="1475656" y="836712"/>
            <a:ext cx="6192688" cy="4752528"/>
          </a:xfrm>
          <a:prstGeom prst="rect">
            <a:avLst/>
          </a:prstGeom>
          <a:noFill/>
          <a:ln>
            <a:solidFill>
              <a:schemeClr val="tx1"/>
            </a:solidFill>
          </a:ln>
        </p:spPr>
      </p:pic>
      <p:grpSp>
        <p:nvGrpSpPr>
          <p:cNvPr id="5" name="4 Grupo"/>
          <p:cNvGrpSpPr/>
          <p:nvPr/>
        </p:nvGrpSpPr>
        <p:grpSpPr>
          <a:xfrm>
            <a:off x="3275856" y="5589240"/>
            <a:ext cx="3021957" cy="648072"/>
            <a:chOff x="0" y="0"/>
            <a:chExt cx="6096000" cy="1241389"/>
          </a:xfrm>
        </p:grpSpPr>
        <p:sp>
          <p:nvSpPr>
            <p:cNvPr id="6" name="5 Rectángulo"/>
            <p:cNvSpPr/>
            <p:nvPr/>
          </p:nvSpPr>
          <p:spPr>
            <a:xfrm>
              <a:off x="0" y="0"/>
              <a:ext cx="6096000" cy="1241389"/>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s-EC" sz="2400" dirty="0" smtClean="0">
                  <a:solidFill>
                    <a:schemeClr val="bg1"/>
                  </a:solidFill>
                </a:rPr>
                <a:t>Intercambiador en 3D</a:t>
              </a:r>
              <a:endParaRPr lang="es-ES" sz="2400" dirty="0">
                <a:solidFill>
                  <a:schemeClr val="bg1"/>
                </a:solidFill>
              </a:endParaRPr>
            </a:p>
          </p:txBody>
        </p:sp>
        <p:sp>
          <p:nvSpPr>
            <p:cNvPr id="7" name="6 Rectángulo"/>
            <p:cNvSpPr/>
            <p:nvPr/>
          </p:nvSpPr>
          <p:spPr>
            <a:xfrm>
              <a:off x="0" y="0"/>
              <a:ext cx="6096000" cy="12413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endParaRPr lang="es-ES" sz="2400" kern="1200" dirty="0">
                <a:solidFill>
                  <a:schemeClr val="bg1"/>
                </a:solidFill>
              </a:endParaRPr>
            </a:p>
          </p:txBody>
        </p:sp>
      </p:grpSp>
    </p:spTree>
    <p:extLst>
      <p:ext uri="{BB962C8B-B14F-4D97-AF65-F5344CB8AC3E}">
        <p14:creationId xmlns:p14="http://schemas.microsoft.com/office/powerpoint/2010/main" val="25126273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83568" y="-315416"/>
            <a:ext cx="7924800" cy="1143000"/>
          </a:xfrm>
        </p:spPr>
        <p:txBody>
          <a:bodyPr/>
          <a:lstStyle/>
          <a:p>
            <a:pPr algn="ctr"/>
            <a:r>
              <a:rPr lang="es-EC" b="1" dirty="0" smtClean="0">
                <a:solidFill>
                  <a:schemeClr val="tx2"/>
                </a:solidFill>
              </a:rPr>
              <a:t>SIMULACIÓN TÉRMICA</a:t>
            </a:r>
            <a:endParaRPr lang="es-ES" dirty="0"/>
          </a:p>
        </p:txBody>
      </p:sp>
      <p:pic>
        <p:nvPicPr>
          <p:cNvPr id="4" name="3 Imagen"/>
          <p:cNvPicPr/>
          <p:nvPr/>
        </p:nvPicPr>
        <p:blipFill>
          <a:blip r:embed="rId2"/>
          <a:stretch>
            <a:fillRect/>
          </a:stretch>
        </p:blipFill>
        <p:spPr>
          <a:xfrm>
            <a:off x="1187624" y="890161"/>
            <a:ext cx="6984776" cy="3618959"/>
          </a:xfrm>
          <a:prstGeom prst="rect">
            <a:avLst/>
          </a:prstGeom>
          <a:ln>
            <a:solidFill>
              <a:schemeClr val="tx1"/>
            </a:solidFill>
          </a:ln>
        </p:spPr>
      </p:pic>
      <p:grpSp>
        <p:nvGrpSpPr>
          <p:cNvPr id="5" name="4 Grupo"/>
          <p:cNvGrpSpPr/>
          <p:nvPr/>
        </p:nvGrpSpPr>
        <p:grpSpPr>
          <a:xfrm>
            <a:off x="971600" y="4582362"/>
            <a:ext cx="7423006" cy="2086998"/>
            <a:chOff x="0" y="0"/>
            <a:chExt cx="6096000" cy="1241389"/>
          </a:xfrm>
        </p:grpSpPr>
        <p:sp>
          <p:nvSpPr>
            <p:cNvPr id="6" name="5 Rectángulo"/>
            <p:cNvSpPr/>
            <p:nvPr/>
          </p:nvSpPr>
          <p:spPr>
            <a:xfrm>
              <a:off x="0" y="0"/>
              <a:ext cx="6096000" cy="1241389"/>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endParaRPr lang="es-ES" sz="2400" dirty="0">
                <a:solidFill>
                  <a:schemeClr val="bg1"/>
                </a:solidFill>
              </a:endParaRPr>
            </a:p>
          </p:txBody>
        </p:sp>
        <p:sp>
          <p:nvSpPr>
            <p:cNvPr id="7" name="6 Rectángulo"/>
            <p:cNvSpPr/>
            <p:nvPr/>
          </p:nvSpPr>
          <p:spPr>
            <a:xfrm>
              <a:off x="0" y="0"/>
              <a:ext cx="6096000" cy="12413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endParaRPr lang="es-ES" sz="2400" kern="1200" dirty="0">
                <a:solidFill>
                  <a:schemeClr val="bg1"/>
                </a:solidFill>
              </a:endParaRPr>
            </a:p>
          </p:txBody>
        </p:sp>
      </p:grpSp>
      <p:sp>
        <p:nvSpPr>
          <p:cNvPr id="8" name="7 Rectángulo"/>
          <p:cNvSpPr/>
          <p:nvPr/>
        </p:nvSpPr>
        <p:spPr>
          <a:xfrm>
            <a:off x="1121798" y="4730368"/>
            <a:ext cx="7128792" cy="1938992"/>
          </a:xfrm>
          <a:prstGeom prst="rect">
            <a:avLst/>
          </a:prstGeom>
        </p:spPr>
        <p:txBody>
          <a:bodyPr wrap="square">
            <a:spAutoFit/>
          </a:bodyPr>
          <a:lstStyle/>
          <a:p>
            <a:pPr algn="ctr"/>
            <a:r>
              <a:rPr lang="es-EC" sz="2400" b="1" dirty="0" smtClean="0">
                <a:solidFill>
                  <a:schemeClr val="bg1"/>
                </a:solidFill>
              </a:rPr>
              <a:t>Distribución de temperaturas</a:t>
            </a:r>
          </a:p>
          <a:p>
            <a:r>
              <a:rPr lang="es-EC" sz="2400" dirty="0" smtClean="0">
                <a:solidFill>
                  <a:schemeClr val="bg1"/>
                </a:solidFill>
              </a:rPr>
              <a:t>Del </a:t>
            </a:r>
            <a:r>
              <a:rPr lang="es-EC" sz="2400" dirty="0">
                <a:solidFill>
                  <a:schemeClr val="bg1"/>
                </a:solidFill>
              </a:rPr>
              <a:t>gráfico se puede observar en la escala de colores que el tubo interno se mantiene a 214 °C, mientras que debido a la convección, es decir el intercambio de calor mismo, el tubo externo llega a los 50°C.</a:t>
            </a:r>
            <a:endParaRPr lang="es-ES" sz="2400" dirty="0">
              <a:solidFill>
                <a:schemeClr val="bg1"/>
              </a:solidFill>
            </a:endParaRPr>
          </a:p>
        </p:txBody>
      </p:sp>
    </p:spTree>
    <p:extLst>
      <p:ext uri="{BB962C8B-B14F-4D97-AF65-F5344CB8AC3E}">
        <p14:creationId xmlns:p14="http://schemas.microsoft.com/office/powerpoint/2010/main" val="251415149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814975" y="4365104"/>
            <a:ext cx="7573447" cy="2086998"/>
            <a:chOff x="0" y="0"/>
            <a:chExt cx="6096000" cy="1241389"/>
          </a:xfrm>
        </p:grpSpPr>
        <p:sp>
          <p:nvSpPr>
            <p:cNvPr id="6" name="5 Rectángulo"/>
            <p:cNvSpPr/>
            <p:nvPr/>
          </p:nvSpPr>
          <p:spPr>
            <a:xfrm>
              <a:off x="0" y="0"/>
              <a:ext cx="6096000" cy="1241389"/>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s-EC" sz="2400" b="1" dirty="0" smtClean="0">
                  <a:solidFill>
                    <a:schemeClr val="bg1"/>
                  </a:solidFill>
                </a:rPr>
                <a:t>Esfuerzo de Von </a:t>
              </a:r>
              <a:r>
                <a:rPr lang="es-EC" sz="2400" b="1" dirty="0" err="1" smtClean="0">
                  <a:solidFill>
                    <a:schemeClr val="bg1"/>
                  </a:solidFill>
                </a:rPr>
                <a:t>Misses</a:t>
              </a:r>
              <a:endParaRPr lang="es-EC" sz="2400" b="1" dirty="0" smtClean="0">
                <a:solidFill>
                  <a:schemeClr val="bg1"/>
                </a:solidFill>
              </a:endParaRPr>
            </a:p>
            <a:p>
              <a:pPr algn="ctr"/>
              <a:r>
                <a:rPr lang="es-EC" sz="2400" dirty="0" smtClean="0">
                  <a:solidFill>
                    <a:schemeClr val="bg1"/>
                  </a:solidFill>
                </a:rPr>
                <a:t>Tomando los puntos soldados como puntos críticos se observa una flexión de membrana en el anillo soldado. </a:t>
              </a:r>
              <a:r>
                <a:rPr lang="es-EC" sz="2400" dirty="0">
                  <a:solidFill>
                    <a:schemeClr val="bg1"/>
                  </a:solidFill>
                </a:rPr>
                <a:t>E</a:t>
              </a:r>
              <a:r>
                <a:rPr lang="es-EC" sz="2400" dirty="0" smtClean="0">
                  <a:solidFill>
                    <a:schemeClr val="bg1"/>
                  </a:solidFill>
                </a:rPr>
                <a:t>l esfuerzo máximo es de 240MPa, valor que no supera el límite elástico de 620,4MPa. </a:t>
              </a:r>
              <a:endParaRPr lang="es-ES" sz="2400" dirty="0">
                <a:solidFill>
                  <a:schemeClr val="bg1"/>
                </a:solidFill>
              </a:endParaRPr>
            </a:p>
          </p:txBody>
        </p:sp>
        <p:sp>
          <p:nvSpPr>
            <p:cNvPr id="7" name="6 Rectángulo"/>
            <p:cNvSpPr/>
            <p:nvPr/>
          </p:nvSpPr>
          <p:spPr>
            <a:xfrm>
              <a:off x="0" y="0"/>
              <a:ext cx="6096000" cy="12413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endParaRPr lang="es-ES" sz="2400" kern="1200" dirty="0">
                <a:solidFill>
                  <a:schemeClr val="bg1"/>
                </a:solidFill>
              </a:endParaRPr>
            </a:p>
          </p:txBody>
        </p:sp>
      </p:grpSp>
      <p:pic>
        <p:nvPicPr>
          <p:cNvPr id="8" name="7 Imagen"/>
          <p:cNvPicPr/>
          <p:nvPr/>
        </p:nvPicPr>
        <p:blipFill>
          <a:blip r:embed="rId2"/>
          <a:stretch>
            <a:fillRect/>
          </a:stretch>
        </p:blipFill>
        <p:spPr>
          <a:xfrm>
            <a:off x="814976" y="404664"/>
            <a:ext cx="7573447" cy="3672408"/>
          </a:xfrm>
          <a:prstGeom prst="rect">
            <a:avLst/>
          </a:prstGeom>
          <a:ln>
            <a:solidFill>
              <a:schemeClr val="tx1"/>
            </a:solidFill>
          </a:ln>
        </p:spPr>
      </p:pic>
    </p:spTree>
    <p:extLst>
      <p:ext uri="{BB962C8B-B14F-4D97-AF65-F5344CB8AC3E}">
        <p14:creationId xmlns:p14="http://schemas.microsoft.com/office/powerpoint/2010/main" val="2898421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tretch>
            <a:fillRect/>
          </a:stretch>
        </p:blipFill>
        <p:spPr>
          <a:xfrm>
            <a:off x="755576" y="332656"/>
            <a:ext cx="7632848" cy="3830220"/>
          </a:xfrm>
          <a:prstGeom prst="rect">
            <a:avLst/>
          </a:prstGeom>
          <a:ln>
            <a:solidFill>
              <a:schemeClr val="tx1"/>
            </a:solidFill>
          </a:ln>
        </p:spPr>
      </p:pic>
      <p:grpSp>
        <p:nvGrpSpPr>
          <p:cNvPr id="5" name="4 Grupo"/>
          <p:cNvGrpSpPr/>
          <p:nvPr/>
        </p:nvGrpSpPr>
        <p:grpSpPr>
          <a:xfrm>
            <a:off x="808614" y="4365104"/>
            <a:ext cx="7573447" cy="1440160"/>
            <a:chOff x="0" y="0"/>
            <a:chExt cx="6096000" cy="1241389"/>
          </a:xfrm>
        </p:grpSpPr>
        <p:sp>
          <p:nvSpPr>
            <p:cNvPr id="6" name="5 Rectángulo"/>
            <p:cNvSpPr/>
            <p:nvPr/>
          </p:nvSpPr>
          <p:spPr>
            <a:xfrm>
              <a:off x="0" y="0"/>
              <a:ext cx="6096000" cy="1241389"/>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s-EC" sz="2400" b="1" dirty="0" smtClean="0">
                  <a:solidFill>
                    <a:schemeClr val="bg1"/>
                  </a:solidFill>
                </a:rPr>
                <a:t>Desplazamientos lineales </a:t>
              </a:r>
            </a:p>
            <a:p>
              <a:pPr algn="ctr"/>
              <a:r>
                <a:rPr lang="es-EC" sz="2400" dirty="0" smtClean="0">
                  <a:solidFill>
                    <a:schemeClr val="bg1"/>
                  </a:solidFill>
                </a:rPr>
                <a:t> </a:t>
              </a:r>
              <a:r>
                <a:rPr lang="es-EC" sz="2400" dirty="0">
                  <a:solidFill>
                    <a:schemeClr val="bg1"/>
                  </a:solidFill>
                </a:rPr>
                <a:t>L</a:t>
              </a:r>
              <a:r>
                <a:rPr lang="es-EC" sz="2400" dirty="0" smtClean="0">
                  <a:solidFill>
                    <a:schemeClr val="bg1"/>
                  </a:solidFill>
                </a:rPr>
                <a:t>os desplazamientos muestran un máximo de 3 mm, que es un valor representativo para una deformación lineal. </a:t>
              </a:r>
            </a:p>
            <a:p>
              <a:pPr algn="ctr"/>
              <a:endParaRPr lang="es-EC" sz="2400" dirty="0" smtClean="0">
                <a:solidFill>
                  <a:schemeClr val="bg1"/>
                </a:solidFill>
              </a:endParaRPr>
            </a:p>
          </p:txBody>
        </p:sp>
        <p:sp>
          <p:nvSpPr>
            <p:cNvPr id="7" name="6 Rectángulo"/>
            <p:cNvSpPr/>
            <p:nvPr/>
          </p:nvSpPr>
          <p:spPr>
            <a:xfrm>
              <a:off x="0" y="0"/>
              <a:ext cx="6096000" cy="12413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endParaRPr lang="es-ES" sz="2400" kern="1200" dirty="0">
                <a:solidFill>
                  <a:schemeClr val="bg1"/>
                </a:solidFill>
              </a:endParaRPr>
            </a:p>
          </p:txBody>
        </p:sp>
      </p:grpSp>
    </p:spTree>
    <p:extLst>
      <p:ext uri="{BB962C8B-B14F-4D97-AF65-F5344CB8AC3E}">
        <p14:creationId xmlns:p14="http://schemas.microsoft.com/office/powerpoint/2010/main" val="312273768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315416"/>
            <a:ext cx="8282880" cy="1143000"/>
          </a:xfrm>
        </p:spPr>
        <p:txBody>
          <a:bodyPr/>
          <a:lstStyle/>
          <a:p>
            <a:pPr algn="ctr"/>
            <a:r>
              <a:rPr lang="es-EC" b="1" dirty="0">
                <a:solidFill>
                  <a:schemeClr val="tx2"/>
                </a:solidFill>
              </a:rPr>
              <a:t>CAÍDA DE </a:t>
            </a:r>
            <a:r>
              <a:rPr lang="es-EC" b="1" dirty="0" smtClean="0">
                <a:solidFill>
                  <a:schemeClr val="tx2"/>
                </a:solidFill>
              </a:rPr>
              <a:t>PRESIÓN.- Líneas de aceite térmico</a:t>
            </a:r>
            <a:endParaRPr lang="es-ES" dirty="0"/>
          </a:p>
        </p:txBody>
      </p:sp>
      <p:sp>
        <p:nvSpPr>
          <p:cNvPr id="3" name="2 Marcador de contenido"/>
          <p:cNvSpPr>
            <a:spLocks noGrp="1"/>
          </p:cNvSpPr>
          <p:nvPr>
            <p:ph sz="quarter" idx="13"/>
          </p:nvPr>
        </p:nvSpPr>
        <p:spPr>
          <a:xfrm>
            <a:off x="609600" y="980728"/>
            <a:ext cx="7924800" cy="4114800"/>
          </a:xfrm>
        </p:spPr>
        <p:txBody>
          <a:bodyPr>
            <a:normAutofit/>
          </a:bodyPr>
          <a:lstStyle/>
          <a:p>
            <a:r>
              <a:rPr lang="es-EC" sz="2000" dirty="0" smtClean="0"/>
              <a:t>Pérdidas lineales</a:t>
            </a:r>
          </a:p>
          <a:p>
            <a:endParaRPr lang="es-EC" sz="2000" dirty="0"/>
          </a:p>
          <a:p>
            <a:r>
              <a:rPr lang="es-EC" sz="2000" dirty="0" smtClean="0"/>
              <a:t>Pérdidas singulares </a:t>
            </a:r>
            <a:endParaRPr lang="es-ES" sz="2000" dirty="0"/>
          </a:p>
        </p:txBody>
      </p:sp>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87824" y="917476"/>
            <a:ext cx="857250" cy="495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4127" y="917476"/>
            <a:ext cx="1524000" cy="619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12102" y="1844824"/>
            <a:ext cx="895350" cy="46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6 Imagen"/>
          <p:cNvPicPr/>
          <p:nvPr/>
        </p:nvPicPr>
        <p:blipFill>
          <a:blip r:embed="rId5">
            <a:extLst>
              <a:ext uri="{28A0092B-C50C-407E-A947-70E740481C1C}">
                <a14:useLocalDpi xmlns:a14="http://schemas.microsoft.com/office/drawing/2010/main" val="0"/>
              </a:ext>
            </a:extLst>
          </a:blip>
          <a:srcRect/>
          <a:stretch>
            <a:fillRect/>
          </a:stretch>
        </p:blipFill>
        <p:spPr bwMode="auto">
          <a:xfrm>
            <a:off x="1619672" y="2564904"/>
            <a:ext cx="5760640" cy="4104456"/>
          </a:xfrm>
          <a:prstGeom prst="rect">
            <a:avLst/>
          </a:prstGeom>
          <a:noFill/>
          <a:ln>
            <a:noFill/>
          </a:ln>
        </p:spPr>
      </p:pic>
    </p:spTree>
    <p:extLst>
      <p:ext uri="{BB962C8B-B14F-4D97-AF65-F5344CB8AC3E}">
        <p14:creationId xmlns:p14="http://schemas.microsoft.com/office/powerpoint/2010/main" val="23785509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769021588"/>
              </p:ext>
            </p:extLst>
          </p:nvPr>
        </p:nvGraphicFramePr>
        <p:xfrm>
          <a:off x="2267744" y="260648"/>
          <a:ext cx="5184576" cy="2489992"/>
        </p:xfrm>
        <a:graphic>
          <a:graphicData uri="http://schemas.openxmlformats.org/drawingml/2006/table">
            <a:tbl>
              <a:tblPr firstRow="1" firstCol="1" bandRow="1">
                <a:tableStyleId>{5C22544A-7EE6-4342-B048-85BDC9FD1C3A}</a:tableStyleId>
              </a:tblPr>
              <a:tblGrid>
                <a:gridCol w="3054168"/>
                <a:gridCol w="2130408"/>
              </a:tblGrid>
              <a:tr h="720080">
                <a:tc gridSpan="2">
                  <a:txBody>
                    <a:bodyPr/>
                    <a:lstStyle/>
                    <a:p>
                      <a:pPr indent="252095" algn="ctr">
                        <a:lnSpc>
                          <a:spcPct val="100000"/>
                        </a:lnSpc>
                        <a:spcBef>
                          <a:spcPts val="0"/>
                        </a:spcBef>
                        <a:spcAft>
                          <a:spcPts val="0"/>
                        </a:spcAft>
                      </a:pPr>
                      <a:r>
                        <a:rPr lang="es-ES" sz="2000" dirty="0">
                          <a:effectLst/>
                        </a:rPr>
                        <a:t>CAÍDA DE PRESIÓN TOTAL DE ACEITE TÉRMICO (MH2O)</a:t>
                      </a:r>
                      <a:endParaRPr lang="es-ES" sz="2000" dirty="0">
                        <a:solidFill>
                          <a:srgbClr val="000000"/>
                        </a:solidFill>
                        <a:effectLst/>
                        <a:latin typeface="Arial"/>
                        <a:ea typeface="Calibri"/>
                        <a:cs typeface="Times New Roman"/>
                      </a:endParaRPr>
                    </a:p>
                  </a:txBody>
                  <a:tcPr marL="68580" marR="68580" marT="0" marB="0">
                    <a:solidFill>
                      <a:schemeClr val="bg2"/>
                    </a:solidFill>
                  </a:tcPr>
                </a:tc>
                <a:tc hMerge="1">
                  <a:txBody>
                    <a:bodyPr/>
                    <a:lstStyle/>
                    <a:p>
                      <a:endParaRPr lang="es-ES"/>
                    </a:p>
                  </a:txBody>
                  <a:tcPr/>
                </a:tc>
              </a:tr>
              <a:tr h="442478">
                <a:tc>
                  <a:txBody>
                    <a:bodyPr/>
                    <a:lstStyle/>
                    <a:p>
                      <a:pPr indent="252095" algn="ctr">
                        <a:lnSpc>
                          <a:spcPct val="100000"/>
                        </a:lnSpc>
                        <a:spcBef>
                          <a:spcPts val="0"/>
                        </a:spcBef>
                        <a:spcAft>
                          <a:spcPts val="0"/>
                        </a:spcAft>
                      </a:pPr>
                      <a:r>
                        <a:rPr lang="es-ES" sz="2000" dirty="0">
                          <a:effectLst/>
                        </a:rPr>
                        <a:t>TRAMO 1</a:t>
                      </a:r>
                      <a:endParaRPr lang="es-ES" sz="20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indent="252095" algn="ctr">
                        <a:lnSpc>
                          <a:spcPct val="100000"/>
                        </a:lnSpc>
                        <a:spcBef>
                          <a:spcPts val="0"/>
                        </a:spcBef>
                        <a:spcAft>
                          <a:spcPts val="0"/>
                        </a:spcAft>
                      </a:pPr>
                      <a:r>
                        <a:rPr lang="es-ES" sz="2000" dirty="0">
                          <a:effectLst/>
                        </a:rPr>
                        <a:t>10,192</a:t>
                      </a:r>
                      <a:endParaRPr lang="es-ES" sz="2000" dirty="0">
                        <a:solidFill>
                          <a:srgbClr val="000000"/>
                        </a:solidFill>
                        <a:effectLst/>
                        <a:latin typeface="Arial"/>
                        <a:ea typeface="Calibri"/>
                        <a:cs typeface="Times New Roman"/>
                      </a:endParaRPr>
                    </a:p>
                  </a:txBody>
                  <a:tcPr marL="68580" marR="68580" marT="0" marB="0"/>
                </a:tc>
              </a:tr>
              <a:tr h="442478">
                <a:tc>
                  <a:txBody>
                    <a:bodyPr/>
                    <a:lstStyle/>
                    <a:p>
                      <a:pPr indent="252095" algn="ctr">
                        <a:lnSpc>
                          <a:spcPct val="100000"/>
                        </a:lnSpc>
                        <a:spcBef>
                          <a:spcPts val="0"/>
                        </a:spcBef>
                        <a:spcAft>
                          <a:spcPts val="0"/>
                        </a:spcAft>
                      </a:pPr>
                      <a:r>
                        <a:rPr lang="es-ES" sz="2000" dirty="0">
                          <a:effectLst/>
                        </a:rPr>
                        <a:t>TRAMO 2</a:t>
                      </a:r>
                      <a:endParaRPr lang="es-ES" sz="20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indent="252095" algn="ctr">
                        <a:lnSpc>
                          <a:spcPct val="100000"/>
                        </a:lnSpc>
                        <a:spcBef>
                          <a:spcPts val="0"/>
                        </a:spcBef>
                        <a:spcAft>
                          <a:spcPts val="0"/>
                        </a:spcAft>
                      </a:pPr>
                      <a:r>
                        <a:rPr lang="es-ES" sz="2000" dirty="0">
                          <a:effectLst/>
                        </a:rPr>
                        <a:t>28,153</a:t>
                      </a:r>
                      <a:endParaRPr lang="es-ES" sz="2000" dirty="0">
                        <a:solidFill>
                          <a:srgbClr val="000000"/>
                        </a:solidFill>
                        <a:effectLst/>
                        <a:latin typeface="Arial"/>
                        <a:ea typeface="Calibri"/>
                        <a:cs typeface="Times New Roman"/>
                      </a:endParaRPr>
                    </a:p>
                  </a:txBody>
                  <a:tcPr marL="68580" marR="68580" marT="0" marB="0"/>
                </a:tc>
              </a:tr>
              <a:tr h="442478">
                <a:tc>
                  <a:txBody>
                    <a:bodyPr/>
                    <a:lstStyle/>
                    <a:p>
                      <a:pPr indent="252095" algn="ctr">
                        <a:lnSpc>
                          <a:spcPct val="100000"/>
                        </a:lnSpc>
                        <a:spcBef>
                          <a:spcPts val="0"/>
                        </a:spcBef>
                        <a:spcAft>
                          <a:spcPts val="0"/>
                        </a:spcAft>
                      </a:pPr>
                      <a:r>
                        <a:rPr lang="es-ES" sz="2000" dirty="0">
                          <a:effectLst/>
                        </a:rPr>
                        <a:t>TRAMO 3</a:t>
                      </a:r>
                      <a:endParaRPr lang="es-ES" sz="20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indent="252095" algn="ctr">
                        <a:lnSpc>
                          <a:spcPct val="100000"/>
                        </a:lnSpc>
                        <a:spcBef>
                          <a:spcPts val="0"/>
                        </a:spcBef>
                        <a:spcAft>
                          <a:spcPts val="0"/>
                        </a:spcAft>
                      </a:pPr>
                      <a:r>
                        <a:rPr lang="es-ES" sz="2000" dirty="0">
                          <a:effectLst/>
                        </a:rPr>
                        <a:t>13,983</a:t>
                      </a:r>
                      <a:endParaRPr lang="es-ES" sz="2000" dirty="0">
                        <a:solidFill>
                          <a:srgbClr val="000000"/>
                        </a:solidFill>
                        <a:effectLst/>
                        <a:latin typeface="Arial"/>
                        <a:ea typeface="Calibri"/>
                        <a:cs typeface="Times New Roman"/>
                      </a:endParaRPr>
                    </a:p>
                  </a:txBody>
                  <a:tcPr marL="68580" marR="68580" marT="0" marB="0"/>
                </a:tc>
              </a:tr>
              <a:tr h="442478">
                <a:tc>
                  <a:txBody>
                    <a:bodyPr/>
                    <a:lstStyle/>
                    <a:p>
                      <a:pPr indent="252095" algn="ctr">
                        <a:lnSpc>
                          <a:spcPct val="100000"/>
                        </a:lnSpc>
                        <a:spcBef>
                          <a:spcPts val="0"/>
                        </a:spcBef>
                        <a:spcAft>
                          <a:spcPts val="0"/>
                        </a:spcAft>
                      </a:pPr>
                      <a:r>
                        <a:rPr lang="es-ES" sz="2000" dirty="0">
                          <a:effectLst/>
                        </a:rPr>
                        <a:t>TOTAL</a:t>
                      </a:r>
                      <a:endParaRPr lang="es-ES" sz="20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indent="252095" algn="ctr">
                        <a:lnSpc>
                          <a:spcPct val="100000"/>
                        </a:lnSpc>
                        <a:spcBef>
                          <a:spcPts val="0"/>
                        </a:spcBef>
                        <a:spcAft>
                          <a:spcPts val="0"/>
                        </a:spcAft>
                      </a:pPr>
                      <a:r>
                        <a:rPr lang="es-ES" sz="2000" dirty="0">
                          <a:effectLst/>
                        </a:rPr>
                        <a:t>52,329</a:t>
                      </a:r>
                      <a:endParaRPr lang="es-ES" sz="2000" dirty="0">
                        <a:solidFill>
                          <a:srgbClr val="000000"/>
                        </a:solidFill>
                        <a:effectLst/>
                        <a:latin typeface="Arial"/>
                        <a:ea typeface="Calibri"/>
                        <a:cs typeface="Times New Roman"/>
                      </a:endParaRPr>
                    </a:p>
                  </a:txBody>
                  <a:tcPr marL="68580" marR="68580" marT="0" marB="0"/>
                </a:tc>
              </a:tr>
            </a:tbl>
          </a:graphicData>
        </a:graphic>
      </p:graphicFrame>
      <p:pic>
        <p:nvPicPr>
          <p:cNvPr id="5" name="4 Imagen"/>
          <p:cNvPicPr/>
          <p:nvPr/>
        </p:nvPicPr>
        <p:blipFill>
          <a:blip r:embed="rId2">
            <a:extLst>
              <a:ext uri="{28A0092B-C50C-407E-A947-70E740481C1C}">
                <a14:useLocalDpi xmlns:a14="http://schemas.microsoft.com/office/drawing/2010/main" val="0"/>
              </a:ext>
            </a:extLst>
          </a:blip>
          <a:srcRect/>
          <a:stretch>
            <a:fillRect/>
          </a:stretch>
        </p:blipFill>
        <p:spPr bwMode="auto">
          <a:xfrm>
            <a:off x="467544" y="2996952"/>
            <a:ext cx="5184576" cy="3676244"/>
          </a:xfrm>
          <a:prstGeom prst="rect">
            <a:avLst/>
          </a:prstGeom>
          <a:noFill/>
          <a:ln>
            <a:noFill/>
          </a:ln>
        </p:spPr>
      </p:pic>
      <p:grpSp>
        <p:nvGrpSpPr>
          <p:cNvPr id="6" name="5 Grupo"/>
          <p:cNvGrpSpPr/>
          <p:nvPr/>
        </p:nvGrpSpPr>
        <p:grpSpPr>
          <a:xfrm>
            <a:off x="5868144" y="3429000"/>
            <a:ext cx="3024336" cy="2952328"/>
            <a:chOff x="0" y="0"/>
            <a:chExt cx="6096000" cy="1241389"/>
          </a:xfrm>
        </p:grpSpPr>
        <p:sp>
          <p:nvSpPr>
            <p:cNvPr id="7" name="6 Rectángulo"/>
            <p:cNvSpPr/>
            <p:nvPr/>
          </p:nvSpPr>
          <p:spPr>
            <a:xfrm>
              <a:off x="0" y="0"/>
              <a:ext cx="6096000" cy="1241389"/>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s-EC" sz="2400" dirty="0">
                  <a:solidFill>
                    <a:schemeClr val="bg1"/>
                  </a:solidFill>
                </a:rPr>
                <a:t>L</a:t>
              </a:r>
              <a:r>
                <a:rPr lang="es-EC" sz="2400" dirty="0" smtClean="0">
                  <a:solidFill>
                    <a:schemeClr val="bg1"/>
                  </a:solidFill>
                </a:rPr>
                <a:t>a bomba para aceite térmico </a:t>
              </a:r>
              <a:r>
                <a:rPr lang="es-EC" sz="2400" dirty="0" err="1" smtClean="0">
                  <a:solidFill>
                    <a:schemeClr val="bg1"/>
                  </a:solidFill>
                </a:rPr>
                <a:t>Allweiler</a:t>
              </a:r>
              <a:r>
                <a:rPr lang="es-EC" sz="2400" dirty="0" smtClean="0">
                  <a:solidFill>
                    <a:schemeClr val="bg1"/>
                  </a:solidFill>
                </a:rPr>
                <a:t> NTT-50-160/01/260 con motor de 15hp a 3500 rpm puede vencer la caída de presión y cumple con el caudal nominal de 85 m</a:t>
              </a:r>
              <a:r>
                <a:rPr lang="es-EC" sz="2400" baseline="30000" dirty="0" smtClean="0">
                  <a:solidFill>
                    <a:schemeClr val="bg1"/>
                  </a:solidFill>
                </a:rPr>
                <a:t>3</a:t>
              </a:r>
              <a:r>
                <a:rPr lang="es-EC" sz="2400" dirty="0" smtClean="0">
                  <a:solidFill>
                    <a:schemeClr val="bg1"/>
                  </a:solidFill>
                </a:rPr>
                <a:t>/h</a:t>
              </a:r>
            </a:p>
          </p:txBody>
        </p:sp>
        <p:sp>
          <p:nvSpPr>
            <p:cNvPr id="8" name="7 Rectángulo"/>
            <p:cNvSpPr/>
            <p:nvPr/>
          </p:nvSpPr>
          <p:spPr>
            <a:xfrm>
              <a:off x="0" y="0"/>
              <a:ext cx="6096000" cy="12413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endParaRPr lang="es-ES" sz="2400" kern="1200" dirty="0">
                <a:solidFill>
                  <a:schemeClr val="bg1"/>
                </a:solidFill>
              </a:endParaRPr>
            </a:p>
          </p:txBody>
        </p:sp>
      </p:grpSp>
    </p:spTree>
    <p:extLst>
      <p:ext uri="{BB962C8B-B14F-4D97-AF65-F5344CB8AC3E}">
        <p14:creationId xmlns:p14="http://schemas.microsoft.com/office/powerpoint/2010/main" val="2479416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7424"/>
            <a:ext cx="7924800" cy="1143000"/>
          </a:xfrm>
        </p:spPr>
        <p:txBody>
          <a:bodyPr/>
          <a:lstStyle/>
          <a:p>
            <a:pPr algn="ctr"/>
            <a:r>
              <a:rPr lang="es-EC" b="1" dirty="0">
                <a:solidFill>
                  <a:schemeClr val="tx2"/>
                </a:solidFill>
              </a:rPr>
              <a:t>CAÍDA DE PRESIÓN.- Líneas de </a:t>
            </a:r>
            <a:r>
              <a:rPr lang="es-EC" b="1" dirty="0" smtClean="0">
                <a:solidFill>
                  <a:schemeClr val="tx2"/>
                </a:solidFill>
              </a:rPr>
              <a:t>AGUA</a:t>
            </a:r>
            <a:endParaRPr lang="es-ES" dirty="0"/>
          </a:p>
        </p:txBody>
      </p:sp>
      <p:graphicFrame>
        <p:nvGraphicFramePr>
          <p:cNvPr id="5" name="4 Tabla"/>
          <p:cNvGraphicFramePr>
            <a:graphicFrameLocks noGrp="1"/>
          </p:cNvGraphicFramePr>
          <p:nvPr>
            <p:extLst>
              <p:ext uri="{D42A27DB-BD31-4B8C-83A1-F6EECF244321}">
                <p14:modId xmlns:p14="http://schemas.microsoft.com/office/powerpoint/2010/main" val="4109931888"/>
              </p:ext>
            </p:extLst>
          </p:nvPr>
        </p:nvGraphicFramePr>
        <p:xfrm>
          <a:off x="683569" y="1772816"/>
          <a:ext cx="8136902" cy="3368040"/>
        </p:xfrm>
        <a:graphic>
          <a:graphicData uri="http://schemas.openxmlformats.org/drawingml/2006/table">
            <a:tbl>
              <a:tblPr firstRow="1" firstCol="1" bandRow="1">
                <a:tableStyleId>{5C22544A-7EE6-4342-B048-85BDC9FD1C3A}</a:tableStyleId>
              </a:tblPr>
              <a:tblGrid>
                <a:gridCol w="4635682"/>
                <a:gridCol w="172381"/>
                <a:gridCol w="3328839"/>
              </a:tblGrid>
              <a:tr h="258322">
                <a:tc gridSpan="3">
                  <a:txBody>
                    <a:bodyPr/>
                    <a:lstStyle/>
                    <a:p>
                      <a:pPr algn="ctr">
                        <a:lnSpc>
                          <a:spcPct val="115000"/>
                        </a:lnSpc>
                        <a:spcAft>
                          <a:spcPts val="0"/>
                        </a:spcAft>
                      </a:pPr>
                      <a:r>
                        <a:rPr lang="es-ES" sz="2000" dirty="0">
                          <a:solidFill>
                            <a:schemeClr val="bg1"/>
                          </a:solidFill>
                          <a:effectLst/>
                        </a:rPr>
                        <a:t>CAIDA DE PRESIÓN EN LA LÍNEA DE AGUA</a:t>
                      </a:r>
                      <a:endParaRPr lang="es-ES" sz="2000" dirty="0">
                        <a:solidFill>
                          <a:schemeClr val="bg1"/>
                        </a:solidFill>
                        <a:effectLst/>
                        <a:latin typeface="Calibri"/>
                        <a:ea typeface="Calibri"/>
                        <a:cs typeface="Times New Roman"/>
                      </a:endParaRPr>
                    </a:p>
                  </a:txBody>
                  <a:tcPr marL="68580" marR="68580" marT="0" marB="0">
                    <a:solidFill>
                      <a:schemeClr val="tx1">
                        <a:lumMod val="95000"/>
                      </a:schemeClr>
                    </a:solidFill>
                  </a:tcPr>
                </a:tc>
                <a:tc hMerge="1">
                  <a:txBody>
                    <a:bodyPr/>
                    <a:lstStyle/>
                    <a:p>
                      <a:endParaRPr lang="es-ES"/>
                    </a:p>
                  </a:txBody>
                  <a:tcPr/>
                </a:tc>
                <a:tc hMerge="1">
                  <a:txBody>
                    <a:bodyPr/>
                    <a:lstStyle/>
                    <a:p>
                      <a:endParaRPr lang="es-ES"/>
                    </a:p>
                  </a:txBody>
                  <a:tcPr/>
                </a:tc>
              </a:tr>
              <a:tr h="258322">
                <a:tc gridSpan="3">
                  <a:txBody>
                    <a:bodyPr/>
                    <a:lstStyle/>
                    <a:p>
                      <a:pPr algn="ctr">
                        <a:lnSpc>
                          <a:spcPct val="115000"/>
                        </a:lnSpc>
                        <a:spcAft>
                          <a:spcPts val="0"/>
                        </a:spcAft>
                      </a:pPr>
                      <a:r>
                        <a:rPr lang="es-ES" sz="2000" dirty="0">
                          <a:effectLst/>
                        </a:rPr>
                        <a:t>Pérdidas lineales</a:t>
                      </a:r>
                      <a:endParaRPr lang="es-ES" sz="2000" dirty="0">
                        <a:solidFill>
                          <a:srgbClr val="000000"/>
                        </a:solidFill>
                        <a:effectLst/>
                        <a:latin typeface="Calibri"/>
                        <a:ea typeface="Calibri"/>
                        <a:cs typeface="Times New Roman"/>
                      </a:endParaRPr>
                    </a:p>
                  </a:txBody>
                  <a:tcPr marL="68580" marR="68580" marT="0" marB="0">
                    <a:solidFill>
                      <a:schemeClr val="tx2"/>
                    </a:solidFill>
                  </a:tcPr>
                </a:tc>
                <a:tc hMerge="1">
                  <a:txBody>
                    <a:bodyPr/>
                    <a:lstStyle/>
                    <a:p>
                      <a:endParaRPr lang="es-ES"/>
                    </a:p>
                  </a:txBody>
                  <a:tcPr/>
                </a:tc>
                <a:tc hMerge="1">
                  <a:txBody>
                    <a:bodyPr/>
                    <a:lstStyle/>
                    <a:p>
                      <a:endParaRPr lang="es-ES"/>
                    </a:p>
                  </a:txBody>
                  <a:tcPr/>
                </a:tc>
              </a:tr>
              <a:tr h="244050">
                <a:tc gridSpan="2">
                  <a:txBody>
                    <a:bodyPr/>
                    <a:lstStyle/>
                    <a:p>
                      <a:pPr>
                        <a:lnSpc>
                          <a:spcPct val="115000"/>
                        </a:lnSpc>
                        <a:spcAft>
                          <a:spcPts val="0"/>
                        </a:spcAft>
                      </a:pPr>
                      <a:r>
                        <a:rPr lang="es-ES" sz="2000" dirty="0">
                          <a:effectLst/>
                        </a:rPr>
                        <a:t>Caída de presión tubería de 2plg (mH2O)</a:t>
                      </a:r>
                      <a:endParaRPr lang="es-ES" sz="2000" dirty="0">
                        <a:solidFill>
                          <a:srgbClr val="000000"/>
                        </a:solidFill>
                        <a:effectLst/>
                        <a:latin typeface="Calibri"/>
                        <a:ea typeface="Calibri"/>
                        <a:cs typeface="Times New Roman"/>
                      </a:endParaRPr>
                    </a:p>
                  </a:txBody>
                  <a:tcPr marL="68580" marR="68580" marT="0" marB="0">
                    <a:solidFill>
                      <a:schemeClr val="bg2"/>
                    </a:solidFill>
                  </a:tcPr>
                </a:tc>
                <a:tc hMerge="1">
                  <a:txBody>
                    <a:bodyPr/>
                    <a:lstStyle/>
                    <a:p>
                      <a:endParaRPr lang="es-ES"/>
                    </a:p>
                  </a:txBody>
                  <a:tcPr/>
                </a:tc>
                <a:tc>
                  <a:txBody>
                    <a:bodyPr/>
                    <a:lstStyle/>
                    <a:p>
                      <a:pPr algn="ctr">
                        <a:lnSpc>
                          <a:spcPct val="115000"/>
                        </a:lnSpc>
                        <a:spcAft>
                          <a:spcPts val="0"/>
                        </a:spcAft>
                      </a:pPr>
                      <a:r>
                        <a:rPr lang="es-ES" sz="2000">
                          <a:effectLst/>
                        </a:rPr>
                        <a:t>0,732</a:t>
                      </a:r>
                      <a:endParaRPr lang="es-ES" sz="2000">
                        <a:solidFill>
                          <a:srgbClr val="000000"/>
                        </a:solidFill>
                        <a:effectLst/>
                        <a:latin typeface="Calibri"/>
                        <a:ea typeface="Calibri"/>
                        <a:cs typeface="Times New Roman"/>
                      </a:endParaRPr>
                    </a:p>
                  </a:txBody>
                  <a:tcPr marL="68580" marR="68580" marT="0" marB="0"/>
                </a:tc>
              </a:tr>
              <a:tr h="244050">
                <a:tc gridSpan="2">
                  <a:txBody>
                    <a:bodyPr/>
                    <a:lstStyle/>
                    <a:p>
                      <a:pPr>
                        <a:lnSpc>
                          <a:spcPct val="115000"/>
                        </a:lnSpc>
                        <a:spcAft>
                          <a:spcPts val="0"/>
                        </a:spcAft>
                      </a:pPr>
                      <a:r>
                        <a:rPr lang="es-ES" sz="2000" dirty="0">
                          <a:effectLst/>
                        </a:rPr>
                        <a:t>Caída de presión tubería de 1-1/2plg (mH2O)</a:t>
                      </a:r>
                      <a:endParaRPr lang="es-ES" sz="2000" dirty="0">
                        <a:solidFill>
                          <a:srgbClr val="000000"/>
                        </a:solidFill>
                        <a:effectLst/>
                        <a:latin typeface="Calibri"/>
                        <a:ea typeface="Calibri"/>
                        <a:cs typeface="Times New Roman"/>
                      </a:endParaRPr>
                    </a:p>
                  </a:txBody>
                  <a:tcPr marL="68580" marR="68580" marT="0" marB="0">
                    <a:solidFill>
                      <a:schemeClr val="bg2"/>
                    </a:solidFill>
                  </a:tcPr>
                </a:tc>
                <a:tc hMerge="1">
                  <a:txBody>
                    <a:bodyPr/>
                    <a:lstStyle/>
                    <a:p>
                      <a:endParaRPr lang="es-ES"/>
                    </a:p>
                  </a:txBody>
                  <a:tcPr/>
                </a:tc>
                <a:tc>
                  <a:txBody>
                    <a:bodyPr/>
                    <a:lstStyle/>
                    <a:p>
                      <a:pPr algn="ctr">
                        <a:lnSpc>
                          <a:spcPct val="115000"/>
                        </a:lnSpc>
                        <a:spcAft>
                          <a:spcPts val="0"/>
                        </a:spcAft>
                      </a:pPr>
                      <a:r>
                        <a:rPr lang="es-ES" sz="2000">
                          <a:effectLst/>
                        </a:rPr>
                        <a:t>0,286</a:t>
                      </a:r>
                      <a:endParaRPr lang="es-ES" sz="2000">
                        <a:solidFill>
                          <a:srgbClr val="000000"/>
                        </a:solidFill>
                        <a:effectLst/>
                        <a:latin typeface="Calibri"/>
                        <a:ea typeface="Calibri"/>
                        <a:cs typeface="Times New Roman"/>
                      </a:endParaRPr>
                    </a:p>
                  </a:txBody>
                  <a:tcPr marL="68580" marR="68580" marT="0" marB="0"/>
                </a:tc>
              </a:tr>
              <a:tr h="244050">
                <a:tc gridSpan="2">
                  <a:txBody>
                    <a:bodyPr/>
                    <a:lstStyle/>
                    <a:p>
                      <a:pPr>
                        <a:lnSpc>
                          <a:spcPct val="115000"/>
                        </a:lnSpc>
                        <a:spcAft>
                          <a:spcPts val="0"/>
                        </a:spcAft>
                      </a:pPr>
                      <a:r>
                        <a:rPr lang="es-ES" sz="2000" dirty="0">
                          <a:effectLst/>
                        </a:rPr>
                        <a:t>Caída de presión total en tuberías (mH2O)</a:t>
                      </a:r>
                      <a:endParaRPr lang="es-ES" sz="2000" dirty="0">
                        <a:solidFill>
                          <a:srgbClr val="000000"/>
                        </a:solidFill>
                        <a:effectLst/>
                        <a:latin typeface="Calibri"/>
                        <a:ea typeface="Calibri"/>
                        <a:cs typeface="Times New Roman"/>
                      </a:endParaRPr>
                    </a:p>
                  </a:txBody>
                  <a:tcPr marL="68580" marR="68580" marT="0" marB="0">
                    <a:solidFill>
                      <a:schemeClr val="bg2"/>
                    </a:solidFill>
                  </a:tcPr>
                </a:tc>
                <a:tc hMerge="1">
                  <a:txBody>
                    <a:bodyPr/>
                    <a:lstStyle/>
                    <a:p>
                      <a:endParaRPr lang="es-ES"/>
                    </a:p>
                  </a:txBody>
                  <a:tcPr/>
                </a:tc>
                <a:tc>
                  <a:txBody>
                    <a:bodyPr/>
                    <a:lstStyle/>
                    <a:p>
                      <a:pPr algn="ctr">
                        <a:lnSpc>
                          <a:spcPct val="115000"/>
                        </a:lnSpc>
                        <a:spcAft>
                          <a:spcPts val="0"/>
                        </a:spcAft>
                      </a:pPr>
                      <a:r>
                        <a:rPr lang="es-ES" sz="2000" dirty="0">
                          <a:effectLst/>
                        </a:rPr>
                        <a:t>1,017</a:t>
                      </a:r>
                      <a:endParaRPr lang="es-ES" sz="2000" dirty="0">
                        <a:solidFill>
                          <a:srgbClr val="000000"/>
                        </a:solidFill>
                        <a:effectLst/>
                        <a:latin typeface="Calibri"/>
                        <a:ea typeface="Calibri"/>
                        <a:cs typeface="Times New Roman"/>
                      </a:endParaRPr>
                    </a:p>
                  </a:txBody>
                  <a:tcPr marL="68580" marR="68580" marT="0" marB="0"/>
                </a:tc>
              </a:tr>
              <a:tr h="258322">
                <a:tc gridSpan="3">
                  <a:txBody>
                    <a:bodyPr/>
                    <a:lstStyle/>
                    <a:p>
                      <a:pPr algn="ctr">
                        <a:lnSpc>
                          <a:spcPct val="115000"/>
                        </a:lnSpc>
                        <a:spcAft>
                          <a:spcPts val="0"/>
                        </a:spcAft>
                      </a:pPr>
                      <a:r>
                        <a:rPr lang="es-ES" sz="2000" dirty="0">
                          <a:effectLst/>
                        </a:rPr>
                        <a:t>Pérdidas singulares</a:t>
                      </a:r>
                      <a:endParaRPr lang="es-ES" sz="2000" dirty="0">
                        <a:solidFill>
                          <a:srgbClr val="000000"/>
                        </a:solidFill>
                        <a:effectLst/>
                        <a:latin typeface="Calibri"/>
                        <a:ea typeface="Calibri"/>
                        <a:cs typeface="Times New Roman"/>
                      </a:endParaRPr>
                    </a:p>
                  </a:txBody>
                  <a:tcPr marL="68580" marR="68580" marT="0" marB="0">
                    <a:solidFill>
                      <a:schemeClr val="tx2"/>
                    </a:solidFill>
                  </a:tcPr>
                </a:tc>
                <a:tc hMerge="1">
                  <a:txBody>
                    <a:bodyPr/>
                    <a:lstStyle/>
                    <a:p>
                      <a:endParaRPr lang="es-ES"/>
                    </a:p>
                  </a:txBody>
                  <a:tcPr/>
                </a:tc>
                <a:tc hMerge="1">
                  <a:txBody>
                    <a:bodyPr/>
                    <a:lstStyle/>
                    <a:p>
                      <a:endParaRPr lang="es-ES"/>
                    </a:p>
                  </a:txBody>
                  <a:tcPr/>
                </a:tc>
              </a:tr>
              <a:tr h="516643">
                <a:tc>
                  <a:txBody>
                    <a:bodyPr/>
                    <a:lstStyle/>
                    <a:p>
                      <a:pPr algn="ctr">
                        <a:lnSpc>
                          <a:spcPct val="100000"/>
                        </a:lnSpc>
                        <a:spcAft>
                          <a:spcPts val="0"/>
                        </a:spcAft>
                      </a:pPr>
                      <a:r>
                        <a:rPr lang="es-ES" sz="2000" dirty="0">
                          <a:effectLst/>
                        </a:rPr>
                        <a:t>Caída de presión total por accesorios (mH2O)</a:t>
                      </a:r>
                      <a:endParaRPr lang="es-ES" sz="2000" dirty="0">
                        <a:solidFill>
                          <a:srgbClr val="000000"/>
                        </a:solidFill>
                        <a:effectLst/>
                        <a:latin typeface="Calibri"/>
                        <a:ea typeface="Calibri"/>
                        <a:cs typeface="Times New Roman"/>
                      </a:endParaRPr>
                    </a:p>
                  </a:txBody>
                  <a:tcPr marL="68580" marR="68580" marT="0" marB="0">
                    <a:solidFill>
                      <a:schemeClr val="bg2"/>
                    </a:solidFill>
                  </a:tcPr>
                </a:tc>
                <a:tc gridSpan="2">
                  <a:txBody>
                    <a:bodyPr/>
                    <a:lstStyle/>
                    <a:p>
                      <a:pPr algn="ctr">
                        <a:lnSpc>
                          <a:spcPct val="100000"/>
                        </a:lnSpc>
                        <a:spcAft>
                          <a:spcPts val="0"/>
                        </a:spcAft>
                      </a:pPr>
                      <a:r>
                        <a:rPr lang="es-ES" sz="2000" dirty="0">
                          <a:effectLst/>
                        </a:rPr>
                        <a:t>12,043</a:t>
                      </a:r>
                      <a:endParaRPr lang="es-ES" sz="2000" dirty="0">
                        <a:solidFill>
                          <a:srgbClr val="000000"/>
                        </a:solidFill>
                        <a:effectLst/>
                        <a:latin typeface="Calibri"/>
                        <a:ea typeface="Calibri"/>
                        <a:cs typeface="Times New Roman"/>
                      </a:endParaRPr>
                    </a:p>
                  </a:txBody>
                  <a:tcPr marL="68580" marR="68580" marT="0" marB="0"/>
                </a:tc>
                <a:tc hMerge="1">
                  <a:txBody>
                    <a:bodyPr/>
                    <a:lstStyle/>
                    <a:p>
                      <a:endParaRPr lang="es-ES"/>
                    </a:p>
                  </a:txBody>
                  <a:tcPr/>
                </a:tc>
              </a:tr>
              <a:tr h="258322">
                <a:tc gridSpan="3">
                  <a:txBody>
                    <a:bodyPr/>
                    <a:lstStyle/>
                    <a:p>
                      <a:pPr algn="ctr">
                        <a:lnSpc>
                          <a:spcPct val="115000"/>
                        </a:lnSpc>
                        <a:spcAft>
                          <a:spcPts val="0"/>
                        </a:spcAft>
                      </a:pPr>
                      <a:r>
                        <a:rPr lang="es-ES" sz="2000" dirty="0">
                          <a:effectLst/>
                        </a:rPr>
                        <a:t>Pérdidas totales</a:t>
                      </a:r>
                      <a:endParaRPr lang="es-ES" sz="2000" dirty="0">
                        <a:solidFill>
                          <a:srgbClr val="000000"/>
                        </a:solidFill>
                        <a:effectLst/>
                        <a:latin typeface="Calibri"/>
                        <a:ea typeface="Calibri"/>
                        <a:cs typeface="Times New Roman"/>
                      </a:endParaRPr>
                    </a:p>
                  </a:txBody>
                  <a:tcPr marL="68580" marR="68580" marT="0" marB="0">
                    <a:solidFill>
                      <a:schemeClr val="tx2"/>
                    </a:solidFill>
                  </a:tcPr>
                </a:tc>
                <a:tc hMerge="1">
                  <a:txBody>
                    <a:bodyPr/>
                    <a:lstStyle/>
                    <a:p>
                      <a:endParaRPr lang="es-ES"/>
                    </a:p>
                  </a:txBody>
                  <a:tcPr/>
                </a:tc>
                <a:tc hMerge="1">
                  <a:txBody>
                    <a:bodyPr/>
                    <a:lstStyle/>
                    <a:p>
                      <a:endParaRPr lang="es-ES"/>
                    </a:p>
                  </a:txBody>
                  <a:tcPr/>
                </a:tc>
              </a:tr>
              <a:tr h="238200">
                <a:tc>
                  <a:txBody>
                    <a:bodyPr/>
                    <a:lstStyle/>
                    <a:p>
                      <a:pPr algn="ctr">
                        <a:lnSpc>
                          <a:spcPct val="100000"/>
                        </a:lnSpc>
                        <a:spcAft>
                          <a:spcPts val="0"/>
                        </a:spcAft>
                      </a:pPr>
                      <a:r>
                        <a:rPr lang="es-ES" sz="2000" dirty="0">
                          <a:effectLst/>
                        </a:rPr>
                        <a:t>Caída de presión </a:t>
                      </a:r>
                      <a:r>
                        <a:rPr lang="es-ES" sz="2000" dirty="0" smtClean="0">
                          <a:effectLst/>
                        </a:rPr>
                        <a:t>total</a:t>
                      </a:r>
                      <a:r>
                        <a:rPr lang="es-ES" sz="2000" baseline="0" dirty="0" smtClean="0">
                          <a:effectLst/>
                        </a:rPr>
                        <a:t> </a:t>
                      </a:r>
                      <a:r>
                        <a:rPr lang="es-ES" sz="2000" dirty="0" smtClean="0">
                          <a:effectLst/>
                        </a:rPr>
                        <a:t>en </a:t>
                      </a:r>
                      <a:r>
                        <a:rPr lang="es-ES" sz="2000" dirty="0">
                          <a:effectLst/>
                        </a:rPr>
                        <a:t>el tramo  (mH2O)</a:t>
                      </a:r>
                      <a:endParaRPr lang="es-ES" sz="2000" dirty="0">
                        <a:solidFill>
                          <a:srgbClr val="000000"/>
                        </a:solidFill>
                        <a:effectLst/>
                        <a:latin typeface="Calibri"/>
                        <a:ea typeface="Calibri"/>
                        <a:cs typeface="Times New Roman"/>
                      </a:endParaRPr>
                    </a:p>
                  </a:txBody>
                  <a:tcPr marL="68580" marR="68580" marT="0" marB="0">
                    <a:solidFill>
                      <a:schemeClr val="bg2"/>
                    </a:solidFill>
                  </a:tcPr>
                </a:tc>
                <a:tc gridSpan="2">
                  <a:txBody>
                    <a:bodyPr/>
                    <a:lstStyle/>
                    <a:p>
                      <a:pPr algn="ctr">
                        <a:lnSpc>
                          <a:spcPct val="100000"/>
                        </a:lnSpc>
                        <a:spcAft>
                          <a:spcPts val="0"/>
                        </a:spcAft>
                      </a:pPr>
                      <a:r>
                        <a:rPr lang="es-ES" sz="2000" dirty="0">
                          <a:effectLst/>
                        </a:rPr>
                        <a:t>13,060</a:t>
                      </a:r>
                      <a:endParaRPr lang="es-ES" sz="2000" dirty="0">
                        <a:solidFill>
                          <a:srgbClr val="000000"/>
                        </a:solidFill>
                        <a:effectLst/>
                        <a:latin typeface="Calibri"/>
                        <a:ea typeface="Calibri"/>
                        <a:cs typeface="Times New Roman"/>
                      </a:endParaRPr>
                    </a:p>
                  </a:txBody>
                  <a:tcPr marL="68580" marR="68580" marT="0" marB="0"/>
                </a:tc>
                <a:tc hMerge="1">
                  <a:txBody>
                    <a:bodyPr/>
                    <a:lstStyle/>
                    <a:p>
                      <a:endParaRPr lang="es-ES"/>
                    </a:p>
                  </a:txBody>
                  <a:tcPr/>
                </a:tc>
              </a:tr>
            </a:tbl>
          </a:graphicData>
        </a:graphic>
      </p:graphicFrame>
    </p:spTree>
    <p:extLst>
      <p:ext uri="{BB962C8B-B14F-4D97-AF65-F5344CB8AC3E}">
        <p14:creationId xmlns:p14="http://schemas.microsoft.com/office/powerpoint/2010/main" val="39231148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tretch>
            <a:fillRect/>
          </a:stretch>
        </p:blipFill>
        <p:spPr>
          <a:xfrm>
            <a:off x="1475656" y="692696"/>
            <a:ext cx="6192688" cy="3744416"/>
          </a:xfrm>
          <a:prstGeom prst="rect">
            <a:avLst/>
          </a:prstGeom>
          <a:ln>
            <a:solidFill>
              <a:schemeClr val="tx1"/>
            </a:solidFill>
          </a:ln>
        </p:spPr>
      </p:pic>
      <p:grpSp>
        <p:nvGrpSpPr>
          <p:cNvPr id="5" name="4 Grupo"/>
          <p:cNvGrpSpPr/>
          <p:nvPr/>
        </p:nvGrpSpPr>
        <p:grpSpPr>
          <a:xfrm>
            <a:off x="1475656" y="4797152"/>
            <a:ext cx="6192688" cy="1224136"/>
            <a:chOff x="0" y="0"/>
            <a:chExt cx="6096000" cy="1241389"/>
          </a:xfrm>
        </p:grpSpPr>
        <p:sp>
          <p:nvSpPr>
            <p:cNvPr id="6" name="5 Rectángulo"/>
            <p:cNvSpPr/>
            <p:nvPr/>
          </p:nvSpPr>
          <p:spPr>
            <a:xfrm>
              <a:off x="0" y="0"/>
              <a:ext cx="6096000" cy="1241389"/>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s-EC" sz="2400" dirty="0">
                  <a:solidFill>
                    <a:schemeClr val="bg1"/>
                  </a:solidFill>
                </a:rPr>
                <a:t>L</a:t>
              </a:r>
              <a:r>
                <a:rPr lang="es-EC" sz="2400" dirty="0" smtClean="0">
                  <a:solidFill>
                    <a:schemeClr val="bg1"/>
                  </a:solidFill>
                </a:rPr>
                <a:t>a bomba de agua </a:t>
              </a:r>
              <a:r>
                <a:rPr lang="es-EC" sz="2400" dirty="0" err="1" smtClean="0">
                  <a:solidFill>
                    <a:schemeClr val="bg1"/>
                  </a:solidFill>
                </a:rPr>
                <a:t>Goulds</a:t>
              </a:r>
              <a:r>
                <a:rPr lang="es-EC" sz="2400" dirty="0" smtClean="0">
                  <a:solidFill>
                    <a:schemeClr val="bg1"/>
                  </a:solidFill>
                </a:rPr>
                <a:t> 3656 1 ½-2-6 con motor de 3hp a 3500 rpm puede vencer la caída de presión y proporciona un caudal de 100 GPM</a:t>
              </a:r>
            </a:p>
          </p:txBody>
        </p:sp>
        <p:sp>
          <p:nvSpPr>
            <p:cNvPr id="7" name="6 Rectángulo"/>
            <p:cNvSpPr/>
            <p:nvPr/>
          </p:nvSpPr>
          <p:spPr>
            <a:xfrm>
              <a:off x="0" y="0"/>
              <a:ext cx="6096000" cy="12413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endParaRPr lang="es-ES" sz="2400" kern="1200" dirty="0">
                <a:solidFill>
                  <a:schemeClr val="bg1"/>
                </a:solidFill>
              </a:endParaRPr>
            </a:p>
          </p:txBody>
        </p:sp>
      </p:grpSp>
    </p:spTree>
    <p:extLst>
      <p:ext uri="{BB962C8B-B14F-4D97-AF65-F5344CB8AC3E}">
        <p14:creationId xmlns:p14="http://schemas.microsoft.com/office/powerpoint/2010/main" val="37842855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7424"/>
            <a:ext cx="7924800" cy="1143000"/>
          </a:xfrm>
        </p:spPr>
        <p:txBody>
          <a:bodyPr/>
          <a:lstStyle/>
          <a:p>
            <a:pPr algn="ctr"/>
            <a:r>
              <a:rPr lang="es-EC" b="1" dirty="0" smtClean="0">
                <a:solidFill>
                  <a:schemeClr val="tx2"/>
                </a:solidFill>
              </a:rPr>
              <a:t>ESPESOR DE AISLANTE TÉRMICO</a:t>
            </a:r>
            <a:endParaRPr lang="es-ES" b="1" dirty="0">
              <a:solidFill>
                <a:schemeClr val="tx2"/>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4287285216"/>
              </p:ext>
            </p:extLst>
          </p:nvPr>
        </p:nvGraphicFramePr>
        <p:xfrm>
          <a:off x="395536" y="1054312"/>
          <a:ext cx="8136904" cy="5183000"/>
        </p:xfrm>
        <a:graphic>
          <a:graphicData uri="http://schemas.openxmlformats.org/drawingml/2006/table">
            <a:tbl>
              <a:tblPr firstRow="1" firstCol="1" bandRow="1">
                <a:tableStyleId>{5C22544A-7EE6-4342-B048-85BDC9FD1C3A}</a:tableStyleId>
              </a:tblPr>
              <a:tblGrid>
                <a:gridCol w="2565691"/>
                <a:gridCol w="5571213"/>
              </a:tblGrid>
              <a:tr h="1296145">
                <a:tc>
                  <a:txBody>
                    <a:bodyPr/>
                    <a:lstStyle/>
                    <a:p>
                      <a:pPr algn="ctr">
                        <a:spcAft>
                          <a:spcPts val="0"/>
                        </a:spcAft>
                      </a:pPr>
                      <a:r>
                        <a:rPr lang="es-ES" sz="2000" dirty="0">
                          <a:solidFill>
                            <a:schemeClr val="bg2"/>
                          </a:solidFill>
                          <a:effectLst/>
                        </a:rPr>
                        <a:t> </a:t>
                      </a:r>
                    </a:p>
                    <a:p>
                      <a:pPr algn="ctr">
                        <a:spcAft>
                          <a:spcPts val="0"/>
                        </a:spcAft>
                      </a:pPr>
                      <a:r>
                        <a:rPr lang="es-ES" sz="2000" dirty="0">
                          <a:solidFill>
                            <a:schemeClr val="bg2"/>
                          </a:solidFill>
                          <a:effectLst/>
                        </a:rPr>
                        <a:t> </a:t>
                      </a:r>
                    </a:p>
                    <a:p>
                      <a:pPr algn="ctr">
                        <a:spcAft>
                          <a:spcPts val="0"/>
                        </a:spcAft>
                      </a:pPr>
                      <a:r>
                        <a:rPr lang="es-ES" sz="2000" dirty="0">
                          <a:solidFill>
                            <a:schemeClr val="bg2"/>
                          </a:solidFill>
                          <a:effectLst/>
                        </a:rPr>
                        <a:t> </a:t>
                      </a:r>
                    </a:p>
                    <a:p>
                      <a:pPr algn="ctr">
                        <a:spcAft>
                          <a:spcPts val="0"/>
                        </a:spcAft>
                      </a:pPr>
                      <a:r>
                        <a:rPr lang="es-ES" sz="2000" dirty="0">
                          <a:solidFill>
                            <a:schemeClr val="bg2"/>
                          </a:solidFill>
                          <a:effectLst/>
                        </a:rPr>
                        <a:t> </a:t>
                      </a:r>
                    </a:p>
                    <a:p>
                      <a:pPr algn="ctr">
                        <a:spcAft>
                          <a:spcPts val="0"/>
                        </a:spcAft>
                      </a:pPr>
                      <a:r>
                        <a:rPr lang="es-ES" sz="2000" dirty="0">
                          <a:solidFill>
                            <a:schemeClr val="bg2"/>
                          </a:solidFill>
                          <a:effectLst/>
                        </a:rPr>
                        <a:t>Cañuela</a:t>
                      </a:r>
                      <a:endParaRPr lang="es-ES" sz="2000" dirty="0">
                        <a:solidFill>
                          <a:schemeClr val="bg2"/>
                        </a:solidFill>
                        <a:effectLst/>
                        <a:latin typeface="Arial"/>
                        <a:ea typeface="Calibri"/>
                        <a:cs typeface="Times New Roman"/>
                      </a:endParaRPr>
                    </a:p>
                  </a:txBody>
                  <a:tcPr marL="68580" marR="68580" marT="0" marB="0">
                    <a:solidFill>
                      <a:schemeClr val="tx2"/>
                    </a:solidFill>
                  </a:tcPr>
                </a:tc>
                <a:tc>
                  <a:txBody>
                    <a:bodyPr/>
                    <a:lstStyle/>
                    <a:p>
                      <a:pPr algn="just">
                        <a:spcAft>
                          <a:spcPts val="0"/>
                        </a:spcAft>
                      </a:pPr>
                      <a:r>
                        <a:rPr lang="es-EC" sz="2000" b="0" dirty="0">
                          <a:solidFill>
                            <a:schemeClr val="bg2"/>
                          </a:solidFill>
                          <a:effectLst/>
                        </a:rPr>
                        <a:t>Fibra de vidrio rígida preformada, de condiciones similares a un tubo rígido hecho de fibras de vidrio aglomeradas con resinas </a:t>
                      </a:r>
                      <a:r>
                        <a:rPr lang="es-EC" sz="2000" b="0" dirty="0" err="1">
                          <a:solidFill>
                            <a:schemeClr val="bg2"/>
                          </a:solidFill>
                          <a:effectLst/>
                        </a:rPr>
                        <a:t>termoendurecibles</a:t>
                      </a:r>
                      <a:r>
                        <a:rPr lang="es-EC" sz="2000" b="0" dirty="0">
                          <a:solidFill>
                            <a:schemeClr val="bg2"/>
                          </a:solidFill>
                          <a:effectLst/>
                        </a:rPr>
                        <a:t>, como medias cañas para aislar sistemas de tuberías que transportan fluidos calientes tales como, vapor, aceite térmico, bunker, calefacción, enfriamiento, agua caliente, etc. </a:t>
                      </a:r>
                      <a:endParaRPr lang="es-ES" sz="2000" b="0" dirty="0">
                        <a:solidFill>
                          <a:schemeClr val="bg2"/>
                        </a:solidFill>
                        <a:effectLst/>
                      </a:endParaRPr>
                    </a:p>
                    <a:p>
                      <a:pPr algn="just">
                        <a:spcAft>
                          <a:spcPts val="0"/>
                        </a:spcAft>
                      </a:pPr>
                      <a:r>
                        <a:rPr lang="es-EC" sz="2000" b="0" dirty="0">
                          <a:solidFill>
                            <a:schemeClr val="bg2"/>
                          </a:solidFill>
                          <a:effectLst/>
                        </a:rPr>
                        <a:t>Protegido con lámina de aluminio liso de 0,50 mm de espesor, aleación 1100, temple H-14, uniones traslapadas y boceladas, aseguradas con tornillos </a:t>
                      </a:r>
                      <a:r>
                        <a:rPr lang="es-EC" sz="2000" b="0" dirty="0" err="1">
                          <a:solidFill>
                            <a:schemeClr val="bg2"/>
                          </a:solidFill>
                          <a:effectLst/>
                        </a:rPr>
                        <a:t>colepato</a:t>
                      </a:r>
                      <a:r>
                        <a:rPr lang="es-EC" sz="2000" b="0" dirty="0">
                          <a:solidFill>
                            <a:schemeClr val="bg2"/>
                          </a:solidFill>
                          <a:effectLst/>
                        </a:rPr>
                        <a:t> # 8 x ½". </a:t>
                      </a:r>
                      <a:endParaRPr lang="es-ES" sz="2000" b="0" dirty="0">
                        <a:solidFill>
                          <a:schemeClr val="bg2"/>
                        </a:solidFill>
                        <a:effectLst/>
                        <a:latin typeface="Arial"/>
                        <a:ea typeface="Calibri"/>
                        <a:cs typeface="Times New Roman"/>
                      </a:endParaRPr>
                    </a:p>
                  </a:txBody>
                  <a:tcPr marL="68580" marR="68580" marT="0" marB="0">
                    <a:solidFill>
                      <a:schemeClr val="tx1">
                        <a:lumMod val="95000"/>
                      </a:schemeClr>
                    </a:solidFill>
                  </a:tcPr>
                </a:tc>
              </a:tr>
              <a:tr h="609950">
                <a:tc>
                  <a:txBody>
                    <a:bodyPr/>
                    <a:lstStyle/>
                    <a:p>
                      <a:pPr algn="ctr">
                        <a:spcAft>
                          <a:spcPts val="0"/>
                        </a:spcAft>
                      </a:pPr>
                      <a:r>
                        <a:rPr lang="es-ES" sz="2000" dirty="0">
                          <a:solidFill>
                            <a:schemeClr val="bg2"/>
                          </a:solidFill>
                          <a:effectLst/>
                        </a:rPr>
                        <a:t>Conductividad Térmica</a:t>
                      </a:r>
                      <a:endParaRPr lang="es-ES" sz="2000" dirty="0">
                        <a:solidFill>
                          <a:schemeClr val="bg2"/>
                        </a:solidFill>
                        <a:effectLst/>
                        <a:latin typeface="Arial"/>
                        <a:ea typeface="Calibri"/>
                        <a:cs typeface="Times New Roman"/>
                      </a:endParaRPr>
                    </a:p>
                  </a:txBody>
                  <a:tcPr marL="68580" marR="68580" marT="0" marB="0">
                    <a:solidFill>
                      <a:schemeClr val="tx2"/>
                    </a:solidFill>
                  </a:tcPr>
                </a:tc>
                <a:tc>
                  <a:txBody>
                    <a:bodyPr/>
                    <a:lstStyle/>
                    <a:p>
                      <a:pPr algn="just">
                        <a:spcAft>
                          <a:spcPts val="0"/>
                        </a:spcAft>
                      </a:pPr>
                      <a:r>
                        <a:rPr lang="es-ES" sz="2000" dirty="0">
                          <a:solidFill>
                            <a:schemeClr val="bg2"/>
                          </a:solidFill>
                          <a:effectLst/>
                        </a:rPr>
                        <a:t>0,038 W/</a:t>
                      </a:r>
                      <a:r>
                        <a:rPr lang="es-ES" sz="2000" dirty="0" err="1">
                          <a:solidFill>
                            <a:schemeClr val="bg2"/>
                          </a:solidFill>
                          <a:effectLst/>
                        </a:rPr>
                        <a:t>ºC</a:t>
                      </a:r>
                      <a:r>
                        <a:rPr lang="es-ES" sz="2000" dirty="0">
                          <a:solidFill>
                            <a:schemeClr val="bg2"/>
                          </a:solidFill>
                          <a:effectLst/>
                        </a:rPr>
                        <a:t>*m</a:t>
                      </a:r>
                      <a:r>
                        <a:rPr lang="es-ES" sz="2000" baseline="30000" dirty="0">
                          <a:solidFill>
                            <a:schemeClr val="bg2"/>
                          </a:solidFill>
                          <a:effectLst/>
                        </a:rPr>
                        <a:t>2</a:t>
                      </a:r>
                      <a:r>
                        <a:rPr lang="es-ES" sz="2000" dirty="0">
                          <a:solidFill>
                            <a:schemeClr val="bg2"/>
                          </a:solidFill>
                          <a:effectLst/>
                        </a:rPr>
                        <a:t>. Valor típico (0,24 BTU.in/h.ºf.ft2) a 75ºf ASTM C518.</a:t>
                      </a:r>
                      <a:endParaRPr lang="es-ES" sz="2000" dirty="0">
                        <a:solidFill>
                          <a:schemeClr val="bg2"/>
                        </a:solidFill>
                        <a:effectLst/>
                        <a:latin typeface="Arial"/>
                        <a:ea typeface="Calibri"/>
                        <a:cs typeface="Times New Roman"/>
                      </a:endParaRPr>
                    </a:p>
                  </a:txBody>
                  <a:tcPr marL="68580" marR="68580" marT="0" marB="0">
                    <a:solidFill>
                      <a:schemeClr val="tx1">
                        <a:lumMod val="85000"/>
                      </a:schemeClr>
                    </a:solidFill>
                  </a:tcPr>
                </a:tc>
              </a:tr>
              <a:tr h="609950">
                <a:tc>
                  <a:txBody>
                    <a:bodyPr/>
                    <a:lstStyle/>
                    <a:p>
                      <a:pPr algn="ctr">
                        <a:spcAft>
                          <a:spcPts val="0"/>
                        </a:spcAft>
                      </a:pPr>
                      <a:r>
                        <a:rPr lang="es-ES" sz="2000" dirty="0">
                          <a:solidFill>
                            <a:schemeClr val="bg2"/>
                          </a:solidFill>
                          <a:effectLst/>
                        </a:rPr>
                        <a:t>Temperaturas mínimas y máximas</a:t>
                      </a:r>
                      <a:endParaRPr lang="es-ES" sz="2000" dirty="0">
                        <a:solidFill>
                          <a:schemeClr val="bg2"/>
                        </a:solidFill>
                        <a:effectLst/>
                        <a:latin typeface="Arial"/>
                        <a:ea typeface="Calibri"/>
                        <a:cs typeface="Times New Roman"/>
                      </a:endParaRPr>
                    </a:p>
                  </a:txBody>
                  <a:tcPr marL="68580" marR="68580" marT="0" marB="0">
                    <a:solidFill>
                      <a:schemeClr val="tx2"/>
                    </a:solidFill>
                  </a:tcPr>
                </a:tc>
                <a:tc>
                  <a:txBody>
                    <a:bodyPr/>
                    <a:lstStyle/>
                    <a:p>
                      <a:pPr algn="just">
                        <a:spcAft>
                          <a:spcPts val="0"/>
                        </a:spcAft>
                      </a:pPr>
                      <a:r>
                        <a:rPr lang="es-ES" sz="2000" dirty="0">
                          <a:solidFill>
                            <a:schemeClr val="bg2"/>
                          </a:solidFill>
                          <a:effectLst/>
                        </a:rPr>
                        <a:t>Se utiliza entre 120ºC hasta 540ºC (1000ºF) </a:t>
                      </a:r>
                    </a:p>
                    <a:p>
                      <a:pPr algn="just">
                        <a:spcAft>
                          <a:spcPts val="0"/>
                        </a:spcAft>
                      </a:pPr>
                      <a:r>
                        <a:rPr lang="es-ES" sz="2000" dirty="0">
                          <a:solidFill>
                            <a:schemeClr val="bg2"/>
                          </a:solidFill>
                          <a:effectLst/>
                        </a:rPr>
                        <a:t>ASTM C411 </a:t>
                      </a:r>
                      <a:endParaRPr lang="es-ES" sz="2000" dirty="0">
                        <a:solidFill>
                          <a:schemeClr val="bg2"/>
                        </a:solidFill>
                        <a:effectLst/>
                        <a:latin typeface="Arial"/>
                        <a:ea typeface="Calibri"/>
                        <a:cs typeface="Times New Roman"/>
                      </a:endParaRPr>
                    </a:p>
                  </a:txBody>
                  <a:tcPr marL="68580" marR="68580" marT="0" marB="0">
                    <a:solidFill>
                      <a:schemeClr val="tx1">
                        <a:lumMod val="95000"/>
                      </a:schemeClr>
                    </a:solidFill>
                  </a:tcPr>
                </a:tc>
              </a:tr>
              <a:tr h="609950">
                <a:tc>
                  <a:txBody>
                    <a:bodyPr/>
                    <a:lstStyle/>
                    <a:p>
                      <a:pPr algn="ctr">
                        <a:spcAft>
                          <a:spcPts val="0"/>
                        </a:spcAft>
                      </a:pPr>
                      <a:r>
                        <a:rPr lang="es-ES" sz="2000" dirty="0">
                          <a:solidFill>
                            <a:schemeClr val="bg2"/>
                          </a:solidFill>
                          <a:effectLst/>
                        </a:rPr>
                        <a:t>Absorción de humedad</a:t>
                      </a:r>
                      <a:endParaRPr lang="es-ES" sz="2000" dirty="0">
                        <a:solidFill>
                          <a:schemeClr val="bg2"/>
                        </a:solidFill>
                        <a:effectLst/>
                        <a:latin typeface="Arial"/>
                        <a:ea typeface="Calibri"/>
                        <a:cs typeface="Times New Roman"/>
                      </a:endParaRPr>
                    </a:p>
                  </a:txBody>
                  <a:tcPr marL="68580" marR="68580" marT="0" marB="0">
                    <a:solidFill>
                      <a:schemeClr val="tx2"/>
                    </a:solidFill>
                  </a:tcPr>
                </a:tc>
                <a:tc>
                  <a:txBody>
                    <a:bodyPr/>
                    <a:lstStyle/>
                    <a:p>
                      <a:pPr algn="just">
                        <a:spcAft>
                          <a:spcPts val="0"/>
                        </a:spcAft>
                      </a:pPr>
                      <a:r>
                        <a:rPr lang="es-ES" sz="2000" dirty="0">
                          <a:solidFill>
                            <a:schemeClr val="bg2"/>
                          </a:solidFill>
                          <a:effectLst/>
                        </a:rPr>
                        <a:t>Máximo 0,2% en volumen 96 horas a 49ºC (120ºF) y 95% de humedad relativa. </a:t>
                      </a:r>
                      <a:endParaRPr lang="es-ES" sz="2000" dirty="0">
                        <a:solidFill>
                          <a:schemeClr val="bg2"/>
                        </a:solidFill>
                        <a:effectLst/>
                        <a:latin typeface="Arial"/>
                        <a:ea typeface="Calibri"/>
                        <a:cs typeface="Times New Roman"/>
                      </a:endParaRPr>
                    </a:p>
                  </a:txBody>
                  <a:tcPr marL="68580" marR="68580" marT="0" marB="0">
                    <a:solidFill>
                      <a:schemeClr val="tx1">
                        <a:lumMod val="85000"/>
                      </a:schemeClr>
                    </a:solidFill>
                  </a:tcPr>
                </a:tc>
              </a:tr>
              <a:tr h="609950">
                <a:tc>
                  <a:txBody>
                    <a:bodyPr/>
                    <a:lstStyle/>
                    <a:p>
                      <a:pPr algn="ctr">
                        <a:spcAft>
                          <a:spcPts val="0"/>
                        </a:spcAft>
                      </a:pPr>
                      <a:r>
                        <a:rPr lang="es-ES" sz="2000" dirty="0">
                          <a:solidFill>
                            <a:schemeClr val="bg2"/>
                          </a:solidFill>
                          <a:effectLst/>
                        </a:rPr>
                        <a:t>Integridad estructural</a:t>
                      </a:r>
                      <a:endParaRPr lang="es-ES" sz="2000" dirty="0">
                        <a:solidFill>
                          <a:schemeClr val="bg2"/>
                        </a:solidFill>
                        <a:effectLst/>
                        <a:latin typeface="Arial"/>
                        <a:ea typeface="Calibri"/>
                        <a:cs typeface="Times New Roman"/>
                      </a:endParaRPr>
                    </a:p>
                  </a:txBody>
                  <a:tcPr marL="68580" marR="68580" marT="0" marB="0">
                    <a:solidFill>
                      <a:schemeClr val="tx2"/>
                    </a:solidFill>
                  </a:tcPr>
                </a:tc>
                <a:tc>
                  <a:txBody>
                    <a:bodyPr/>
                    <a:lstStyle/>
                    <a:p>
                      <a:pPr algn="just">
                        <a:spcAft>
                          <a:spcPts val="0"/>
                        </a:spcAft>
                      </a:pPr>
                      <a:r>
                        <a:rPr lang="es-ES" sz="2000" dirty="0">
                          <a:solidFill>
                            <a:schemeClr val="bg2"/>
                          </a:solidFill>
                          <a:effectLst/>
                        </a:rPr>
                        <a:t>No es afectado ni deteriorado al estar sometido a condiciones severas de temperatura y vibración</a:t>
                      </a:r>
                      <a:endParaRPr lang="es-ES" sz="2000" dirty="0">
                        <a:solidFill>
                          <a:schemeClr val="bg2"/>
                        </a:solidFill>
                        <a:effectLst/>
                        <a:latin typeface="Arial"/>
                        <a:ea typeface="Calibri"/>
                        <a:cs typeface="Times New Roman"/>
                      </a:endParaRPr>
                    </a:p>
                  </a:txBody>
                  <a:tcPr marL="68580" marR="68580" marT="0" marB="0">
                    <a:solidFill>
                      <a:schemeClr val="tx1">
                        <a:lumMod val="95000"/>
                      </a:schemeClr>
                    </a:solidFill>
                  </a:tcPr>
                </a:tc>
              </a:tr>
            </a:tbl>
          </a:graphicData>
        </a:graphic>
      </p:graphicFrame>
    </p:spTree>
    <p:extLst>
      <p:ext uri="{BB962C8B-B14F-4D97-AF65-F5344CB8AC3E}">
        <p14:creationId xmlns:p14="http://schemas.microsoft.com/office/powerpoint/2010/main" val="4280912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32656"/>
            <a:ext cx="7924800" cy="580926"/>
          </a:xfrm>
        </p:spPr>
        <p:txBody>
          <a:bodyPr/>
          <a:lstStyle/>
          <a:p>
            <a:pPr algn="ctr"/>
            <a:r>
              <a:rPr lang="es-EC" b="1" dirty="0" smtClean="0">
                <a:solidFill>
                  <a:srgbClr val="FFC000"/>
                </a:solidFill>
              </a:rPr>
              <a:t>Planta el inga</a:t>
            </a:r>
            <a:endParaRPr lang="es-ES" b="1" dirty="0">
              <a:solidFill>
                <a:srgbClr val="FFC000"/>
              </a:solidFill>
            </a:endParaRPr>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2621918318"/>
              </p:ext>
            </p:extLst>
          </p:nvPr>
        </p:nvGraphicFramePr>
        <p:xfrm>
          <a:off x="609600" y="1125538"/>
          <a:ext cx="7924800" cy="5327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55106366"/>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60648"/>
            <a:ext cx="6120679" cy="116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4 Tabla"/>
          <p:cNvGraphicFramePr>
            <a:graphicFrameLocks noGrp="1"/>
          </p:cNvGraphicFramePr>
          <p:nvPr>
            <p:extLst>
              <p:ext uri="{D42A27DB-BD31-4B8C-83A1-F6EECF244321}">
                <p14:modId xmlns:p14="http://schemas.microsoft.com/office/powerpoint/2010/main" val="3887918101"/>
              </p:ext>
            </p:extLst>
          </p:nvPr>
        </p:nvGraphicFramePr>
        <p:xfrm>
          <a:off x="395536" y="1783359"/>
          <a:ext cx="4680520" cy="4525961"/>
        </p:xfrm>
        <a:graphic>
          <a:graphicData uri="http://schemas.openxmlformats.org/drawingml/2006/table">
            <a:tbl>
              <a:tblPr firstRow="1" firstCol="1" bandRow="1">
                <a:tableStyleId>{5C22544A-7EE6-4342-B048-85BDC9FD1C3A}</a:tableStyleId>
              </a:tblPr>
              <a:tblGrid>
                <a:gridCol w="3050029"/>
                <a:gridCol w="1630491"/>
              </a:tblGrid>
              <a:tr h="411451">
                <a:tc>
                  <a:txBody>
                    <a:bodyPr/>
                    <a:lstStyle/>
                    <a:p>
                      <a:pPr indent="252095" algn="ctr">
                        <a:lnSpc>
                          <a:spcPct val="100000"/>
                        </a:lnSpc>
                        <a:spcBef>
                          <a:spcPts val="0"/>
                        </a:spcBef>
                        <a:spcAft>
                          <a:spcPts val="0"/>
                        </a:spcAft>
                      </a:pPr>
                      <a:r>
                        <a:rPr lang="es-ES" sz="1800" dirty="0">
                          <a:solidFill>
                            <a:sysClr val="windowText" lastClr="000000"/>
                          </a:solidFill>
                          <a:effectLst/>
                        </a:rPr>
                        <a:t>Espesor de aislante (</a:t>
                      </a:r>
                      <a:r>
                        <a:rPr lang="es-ES" sz="1800" dirty="0" err="1">
                          <a:solidFill>
                            <a:sysClr val="windowText" lastClr="000000"/>
                          </a:solidFill>
                          <a:effectLst/>
                        </a:rPr>
                        <a:t>plg</a:t>
                      </a:r>
                      <a:r>
                        <a:rPr lang="es-ES" sz="1800" dirty="0">
                          <a:solidFill>
                            <a:sysClr val="windowText" lastClr="000000"/>
                          </a:solidFill>
                          <a:effectLst/>
                        </a:rPr>
                        <a:t>)</a:t>
                      </a:r>
                      <a:endParaRPr lang="es-ES" sz="1800" dirty="0">
                        <a:solidFill>
                          <a:sysClr val="windowText" lastClr="000000"/>
                        </a:solidFill>
                        <a:effectLst/>
                        <a:latin typeface="Arial"/>
                        <a:ea typeface="Calibri"/>
                        <a:cs typeface="Times New Roman"/>
                      </a:endParaRPr>
                    </a:p>
                  </a:txBody>
                  <a:tcPr marL="38574" marR="38574" marT="0" marB="0">
                    <a:solidFill>
                      <a:schemeClr val="tx2"/>
                    </a:solidFill>
                  </a:tcPr>
                </a:tc>
                <a:tc>
                  <a:txBody>
                    <a:bodyPr/>
                    <a:lstStyle/>
                    <a:p>
                      <a:pPr indent="252095" algn="ctr">
                        <a:lnSpc>
                          <a:spcPct val="100000"/>
                        </a:lnSpc>
                        <a:spcBef>
                          <a:spcPts val="0"/>
                        </a:spcBef>
                        <a:spcAft>
                          <a:spcPts val="0"/>
                        </a:spcAft>
                      </a:pPr>
                      <a:r>
                        <a:rPr lang="es-ES" sz="1800" dirty="0">
                          <a:solidFill>
                            <a:sysClr val="windowText" lastClr="000000"/>
                          </a:solidFill>
                          <a:effectLst/>
                        </a:rPr>
                        <a:t>0,91280602</a:t>
                      </a:r>
                      <a:endParaRPr lang="es-ES" sz="1800" dirty="0">
                        <a:solidFill>
                          <a:sysClr val="windowText" lastClr="000000"/>
                        </a:solidFill>
                        <a:effectLst/>
                        <a:latin typeface="Arial"/>
                        <a:ea typeface="Calibri"/>
                        <a:cs typeface="Times New Roman"/>
                      </a:endParaRPr>
                    </a:p>
                  </a:txBody>
                  <a:tcPr marL="38574" marR="38574" marT="0" marB="0">
                    <a:solidFill>
                      <a:schemeClr val="tx2"/>
                    </a:solidFill>
                  </a:tcPr>
                </a:tc>
              </a:tr>
              <a:tr h="411451">
                <a:tc>
                  <a:txBody>
                    <a:bodyPr/>
                    <a:lstStyle/>
                    <a:p>
                      <a:pPr indent="252095" algn="ctr">
                        <a:lnSpc>
                          <a:spcPct val="100000"/>
                        </a:lnSpc>
                        <a:spcBef>
                          <a:spcPts val="0"/>
                        </a:spcBef>
                        <a:spcAft>
                          <a:spcPts val="0"/>
                        </a:spcAft>
                      </a:pPr>
                      <a:r>
                        <a:rPr lang="es-ES" sz="1800" dirty="0">
                          <a:effectLst/>
                        </a:rPr>
                        <a:t>Espesor de aislante (m)</a:t>
                      </a:r>
                      <a:endParaRPr lang="es-ES" sz="1800" dirty="0">
                        <a:solidFill>
                          <a:srgbClr val="000000"/>
                        </a:solidFill>
                        <a:effectLst/>
                        <a:latin typeface="Arial"/>
                        <a:ea typeface="Calibri"/>
                        <a:cs typeface="Times New Roman"/>
                      </a:endParaRPr>
                    </a:p>
                  </a:txBody>
                  <a:tcPr marL="38574" marR="38574" marT="0" marB="0">
                    <a:solidFill>
                      <a:schemeClr val="tx2"/>
                    </a:solidFill>
                  </a:tcPr>
                </a:tc>
                <a:tc>
                  <a:txBody>
                    <a:bodyPr/>
                    <a:lstStyle/>
                    <a:p>
                      <a:pPr indent="252095" algn="ctr">
                        <a:lnSpc>
                          <a:spcPct val="100000"/>
                        </a:lnSpc>
                        <a:spcBef>
                          <a:spcPts val="0"/>
                        </a:spcBef>
                        <a:spcAft>
                          <a:spcPts val="0"/>
                        </a:spcAft>
                      </a:pPr>
                      <a:r>
                        <a:rPr lang="es-ES" sz="1800" dirty="0">
                          <a:effectLst/>
                        </a:rPr>
                        <a:t>0,02318527</a:t>
                      </a:r>
                      <a:endParaRPr lang="es-ES" sz="1800" dirty="0">
                        <a:solidFill>
                          <a:srgbClr val="000000"/>
                        </a:solidFill>
                        <a:effectLst/>
                        <a:latin typeface="Arial"/>
                        <a:ea typeface="Calibri"/>
                        <a:cs typeface="Times New Roman"/>
                      </a:endParaRPr>
                    </a:p>
                  </a:txBody>
                  <a:tcPr marL="38574" marR="38574" marT="0" marB="0"/>
                </a:tc>
              </a:tr>
              <a:tr h="411451">
                <a:tc>
                  <a:txBody>
                    <a:bodyPr/>
                    <a:lstStyle/>
                    <a:p>
                      <a:pPr indent="252095" algn="ctr">
                        <a:lnSpc>
                          <a:spcPct val="100000"/>
                        </a:lnSpc>
                        <a:spcBef>
                          <a:spcPts val="0"/>
                        </a:spcBef>
                        <a:spcAft>
                          <a:spcPts val="0"/>
                        </a:spcAft>
                      </a:pPr>
                      <a:r>
                        <a:rPr lang="es-ES" sz="1800" dirty="0">
                          <a:effectLst/>
                        </a:rPr>
                        <a:t>Radio aislante (m)</a:t>
                      </a:r>
                      <a:endParaRPr lang="es-ES" sz="1800" dirty="0">
                        <a:solidFill>
                          <a:srgbClr val="000000"/>
                        </a:solidFill>
                        <a:effectLst/>
                        <a:latin typeface="Arial"/>
                        <a:ea typeface="Calibri"/>
                        <a:cs typeface="Times New Roman"/>
                      </a:endParaRPr>
                    </a:p>
                  </a:txBody>
                  <a:tcPr marL="38574" marR="38574" marT="0" marB="0">
                    <a:solidFill>
                      <a:schemeClr val="tx2"/>
                    </a:solidFill>
                  </a:tcPr>
                </a:tc>
                <a:tc>
                  <a:txBody>
                    <a:bodyPr/>
                    <a:lstStyle/>
                    <a:p>
                      <a:pPr indent="252095" algn="ctr">
                        <a:lnSpc>
                          <a:spcPct val="100000"/>
                        </a:lnSpc>
                        <a:spcBef>
                          <a:spcPts val="0"/>
                        </a:spcBef>
                        <a:spcAft>
                          <a:spcPts val="0"/>
                        </a:spcAft>
                      </a:pPr>
                      <a:r>
                        <a:rPr lang="es-ES" sz="1800" dirty="0">
                          <a:effectLst/>
                        </a:rPr>
                        <a:t>0,05318527</a:t>
                      </a:r>
                      <a:endParaRPr lang="es-ES" sz="1800" dirty="0">
                        <a:solidFill>
                          <a:srgbClr val="000000"/>
                        </a:solidFill>
                        <a:effectLst/>
                        <a:latin typeface="Arial"/>
                        <a:ea typeface="Calibri"/>
                        <a:cs typeface="Times New Roman"/>
                      </a:endParaRPr>
                    </a:p>
                  </a:txBody>
                  <a:tcPr marL="38574" marR="38574" marT="0" marB="0"/>
                </a:tc>
              </a:tr>
              <a:tr h="411451">
                <a:tc>
                  <a:txBody>
                    <a:bodyPr/>
                    <a:lstStyle/>
                    <a:p>
                      <a:pPr indent="252095" algn="ctr">
                        <a:lnSpc>
                          <a:spcPct val="100000"/>
                        </a:lnSpc>
                        <a:spcBef>
                          <a:spcPts val="0"/>
                        </a:spcBef>
                        <a:spcAft>
                          <a:spcPts val="0"/>
                        </a:spcAft>
                      </a:pPr>
                      <a:r>
                        <a:rPr lang="es-ES" sz="1800" dirty="0">
                          <a:effectLst/>
                        </a:rPr>
                        <a:t>Radio lámina aluminio (m)</a:t>
                      </a:r>
                      <a:endParaRPr lang="es-ES" sz="1800" dirty="0">
                        <a:solidFill>
                          <a:srgbClr val="000000"/>
                        </a:solidFill>
                        <a:effectLst/>
                        <a:latin typeface="Arial"/>
                        <a:ea typeface="Calibri"/>
                        <a:cs typeface="Times New Roman"/>
                      </a:endParaRPr>
                    </a:p>
                  </a:txBody>
                  <a:tcPr marL="38574" marR="38574" marT="0" marB="0">
                    <a:solidFill>
                      <a:schemeClr val="tx2"/>
                    </a:solidFill>
                  </a:tcPr>
                </a:tc>
                <a:tc>
                  <a:txBody>
                    <a:bodyPr/>
                    <a:lstStyle/>
                    <a:p>
                      <a:pPr indent="252095" algn="ctr">
                        <a:lnSpc>
                          <a:spcPct val="100000"/>
                        </a:lnSpc>
                        <a:spcBef>
                          <a:spcPts val="0"/>
                        </a:spcBef>
                        <a:spcAft>
                          <a:spcPts val="0"/>
                        </a:spcAft>
                      </a:pPr>
                      <a:r>
                        <a:rPr lang="es-ES" sz="1800" dirty="0">
                          <a:effectLst/>
                        </a:rPr>
                        <a:t>5,37E-02</a:t>
                      </a:r>
                      <a:endParaRPr lang="es-ES" sz="1800" dirty="0">
                        <a:solidFill>
                          <a:srgbClr val="000000"/>
                        </a:solidFill>
                        <a:effectLst/>
                        <a:latin typeface="Arial"/>
                        <a:ea typeface="Calibri"/>
                        <a:cs typeface="Times New Roman"/>
                      </a:endParaRPr>
                    </a:p>
                  </a:txBody>
                  <a:tcPr marL="38574" marR="38574" marT="0" marB="0"/>
                </a:tc>
              </a:tr>
              <a:tr h="411451">
                <a:tc>
                  <a:txBody>
                    <a:bodyPr/>
                    <a:lstStyle/>
                    <a:p>
                      <a:pPr indent="252095" algn="ctr">
                        <a:lnSpc>
                          <a:spcPct val="100000"/>
                        </a:lnSpc>
                        <a:spcBef>
                          <a:spcPts val="0"/>
                        </a:spcBef>
                        <a:spcAft>
                          <a:spcPts val="0"/>
                        </a:spcAft>
                      </a:pPr>
                      <a:r>
                        <a:rPr lang="es-ES" sz="1800" dirty="0">
                          <a:solidFill>
                            <a:sysClr val="windowText" lastClr="000000"/>
                          </a:solidFill>
                          <a:effectLst/>
                        </a:rPr>
                        <a:t>A (W/m)</a:t>
                      </a:r>
                      <a:endParaRPr lang="es-ES" sz="1800" dirty="0">
                        <a:solidFill>
                          <a:sysClr val="windowText" lastClr="000000"/>
                        </a:solidFill>
                        <a:effectLst/>
                        <a:latin typeface="Arial"/>
                        <a:ea typeface="Calibri"/>
                        <a:cs typeface="Times New Roman"/>
                      </a:endParaRPr>
                    </a:p>
                  </a:txBody>
                  <a:tcPr marL="38574" marR="38574" marT="0" marB="0">
                    <a:solidFill>
                      <a:schemeClr val="tx2"/>
                    </a:solidFill>
                  </a:tcPr>
                </a:tc>
                <a:tc>
                  <a:txBody>
                    <a:bodyPr/>
                    <a:lstStyle/>
                    <a:p>
                      <a:pPr indent="252095" algn="ctr">
                        <a:lnSpc>
                          <a:spcPct val="100000"/>
                        </a:lnSpc>
                        <a:spcBef>
                          <a:spcPts val="0"/>
                        </a:spcBef>
                        <a:spcAft>
                          <a:spcPts val="0"/>
                        </a:spcAft>
                      </a:pPr>
                      <a:r>
                        <a:rPr lang="es-ES" sz="1800" b="1" dirty="0">
                          <a:solidFill>
                            <a:sysClr val="windowText" lastClr="000000"/>
                          </a:solidFill>
                          <a:effectLst/>
                        </a:rPr>
                        <a:t>7,66E+01</a:t>
                      </a:r>
                      <a:endParaRPr lang="es-ES" sz="1800" b="1" dirty="0">
                        <a:solidFill>
                          <a:sysClr val="windowText" lastClr="000000"/>
                        </a:solidFill>
                        <a:effectLst/>
                        <a:latin typeface="Arial"/>
                        <a:ea typeface="Calibri"/>
                        <a:cs typeface="Times New Roman"/>
                      </a:endParaRPr>
                    </a:p>
                  </a:txBody>
                  <a:tcPr marL="38574" marR="38574" marT="0" marB="0"/>
                </a:tc>
              </a:tr>
              <a:tr h="411451">
                <a:tc>
                  <a:txBody>
                    <a:bodyPr/>
                    <a:lstStyle/>
                    <a:p>
                      <a:pPr indent="252095" algn="ctr">
                        <a:lnSpc>
                          <a:spcPct val="100000"/>
                        </a:lnSpc>
                        <a:spcBef>
                          <a:spcPts val="0"/>
                        </a:spcBef>
                        <a:spcAft>
                          <a:spcPts val="0"/>
                        </a:spcAft>
                      </a:pPr>
                      <a:r>
                        <a:rPr lang="es-ES" sz="1800" dirty="0">
                          <a:effectLst/>
                        </a:rPr>
                        <a:t>R1(°C m/W)</a:t>
                      </a:r>
                      <a:endParaRPr lang="es-ES" sz="1800" dirty="0">
                        <a:solidFill>
                          <a:srgbClr val="000000"/>
                        </a:solidFill>
                        <a:effectLst/>
                        <a:latin typeface="Arial"/>
                        <a:ea typeface="Calibri"/>
                        <a:cs typeface="Times New Roman"/>
                      </a:endParaRPr>
                    </a:p>
                  </a:txBody>
                  <a:tcPr marL="38574" marR="38574" marT="0" marB="0">
                    <a:solidFill>
                      <a:schemeClr val="tx2"/>
                    </a:solidFill>
                  </a:tcPr>
                </a:tc>
                <a:tc>
                  <a:txBody>
                    <a:bodyPr/>
                    <a:lstStyle/>
                    <a:p>
                      <a:pPr indent="252095" algn="ctr">
                        <a:lnSpc>
                          <a:spcPct val="100000"/>
                        </a:lnSpc>
                        <a:spcBef>
                          <a:spcPts val="0"/>
                        </a:spcBef>
                        <a:spcAft>
                          <a:spcPts val="0"/>
                        </a:spcAft>
                      </a:pPr>
                      <a:r>
                        <a:rPr lang="es-ES" sz="1800" dirty="0">
                          <a:effectLst/>
                        </a:rPr>
                        <a:t>3,43E-03</a:t>
                      </a:r>
                      <a:endParaRPr lang="es-ES" sz="1800" dirty="0">
                        <a:solidFill>
                          <a:srgbClr val="000000"/>
                        </a:solidFill>
                        <a:effectLst/>
                        <a:latin typeface="Arial"/>
                        <a:ea typeface="Calibri"/>
                        <a:cs typeface="Times New Roman"/>
                      </a:endParaRPr>
                    </a:p>
                  </a:txBody>
                  <a:tcPr marL="38574" marR="38574" marT="0" marB="0"/>
                </a:tc>
              </a:tr>
              <a:tr h="411451">
                <a:tc>
                  <a:txBody>
                    <a:bodyPr/>
                    <a:lstStyle/>
                    <a:p>
                      <a:pPr indent="252095" algn="ctr">
                        <a:lnSpc>
                          <a:spcPct val="100000"/>
                        </a:lnSpc>
                        <a:spcBef>
                          <a:spcPts val="0"/>
                        </a:spcBef>
                        <a:spcAft>
                          <a:spcPts val="0"/>
                        </a:spcAft>
                      </a:pPr>
                      <a:r>
                        <a:rPr lang="es-ES" sz="1800" dirty="0">
                          <a:effectLst/>
                        </a:rPr>
                        <a:t>R2(°C m/W)</a:t>
                      </a:r>
                      <a:endParaRPr lang="es-ES" sz="1800" dirty="0">
                        <a:solidFill>
                          <a:srgbClr val="000000"/>
                        </a:solidFill>
                        <a:effectLst/>
                        <a:latin typeface="Arial"/>
                        <a:ea typeface="Calibri"/>
                        <a:cs typeface="Times New Roman"/>
                      </a:endParaRPr>
                    </a:p>
                  </a:txBody>
                  <a:tcPr marL="38574" marR="38574" marT="0" marB="0">
                    <a:solidFill>
                      <a:schemeClr val="tx2"/>
                    </a:solidFill>
                  </a:tcPr>
                </a:tc>
                <a:tc>
                  <a:txBody>
                    <a:bodyPr/>
                    <a:lstStyle/>
                    <a:p>
                      <a:pPr indent="252095" algn="ctr">
                        <a:lnSpc>
                          <a:spcPct val="100000"/>
                        </a:lnSpc>
                        <a:spcBef>
                          <a:spcPts val="0"/>
                        </a:spcBef>
                        <a:spcAft>
                          <a:spcPts val="0"/>
                        </a:spcAft>
                      </a:pPr>
                      <a:r>
                        <a:rPr lang="es-ES" sz="1800" dirty="0">
                          <a:effectLst/>
                        </a:rPr>
                        <a:t>0,00037645</a:t>
                      </a:r>
                      <a:endParaRPr lang="es-ES" sz="1800" dirty="0">
                        <a:solidFill>
                          <a:srgbClr val="000000"/>
                        </a:solidFill>
                        <a:effectLst/>
                        <a:latin typeface="Arial"/>
                        <a:ea typeface="Calibri"/>
                        <a:cs typeface="Times New Roman"/>
                      </a:endParaRPr>
                    </a:p>
                  </a:txBody>
                  <a:tcPr marL="38574" marR="38574" marT="0" marB="0"/>
                </a:tc>
              </a:tr>
              <a:tr h="411451">
                <a:tc>
                  <a:txBody>
                    <a:bodyPr/>
                    <a:lstStyle/>
                    <a:p>
                      <a:pPr indent="252095" algn="ctr">
                        <a:lnSpc>
                          <a:spcPct val="100000"/>
                        </a:lnSpc>
                        <a:spcBef>
                          <a:spcPts val="0"/>
                        </a:spcBef>
                        <a:spcAft>
                          <a:spcPts val="0"/>
                        </a:spcAft>
                      </a:pPr>
                      <a:r>
                        <a:rPr lang="es-ES" sz="1800" dirty="0">
                          <a:effectLst/>
                        </a:rPr>
                        <a:t>R3(°C m/W)</a:t>
                      </a:r>
                      <a:endParaRPr lang="es-ES" sz="1800" dirty="0">
                        <a:solidFill>
                          <a:srgbClr val="000000"/>
                        </a:solidFill>
                        <a:effectLst/>
                        <a:latin typeface="Arial"/>
                        <a:ea typeface="Calibri"/>
                        <a:cs typeface="Times New Roman"/>
                      </a:endParaRPr>
                    </a:p>
                  </a:txBody>
                  <a:tcPr marL="38574" marR="38574" marT="0" marB="0">
                    <a:solidFill>
                      <a:schemeClr val="tx2"/>
                    </a:solidFill>
                  </a:tcPr>
                </a:tc>
                <a:tc>
                  <a:txBody>
                    <a:bodyPr/>
                    <a:lstStyle/>
                    <a:p>
                      <a:pPr indent="252095" algn="ctr">
                        <a:lnSpc>
                          <a:spcPct val="100000"/>
                        </a:lnSpc>
                        <a:spcBef>
                          <a:spcPts val="0"/>
                        </a:spcBef>
                        <a:spcAft>
                          <a:spcPts val="0"/>
                        </a:spcAft>
                      </a:pPr>
                      <a:r>
                        <a:rPr lang="es-ES" sz="1800" dirty="0">
                          <a:effectLst/>
                        </a:rPr>
                        <a:t>2,39814731</a:t>
                      </a:r>
                      <a:endParaRPr lang="es-ES" sz="1800" dirty="0">
                        <a:solidFill>
                          <a:srgbClr val="000000"/>
                        </a:solidFill>
                        <a:effectLst/>
                        <a:latin typeface="Arial"/>
                        <a:ea typeface="Calibri"/>
                        <a:cs typeface="Times New Roman"/>
                      </a:endParaRPr>
                    </a:p>
                  </a:txBody>
                  <a:tcPr marL="38574" marR="38574" marT="0" marB="0"/>
                </a:tc>
              </a:tr>
              <a:tr h="411451">
                <a:tc>
                  <a:txBody>
                    <a:bodyPr/>
                    <a:lstStyle/>
                    <a:p>
                      <a:pPr indent="252095" algn="ctr">
                        <a:lnSpc>
                          <a:spcPct val="100000"/>
                        </a:lnSpc>
                        <a:spcBef>
                          <a:spcPts val="0"/>
                        </a:spcBef>
                        <a:spcAft>
                          <a:spcPts val="0"/>
                        </a:spcAft>
                      </a:pPr>
                      <a:r>
                        <a:rPr lang="es-ES" sz="1800" dirty="0">
                          <a:effectLst/>
                        </a:rPr>
                        <a:t>R4(°C m/W)</a:t>
                      </a:r>
                      <a:endParaRPr lang="es-ES" sz="1800" dirty="0">
                        <a:solidFill>
                          <a:srgbClr val="000000"/>
                        </a:solidFill>
                        <a:effectLst/>
                        <a:latin typeface="Arial"/>
                        <a:ea typeface="Calibri"/>
                        <a:cs typeface="Times New Roman"/>
                      </a:endParaRPr>
                    </a:p>
                  </a:txBody>
                  <a:tcPr marL="38574" marR="38574" marT="0" marB="0">
                    <a:solidFill>
                      <a:schemeClr val="tx2"/>
                    </a:solidFill>
                  </a:tcPr>
                </a:tc>
                <a:tc>
                  <a:txBody>
                    <a:bodyPr/>
                    <a:lstStyle/>
                    <a:p>
                      <a:pPr indent="252095" algn="ctr">
                        <a:lnSpc>
                          <a:spcPct val="100000"/>
                        </a:lnSpc>
                        <a:spcBef>
                          <a:spcPts val="0"/>
                        </a:spcBef>
                        <a:spcAft>
                          <a:spcPts val="0"/>
                        </a:spcAft>
                      </a:pPr>
                      <a:r>
                        <a:rPr lang="es-ES" sz="1800" dirty="0">
                          <a:effectLst/>
                        </a:rPr>
                        <a:t>6,28E-06</a:t>
                      </a:r>
                      <a:endParaRPr lang="es-ES" sz="1800" dirty="0">
                        <a:solidFill>
                          <a:srgbClr val="000000"/>
                        </a:solidFill>
                        <a:effectLst/>
                        <a:latin typeface="Arial"/>
                        <a:ea typeface="Calibri"/>
                        <a:cs typeface="Times New Roman"/>
                      </a:endParaRPr>
                    </a:p>
                  </a:txBody>
                  <a:tcPr marL="38574" marR="38574" marT="0" marB="0"/>
                </a:tc>
              </a:tr>
              <a:tr h="411451">
                <a:tc>
                  <a:txBody>
                    <a:bodyPr/>
                    <a:lstStyle/>
                    <a:p>
                      <a:pPr indent="252095" algn="ctr">
                        <a:lnSpc>
                          <a:spcPct val="100000"/>
                        </a:lnSpc>
                        <a:spcBef>
                          <a:spcPts val="0"/>
                        </a:spcBef>
                        <a:spcAft>
                          <a:spcPts val="0"/>
                        </a:spcAft>
                      </a:pPr>
                      <a:r>
                        <a:rPr lang="es-ES" sz="1800" dirty="0">
                          <a:effectLst/>
                        </a:rPr>
                        <a:t>R5(°C m/W)</a:t>
                      </a:r>
                      <a:endParaRPr lang="es-ES" sz="1800" dirty="0">
                        <a:solidFill>
                          <a:srgbClr val="000000"/>
                        </a:solidFill>
                        <a:effectLst/>
                        <a:latin typeface="Arial"/>
                        <a:ea typeface="Calibri"/>
                        <a:cs typeface="Times New Roman"/>
                      </a:endParaRPr>
                    </a:p>
                  </a:txBody>
                  <a:tcPr marL="38574" marR="38574" marT="0" marB="0">
                    <a:solidFill>
                      <a:schemeClr val="tx2"/>
                    </a:solidFill>
                  </a:tcPr>
                </a:tc>
                <a:tc>
                  <a:txBody>
                    <a:bodyPr/>
                    <a:lstStyle/>
                    <a:p>
                      <a:pPr indent="252095" algn="ctr">
                        <a:lnSpc>
                          <a:spcPct val="100000"/>
                        </a:lnSpc>
                        <a:spcBef>
                          <a:spcPts val="0"/>
                        </a:spcBef>
                        <a:spcAft>
                          <a:spcPts val="0"/>
                        </a:spcAft>
                      </a:pPr>
                      <a:r>
                        <a:rPr lang="es-ES" sz="1800" dirty="0">
                          <a:effectLst/>
                        </a:rPr>
                        <a:t>1,31E-01</a:t>
                      </a:r>
                      <a:endParaRPr lang="es-ES" sz="1800" dirty="0">
                        <a:solidFill>
                          <a:srgbClr val="000000"/>
                        </a:solidFill>
                        <a:effectLst/>
                        <a:latin typeface="Arial"/>
                        <a:ea typeface="Calibri"/>
                        <a:cs typeface="Times New Roman"/>
                      </a:endParaRPr>
                    </a:p>
                  </a:txBody>
                  <a:tcPr marL="38574" marR="38574" marT="0" marB="0"/>
                </a:tc>
              </a:tr>
              <a:tr h="411451">
                <a:tc>
                  <a:txBody>
                    <a:bodyPr/>
                    <a:lstStyle/>
                    <a:p>
                      <a:pPr indent="252095" algn="ctr">
                        <a:lnSpc>
                          <a:spcPct val="100000"/>
                        </a:lnSpc>
                        <a:spcBef>
                          <a:spcPts val="0"/>
                        </a:spcBef>
                        <a:spcAft>
                          <a:spcPts val="0"/>
                        </a:spcAft>
                      </a:pPr>
                      <a:r>
                        <a:rPr lang="es-ES" sz="1800" dirty="0">
                          <a:solidFill>
                            <a:sysClr val="windowText" lastClr="000000"/>
                          </a:solidFill>
                          <a:effectLst/>
                        </a:rPr>
                        <a:t>B (W/m)</a:t>
                      </a:r>
                      <a:endParaRPr lang="es-ES" sz="1800" dirty="0">
                        <a:solidFill>
                          <a:sysClr val="windowText" lastClr="000000"/>
                        </a:solidFill>
                        <a:effectLst/>
                        <a:latin typeface="Arial"/>
                        <a:ea typeface="Calibri"/>
                        <a:cs typeface="Times New Roman"/>
                      </a:endParaRPr>
                    </a:p>
                  </a:txBody>
                  <a:tcPr marL="38574" marR="38574" marT="0" marB="0">
                    <a:solidFill>
                      <a:schemeClr val="tx2"/>
                    </a:solidFill>
                  </a:tcPr>
                </a:tc>
                <a:tc>
                  <a:txBody>
                    <a:bodyPr/>
                    <a:lstStyle/>
                    <a:p>
                      <a:pPr indent="252095" algn="ctr">
                        <a:lnSpc>
                          <a:spcPct val="100000"/>
                        </a:lnSpc>
                        <a:spcBef>
                          <a:spcPts val="0"/>
                        </a:spcBef>
                        <a:spcAft>
                          <a:spcPts val="0"/>
                        </a:spcAft>
                      </a:pPr>
                      <a:r>
                        <a:rPr lang="es-ES" sz="1800" b="1" dirty="0">
                          <a:effectLst/>
                        </a:rPr>
                        <a:t>7,66E+01</a:t>
                      </a:r>
                      <a:endParaRPr lang="es-ES" sz="1800" b="1" dirty="0">
                        <a:solidFill>
                          <a:srgbClr val="000000"/>
                        </a:solidFill>
                        <a:effectLst/>
                        <a:latin typeface="Arial"/>
                        <a:ea typeface="Calibri"/>
                        <a:cs typeface="Times New Roman"/>
                      </a:endParaRPr>
                    </a:p>
                  </a:txBody>
                  <a:tcPr marL="38574" marR="38574" marT="0" marB="0"/>
                </a:tc>
              </a:tr>
            </a:tbl>
          </a:graphicData>
        </a:graphic>
      </p:graphicFrame>
      <p:grpSp>
        <p:nvGrpSpPr>
          <p:cNvPr id="6" name="5 Grupo"/>
          <p:cNvGrpSpPr/>
          <p:nvPr/>
        </p:nvGrpSpPr>
        <p:grpSpPr>
          <a:xfrm>
            <a:off x="5324012" y="2060848"/>
            <a:ext cx="3456384" cy="3816424"/>
            <a:chOff x="0" y="0"/>
            <a:chExt cx="6096000" cy="1241389"/>
          </a:xfrm>
        </p:grpSpPr>
        <p:sp>
          <p:nvSpPr>
            <p:cNvPr id="7" name="6 Rectángulo"/>
            <p:cNvSpPr/>
            <p:nvPr/>
          </p:nvSpPr>
          <p:spPr>
            <a:xfrm>
              <a:off x="0" y="0"/>
              <a:ext cx="6096000" cy="1241389"/>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s-EC" sz="2400" dirty="0" smtClean="0">
                  <a:solidFill>
                    <a:schemeClr val="bg1"/>
                  </a:solidFill>
                </a:rPr>
                <a:t>El flujo de calor tanto en A como en B son iguales con un espesor de fibra de vidrio de 0,9128plg. Debido a que en el mercado no se va a encontrar la fibra al espesor calculado se aproxima al inmediato superior, con lo que el espesor de aislante térmico es de 1plg.</a:t>
              </a:r>
            </a:p>
          </p:txBody>
        </p:sp>
        <p:sp>
          <p:nvSpPr>
            <p:cNvPr id="8" name="7 Rectángulo"/>
            <p:cNvSpPr/>
            <p:nvPr/>
          </p:nvSpPr>
          <p:spPr>
            <a:xfrm>
              <a:off x="0" y="0"/>
              <a:ext cx="6096000" cy="12413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endParaRPr lang="es-ES" sz="2400" kern="1200" dirty="0">
                <a:solidFill>
                  <a:schemeClr val="bg1"/>
                </a:solidFill>
              </a:endParaRPr>
            </a:p>
          </p:txBody>
        </p:sp>
      </p:grpSp>
      <p:sp>
        <p:nvSpPr>
          <p:cNvPr id="9" name="8 Rectángulo"/>
          <p:cNvSpPr/>
          <p:nvPr/>
        </p:nvSpPr>
        <p:spPr>
          <a:xfrm>
            <a:off x="1155932" y="630147"/>
            <a:ext cx="391732" cy="423664"/>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s-EC" sz="2400" dirty="0" smtClean="0">
                <a:solidFill>
                  <a:schemeClr val="bg1"/>
                </a:solidFill>
              </a:rPr>
              <a:t>A</a:t>
            </a:r>
          </a:p>
        </p:txBody>
      </p:sp>
      <p:sp>
        <p:nvSpPr>
          <p:cNvPr id="10" name="9 Rectángulo"/>
          <p:cNvSpPr/>
          <p:nvPr/>
        </p:nvSpPr>
        <p:spPr>
          <a:xfrm>
            <a:off x="7668343" y="620688"/>
            <a:ext cx="391732" cy="423664"/>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s-EC" sz="2400" dirty="0" smtClean="0">
                <a:solidFill>
                  <a:schemeClr val="bg1"/>
                </a:solidFill>
              </a:rPr>
              <a:t>B</a:t>
            </a:r>
          </a:p>
        </p:txBody>
      </p:sp>
    </p:spTree>
    <p:extLst>
      <p:ext uri="{BB962C8B-B14F-4D97-AF65-F5344CB8AC3E}">
        <p14:creationId xmlns:p14="http://schemas.microsoft.com/office/powerpoint/2010/main" val="91251994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15416"/>
            <a:ext cx="7924800" cy="1143000"/>
          </a:xfrm>
        </p:spPr>
        <p:txBody>
          <a:bodyPr/>
          <a:lstStyle/>
          <a:p>
            <a:pPr algn="ctr"/>
            <a:r>
              <a:rPr lang="es-EC" b="1" dirty="0" smtClean="0">
                <a:solidFill>
                  <a:schemeClr val="tx2"/>
                </a:solidFill>
              </a:rPr>
              <a:t>CONTROL AUTOMÁTICO DEL SISTEMA</a:t>
            </a:r>
            <a:endParaRPr lang="es-ES" b="1" dirty="0">
              <a:solidFill>
                <a:schemeClr val="tx2"/>
              </a:solidFill>
            </a:endParaRPr>
          </a:p>
        </p:txBody>
      </p:sp>
      <p:pic>
        <p:nvPicPr>
          <p:cNvPr id="4" name="Picture 374"/>
          <p:cNvPicPr/>
          <p:nvPr/>
        </p:nvPicPr>
        <p:blipFill>
          <a:blip r:embed="rId2">
            <a:extLst>
              <a:ext uri="{28A0092B-C50C-407E-A947-70E740481C1C}">
                <a14:useLocalDpi xmlns:a14="http://schemas.microsoft.com/office/drawing/2010/main" val="0"/>
              </a:ext>
            </a:extLst>
          </a:blip>
          <a:srcRect/>
          <a:stretch>
            <a:fillRect/>
          </a:stretch>
        </p:blipFill>
        <p:spPr bwMode="auto">
          <a:xfrm>
            <a:off x="297954" y="1118173"/>
            <a:ext cx="3409950" cy="2705100"/>
          </a:xfrm>
          <a:prstGeom prst="rect">
            <a:avLst/>
          </a:prstGeom>
          <a:noFill/>
          <a:ln>
            <a:solidFill>
              <a:schemeClr val="tx1"/>
            </a:solidFill>
          </a:ln>
        </p:spPr>
      </p:pic>
      <p:pic>
        <p:nvPicPr>
          <p:cNvPr id="5" name="4 Imagen" descr="http://i01.i.aliimg.com/img/pb/442/332/308/308332442_244.JPG"/>
          <p:cNvPicPr/>
          <p:nvPr/>
        </p:nvPicPr>
        <p:blipFill>
          <a:blip r:embed="rId3">
            <a:extLst>
              <a:ext uri="{28A0092B-C50C-407E-A947-70E740481C1C}">
                <a14:useLocalDpi xmlns:a14="http://schemas.microsoft.com/office/drawing/2010/main" val="0"/>
              </a:ext>
            </a:extLst>
          </a:blip>
          <a:srcRect/>
          <a:stretch>
            <a:fillRect/>
          </a:stretch>
        </p:blipFill>
        <p:spPr bwMode="auto">
          <a:xfrm>
            <a:off x="4690977" y="1310780"/>
            <a:ext cx="3409415" cy="2657475"/>
          </a:xfrm>
          <a:prstGeom prst="rect">
            <a:avLst/>
          </a:prstGeom>
          <a:noFill/>
          <a:ln>
            <a:noFill/>
          </a:ln>
        </p:spPr>
      </p:pic>
      <p:pic>
        <p:nvPicPr>
          <p:cNvPr id="6" name="5 Imagen"/>
          <p:cNvPicPr/>
          <p:nvPr/>
        </p:nvPicPr>
        <p:blipFill>
          <a:blip r:embed="rId4"/>
          <a:stretch>
            <a:fillRect/>
          </a:stretch>
        </p:blipFill>
        <p:spPr>
          <a:xfrm>
            <a:off x="3551495" y="3970118"/>
            <a:ext cx="2237105" cy="2486025"/>
          </a:xfrm>
          <a:prstGeom prst="rect">
            <a:avLst/>
          </a:prstGeom>
          <a:ln>
            <a:solidFill>
              <a:schemeClr val="tx1"/>
            </a:solidFill>
          </a:ln>
        </p:spPr>
      </p:pic>
      <p:pic>
        <p:nvPicPr>
          <p:cNvPr id="7" name="6 Imagen" descr="http://www.igus.eu/contentData/wpck/images/global/1_1/N08_2_08_CF130US_CF140US_pic1_full.jpg"/>
          <p:cNvPicPr/>
          <p:nvPr/>
        </p:nvPicPr>
        <p:blipFill>
          <a:blip r:embed="rId5">
            <a:extLst>
              <a:ext uri="{28A0092B-C50C-407E-A947-70E740481C1C}">
                <a14:useLocalDpi xmlns:a14="http://schemas.microsoft.com/office/drawing/2010/main" val="0"/>
              </a:ext>
            </a:extLst>
          </a:blip>
          <a:srcRect/>
          <a:stretch>
            <a:fillRect/>
          </a:stretch>
        </p:blipFill>
        <p:spPr bwMode="auto">
          <a:xfrm>
            <a:off x="107504" y="4221088"/>
            <a:ext cx="3257550" cy="1178560"/>
          </a:xfrm>
          <a:prstGeom prst="rect">
            <a:avLst/>
          </a:prstGeom>
          <a:noFill/>
          <a:ln>
            <a:noFill/>
          </a:ln>
        </p:spPr>
      </p:pic>
      <p:sp>
        <p:nvSpPr>
          <p:cNvPr id="8" name="7 Rectángulo"/>
          <p:cNvSpPr/>
          <p:nvPr/>
        </p:nvSpPr>
        <p:spPr>
          <a:xfrm>
            <a:off x="657637" y="3645024"/>
            <a:ext cx="2573229" cy="409875"/>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s-EC" sz="2400" dirty="0" smtClean="0">
                <a:solidFill>
                  <a:schemeClr val="bg1"/>
                </a:solidFill>
              </a:rPr>
              <a:t>PLC WAGO 750-843</a:t>
            </a:r>
          </a:p>
        </p:txBody>
      </p:sp>
      <p:sp>
        <p:nvSpPr>
          <p:cNvPr id="9" name="8 Rectángulo"/>
          <p:cNvSpPr/>
          <p:nvPr/>
        </p:nvSpPr>
        <p:spPr>
          <a:xfrm>
            <a:off x="3975458" y="1002901"/>
            <a:ext cx="2372558" cy="1489995"/>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s-EC" sz="2400" dirty="0" smtClean="0">
                <a:solidFill>
                  <a:schemeClr val="bg1"/>
                </a:solidFill>
              </a:rPr>
              <a:t>RTD.- PT100 de 3 hilos, 100mm de sonda, 1/2plg NPT macho</a:t>
            </a:r>
          </a:p>
        </p:txBody>
      </p:sp>
      <p:sp>
        <p:nvSpPr>
          <p:cNvPr id="10" name="9 Rectángulo"/>
          <p:cNvSpPr/>
          <p:nvPr/>
        </p:nvSpPr>
        <p:spPr>
          <a:xfrm>
            <a:off x="107505" y="5399648"/>
            <a:ext cx="3257549" cy="778663"/>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s-EC" sz="2400" dirty="0" smtClean="0">
                <a:solidFill>
                  <a:schemeClr val="bg1"/>
                </a:solidFill>
              </a:rPr>
              <a:t>Cable de Mando PVC de 3 y 12 hilos, </a:t>
            </a:r>
            <a:r>
              <a:rPr lang="es-EC" sz="2400" dirty="0" err="1" smtClean="0">
                <a:solidFill>
                  <a:schemeClr val="bg1"/>
                </a:solidFill>
              </a:rPr>
              <a:t>Chainflex</a:t>
            </a:r>
            <a:r>
              <a:rPr lang="es-EC" sz="2400" dirty="0" smtClean="0">
                <a:solidFill>
                  <a:schemeClr val="bg1"/>
                </a:solidFill>
              </a:rPr>
              <a:t> CF130</a:t>
            </a:r>
          </a:p>
        </p:txBody>
      </p:sp>
      <p:sp>
        <p:nvSpPr>
          <p:cNvPr id="11" name="10 Rectángulo"/>
          <p:cNvSpPr/>
          <p:nvPr/>
        </p:nvSpPr>
        <p:spPr>
          <a:xfrm>
            <a:off x="3275856" y="6331493"/>
            <a:ext cx="2788384" cy="409875"/>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s-EC" sz="2400" dirty="0" smtClean="0">
                <a:solidFill>
                  <a:schemeClr val="bg1"/>
                </a:solidFill>
              </a:rPr>
              <a:t>Convertidor de 4-20mA</a:t>
            </a:r>
          </a:p>
        </p:txBody>
      </p:sp>
      <p:pic>
        <p:nvPicPr>
          <p:cNvPr id="12" name="11 Imagen"/>
          <p:cNvPicPr/>
          <p:nvPr/>
        </p:nvPicPr>
        <p:blipFill>
          <a:blip r:embed="rId6"/>
          <a:stretch>
            <a:fillRect/>
          </a:stretch>
        </p:blipFill>
        <p:spPr>
          <a:xfrm>
            <a:off x="6228184" y="3392829"/>
            <a:ext cx="2321421" cy="2837275"/>
          </a:xfrm>
          <a:prstGeom prst="rect">
            <a:avLst/>
          </a:prstGeom>
          <a:ln>
            <a:solidFill>
              <a:schemeClr val="tx1"/>
            </a:solidFill>
          </a:ln>
        </p:spPr>
      </p:pic>
      <p:sp>
        <p:nvSpPr>
          <p:cNvPr id="13" name="12 Rectángulo"/>
          <p:cNvSpPr/>
          <p:nvPr/>
        </p:nvSpPr>
        <p:spPr>
          <a:xfrm>
            <a:off x="6352272" y="6187477"/>
            <a:ext cx="2180168" cy="409875"/>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s-EC" sz="2400" dirty="0" smtClean="0">
                <a:solidFill>
                  <a:schemeClr val="bg1"/>
                </a:solidFill>
              </a:rPr>
              <a:t>Módulo Analógico</a:t>
            </a:r>
          </a:p>
        </p:txBody>
      </p:sp>
    </p:spTree>
    <p:extLst>
      <p:ext uri="{BB962C8B-B14F-4D97-AF65-F5344CB8AC3E}">
        <p14:creationId xmlns:p14="http://schemas.microsoft.com/office/powerpoint/2010/main" val="11052385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87424"/>
            <a:ext cx="7924800" cy="1143000"/>
          </a:xfrm>
        </p:spPr>
        <p:txBody>
          <a:bodyPr/>
          <a:lstStyle/>
          <a:p>
            <a:pPr algn="ctr"/>
            <a:r>
              <a:rPr lang="es-EC" b="1" dirty="0" smtClean="0">
                <a:solidFill>
                  <a:schemeClr val="tx2"/>
                </a:solidFill>
              </a:rPr>
              <a:t>INTERFAZ GRÁFICA</a:t>
            </a:r>
            <a:endParaRPr lang="es-ES" b="1" dirty="0">
              <a:solidFill>
                <a:schemeClr val="tx2"/>
              </a:solidFill>
            </a:endParaRPr>
          </a:p>
        </p:txBody>
      </p:sp>
      <p:pic>
        <p:nvPicPr>
          <p:cNvPr id="4" name="Picture 529" descr="C:\Users\Carlos Silva\Desktop\Capturas intouch ultimo\7.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3528" y="908720"/>
            <a:ext cx="4464496" cy="3528392"/>
          </a:xfrm>
          <a:prstGeom prst="rect">
            <a:avLst/>
          </a:prstGeom>
          <a:noFill/>
          <a:ln>
            <a:noFill/>
          </a:ln>
        </p:spPr>
      </p:pic>
      <p:grpSp>
        <p:nvGrpSpPr>
          <p:cNvPr id="5" name="4 Grupo"/>
          <p:cNvGrpSpPr/>
          <p:nvPr/>
        </p:nvGrpSpPr>
        <p:grpSpPr>
          <a:xfrm>
            <a:off x="1043608" y="4797152"/>
            <a:ext cx="6696744" cy="1872208"/>
            <a:chOff x="0" y="-225708"/>
            <a:chExt cx="6749139" cy="1467097"/>
          </a:xfrm>
        </p:grpSpPr>
        <p:sp>
          <p:nvSpPr>
            <p:cNvPr id="6" name="5 Rectángulo"/>
            <p:cNvSpPr/>
            <p:nvPr/>
          </p:nvSpPr>
          <p:spPr>
            <a:xfrm>
              <a:off x="653139" y="-225708"/>
              <a:ext cx="6096000" cy="1467097"/>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s-EC" sz="2400" dirty="0" smtClean="0">
                  <a:solidFill>
                    <a:schemeClr val="bg1"/>
                  </a:solidFill>
                </a:rPr>
                <a:t>Los datos que proporciona estas ventanas son: </a:t>
              </a:r>
            </a:p>
            <a:p>
              <a:pPr algn="ctr"/>
              <a:r>
                <a:rPr lang="es-EC" sz="2400" dirty="0" smtClean="0">
                  <a:solidFill>
                    <a:schemeClr val="bg1"/>
                  </a:solidFill>
                </a:rPr>
                <a:t> temperatura de entrada de agua </a:t>
              </a:r>
            </a:p>
            <a:p>
              <a:pPr algn="ctr"/>
              <a:r>
                <a:rPr lang="es-EC" sz="2400" dirty="0" smtClean="0">
                  <a:solidFill>
                    <a:schemeClr val="bg1"/>
                  </a:solidFill>
                </a:rPr>
                <a:t>temperatura de salida de agua </a:t>
              </a:r>
            </a:p>
            <a:p>
              <a:pPr algn="ctr"/>
              <a:r>
                <a:rPr lang="es-EC" sz="2400" dirty="0" smtClean="0">
                  <a:solidFill>
                    <a:schemeClr val="bg1"/>
                  </a:solidFill>
                </a:rPr>
                <a:t>   temperatura de entrada de aceite</a:t>
              </a:r>
            </a:p>
            <a:p>
              <a:pPr algn="ctr"/>
              <a:r>
                <a:rPr lang="es-EC" sz="2400" dirty="0" smtClean="0">
                  <a:solidFill>
                    <a:schemeClr val="bg1"/>
                  </a:solidFill>
                </a:rPr>
                <a:t>temperatura de salida de aceite</a:t>
              </a:r>
            </a:p>
          </p:txBody>
        </p:sp>
        <p:sp>
          <p:nvSpPr>
            <p:cNvPr id="7" name="6 Rectángulo"/>
            <p:cNvSpPr/>
            <p:nvPr/>
          </p:nvSpPr>
          <p:spPr>
            <a:xfrm>
              <a:off x="0" y="0"/>
              <a:ext cx="6096000" cy="12413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endParaRPr lang="es-ES" sz="2400" kern="1200" dirty="0">
                <a:solidFill>
                  <a:schemeClr val="bg1"/>
                </a:solidFill>
              </a:endParaRPr>
            </a:p>
          </p:txBody>
        </p:sp>
      </p:grpSp>
      <p:pic>
        <p:nvPicPr>
          <p:cNvPr id="8" name="7 Imagen" descr="C:\Users\Patricio\Desktop\HMI.png"/>
          <p:cNvPicPr/>
          <p:nvPr/>
        </p:nvPicPr>
        <p:blipFill rotWithShape="1">
          <a:blip r:embed="rId3">
            <a:extLst>
              <a:ext uri="{28A0092B-C50C-407E-A947-70E740481C1C}">
                <a14:useLocalDpi xmlns:a14="http://schemas.microsoft.com/office/drawing/2010/main" val="0"/>
              </a:ext>
            </a:extLst>
          </a:blip>
          <a:srcRect l="8759" t="11368" r="47445" b="42404"/>
          <a:stretch/>
        </p:blipFill>
        <p:spPr bwMode="auto">
          <a:xfrm>
            <a:off x="4975983" y="1340768"/>
            <a:ext cx="3916045" cy="1990725"/>
          </a:xfrm>
          <a:prstGeom prst="rect">
            <a:avLst/>
          </a:prstGeom>
          <a:noFill/>
          <a:ln>
            <a:noFill/>
          </a:ln>
          <a:extLst>
            <a:ext uri="{53640926-AAD7-44D8-BBD7-CCE9431645EC}">
              <a14:shadowObscured xmlns:a14="http://schemas.microsoft.com/office/drawing/2010/main"/>
            </a:ext>
          </a:extLst>
        </p:spPr>
      </p:pic>
      <p:grpSp>
        <p:nvGrpSpPr>
          <p:cNvPr id="9" name="8 Grupo"/>
          <p:cNvGrpSpPr/>
          <p:nvPr/>
        </p:nvGrpSpPr>
        <p:grpSpPr>
          <a:xfrm>
            <a:off x="899592" y="4189276"/>
            <a:ext cx="3344180" cy="495672"/>
            <a:chOff x="0" y="0"/>
            <a:chExt cx="6096000" cy="1241389"/>
          </a:xfrm>
        </p:grpSpPr>
        <p:sp>
          <p:nvSpPr>
            <p:cNvPr id="10" name="9 Rectángulo"/>
            <p:cNvSpPr/>
            <p:nvPr/>
          </p:nvSpPr>
          <p:spPr>
            <a:xfrm>
              <a:off x="0" y="0"/>
              <a:ext cx="6096000" cy="1241389"/>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s-EC" sz="2400" dirty="0" err="1" smtClean="0">
                  <a:solidFill>
                    <a:schemeClr val="bg1"/>
                  </a:solidFill>
                </a:rPr>
                <a:t>Intouch</a:t>
              </a:r>
              <a:r>
                <a:rPr lang="es-EC" sz="2400" dirty="0" smtClean="0">
                  <a:solidFill>
                    <a:schemeClr val="bg1"/>
                  </a:solidFill>
                </a:rPr>
                <a:t> de </a:t>
              </a:r>
              <a:r>
                <a:rPr lang="es-EC" sz="2400" dirty="0" err="1" smtClean="0">
                  <a:solidFill>
                    <a:schemeClr val="bg1"/>
                  </a:solidFill>
                </a:rPr>
                <a:t>Wonderware</a:t>
              </a:r>
              <a:endParaRPr lang="es-EC" sz="2400" dirty="0" smtClean="0">
                <a:solidFill>
                  <a:schemeClr val="bg1"/>
                </a:solidFill>
              </a:endParaRPr>
            </a:p>
          </p:txBody>
        </p:sp>
        <p:sp>
          <p:nvSpPr>
            <p:cNvPr id="11" name="10 Rectángulo"/>
            <p:cNvSpPr/>
            <p:nvPr/>
          </p:nvSpPr>
          <p:spPr>
            <a:xfrm>
              <a:off x="0" y="0"/>
              <a:ext cx="6096000" cy="12413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endParaRPr lang="es-ES" sz="2400" kern="1200" dirty="0">
                <a:solidFill>
                  <a:schemeClr val="bg1"/>
                </a:solidFill>
              </a:endParaRPr>
            </a:p>
          </p:txBody>
        </p:sp>
      </p:grpSp>
      <p:grpSp>
        <p:nvGrpSpPr>
          <p:cNvPr id="12" name="11 Grupo"/>
          <p:cNvGrpSpPr/>
          <p:nvPr/>
        </p:nvGrpSpPr>
        <p:grpSpPr>
          <a:xfrm>
            <a:off x="5961896" y="3331493"/>
            <a:ext cx="1944217" cy="495672"/>
            <a:chOff x="0" y="0"/>
            <a:chExt cx="6096000" cy="1241389"/>
          </a:xfrm>
        </p:grpSpPr>
        <p:sp>
          <p:nvSpPr>
            <p:cNvPr id="13" name="12 Rectángulo"/>
            <p:cNvSpPr/>
            <p:nvPr/>
          </p:nvSpPr>
          <p:spPr>
            <a:xfrm>
              <a:off x="0" y="0"/>
              <a:ext cx="6096000" cy="1241389"/>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s-EC" sz="2400" dirty="0" smtClean="0">
                  <a:solidFill>
                    <a:schemeClr val="bg1"/>
                  </a:solidFill>
                </a:rPr>
                <a:t>HMI</a:t>
              </a:r>
            </a:p>
          </p:txBody>
        </p:sp>
        <p:sp>
          <p:nvSpPr>
            <p:cNvPr id="14" name="13 Rectángulo"/>
            <p:cNvSpPr/>
            <p:nvPr/>
          </p:nvSpPr>
          <p:spPr>
            <a:xfrm>
              <a:off x="0" y="0"/>
              <a:ext cx="6096000" cy="124138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1440" tIns="91440" rIns="91440" bIns="91440" numCol="1" spcCol="1270" anchor="ctr" anchorCtr="0">
              <a:noAutofit/>
            </a:bodyPr>
            <a:lstStyle/>
            <a:p>
              <a:pPr lvl="0" defTabSz="1066800">
                <a:lnSpc>
                  <a:spcPct val="90000"/>
                </a:lnSpc>
                <a:spcBef>
                  <a:spcPct val="0"/>
                </a:spcBef>
                <a:spcAft>
                  <a:spcPct val="35000"/>
                </a:spcAft>
              </a:pPr>
              <a:endParaRPr lang="es-ES" sz="2400" kern="1200" dirty="0">
                <a:solidFill>
                  <a:schemeClr val="bg1"/>
                </a:solidFill>
              </a:endParaRPr>
            </a:p>
          </p:txBody>
        </p:sp>
      </p:grpSp>
    </p:spTree>
    <p:extLst>
      <p:ext uri="{BB962C8B-B14F-4D97-AF65-F5344CB8AC3E}">
        <p14:creationId xmlns:p14="http://schemas.microsoft.com/office/powerpoint/2010/main" val="30434598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15416"/>
            <a:ext cx="7924800" cy="1143000"/>
          </a:xfrm>
        </p:spPr>
        <p:txBody>
          <a:bodyPr/>
          <a:lstStyle/>
          <a:p>
            <a:pPr algn="ctr"/>
            <a:r>
              <a:rPr lang="es-EC" b="1" dirty="0" smtClean="0">
                <a:solidFill>
                  <a:schemeClr val="tx2"/>
                </a:solidFill>
              </a:rPr>
              <a:t>CONSTRUCCIÓN DE LA ESTRUCTURA</a:t>
            </a:r>
            <a:endParaRPr lang="es-ES" b="1" dirty="0">
              <a:solidFill>
                <a:schemeClr val="tx2"/>
              </a:solidFill>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1115616" y="1196752"/>
            <a:ext cx="3096344" cy="2678254"/>
          </a:xfrm>
          <a:prstGeom prst="rect">
            <a:avLst/>
          </a:prstGeom>
          <a:noFill/>
          <a:ln>
            <a:noFill/>
          </a:ln>
        </p:spPr>
      </p:pic>
      <p:pic>
        <p:nvPicPr>
          <p:cNvPr id="5" name="4 Imagen"/>
          <p:cNvPicPr/>
          <p:nvPr/>
        </p:nvPicPr>
        <p:blipFill>
          <a:blip r:embed="rId3">
            <a:extLst>
              <a:ext uri="{28A0092B-C50C-407E-A947-70E740481C1C}">
                <a14:useLocalDpi xmlns:a14="http://schemas.microsoft.com/office/drawing/2010/main" val="0"/>
              </a:ext>
            </a:extLst>
          </a:blip>
          <a:srcRect/>
          <a:stretch>
            <a:fillRect/>
          </a:stretch>
        </p:blipFill>
        <p:spPr bwMode="auto">
          <a:xfrm>
            <a:off x="4788024" y="1196752"/>
            <a:ext cx="3240360" cy="2678254"/>
          </a:xfrm>
          <a:prstGeom prst="rect">
            <a:avLst/>
          </a:prstGeom>
          <a:noFill/>
          <a:ln>
            <a:noFill/>
          </a:ln>
        </p:spPr>
      </p:pic>
      <p:pic>
        <p:nvPicPr>
          <p:cNvPr id="24578" name="Picture 2" descr="C:\Users\dell\Dropbox\Tesis Escrito\Fotos Construccion\Construccion\IMG_20130822_140916.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95836" y="4149080"/>
            <a:ext cx="3384376" cy="253828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2312860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solidFill>
                  <a:schemeClr val="tx2"/>
                </a:solidFill>
              </a:rPr>
              <a:t>CONSTRUCCIÓN DEL INTERCAMBIADOR DE CALOR</a:t>
            </a:r>
            <a:endParaRPr lang="es-ES" b="1" dirty="0">
              <a:solidFill>
                <a:schemeClr val="tx2"/>
              </a:solidFill>
            </a:endParaRPr>
          </a:p>
        </p:txBody>
      </p:sp>
      <p:pic>
        <p:nvPicPr>
          <p:cNvPr id="4" name="3 Imagen" descr="C:\Users\dell\Downloads\IMG_20130801_125844.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512" y="1556792"/>
            <a:ext cx="2736304" cy="2376264"/>
          </a:xfrm>
          <a:prstGeom prst="rect">
            <a:avLst/>
          </a:prstGeom>
          <a:noFill/>
          <a:ln>
            <a:noFill/>
          </a:ln>
        </p:spPr>
      </p:pic>
      <p:pic>
        <p:nvPicPr>
          <p:cNvPr id="5" name="4 Imagen" descr="C:\Users\dell\Downloads\IMG_20130814_154029.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131840" y="1556792"/>
            <a:ext cx="2952328" cy="2376264"/>
          </a:xfrm>
          <a:prstGeom prst="rect">
            <a:avLst/>
          </a:prstGeom>
          <a:noFill/>
          <a:ln>
            <a:noFill/>
          </a:ln>
        </p:spPr>
      </p:pic>
      <p:pic>
        <p:nvPicPr>
          <p:cNvPr id="25602" name="Picture 2" descr="C:\Users\dell\Dropbox\Tesis Escrito\Fotos Construccion\Construccion\IMG_20130819_154052.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82444" y="1556792"/>
            <a:ext cx="2610036" cy="2376264"/>
          </a:xfrm>
          <a:prstGeom prst="rect">
            <a:avLst/>
          </a:prstGeom>
          <a:noFill/>
          <a:extLst>
            <a:ext uri="{909E8E84-426E-40DD-AFC4-6F175D3DCCD1}">
              <a14:hiddenFill xmlns:a14="http://schemas.microsoft.com/office/drawing/2010/main">
                <a:solidFill>
                  <a:srgbClr val="FFFFFF"/>
                </a:solidFill>
              </a14:hiddenFill>
            </a:ext>
          </a:extLst>
        </p:spPr>
      </p:pic>
      <p:pic>
        <p:nvPicPr>
          <p:cNvPr id="25603" name="Picture 3" descr="C:\Users\dell\Dropbox\Tesis Escrito\Fotos Construccion\Construccion\IMG_20130822_183732.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08112" y="4104456"/>
            <a:ext cx="3419872" cy="2564904"/>
          </a:xfrm>
          <a:prstGeom prst="rect">
            <a:avLst/>
          </a:prstGeom>
          <a:noFill/>
          <a:extLst>
            <a:ext uri="{909E8E84-426E-40DD-AFC4-6F175D3DCCD1}">
              <a14:hiddenFill xmlns:a14="http://schemas.microsoft.com/office/drawing/2010/main">
                <a:solidFill>
                  <a:srgbClr val="FFFFFF"/>
                </a:solidFill>
              </a14:hiddenFill>
            </a:ext>
          </a:extLst>
        </p:spPr>
      </p:pic>
      <p:pic>
        <p:nvPicPr>
          <p:cNvPr id="25604" name="Picture 4" descr="C:\Users\dell\Dropbox\Tesis Escrito\Fotos Construccion\Construccion\IMG_20130830_160630.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788024" y="4176464"/>
            <a:ext cx="3528392" cy="24928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232027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EC" b="1" dirty="0" smtClean="0">
                <a:solidFill>
                  <a:schemeClr val="tx2"/>
                </a:solidFill>
              </a:rPr>
              <a:t>CONSTRUCCIÓN E INSTALACIÓN LÍNEAS DE ALIMENTACIÓN</a:t>
            </a:r>
            <a:endParaRPr lang="es-ES" b="1" dirty="0">
              <a:solidFill>
                <a:schemeClr val="tx2"/>
              </a:solidFill>
            </a:endParaRPr>
          </a:p>
        </p:txBody>
      </p:sp>
      <p:pic>
        <p:nvPicPr>
          <p:cNvPr id="4" name="3 Imagen" descr="C:\Users\dell\Downloads\IMG_20130920_162212.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7584" y="1988840"/>
            <a:ext cx="3672408" cy="3600400"/>
          </a:xfrm>
          <a:prstGeom prst="rect">
            <a:avLst/>
          </a:prstGeom>
          <a:noFill/>
          <a:ln>
            <a:noFill/>
          </a:ln>
        </p:spPr>
      </p:pic>
      <p:pic>
        <p:nvPicPr>
          <p:cNvPr id="5" name="4 Imagen"/>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860032" y="1988840"/>
            <a:ext cx="3456384" cy="3600400"/>
          </a:xfrm>
          <a:prstGeom prst="rect">
            <a:avLst/>
          </a:prstGeom>
          <a:noFill/>
          <a:ln>
            <a:noFill/>
          </a:ln>
        </p:spPr>
      </p:pic>
    </p:spTree>
    <p:extLst>
      <p:ext uri="{BB962C8B-B14F-4D97-AF65-F5344CB8AC3E}">
        <p14:creationId xmlns:p14="http://schemas.microsoft.com/office/powerpoint/2010/main" val="21281018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34280"/>
            <a:ext cx="7924800" cy="1143000"/>
          </a:xfrm>
        </p:spPr>
        <p:txBody>
          <a:bodyPr/>
          <a:lstStyle/>
          <a:p>
            <a:pPr algn="ctr"/>
            <a:r>
              <a:rPr lang="es-EC" b="1" dirty="0" smtClean="0">
                <a:solidFill>
                  <a:schemeClr val="tx2"/>
                </a:solidFill>
              </a:rPr>
              <a:t>MONTAJE DE LA INSTRUMENTACIÓN</a:t>
            </a:r>
            <a:endParaRPr lang="es-ES" b="1" dirty="0">
              <a:solidFill>
                <a:schemeClr val="tx2"/>
              </a:solidFill>
            </a:endParaRPr>
          </a:p>
        </p:txBody>
      </p:sp>
      <p:pic>
        <p:nvPicPr>
          <p:cNvPr id="4" name="3 Imagen"/>
          <p:cNvPicPr/>
          <p:nvPr/>
        </p:nvPicPr>
        <p:blipFill>
          <a:blip r:embed="rId2">
            <a:extLst>
              <a:ext uri="{28A0092B-C50C-407E-A947-70E740481C1C}">
                <a14:useLocalDpi xmlns:a14="http://schemas.microsoft.com/office/drawing/2010/main" val="0"/>
              </a:ext>
            </a:extLst>
          </a:blip>
          <a:srcRect/>
          <a:stretch>
            <a:fillRect/>
          </a:stretch>
        </p:blipFill>
        <p:spPr bwMode="auto">
          <a:xfrm>
            <a:off x="4499992" y="1212598"/>
            <a:ext cx="3816424" cy="2304256"/>
          </a:xfrm>
          <a:prstGeom prst="rect">
            <a:avLst/>
          </a:prstGeom>
          <a:noFill/>
          <a:ln>
            <a:solidFill>
              <a:schemeClr val="tx1"/>
            </a:solidFill>
          </a:ln>
        </p:spPr>
      </p:pic>
      <p:pic>
        <p:nvPicPr>
          <p:cNvPr id="5" name="4 Imagen" descr="C:\Users\dell\Downloads\IMG_20131015_162840.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43608" y="2708920"/>
            <a:ext cx="3024336" cy="3312368"/>
          </a:xfrm>
          <a:prstGeom prst="rect">
            <a:avLst/>
          </a:prstGeom>
          <a:noFill/>
          <a:ln>
            <a:noFill/>
          </a:ln>
        </p:spPr>
      </p:pic>
    </p:spTree>
    <p:extLst>
      <p:ext uri="{BB962C8B-B14F-4D97-AF65-F5344CB8AC3E}">
        <p14:creationId xmlns:p14="http://schemas.microsoft.com/office/powerpoint/2010/main" val="42088788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15416"/>
            <a:ext cx="7924800" cy="1143000"/>
          </a:xfrm>
        </p:spPr>
        <p:txBody>
          <a:bodyPr/>
          <a:lstStyle/>
          <a:p>
            <a:pPr algn="ctr"/>
            <a:r>
              <a:rPr lang="es-EC" b="1" dirty="0" smtClean="0">
                <a:solidFill>
                  <a:schemeClr val="tx2"/>
                </a:solidFill>
              </a:rPr>
              <a:t>PRUEBA NEUMÁTICA</a:t>
            </a:r>
            <a:endParaRPr lang="es-ES" b="1" dirty="0">
              <a:solidFill>
                <a:schemeClr val="tx2"/>
              </a:solidFill>
            </a:endParaRPr>
          </a:p>
        </p:txBody>
      </p:sp>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1286241"/>
            <a:ext cx="1486458" cy="440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259632" y="1988840"/>
            <a:ext cx="6696744" cy="1512168"/>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s-EC" sz="2400" dirty="0">
                <a:solidFill>
                  <a:schemeClr val="bg1"/>
                </a:solidFill>
              </a:rPr>
              <a:t>La presión de diseño para la tubería de agua es de 30 PSI y la de aceite térmico es de 99,47 PSI, escogiendo la presión más alta de trabajo que es para la línea de aceite térmico, la presión neumática es de 109,417 PSI</a:t>
            </a:r>
            <a:r>
              <a:rPr lang="es-EC" sz="2400" dirty="0"/>
              <a:t>.</a:t>
            </a:r>
            <a:endParaRPr lang="es-ES" sz="2400" dirty="0"/>
          </a:p>
        </p:txBody>
      </p:sp>
      <p:pic>
        <p:nvPicPr>
          <p:cNvPr id="6" name="5 Imagen" descr="C:\Users\dell\Downloads\IMG_20130905_145941.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5" y="3933056"/>
            <a:ext cx="3240360" cy="2180590"/>
          </a:xfrm>
          <a:prstGeom prst="rect">
            <a:avLst/>
          </a:prstGeom>
          <a:noFill/>
          <a:ln>
            <a:noFill/>
          </a:ln>
        </p:spPr>
      </p:pic>
      <p:pic>
        <p:nvPicPr>
          <p:cNvPr id="7" name="6 Imagen"/>
          <p:cNvPicPr/>
          <p:nvPr/>
        </p:nvPicPr>
        <p:blipFill>
          <a:blip r:embed="rId4">
            <a:extLst>
              <a:ext uri="{28A0092B-C50C-407E-A947-70E740481C1C}">
                <a14:useLocalDpi xmlns:a14="http://schemas.microsoft.com/office/drawing/2010/main" val="0"/>
              </a:ext>
            </a:extLst>
          </a:blip>
          <a:srcRect/>
          <a:stretch>
            <a:fillRect/>
          </a:stretch>
        </p:blipFill>
        <p:spPr bwMode="auto">
          <a:xfrm>
            <a:off x="4499992" y="3950212"/>
            <a:ext cx="3672408" cy="2163434"/>
          </a:xfrm>
          <a:prstGeom prst="rect">
            <a:avLst/>
          </a:prstGeom>
          <a:noFill/>
          <a:ln>
            <a:noFill/>
          </a:ln>
        </p:spPr>
      </p:pic>
    </p:spTree>
    <p:extLst>
      <p:ext uri="{BB962C8B-B14F-4D97-AF65-F5344CB8AC3E}">
        <p14:creationId xmlns:p14="http://schemas.microsoft.com/office/powerpoint/2010/main" val="30255339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171400"/>
            <a:ext cx="7924800" cy="1143000"/>
          </a:xfrm>
        </p:spPr>
        <p:txBody>
          <a:bodyPr/>
          <a:lstStyle/>
          <a:p>
            <a:pPr algn="ctr"/>
            <a:r>
              <a:rPr lang="es-EC" b="1" dirty="0" smtClean="0">
                <a:solidFill>
                  <a:schemeClr val="tx2"/>
                </a:solidFill>
              </a:rPr>
              <a:t>ADQUISICIÓN Y VALIDACIÓN DE DATOS</a:t>
            </a:r>
            <a:endParaRPr lang="es-ES" b="1" dirty="0">
              <a:solidFill>
                <a:schemeClr val="tx2"/>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790106837"/>
              </p:ext>
            </p:extLst>
          </p:nvPr>
        </p:nvGraphicFramePr>
        <p:xfrm>
          <a:off x="611560" y="1196752"/>
          <a:ext cx="7920881" cy="5266350"/>
        </p:xfrm>
        <a:graphic>
          <a:graphicData uri="http://schemas.openxmlformats.org/drawingml/2006/table">
            <a:tbl>
              <a:tblPr firstRow="1" firstCol="1" bandRow="1">
                <a:tableStyleId>{5C22544A-7EE6-4342-B048-85BDC9FD1C3A}</a:tableStyleId>
              </a:tblPr>
              <a:tblGrid>
                <a:gridCol w="767113"/>
                <a:gridCol w="1591500"/>
                <a:gridCol w="1198085"/>
                <a:gridCol w="1070389"/>
                <a:gridCol w="931426"/>
                <a:gridCol w="1198085"/>
                <a:gridCol w="1164283"/>
              </a:tblGrid>
              <a:tr h="942650">
                <a:tc>
                  <a:txBody>
                    <a:bodyPr/>
                    <a:lstStyle/>
                    <a:p>
                      <a:pPr algn="ctr">
                        <a:spcAft>
                          <a:spcPts val="0"/>
                        </a:spcAft>
                      </a:pPr>
                      <a:r>
                        <a:rPr lang="es-EC" sz="2000" dirty="0" err="1">
                          <a:effectLst/>
                        </a:rPr>
                        <a:t>Item</a:t>
                      </a:r>
                      <a:endParaRPr lang="es-ES" sz="2000" dirty="0">
                        <a:solidFill>
                          <a:srgbClr val="000000"/>
                        </a:solidFill>
                        <a:effectLst/>
                        <a:latin typeface="Arial"/>
                        <a:ea typeface="Calibri"/>
                        <a:cs typeface="Times New Roman"/>
                      </a:endParaRPr>
                    </a:p>
                  </a:txBody>
                  <a:tcPr marL="68580" marR="68580" marT="0" marB="0" anchor="ctr">
                    <a:solidFill>
                      <a:schemeClr val="tx2"/>
                    </a:solidFill>
                  </a:tcPr>
                </a:tc>
                <a:tc>
                  <a:txBody>
                    <a:bodyPr/>
                    <a:lstStyle/>
                    <a:p>
                      <a:pPr algn="ctr">
                        <a:spcAft>
                          <a:spcPts val="0"/>
                        </a:spcAft>
                      </a:pPr>
                      <a:r>
                        <a:rPr lang="es-EC" sz="2000" dirty="0">
                          <a:effectLst/>
                        </a:rPr>
                        <a:t>Descripción</a:t>
                      </a:r>
                      <a:endParaRPr lang="es-ES" sz="2000" dirty="0">
                        <a:solidFill>
                          <a:srgbClr val="000000"/>
                        </a:solidFill>
                        <a:effectLst/>
                        <a:latin typeface="Arial"/>
                        <a:ea typeface="Calibri"/>
                        <a:cs typeface="Times New Roman"/>
                      </a:endParaRPr>
                    </a:p>
                  </a:txBody>
                  <a:tcPr marL="68580" marR="68580" marT="0" marB="0" anchor="ctr">
                    <a:solidFill>
                      <a:schemeClr val="tx2"/>
                    </a:solidFill>
                  </a:tcPr>
                </a:tc>
                <a:tc>
                  <a:txBody>
                    <a:bodyPr/>
                    <a:lstStyle/>
                    <a:p>
                      <a:pPr algn="ctr">
                        <a:spcAft>
                          <a:spcPts val="0"/>
                        </a:spcAft>
                      </a:pPr>
                      <a:r>
                        <a:rPr lang="es-EC" sz="2000" dirty="0">
                          <a:effectLst/>
                        </a:rPr>
                        <a:t>Valor Analítico</a:t>
                      </a:r>
                      <a:endParaRPr lang="es-ES" sz="2000" dirty="0">
                        <a:solidFill>
                          <a:srgbClr val="000000"/>
                        </a:solidFill>
                        <a:effectLst/>
                        <a:latin typeface="Arial"/>
                        <a:ea typeface="Calibri"/>
                        <a:cs typeface="Times New Roman"/>
                      </a:endParaRPr>
                    </a:p>
                  </a:txBody>
                  <a:tcPr marL="68580" marR="68580" marT="0" marB="0" anchor="ctr">
                    <a:solidFill>
                      <a:schemeClr val="tx2"/>
                    </a:solidFill>
                  </a:tcPr>
                </a:tc>
                <a:tc>
                  <a:txBody>
                    <a:bodyPr/>
                    <a:lstStyle/>
                    <a:p>
                      <a:pPr algn="ctr">
                        <a:spcAft>
                          <a:spcPts val="0"/>
                        </a:spcAft>
                      </a:pPr>
                      <a:r>
                        <a:rPr lang="es-EC" sz="2000" dirty="0">
                          <a:effectLst/>
                        </a:rPr>
                        <a:t>Valor </a:t>
                      </a:r>
                      <a:r>
                        <a:rPr lang="es-EC" sz="2000" dirty="0" err="1">
                          <a:effectLst/>
                        </a:rPr>
                        <a:t>Intouch</a:t>
                      </a:r>
                      <a:endParaRPr lang="es-ES" sz="2000" dirty="0">
                        <a:solidFill>
                          <a:srgbClr val="000000"/>
                        </a:solidFill>
                        <a:effectLst/>
                        <a:latin typeface="Arial"/>
                        <a:ea typeface="Calibri"/>
                        <a:cs typeface="Times New Roman"/>
                      </a:endParaRPr>
                    </a:p>
                  </a:txBody>
                  <a:tcPr marL="68580" marR="68580" marT="0" marB="0" anchor="ctr">
                    <a:solidFill>
                      <a:schemeClr val="tx2"/>
                    </a:solidFill>
                  </a:tcPr>
                </a:tc>
                <a:tc>
                  <a:txBody>
                    <a:bodyPr/>
                    <a:lstStyle/>
                    <a:p>
                      <a:pPr algn="ctr">
                        <a:spcAft>
                          <a:spcPts val="0"/>
                        </a:spcAft>
                      </a:pPr>
                      <a:r>
                        <a:rPr lang="es-EC" sz="2000" dirty="0">
                          <a:effectLst/>
                        </a:rPr>
                        <a:t>Valor HMI</a:t>
                      </a:r>
                      <a:endParaRPr lang="es-ES" sz="2000" dirty="0">
                        <a:solidFill>
                          <a:srgbClr val="000000"/>
                        </a:solidFill>
                        <a:effectLst/>
                        <a:latin typeface="Arial"/>
                        <a:ea typeface="Calibri"/>
                        <a:cs typeface="Times New Roman"/>
                      </a:endParaRPr>
                    </a:p>
                  </a:txBody>
                  <a:tcPr marL="68580" marR="68580" marT="0" marB="0" anchor="ctr">
                    <a:solidFill>
                      <a:schemeClr val="tx2"/>
                    </a:solidFill>
                  </a:tcPr>
                </a:tc>
                <a:tc>
                  <a:txBody>
                    <a:bodyPr/>
                    <a:lstStyle/>
                    <a:p>
                      <a:pPr algn="ctr">
                        <a:spcAft>
                          <a:spcPts val="0"/>
                        </a:spcAft>
                      </a:pPr>
                      <a:r>
                        <a:rPr lang="es-EC" sz="2000" dirty="0">
                          <a:effectLst/>
                        </a:rPr>
                        <a:t>Error % Analítico vs </a:t>
                      </a:r>
                      <a:r>
                        <a:rPr lang="es-EC" sz="2000" dirty="0" err="1">
                          <a:effectLst/>
                        </a:rPr>
                        <a:t>Intouch</a:t>
                      </a:r>
                      <a:endParaRPr lang="es-ES" sz="2000" dirty="0">
                        <a:solidFill>
                          <a:srgbClr val="000000"/>
                        </a:solidFill>
                        <a:effectLst/>
                        <a:latin typeface="Arial"/>
                        <a:ea typeface="Calibri"/>
                        <a:cs typeface="Times New Roman"/>
                      </a:endParaRPr>
                    </a:p>
                  </a:txBody>
                  <a:tcPr marL="68580" marR="68580" marT="0" marB="0" anchor="ctr">
                    <a:solidFill>
                      <a:schemeClr val="tx2"/>
                    </a:solidFill>
                  </a:tcPr>
                </a:tc>
                <a:tc>
                  <a:txBody>
                    <a:bodyPr/>
                    <a:lstStyle/>
                    <a:p>
                      <a:pPr algn="ctr">
                        <a:spcAft>
                          <a:spcPts val="0"/>
                        </a:spcAft>
                      </a:pPr>
                      <a:r>
                        <a:rPr lang="es-EC" sz="2000" dirty="0">
                          <a:effectLst/>
                        </a:rPr>
                        <a:t>Error % Analítico vs HMI</a:t>
                      </a:r>
                      <a:endParaRPr lang="es-ES" sz="2000" dirty="0">
                        <a:solidFill>
                          <a:srgbClr val="000000"/>
                        </a:solidFill>
                        <a:effectLst/>
                        <a:latin typeface="Arial"/>
                        <a:ea typeface="Calibri"/>
                        <a:cs typeface="Times New Roman"/>
                      </a:endParaRPr>
                    </a:p>
                  </a:txBody>
                  <a:tcPr marL="68580" marR="68580" marT="0" marB="0" anchor="ctr">
                    <a:solidFill>
                      <a:schemeClr val="tx2"/>
                    </a:solidFill>
                  </a:tcPr>
                </a:tc>
              </a:tr>
              <a:tr h="1178313">
                <a:tc>
                  <a:txBody>
                    <a:bodyPr/>
                    <a:lstStyle/>
                    <a:p>
                      <a:pPr algn="ctr">
                        <a:spcAft>
                          <a:spcPts val="0"/>
                        </a:spcAft>
                      </a:pPr>
                      <a:r>
                        <a:rPr lang="es-EC" sz="2000" dirty="0">
                          <a:effectLst/>
                        </a:rPr>
                        <a:t>1</a:t>
                      </a:r>
                      <a:endParaRPr lang="es-ES" sz="2000" dirty="0">
                        <a:solidFill>
                          <a:srgbClr val="000000"/>
                        </a:solidFill>
                        <a:effectLst/>
                        <a:latin typeface="Arial"/>
                        <a:ea typeface="Calibri"/>
                        <a:cs typeface="Times New Roman"/>
                      </a:endParaRPr>
                    </a:p>
                  </a:txBody>
                  <a:tcPr marL="68580" marR="68580" marT="0" marB="0" anchor="ctr">
                    <a:solidFill>
                      <a:schemeClr val="tx2"/>
                    </a:solidFill>
                  </a:tcPr>
                </a:tc>
                <a:tc>
                  <a:txBody>
                    <a:bodyPr/>
                    <a:lstStyle/>
                    <a:p>
                      <a:pPr algn="ctr">
                        <a:spcAft>
                          <a:spcPts val="0"/>
                        </a:spcAft>
                      </a:pPr>
                      <a:r>
                        <a:rPr lang="es-EC" sz="2000" dirty="0" err="1">
                          <a:effectLst/>
                        </a:rPr>
                        <a:t>Temp</a:t>
                      </a:r>
                      <a:r>
                        <a:rPr lang="es-EC" sz="2000" dirty="0">
                          <a:effectLst/>
                        </a:rPr>
                        <a:t>. de aceite térmico al ingreso al IC (°C)</a:t>
                      </a:r>
                      <a:endParaRPr lang="es-ES" sz="2000" dirty="0">
                        <a:solidFill>
                          <a:srgbClr val="000000"/>
                        </a:solidFill>
                        <a:effectLst/>
                        <a:latin typeface="Arial"/>
                        <a:ea typeface="Calibri"/>
                        <a:cs typeface="Times New Roman"/>
                      </a:endParaRPr>
                    </a:p>
                  </a:txBody>
                  <a:tcPr marL="68580" marR="68580" marT="0" marB="0" anchor="ctr"/>
                </a:tc>
                <a:tc>
                  <a:txBody>
                    <a:bodyPr/>
                    <a:lstStyle/>
                    <a:p>
                      <a:pPr algn="ctr">
                        <a:spcAft>
                          <a:spcPts val="0"/>
                        </a:spcAft>
                      </a:pPr>
                      <a:r>
                        <a:rPr lang="es-EC" sz="2000" dirty="0">
                          <a:effectLst/>
                        </a:rPr>
                        <a:t>214</a:t>
                      </a:r>
                      <a:endParaRPr lang="es-ES" sz="2000" dirty="0">
                        <a:solidFill>
                          <a:srgbClr val="000000"/>
                        </a:solidFill>
                        <a:effectLst/>
                        <a:latin typeface="Arial"/>
                        <a:ea typeface="Calibri"/>
                        <a:cs typeface="Times New Roman"/>
                      </a:endParaRPr>
                    </a:p>
                  </a:txBody>
                  <a:tcPr marL="68580" marR="68580" marT="0" marB="0" anchor="ctr"/>
                </a:tc>
                <a:tc>
                  <a:txBody>
                    <a:bodyPr/>
                    <a:lstStyle/>
                    <a:p>
                      <a:pPr algn="ctr">
                        <a:spcAft>
                          <a:spcPts val="0"/>
                        </a:spcAft>
                      </a:pPr>
                      <a:r>
                        <a:rPr lang="es-EC" sz="2000" dirty="0">
                          <a:effectLst/>
                        </a:rPr>
                        <a:t>214,14</a:t>
                      </a:r>
                      <a:endParaRPr lang="es-ES" sz="2000" dirty="0">
                        <a:solidFill>
                          <a:srgbClr val="000000"/>
                        </a:solidFill>
                        <a:effectLst/>
                        <a:latin typeface="Arial"/>
                        <a:ea typeface="Calibri"/>
                        <a:cs typeface="Times New Roman"/>
                      </a:endParaRPr>
                    </a:p>
                  </a:txBody>
                  <a:tcPr marL="68580" marR="68580" marT="0" marB="0" anchor="ctr"/>
                </a:tc>
                <a:tc>
                  <a:txBody>
                    <a:bodyPr/>
                    <a:lstStyle/>
                    <a:p>
                      <a:pPr algn="ctr">
                        <a:spcAft>
                          <a:spcPts val="0"/>
                        </a:spcAft>
                      </a:pPr>
                      <a:r>
                        <a:rPr lang="es-EC" sz="2000" dirty="0" smtClean="0">
                          <a:effectLst/>
                        </a:rPr>
                        <a:t>214,3</a:t>
                      </a:r>
                      <a:endParaRPr lang="es-ES" sz="2000" dirty="0">
                        <a:solidFill>
                          <a:srgbClr val="000000"/>
                        </a:solidFill>
                        <a:effectLst/>
                        <a:latin typeface="Arial"/>
                        <a:ea typeface="Calibri"/>
                        <a:cs typeface="Times New Roman"/>
                      </a:endParaRPr>
                    </a:p>
                  </a:txBody>
                  <a:tcPr marL="68580" marR="68580" marT="0" marB="0" anchor="ctr"/>
                </a:tc>
                <a:tc>
                  <a:txBody>
                    <a:bodyPr/>
                    <a:lstStyle/>
                    <a:p>
                      <a:pPr algn="ctr">
                        <a:spcAft>
                          <a:spcPts val="0"/>
                        </a:spcAft>
                      </a:pPr>
                      <a:r>
                        <a:rPr lang="es-EC" sz="2000" dirty="0">
                          <a:effectLst/>
                        </a:rPr>
                        <a:t>0,0653 %</a:t>
                      </a:r>
                      <a:endParaRPr lang="es-ES" sz="2000" dirty="0">
                        <a:solidFill>
                          <a:srgbClr val="000000"/>
                        </a:solidFill>
                        <a:effectLst/>
                        <a:latin typeface="Arial"/>
                        <a:ea typeface="Calibri"/>
                        <a:cs typeface="Times New Roman"/>
                      </a:endParaRPr>
                    </a:p>
                  </a:txBody>
                  <a:tcPr marL="68580" marR="68580" marT="0" marB="0" anchor="ctr"/>
                </a:tc>
                <a:tc>
                  <a:txBody>
                    <a:bodyPr/>
                    <a:lstStyle/>
                    <a:p>
                      <a:pPr algn="ctr">
                        <a:spcAft>
                          <a:spcPts val="0"/>
                        </a:spcAft>
                      </a:pPr>
                      <a:r>
                        <a:rPr lang="es-EC" sz="2000">
                          <a:effectLst/>
                        </a:rPr>
                        <a:t>0,1166%</a:t>
                      </a:r>
                      <a:endParaRPr lang="es-ES" sz="2000">
                        <a:solidFill>
                          <a:srgbClr val="000000"/>
                        </a:solidFill>
                        <a:effectLst/>
                        <a:latin typeface="Arial"/>
                        <a:ea typeface="Calibri"/>
                        <a:cs typeface="Times New Roman"/>
                      </a:endParaRPr>
                    </a:p>
                  </a:txBody>
                  <a:tcPr marL="68580" marR="68580" marT="0" marB="0" anchor="ctr"/>
                </a:tc>
              </a:tr>
              <a:tr h="1178313">
                <a:tc>
                  <a:txBody>
                    <a:bodyPr/>
                    <a:lstStyle/>
                    <a:p>
                      <a:pPr algn="ctr">
                        <a:spcAft>
                          <a:spcPts val="0"/>
                        </a:spcAft>
                      </a:pPr>
                      <a:r>
                        <a:rPr lang="es-EC" sz="2000" dirty="0">
                          <a:effectLst/>
                        </a:rPr>
                        <a:t>2</a:t>
                      </a:r>
                      <a:endParaRPr lang="es-ES" sz="2000" dirty="0">
                        <a:solidFill>
                          <a:srgbClr val="000000"/>
                        </a:solidFill>
                        <a:effectLst/>
                        <a:latin typeface="Arial"/>
                        <a:ea typeface="Calibri"/>
                        <a:cs typeface="Times New Roman"/>
                      </a:endParaRPr>
                    </a:p>
                  </a:txBody>
                  <a:tcPr marL="68580" marR="68580" marT="0" marB="0" anchor="ctr">
                    <a:solidFill>
                      <a:schemeClr val="tx2"/>
                    </a:solidFill>
                  </a:tcPr>
                </a:tc>
                <a:tc>
                  <a:txBody>
                    <a:bodyPr/>
                    <a:lstStyle/>
                    <a:p>
                      <a:pPr algn="ctr">
                        <a:spcAft>
                          <a:spcPts val="0"/>
                        </a:spcAft>
                      </a:pPr>
                      <a:r>
                        <a:rPr lang="es-EC" sz="2000">
                          <a:effectLst/>
                        </a:rPr>
                        <a:t>Temp. de aceite térmico a la salida al IC (°C)</a:t>
                      </a:r>
                      <a:endParaRPr lang="es-ES" sz="2000">
                        <a:solidFill>
                          <a:srgbClr val="000000"/>
                        </a:solidFill>
                        <a:effectLst/>
                        <a:latin typeface="Arial"/>
                        <a:ea typeface="Calibri"/>
                        <a:cs typeface="Times New Roman"/>
                      </a:endParaRPr>
                    </a:p>
                  </a:txBody>
                  <a:tcPr marL="68580" marR="68580" marT="0" marB="0" anchor="ctr"/>
                </a:tc>
                <a:tc>
                  <a:txBody>
                    <a:bodyPr/>
                    <a:lstStyle/>
                    <a:p>
                      <a:pPr algn="ctr">
                        <a:spcAft>
                          <a:spcPts val="0"/>
                        </a:spcAft>
                      </a:pPr>
                      <a:r>
                        <a:rPr lang="es-EC" sz="2000" dirty="0">
                          <a:effectLst/>
                        </a:rPr>
                        <a:t>150</a:t>
                      </a:r>
                      <a:endParaRPr lang="es-ES" sz="2000" dirty="0">
                        <a:solidFill>
                          <a:srgbClr val="000000"/>
                        </a:solidFill>
                        <a:effectLst/>
                        <a:latin typeface="Arial"/>
                        <a:ea typeface="Calibri"/>
                        <a:cs typeface="Times New Roman"/>
                      </a:endParaRPr>
                    </a:p>
                  </a:txBody>
                  <a:tcPr marL="68580" marR="68580" marT="0" marB="0" anchor="ctr"/>
                </a:tc>
                <a:tc>
                  <a:txBody>
                    <a:bodyPr/>
                    <a:lstStyle/>
                    <a:p>
                      <a:pPr algn="ctr">
                        <a:spcAft>
                          <a:spcPts val="0"/>
                        </a:spcAft>
                      </a:pPr>
                      <a:r>
                        <a:rPr lang="es-EC" sz="2000" dirty="0">
                          <a:effectLst/>
                        </a:rPr>
                        <a:t>150,10</a:t>
                      </a:r>
                      <a:endParaRPr lang="es-ES" sz="2000" dirty="0">
                        <a:solidFill>
                          <a:srgbClr val="000000"/>
                        </a:solidFill>
                        <a:effectLst/>
                        <a:latin typeface="Arial"/>
                        <a:ea typeface="Calibri"/>
                        <a:cs typeface="Times New Roman"/>
                      </a:endParaRPr>
                    </a:p>
                  </a:txBody>
                  <a:tcPr marL="68580" marR="68580" marT="0" marB="0" anchor="ctr"/>
                </a:tc>
                <a:tc>
                  <a:txBody>
                    <a:bodyPr/>
                    <a:lstStyle/>
                    <a:p>
                      <a:pPr algn="ctr">
                        <a:spcAft>
                          <a:spcPts val="0"/>
                        </a:spcAft>
                      </a:pPr>
                      <a:r>
                        <a:rPr lang="es-EC" sz="2000" dirty="0" smtClean="0">
                          <a:effectLst/>
                        </a:rPr>
                        <a:t>150,2</a:t>
                      </a:r>
                      <a:endParaRPr lang="es-ES" sz="2000" dirty="0">
                        <a:solidFill>
                          <a:srgbClr val="000000"/>
                        </a:solidFill>
                        <a:effectLst/>
                        <a:latin typeface="Arial"/>
                        <a:ea typeface="Calibri"/>
                        <a:cs typeface="Times New Roman"/>
                      </a:endParaRPr>
                    </a:p>
                  </a:txBody>
                  <a:tcPr marL="68580" marR="68580" marT="0" marB="0" anchor="ctr"/>
                </a:tc>
                <a:tc>
                  <a:txBody>
                    <a:bodyPr/>
                    <a:lstStyle/>
                    <a:p>
                      <a:pPr algn="ctr">
                        <a:spcAft>
                          <a:spcPts val="0"/>
                        </a:spcAft>
                      </a:pPr>
                      <a:r>
                        <a:rPr lang="es-EC" sz="2000" dirty="0">
                          <a:effectLst/>
                        </a:rPr>
                        <a:t>0,0666 %</a:t>
                      </a:r>
                      <a:endParaRPr lang="es-ES" sz="2000" dirty="0">
                        <a:solidFill>
                          <a:srgbClr val="000000"/>
                        </a:solidFill>
                        <a:effectLst/>
                        <a:latin typeface="Arial"/>
                        <a:ea typeface="Calibri"/>
                        <a:cs typeface="Times New Roman"/>
                      </a:endParaRPr>
                    </a:p>
                  </a:txBody>
                  <a:tcPr marL="68580" marR="68580" marT="0" marB="0" anchor="ctr"/>
                </a:tc>
                <a:tc>
                  <a:txBody>
                    <a:bodyPr/>
                    <a:lstStyle/>
                    <a:p>
                      <a:pPr algn="ctr">
                        <a:spcAft>
                          <a:spcPts val="0"/>
                        </a:spcAft>
                      </a:pPr>
                      <a:r>
                        <a:rPr lang="es-EC" sz="2000" dirty="0">
                          <a:effectLst/>
                        </a:rPr>
                        <a:t>0,1530 %</a:t>
                      </a:r>
                      <a:endParaRPr lang="es-ES" sz="2000" dirty="0">
                        <a:solidFill>
                          <a:srgbClr val="000000"/>
                        </a:solidFill>
                        <a:effectLst/>
                        <a:latin typeface="Arial"/>
                        <a:ea typeface="Calibri"/>
                        <a:cs typeface="Times New Roman"/>
                      </a:endParaRPr>
                    </a:p>
                  </a:txBody>
                  <a:tcPr marL="68580" marR="68580" marT="0" marB="0" anchor="ctr"/>
                </a:tc>
              </a:tr>
              <a:tr h="942650">
                <a:tc>
                  <a:txBody>
                    <a:bodyPr/>
                    <a:lstStyle/>
                    <a:p>
                      <a:pPr algn="ctr">
                        <a:spcAft>
                          <a:spcPts val="0"/>
                        </a:spcAft>
                      </a:pPr>
                      <a:r>
                        <a:rPr lang="es-EC" sz="2000" dirty="0">
                          <a:effectLst/>
                        </a:rPr>
                        <a:t>3</a:t>
                      </a:r>
                      <a:endParaRPr lang="es-ES" sz="2000" dirty="0">
                        <a:solidFill>
                          <a:srgbClr val="000000"/>
                        </a:solidFill>
                        <a:effectLst/>
                        <a:latin typeface="Arial"/>
                        <a:ea typeface="Calibri"/>
                        <a:cs typeface="Times New Roman"/>
                      </a:endParaRPr>
                    </a:p>
                  </a:txBody>
                  <a:tcPr marL="68580" marR="68580" marT="0" marB="0" anchor="ctr">
                    <a:solidFill>
                      <a:schemeClr val="tx2"/>
                    </a:solidFill>
                  </a:tcPr>
                </a:tc>
                <a:tc>
                  <a:txBody>
                    <a:bodyPr/>
                    <a:lstStyle/>
                    <a:p>
                      <a:pPr algn="ctr">
                        <a:spcAft>
                          <a:spcPts val="0"/>
                        </a:spcAft>
                      </a:pPr>
                      <a:r>
                        <a:rPr lang="es-EC" sz="2000">
                          <a:effectLst/>
                        </a:rPr>
                        <a:t>Temp. de agua al ingreso al IC (°C)</a:t>
                      </a:r>
                      <a:endParaRPr lang="es-ES" sz="2000">
                        <a:solidFill>
                          <a:srgbClr val="000000"/>
                        </a:solidFill>
                        <a:effectLst/>
                        <a:latin typeface="Arial"/>
                        <a:ea typeface="Calibri"/>
                        <a:cs typeface="Times New Roman"/>
                      </a:endParaRPr>
                    </a:p>
                  </a:txBody>
                  <a:tcPr marL="68580" marR="68580" marT="0" marB="0" anchor="ctr"/>
                </a:tc>
                <a:tc>
                  <a:txBody>
                    <a:bodyPr/>
                    <a:lstStyle/>
                    <a:p>
                      <a:pPr algn="ctr">
                        <a:spcAft>
                          <a:spcPts val="0"/>
                        </a:spcAft>
                      </a:pPr>
                      <a:r>
                        <a:rPr lang="es-EC" sz="2000">
                          <a:effectLst/>
                        </a:rPr>
                        <a:t>16</a:t>
                      </a:r>
                      <a:endParaRPr lang="es-ES" sz="2000">
                        <a:solidFill>
                          <a:srgbClr val="000000"/>
                        </a:solidFill>
                        <a:effectLst/>
                        <a:latin typeface="Arial"/>
                        <a:ea typeface="Calibri"/>
                        <a:cs typeface="Times New Roman"/>
                      </a:endParaRPr>
                    </a:p>
                  </a:txBody>
                  <a:tcPr marL="68580" marR="68580" marT="0" marB="0" anchor="ctr"/>
                </a:tc>
                <a:tc>
                  <a:txBody>
                    <a:bodyPr/>
                    <a:lstStyle/>
                    <a:p>
                      <a:pPr algn="ctr">
                        <a:spcAft>
                          <a:spcPts val="0"/>
                        </a:spcAft>
                      </a:pPr>
                      <a:r>
                        <a:rPr lang="es-EC" sz="2000">
                          <a:effectLst/>
                        </a:rPr>
                        <a:t>16,78</a:t>
                      </a:r>
                      <a:endParaRPr lang="es-ES" sz="2000">
                        <a:solidFill>
                          <a:srgbClr val="000000"/>
                        </a:solidFill>
                        <a:effectLst/>
                        <a:latin typeface="Arial"/>
                        <a:ea typeface="Calibri"/>
                        <a:cs typeface="Times New Roman"/>
                      </a:endParaRPr>
                    </a:p>
                  </a:txBody>
                  <a:tcPr marL="68580" marR="68580" marT="0" marB="0" anchor="ctr"/>
                </a:tc>
                <a:tc>
                  <a:txBody>
                    <a:bodyPr/>
                    <a:lstStyle/>
                    <a:p>
                      <a:pPr algn="ctr">
                        <a:spcAft>
                          <a:spcPts val="0"/>
                        </a:spcAft>
                      </a:pPr>
                      <a:r>
                        <a:rPr lang="es-EC" sz="2000" dirty="0" smtClean="0">
                          <a:effectLst/>
                        </a:rPr>
                        <a:t>16,9</a:t>
                      </a:r>
                      <a:endParaRPr lang="es-ES" sz="2000" dirty="0">
                        <a:solidFill>
                          <a:srgbClr val="000000"/>
                        </a:solidFill>
                        <a:effectLst/>
                        <a:latin typeface="Arial"/>
                        <a:ea typeface="Calibri"/>
                        <a:cs typeface="Times New Roman"/>
                      </a:endParaRPr>
                    </a:p>
                  </a:txBody>
                  <a:tcPr marL="68580" marR="68580" marT="0" marB="0" anchor="ctr"/>
                </a:tc>
                <a:tc>
                  <a:txBody>
                    <a:bodyPr/>
                    <a:lstStyle/>
                    <a:p>
                      <a:pPr algn="ctr">
                        <a:spcAft>
                          <a:spcPts val="0"/>
                        </a:spcAft>
                      </a:pPr>
                      <a:r>
                        <a:rPr lang="es-EC" sz="2000" dirty="0">
                          <a:effectLst/>
                        </a:rPr>
                        <a:t>4,6483 %</a:t>
                      </a:r>
                      <a:endParaRPr lang="es-ES" sz="2000" dirty="0">
                        <a:solidFill>
                          <a:srgbClr val="000000"/>
                        </a:solidFill>
                        <a:effectLst/>
                        <a:latin typeface="Arial"/>
                        <a:ea typeface="Calibri"/>
                        <a:cs typeface="Times New Roman"/>
                      </a:endParaRPr>
                    </a:p>
                  </a:txBody>
                  <a:tcPr marL="68580" marR="68580" marT="0" marB="0" anchor="ctr"/>
                </a:tc>
                <a:tc>
                  <a:txBody>
                    <a:bodyPr/>
                    <a:lstStyle/>
                    <a:p>
                      <a:pPr algn="ctr">
                        <a:spcAft>
                          <a:spcPts val="0"/>
                        </a:spcAft>
                      </a:pPr>
                      <a:r>
                        <a:rPr lang="es-EC" sz="2000" dirty="0">
                          <a:effectLst/>
                        </a:rPr>
                        <a:t>4,8185 %</a:t>
                      </a:r>
                      <a:endParaRPr lang="es-ES" sz="2000" dirty="0">
                        <a:solidFill>
                          <a:srgbClr val="000000"/>
                        </a:solidFill>
                        <a:effectLst/>
                        <a:latin typeface="Arial"/>
                        <a:ea typeface="Calibri"/>
                        <a:cs typeface="Times New Roman"/>
                      </a:endParaRPr>
                    </a:p>
                  </a:txBody>
                  <a:tcPr marL="68580" marR="68580" marT="0" marB="0" anchor="ctr"/>
                </a:tc>
              </a:tr>
              <a:tr h="942650">
                <a:tc>
                  <a:txBody>
                    <a:bodyPr/>
                    <a:lstStyle/>
                    <a:p>
                      <a:pPr algn="ctr">
                        <a:spcAft>
                          <a:spcPts val="0"/>
                        </a:spcAft>
                      </a:pPr>
                      <a:r>
                        <a:rPr lang="es-EC" sz="2000" dirty="0">
                          <a:effectLst/>
                        </a:rPr>
                        <a:t>4</a:t>
                      </a:r>
                      <a:endParaRPr lang="es-ES" sz="2000" dirty="0">
                        <a:solidFill>
                          <a:srgbClr val="000000"/>
                        </a:solidFill>
                        <a:effectLst/>
                        <a:latin typeface="Arial"/>
                        <a:ea typeface="Calibri"/>
                        <a:cs typeface="Times New Roman"/>
                      </a:endParaRPr>
                    </a:p>
                  </a:txBody>
                  <a:tcPr marL="68580" marR="68580" marT="0" marB="0" anchor="ctr">
                    <a:solidFill>
                      <a:schemeClr val="tx2"/>
                    </a:solidFill>
                  </a:tcPr>
                </a:tc>
                <a:tc>
                  <a:txBody>
                    <a:bodyPr/>
                    <a:lstStyle/>
                    <a:p>
                      <a:pPr algn="ctr">
                        <a:spcAft>
                          <a:spcPts val="0"/>
                        </a:spcAft>
                      </a:pPr>
                      <a:r>
                        <a:rPr lang="es-EC" sz="2000">
                          <a:effectLst/>
                        </a:rPr>
                        <a:t>Temp. de agua a la salida del IC (°C)</a:t>
                      </a:r>
                      <a:endParaRPr lang="es-ES" sz="2000">
                        <a:solidFill>
                          <a:srgbClr val="000000"/>
                        </a:solidFill>
                        <a:effectLst/>
                        <a:latin typeface="Arial"/>
                        <a:ea typeface="Calibri"/>
                        <a:cs typeface="Times New Roman"/>
                      </a:endParaRPr>
                    </a:p>
                  </a:txBody>
                  <a:tcPr marL="68580" marR="68580" marT="0" marB="0" anchor="ctr"/>
                </a:tc>
                <a:tc>
                  <a:txBody>
                    <a:bodyPr/>
                    <a:lstStyle/>
                    <a:p>
                      <a:pPr algn="ctr">
                        <a:spcAft>
                          <a:spcPts val="0"/>
                        </a:spcAft>
                      </a:pPr>
                      <a:r>
                        <a:rPr lang="es-EC" sz="2000">
                          <a:effectLst/>
                        </a:rPr>
                        <a:t>32</a:t>
                      </a:r>
                      <a:endParaRPr lang="es-ES" sz="2000">
                        <a:solidFill>
                          <a:srgbClr val="000000"/>
                        </a:solidFill>
                        <a:effectLst/>
                        <a:latin typeface="Arial"/>
                        <a:ea typeface="Calibri"/>
                        <a:cs typeface="Times New Roman"/>
                      </a:endParaRPr>
                    </a:p>
                  </a:txBody>
                  <a:tcPr marL="68580" marR="68580" marT="0" marB="0" anchor="ctr"/>
                </a:tc>
                <a:tc>
                  <a:txBody>
                    <a:bodyPr/>
                    <a:lstStyle/>
                    <a:p>
                      <a:pPr algn="ctr">
                        <a:spcAft>
                          <a:spcPts val="0"/>
                        </a:spcAft>
                      </a:pPr>
                      <a:r>
                        <a:rPr lang="es-EC" sz="2000">
                          <a:effectLst/>
                        </a:rPr>
                        <a:t>31,96</a:t>
                      </a:r>
                      <a:endParaRPr lang="es-ES" sz="2000">
                        <a:solidFill>
                          <a:srgbClr val="000000"/>
                        </a:solidFill>
                        <a:effectLst/>
                        <a:latin typeface="Arial"/>
                        <a:ea typeface="Calibri"/>
                        <a:cs typeface="Times New Roman"/>
                      </a:endParaRPr>
                    </a:p>
                  </a:txBody>
                  <a:tcPr marL="68580" marR="68580" marT="0" marB="0" anchor="ctr"/>
                </a:tc>
                <a:tc>
                  <a:txBody>
                    <a:bodyPr/>
                    <a:lstStyle/>
                    <a:p>
                      <a:pPr algn="ctr">
                        <a:spcAft>
                          <a:spcPts val="0"/>
                        </a:spcAft>
                      </a:pPr>
                      <a:r>
                        <a:rPr lang="es-EC" sz="2000" dirty="0" smtClean="0">
                          <a:effectLst/>
                        </a:rPr>
                        <a:t>31,9</a:t>
                      </a:r>
                      <a:endParaRPr lang="es-ES" sz="2000" dirty="0">
                        <a:solidFill>
                          <a:srgbClr val="000000"/>
                        </a:solidFill>
                        <a:effectLst/>
                        <a:latin typeface="Arial"/>
                        <a:ea typeface="Calibri"/>
                        <a:cs typeface="Times New Roman"/>
                      </a:endParaRPr>
                    </a:p>
                  </a:txBody>
                  <a:tcPr marL="68580" marR="68580" marT="0" marB="0" anchor="ctr"/>
                </a:tc>
                <a:tc>
                  <a:txBody>
                    <a:bodyPr/>
                    <a:lstStyle/>
                    <a:p>
                      <a:pPr algn="ctr">
                        <a:spcAft>
                          <a:spcPts val="0"/>
                        </a:spcAft>
                      </a:pPr>
                      <a:r>
                        <a:rPr lang="es-EC" sz="2000" dirty="0">
                          <a:effectLst/>
                        </a:rPr>
                        <a:t>-0,1251%</a:t>
                      </a:r>
                      <a:endParaRPr lang="es-ES" sz="2000" dirty="0">
                        <a:solidFill>
                          <a:srgbClr val="000000"/>
                        </a:solidFill>
                        <a:effectLst/>
                        <a:latin typeface="Arial"/>
                        <a:ea typeface="Calibri"/>
                        <a:cs typeface="Times New Roman"/>
                      </a:endParaRPr>
                    </a:p>
                  </a:txBody>
                  <a:tcPr marL="68580" marR="68580" marT="0" marB="0" anchor="ctr"/>
                </a:tc>
                <a:tc>
                  <a:txBody>
                    <a:bodyPr/>
                    <a:lstStyle/>
                    <a:p>
                      <a:pPr algn="ctr">
                        <a:spcAft>
                          <a:spcPts val="0"/>
                        </a:spcAft>
                      </a:pPr>
                      <a:r>
                        <a:rPr lang="es-EC" sz="2000" dirty="0">
                          <a:effectLst/>
                        </a:rPr>
                        <a:t>-0,407%</a:t>
                      </a:r>
                      <a:endParaRPr lang="es-ES" sz="2000" dirty="0">
                        <a:solidFill>
                          <a:srgbClr val="000000"/>
                        </a:solidFill>
                        <a:effectLst/>
                        <a:latin typeface="Arial"/>
                        <a:ea typeface="Calibri"/>
                        <a:cs typeface="Times New Roman"/>
                      </a:endParaRPr>
                    </a:p>
                  </a:txBody>
                  <a:tcPr marL="68580" marR="68580" marT="0" marB="0" anchor="ctr"/>
                </a:tc>
              </a:tr>
            </a:tbl>
          </a:graphicData>
        </a:graphic>
      </p:graphicFrame>
    </p:spTree>
    <p:extLst>
      <p:ext uri="{BB962C8B-B14F-4D97-AF65-F5344CB8AC3E}">
        <p14:creationId xmlns:p14="http://schemas.microsoft.com/office/powerpoint/2010/main" val="140005060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32656"/>
            <a:ext cx="6336704" cy="43390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5 Rectángulo"/>
          <p:cNvSpPr/>
          <p:nvPr/>
        </p:nvSpPr>
        <p:spPr>
          <a:xfrm>
            <a:off x="1439652" y="4724710"/>
            <a:ext cx="6696744" cy="1152562"/>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s-EC" sz="2400" dirty="0" smtClean="0">
                <a:solidFill>
                  <a:schemeClr val="bg1"/>
                </a:solidFill>
              </a:rPr>
              <a:t>Comparación de los errores porcentuales de los datos analíticos con los experimentales tomados en el </a:t>
            </a:r>
            <a:r>
              <a:rPr lang="es-EC" sz="2400" dirty="0" err="1" smtClean="0">
                <a:solidFill>
                  <a:schemeClr val="bg1"/>
                </a:solidFill>
              </a:rPr>
              <a:t>Intouch</a:t>
            </a:r>
            <a:r>
              <a:rPr lang="es-EC" sz="2400" dirty="0" smtClean="0">
                <a:solidFill>
                  <a:schemeClr val="bg1"/>
                </a:solidFill>
              </a:rPr>
              <a:t> y HMI.</a:t>
            </a:r>
            <a:endParaRPr lang="es-ES" sz="2400" dirty="0">
              <a:solidFill>
                <a:schemeClr val="bg1"/>
              </a:solidFill>
            </a:endParaRPr>
          </a:p>
        </p:txBody>
      </p:sp>
    </p:spTree>
    <p:extLst>
      <p:ext uri="{BB962C8B-B14F-4D97-AF65-F5344CB8AC3E}">
        <p14:creationId xmlns:p14="http://schemas.microsoft.com/office/powerpoint/2010/main" val="11342979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Imagen"/>
          <p:cNvPicPr/>
          <p:nvPr/>
        </p:nvPicPr>
        <p:blipFill>
          <a:blip r:embed="rId2"/>
          <a:srcRect/>
          <a:stretch>
            <a:fillRect/>
          </a:stretch>
        </p:blipFill>
        <p:spPr bwMode="auto">
          <a:xfrm>
            <a:off x="611560" y="260648"/>
            <a:ext cx="7920880" cy="6408711"/>
          </a:xfrm>
          <a:prstGeom prst="rect">
            <a:avLst/>
          </a:prstGeom>
          <a:noFill/>
          <a:ln w="9525">
            <a:noFill/>
            <a:miter lim="800000"/>
            <a:headEnd/>
            <a:tailEnd/>
          </a:ln>
        </p:spPr>
      </p:pic>
    </p:spTree>
    <p:extLst>
      <p:ext uri="{BB962C8B-B14F-4D97-AF65-F5344CB8AC3E}">
        <p14:creationId xmlns:p14="http://schemas.microsoft.com/office/powerpoint/2010/main" val="168420210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806202853"/>
              </p:ext>
            </p:extLst>
          </p:nvPr>
        </p:nvGraphicFramePr>
        <p:xfrm>
          <a:off x="1259632" y="404664"/>
          <a:ext cx="6912768" cy="2743200"/>
        </p:xfrm>
        <a:graphic>
          <a:graphicData uri="http://schemas.openxmlformats.org/drawingml/2006/table">
            <a:tbl>
              <a:tblPr firstRow="1" firstCol="1" bandRow="1">
                <a:tableStyleId>{5C22544A-7EE6-4342-B048-85BDC9FD1C3A}</a:tableStyleId>
              </a:tblPr>
              <a:tblGrid>
                <a:gridCol w="675565"/>
                <a:gridCol w="2089541"/>
                <a:gridCol w="1382554"/>
                <a:gridCol w="1382554"/>
                <a:gridCol w="1382554"/>
              </a:tblGrid>
              <a:tr h="0">
                <a:tc>
                  <a:txBody>
                    <a:bodyPr/>
                    <a:lstStyle/>
                    <a:p>
                      <a:pPr algn="ctr">
                        <a:spcAft>
                          <a:spcPts val="0"/>
                        </a:spcAft>
                      </a:pPr>
                      <a:r>
                        <a:rPr lang="es-EC" sz="2000" dirty="0">
                          <a:effectLst/>
                        </a:rPr>
                        <a:t>Ítem</a:t>
                      </a:r>
                      <a:endParaRPr lang="es-ES" sz="2000" dirty="0">
                        <a:solidFill>
                          <a:srgbClr val="000000"/>
                        </a:solidFill>
                        <a:effectLst/>
                        <a:latin typeface="Arial"/>
                        <a:ea typeface="Calibri"/>
                        <a:cs typeface="Times New Roman"/>
                      </a:endParaRPr>
                    </a:p>
                  </a:txBody>
                  <a:tcPr marL="68580" marR="68580" marT="0" marB="0" anchor="ctr">
                    <a:solidFill>
                      <a:schemeClr val="tx2"/>
                    </a:solidFill>
                  </a:tcPr>
                </a:tc>
                <a:tc>
                  <a:txBody>
                    <a:bodyPr/>
                    <a:lstStyle/>
                    <a:p>
                      <a:pPr algn="ctr">
                        <a:spcAft>
                          <a:spcPts val="0"/>
                        </a:spcAft>
                      </a:pPr>
                      <a:r>
                        <a:rPr lang="es-EC" sz="2000" dirty="0">
                          <a:effectLst/>
                        </a:rPr>
                        <a:t>Descripción</a:t>
                      </a:r>
                      <a:endParaRPr lang="es-ES" sz="2000" dirty="0">
                        <a:solidFill>
                          <a:srgbClr val="000000"/>
                        </a:solidFill>
                        <a:effectLst/>
                        <a:latin typeface="Arial"/>
                        <a:ea typeface="Calibri"/>
                        <a:cs typeface="Times New Roman"/>
                      </a:endParaRPr>
                    </a:p>
                  </a:txBody>
                  <a:tcPr marL="68580" marR="68580" marT="0" marB="0" anchor="ctr">
                    <a:solidFill>
                      <a:schemeClr val="tx2"/>
                    </a:solidFill>
                  </a:tcPr>
                </a:tc>
                <a:tc>
                  <a:txBody>
                    <a:bodyPr/>
                    <a:lstStyle/>
                    <a:p>
                      <a:pPr algn="ctr">
                        <a:spcAft>
                          <a:spcPts val="0"/>
                        </a:spcAft>
                      </a:pPr>
                      <a:r>
                        <a:rPr lang="es-EC" sz="2000" dirty="0">
                          <a:effectLst/>
                        </a:rPr>
                        <a:t>Valor Analítico</a:t>
                      </a:r>
                      <a:endParaRPr lang="es-ES" sz="2000" dirty="0">
                        <a:solidFill>
                          <a:srgbClr val="000000"/>
                        </a:solidFill>
                        <a:effectLst/>
                        <a:latin typeface="Arial"/>
                        <a:ea typeface="Calibri"/>
                        <a:cs typeface="Times New Roman"/>
                      </a:endParaRPr>
                    </a:p>
                  </a:txBody>
                  <a:tcPr marL="68580" marR="68580" marT="0" marB="0" anchor="ctr">
                    <a:solidFill>
                      <a:schemeClr val="tx2"/>
                    </a:solidFill>
                  </a:tcPr>
                </a:tc>
                <a:tc>
                  <a:txBody>
                    <a:bodyPr/>
                    <a:lstStyle/>
                    <a:p>
                      <a:pPr algn="ctr">
                        <a:spcAft>
                          <a:spcPts val="0"/>
                        </a:spcAft>
                      </a:pPr>
                      <a:r>
                        <a:rPr lang="es-EC" sz="2000" dirty="0">
                          <a:effectLst/>
                        </a:rPr>
                        <a:t>Valor adquirido</a:t>
                      </a:r>
                      <a:endParaRPr lang="es-ES" sz="2000" dirty="0">
                        <a:solidFill>
                          <a:srgbClr val="000000"/>
                        </a:solidFill>
                        <a:effectLst/>
                        <a:latin typeface="Arial"/>
                        <a:ea typeface="Calibri"/>
                        <a:cs typeface="Times New Roman"/>
                      </a:endParaRPr>
                    </a:p>
                  </a:txBody>
                  <a:tcPr marL="68580" marR="68580" marT="0" marB="0" anchor="ctr">
                    <a:solidFill>
                      <a:schemeClr val="tx2"/>
                    </a:solidFill>
                  </a:tcPr>
                </a:tc>
                <a:tc>
                  <a:txBody>
                    <a:bodyPr/>
                    <a:lstStyle/>
                    <a:p>
                      <a:pPr algn="ctr">
                        <a:spcAft>
                          <a:spcPts val="0"/>
                        </a:spcAft>
                      </a:pPr>
                      <a:r>
                        <a:rPr lang="es-EC" sz="2000" dirty="0">
                          <a:effectLst/>
                        </a:rPr>
                        <a:t>Error % Analítico vs Adquirido</a:t>
                      </a:r>
                      <a:endParaRPr lang="es-ES" sz="2000" dirty="0">
                        <a:solidFill>
                          <a:srgbClr val="000000"/>
                        </a:solidFill>
                        <a:effectLst/>
                        <a:latin typeface="Arial"/>
                        <a:ea typeface="Calibri"/>
                        <a:cs typeface="Times New Roman"/>
                      </a:endParaRPr>
                    </a:p>
                  </a:txBody>
                  <a:tcPr marL="68580" marR="68580" marT="0" marB="0" anchor="ctr">
                    <a:solidFill>
                      <a:schemeClr val="tx2"/>
                    </a:solidFill>
                  </a:tcPr>
                </a:tc>
              </a:tr>
              <a:tr h="0">
                <a:tc>
                  <a:txBody>
                    <a:bodyPr/>
                    <a:lstStyle/>
                    <a:p>
                      <a:pPr algn="ctr">
                        <a:spcAft>
                          <a:spcPts val="0"/>
                        </a:spcAft>
                      </a:pPr>
                      <a:r>
                        <a:rPr lang="es-EC" sz="2000" dirty="0">
                          <a:effectLst/>
                        </a:rPr>
                        <a:t>1</a:t>
                      </a:r>
                      <a:endParaRPr lang="es-ES" sz="2000" dirty="0">
                        <a:solidFill>
                          <a:srgbClr val="000000"/>
                        </a:solidFill>
                        <a:effectLst/>
                        <a:latin typeface="Arial"/>
                        <a:ea typeface="Calibri"/>
                        <a:cs typeface="Times New Roman"/>
                      </a:endParaRPr>
                    </a:p>
                  </a:txBody>
                  <a:tcPr marL="68580" marR="68580" marT="0" marB="0" anchor="ctr">
                    <a:solidFill>
                      <a:schemeClr val="tx2"/>
                    </a:solidFill>
                  </a:tcPr>
                </a:tc>
                <a:tc>
                  <a:txBody>
                    <a:bodyPr/>
                    <a:lstStyle/>
                    <a:p>
                      <a:pPr algn="ctr">
                        <a:spcAft>
                          <a:spcPts val="0"/>
                        </a:spcAft>
                      </a:pPr>
                      <a:r>
                        <a:rPr lang="es-EC" sz="2000">
                          <a:effectLst/>
                        </a:rPr>
                        <a:t>Tiempo de llenado (min)</a:t>
                      </a:r>
                      <a:endParaRPr lang="es-ES" sz="2000">
                        <a:solidFill>
                          <a:srgbClr val="000000"/>
                        </a:solidFill>
                        <a:effectLst/>
                        <a:latin typeface="Arial"/>
                        <a:ea typeface="Calibri"/>
                        <a:cs typeface="Times New Roman"/>
                      </a:endParaRPr>
                    </a:p>
                  </a:txBody>
                  <a:tcPr marL="68580" marR="68580" marT="0" marB="0" anchor="ctr"/>
                </a:tc>
                <a:tc>
                  <a:txBody>
                    <a:bodyPr/>
                    <a:lstStyle/>
                    <a:p>
                      <a:pPr algn="ctr">
                        <a:spcAft>
                          <a:spcPts val="0"/>
                        </a:spcAft>
                      </a:pPr>
                      <a:r>
                        <a:rPr lang="es-EC" sz="2000" dirty="0">
                          <a:effectLst/>
                        </a:rPr>
                        <a:t>40</a:t>
                      </a:r>
                      <a:endParaRPr lang="es-ES" sz="2000" dirty="0">
                        <a:solidFill>
                          <a:srgbClr val="000000"/>
                        </a:solidFill>
                        <a:effectLst/>
                        <a:latin typeface="Arial"/>
                        <a:ea typeface="Calibri"/>
                        <a:cs typeface="Times New Roman"/>
                      </a:endParaRPr>
                    </a:p>
                  </a:txBody>
                  <a:tcPr marL="68580" marR="68580" marT="0" marB="0" anchor="ctr"/>
                </a:tc>
                <a:tc>
                  <a:txBody>
                    <a:bodyPr/>
                    <a:lstStyle/>
                    <a:p>
                      <a:pPr algn="ctr">
                        <a:spcAft>
                          <a:spcPts val="0"/>
                        </a:spcAft>
                      </a:pPr>
                      <a:r>
                        <a:rPr lang="es-EC" sz="2000">
                          <a:effectLst/>
                        </a:rPr>
                        <a:t>39,2</a:t>
                      </a:r>
                      <a:endParaRPr lang="es-ES" sz="2000">
                        <a:solidFill>
                          <a:srgbClr val="000000"/>
                        </a:solidFill>
                        <a:effectLst/>
                        <a:latin typeface="Arial"/>
                        <a:ea typeface="Calibri"/>
                        <a:cs typeface="Times New Roman"/>
                      </a:endParaRPr>
                    </a:p>
                  </a:txBody>
                  <a:tcPr marL="68580" marR="68580" marT="0" marB="0" anchor="ctr"/>
                </a:tc>
                <a:tc>
                  <a:txBody>
                    <a:bodyPr/>
                    <a:lstStyle/>
                    <a:p>
                      <a:pPr algn="ctr">
                        <a:spcAft>
                          <a:spcPts val="0"/>
                        </a:spcAft>
                      </a:pPr>
                      <a:r>
                        <a:rPr lang="es-EC" sz="2000">
                          <a:effectLst/>
                        </a:rPr>
                        <a:t>-2,04 %</a:t>
                      </a:r>
                      <a:endParaRPr lang="es-ES" sz="2000">
                        <a:solidFill>
                          <a:srgbClr val="000000"/>
                        </a:solidFill>
                        <a:effectLst/>
                        <a:latin typeface="Arial"/>
                        <a:ea typeface="Calibri"/>
                        <a:cs typeface="Times New Roman"/>
                      </a:endParaRPr>
                    </a:p>
                  </a:txBody>
                  <a:tcPr marL="68580" marR="68580" marT="0" marB="0" anchor="ctr"/>
                </a:tc>
              </a:tr>
              <a:tr h="0">
                <a:tc>
                  <a:txBody>
                    <a:bodyPr/>
                    <a:lstStyle/>
                    <a:p>
                      <a:pPr algn="ctr">
                        <a:spcAft>
                          <a:spcPts val="0"/>
                        </a:spcAft>
                      </a:pPr>
                      <a:r>
                        <a:rPr lang="es-EC" sz="2000" dirty="0">
                          <a:effectLst/>
                        </a:rPr>
                        <a:t>2</a:t>
                      </a:r>
                      <a:endParaRPr lang="es-ES" sz="2000" dirty="0">
                        <a:solidFill>
                          <a:srgbClr val="000000"/>
                        </a:solidFill>
                        <a:effectLst/>
                        <a:latin typeface="Arial"/>
                        <a:ea typeface="Calibri"/>
                        <a:cs typeface="Times New Roman"/>
                      </a:endParaRPr>
                    </a:p>
                  </a:txBody>
                  <a:tcPr marL="68580" marR="68580" marT="0" marB="0" anchor="ctr">
                    <a:solidFill>
                      <a:schemeClr val="tx2"/>
                    </a:solidFill>
                  </a:tcPr>
                </a:tc>
                <a:tc>
                  <a:txBody>
                    <a:bodyPr/>
                    <a:lstStyle/>
                    <a:p>
                      <a:pPr algn="ctr">
                        <a:spcAft>
                          <a:spcPts val="0"/>
                        </a:spcAft>
                      </a:pPr>
                      <a:r>
                        <a:rPr lang="es-EC" sz="2000" dirty="0">
                          <a:effectLst/>
                        </a:rPr>
                        <a:t>Temperatura de agua en el tanque de solución jabonosa (°C)</a:t>
                      </a:r>
                      <a:endParaRPr lang="es-ES" sz="2000" dirty="0">
                        <a:solidFill>
                          <a:srgbClr val="000000"/>
                        </a:solidFill>
                        <a:effectLst/>
                        <a:latin typeface="Arial"/>
                        <a:ea typeface="Calibri"/>
                        <a:cs typeface="Times New Roman"/>
                      </a:endParaRPr>
                    </a:p>
                  </a:txBody>
                  <a:tcPr marL="68580" marR="68580" marT="0" marB="0" anchor="ctr"/>
                </a:tc>
                <a:tc>
                  <a:txBody>
                    <a:bodyPr/>
                    <a:lstStyle/>
                    <a:p>
                      <a:pPr algn="ctr">
                        <a:spcAft>
                          <a:spcPts val="0"/>
                        </a:spcAft>
                      </a:pPr>
                      <a:r>
                        <a:rPr lang="es-EC" sz="2000" dirty="0">
                          <a:effectLst/>
                        </a:rPr>
                        <a:t>32</a:t>
                      </a:r>
                      <a:endParaRPr lang="es-ES" sz="2000" dirty="0">
                        <a:solidFill>
                          <a:srgbClr val="000000"/>
                        </a:solidFill>
                        <a:effectLst/>
                        <a:latin typeface="Arial"/>
                        <a:ea typeface="Calibri"/>
                        <a:cs typeface="Times New Roman"/>
                      </a:endParaRPr>
                    </a:p>
                  </a:txBody>
                  <a:tcPr marL="68580" marR="68580" marT="0" marB="0" anchor="ctr"/>
                </a:tc>
                <a:tc>
                  <a:txBody>
                    <a:bodyPr/>
                    <a:lstStyle/>
                    <a:p>
                      <a:pPr algn="ctr">
                        <a:spcAft>
                          <a:spcPts val="0"/>
                        </a:spcAft>
                      </a:pPr>
                      <a:r>
                        <a:rPr lang="es-EC" sz="2000" dirty="0">
                          <a:effectLst/>
                        </a:rPr>
                        <a:t>30,72</a:t>
                      </a:r>
                      <a:endParaRPr lang="es-ES" sz="2000" dirty="0">
                        <a:solidFill>
                          <a:srgbClr val="000000"/>
                        </a:solidFill>
                        <a:effectLst/>
                        <a:latin typeface="Arial"/>
                        <a:ea typeface="Calibri"/>
                        <a:cs typeface="Times New Roman"/>
                      </a:endParaRPr>
                    </a:p>
                  </a:txBody>
                  <a:tcPr marL="68580" marR="68580" marT="0" marB="0" anchor="ctr"/>
                </a:tc>
                <a:tc>
                  <a:txBody>
                    <a:bodyPr/>
                    <a:lstStyle/>
                    <a:p>
                      <a:pPr algn="ctr">
                        <a:spcAft>
                          <a:spcPts val="0"/>
                        </a:spcAft>
                      </a:pPr>
                      <a:r>
                        <a:rPr lang="es-EC" sz="2000" dirty="0">
                          <a:effectLst/>
                        </a:rPr>
                        <a:t>-4,16%</a:t>
                      </a:r>
                      <a:endParaRPr lang="es-ES" sz="2000" dirty="0">
                        <a:solidFill>
                          <a:srgbClr val="000000"/>
                        </a:solidFill>
                        <a:effectLst/>
                        <a:latin typeface="Arial"/>
                        <a:ea typeface="Calibri"/>
                        <a:cs typeface="Times New Roman"/>
                      </a:endParaRPr>
                    </a:p>
                  </a:txBody>
                  <a:tcPr marL="68580" marR="68580" marT="0" marB="0" anchor="ctr"/>
                </a:tc>
              </a:tr>
            </a:tbl>
          </a:graphicData>
        </a:graphic>
      </p:graphicFrame>
      <p:sp>
        <p:nvSpPr>
          <p:cNvPr id="5" name="4 Rectángulo"/>
          <p:cNvSpPr/>
          <p:nvPr/>
        </p:nvSpPr>
        <p:spPr>
          <a:xfrm>
            <a:off x="1439652" y="3356992"/>
            <a:ext cx="6696744" cy="1900258"/>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s-EC" sz="2400" dirty="0">
                <a:solidFill>
                  <a:schemeClr val="bg1"/>
                </a:solidFill>
              </a:rPr>
              <a:t>El error entre el valor adquirido y el diseñado en los tiempos de llenado se debe en el número de vueltas que debe el operador manipular la válvula de compuerta de ingreso de agua al intercambiador de calor para reducir el </a:t>
            </a:r>
            <a:r>
              <a:rPr lang="es-EC" sz="2400" dirty="0" smtClean="0">
                <a:solidFill>
                  <a:schemeClr val="bg1"/>
                </a:solidFill>
              </a:rPr>
              <a:t>caudal.</a:t>
            </a:r>
            <a:endParaRPr lang="es-ES" sz="2400" dirty="0">
              <a:solidFill>
                <a:schemeClr val="bg1"/>
              </a:solidFill>
            </a:endParaRPr>
          </a:p>
        </p:txBody>
      </p:sp>
      <p:sp>
        <p:nvSpPr>
          <p:cNvPr id="6" name="5 Rectángulo"/>
          <p:cNvSpPr/>
          <p:nvPr/>
        </p:nvSpPr>
        <p:spPr>
          <a:xfrm>
            <a:off x="1439652" y="5399987"/>
            <a:ext cx="6696744" cy="1197365"/>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s-EC" sz="2400" dirty="0">
                <a:solidFill>
                  <a:schemeClr val="bg1"/>
                </a:solidFill>
              </a:rPr>
              <a:t>El </a:t>
            </a:r>
            <a:r>
              <a:rPr lang="es-EC" sz="2400" dirty="0" smtClean="0">
                <a:solidFill>
                  <a:schemeClr val="bg1"/>
                </a:solidFill>
              </a:rPr>
              <a:t>error en el valor de las temperaturas de agua en el tanque, es porque en el proceso de emulsiones asfálticas el fluido debe encontrarse en el rango de 28 a 32°C</a:t>
            </a:r>
            <a:endParaRPr lang="es-ES" sz="2400" dirty="0">
              <a:solidFill>
                <a:schemeClr val="bg1"/>
              </a:solidFill>
            </a:endParaRPr>
          </a:p>
        </p:txBody>
      </p:sp>
    </p:spTree>
    <p:extLst>
      <p:ext uri="{BB962C8B-B14F-4D97-AF65-F5344CB8AC3E}">
        <p14:creationId xmlns:p14="http://schemas.microsoft.com/office/powerpoint/2010/main" val="244776031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84785" y="1772816"/>
            <a:ext cx="6715607" cy="41389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1 Título"/>
          <p:cNvSpPr>
            <a:spLocks noGrp="1"/>
          </p:cNvSpPr>
          <p:nvPr>
            <p:ph type="title"/>
          </p:nvPr>
        </p:nvSpPr>
        <p:spPr>
          <a:xfrm>
            <a:off x="609600" y="269776"/>
            <a:ext cx="7924800" cy="1143000"/>
          </a:xfrm>
        </p:spPr>
        <p:txBody>
          <a:bodyPr/>
          <a:lstStyle/>
          <a:p>
            <a:pPr algn="ctr"/>
            <a:r>
              <a:rPr lang="es-EC" b="1" dirty="0" smtClean="0">
                <a:solidFill>
                  <a:schemeClr val="tx2"/>
                </a:solidFill>
              </a:rPr>
              <a:t>COMPARACIÓN ENTRE EL SERPENTÍN Y EL INTERCAMBIADOR DE CALOR</a:t>
            </a:r>
            <a:endParaRPr lang="es-ES" b="1" dirty="0">
              <a:solidFill>
                <a:schemeClr val="tx2"/>
              </a:solidFill>
            </a:endParaRPr>
          </a:p>
        </p:txBody>
      </p:sp>
    </p:spTree>
    <p:extLst>
      <p:ext uri="{BB962C8B-B14F-4D97-AF65-F5344CB8AC3E}">
        <p14:creationId xmlns:p14="http://schemas.microsoft.com/office/powerpoint/2010/main" val="44888036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15416"/>
            <a:ext cx="7924800" cy="1143000"/>
          </a:xfrm>
        </p:spPr>
        <p:txBody>
          <a:bodyPr/>
          <a:lstStyle/>
          <a:p>
            <a:pPr algn="ctr"/>
            <a:r>
              <a:rPr lang="es-EC" b="1" dirty="0" smtClean="0">
                <a:solidFill>
                  <a:schemeClr val="tx2"/>
                </a:solidFill>
              </a:rPr>
              <a:t>ANÁLISIS FINANCIERO</a:t>
            </a:r>
            <a:endParaRPr lang="es-ES" b="1" dirty="0">
              <a:solidFill>
                <a:schemeClr val="tx2"/>
              </a:solidFill>
            </a:endParaRPr>
          </a:p>
        </p:txBody>
      </p:sp>
      <p:graphicFrame>
        <p:nvGraphicFramePr>
          <p:cNvPr id="5" name="4 Tabla"/>
          <p:cNvGraphicFramePr>
            <a:graphicFrameLocks noGrp="1"/>
          </p:cNvGraphicFramePr>
          <p:nvPr>
            <p:extLst>
              <p:ext uri="{D42A27DB-BD31-4B8C-83A1-F6EECF244321}">
                <p14:modId xmlns:p14="http://schemas.microsoft.com/office/powerpoint/2010/main" val="3289666223"/>
              </p:ext>
            </p:extLst>
          </p:nvPr>
        </p:nvGraphicFramePr>
        <p:xfrm>
          <a:off x="2267744" y="1052736"/>
          <a:ext cx="4524846" cy="3657600"/>
        </p:xfrm>
        <a:graphic>
          <a:graphicData uri="http://schemas.openxmlformats.org/drawingml/2006/table">
            <a:tbl>
              <a:tblPr firstRow="1" firstCol="1" bandRow="1">
                <a:tableStyleId>{5C22544A-7EE6-4342-B048-85BDC9FD1C3A}</a:tableStyleId>
              </a:tblPr>
              <a:tblGrid>
                <a:gridCol w="2779769"/>
                <a:gridCol w="1745077"/>
              </a:tblGrid>
              <a:tr h="0">
                <a:tc gridSpan="2">
                  <a:txBody>
                    <a:bodyPr/>
                    <a:lstStyle/>
                    <a:p>
                      <a:pPr indent="252095" algn="ctr">
                        <a:lnSpc>
                          <a:spcPct val="200000"/>
                        </a:lnSpc>
                        <a:spcBef>
                          <a:spcPts val="1200"/>
                        </a:spcBef>
                        <a:spcAft>
                          <a:spcPts val="0"/>
                        </a:spcAft>
                      </a:pPr>
                      <a:r>
                        <a:rPr lang="es-ES" sz="2000" dirty="0">
                          <a:effectLst/>
                        </a:rPr>
                        <a:t>COSTOS TOTALES</a:t>
                      </a:r>
                      <a:endParaRPr lang="es-ES" sz="2000" dirty="0">
                        <a:solidFill>
                          <a:srgbClr val="000000"/>
                        </a:solidFill>
                        <a:effectLst/>
                        <a:latin typeface="Arial"/>
                        <a:ea typeface="Calibri"/>
                        <a:cs typeface="Times New Roman"/>
                      </a:endParaRPr>
                    </a:p>
                  </a:txBody>
                  <a:tcPr marL="68580" marR="68580" marT="0" marB="0" anchor="ctr">
                    <a:solidFill>
                      <a:schemeClr val="tx2"/>
                    </a:solidFill>
                  </a:tcPr>
                </a:tc>
                <a:tc hMerge="1">
                  <a:txBody>
                    <a:bodyPr/>
                    <a:lstStyle/>
                    <a:p>
                      <a:endParaRPr lang="es-ES"/>
                    </a:p>
                  </a:txBody>
                  <a:tcPr/>
                </a:tc>
              </a:tr>
              <a:tr h="190500">
                <a:tc>
                  <a:txBody>
                    <a:bodyPr/>
                    <a:lstStyle/>
                    <a:p>
                      <a:pPr indent="252095" algn="ctr">
                        <a:lnSpc>
                          <a:spcPct val="200000"/>
                        </a:lnSpc>
                        <a:spcBef>
                          <a:spcPts val="1200"/>
                        </a:spcBef>
                        <a:spcAft>
                          <a:spcPts val="0"/>
                        </a:spcAft>
                      </a:pPr>
                      <a:r>
                        <a:rPr lang="es-ES" sz="2000" dirty="0">
                          <a:effectLst/>
                        </a:rPr>
                        <a:t>Costos de materiales directos</a:t>
                      </a:r>
                      <a:endParaRPr lang="es-ES" sz="2000" dirty="0">
                        <a:solidFill>
                          <a:srgbClr val="000000"/>
                        </a:solidFill>
                        <a:effectLst/>
                        <a:latin typeface="Arial"/>
                        <a:ea typeface="Calibri"/>
                        <a:cs typeface="Times New Roman"/>
                      </a:endParaRPr>
                    </a:p>
                  </a:txBody>
                  <a:tcPr marL="68580" marR="68580" marT="0" marB="0" anchor="ctr">
                    <a:solidFill>
                      <a:schemeClr val="tx2"/>
                    </a:solidFill>
                  </a:tcPr>
                </a:tc>
                <a:tc>
                  <a:txBody>
                    <a:bodyPr/>
                    <a:lstStyle/>
                    <a:p>
                      <a:pPr indent="252095" algn="ctr">
                        <a:lnSpc>
                          <a:spcPct val="200000"/>
                        </a:lnSpc>
                        <a:spcBef>
                          <a:spcPts val="1200"/>
                        </a:spcBef>
                        <a:spcAft>
                          <a:spcPts val="0"/>
                        </a:spcAft>
                      </a:pPr>
                      <a:r>
                        <a:rPr lang="es-ES" sz="2000" dirty="0">
                          <a:effectLst/>
                        </a:rPr>
                        <a:t>$8.528,67</a:t>
                      </a:r>
                      <a:endParaRPr lang="es-ES" sz="2000" dirty="0">
                        <a:solidFill>
                          <a:srgbClr val="000000"/>
                        </a:solidFill>
                        <a:effectLst/>
                        <a:latin typeface="Arial"/>
                        <a:ea typeface="Calibri"/>
                        <a:cs typeface="Times New Roman"/>
                      </a:endParaRPr>
                    </a:p>
                  </a:txBody>
                  <a:tcPr marL="68580" marR="68580" marT="0" marB="0" anchor="ctr"/>
                </a:tc>
              </a:tr>
              <a:tr h="381000">
                <a:tc>
                  <a:txBody>
                    <a:bodyPr/>
                    <a:lstStyle/>
                    <a:p>
                      <a:pPr indent="252095" algn="ctr">
                        <a:lnSpc>
                          <a:spcPct val="200000"/>
                        </a:lnSpc>
                        <a:spcBef>
                          <a:spcPts val="1200"/>
                        </a:spcBef>
                        <a:spcAft>
                          <a:spcPts val="0"/>
                        </a:spcAft>
                      </a:pPr>
                      <a:r>
                        <a:rPr lang="es-ES" sz="2000" dirty="0">
                          <a:effectLst/>
                        </a:rPr>
                        <a:t>Costos de mano de obra directa</a:t>
                      </a:r>
                      <a:endParaRPr lang="es-ES" sz="2000" dirty="0">
                        <a:solidFill>
                          <a:srgbClr val="000000"/>
                        </a:solidFill>
                        <a:effectLst/>
                        <a:latin typeface="Arial"/>
                        <a:ea typeface="Calibri"/>
                        <a:cs typeface="Times New Roman"/>
                      </a:endParaRPr>
                    </a:p>
                  </a:txBody>
                  <a:tcPr marL="68580" marR="68580" marT="0" marB="0" anchor="ctr">
                    <a:solidFill>
                      <a:schemeClr val="tx2"/>
                    </a:solidFill>
                  </a:tcPr>
                </a:tc>
                <a:tc>
                  <a:txBody>
                    <a:bodyPr/>
                    <a:lstStyle/>
                    <a:p>
                      <a:pPr indent="252095" algn="ctr">
                        <a:lnSpc>
                          <a:spcPct val="200000"/>
                        </a:lnSpc>
                        <a:spcBef>
                          <a:spcPts val="1200"/>
                        </a:spcBef>
                        <a:spcAft>
                          <a:spcPts val="0"/>
                        </a:spcAft>
                      </a:pPr>
                      <a:r>
                        <a:rPr lang="es-ES" sz="2000" dirty="0">
                          <a:effectLst/>
                        </a:rPr>
                        <a:t>$2.625,00</a:t>
                      </a:r>
                      <a:endParaRPr lang="es-ES" sz="2000" dirty="0">
                        <a:solidFill>
                          <a:srgbClr val="000000"/>
                        </a:solidFill>
                        <a:effectLst/>
                        <a:latin typeface="Arial"/>
                        <a:ea typeface="Calibri"/>
                        <a:cs typeface="Times New Roman"/>
                      </a:endParaRPr>
                    </a:p>
                  </a:txBody>
                  <a:tcPr marL="68580" marR="68580" marT="0" marB="0" anchor="ctr"/>
                </a:tc>
              </a:tr>
              <a:tr h="190500">
                <a:tc>
                  <a:txBody>
                    <a:bodyPr/>
                    <a:lstStyle/>
                    <a:p>
                      <a:pPr indent="252095" algn="ctr">
                        <a:lnSpc>
                          <a:spcPct val="200000"/>
                        </a:lnSpc>
                        <a:spcBef>
                          <a:spcPts val="1200"/>
                        </a:spcBef>
                        <a:spcAft>
                          <a:spcPts val="0"/>
                        </a:spcAft>
                      </a:pPr>
                      <a:r>
                        <a:rPr lang="es-ES" sz="2000" dirty="0">
                          <a:effectLst/>
                        </a:rPr>
                        <a:t>TOTAL</a:t>
                      </a:r>
                      <a:endParaRPr lang="es-ES" sz="2000" dirty="0">
                        <a:solidFill>
                          <a:srgbClr val="000000"/>
                        </a:solidFill>
                        <a:effectLst/>
                        <a:latin typeface="Arial"/>
                        <a:ea typeface="Calibri"/>
                        <a:cs typeface="Times New Roman"/>
                      </a:endParaRPr>
                    </a:p>
                  </a:txBody>
                  <a:tcPr marL="68580" marR="68580" marT="0" marB="0" anchor="ctr">
                    <a:solidFill>
                      <a:schemeClr val="tx2"/>
                    </a:solidFill>
                  </a:tcPr>
                </a:tc>
                <a:tc>
                  <a:txBody>
                    <a:bodyPr/>
                    <a:lstStyle/>
                    <a:p>
                      <a:pPr indent="252095" algn="ctr">
                        <a:lnSpc>
                          <a:spcPct val="200000"/>
                        </a:lnSpc>
                        <a:spcBef>
                          <a:spcPts val="1200"/>
                        </a:spcBef>
                        <a:spcAft>
                          <a:spcPts val="0"/>
                        </a:spcAft>
                      </a:pPr>
                      <a:r>
                        <a:rPr lang="es-ES" sz="2000" b="1" dirty="0">
                          <a:effectLst/>
                        </a:rPr>
                        <a:t>$11.153,67</a:t>
                      </a:r>
                      <a:endParaRPr lang="es-ES" sz="2000" b="1" dirty="0">
                        <a:solidFill>
                          <a:srgbClr val="000000"/>
                        </a:solidFill>
                        <a:effectLst/>
                        <a:latin typeface="Arial"/>
                        <a:ea typeface="Calibri"/>
                        <a:cs typeface="Times New Roman"/>
                      </a:endParaRPr>
                    </a:p>
                  </a:txBody>
                  <a:tcPr marL="68580" marR="68580" marT="0" marB="0" anchor="ctr">
                    <a:solidFill>
                      <a:schemeClr val="tx2"/>
                    </a:solidFill>
                  </a:tcPr>
                </a:tc>
              </a:tr>
            </a:tbl>
          </a:graphicData>
        </a:graphic>
      </p:graphicFrame>
      <p:sp>
        <p:nvSpPr>
          <p:cNvPr id="6" name="5 Rectángulo"/>
          <p:cNvSpPr/>
          <p:nvPr/>
        </p:nvSpPr>
        <p:spPr>
          <a:xfrm>
            <a:off x="1331640" y="4941168"/>
            <a:ext cx="6696744" cy="1197365"/>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s-EC" sz="2400" dirty="0">
                <a:solidFill>
                  <a:schemeClr val="bg1"/>
                </a:solidFill>
              </a:rPr>
              <a:t>Chova del Ecuador S.A. presupuestó para este proyecto el valor de $12.000.00, alcanzado los costos totales el valor $11.153,67</a:t>
            </a:r>
            <a:endParaRPr lang="es-ES" sz="2400" dirty="0">
              <a:solidFill>
                <a:schemeClr val="bg1"/>
              </a:solidFill>
            </a:endParaRPr>
          </a:p>
        </p:txBody>
      </p:sp>
    </p:spTree>
    <p:extLst>
      <p:ext uri="{BB962C8B-B14F-4D97-AF65-F5344CB8AC3E}">
        <p14:creationId xmlns:p14="http://schemas.microsoft.com/office/powerpoint/2010/main" val="2715842648"/>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323528" y="-378296"/>
            <a:ext cx="8568952" cy="1143000"/>
          </a:xfrm>
        </p:spPr>
        <p:txBody>
          <a:bodyPr/>
          <a:lstStyle/>
          <a:p>
            <a:pPr algn="ctr"/>
            <a:r>
              <a:rPr lang="es-EC" b="1" dirty="0" smtClean="0">
                <a:solidFill>
                  <a:schemeClr val="tx2"/>
                </a:solidFill>
              </a:rPr>
              <a:t>Análisis económico.- CAPACIDAD DE LA PLANTA</a:t>
            </a:r>
            <a:endParaRPr lang="es-ES" b="1" dirty="0">
              <a:solidFill>
                <a:schemeClr val="tx2"/>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3362750322"/>
              </p:ext>
            </p:extLst>
          </p:nvPr>
        </p:nvGraphicFramePr>
        <p:xfrm>
          <a:off x="323528" y="908720"/>
          <a:ext cx="8568952" cy="4992216"/>
        </p:xfrm>
        <a:graphic>
          <a:graphicData uri="http://schemas.openxmlformats.org/drawingml/2006/table">
            <a:tbl>
              <a:tblPr firstRow="1" firstCol="1" bandRow="1">
                <a:tableStyleId>{5C22544A-7EE6-4342-B048-85BDC9FD1C3A}</a:tableStyleId>
              </a:tblPr>
              <a:tblGrid>
                <a:gridCol w="3744416"/>
                <a:gridCol w="1368152"/>
                <a:gridCol w="2234622"/>
                <a:gridCol w="1221762"/>
              </a:tblGrid>
              <a:tr h="603462">
                <a:tc>
                  <a:txBody>
                    <a:bodyPr/>
                    <a:lstStyle/>
                    <a:p>
                      <a:pPr indent="252095" algn="ctr">
                        <a:lnSpc>
                          <a:spcPct val="200000"/>
                        </a:lnSpc>
                        <a:spcBef>
                          <a:spcPts val="1200"/>
                        </a:spcBef>
                        <a:spcAft>
                          <a:spcPts val="0"/>
                        </a:spcAft>
                      </a:pPr>
                      <a:r>
                        <a:rPr lang="es-ES" sz="2000" b="1" dirty="0">
                          <a:effectLst/>
                        </a:rPr>
                        <a:t>Descripción</a:t>
                      </a:r>
                      <a:endParaRPr lang="es-ES" sz="2000" b="1" dirty="0">
                        <a:solidFill>
                          <a:srgbClr val="000000"/>
                        </a:solidFill>
                        <a:effectLst/>
                        <a:latin typeface="Arial"/>
                        <a:ea typeface="Calibri"/>
                        <a:cs typeface="Times New Roman"/>
                      </a:endParaRPr>
                    </a:p>
                  </a:txBody>
                  <a:tcPr marL="56575" marR="56575" marT="0" marB="0" anchor="ctr">
                    <a:solidFill>
                      <a:schemeClr val="tx2"/>
                    </a:solidFill>
                  </a:tcPr>
                </a:tc>
                <a:tc>
                  <a:txBody>
                    <a:bodyPr/>
                    <a:lstStyle/>
                    <a:p>
                      <a:pPr indent="252095" algn="ctr">
                        <a:lnSpc>
                          <a:spcPct val="200000"/>
                        </a:lnSpc>
                        <a:spcBef>
                          <a:spcPts val="1200"/>
                        </a:spcBef>
                        <a:spcAft>
                          <a:spcPts val="0"/>
                        </a:spcAft>
                      </a:pPr>
                      <a:r>
                        <a:rPr lang="es-ES" sz="2000" b="1" dirty="0" smtClean="0">
                          <a:effectLst/>
                        </a:rPr>
                        <a:t>Serpentín</a:t>
                      </a:r>
                      <a:endParaRPr lang="es-ES" sz="2000" b="1" dirty="0">
                        <a:solidFill>
                          <a:srgbClr val="000000"/>
                        </a:solidFill>
                        <a:effectLst/>
                        <a:latin typeface="Arial"/>
                        <a:ea typeface="Calibri"/>
                        <a:cs typeface="Times New Roman"/>
                      </a:endParaRPr>
                    </a:p>
                  </a:txBody>
                  <a:tcPr marL="56575" marR="56575" marT="0" marB="0" anchor="ctr">
                    <a:solidFill>
                      <a:schemeClr val="tx2"/>
                    </a:solidFill>
                  </a:tcPr>
                </a:tc>
                <a:tc>
                  <a:txBody>
                    <a:bodyPr/>
                    <a:lstStyle/>
                    <a:p>
                      <a:pPr indent="252095" algn="ctr">
                        <a:lnSpc>
                          <a:spcPct val="200000"/>
                        </a:lnSpc>
                        <a:spcBef>
                          <a:spcPts val="1200"/>
                        </a:spcBef>
                        <a:spcAft>
                          <a:spcPts val="0"/>
                        </a:spcAft>
                      </a:pPr>
                      <a:r>
                        <a:rPr lang="es-EC" sz="2000" b="1" dirty="0" smtClean="0">
                          <a:solidFill>
                            <a:schemeClr val="tx1"/>
                          </a:solidFill>
                          <a:effectLst/>
                          <a:latin typeface="+mn-lt"/>
                          <a:ea typeface="Calibri"/>
                          <a:cs typeface="Times New Roman"/>
                        </a:rPr>
                        <a:t>Intercambiado</a:t>
                      </a:r>
                      <a:r>
                        <a:rPr lang="es-EC" sz="2000" b="1" dirty="0" smtClean="0">
                          <a:solidFill>
                            <a:schemeClr val="tx1"/>
                          </a:solidFill>
                          <a:effectLst/>
                          <a:latin typeface="Arial"/>
                          <a:ea typeface="Calibri"/>
                          <a:cs typeface="Times New Roman"/>
                        </a:rPr>
                        <a:t>r</a:t>
                      </a:r>
                      <a:endParaRPr lang="es-ES" sz="2000" b="1" dirty="0">
                        <a:solidFill>
                          <a:schemeClr val="tx1"/>
                        </a:solidFill>
                        <a:effectLst/>
                        <a:latin typeface="Arial"/>
                        <a:ea typeface="Calibri"/>
                        <a:cs typeface="Times New Roman"/>
                      </a:endParaRPr>
                    </a:p>
                  </a:txBody>
                  <a:tcPr marL="56575" marR="56575" marT="0" marB="0" anchor="ctr">
                    <a:solidFill>
                      <a:schemeClr val="tx2"/>
                    </a:solidFill>
                  </a:tcPr>
                </a:tc>
                <a:tc>
                  <a:txBody>
                    <a:bodyPr/>
                    <a:lstStyle/>
                    <a:p>
                      <a:pPr indent="252095" algn="ctr">
                        <a:lnSpc>
                          <a:spcPct val="200000"/>
                        </a:lnSpc>
                        <a:spcBef>
                          <a:spcPts val="1200"/>
                        </a:spcBef>
                        <a:spcAft>
                          <a:spcPts val="0"/>
                        </a:spcAft>
                      </a:pPr>
                      <a:r>
                        <a:rPr lang="es-ES" sz="2000" b="1" dirty="0">
                          <a:effectLst/>
                        </a:rPr>
                        <a:t>Unidad</a:t>
                      </a:r>
                      <a:endParaRPr lang="es-ES" sz="2000" b="1" dirty="0">
                        <a:solidFill>
                          <a:srgbClr val="000000"/>
                        </a:solidFill>
                        <a:effectLst/>
                        <a:latin typeface="Arial"/>
                        <a:ea typeface="Calibri"/>
                        <a:cs typeface="Times New Roman"/>
                      </a:endParaRPr>
                    </a:p>
                  </a:txBody>
                  <a:tcPr marL="56575" marR="56575" marT="0" marB="0" anchor="ctr">
                    <a:solidFill>
                      <a:schemeClr val="tx2"/>
                    </a:solidFill>
                  </a:tcPr>
                </a:tc>
              </a:tr>
              <a:tr h="603462">
                <a:tc>
                  <a:txBody>
                    <a:bodyPr/>
                    <a:lstStyle/>
                    <a:p>
                      <a:pPr indent="252095" algn="ctr">
                        <a:lnSpc>
                          <a:spcPct val="200000"/>
                        </a:lnSpc>
                        <a:spcBef>
                          <a:spcPts val="1200"/>
                        </a:spcBef>
                        <a:spcAft>
                          <a:spcPts val="0"/>
                        </a:spcAft>
                      </a:pPr>
                      <a:r>
                        <a:rPr lang="es-ES" sz="2000" dirty="0">
                          <a:effectLst/>
                        </a:rPr>
                        <a:t>Tiempo de calentamiento de agua</a:t>
                      </a:r>
                      <a:endParaRPr lang="es-ES" sz="2000" dirty="0">
                        <a:solidFill>
                          <a:srgbClr val="000000"/>
                        </a:solidFill>
                        <a:effectLst/>
                        <a:latin typeface="Arial"/>
                        <a:ea typeface="Calibri"/>
                        <a:cs typeface="Times New Roman"/>
                      </a:endParaRPr>
                    </a:p>
                  </a:txBody>
                  <a:tcPr marL="56575" marR="56575" marT="0" marB="0" anchor="ctr">
                    <a:solidFill>
                      <a:schemeClr val="tx2"/>
                    </a:solidFill>
                  </a:tcPr>
                </a:tc>
                <a:tc>
                  <a:txBody>
                    <a:bodyPr/>
                    <a:lstStyle/>
                    <a:p>
                      <a:pPr indent="252095" algn="ctr">
                        <a:lnSpc>
                          <a:spcPct val="200000"/>
                        </a:lnSpc>
                        <a:spcBef>
                          <a:spcPts val="1200"/>
                        </a:spcBef>
                        <a:spcAft>
                          <a:spcPts val="0"/>
                        </a:spcAft>
                      </a:pPr>
                      <a:r>
                        <a:rPr lang="es-ES" sz="2000" dirty="0">
                          <a:effectLst/>
                        </a:rPr>
                        <a:t>2,73</a:t>
                      </a:r>
                      <a:endParaRPr lang="es-ES" sz="2000" dirty="0">
                        <a:solidFill>
                          <a:srgbClr val="000000"/>
                        </a:solidFill>
                        <a:effectLst/>
                        <a:latin typeface="Arial"/>
                        <a:ea typeface="Calibri"/>
                        <a:cs typeface="Times New Roman"/>
                      </a:endParaRPr>
                    </a:p>
                  </a:txBody>
                  <a:tcPr marL="56575" marR="56575" marT="0" marB="0" anchor="ctr"/>
                </a:tc>
                <a:tc>
                  <a:txBody>
                    <a:bodyPr/>
                    <a:lstStyle/>
                    <a:p>
                      <a:pPr indent="252095" algn="ctr">
                        <a:lnSpc>
                          <a:spcPct val="200000"/>
                        </a:lnSpc>
                        <a:spcBef>
                          <a:spcPts val="1200"/>
                        </a:spcBef>
                        <a:spcAft>
                          <a:spcPts val="0"/>
                        </a:spcAft>
                      </a:pPr>
                      <a:r>
                        <a:rPr lang="es-EC" sz="2000" dirty="0" smtClean="0">
                          <a:solidFill>
                            <a:srgbClr val="000000"/>
                          </a:solidFill>
                          <a:effectLst/>
                          <a:latin typeface="+mn-lt"/>
                          <a:ea typeface="Calibri"/>
                          <a:cs typeface="Times New Roman"/>
                        </a:rPr>
                        <a:t>0,66</a:t>
                      </a:r>
                      <a:endParaRPr lang="es-ES" sz="2000" dirty="0">
                        <a:solidFill>
                          <a:srgbClr val="000000"/>
                        </a:solidFill>
                        <a:effectLst/>
                        <a:latin typeface="+mn-lt"/>
                        <a:ea typeface="Calibri"/>
                        <a:cs typeface="Times New Roman"/>
                      </a:endParaRPr>
                    </a:p>
                  </a:txBody>
                  <a:tcPr marL="56575" marR="56575" marT="0" marB="0" anchor="ctr"/>
                </a:tc>
                <a:tc>
                  <a:txBody>
                    <a:bodyPr/>
                    <a:lstStyle/>
                    <a:p>
                      <a:pPr indent="252095" algn="ctr">
                        <a:lnSpc>
                          <a:spcPct val="200000"/>
                        </a:lnSpc>
                        <a:spcBef>
                          <a:spcPts val="1200"/>
                        </a:spcBef>
                        <a:spcAft>
                          <a:spcPts val="0"/>
                        </a:spcAft>
                      </a:pPr>
                      <a:r>
                        <a:rPr lang="es-ES" sz="2000" dirty="0">
                          <a:effectLst/>
                        </a:rPr>
                        <a:t>h</a:t>
                      </a:r>
                      <a:endParaRPr lang="es-ES" sz="2000" dirty="0">
                        <a:solidFill>
                          <a:srgbClr val="000000"/>
                        </a:solidFill>
                        <a:effectLst/>
                        <a:latin typeface="Arial"/>
                        <a:ea typeface="Calibri"/>
                        <a:cs typeface="Times New Roman"/>
                      </a:endParaRPr>
                    </a:p>
                  </a:txBody>
                  <a:tcPr marL="56575" marR="56575" marT="0" marB="0" anchor="ctr"/>
                </a:tc>
              </a:tr>
              <a:tr h="725016">
                <a:tc>
                  <a:txBody>
                    <a:bodyPr/>
                    <a:lstStyle/>
                    <a:p>
                      <a:pPr indent="252095" algn="ctr">
                        <a:lnSpc>
                          <a:spcPct val="100000"/>
                        </a:lnSpc>
                        <a:spcBef>
                          <a:spcPts val="0"/>
                        </a:spcBef>
                        <a:spcAft>
                          <a:spcPts val="0"/>
                        </a:spcAft>
                      </a:pPr>
                      <a:r>
                        <a:rPr lang="es-ES" sz="2000" dirty="0">
                          <a:effectLst/>
                        </a:rPr>
                        <a:t>Tiempo de agregado de </a:t>
                      </a:r>
                      <a:r>
                        <a:rPr lang="es-ES" sz="2000" dirty="0" err="1">
                          <a:effectLst/>
                        </a:rPr>
                        <a:t>emulsificante</a:t>
                      </a:r>
                      <a:endParaRPr lang="es-ES" sz="2000" dirty="0">
                        <a:solidFill>
                          <a:srgbClr val="000000"/>
                        </a:solidFill>
                        <a:effectLst/>
                        <a:latin typeface="Arial"/>
                        <a:ea typeface="Calibri"/>
                        <a:cs typeface="Times New Roman"/>
                      </a:endParaRPr>
                    </a:p>
                  </a:txBody>
                  <a:tcPr marL="56575" marR="56575" marT="0" marB="0" anchor="ctr">
                    <a:solidFill>
                      <a:schemeClr val="tx2"/>
                    </a:solidFill>
                  </a:tcPr>
                </a:tc>
                <a:tc>
                  <a:txBody>
                    <a:bodyPr/>
                    <a:lstStyle/>
                    <a:p>
                      <a:pPr indent="252095" algn="ctr">
                        <a:lnSpc>
                          <a:spcPct val="200000"/>
                        </a:lnSpc>
                        <a:spcBef>
                          <a:spcPts val="1200"/>
                        </a:spcBef>
                        <a:spcAft>
                          <a:spcPts val="0"/>
                        </a:spcAft>
                      </a:pPr>
                      <a:r>
                        <a:rPr lang="es-ES" sz="2000" dirty="0">
                          <a:effectLst/>
                        </a:rPr>
                        <a:t>1</a:t>
                      </a:r>
                      <a:endParaRPr lang="es-ES" sz="2000" dirty="0">
                        <a:solidFill>
                          <a:srgbClr val="000000"/>
                        </a:solidFill>
                        <a:effectLst/>
                        <a:latin typeface="Arial"/>
                        <a:ea typeface="Calibri"/>
                        <a:cs typeface="Times New Roman"/>
                      </a:endParaRPr>
                    </a:p>
                  </a:txBody>
                  <a:tcPr marL="56575" marR="56575" marT="0" marB="0" anchor="ctr"/>
                </a:tc>
                <a:tc>
                  <a:txBody>
                    <a:bodyPr/>
                    <a:lstStyle/>
                    <a:p>
                      <a:pPr indent="252095" algn="ctr">
                        <a:lnSpc>
                          <a:spcPct val="100000"/>
                        </a:lnSpc>
                        <a:spcBef>
                          <a:spcPts val="1200"/>
                        </a:spcBef>
                        <a:spcAft>
                          <a:spcPts val="0"/>
                        </a:spcAft>
                      </a:pPr>
                      <a:r>
                        <a:rPr lang="es-EC" sz="2000" dirty="0" smtClean="0">
                          <a:solidFill>
                            <a:srgbClr val="000000"/>
                          </a:solidFill>
                          <a:effectLst/>
                          <a:latin typeface="+mn-lt"/>
                          <a:ea typeface="Calibri"/>
                          <a:cs typeface="Times New Roman"/>
                        </a:rPr>
                        <a:t>Se realiza mientras</a:t>
                      </a:r>
                      <a:r>
                        <a:rPr lang="es-EC" sz="2000" baseline="0" dirty="0" smtClean="0">
                          <a:solidFill>
                            <a:srgbClr val="000000"/>
                          </a:solidFill>
                          <a:effectLst/>
                          <a:latin typeface="+mn-lt"/>
                          <a:ea typeface="Calibri"/>
                          <a:cs typeface="Times New Roman"/>
                        </a:rPr>
                        <a:t> se calienta</a:t>
                      </a:r>
                      <a:endParaRPr lang="es-ES" sz="2000" dirty="0">
                        <a:solidFill>
                          <a:srgbClr val="000000"/>
                        </a:solidFill>
                        <a:effectLst/>
                        <a:latin typeface="+mn-lt"/>
                        <a:ea typeface="Calibri"/>
                        <a:cs typeface="Times New Roman"/>
                      </a:endParaRPr>
                    </a:p>
                  </a:txBody>
                  <a:tcPr marL="56575" marR="56575" marT="0" marB="0" anchor="ctr"/>
                </a:tc>
                <a:tc>
                  <a:txBody>
                    <a:bodyPr/>
                    <a:lstStyle/>
                    <a:p>
                      <a:pPr indent="252095" algn="ctr">
                        <a:lnSpc>
                          <a:spcPct val="200000"/>
                        </a:lnSpc>
                        <a:spcBef>
                          <a:spcPts val="1200"/>
                        </a:spcBef>
                        <a:spcAft>
                          <a:spcPts val="0"/>
                        </a:spcAft>
                      </a:pPr>
                      <a:r>
                        <a:rPr lang="es-ES" sz="2000">
                          <a:effectLst/>
                        </a:rPr>
                        <a:t>h</a:t>
                      </a:r>
                      <a:endParaRPr lang="es-ES" sz="2000">
                        <a:solidFill>
                          <a:srgbClr val="000000"/>
                        </a:solidFill>
                        <a:effectLst/>
                        <a:latin typeface="Arial"/>
                        <a:ea typeface="Calibri"/>
                        <a:cs typeface="Times New Roman"/>
                      </a:endParaRPr>
                    </a:p>
                  </a:txBody>
                  <a:tcPr marL="56575" marR="56575" marT="0" marB="0" anchor="ctr"/>
                </a:tc>
              </a:tr>
              <a:tr h="301731">
                <a:tc>
                  <a:txBody>
                    <a:bodyPr/>
                    <a:lstStyle/>
                    <a:p>
                      <a:pPr indent="252095" algn="ctr">
                        <a:lnSpc>
                          <a:spcPct val="200000"/>
                        </a:lnSpc>
                        <a:spcBef>
                          <a:spcPts val="1200"/>
                        </a:spcBef>
                        <a:spcAft>
                          <a:spcPts val="0"/>
                        </a:spcAft>
                      </a:pPr>
                      <a:r>
                        <a:rPr lang="es-ES" sz="2000" dirty="0">
                          <a:effectLst/>
                        </a:rPr>
                        <a:t>Tiempo molino coloidal</a:t>
                      </a:r>
                      <a:endParaRPr lang="es-ES" sz="2000" dirty="0">
                        <a:solidFill>
                          <a:srgbClr val="000000"/>
                        </a:solidFill>
                        <a:effectLst/>
                        <a:latin typeface="Arial"/>
                        <a:ea typeface="Calibri"/>
                        <a:cs typeface="Times New Roman"/>
                      </a:endParaRPr>
                    </a:p>
                  </a:txBody>
                  <a:tcPr marL="56575" marR="56575" marT="0" marB="0" anchor="ctr">
                    <a:solidFill>
                      <a:schemeClr val="tx2"/>
                    </a:solidFill>
                  </a:tcPr>
                </a:tc>
                <a:tc>
                  <a:txBody>
                    <a:bodyPr/>
                    <a:lstStyle/>
                    <a:p>
                      <a:pPr indent="252095" algn="ctr">
                        <a:lnSpc>
                          <a:spcPct val="200000"/>
                        </a:lnSpc>
                        <a:spcBef>
                          <a:spcPts val="1200"/>
                        </a:spcBef>
                        <a:spcAft>
                          <a:spcPts val="0"/>
                        </a:spcAft>
                      </a:pPr>
                      <a:r>
                        <a:rPr lang="es-ES" sz="2000" dirty="0">
                          <a:effectLst/>
                        </a:rPr>
                        <a:t>2</a:t>
                      </a:r>
                      <a:endParaRPr lang="es-ES" sz="2000" dirty="0">
                        <a:solidFill>
                          <a:srgbClr val="000000"/>
                        </a:solidFill>
                        <a:effectLst/>
                        <a:latin typeface="Arial"/>
                        <a:ea typeface="Calibri"/>
                        <a:cs typeface="Times New Roman"/>
                      </a:endParaRPr>
                    </a:p>
                  </a:txBody>
                  <a:tcPr marL="56575" marR="56575" marT="0" marB="0" anchor="ctr"/>
                </a:tc>
                <a:tc>
                  <a:txBody>
                    <a:bodyPr/>
                    <a:lstStyle/>
                    <a:p>
                      <a:pPr indent="252095" algn="ctr">
                        <a:lnSpc>
                          <a:spcPct val="200000"/>
                        </a:lnSpc>
                        <a:spcBef>
                          <a:spcPts val="1200"/>
                        </a:spcBef>
                        <a:spcAft>
                          <a:spcPts val="0"/>
                        </a:spcAft>
                      </a:pPr>
                      <a:r>
                        <a:rPr lang="es-EC" sz="2000" dirty="0" smtClean="0">
                          <a:solidFill>
                            <a:srgbClr val="000000"/>
                          </a:solidFill>
                          <a:effectLst/>
                          <a:latin typeface="+mn-lt"/>
                          <a:ea typeface="Calibri"/>
                          <a:cs typeface="Times New Roman"/>
                        </a:rPr>
                        <a:t>2</a:t>
                      </a:r>
                      <a:endParaRPr lang="es-ES" sz="2000" dirty="0">
                        <a:solidFill>
                          <a:srgbClr val="000000"/>
                        </a:solidFill>
                        <a:effectLst/>
                        <a:latin typeface="+mn-lt"/>
                        <a:ea typeface="Calibri"/>
                        <a:cs typeface="Times New Roman"/>
                      </a:endParaRPr>
                    </a:p>
                  </a:txBody>
                  <a:tcPr marL="56575" marR="56575" marT="0" marB="0" anchor="ctr"/>
                </a:tc>
                <a:tc>
                  <a:txBody>
                    <a:bodyPr/>
                    <a:lstStyle/>
                    <a:p>
                      <a:pPr indent="252095" algn="ctr">
                        <a:lnSpc>
                          <a:spcPct val="200000"/>
                        </a:lnSpc>
                        <a:spcBef>
                          <a:spcPts val="1200"/>
                        </a:spcBef>
                        <a:spcAft>
                          <a:spcPts val="0"/>
                        </a:spcAft>
                      </a:pPr>
                      <a:r>
                        <a:rPr lang="es-ES" sz="2000">
                          <a:effectLst/>
                        </a:rPr>
                        <a:t>h</a:t>
                      </a:r>
                      <a:endParaRPr lang="es-ES" sz="2000">
                        <a:solidFill>
                          <a:srgbClr val="000000"/>
                        </a:solidFill>
                        <a:effectLst/>
                        <a:latin typeface="Arial"/>
                        <a:ea typeface="Calibri"/>
                        <a:cs typeface="Times New Roman"/>
                      </a:endParaRPr>
                    </a:p>
                  </a:txBody>
                  <a:tcPr marL="56575" marR="56575" marT="0" marB="0" anchor="ctr"/>
                </a:tc>
              </a:tr>
              <a:tr h="603462">
                <a:tc>
                  <a:txBody>
                    <a:bodyPr/>
                    <a:lstStyle/>
                    <a:p>
                      <a:pPr indent="252095" algn="ctr">
                        <a:lnSpc>
                          <a:spcPct val="200000"/>
                        </a:lnSpc>
                        <a:spcBef>
                          <a:spcPts val="1200"/>
                        </a:spcBef>
                        <a:spcAft>
                          <a:spcPts val="0"/>
                        </a:spcAft>
                      </a:pPr>
                      <a:r>
                        <a:rPr lang="es-ES" sz="2000" dirty="0">
                          <a:effectLst/>
                        </a:rPr>
                        <a:t>Tiempo total</a:t>
                      </a:r>
                      <a:endParaRPr lang="es-ES" sz="2000" dirty="0">
                        <a:solidFill>
                          <a:srgbClr val="000000"/>
                        </a:solidFill>
                        <a:effectLst/>
                        <a:latin typeface="Arial"/>
                        <a:ea typeface="Calibri"/>
                        <a:cs typeface="Times New Roman"/>
                      </a:endParaRPr>
                    </a:p>
                  </a:txBody>
                  <a:tcPr marL="56575" marR="56575" marT="0" marB="0" anchor="ctr">
                    <a:solidFill>
                      <a:schemeClr val="tx2"/>
                    </a:solidFill>
                  </a:tcPr>
                </a:tc>
                <a:tc>
                  <a:txBody>
                    <a:bodyPr/>
                    <a:lstStyle/>
                    <a:p>
                      <a:pPr indent="252095" algn="ctr">
                        <a:lnSpc>
                          <a:spcPct val="200000"/>
                        </a:lnSpc>
                        <a:spcBef>
                          <a:spcPts val="1200"/>
                        </a:spcBef>
                        <a:spcAft>
                          <a:spcPts val="0"/>
                        </a:spcAft>
                      </a:pPr>
                      <a:r>
                        <a:rPr lang="es-ES" sz="2000" dirty="0">
                          <a:effectLst/>
                        </a:rPr>
                        <a:t>5,73</a:t>
                      </a:r>
                      <a:endParaRPr lang="es-ES" sz="2000" dirty="0">
                        <a:solidFill>
                          <a:srgbClr val="000000"/>
                        </a:solidFill>
                        <a:effectLst/>
                        <a:latin typeface="Arial"/>
                        <a:ea typeface="Calibri"/>
                        <a:cs typeface="Times New Roman"/>
                      </a:endParaRPr>
                    </a:p>
                  </a:txBody>
                  <a:tcPr marL="56575" marR="56575" marT="0" marB="0" anchor="ctr"/>
                </a:tc>
                <a:tc>
                  <a:txBody>
                    <a:bodyPr/>
                    <a:lstStyle/>
                    <a:p>
                      <a:pPr indent="252095" algn="ctr">
                        <a:lnSpc>
                          <a:spcPct val="200000"/>
                        </a:lnSpc>
                        <a:spcBef>
                          <a:spcPts val="1200"/>
                        </a:spcBef>
                        <a:spcAft>
                          <a:spcPts val="0"/>
                        </a:spcAft>
                      </a:pPr>
                      <a:r>
                        <a:rPr lang="es-EC" sz="2000" dirty="0" smtClean="0">
                          <a:solidFill>
                            <a:srgbClr val="000000"/>
                          </a:solidFill>
                          <a:effectLst/>
                          <a:latin typeface="+mn-lt"/>
                          <a:ea typeface="Calibri"/>
                          <a:cs typeface="Times New Roman"/>
                        </a:rPr>
                        <a:t>2,66</a:t>
                      </a:r>
                      <a:endParaRPr lang="es-ES" sz="2000" dirty="0">
                        <a:solidFill>
                          <a:srgbClr val="000000"/>
                        </a:solidFill>
                        <a:effectLst/>
                        <a:latin typeface="+mn-lt"/>
                        <a:ea typeface="Calibri"/>
                        <a:cs typeface="Times New Roman"/>
                      </a:endParaRPr>
                    </a:p>
                  </a:txBody>
                  <a:tcPr marL="56575" marR="56575" marT="0" marB="0" anchor="ctr"/>
                </a:tc>
                <a:tc>
                  <a:txBody>
                    <a:bodyPr/>
                    <a:lstStyle/>
                    <a:p>
                      <a:pPr indent="252095" algn="ctr">
                        <a:lnSpc>
                          <a:spcPct val="200000"/>
                        </a:lnSpc>
                        <a:spcBef>
                          <a:spcPts val="1200"/>
                        </a:spcBef>
                        <a:spcAft>
                          <a:spcPts val="0"/>
                        </a:spcAft>
                      </a:pPr>
                      <a:r>
                        <a:rPr lang="es-ES" sz="2000">
                          <a:effectLst/>
                        </a:rPr>
                        <a:t>h</a:t>
                      </a:r>
                      <a:endParaRPr lang="es-ES" sz="2000">
                        <a:solidFill>
                          <a:srgbClr val="000000"/>
                        </a:solidFill>
                        <a:effectLst/>
                        <a:latin typeface="Arial"/>
                        <a:ea typeface="Calibri"/>
                        <a:cs typeface="Times New Roman"/>
                      </a:endParaRPr>
                    </a:p>
                  </a:txBody>
                  <a:tcPr marL="56575" marR="56575" marT="0" marB="0" anchor="ctr"/>
                </a:tc>
              </a:tr>
              <a:tr h="603462">
                <a:tc>
                  <a:txBody>
                    <a:bodyPr/>
                    <a:lstStyle/>
                    <a:p>
                      <a:pPr indent="252095" algn="ctr">
                        <a:lnSpc>
                          <a:spcPct val="200000"/>
                        </a:lnSpc>
                        <a:spcBef>
                          <a:spcPts val="1200"/>
                        </a:spcBef>
                        <a:spcAft>
                          <a:spcPts val="0"/>
                        </a:spcAft>
                      </a:pPr>
                      <a:r>
                        <a:rPr lang="es-ES" sz="2000" dirty="0">
                          <a:effectLst/>
                        </a:rPr>
                        <a:t>Volumen de Producción</a:t>
                      </a:r>
                      <a:endParaRPr lang="es-ES" sz="2000" dirty="0">
                        <a:solidFill>
                          <a:srgbClr val="000000"/>
                        </a:solidFill>
                        <a:effectLst/>
                        <a:latin typeface="Arial"/>
                        <a:ea typeface="Calibri"/>
                        <a:cs typeface="Times New Roman"/>
                      </a:endParaRPr>
                    </a:p>
                  </a:txBody>
                  <a:tcPr marL="56575" marR="56575" marT="0" marB="0" anchor="ctr">
                    <a:solidFill>
                      <a:schemeClr val="tx2"/>
                    </a:solidFill>
                  </a:tcPr>
                </a:tc>
                <a:tc>
                  <a:txBody>
                    <a:bodyPr/>
                    <a:lstStyle/>
                    <a:p>
                      <a:pPr indent="252095" algn="ctr">
                        <a:lnSpc>
                          <a:spcPct val="200000"/>
                        </a:lnSpc>
                        <a:spcBef>
                          <a:spcPts val="1200"/>
                        </a:spcBef>
                        <a:spcAft>
                          <a:spcPts val="0"/>
                        </a:spcAft>
                      </a:pPr>
                      <a:r>
                        <a:rPr lang="es-ES" sz="2000" dirty="0">
                          <a:effectLst/>
                        </a:rPr>
                        <a:t>6000</a:t>
                      </a:r>
                      <a:endParaRPr lang="es-ES" sz="2000" dirty="0">
                        <a:solidFill>
                          <a:srgbClr val="000000"/>
                        </a:solidFill>
                        <a:effectLst/>
                        <a:latin typeface="Arial"/>
                        <a:ea typeface="Calibri"/>
                        <a:cs typeface="Times New Roman"/>
                      </a:endParaRPr>
                    </a:p>
                  </a:txBody>
                  <a:tcPr marL="56575" marR="56575" marT="0" marB="0" anchor="ctr"/>
                </a:tc>
                <a:tc>
                  <a:txBody>
                    <a:bodyPr/>
                    <a:lstStyle/>
                    <a:p>
                      <a:pPr indent="252095" algn="ctr">
                        <a:lnSpc>
                          <a:spcPct val="200000"/>
                        </a:lnSpc>
                        <a:spcBef>
                          <a:spcPts val="1200"/>
                        </a:spcBef>
                        <a:spcAft>
                          <a:spcPts val="0"/>
                        </a:spcAft>
                      </a:pPr>
                      <a:r>
                        <a:rPr lang="es-EC" sz="2000" dirty="0" smtClean="0">
                          <a:solidFill>
                            <a:srgbClr val="000000"/>
                          </a:solidFill>
                          <a:effectLst/>
                          <a:latin typeface="+mn-lt"/>
                          <a:ea typeface="Calibri"/>
                          <a:cs typeface="Times New Roman"/>
                        </a:rPr>
                        <a:t>6000</a:t>
                      </a:r>
                      <a:endParaRPr lang="es-ES" sz="2000" dirty="0">
                        <a:solidFill>
                          <a:srgbClr val="000000"/>
                        </a:solidFill>
                        <a:effectLst/>
                        <a:latin typeface="+mn-lt"/>
                        <a:ea typeface="Calibri"/>
                        <a:cs typeface="Times New Roman"/>
                      </a:endParaRPr>
                    </a:p>
                  </a:txBody>
                  <a:tcPr marL="56575" marR="56575" marT="0" marB="0" anchor="ctr"/>
                </a:tc>
                <a:tc>
                  <a:txBody>
                    <a:bodyPr/>
                    <a:lstStyle/>
                    <a:p>
                      <a:pPr indent="252095" algn="ctr">
                        <a:lnSpc>
                          <a:spcPct val="200000"/>
                        </a:lnSpc>
                        <a:spcBef>
                          <a:spcPts val="1200"/>
                        </a:spcBef>
                        <a:spcAft>
                          <a:spcPts val="0"/>
                        </a:spcAft>
                      </a:pPr>
                      <a:r>
                        <a:rPr lang="es-ES" sz="2000">
                          <a:effectLst/>
                        </a:rPr>
                        <a:t>gal</a:t>
                      </a:r>
                      <a:endParaRPr lang="es-ES" sz="2000">
                        <a:solidFill>
                          <a:srgbClr val="000000"/>
                        </a:solidFill>
                        <a:effectLst/>
                        <a:latin typeface="Arial"/>
                        <a:ea typeface="Calibri"/>
                        <a:cs typeface="Times New Roman"/>
                      </a:endParaRPr>
                    </a:p>
                  </a:txBody>
                  <a:tcPr marL="56575" marR="56575" marT="0" marB="0" anchor="ctr"/>
                </a:tc>
              </a:tr>
              <a:tr h="301731">
                <a:tc>
                  <a:txBody>
                    <a:bodyPr/>
                    <a:lstStyle/>
                    <a:p>
                      <a:pPr indent="252095" algn="ctr">
                        <a:lnSpc>
                          <a:spcPct val="200000"/>
                        </a:lnSpc>
                        <a:spcBef>
                          <a:spcPts val="1200"/>
                        </a:spcBef>
                        <a:spcAft>
                          <a:spcPts val="0"/>
                        </a:spcAft>
                      </a:pPr>
                      <a:r>
                        <a:rPr lang="es-ES" sz="2000" dirty="0">
                          <a:effectLst/>
                        </a:rPr>
                        <a:t>Producciones en un día</a:t>
                      </a:r>
                      <a:endParaRPr lang="es-ES" sz="2000" dirty="0">
                        <a:solidFill>
                          <a:srgbClr val="000000"/>
                        </a:solidFill>
                        <a:effectLst/>
                        <a:latin typeface="Arial"/>
                        <a:ea typeface="Calibri"/>
                        <a:cs typeface="Times New Roman"/>
                      </a:endParaRPr>
                    </a:p>
                  </a:txBody>
                  <a:tcPr marL="56575" marR="56575" marT="0" marB="0" anchor="ctr">
                    <a:solidFill>
                      <a:schemeClr val="tx2"/>
                    </a:solidFill>
                  </a:tcPr>
                </a:tc>
                <a:tc>
                  <a:txBody>
                    <a:bodyPr/>
                    <a:lstStyle/>
                    <a:p>
                      <a:pPr indent="252095" algn="ctr">
                        <a:lnSpc>
                          <a:spcPct val="200000"/>
                        </a:lnSpc>
                        <a:spcBef>
                          <a:spcPts val="1200"/>
                        </a:spcBef>
                        <a:spcAft>
                          <a:spcPts val="0"/>
                        </a:spcAft>
                      </a:pPr>
                      <a:r>
                        <a:rPr lang="es-ES" sz="2000" dirty="0">
                          <a:effectLst/>
                        </a:rPr>
                        <a:t>4</a:t>
                      </a:r>
                      <a:endParaRPr lang="es-ES" sz="2000" dirty="0">
                        <a:solidFill>
                          <a:srgbClr val="000000"/>
                        </a:solidFill>
                        <a:effectLst/>
                        <a:latin typeface="Arial"/>
                        <a:ea typeface="Calibri"/>
                        <a:cs typeface="Times New Roman"/>
                      </a:endParaRPr>
                    </a:p>
                  </a:txBody>
                  <a:tcPr marL="56575" marR="56575" marT="0" marB="0" anchor="ctr"/>
                </a:tc>
                <a:tc>
                  <a:txBody>
                    <a:bodyPr/>
                    <a:lstStyle/>
                    <a:p>
                      <a:pPr indent="252095" algn="ctr">
                        <a:lnSpc>
                          <a:spcPct val="200000"/>
                        </a:lnSpc>
                        <a:spcBef>
                          <a:spcPts val="1200"/>
                        </a:spcBef>
                        <a:spcAft>
                          <a:spcPts val="0"/>
                        </a:spcAft>
                      </a:pPr>
                      <a:r>
                        <a:rPr lang="es-EC" sz="2000" dirty="0" smtClean="0">
                          <a:solidFill>
                            <a:srgbClr val="000000"/>
                          </a:solidFill>
                          <a:effectLst/>
                          <a:latin typeface="+mn-lt"/>
                          <a:ea typeface="Calibri"/>
                          <a:cs typeface="Times New Roman"/>
                        </a:rPr>
                        <a:t>9</a:t>
                      </a:r>
                      <a:endParaRPr lang="es-ES" sz="2000" dirty="0">
                        <a:solidFill>
                          <a:srgbClr val="000000"/>
                        </a:solidFill>
                        <a:effectLst/>
                        <a:latin typeface="+mn-lt"/>
                        <a:ea typeface="Calibri"/>
                        <a:cs typeface="Times New Roman"/>
                      </a:endParaRPr>
                    </a:p>
                  </a:txBody>
                  <a:tcPr marL="56575" marR="56575" marT="0" marB="0" anchor="ctr"/>
                </a:tc>
                <a:tc>
                  <a:txBody>
                    <a:bodyPr/>
                    <a:lstStyle/>
                    <a:p>
                      <a:endParaRPr lang="es-ES" sz="2000" dirty="0">
                        <a:solidFill>
                          <a:srgbClr val="000000"/>
                        </a:solidFill>
                        <a:effectLst/>
                        <a:latin typeface="Calibri"/>
                        <a:cs typeface="Times New Roman"/>
                      </a:endParaRPr>
                    </a:p>
                  </a:txBody>
                  <a:tcPr marL="56575" marR="56575" marT="0" marB="0" anchor="ctr"/>
                </a:tc>
              </a:tr>
              <a:tr h="603462">
                <a:tc>
                  <a:txBody>
                    <a:bodyPr/>
                    <a:lstStyle/>
                    <a:p>
                      <a:pPr indent="252095" algn="ctr">
                        <a:lnSpc>
                          <a:spcPct val="200000"/>
                        </a:lnSpc>
                        <a:spcBef>
                          <a:spcPts val="1200"/>
                        </a:spcBef>
                        <a:spcAft>
                          <a:spcPts val="0"/>
                        </a:spcAft>
                      </a:pPr>
                      <a:r>
                        <a:rPr lang="es-ES" sz="2000" b="1" dirty="0">
                          <a:effectLst/>
                        </a:rPr>
                        <a:t>Galones por día</a:t>
                      </a:r>
                      <a:endParaRPr lang="es-ES" sz="2000" b="1" dirty="0">
                        <a:solidFill>
                          <a:srgbClr val="000000"/>
                        </a:solidFill>
                        <a:effectLst/>
                        <a:latin typeface="Arial"/>
                        <a:ea typeface="Calibri"/>
                        <a:cs typeface="Times New Roman"/>
                      </a:endParaRPr>
                    </a:p>
                  </a:txBody>
                  <a:tcPr marL="56575" marR="56575" marT="0" marB="0" anchor="ctr">
                    <a:solidFill>
                      <a:schemeClr val="tx2"/>
                    </a:solidFill>
                  </a:tcPr>
                </a:tc>
                <a:tc>
                  <a:txBody>
                    <a:bodyPr/>
                    <a:lstStyle/>
                    <a:p>
                      <a:pPr indent="252095" algn="ctr">
                        <a:lnSpc>
                          <a:spcPct val="200000"/>
                        </a:lnSpc>
                        <a:spcBef>
                          <a:spcPts val="1200"/>
                        </a:spcBef>
                        <a:spcAft>
                          <a:spcPts val="0"/>
                        </a:spcAft>
                      </a:pPr>
                      <a:r>
                        <a:rPr lang="es-ES" sz="2000" b="1" dirty="0">
                          <a:effectLst/>
                        </a:rPr>
                        <a:t>24000</a:t>
                      </a:r>
                      <a:endParaRPr lang="es-ES" sz="2000" b="1" dirty="0">
                        <a:solidFill>
                          <a:srgbClr val="000000"/>
                        </a:solidFill>
                        <a:effectLst/>
                        <a:latin typeface="Arial"/>
                        <a:ea typeface="Calibri"/>
                        <a:cs typeface="Times New Roman"/>
                      </a:endParaRPr>
                    </a:p>
                  </a:txBody>
                  <a:tcPr marL="56575" marR="56575" marT="0" marB="0" anchor="ctr"/>
                </a:tc>
                <a:tc>
                  <a:txBody>
                    <a:bodyPr/>
                    <a:lstStyle/>
                    <a:p>
                      <a:pPr indent="252095" algn="ctr">
                        <a:lnSpc>
                          <a:spcPct val="200000"/>
                        </a:lnSpc>
                        <a:spcBef>
                          <a:spcPts val="1200"/>
                        </a:spcBef>
                        <a:spcAft>
                          <a:spcPts val="0"/>
                        </a:spcAft>
                      </a:pPr>
                      <a:r>
                        <a:rPr lang="es-EC" sz="2000" b="1" dirty="0" smtClean="0">
                          <a:solidFill>
                            <a:srgbClr val="000000"/>
                          </a:solidFill>
                          <a:effectLst/>
                          <a:latin typeface="+mn-lt"/>
                          <a:ea typeface="Calibri"/>
                          <a:cs typeface="Times New Roman"/>
                        </a:rPr>
                        <a:t>54000</a:t>
                      </a:r>
                      <a:endParaRPr lang="es-ES" sz="2000" b="1" dirty="0">
                        <a:solidFill>
                          <a:srgbClr val="000000"/>
                        </a:solidFill>
                        <a:effectLst/>
                        <a:latin typeface="+mn-lt"/>
                        <a:ea typeface="Calibri"/>
                        <a:cs typeface="Times New Roman"/>
                      </a:endParaRPr>
                    </a:p>
                  </a:txBody>
                  <a:tcPr marL="56575" marR="56575" marT="0" marB="0" anchor="ctr"/>
                </a:tc>
                <a:tc>
                  <a:txBody>
                    <a:bodyPr/>
                    <a:lstStyle/>
                    <a:p>
                      <a:pPr indent="252095" algn="ctr">
                        <a:lnSpc>
                          <a:spcPct val="200000"/>
                        </a:lnSpc>
                        <a:spcBef>
                          <a:spcPts val="1200"/>
                        </a:spcBef>
                        <a:spcAft>
                          <a:spcPts val="0"/>
                        </a:spcAft>
                      </a:pPr>
                      <a:r>
                        <a:rPr lang="es-ES" sz="2000" b="1" dirty="0">
                          <a:effectLst/>
                        </a:rPr>
                        <a:t>gal</a:t>
                      </a:r>
                      <a:endParaRPr lang="es-ES" sz="2000" b="1" dirty="0">
                        <a:solidFill>
                          <a:srgbClr val="000000"/>
                        </a:solidFill>
                        <a:effectLst/>
                        <a:latin typeface="Arial"/>
                        <a:ea typeface="Calibri"/>
                        <a:cs typeface="Times New Roman"/>
                      </a:endParaRPr>
                    </a:p>
                  </a:txBody>
                  <a:tcPr marL="56575" marR="56575" marT="0" marB="0" anchor="ctr"/>
                </a:tc>
              </a:tr>
            </a:tbl>
          </a:graphicData>
        </a:graphic>
      </p:graphicFrame>
      <p:sp>
        <p:nvSpPr>
          <p:cNvPr id="5" name="4 Rectángulo"/>
          <p:cNvSpPr/>
          <p:nvPr/>
        </p:nvSpPr>
        <p:spPr>
          <a:xfrm>
            <a:off x="251520" y="6138533"/>
            <a:ext cx="8712968" cy="458819"/>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pPr algn="ctr"/>
            <a:r>
              <a:rPr lang="es-EC" sz="2400" dirty="0" smtClean="0">
                <a:solidFill>
                  <a:schemeClr val="bg1"/>
                </a:solidFill>
              </a:rPr>
              <a:t>La capacidad de la planta se incrementó de 24000 a 54000 galones por día</a:t>
            </a:r>
            <a:endParaRPr lang="es-ES" sz="2400" dirty="0">
              <a:solidFill>
                <a:schemeClr val="bg1"/>
              </a:solidFill>
            </a:endParaRPr>
          </a:p>
        </p:txBody>
      </p:sp>
    </p:spTree>
    <p:extLst>
      <p:ext uri="{BB962C8B-B14F-4D97-AF65-F5344CB8AC3E}">
        <p14:creationId xmlns:p14="http://schemas.microsoft.com/office/powerpoint/2010/main" val="177742515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4016" y="-522312"/>
            <a:ext cx="8892480" cy="1143000"/>
          </a:xfrm>
        </p:spPr>
        <p:txBody>
          <a:bodyPr/>
          <a:lstStyle/>
          <a:p>
            <a:pPr algn="ctr"/>
            <a:r>
              <a:rPr lang="es-EC" sz="2800" b="1" dirty="0">
                <a:solidFill>
                  <a:schemeClr val="tx2"/>
                </a:solidFill>
              </a:rPr>
              <a:t>Análisis económico.- </a:t>
            </a:r>
            <a:r>
              <a:rPr lang="es-EC" sz="2800" b="1" dirty="0" smtClean="0">
                <a:solidFill>
                  <a:schemeClr val="tx2"/>
                </a:solidFill>
              </a:rPr>
              <a:t>INDICADORES ECONÓMICOS</a:t>
            </a:r>
            <a:endParaRPr lang="es-ES" sz="2800" dirty="0"/>
          </a:p>
        </p:txBody>
      </p:sp>
      <p:graphicFrame>
        <p:nvGraphicFramePr>
          <p:cNvPr id="4" name="3 Tabla"/>
          <p:cNvGraphicFramePr>
            <a:graphicFrameLocks noGrp="1"/>
          </p:cNvGraphicFramePr>
          <p:nvPr>
            <p:extLst>
              <p:ext uri="{D42A27DB-BD31-4B8C-83A1-F6EECF244321}">
                <p14:modId xmlns:p14="http://schemas.microsoft.com/office/powerpoint/2010/main" val="4023512180"/>
              </p:ext>
            </p:extLst>
          </p:nvPr>
        </p:nvGraphicFramePr>
        <p:xfrm>
          <a:off x="899592" y="620688"/>
          <a:ext cx="7416824" cy="6140346"/>
        </p:xfrm>
        <a:graphic>
          <a:graphicData uri="http://schemas.openxmlformats.org/drawingml/2006/table">
            <a:tbl>
              <a:tblPr firstRow="1" firstCol="1" bandRow="1">
                <a:tableStyleId>{5C22544A-7EE6-4342-B048-85BDC9FD1C3A}</a:tableStyleId>
              </a:tblPr>
              <a:tblGrid>
                <a:gridCol w="3927200"/>
                <a:gridCol w="1975695"/>
                <a:gridCol w="1513929"/>
              </a:tblGrid>
              <a:tr h="182205">
                <a:tc gridSpan="3">
                  <a:txBody>
                    <a:bodyPr/>
                    <a:lstStyle/>
                    <a:p>
                      <a:pPr algn="ctr">
                        <a:spcAft>
                          <a:spcPts val="0"/>
                        </a:spcAft>
                      </a:pPr>
                      <a:r>
                        <a:rPr lang="es-ES" sz="1700" dirty="0">
                          <a:effectLst/>
                        </a:rPr>
                        <a:t>Ahorro por combustible</a:t>
                      </a:r>
                      <a:endParaRPr lang="es-ES" sz="1700" dirty="0">
                        <a:solidFill>
                          <a:srgbClr val="000000"/>
                        </a:solidFill>
                        <a:effectLst/>
                        <a:latin typeface="Arial"/>
                        <a:ea typeface="Calibri"/>
                        <a:cs typeface="Times New Roman"/>
                      </a:endParaRPr>
                    </a:p>
                  </a:txBody>
                  <a:tcPr marL="65594" marR="65594" marT="0" marB="0" anchor="ctr">
                    <a:solidFill>
                      <a:schemeClr val="tx2"/>
                    </a:solidFill>
                  </a:tcPr>
                </a:tc>
                <a:tc hMerge="1">
                  <a:txBody>
                    <a:bodyPr/>
                    <a:lstStyle/>
                    <a:p>
                      <a:endParaRPr lang="es-ES"/>
                    </a:p>
                  </a:txBody>
                  <a:tcPr/>
                </a:tc>
                <a:tc hMerge="1">
                  <a:txBody>
                    <a:bodyPr/>
                    <a:lstStyle/>
                    <a:p>
                      <a:endParaRPr lang="es-ES"/>
                    </a:p>
                  </a:txBody>
                  <a:tcPr/>
                </a:tc>
              </a:tr>
              <a:tr h="182205">
                <a:tc gridSpan="3">
                  <a:txBody>
                    <a:bodyPr/>
                    <a:lstStyle/>
                    <a:p>
                      <a:pPr algn="ctr">
                        <a:spcAft>
                          <a:spcPts val="0"/>
                        </a:spcAft>
                      </a:pPr>
                      <a:r>
                        <a:rPr lang="es-ES" sz="1700" dirty="0">
                          <a:effectLst/>
                        </a:rPr>
                        <a:t>Quemador </a:t>
                      </a:r>
                      <a:r>
                        <a:rPr lang="es-ES" sz="1700" dirty="0" err="1">
                          <a:effectLst/>
                        </a:rPr>
                        <a:t>Baltur</a:t>
                      </a:r>
                      <a:r>
                        <a:rPr lang="es-ES" sz="1700" dirty="0">
                          <a:effectLst/>
                        </a:rPr>
                        <a:t> TP130</a:t>
                      </a:r>
                      <a:endParaRPr lang="es-ES" sz="1700" dirty="0">
                        <a:solidFill>
                          <a:srgbClr val="000000"/>
                        </a:solidFill>
                        <a:effectLst/>
                        <a:latin typeface="Arial"/>
                        <a:ea typeface="Calibri"/>
                        <a:cs typeface="Times New Roman"/>
                      </a:endParaRPr>
                    </a:p>
                  </a:txBody>
                  <a:tcPr marL="65594" marR="65594" marT="0" marB="0" anchor="ctr">
                    <a:solidFill>
                      <a:schemeClr val="tx2"/>
                    </a:solidFill>
                  </a:tcPr>
                </a:tc>
                <a:tc hMerge="1">
                  <a:txBody>
                    <a:bodyPr/>
                    <a:lstStyle/>
                    <a:p>
                      <a:endParaRPr lang="es-ES"/>
                    </a:p>
                  </a:txBody>
                  <a:tcPr/>
                </a:tc>
                <a:tc hMerge="1">
                  <a:txBody>
                    <a:bodyPr/>
                    <a:lstStyle/>
                    <a:p>
                      <a:endParaRPr lang="es-ES"/>
                    </a:p>
                  </a:txBody>
                  <a:tcPr/>
                </a:tc>
              </a:tr>
              <a:tr h="182205">
                <a:tc>
                  <a:txBody>
                    <a:bodyPr/>
                    <a:lstStyle/>
                    <a:p>
                      <a:pPr algn="ctr">
                        <a:spcAft>
                          <a:spcPts val="0"/>
                        </a:spcAft>
                      </a:pPr>
                      <a:r>
                        <a:rPr lang="es-ES" sz="1700" dirty="0">
                          <a:effectLst/>
                        </a:rPr>
                        <a:t>Consumo diario</a:t>
                      </a:r>
                      <a:endParaRPr lang="es-ES" sz="1700" dirty="0">
                        <a:solidFill>
                          <a:srgbClr val="000000"/>
                        </a:solidFill>
                        <a:effectLst/>
                        <a:latin typeface="Arial"/>
                        <a:ea typeface="Calibri"/>
                        <a:cs typeface="Times New Roman"/>
                      </a:endParaRPr>
                    </a:p>
                  </a:txBody>
                  <a:tcPr marL="65594" marR="65594" marT="0" marB="0" anchor="ctr">
                    <a:solidFill>
                      <a:schemeClr val="bg2"/>
                    </a:solidFill>
                  </a:tcPr>
                </a:tc>
                <a:tc>
                  <a:txBody>
                    <a:bodyPr/>
                    <a:lstStyle/>
                    <a:p>
                      <a:pPr algn="ctr">
                        <a:spcAft>
                          <a:spcPts val="0"/>
                        </a:spcAft>
                      </a:pPr>
                      <a:r>
                        <a:rPr lang="es-ES" sz="1700" dirty="0">
                          <a:effectLst/>
                        </a:rPr>
                        <a:t>200</a:t>
                      </a:r>
                      <a:endParaRPr lang="es-ES" sz="1700" dirty="0">
                        <a:solidFill>
                          <a:srgbClr val="000000"/>
                        </a:solidFill>
                        <a:effectLst/>
                        <a:latin typeface="Arial"/>
                        <a:ea typeface="Calibri"/>
                        <a:cs typeface="Times New Roman"/>
                      </a:endParaRPr>
                    </a:p>
                  </a:txBody>
                  <a:tcPr marL="65594" marR="65594" marT="0" marB="0" anchor="ctr"/>
                </a:tc>
                <a:tc>
                  <a:txBody>
                    <a:bodyPr/>
                    <a:lstStyle/>
                    <a:p>
                      <a:pPr algn="ctr">
                        <a:spcAft>
                          <a:spcPts val="0"/>
                        </a:spcAft>
                      </a:pPr>
                      <a:r>
                        <a:rPr lang="es-ES" sz="1700">
                          <a:effectLst/>
                        </a:rPr>
                        <a:t>gal</a:t>
                      </a:r>
                      <a:endParaRPr lang="es-ES" sz="1700">
                        <a:solidFill>
                          <a:srgbClr val="000000"/>
                        </a:solidFill>
                        <a:effectLst/>
                        <a:latin typeface="Arial"/>
                        <a:ea typeface="Calibri"/>
                        <a:cs typeface="Times New Roman"/>
                      </a:endParaRPr>
                    </a:p>
                  </a:txBody>
                  <a:tcPr marL="65594" marR="65594" marT="0" marB="0" anchor="ctr"/>
                </a:tc>
              </a:tr>
              <a:tr h="182205">
                <a:tc>
                  <a:txBody>
                    <a:bodyPr/>
                    <a:lstStyle/>
                    <a:p>
                      <a:pPr algn="ctr">
                        <a:spcAft>
                          <a:spcPts val="0"/>
                        </a:spcAft>
                      </a:pPr>
                      <a:r>
                        <a:rPr lang="es-ES" sz="1700" dirty="0">
                          <a:effectLst/>
                        </a:rPr>
                        <a:t>Horas</a:t>
                      </a:r>
                      <a:endParaRPr lang="es-ES" sz="1700" dirty="0">
                        <a:solidFill>
                          <a:srgbClr val="000000"/>
                        </a:solidFill>
                        <a:effectLst/>
                        <a:latin typeface="Arial"/>
                        <a:ea typeface="Calibri"/>
                        <a:cs typeface="Times New Roman"/>
                      </a:endParaRPr>
                    </a:p>
                  </a:txBody>
                  <a:tcPr marL="65594" marR="65594" marT="0" marB="0" anchor="ctr">
                    <a:solidFill>
                      <a:schemeClr val="bg2"/>
                    </a:solidFill>
                  </a:tcPr>
                </a:tc>
                <a:tc>
                  <a:txBody>
                    <a:bodyPr/>
                    <a:lstStyle/>
                    <a:p>
                      <a:pPr algn="ctr">
                        <a:spcAft>
                          <a:spcPts val="0"/>
                        </a:spcAft>
                      </a:pPr>
                      <a:r>
                        <a:rPr lang="es-ES" sz="1700">
                          <a:effectLst/>
                        </a:rPr>
                        <a:t>24</a:t>
                      </a:r>
                      <a:endParaRPr lang="es-ES" sz="1700">
                        <a:solidFill>
                          <a:srgbClr val="000000"/>
                        </a:solidFill>
                        <a:effectLst/>
                        <a:latin typeface="Arial"/>
                        <a:ea typeface="Calibri"/>
                        <a:cs typeface="Times New Roman"/>
                      </a:endParaRPr>
                    </a:p>
                  </a:txBody>
                  <a:tcPr marL="65594" marR="65594" marT="0" marB="0" anchor="ctr"/>
                </a:tc>
                <a:tc>
                  <a:txBody>
                    <a:bodyPr/>
                    <a:lstStyle/>
                    <a:p>
                      <a:pPr algn="ctr">
                        <a:spcAft>
                          <a:spcPts val="0"/>
                        </a:spcAft>
                      </a:pPr>
                      <a:r>
                        <a:rPr lang="es-ES" sz="1700">
                          <a:effectLst/>
                        </a:rPr>
                        <a:t>h</a:t>
                      </a:r>
                      <a:endParaRPr lang="es-ES" sz="1700">
                        <a:solidFill>
                          <a:srgbClr val="000000"/>
                        </a:solidFill>
                        <a:effectLst/>
                        <a:latin typeface="Arial"/>
                        <a:ea typeface="Calibri"/>
                        <a:cs typeface="Times New Roman"/>
                      </a:endParaRPr>
                    </a:p>
                  </a:txBody>
                  <a:tcPr marL="65594" marR="65594" marT="0" marB="0" anchor="ctr"/>
                </a:tc>
              </a:tr>
              <a:tr h="182205">
                <a:tc>
                  <a:txBody>
                    <a:bodyPr/>
                    <a:lstStyle/>
                    <a:p>
                      <a:pPr algn="ctr">
                        <a:spcAft>
                          <a:spcPts val="0"/>
                        </a:spcAft>
                      </a:pPr>
                      <a:r>
                        <a:rPr lang="es-ES" sz="1700" dirty="0">
                          <a:effectLst/>
                        </a:rPr>
                        <a:t>Consumo medio</a:t>
                      </a:r>
                      <a:endParaRPr lang="es-ES" sz="1700" dirty="0">
                        <a:solidFill>
                          <a:srgbClr val="000000"/>
                        </a:solidFill>
                        <a:effectLst/>
                        <a:latin typeface="Arial"/>
                        <a:ea typeface="Calibri"/>
                        <a:cs typeface="Times New Roman"/>
                      </a:endParaRPr>
                    </a:p>
                  </a:txBody>
                  <a:tcPr marL="65594" marR="65594" marT="0" marB="0" anchor="ctr">
                    <a:solidFill>
                      <a:schemeClr val="bg2"/>
                    </a:solidFill>
                  </a:tcPr>
                </a:tc>
                <a:tc>
                  <a:txBody>
                    <a:bodyPr/>
                    <a:lstStyle/>
                    <a:p>
                      <a:pPr algn="ctr">
                        <a:spcAft>
                          <a:spcPts val="0"/>
                        </a:spcAft>
                      </a:pPr>
                      <a:r>
                        <a:rPr lang="es-ES" sz="1700">
                          <a:effectLst/>
                        </a:rPr>
                        <a:t>8,333333333</a:t>
                      </a:r>
                      <a:endParaRPr lang="es-ES" sz="1700">
                        <a:solidFill>
                          <a:srgbClr val="000000"/>
                        </a:solidFill>
                        <a:effectLst/>
                        <a:latin typeface="Arial"/>
                        <a:ea typeface="Calibri"/>
                        <a:cs typeface="Times New Roman"/>
                      </a:endParaRPr>
                    </a:p>
                  </a:txBody>
                  <a:tcPr marL="65594" marR="65594" marT="0" marB="0" anchor="ctr"/>
                </a:tc>
                <a:tc>
                  <a:txBody>
                    <a:bodyPr/>
                    <a:lstStyle/>
                    <a:p>
                      <a:pPr algn="ctr">
                        <a:spcAft>
                          <a:spcPts val="0"/>
                        </a:spcAft>
                      </a:pPr>
                      <a:r>
                        <a:rPr lang="es-ES" sz="1700">
                          <a:effectLst/>
                        </a:rPr>
                        <a:t>gal/h</a:t>
                      </a:r>
                      <a:endParaRPr lang="es-ES" sz="1700">
                        <a:solidFill>
                          <a:srgbClr val="000000"/>
                        </a:solidFill>
                        <a:effectLst/>
                        <a:latin typeface="Arial"/>
                        <a:ea typeface="Calibri"/>
                        <a:cs typeface="Times New Roman"/>
                      </a:endParaRPr>
                    </a:p>
                  </a:txBody>
                  <a:tcPr marL="65594" marR="65594" marT="0" marB="0" anchor="ctr"/>
                </a:tc>
              </a:tr>
              <a:tr h="182205">
                <a:tc>
                  <a:txBody>
                    <a:bodyPr/>
                    <a:lstStyle/>
                    <a:p>
                      <a:pPr algn="ctr">
                        <a:spcAft>
                          <a:spcPts val="0"/>
                        </a:spcAft>
                      </a:pPr>
                      <a:r>
                        <a:rPr lang="es-ES" sz="1700" dirty="0">
                          <a:effectLst/>
                        </a:rPr>
                        <a:t>Costo galón diésel</a:t>
                      </a:r>
                      <a:endParaRPr lang="es-ES" sz="1700" dirty="0">
                        <a:solidFill>
                          <a:srgbClr val="000000"/>
                        </a:solidFill>
                        <a:effectLst/>
                        <a:latin typeface="Arial"/>
                        <a:ea typeface="Calibri"/>
                        <a:cs typeface="Times New Roman"/>
                      </a:endParaRPr>
                    </a:p>
                  </a:txBody>
                  <a:tcPr marL="65594" marR="65594" marT="0" marB="0" anchor="ctr">
                    <a:solidFill>
                      <a:schemeClr val="bg2"/>
                    </a:solidFill>
                  </a:tcPr>
                </a:tc>
                <a:tc>
                  <a:txBody>
                    <a:bodyPr/>
                    <a:lstStyle/>
                    <a:p>
                      <a:pPr algn="ctr">
                        <a:spcAft>
                          <a:spcPts val="0"/>
                        </a:spcAft>
                      </a:pPr>
                      <a:r>
                        <a:rPr lang="es-ES" sz="1700" dirty="0">
                          <a:effectLst/>
                        </a:rPr>
                        <a:t>$ 1,03</a:t>
                      </a:r>
                      <a:endParaRPr lang="es-ES" sz="1700" dirty="0">
                        <a:solidFill>
                          <a:srgbClr val="000000"/>
                        </a:solidFill>
                        <a:effectLst/>
                        <a:latin typeface="Arial"/>
                        <a:ea typeface="Calibri"/>
                        <a:cs typeface="Times New Roman"/>
                      </a:endParaRPr>
                    </a:p>
                  </a:txBody>
                  <a:tcPr marL="65594" marR="65594" marT="0" marB="0" anchor="ctr"/>
                </a:tc>
                <a:tc>
                  <a:txBody>
                    <a:bodyPr/>
                    <a:lstStyle/>
                    <a:p>
                      <a:pPr algn="ctr">
                        <a:spcAft>
                          <a:spcPts val="0"/>
                        </a:spcAft>
                      </a:pPr>
                      <a:r>
                        <a:rPr lang="es-ES" sz="1700">
                          <a:effectLst/>
                        </a:rPr>
                        <a:t>$/gal</a:t>
                      </a:r>
                      <a:endParaRPr lang="es-ES" sz="1700">
                        <a:solidFill>
                          <a:srgbClr val="000000"/>
                        </a:solidFill>
                        <a:effectLst/>
                        <a:latin typeface="Arial"/>
                        <a:ea typeface="Calibri"/>
                        <a:cs typeface="Times New Roman"/>
                      </a:endParaRPr>
                    </a:p>
                  </a:txBody>
                  <a:tcPr marL="65594" marR="65594" marT="0" marB="0" anchor="ctr"/>
                </a:tc>
              </a:tr>
              <a:tr h="182205">
                <a:tc>
                  <a:txBody>
                    <a:bodyPr/>
                    <a:lstStyle/>
                    <a:p>
                      <a:pPr algn="ctr">
                        <a:spcAft>
                          <a:spcPts val="0"/>
                        </a:spcAft>
                      </a:pPr>
                      <a:r>
                        <a:rPr lang="es-ES" sz="1700" dirty="0">
                          <a:effectLst/>
                        </a:rPr>
                        <a:t>Costo por hora quemador</a:t>
                      </a:r>
                      <a:endParaRPr lang="es-ES" sz="1700" dirty="0">
                        <a:solidFill>
                          <a:srgbClr val="000000"/>
                        </a:solidFill>
                        <a:effectLst/>
                        <a:latin typeface="Arial"/>
                        <a:ea typeface="Calibri"/>
                        <a:cs typeface="Times New Roman"/>
                      </a:endParaRPr>
                    </a:p>
                  </a:txBody>
                  <a:tcPr marL="65594" marR="65594" marT="0" marB="0" anchor="ctr">
                    <a:solidFill>
                      <a:schemeClr val="bg2"/>
                    </a:solidFill>
                  </a:tcPr>
                </a:tc>
                <a:tc>
                  <a:txBody>
                    <a:bodyPr/>
                    <a:lstStyle/>
                    <a:p>
                      <a:pPr algn="ctr">
                        <a:spcAft>
                          <a:spcPts val="0"/>
                        </a:spcAft>
                      </a:pPr>
                      <a:r>
                        <a:rPr lang="es-ES" sz="1700" dirty="0">
                          <a:effectLst/>
                        </a:rPr>
                        <a:t>$ 8,58</a:t>
                      </a:r>
                      <a:endParaRPr lang="es-ES" sz="1700" dirty="0">
                        <a:solidFill>
                          <a:srgbClr val="000000"/>
                        </a:solidFill>
                        <a:effectLst/>
                        <a:latin typeface="Arial"/>
                        <a:ea typeface="Calibri"/>
                        <a:cs typeface="Times New Roman"/>
                      </a:endParaRPr>
                    </a:p>
                  </a:txBody>
                  <a:tcPr marL="65594" marR="65594" marT="0" marB="0" anchor="ctr"/>
                </a:tc>
                <a:tc>
                  <a:txBody>
                    <a:bodyPr/>
                    <a:lstStyle/>
                    <a:p>
                      <a:pPr algn="ctr">
                        <a:spcAft>
                          <a:spcPts val="0"/>
                        </a:spcAft>
                      </a:pPr>
                      <a:r>
                        <a:rPr lang="es-ES" sz="1700">
                          <a:effectLst/>
                        </a:rPr>
                        <a:t>$/h</a:t>
                      </a:r>
                      <a:endParaRPr lang="es-ES" sz="1700">
                        <a:solidFill>
                          <a:srgbClr val="000000"/>
                        </a:solidFill>
                        <a:effectLst/>
                        <a:latin typeface="Arial"/>
                        <a:ea typeface="Calibri"/>
                        <a:cs typeface="Times New Roman"/>
                      </a:endParaRPr>
                    </a:p>
                  </a:txBody>
                  <a:tcPr marL="65594" marR="65594" marT="0" marB="0" anchor="ctr"/>
                </a:tc>
              </a:tr>
              <a:tr h="182205">
                <a:tc>
                  <a:txBody>
                    <a:bodyPr/>
                    <a:lstStyle/>
                    <a:p>
                      <a:pPr algn="ctr">
                        <a:spcAft>
                          <a:spcPts val="0"/>
                        </a:spcAft>
                      </a:pPr>
                      <a:r>
                        <a:rPr lang="es-ES" sz="1700" dirty="0">
                          <a:effectLst/>
                        </a:rPr>
                        <a:t>Producciones por mes</a:t>
                      </a:r>
                      <a:endParaRPr lang="es-ES" sz="1700" dirty="0">
                        <a:solidFill>
                          <a:srgbClr val="000000"/>
                        </a:solidFill>
                        <a:effectLst/>
                        <a:latin typeface="Arial"/>
                        <a:ea typeface="Calibri"/>
                        <a:cs typeface="Times New Roman"/>
                      </a:endParaRPr>
                    </a:p>
                  </a:txBody>
                  <a:tcPr marL="65594" marR="65594" marT="0" marB="0" anchor="ctr">
                    <a:solidFill>
                      <a:schemeClr val="bg2"/>
                    </a:solidFill>
                  </a:tcPr>
                </a:tc>
                <a:tc>
                  <a:txBody>
                    <a:bodyPr/>
                    <a:lstStyle/>
                    <a:p>
                      <a:pPr algn="ctr">
                        <a:spcAft>
                          <a:spcPts val="0"/>
                        </a:spcAft>
                      </a:pPr>
                      <a:r>
                        <a:rPr lang="es-ES" sz="1700" dirty="0">
                          <a:effectLst/>
                        </a:rPr>
                        <a:t>16,00</a:t>
                      </a:r>
                      <a:endParaRPr lang="es-ES" sz="1700" dirty="0">
                        <a:solidFill>
                          <a:srgbClr val="000000"/>
                        </a:solidFill>
                        <a:effectLst/>
                        <a:latin typeface="Arial"/>
                        <a:ea typeface="Calibri"/>
                        <a:cs typeface="Times New Roman"/>
                      </a:endParaRPr>
                    </a:p>
                  </a:txBody>
                  <a:tcPr marL="65594" marR="65594" marT="0" marB="0" anchor="ctr"/>
                </a:tc>
                <a:tc>
                  <a:txBody>
                    <a:bodyPr/>
                    <a:lstStyle/>
                    <a:p>
                      <a:pPr algn="ctr">
                        <a:spcAft>
                          <a:spcPts val="0"/>
                        </a:spcAft>
                      </a:pPr>
                      <a:r>
                        <a:rPr lang="es-ES" sz="1700">
                          <a:effectLst/>
                        </a:rPr>
                        <a:t>prod/mes</a:t>
                      </a:r>
                      <a:endParaRPr lang="es-ES" sz="1700">
                        <a:solidFill>
                          <a:srgbClr val="000000"/>
                        </a:solidFill>
                        <a:effectLst/>
                        <a:latin typeface="Arial"/>
                        <a:ea typeface="Calibri"/>
                        <a:cs typeface="Times New Roman"/>
                      </a:endParaRPr>
                    </a:p>
                  </a:txBody>
                  <a:tcPr marL="65594" marR="65594" marT="0" marB="0" anchor="ctr"/>
                </a:tc>
              </a:tr>
              <a:tr h="349833">
                <a:tc>
                  <a:txBody>
                    <a:bodyPr/>
                    <a:lstStyle/>
                    <a:p>
                      <a:pPr algn="ctr">
                        <a:spcAft>
                          <a:spcPts val="0"/>
                        </a:spcAft>
                      </a:pPr>
                      <a:r>
                        <a:rPr lang="es-ES" sz="1700" dirty="0">
                          <a:effectLst/>
                        </a:rPr>
                        <a:t>Disminución de uso por producción</a:t>
                      </a:r>
                      <a:endParaRPr lang="es-ES" sz="1700" dirty="0">
                        <a:solidFill>
                          <a:srgbClr val="000000"/>
                        </a:solidFill>
                        <a:effectLst/>
                        <a:latin typeface="Arial"/>
                        <a:ea typeface="Calibri"/>
                        <a:cs typeface="Times New Roman"/>
                      </a:endParaRPr>
                    </a:p>
                  </a:txBody>
                  <a:tcPr marL="65594" marR="65594" marT="0" marB="0" anchor="ctr">
                    <a:solidFill>
                      <a:schemeClr val="bg2"/>
                    </a:solidFill>
                  </a:tcPr>
                </a:tc>
                <a:tc>
                  <a:txBody>
                    <a:bodyPr/>
                    <a:lstStyle/>
                    <a:p>
                      <a:pPr algn="ctr">
                        <a:spcAft>
                          <a:spcPts val="0"/>
                        </a:spcAft>
                      </a:pPr>
                      <a:r>
                        <a:rPr lang="es-ES" sz="1700" dirty="0">
                          <a:effectLst/>
                        </a:rPr>
                        <a:t>2,07</a:t>
                      </a:r>
                      <a:endParaRPr lang="es-ES" sz="1700" dirty="0">
                        <a:solidFill>
                          <a:srgbClr val="000000"/>
                        </a:solidFill>
                        <a:effectLst/>
                        <a:latin typeface="Arial"/>
                        <a:ea typeface="Calibri"/>
                        <a:cs typeface="Times New Roman"/>
                      </a:endParaRPr>
                    </a:p>
                  </a:txBody>
                  <a:tcPr marL="65594" marR="65594" marT="0" marB="0" anchor="ctr"/>
                </a:tc>
                <a:tc>
                  <a:txBody>
                    <a:bodyPr/>
                    <a:lstStyle/>
                    <a:p>
                      <a:pPr algn="ctr">
                        <a:spcAft>
                          <a:spcPts val="0"/>
                        </a:spcAft>
                      </a:pPr>
                      <a:r>
                        <a:rPr lang="es-ES" sz="1700">
                          <a:effectLst/>
                        </a:rPr>
                        <a:t>h/prod</a:t>
                      </a:r>
                      <a:endParaRPr lang="es-ES" sz="1700">
                        <a:solidFill>
                          <a:srgbClr val="000000"/>
                        </a:solidFill>
                        <a:effectLst/>
                        <a:latin typeface="Arial"/>
                        <a:ea typeface="Calibri"/>
                        <a:cs typeface="Times New Roman"/>
                      </a:endParaRPr>
                    </a:p>
                  </a:txBody>
                  <a:tcPr marL="65594" marR="65594" marT="0" marB="0" anchor="ctr"/>
                </a:tc>
              </a:tr>
              <a:tr h="182205">
                <a:tc>
                  <a:txBody>
                    <a:bodyPr/>
                    <a:lstStyle/>
                    <a:p>
                      <a:pPr algn="ctr">
                        <a:spcAft>
                          <a:spcPts val="0"/>
                        </a:spcAft>
                      </a:pPr>
                      <a:r>
                        <a:rPr lang="es-ES" sz="1700" dirty="0">
                          <a:effectLst/>
                        </a:rPr>
                        <a:t>Ahorro por producción</a:t>
                      </a:r>
                      <a:endParaRPr lang="es-ES" sz="1700" dirty="0">
                        <a:solidFill>
                          <a:srgbClr val="000000"/>
                        </a:solidFill>
                        <a:effectLst/>
                        <a:latin typeface="Arial"/>
                        <a:ea typeface="Calibri"/>
                        <a:cs typeface="Times New Roman"/>
                      </a:endParaRPr>
                    </a:p>
                  </a:txBody>
                  <a:tcPr marL="65594" marR="65594" marT="0" marB="0" anchor="ctr">
                    <a:solidFill>
                      <a:schemeClr val="bg2"/>
                    </a:solidFill>
                  </a:tcPr>
                </a:tc>
                <a:tc>
                  <a:txBody>
                    <a:bodyPr/>
                    <a:lstStyle/>
                    <a:p>
                      <a:pPr algn="ctr">
                        <a:spcAft>
                          <a:spcPts val="0"/>
                        </a:spcAft>
                      </a:pPr>
                      <a:r>
                        <a:rPr lang="es-ES" sz="1700" dirty="0">
                          <a:effectLst/>
                        </a:rPr>
                        <a:t>$ 17,77</a:t>
                      </a:r>
                      <a:endParaRPr lang="es-ES" sz="1700" dirty="0">
                        <a:solidFill>
                          <a:srgbClr val="000000"/>
                        </a:solidFill>
                        <a:effectLst/>
                        <a:latin typeface="Arial"/>
                        <a:ea typeface="Calibri"/>
                        <a:cs typeface="Times New Roman"/>
                      </a:endParaRPr>
                    </a:p>
                  </a:txBody>
                  <a:tcPr marL="65594" marR="65594" marT="0" marB="0" anchor="ctr"/>
                </a:tc>
                <a:tc>
                  <a:txBody>
                    <a:bodyPr/>
                    <a:lstStyle/>
                    <a:p>
                      <a:pPr algn="ctr">
                        <a:spcAft>
                          <a:spcPts val="0"/>
                        </a:spcAft>
                      </a:pPr>
                      <a:r>
                        <a:rPr lang="es-ES" sz="1700">
                          <a:effectLst/>
                        </a:rPr>
                        <a:t>$/prod</a:t>
                      </a:r>
                      <a:endParaRPr lang="es-ES" sz="1700">
                        <a:solidFill>
                          <a:srgbClr val="000000"/>
                        </a:solidFill>
                        <a:effectLst/>
                        <a:latin typeface="Arial"/>
                        <a:ea typeface="Calibri"/>
                        <a:cs typeface="Times New Roman"/>
                      </a:endParaRPr>
                    </a:p>
                  </a:txBody>
                  <a:tcPr marL="65594" marR="65594" marT="0" marB="0" anchor="ctr"/>
                </a:tc>
              </a:tr>
              <a:tr h="182205">
                <a:tc>
                  <a:txBody>
                    <a:bodyPr/>
                    <a:lstStyle/>
                    <a:p>
                      <a:pPr algn="ctr">
                        <a:spcAft>
                          <a:spcPts val="0"/>
                        </a:spcAft>
                      </a:pPr>
                      <a:r>
                        <a:rPr lang="es-ES" sz="1700" dirty="0">
                          <a:effectLst/>
                        </a:rPr>
                        <a:t>Ahorro mensual</a:t>
                      </a:r>
                      <a:endParaRPr lang="es-ES" sz="1700" dirty="0">
                        <a:solidFill>
                          <a:srgbClr val="000000"/>
                        </a:solidFill>
                        <a:effectLst/>
                        <a:latin typeface="Arial"/>
                        <a:ea typeface="Calibri"/>
                        <a:cs typeface="Times New Roman"/>
                      </a:endParaRPr>
                    </a:p>
                  </a:txBody>
                  <a:tcPr marL="65594" marR="65594" marT="0" marB="0" anchor="ctr">
                    <a:solidFill>
                      <a:schemeClr val="bg2"/>
                    </a:solidFill>
                  </a:tcPr>
                </a:tc>
                <a:tc>
                  <a:txBody>
                    <a:bodyPr/>
                    <a:lstStyle/>
                    <a:p>
                      <a:pPr algn="ctr">
                        <a:spcAft>
                          <a:spcPts val="0"/>
                        </a:spcAft>
                      </a:pPr>
                      <a:r>
                        <a:rPr lang="es-ES" sz="1700" dirty="0">
                          <a:effectLst/>
                        </a:rPr>
                        <a:t>$ 284,28</a:t>
                      </a:r>
                      <a:endParaRPr lang="es-ES" sz="1700" dirty="0">
                        <a:solidFill>
                          <a:srgbClr val="000000"/>
                        </a:solidFill>
                        <a:effectLst/>
                        <a:latin typeface="Arial"/>
                        <a:ea typeface="Calibri"/>
                        <a:cs typeface="Times New Roman"/>
                      </a:endParaRPr>
                    </a:p>
                  </a:txBody>
                  <a:tcPr marL="65594" marR="65594" marT="0" marB="0" anchor="ctr"/>
                </a:tc>
                <a:tc>
                  <a:txBody>
                    <a:bodyPr/>
                    <a:lstStyle/>
                    <a:p>
                      <a:pPr algn="ctr">
                        <a:spcAft>
                          <a:spcPts val="0"/>
                        </a:spcAft>
                      </a:pPr>
                      <a:r>
                        <a:rPr lang="es-ES" sz="1700">
                          <a:effectLst/>
                        </a:rPr>
                        <a:t>$/mes</a:t>
                      </a:r>
                      <a:endParaRPr lang="es-ES" sz="1700">
                        <a:solidFill>
                          <a:srgbClr val="000000"/>
                        </a:solidFill>
                        <a:effectLst/>
                        <a:latin typeface="Arial"/>
                        <a:ea typeface="Calibri"/>
                        <a:cs typeface="Times New Roman"/>
                      </a:endParaRPr>
                    </a:p>
                  </a:txBody>
                  <a:tcPr marL="65594" marR="65594" marT="0" marB="0" anchor="ctr"/>
                </a:tc>
              </a:tr>
              <a:tr h="182205">
                <a:tc>
                  <a:txBody>
                    <a:bodyPr/>
                    <a:lstStyle/>
                    <a:p>
                      <a:pPr algn="ctr">
                        <a:spcAft>
                          <a:spcPts val="0"/>
                        </a:spcAft>
                      </a:pPr>
                      <a:r>
                        <a:rPr lang="es-ES" sz="1700" dirty="0">
                          <a:effectLst/>
                        </a:rPr>
                        <a:t>Ahorro anual</a:t>
                      </a:r>
                      <a:endParaRPr lang="es-ES" sz="1700" dirty="0">
                        <a:solidFill>
                          <a:srgbClr val="000000"/>
                        </a:solidFill>
                        <a:effectLst/>
                        <a:latin typeface="Arial"/>
                        <a:ea typeface="Calibri"/>
                        <a:cs typeface="Times New Roman"/>
                      </a:endParaRPr>
                    </a:p>
                  </a:txBody>
                  <a:tcPr marL="65594" marR="65594" marT="0" marB="0" anchor="ctr">
                    <a:solidFill>
                      <a:schemeClr val="bg2"/>
                    </a:solidFill>
                  </a:tcPr>
                </a:tc>
                <a:tc>
                  <a:txBody>
                    <a:bodyPr/>
                    <a:lstStyle/>
                    <a:p>
                      <a:pPr algn="ctr">
                        <a:spcAft>
                          <a:spcPts val="0"/>
                        </a:spcAft>
                      </a:pPr>
                      <a:r>
                        <a:rPr lang="es-ES" sz="1700" dirty="0">
                          <a:effectLst/>
                        </a:rPr>
                        <a:t>$ 3.411,36</a:t>
                      </a:r>
                      <a:endParaRPr lang="es-ES" sz="1700" dirty="0">
                        <a:solidFill>
                          <a:srgbClr val="000000"/>
                        </a:solidFill>
                        <a:effectLst/>
                        <a:latin typeface="Arial"/>
                        <a:ea typeface="Calibri"/>
                        <a:cs typeface="Times New Roman"/>
                      </a:endParaRPr>
                    </a:p>
                  </a:txBody>
                  <a:tcPr marL="65594" marR="65594" marT="0" marB="0" anchor="ctr"/>
                </a:tc>
                <a:tc>
                  <a:txBody>
                    <a:bodyPr/>
                    <a:lstStyle/>
                    <a:p>
                      <a:pPr algn="ctr">
                        <a:spcAft>
                          <a:spcPts val="0"/>
                        </a:spcAft>
                      </a:pPr>
                      <a:r>
                        <a:rPr lang="es-ES" sz="1700" dirty="0">
                          <a:effectLst/>
                        </a:rPr>
                        <a:t>$/año</a:t>
                      </a:r>
                      <a:endParaRPr lang="es-ES" sz="1700" dirty="0">
                        <a:solidFill>
                          <a:srgbClr val="000000"/>
                        </a:solidFill>
                        <a:effectLst/>
                        <a:latin typeface="Arial"/>
                        <a:ea typeface="Calibri"/>
                        <a:cs typeface="Times New Roman"/>
                      </a:endParaRPr>
                    </a:p>
                  </a:txBody>
                  <a:tcPr marL="65594" marR="65594" marT="0" marB="0" anchor="ctr"/>
                </a:tc>
              </a:tr>
              <a:tr h="182205">
                <a:tc gridSpan="3">
                  <a:txBody>
                    <a:bodyPr/>
                    <a:lstStyle/>
                    <a:p>
                      <a:pPr algn="ctr">
                        <a:spcAft>
                          <a:spcPts val="0"/>
                        </a:spcAft>
                      </a:pPr>
                      <a:r>
                        <a:rPr lang="es-ES" sz="1700" dirty="0">
                          <a:effectLst/>
                        </a:rPr>
                        <a:t>Costo de </a:t>
                      </a:r>
                      <a:r>
                        <a:rPr lang="es-ES" sz="1700" dirty="0" smtClean="0">
                          <a:effectLst/>
                        </a:rPr>
                        <a:t>mano</a:t>
                      </a:r>
                      <a:r>
                        <a:rPr lang="es-ES" sz="1700" baseline="0" dirty="0" smtClean="0">
                          <a:effectLst/>
                        </a:rPr>
                        <a:t> de obra</a:t>
                      </a:r>
                      <a:endParaRPr lang="es-ES" sz="1700" dirty="0">
                        <a:solidFill>
                          <a:srgbClr val="000000"/>
                        </a:solidFill>
                        <a:effectLst/>
                        <a:latin typeface="Arial"/>
                        <a:ea typeface="Calibri"/>
                        <a:cs typeface="Times New Roman"/>
                      </a:endParaRPr>
                    </a:p>
                  </a:txBody>
                  <a:tcPr marL="65594" marR="65594" marT="0" marB="0" anchor="ctr">
                    <a:solidFill>
                      <a:schemeClr val="tx2"/>
                    </a:solidFill>
                  </a:tcPr>
                </a:tc>
                <a:tc hMerge="1">
                  <a:txBody>
                    <a:bodyPr/>
                    <a:lstStyle/>
                    <a:p>
                      <a:endParaRPr lang="es-ES"/>
                    </a:p>
                  </a:txBody>
                  <a:tcPr/>
                </a:tc>
                <a:tc hMerge="1">
                  <a:txBody>
                    <a:bodyPr/>
                    <a:lstStyle/>
                    <a:p>
                      <a:endParaRPr lang="es-ES"/>
                    </a:p>
                  </a:txBody>
                  <a:tcPr/>
                </a:tc>
              </a:tr>
              <a:tr h="182205">
                <a:tc>
                  <a:txBody>
                    <a:bodyPr/>
                    <a:lstStyle/>
                    <a:p>
                      <a:pPr algn="ctr">
                        <a:spcAft>
                          <a:spcPts val="0"/>
                        </a:spcAft>
                      </a:pPr>
                      <a:r>
                        <a:rPr lang="es-ES" sz="1700" dirty="0">
                          <a:effectLst/>
                        </a:rPr>
                        <a:t>Sueldo</a:t>
                      </a:r>
                      <a:endParaRPr lang="es-ES" sz="1700" dirty="0">
                        <a:solidFill>
                          <a:srgbClr val="000000"/>
                        </a:solidFill>
                        <a:effectLst/>
                        <a:latin typeface="Arial"/>
                        <a:ea typeface="Calibri"/>
                        <a:cs typeface="Times New Roman"/>
                      </a:endParaRPr>
                    </a:p>
                  </a:txBody>
                  <a:tcPr marL="65594" marR="65594" marT="0" marB="0" anchor="ctr">
                    <a:solidFill>
                      <a:schemeClr val="bg2"/>
                    </a:solidFill>
                  </a:tcPr>
                </a:tc>
                <a:tc>
                  <a:txBody>
                    <a:bodyPr/>
                    <a:lstStyle/>
                    <a:p>
                      <a:pPr algn="ctr">
                        <a:spcAft>
                          <a:spcPts val="0"/>
                        </a:spcAft>
                      </a:pPr>
                      <a:r>
                        <a:rPr lang="es-ES" sz="1700" dirty="0">
                          <a:effectLst/>
                        </a:rPr>
                        <a:t>$ 318,00</a:t>
                      </a:r>
                      <a:endParaRPr lang="es-ES" sz="1700" dirty="0">
                        <a:solidFill>
                          <a:srgbClr val="000000"/>
                        </a:solidFill>
                        <a:effectLst/>
                        <a:latin typeface="Arial"/>
                        <a:ea typeface="Calibri"/>
                        <a:cs typeface="Times New Roman"/>
                      </a:endParaRPr>
                    </a:p>
                  </a:txBody>
                  <a:tcPr marL="65594" marR="65594" marT="0" marB="0" anchor="ctr"/>
                </a:tc>
                <a:tc>
                  <a:txBody>
                    <a:bodyPr/>
                    <a:lstStyle/>
                    <a:p>
                      <a:pPr algn="ctr">
                        <a:spcAft>
                          <a:spcPts val="0"/>
                        </a:spcAft>
                      </a:pPr>
                      <a:r>
                        <a:rPr lang="es-ES" sz="1700" dirty="0">
                          <a:effectLst/>
                        </a:rPr>
                        <a:t>mensuales</a:t>
                      </a:r>
                      <a:endParaRPr lang="es-ES" sz="1700" dirty="0">
                        <a:solidFill>
                          <a:srgbClr val="000000"/>
                        </a:solidFill>
                        <a:effectLst/>
                        <a:latin typeface="Arial"/>
                        <a:ea typeface="Calibri"/>
                        <a:cs typeface="Times New Roman"/>
                      </a:endParaRPr>
                    </a:p>
                  </a:txBody>
                  <a:tcPr marL="65594" marR="65594" marT="0" marB="0" anchor="ctr"/>
                </a:tc>
              </a:tr>
              <a:tr h="182205">
                <a:tc>
                  <a:txBody>
                    <a:bodyPr/>
                    <a:lstStyle/>
                    <a:p>
                      <a:pPr algn="ctr">
                        <a:spcAft>
                          <a:spcPts val="0"/>
                        </a:spcAft>
                      </a:pPr>
                      <a:r>
                        <a:rPr lang="es-ES" sz="1700" dirty="0">
                          <a:effectLst/>
                        </a:rPr>
                        <a:t>Horas Mes</a:t>
                      </a:r>
                      <a:endParaRPr lang="es-ES" sz="1700" dirty="0">
                        <a:solidFill>
                          <a:srgbClr val="000000"/>
                        </a:solidFill>
                        <a:effectLst/>
                        <a:latin typeface="Arial"/>
                        <a:ea typeface="Calibri"/>
                        <a:cs typeface="Times New Roman"/>
                      </a:endParaRPr>
                    </a:p>
                  </a:txBody>
                  <a:tcPr marL="65594" marR="65594" marT="0" marB="0" anchor="ctr">
                    <a:solidFill>
                      <a:schemeClr val="bg2"/>
                    </a:solidFill>
                  </a:tcPr>
                </a:tc>
                <a:tc>
                  <a:txBody>
                    <a:bodyPr/>
                    <a:lstStyle/>
                    <a:p>
                      <a:pPr algn="ctr">
                        <a:spcAft>
                          <a:spcPts val="0"/>
                        </a:spcAft>
                      </a:pPr>
                      <a:r>
                        <a:rPr lang="es-ES" sz="1700" dirty="0">
                          <a:effectLst/>
                        </a:rPr>
                        <a:t>160</a:t>
                      </a:r>
                      <a:endParaRPr lang="es-ES" sz="1700" dirty="0">
                        <a:solidFill>
                          <a:srgbClr val="000000"/>
                        </a:solidFill>
                        <a:effectLst/>
                        <a:latin typeface="Arial"/>
                        <a:ea typeface="Calibri"/>
                        <a:cs typeface="Times New Roman"/>
                      </a:endParaRPr>
                    </a:p>
                  </a:txBody>
                  <a:tcPr marL="65594" marR="65594" marT="0" marB="0" anchor="ctr"/>
                </a:tc>
                <a:tc>
                  <a:txBody>
                    <a:bodyPr/>
                    <a:lstStyle/>
                    <a:p>
                      <a:pPr algn="ctr">
                        <a:spcAft>
                          <a:spcPts val="0"/>
                        </a:spcAft>
                      </a:pPr>
                      <a:r>
                        <a:rPr lang="es-ES" sz="1700" dirty="0">
                          <a:effectLst/>
                        </a:rPr>
                        <a:t>mensuales</a:t>
                      </a:r>
                      <a:endParaRPr lang="es-ES" sz="1700" dirty="0">
                        <a:solidFill>
                          <a:srgbClr val="000000"/>
                        </a:solidFill>
                        <a:effectLst/>
                        <a:latin typeface="Arial"/>
                        <a:ea typeface="Calibri"/>
                        <a:cs typeface="Times New Roman"/>
                      </a:endParaRPr>
                    </a:p>
                  </a:txBody>
                  <a:tcPr marL="65594" marR="65594" marT="0" marB="0" anchor="ctr"/>
                </a:tc>
              </a:tr>
              <a:tr h="182205">
                <a:tc>
                  <a:txBody>
                    <a:bodyPr/>
                    <a:lstStyle/>
                    <a:p>
                      <a:pPr algn="ctr">
                        <a:spcAft>
                          <a:spcPts val="0"/>
                        </a:spcAft>
                      </a:pPr>
                      <a:r>
                        <a:rPr lang="es-ES" sz="1700" dirty="0">
                          <a:effectLst/>
                        </a:rPr>
                        <a:t>Hora Hombre</a:t>
                      </a:r>
                      <a:endParaRPr lang="es-ES" sz="1700" dirty="0">
                        <a:solidFill>
                          <a:srgbClr val="000000"/>
                        </a:solidFill>
                        <a:effectLst/>
                        <a:latin typeface="Arial"/>
                        <a:ea typeface="Calibri"/>
                        <a:cs typeface="Times New Roman"/>
                      </a:endParaRPr>
                    </a:p>
                  </a:txBody>
                  <a:tcPr marL="65594" marR="65594" marT="0" marB="0" anchor="ctr">
                    <a:solidFill>
                      <a:schemeClr val="bg2"/>
                    </a:solidFill>
                  </a:tcPr>
                </a:tc>
                <a:tc>
                  <a:txBody>
                    <a:bodyPr/>
                    <a:lstStyle/>
                    <a:p>
                      <a:pPr algn="ctr">
                        <a:spcAft>
                          <a:spcPts val="0"/>
                        </a:spcAft>
                      </a:pPr>
                      <a:r>
                        <a:rPr lang="es-ES" sz="1700" dirty="0">
                          <a:effectLst/>
                        </a:rPr>
                        <a:t>$ 1,99</a:t>
                      </a:r>
                      <a:endParaRPr lang="es-ES" sz="1700" dirty="0">
                        <a:solidFill>
                          <a:srgbClr val="000000"/>
                        </a:solidFill>
                        <a:effectLst/>
                        <a:latin typeface="Arial"/>
                        <a:ea typeface="Calibri"/>
                        <a:cs typeface="Times New Roman"/>
                      </a:endParaRPr>
                    </a:p>
                  </a:txBody>
                  <a:tcPr marL="65594" marR="65594" marT="0" marB="0" anchor="ctr"/>
                </a:tc>
                <a:tc>
                  <a:txBody>
                    <a:bodyPr/>
                    <a:lstStyle/>
                    <a:p>
                      <a:pPr algn="ctr">
                        <a:spcAft>
                          <a:spcPts val="0"/>
                        </a:spcAft>
                      </a:pPr>
                      <a:r>
                        <a:rPr lang="es-ES" sz="1700" dirty="0">
                          <a:effectLst/>
                        </a:rPr>
                        <a:t>$/h</a:t>
                      </a:r>
                      <a:endParaRPr lang="es-ES" sz="1700" dirty="0">
                        <a:solidFill>
                          <a:srgbClr val="000000"/>
                        </a:solidFill>
                        <a:effectLst/>
                        <a:latin typeface="Arial"/>
                        <a:ea typeface="Calibri"/>
                        <a:cs typeface="Times New Roman"/>
                      </a:endParaRPr>
                    </a:p>
                  </a:txBody>
                  <a:tcPr marL="65594" marR="65594" marT="0" marB="0" anchor="ctr"/>
                </a:tc>
              </a:tr>
              <a:tr h="182205">
                <a:tc>
                  <a:txBody>
                    <a:bodyPr/>
                    <a:lstStyle/>
                    <a:p>
                      <a:pPr algn="ctr">
                        <a:spcAft>
                          <a:spcPts val="0"/>
                        </a:spcAft>
                      </a:pPr>
                      <a:r>
                        <a:rPr lang="es-ES" sz="1700" dirty="0">
                          <a:effectLst/>
                        </a:rPr>
                        <a:t>Producciones por Mes</a:t>
                      </a:r>
                      <a:endParaRPr lang="es-ES" sz="1700" dirty="0">
                        <a:solidFill>
                          <a:srgbClr val="000000"/>
                        </a:solidFill>
                        <a:effectLst/>
                        <a:latin typeface="Arial"/>
                        <a:ea typeface="Calibri"/>
                        <a:cs typeface="Times New Roman"/>
                      </a:endParaRPr>
                    </a:p>
                  </a:txBody>
                  <a:tcPr marL="65594" marR="65594" marT="0" marB="0" anchor="ctr">
                    <a:solidFill>
                      <a:schemeClr val="bg2"/>
                    </a:solidFill>
                  </a:tcPr>
                </a:tc>
                <a:tc>
                  <a:txBody>
                    <a:bodyPr/>
                    <a:lstStyle/>
                    <a:p>
                      <a:pPr algn="ctr">
                        <a:spcAft>
                          <a:spcPts val="0"/>
                        </a:spcAft>
                      </a:pPr>
                      <a:r>
                        <a:rPr lang="es-ES" sz="1700" dirty="0">
                          <a:effectLst/>
                        </a:rPr>
                        <a:t>16,00</a:t>
                      </a:r>
                      <a:endParaRPr lang="es-ES" sz="1700" dirty="0">
                        <a:solidFill>
                          <a:srgbClr val="000000"/>
                        </a:solidFill>
                        <a:effectLst/>
                        <a:latin typeface="Arial"/>
                        <a:ea typeface="Calibri"/>
                        <a:cs typeface="Times New Roman"/>
                      </a:endParaRPr>
                    </a:p>
                  </a:txBody>
                  <a:tcPr marL="65594" marR="65594" marT="0" marB="0" anchor="ctr"/>
                </a:tc>
                <a:tc>
                  <a:txBody>
                    <a:bodyPr/>
                    <a:lstStyle/>
                    <a:p>
                      <a:pPr algn="ctr">
                        <a:spcAft>
                          <a:spcPts val="0"/>
                        </a:spcAft>
                      </a:pPr>
                      <a:r>
                        <a:rPr lang="es-ES" sz="1700" dirty="0" err="1">
                          <a:effectLst/>
                        </a:rPr>
                        <a:t>prod</a:t>
                      </a:r>
                      <a:r>
                        <a:rPr lang="es-ES" sz="1700" dirty="0">
                          <a:effectLst/>
                        </a:rPr>
                        <a:t>/mes</a:t>
                      </a:r>
                      <a:endParaRPr lang="es-ES" sz="1700" dirty="0">
                        <a:solidFill>
                          <a:srgbClr val="000000"/>
                        </a:solidFill>
                        <a:effectLst/>
                        <a:latin typeface="Arial"/>
                        <a:ea typeface="Calibri"/>
                        <a:cs typeface="Times New Roman"/>
                      </a:endParaRPr>
                    </a:p>
                  </a:txBody>
                  <a:tcPr marL="65594" marR="65594" marT="0" marB="0" anchor="ctr"/>
                </a:tc>
              </a:tr>
              <a:tr h="349833">
                <a:tc>
                  <a:txBody>
                    <a:bodyPr/>
                    <a:lstStyle/>
                    <a:p>
                      <a:pPr algn="ctr">
                        <a:spcAft>
                          <a:spcPts val="0"/>
                        </a:spcAft>
                      </a:pPr>
                      <a:r>
                        <a:rPr lang="es-ES" sz="1700" dirty="0">
                          <a:effectLst/>
                        </a:rPr>
                        <a:t>Disminución de Uso por producción</a:t>
                      </a:r>
                      <a:endParaRPr lang="es-ES" sz="1700" dirty="0">
                        <a:solidFill>
                          <a:srgbClr val="000000"/>
                        </a:solidFill>
                        <a:effectLst/>
                        <a:latin typeface="Arial"/>
                        <a:ea typeface="Calibri"/>
                        <a:cs typeface="Times New Roman"/>
                      </a:endParaRPr>
                    </a:p>
                  </a:txBody>
                  <a:tcPr marL="65594" marR="65594" marT="0" marB="0" anchor="ctr">
                    <a:solidFill>
                      <a:schemeClr val="bg2"/>
                    </a:solidFill>
                  </a:tcPr>
                </a:tc>
                <a:tc>
                  <a:txBody>
                    <a:bodyPr/>
                    <a:lstStyle/>
                    <a:p>
                      <a:pPr algn="ctr">
                        <a:spcAft>
                          <a:spcPts val="0"/>
                        </a:spcAft>
                      </a:pPr>
                      <a:r>
                        <a:rPr lang="es-ES" sz="1700" dirty="0">
                          <a:effectLst/>
                        </a:rPr>
                        <a:t>2,07</a:t>
                      </a:r>
                      <a:endParaRPr lang="es-ES" sz="1700" dirty="0">
                        <a:solidFill>
                          <a:srgbClr val="000000"/>
                        </a:solidFill>
                        <a:effectLst/>
                        <a:latin typeface="Arial"/>
                        <a:ea typeface="Calibri"/>
                        <a:cs typeface="Times New Roman"/>
                      </a:endParaRPr>
                    </a:p>
                  </a:txBody>
                  <a:tcPr marL="65594" marR="65594" marT="0" marB="0" anchor="ctr"/>
                </a:tc>
                <a:tc>
                  <a:txBody>
                    <a:bodyPr/>
                    <a:lstStyle/>
                    <a:p>
                      <a:pPr algn="ctr">
                        <a:spcAft>
                          <a:spcPts val="0"/>
                        </a:spcAft>
                      </a:pPr>
                      <a:r>
                        <a:rPr lang="es-ES" sz="1700" dirty="0">
                          <a:effectLst/>
                        </a:rPr>
                        <a:t>h/</a:t>
                      </a:r>
                      <a:r>
                        <a:rPr lang="es-ES" sz="1700" dirty="0" err="1">
                          <a:effectLst/>
                        </a:rPr>
                        <a:t>prod</a:t>
                      </a:r>
                      <a:endParaRPr lang="es-ES" sz="1700" dirty="0">
                        <a:solidFill>
                          <a:srgbClr val="000000"/>
                        </a:solidFill>
                        <a:effectLst/>
                        <a:latin typeface="Arial"/>
                        <a:ea typeface="Calibri"/>
                        <a:cs typeface="Times New Roman"/>
                      </a:endParaRPr>
                    </a:p>
                  </a:txBody>
                  <a:tcPr marL="65594" marR="65594" marT="0" marB="0" anchor="ctr"/>
                </a:tc>
              </a:tr>
              <a:tr h="182205">
                <a:tc>
                  <a:txBody>
                    <a:bodyPr/>
                    <a:lstStyle/>
                    <a:p>
                      <a:pPr algn="ctr">
                        <a:spcAft>
                          <a:spcPts val="0"/>
                        </a:spcAft>
                      </a:pPr>
                      <a:r>
                        <a:rPr lang="es-ES" sz="1700" dirty="0">
                          <a:effectLst/>
                        </a:rPr>
                        <a:t>Ahorro</a:t>
                      </a:r>
                      <a:endParaRPr lang="es-ES" sz="1700" dirty="0">
                        <a:solidFill>
                          <a:srgbClr val="000000"/>
                        </a:solidFill>
                        <a:effectLst/>
                        <a:latin typeface="Arial"/>
                        <a:ea typeface="Calibri"/>
                        <a:cs typeface="Times New Roman"/>
                      </a:endParaRPr>
                    </a:p>
                  </a:txBody>
                  <a:tcPr marL="65594" marR="65594" marT="0" marB="0" anchor="ctr">
                    <a:solidFill>
                      <a:schemeClr val="bg2"/>
                    </a:solidFill>
                  </a:tcPr>
                </a:tc>
                <a:tc>
                  <a:txBody>
                    <a:bodyPr/>
                    <a:lstStyle/>
                    <a:p>
                      <a:pPr algn="ctr">
                        <a:spcAft>
                          <a:spcPts val="0"/>
                        </a:spcAft>
                      </a:pPr>
                      <a:r>
                        <a:rPr lang="es-ES" sz="1700" dirty="0">
                          <a:effectLst/>
                        </a:rPr>
                        <a:t>$ 4,11</a:t>
                      </a:r>
                      <a:endParaRPr lang="es-ES" sz="1700" dirty="0">
                        <a:solidFill>
                          <a:srgbClr val="000000"/>
                        </a:solidFill>
                        <a:effectLst/>
                        <a:latin typeface="Arial"/>
                        <a:ea typeface="Calibri"/>
                        <a:cs typeface="Times New Roman"/>
                      </a:endParaRPr>
                    </a:p>
                  </a:txBody>
                  <a:tcPr marL="65594" marR="65594" marT="0" marB="0" anchor="ctr"/>
                </a:tc>
                <a:tc>
                  <a:txBody>
                    <a:bodyPr/>
                    <a:lstStyle/>
                    <a:p>
                      <a:pPr algn="ctr">
                        <a:spcAft>
                          <a:spcPts val="0"/>
                        </a:spcAft>
                      </a:pPr>
                      <a:r>
                        <a:rPr lang="es-ES" sz="1700" dirty="0">
                          <a:effectLst/>
                        </a:rPr>
                        <a:t>$/</a:t>
                      </a:r>
                      <a:r>
                        <a:rPr lang="es-ES" sz="1700" dirty="0" err="1">
                          <a:effectLst/>
                        </a:rPr>
                        <a:t>prod</a:t>
                      </a:r>
                      <a:endParaRPr lang="es-ES" sz="1700" dirty="0">
                        <a:solidFill>
                          <a:srgbClr val="000000"/>
                        </a:solidFill>
                        <a:effectLst/>
                        <a:latin typeface="Arial"/>
                        <a:ea typeface="Calibri"/>
                        <a:cs typeface="Times New Roman"/>
                      </a:endParaRPr>
                    </a:p>
                  </a:txBody>
                  <a:tcPr marL="65594" marR="65594" marT="0" marB="0" anchor="ctr"/>
                </a:tc>
              </a:tr>
              <a:tr h="182205">
                <a:tc>
                  <a:txBody>
                    <a:bodyPr/>
                    <a:lstStyle/>
                    <a:p>
                      <a:pPr algn="ctr">
                        <a:spcAft>
                          <a:spcPts val="0"/>
                        </a:spcAft>
                      </a:pPr>
                      <a:r>
                        <a:rPr lang="es-ES" sz="1700" dirty="0">
                          <a:effectLst/>
                        </a:rPr>
                        <a:t>Ahorro Mensual</a:t>
                      </a:r>
                      <a:endParaRPr lang="es-ES" sz="1700" dirty="0">
                        <a:solidFill>
                          <a:srgbClr val="000000"/>
                        </a:solidFill>
                        <a:effectLst/>
                        <a:latin typeface="Arial"/>
                        <a:ea typeface="Calibri"/>
                        <a:cs typeface="Times New Roman"/>
                      </a:endParaRPr>
                    </a:p>
                  </a:txBody>
                  <a:tcPr marL="65594" marR="65594" marT="0" marB="0" anchor="ctr">
                    <a:solidFill>
                      <a:schemeClr val="bg2"/>
                    </a:solidFill>
                  </a:tcPr>
                </a:tc>
                <a:tc>
                  <a:txBody>
                    <a:bodyPr/>
                    <a:lstStyle/>
                    <a:p>
                      <a:pPr algn="ctr">
                        <a:spcAft>
                          <a:spcPts val="0"/>
                        </a:spcAft>
                      </a:pPr>
                      <a:r>
                        <a:rPr lang="es-ES" sz="1700" dirty="0">
                          <a:effectLst/>
                        </a:rPr>
                        <a:t>$ 65,83</a:t>
                      </a:r>
                      <a:endParaRPr lang="es-ES" sz="1700" dirty="0">
                        <a:solidFill>
                          <a:srgbClr val="000000"/>
                        </a:solidFill>
                        <a:effectLst/>
                        <a:latin typeface="Arial"/>
                        <a:ea typeface="Calibri"/>
                        <a:cs typeface="Times New Roman"/>
                      </a:endParaRPr>
                    </a:p>
                  </a:txBody>
                  <a:tcPr marL="65594" marR="65594" marT="0" marB="0" anchor="ctr"/>
                </a:tc>
                <a:tc>
                  <a:txBody>
                    <a:bodyPr/>
                    <a:lstStyle/>
                    <a:p>
                      <a:pPr algn="ctr">
                        <a:spcAft>
                          <a:spcPts val="0"/>
                        </a:spcAft>
                      </a:pPr>
                      <a:r>
                        <a:rPr lang="es-ES" sz="1700" dirty="0">
                          <a:effectLst/>
                        </a:rPr>
                        <a:t>$/mes</a:t>
                      </a:r>
                      <a:endParaRPr lang="es-ES" sz="1700" dirty="0">
                        <a:solidFill>
                          <a:srgbClr val="000000"/>
                        </a:solidFill>
                        <a:effectLst/>
                        <a:latin typeface="Arial"/>
                        <a:ea typeface="Calibri"/>
                        <a:cs typeface="Times New Roman"/>
                      </a:endParaRPr>
                    </a:p>
                  </a:txBody>
                  <a:tcPr marL="65594" marR="65594" marT="0" marB="0" anchor="ctr"/>
                </a:tc>
              </a:tr>
              <a:tr h="182205">
                <a:tc>
                  <a:txBody>
                    <a:bodyPr/>
                    <a:lstStyle/>
                    <a:p>
                      <a:pPr algn="ctr">
                        <a:spcAft>
                          <a:spcPts val="0"/>
                        </a:spcAft>
                      </a:pPr>
                      <a:r>
                        <a:rPr lang="es-ES" sz="1700" dirty="0">
                          <a:effectLst/>
                        </a:rPr>
                        <a:t>Ahorro anual</a:t>
                      </a:r>
                      <a:endParaRPr lang="es-ES" sz="1700" dirty="0">
                        <a:solidFill>
                          <a:srgbClr val="000000"/>
                        </a:solidFill>
                        <a:effectLst/>
                        <a:latin typeface="Arial"/>
                        <a:ea typeface="Calibri"/>
                        <a:cs typeface="Times New Roman"/>
                      </a:endParaRPr>
                    </a:p>
                  </a:txBody>
                  <a:tcPr marL="65594" marR="65594" marT="0" marB="0" anchor="ctr">
                    <a:solidFill>
                      <a:schemeClr val="bg2"/>
                    </a:solidFill>
                  </a:tcPr>
                </a:tc>
                <a:tc>
                  <a:txBody>
                    <a:bodyPr/>
                    <a:lstStyle/>
                    <a:p>
                      <a:pPr algn="ctr">
                        <a:spcAft>
                          <a:spcPts val="0"/>
                        </a:spcAft>
                      </a:pPr>
                      <a:r>
                        <a:rPr lang="es-ES" sz="1700">
                          <a:effectLst/>
                        </a:rPr>
                        <a:t>$ 789,91</a:t>
                      </a:r>
                      <a:endParaRPr lang="es-ES" sz="1700">
                        <a:solidFill>
                          <a:srgbClr val="000000"/>
                        </a:solidFill>
                        <a:effectLst/>
                        <a:latin typeface="Arial"/>
                        <a:ea typeface="Calibri"/>
                        <a:cs typeface="Times New Roman"/>
                      </a:endParaRPr>
                    </a:p>
                  </a:txBody>
                  <a:tcPr marL="65594" marR="65594" marT="0" marB="0" anchor="ctr"/>
                </a:tc>
                <a:tc>
                  <a:txBody>
                    <a:bodyPr/>
                    <a:lstStyle/>
                    <a:p>
                      <a:pPr algn="ctr">
                        <a:spcAft>
                          <a:spcPts val="0"/>
                        </a:spcAft>
                      </a:pPr>
                      <a:r>
                        <a:rPr lang="es-ES" sz="1700" dirty="0">
                          <a:effectLst/>
                        </a:rPr>
                        <a:t>$/año</a:t>
                      </a:r>
                      <a:endParaRPr lang="es-ES" sz="1700" dirty="0">
                        <a:solidFill>
                          <a:srgbClr val="000000"/>
                        </a:solidFill>
                        <a:effectLst/>
                        <a:latin typeface="Arial"/>
                        <a:ea typeface="Calibri"/>
                        <a:cs typeface="Times New Roman"/>
                      </a:endParaRPr>
                    </a:p>
                  </a:txBody>
                  <a:tcPr marL="65594" marR="65594" marT="0" marB="0" anchor="ctr"/>
                </a:tc>
              </a:tr>
              <a:tr h="182205">
                <a:tc gridSpan="3">
                  <a:txBody>
                    <a:bodyPr/>
                    <a:lstStyle/>
                    <a:p>
                      <a:endParaRPr lang="es-ES" sz="1700" dirty="0">
                        <a:solidFill>
                          <a:srgbClr val="000000"/>
                        </a:solidFill>
                        <a:effectLst/>
                        <a:latin typeface="Calibri"/>
                        <a:cs typeface="Times New Roman"/>
                      </a:endParaRPr>
                    </a:p>
                  </a:txBody>
                  <a:tcPr marL="65594" marR="65594" marT="0" marB="0" anchor="ctr">
                    <a:solidFill>
                      <a:schemeClr val="tx2"/>
                    </a:solidFill>
                  </a:tcPr>
                </a:tc>
                <a:tc hMerge="1">
                  <a:txBody>
                    <a:bodyPr/>
                    <a:lstStyle/>
                    <a:p>
                      <a:endParaRPr lang="es-ES"/>
                    </a:p>
                  </a:txBody>
                  <a:tcPr/>
                </a:tc>
                <a:tc hMerge="1">
                  <a:txBody>
                    <a:bodyPr/>
                    <a:lstStyle/>
                    <a:p>
                      <a:endParaRPr lang="es-ES"/>
                    </a:p>
                  </a:txBody>
                  <a:tcPr/>
                </a:tc>
              </a:tr>
              <a:tr h="182205">
                <a:tc>
                  <a:txBody>
                    <a:bodyPr/>
                    <a:lstStyle/>
                    <a:p>
                      <a:pPr algn="ctr">
                        <a:spcAft>
                          <a:spcPts val="0"/>
                        </a:spcAft>
                      </a:pPr>
                      <a:r>
                        <a:rPr lang="es-ES" sz="1700" dirty="0">
                          <a:effectLst/>
                        </a:rPr>
                        <a:t>Ahorro total anual</a:t>
                      </a:r>
                      <a:endParaRPr lang="es-ES" sz="1700" dirty="0">
                        <a:solidFill>
                          <a:srgbClr val="000000"/>
                        </a:solidFill>
                        <a:effectLst/>
                        <a:latin typeface="Arial"/>
                        <a:ea typeface="Calibri"/>
                        <a:cs typeface="Times New Roman"/>
                      </a:endParaRPr>
                    </a:p>
                  </a:txBody>
                  <a:tcPr marL="65594" marR="65594" marT="0" marB="0" anchor="ctr">
                    <a:solidFill>
                      <a:schemeClr val="bg2"/>
                    </a:solidFill>
                  </a:tcPr>
                </a:tc>
                <a:tc>
                  <a:txBody>
                    <a:bodyPr/>
                    <a:lstStyle/>
                    <a:p>
                      <a:pPr algn="ctr">
                        <a:spcAft>
                          <a:spcPts val="0"/>
                        </a:spcAft>
                      </a:pPr>
                      <a:r>
                        <a:rPr lang="es-ES" sz="1700">
                          <a:effectLst/>
                        </a:rPr>
                        <a:t>$ 4.201,27</a:t>
                      </a:r>
                      <a:endParaRPr lang="es-ES" sz="1700">
                        <a:solidFill>
                          <a:srgbClr val="000000"/>
                        </a:solidFill>
                        <a:effectLst/>
                        <a:latin typeface="Arial"/>
                        <a:ea typeface="Calibri"/>
                        <a:cs typeface="Times New Roman"/>
                      </a:endParaRPr>
                    </a:p>
                  </a:txBody>
                  <a:tcPr marL="65594" marR="65594" marT="0" marB="0" anchor="ctr"/>
                </a:tc>
                <a:tc>
                  <a:txBody>
                    <a:bodyPr/>
                    <a:lstStyle/>
                    <a:p>
                      <a:pPr algn="ctr">
                        <a:spcAft>
                          <a:spcPts val="0"/>
                        </a:spcAft>
                      </a:pPr>
                      <a:r>
                        <a:rPr lang="es-ES" sz="1700" dirty="0">
                          <a:effectLst/>
                        </a:rPr>
                        <a:t>$/año</a:t>
                      </a:r>
                      <a:endParaRPr lang="es-ES" sz="1700" dirty="0">
                        <a:solidFill>
                          <a:srgbClr val="000000"/>
                        </a:solidFill>
                        <a:effectLst/>
                        <a:latin typeface="Arial"/>
                        <a:ea typeface="Calibri"/>
                        <a:cs typeface="Times New Roman"/>
                      </a:endParaRPr>
                    </a:p>
                  </a:txBody>
                  <a:tcPr marL="65594" marR="65594" marT="0" marB="0" anchor="ctr"/>
                </a:tc>
              </a:tr>
            </a:tbl>
          </a:graphicData>
        </a:graphic>
      </p:graphicFrame>
    </p:spTree>
    <p:extLst>
      <p:ext uri="{BB962C8B-B14F-4D97-AF65-F5344CB8AC3E}">
        <p14:creationId xmlns:p14="http://schemas.microsoft.com/office/powerpoint/2010/main" val="19996344"/>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3787562210"/>
              </p:ext>
            </p:extLst>
          </p:nvPr>
        </p:nvGraphicFramePr>
        <p:xfrm>
          <a:off x="1691681" y="404664"/>
          <a:ext cx="5760639" cy="4541874"/>
        </p:xfrm>
        <a:graphic>
          <a:graphicData uri="http://schemas.openxmlformats.org/drawingml/2006/table">
            <a:tbl>
              <a:tblPr firstRow="1" firstCol="1" bandRow="1">
                <a:tableStyleId>{5C22544A-7EE6-4342-B048-85BDC9FD1C3A}</a:tableStyleId>
              </a:tblPr>
              <a:tblGrid>
                <a:gridCol w="1509462"/>
                <a:gridCol w="1343137"/>
                <a:gridCol w="1343137"/>
                <a:gridCol w="1564903"/>
              </a:tblGrid>
              <a:tr h="289737">
                <a:tc>
                  <a:txBody>
                    <a:bodyPr/>
                    <a:lstStyle/>
                    <a:p>
                      <a:pPr algn="ctr">
                        <a:spcAft>
                          <a:spcPts val="0"/>
                        </a:spcAft>
                      </a:pPr>
                      <a:r>
                        <a:rPr lang="es-ES" sz="2000" dirty="0">
                          <a:effectLst/>
                          <a:latin typeface="+mn-lt"/>
                        </a:rPr>
                        <a:t>Año</a:t>
                      </a:r>
                      <a:endParaRPr lang="es-ES" sz="2000" dirty="0">
                        <a:solidFill>
                          <a:srgbClr val="000000"/>
                        </a:solidFill>
                        <a:effectLst/>
                        <a:latin typeface="+mn-lt"/>
                        <a:ea typeface="Calibri"/>
                        <a:cs typeface="Times New Roman"/>
                      </a:endParaRPr>
                    </a:p>
                  </a:txBody>
                  <a:tcPr marL="68580" marR="68580" marT="0" marB="0" anchor="ctr">
                    <a:solidFill>
                      <a:schemeClr val="tx2"/>
                    </a:solidFill>
                  </a:tcPr>
                </a:tc>
                <a:tc>
                  <a:txBody>
                    <a:bodyPr/>
                    <a:lstStyle/>
                    <a:p>
                      <a:pPr algn="ctr">
                        <a:spcAft>
                          <a:spcPts val="0"/>
                        </a:spcAft>
                      </a:pPr>
                      <a:r>
                        <a:rPr lang="es-ES" sz="2000" dirty="0">
                          <a:effectLst/>
                          <a:latin typeface="+mn-lt"/>
                        </a:rPr>
                        <a:t>Ingresos</a:t>
                      </a:r>
                      <a:endParaRPr lang="es-ES" sz="2000" dirty="0">
                        <a:solidFill>
                          <a:srgbClr val="000000"/>
                        </a:solidFill>
                        <a:effectLst/>
                        <a:latin typeface="+mn-lt"/>
                        <a:ea typeface="Calibri"/>
                        <a:cs typeface="Times New Roman"/>
                      </a:endParaRPr>
                    </a:p>
                  </a:txBody>
                  <a:tcPr marL="68580" marR="68580" marT="0" marB="0" anchor="ctr">
                    <a:solidFill>
                      <a:schemeClr val="tx2"/>
                    </a:solidFill>
                  </a:tcPr>
                </a:tc>
                <a:tc>
                  <a:txBody>
                    <a:bodyPr/>
                    <a:lstStyle/>
                    <a:p>
                      <a:pPr algn="ctr">
                        <a:spcAft>
                          <a:spcPts val="0"/>
                        </a:spcAft>
                      </a:pPr>
                      <a:r>
                        <a:rPr lang="es-ES" sz="2000" dirty="0">
                          <a:effectLst/>
                          <a:latin typeface="+mn-lt"/>
                        </a:rPr>
                        <a:t>Egresos</a:t>
                      </a:r>
                      <a:endParaRPr lang="es-ES" sz="2000" dirty="0">
                        <a:solidFill>
                          <a:srgbClr val="000000"/>
                        </a:solidFill>
                        <a:effectLst/>
                        <a:latin typeface="+mn-lt"/>
                        <a:ea typeface="Calibri"/>
                        <a:cs typeface="Times New Roman"/>
                      </a:endParaRPr>
                    </a:p>
                  </a:txBody>
                  <a:tcPr marL="68580" marR="68580" marT="0" marB="0" anchor="ctr">
                    <a:solidFill>
                      <a:schemeClr val="tx2"/>
                    </a:solidFill>
                  </a:tcPr>
                </a:tc>
                <a:tc>
                  <a:txBody>
                    <a:bodyPr/>
                    <a:lstStyle/>
                    <a:p>
                      <a:pPr algn="ctr">
                        <a:spcAft>
                          <a:spcPts val="0"/>
                        </a:spcAft>
                      </a:pPr>
                      <a:r>
                        <a:rPr lang="es-ES" sz="2000" dirty="0">
                          <a:effectLst/>
                          <a:latin typeface="+mn-lt"/>
                        </a:rPr>
                        <a:t>Flujo de caja</a:t>
                      </a:r>
                      <a:endParaRPr lang="es-ES" sz="2000" dirty="0">
                        <a:solidFill>
                          <a:srgbClr val="000000"/>
                        </a:solidFill>
                        <a:effectLst/>
                        <a:latin typeface="+mn-lt"/>
                        <a:ea typeface="Calibri"/>
                        <a:cs typeface="Times New Roman"/>
                      </a:endParaRPr>
                    </a:p>
                  </a:txBody>
                  <a:tcPr marL="68580" marR="68580" marT="0" marB="0" anchor="ctr">
                    <a:solidFill>
                      <a:schemeClr val="tx2"/>
                    </a:solidFill>
                  </a:tcPr>
                </a:tc>
              </a:tr>
              <a:tr h="289737">
                <a:tc>
                  <a:txBody>
                    <a:bodyPr/>
                    <a:lstStyle/>
                    <a:p>
                      <a:pPr algn="ctr">
                        <a:spcAft>
                          <a:spcPts val="0"/>
                        </a:spcAft>
                      </a:pPr>
                      <a:r>
                        <a:rPr lang="es-ES" sz="2000" dirty="0">
                          <a:effectLst/>
                          <a:latin typeface="+mn-lt"/>
                        </a:rPr>
                        <a:t>0</a:t>
                      </a:r>
                      <a:endParaRPr lang="es-ES" sz="2000" dirty="0">
                        <a:solidFill>
                          <a:srgbClr val="000000"/>
                        </a:solidFill>
                        <a:effectLst/>
                        <a:latin typeface="+mn-lt"/>
                        <a:ea typeface="Calibri"/>
                        <a:cs typeface="Times New Roman"/>
                      </a:endParaRPr>
                    </a:p>
                  </a:txBody>
                  <a:tcPr marL="68580" marR="68580" marT="0" marB="0" anchor="ctr">
                    <a:solidFill>
                      <a:schemeClr val="bg2"/>
                    </a:solidFill>
                  </a:tcPr>
                </a:tc>
                <a:tc>
                  <a:txBody>
                    <a:bodyPr/>
                    <a:lstStyle/>
                    <a:p>
                      <a:pPr algn="ctr">
                        <a:spcAft>
                          <a:spcPts val="0"/>
                        </a:spcAft>
                      </a:pPr>
                      <a:r>
                        <a:rPr lang="es-ES" sz="2000">
                          <a:effectLst/>
                          <a:latin typeface="+mn-lt"/>
                        </a:rPr>
                        <a:t>0,00</a:t>
                      </a:r>
                      <a:endParaRPr lang="es-ES" sz="2000">
                        <a:solidFill>
                          <a:srgbClr val="000000"/>
                        </a:solidFill>
                        <a:effectLst/>
                        <a:latin typeface="+mn-lt"/>
                        <a:ea typeface="Calibri"/>
                        <a:cs typeface="Times New Roman"/>
                      </a:endParaRPr>
                    </a:p>
                  </a:txBody>
                  <a:tcPr marL="68580" marR="68580" marT="0" marB="0" anchor="ctr"/>
                </a:tc>
                <a:tc>
                  <a:txBody>
                    <a:bodyPr/>
                    <a:lstStyle/>
                    <a:p>
                      <a:pPr algn="ctr">
                        <a:spcAft>
                          <a:spcPts val="0"/>
                        </a:spcAft>
                      </a:pPr>
                      <a:r>
                        <a:rPr lang="es-ES" sz="2000">
                          <a:effectLst/>
                          <a:latin typeface="+mn-lt"/>
                        </a:rPr>
                        <a:t>11.153,67</a:t>
                      </a:r>
                      <a:endParaRPr lang="es-ES" sz="2000">
                        <a:solidFill>
                          <a:srgbClr val="000000"/>
                        </a:solidFill>
                        <a:effectLst/>
                        <a:latin typeface="+mn-lt"/>
                        <a:ea typeface="Calibri"/>
                        <a:cs typeface="Times New Roman"/>
                      </a:endParaRPr>
                    </a:p>
                  </a:txBody>
                  <a:tcPr marL="68580" marR="68580" marT="0" marB="0" anchor="ctr"/>
                </a:tc>
                <a:tc>
                  <a:txBody>
                    <a:bodyPr/>
                    <a:lstStyle/>
                    <a:p>
                      <a:pPr algn="ctr">
                        <a:spcAft>
                          <a:spcPts val="0"/>
                        </a:spcAft>
                      </a:pPr>
                      <a:r>
                        <a:rPr lang="es-ES" sz="2000">
                          <a:effectLst/>
                          <a:latin typeface="+mn-lt"/>
                        </a:rPr>
                        <a:t>-11.153,67</a:t>
                      </a:r>
                      <a:endParaRPr lang="es-ES" sz="2000">
                        <a:solidFill>
                          <a:srgbClr val="000000"/>
                        </a:solidFill>
                        <a:effectLst/>
                        <a:latin typeface="+mn-lt"/>
                        <a:ea typeface="Calibri"/>
                        <a:cs typeface="Times New Roman"/>
                      </a:endParaRPr>
                    </a:p>
                  </a:txBody>
                  <a:tcPr marL="68580" marR="68580" marT="0" marB="0" anchor="ctr"/>
                </a:tc>
              </a:tr>
              <a:tr h="289737">
                <a:tc>
                  <a:txBody>
                    <a:bodyPr/>
                    <a:lstStyle/>
                    <a:p>
                      <a:pPr algn="ctr">
                        <a:spcAft>
                          <a:spcPts val="0"/>
                        </a:spcAft>
                      </a:pPr>
                      <a:r>
                        <a:rPr lang="es-ES" sz="2000" dirty="0">
                          <a:effectLst/>
                          <a:latin typeface="+mn-lt"/>
                        </a:rPr>
                        <a:t>1</a:t>
                      </a:r>
                      <a:endParaRPr lang="es-ES" sz="2000" dirty="0">
                        <a:solidFill>
                          <a:srgbClr val="000000"/>
                        </a:solidFill>
                        <a:effectLst/>
                        <a:latin typeface="+mn-lt"/>
                        <a:ea typeface="Calibri"/>
                        <a:cs typeface="Times New Roman"/>
                      </a:endParaRPr>
                    </a:p>
                  </a:txBody>
                  <a:tcPr marL="68580" marR="68580" marT="0" marB="0" anchor="ctr">
                    <a:solidFill>
                      <a:schemeClr val="bg2"/>
                    </a:solidFill>
                  </a:tcPr>
                </a:tc>
                <a:tc>
                  <a:txBody>
                    <a:bodyPr/>
                    <a:lstStyle/>
                    <a:p>
                      <a:pPr algn="ctr">
                        <a:spcAft>
                          <a:spcPts val="0"/>
                        </a:spcAft>
                      </a:pPr>
                      <a:r>
                        <a:rPr lang="es-ES" sz="2000" dirty="0">
                          <a:effectLst/>
                          <a:latin typeface="+mn-lt"/>
                        </a:rPr>
                        <a:t>4.201,27</a:t>
                      </a:r>
                      <a:endParaRPr lang="es-ES" sz="2000" dirty="0">
                        <a:solidFill>
                          <a:srgbClr val="000000"/>
                        </a:solidFill>
                        <a:effectLst/>
                        <a:latin typeface="+mn-lt"/>
                        <a:ea typeface="Calibri"/>
                        <a:cs typeface="Times New Roman"/>
                      </a:endParaRPr>
                    </a:p>
                  </a:txBody>
                  <a:tcPr marL="68580" marR="68580" marT="0" marB="0" anchor="ctr"/>
                </a:tc>
                <a:tc>
                  <a:txBody>
                    <a:bodyPr/>
                    <a:lstStyle/>
                    <a:p>
                      <a:pPr algn="ctr">
                        <a:spcAft>
                          <a:spcPts val="0"/>
                        </a:spcAft>
                      </a:pPr>
                      <a:r>
                        <a:rPr lang="es-ES" sz="2000">
                          <a:effectLst/>
                          <a:latin typeface="+mn-lt"/>
                        </a:rPr>
                        <a:t>0,00</a:t>
                      </a:r>
                      <a:endParaRPr lang="es-ES" sz="2000">
                        <a:solidFill>
                          <a:srgbClr val="000000"/>
                        </a:solidFill>
                        <a:effectLst/>
                        <a:latin typeface="+mn-lt"/>
                        <a:ea typeface="Calibri"/>
                        <a:cs typeface="Times New Roman"/>
                      </a:endParaRPr>
                    </a:p>
                  </a:txBody>
                  <a:tcPr marL="68580" marR="68580" marT="0" marB="0" anchor="ctr"/>
                </a:tc>
                <a:tc>
                  <a:txBody>
                    <a:bodyPr/>
                    <a:lstStyle/>
                    <a:p>
                      <a:pPr algn="ctr">
                        <a:spcAft>
                          <a:spcPts val="0"/>
                        </a:spcAft>
                      </a:pPr>
                      <a:r>
                        <a:rPr lang="es-ES" sz="2000">
                          <a:effectLst/>
                          <a:latin typeface="+mn-lt"/>
                        </a:rPr>
                        <a:t>4.201,27</a:t>
                      </a:r>
                      <a:endParaRPr lang="es-ES" sz="2000">
                        <a:solidFill>
                          <a:srgbClr val="000000"/>
                        </a:solidFill>
                        <a:effectLst/>
                        <a:latin typeface="+mn-lt"/>
                        <a:ea typeface="Calibri"/>
                        <a:cs typeface="Times New Roman"/>
                      </a:endParaRPr>
                    </a:p>
                  </a:txBody>
                  <a:tcPr marL="68580" marR="68580" marT="0" marB="0" anchor="ctr"/>
                </a:tc>
              </a:tr>
              <a:tr h="289737">
                <a:tc>
                  <a:txBody>
                    <a:bodyPr/>
                    <a:lstStyle/>
                    <a:p>
                      <a:pPr algn="ctr">
                        <a:spcAft>
                          <a:spcPts val="0"/>
                        </a:spcAft>
                      </a:pPr>
                      <a:r>
                        <a:rPr lang="es-ES" sz="2000" dirty="0">
                          <a:effectLst/>
                          <a:latin typeface="+mn-lt"/>
                        </a:rPr>
                        <a:t>2</a:t>
                      </a:r>
                      <a:endParaRPr lang="es-ES" sz="2000" dirty="0">
                        <a:solidFill>
                          <a:srgbClr val="000000"/>
                        </a:solidFill>
                        <a:effectLst/>
                        <a:latin typeface="+mn-lt"/>
                        <a:ea typeface="Calibri"/>
                        <a:cs typeface="Times New Roman"/>
                      </a:endParaRPr>
                    </a:p>
                  </a:txBody>
                  <a:tcPr marL="68580" marR="68580" marT="0" marB="0" anchor="ctr">
                    <a:solidFill>
                      <a:schemeClr val="bg2"/>
                    </a:solidFill>
                  </a:tcPr>
                </a:tc>
                <a:tc>
                  <a:txBody>
                    <a:bodyPr/>
                    <a:lstStyle/>
                    <a:p>
                      <a:pPr algn="ctr">
                        <a:spcAft>
                          <a:spcPts val="0"/>
                        </a:spcAft>
                      </a:pPr>
                      <a:r>
                        <a:rPr lang="es-ES" sz="2000" dirty="0">
                          <a:effectLst/>
                          <a:latin typeface="+mn-lt"/>
                        </a:rPr>
                        <a:t>4.201,27</a:t>
                      </a:r>
                      <a:endParaRPr lang="es-ES" sz="2000" dirty="0">
                        <a:solidFill>
                          <a:srgbClr val="000000"/>
                        </a:solidFill>
                        <a:effectLst/>
                        <a:latin typeface="+mn-lt"/>
                        <a:ea typeface="Calibri"/>
                        <a:cs typeface="Times New Roman"/>
                      </a:endParaRPr>
                    </a:p>
                  </a:txBody>
                  <a:tcPr marL="68580" marR="68580" marT="0" marB="0" anchor="ctr"/>
                </a:tc>
                <a:tc>
                  <a:txBody>
                    <a:bodyPr/>
                    <a:lstStyle/>
                    <a:p>
                      <a:pPr algn="ctr">
                        <a:spcAft>
                          <a:spcPts val="0"/>
                        </a:spcAft>
                      </a:pPr>
                      <a:r>
                        <a:rPr lang="es-ES" sz="2000">
                          <a:effectLst/>
                          <a:latin typeface="+mn-lt"/>
                        </a:rPr>
                        <a:t>0,00</a:t>
                      </a:r>
                      <a:endParaRPr lang="es-ES" sz="2000">
                        <a:solidFill>
                          <a:srgbClr val="000000"/>
                        </a:solidFill>
                        <a:effectLst/>
                        <a:latin typeface="+mn-lt"/>
                        <a:ea typeface="Calibri"/>
                        <a:cs typeface="Times New Roman"/>
                      </a:endParaRPr>
                    </a:p>
                  </a:txBody>
                  <a:tcPr marL="68580" marR="68580" marT="0" marB="0" anchor="ctr"/>
                </a:tc>
                <a:tc>
                  <a:txBody>
                    <a:bodyPr/>
                    <a:lstStyle/>
                    <a:p>
                      <a:pPr algn="ctr">
                        <a:spcAft>
                          <a:spcPts val="0"/>
                        </a:spcAft>
                      </a:pPr>
                      <a:r>
                        <a:rPr lang="es-ES" sz="2000">
                          <a:effectLst/>
                          <a:latin typeface="+mn-lt"/>
                        </a:rPr>
                        <a:t>4.201,27</a:t>
                      </a:r>
                      <a:endParaRPr lang="es-ES" sz="2000">
                        <a:solidFill>
                          <a:srgbClr val="000000"/>
                        </a:solidFill>
                        <a:effectLst/>
                        <a:latin typeface="+mn-lt"/>
                        <a:ea typeface="Calibri"/>
                        <a:cs typeface="Times New Roman"/>
                      </a:endParaRPr>
                    </a:p>
                  </a:txBody>
                  <a:tcPr marL="68580" marR="68580" marT="0" marB="0" anchor="ctr"/>
                </a:tc>
              </a:tr>
              <a:tr h="289737">
                <a:tc>
                  <a:txBody>
                    <a:bodyPr/>
                    <a:lstStyle/>
                    <a:p>
                      <a:pPr algn="ctr">
                        <a:spcAft>
                          <a:spcPts val="0"/>
                        </a:spcAft>
                      </a:pPr>
                      <a:r>
                        <a:rPr lang="es-ES" sz="2000" dirty="0">
                          <a:effectLst/>
                          <a:latin typeface="+mn-lt"/>
                        </a:rPr>
                        <a:t>3</a:t>
                      </a:r>
                      <a:endParaRPr lang="es-ES" sz="2000" dirty="0">
                        <a:solidFill>
                          <a:srgbClr val="000000"/>
                        </a:solidFill>
                        <a:effectLst/>
                        <a:latin typeface="+mn-lt"/>
                        <a:ea typeface="Calibri"/>
                        <a:cs typeface="Times New Roman"/>
                      </a:endParaRPr>
                    </a:p>
                  </a:txBody>
                  <a:tcPr marL="68580" marR="68580" marT="0" marB="0" anchor="ctr">
                    <a:solidFill>
                      <a:schemeClr val="bg2"/>
                    </a:solidFill>
                  </a:tcPr>
                </a:tc>
                <a:tc>
                  <a:txBody>
                    <a:bodyPr/>
                    <a:lstStyle/>
                    <a:p>
                      <a:pPr algn="ctr">
                        <a:spcAft>
                          <a:spcPts val="0"/>
                        </a:spcAft>
                      </a:pPr>
                      <a:r>
                        <a:rPr lang="es-ES" sz="2000">
                          <a:effectLst/>
                          <a:latin typeface="+mn-lt"/>
                        </a:rPr>
                        <a:t>4.201,27</a:t>
                      </a:r>
                      <a:endParaRPr lang="es-ES" sz="2000">
                        <a:solidFill>
                          <a:srgbClr val="000000"/>
                        </a:solidFill>
                        <a:effectLst/>
                        <a:latin typeface="+mn-lt"/>
                        <a:ea typeface="Calibri"/>
                        <a:cs typeface="Times New Roman"/>
                      </a:endParaRPr>
                    </a:p>
                  </a:txBody>
                  <a:tcPr marL="68580" marR="68580" marT="0" marB="0" anchor="ctr"/>
                </a:tc>
                <a:tc>
                  <a:txBody>
                    <a:bodyPr/>
                    <a:lstStyle/>
                    <a:p>
                      <a:pPr algn="ctr">
                        <a:spcAft>
                          <a:spcPts val="0"/>
                        </a:spcAft>
                      </a:pPr>
                      <a:r>
                        <a:rPr lang="es-ES" sz="2000" dirty="0">
                          <a:effectLst/>
                          <a:latin typeface="+mn-lt"/>
                        </a:rPr>
                        <a:t>0,00</a:t>
                      </a:r>
                      <a:endParaRPr lang="es-ES" sz="2000" dirty="0">
                        <a:solidFill>
                          <a:srgbClr val="000000"/>
                        </a:solidFill>
                        <a:effectLst/>
                        <a:latin typeface="+mn-lt"/>
                        <a:ea typeface="Calibri"/>
                        <a:cs typeface="Times New Roman"/>
                      </a:endParaRPr>
                    </a:p>
                  </a:txBody>
                  <a:tcPr marL="68580" marR="68580" marT="0" marB="0" anchor="ctr"/>
                </a:tc>
                <a:tc>
                  <a:txBody>
                    <a:bodyPr/>
                    <a:lstStyle/>
                    <a:p>
                      <a:pPr algn="ctr">
                        <a:spcAft>
                          <a:spcPts val="0"/>
                        </a:spcAft>
                      </a:pPr>
                      <a:r>
                        <a:rPr lang="es-ES" sz="2000" dirty="0">
                          <a:effectLst/>
                          <a:latin typeface="+mn-lt"/>
                        </a:rPr>
                        <a:t>4.201,27</a:t>
                      </a:r>
                      <a:endParaRPr lang="es-ES" sz="2000" dirty="0">
                        <a:solidFill>
                          <a:srgbClr val="000000"/>
                        </a:solidFill>
                        <a:effectLst/>
                        <a:latin typeface="+mn-lt"/>
                        <a:ea typeface="Calibri"/>
                        <a:cs typeface="Times New Roman"/>
                      </a:endParaRPr>
                    </a:p>
                  </a:txBody>
                  <a:tcPr marL="68580" marR="68580" marT="0" marB="0" anchor="ctr"/>
                </a:tc>
              </a:tr>
              <a:tr h="289737">
                <a:tc>
                  <a:txBody>
                    <a:bodyPr/>
                    <a:lstStyle/>
                    <a:p>
                      <a:pPr algn="ctr">
                        <a:spcAft>
                          <a:spcPts val="0"/>
                        </a:spcAft>
                      </a:pPr>
                      <a:r>
                        <a:rPr lang="es-ES" sz="2000" dirty="0">
                          <a:effectLst/>
                          <a:latin typeface="+mn-lt"/>
                        </a:rPr>
                        <a:t>4</a:t>
                      </a:r>
                      <a:endParaRPr lang="es-ES" sz="2000" dirty="0">
                        <a:solidFill>
                          <a:srgbClr val="000000"/>
                        </a:solidFill>
                        <a:effectLst/>
                        <a:latin typeface="+mn-lt"/>
                        <a:ea typeface="Calibri"/>
                        <a:cs typeface="Times New Roman"/>
                      </a:endParaRPr>
                    </a:p>
                  </a:txBody>
                  <a:tcPr marL="68580" marR="68580" marT="0" marB="0" anchor="ctr">
                    <a:solidFill>
                      <a:schemeClr val="bg2"/>
                    </a:solidFill>
                  </a:tcPr>
                </a:tc>
                <a:tc>
                  <a:txBody>
                    <a:bodyPr/>
                    <a:lstStyle/>
                    <a:p>
                      <a:pPr algn="ctr">
                        <a:spcAft>
                          <a:spcPts val="0"/>
                        </a:spcAft>
                      </a:pPr>
                      <a:r>
                        <a:rPr lang="es-ES" sz="2000">
                          <a:effectLst/>
                          <a:latin typeface="+mn-lt"/>
                        </a:rPr>
                        <a:t>4.201,27</a:t>
                      </a:r>
                      <a:endParaRPr lang="es-ES" sz="2000">
                        <a:solidFill>
                          <a:srgbClr val="000000"/>
                        </a:solidFill>
                        <a:effectLst/>
                        <a:latin typeface="+mn-lt"/>
                        <a:ea typeface="Calibri"/>
                        <a:cs typeface="Times New Roman"/>
                      </a:endParaRPr>
                    </a:p>
                  </a:txBody>
                  <a:tcPr marL="68580" marR="68580" marT="0" marB="0" anchor="ctr"/>
                </a:tc>
                <a:tc>
                  <a:txBody>
                    <a:bodyPr/>
                    <a:lstStyle/>
                    <a:p>
                      <a:pPr algn="ctr">
                        <a:spcAft>
                          <a:spcPts val="0"/>
                        </a:spcAft>
                      </a:pPr>
                      <a:r>
                        <a:rPr lang="es-ES" sz="2000" dirty="0">
                          <a:effectLst/>
                          <a:latin typeface="+mn-lt"/>
                        </a:rPr>
                        <a:t>0,00</a:t>
                      </a:r>
                      <a:endParaRPr lang="es-ES" sz="2000" dirty="0">
                        <a:solidFill>
                          <a:srgbClr val="000000"/>
                        </a:solidFill>
                        <a:effectLst/>
                        <a:latin typeface="+mn-lt"/>
                        <a:ea typeface="Calibri"/>
                        <a:cs typeface="Times New Roman"/>
                      </a:endParaRPr>
                    </a:p>
                  </a:txBody>
                  <a:tcPr marL="68580" marR="68580" marT="0" marB="0" anchor="ctr"/>
                </a:tc>
                <a:tc>
                  <a:txBody>
                    <a:bodyPr/>
                    <a:lstStyle/>
                    <a:p>
                      <a:pPr algn="ctr">
                        <a:spcAft>
                          <a:spcPts val="0"/>
                        </a:spcAft>
                      </a:pPr>
                      <a:r>
                        <a:rPr lang="es-ES" sz="2000">
                          <a:effectLst/>
                          <a:latin typeface="+mn-lt"/>
                        </a:rPr>
                        <a:t>4.201,27</a:t>
                      </a:r>
                      <a:endParaRPr lang="es-ES" sz="2000">
                        <a:solidFill>
                          <a:srgbClr val="000000"/>
                        </a:solidFill>
                        <a:effectLst/>
                        <a:latin typeface="+mn-lt"/>
                        <a:ea typeface="Calibri"/>
                        <a:cs typeface="Times New Roman"/>
                      </a:endParaRPr>
                    </a:p>
                  </a:txBody>
                  <a:tcPr marL="68580" marR="68580" marT="0" marB="0" anchor="ctr"/>
                </a:tc>
              </a:tr>
              <a:tr h="289737">
                <a:tc>
                  <a:txBody>
                    <a:bodyPr/>
                    <a:lstStyle/>
                    <a:p>
                      <a:pPr algn="ctr">
                        <a:spcAft>
                          <a:spcPts val="0"/>
                        </a:spcAft>
                      </a:pPr>
                      <a:r>
                        <a:rPr lang="es-ES" sz="2000" dirty="0">
                          <a:effectLst/>
                          <a:latin typeface="+mn-lt"/>
                        </a:rPr>
                        <a:t>5</a:t>
                      </a:r>
                      <a:endParaRPr lang="es-ES" sz="2000" dirty="0">
                        <a:solidFill>
                          <a:srgbClr val="000000"/>
                        </a:solidFill>
                        <a:effectLst/>
                        <a:latin typeface="+mn-lt"/>
                        <a:ea typeface="Calibri"/>
                        <a:cs typeface="Times New Roman"/>
                      </a:endParaRPr>
                    </a:p>
                  </a:txBody>
                  <a:tcPr marL="68580" marR="68580" marT="0" marB="0" anchor="ctr">
                    <a:solidFill>
                      <a:schemeClr val="bg2"/>
                    </a:solidFill>
                  </a:tcPr>
                </a:tc>
                <a:tc>
                  <a:txBody>
                    <a:bodyPr/>
                    <a:lstStyle/>
                    <a:p>
                      <a:pPr algn="ctr">
                        <a:spcAft>
                          <a:spcPts val="0"/>
                        </a:spcAft>
                      </a:pPr>
                      <a:r>
                        <a:rPr lang="es-ES" sz="2000">
                          <a:effectLst/>
                          <a:latin typeface="+mn-lt"/>
                        </a:rPr>
                        <a:t>4.201,27</a:t>
                      </a:r>
                      <a:endParaRPr lang="es-ES" sz="2000">
                        <a:solidFill>
                          <a:srgbClr val="000000"/>
                        </a:solidFill>
                        <a:effectLst/>
                        <a:latin typeface="+mn-lt"/>
                        <a:ea typeface="Calibri"/>
                        <a:cs typeface="Times New Roman"/>
                      </a:endParaRPr>
                    </a:p>
                  </a:txBody>
                  <a:tcPr marL="68580" marR="68580" marT="0" marB="0" anchor="ctr"/>
                </a:tc>
                <a:tc>
                  <a:txBody>
                    <a:bodyPr/>
                    <a:lstStyle/>
                    <a:p>
                      <a:pPr algn="ctr">
                        <a:spcAft>
                          <a:spcPts val="0"/>
                        </a:spcAft>
                      </a:pPr>
                      <a:r>
                        <a:rPr lang="es-ES" sz="2000" dirty="0">
                          <a:effectLst/>
                          <a:latin typeface="+mn-lt"/>
                        </a:rPr>
                        <a:t>0,00</a:t>
                      </a:r>
                      <a:endParaRPr lang="es-ES" sz="2000" dirty="0">
                        <a:solidFill>
                          <a:srgbClr val="000000"/>
                        </a:solidFill>
                        <a:effectLst/>
                        <a:latin typeface="+mn-lt"/>
                        <a:ea typeface="Calibri"/>
                        <a:cs typeface="Times New Roman"/>
                      </a:endParaRPr>
                    </a:p>
                  </a:txBody>
                  <a:tcPr marL="68580" marR="68580" marT="0" marB="0" anchor="ctr"/>
                </a:tc>
                <a:tc>
                  <a:txBody>
                    <a:bodyPr/>
                    <a:lstStyle/>
                    <a:p>
                      <a:pPr algn="ctr">
                        <a:spcAft>
                          <a:spcPts val="0"/>
                        </a:spcAft>
                      </a:pPr>
                      <a:r>
                        <a:rPr lang="es-ES" sz="2000">
                          <a:effectLst/>
                          <a:latin typeface="+mn-lt"/>
                        </a:rPr>
                        <a:t>4.201,27</a:t>
                      </a:r>
                      <a:endParaRPr lang="es-ES" sz="2000">
                        <a:solidFill>
                          <a:srgbClr val="000000"/>
                        </a:solidFill>
                        <a:effectLst/>
                        <a:latin typeface="+mn-lt"/>
                        <a:ea typeface="Calibri"/>
                        <a:cs typeface="Times New Roman"/>
                      </a:endParaRPr>
                    </a:p>
                  </a:txBody>
                  <a:tcPr marL="68580" marR="68580" marT="0" marB="0" anchor="ctr"/>
                </a:tc>
              </a:tr>
              <a:tr h="289737">
                <a:tc>
                  <a:txBody>
                    <a:bodyPr/>
                    <a:lstStyle/>
                    <a:p>
                      <a:pPr algn="ctr">
                        <a:spcAft>
                          <a:spcPts val="0"/>
                        </a:spcAft>
                      </a:pPr>
                      <a:r>
                        <a:rPr lang="es-ES" sz="2000" dirty="0">
                          <a:effectLst/>
                          <a:latin typeface="+mn-lt"/>
                        </a:rPr>
                        <a:t>6</a:t>
                      </a:r>
                      <a:endParaRPr lang="es-ES" sz="2000" dirty="0">
                        <a:solidFill>
                          <a:srgbClr val="000000"/>
                        </a:solidFill>
                        <a:effectLst/>
                        <a:latin typeface="+mn-lt"/>
                        <a:ea typeface="Calibri"/>
                        <a:cs typeface="Times New Roman"/>
                      </a:endParaRPr>
                    </a:p>
                  </a:txBody>
                  <a:tcPr marL="68580" marR="68580" marT="0" marB="0" anchor="ctr">
                    <a:solidFill>
                      <a:schemeClr val="bg2"/>
                    </a:solidFill>
                  </a:tcPr>
                </a:tc>
                <a:tc>
                  <a:txBody>
                    <a:bodyPr/>
                    <a:lstStyle/>
                    <a:p>
                      <a:pPr algn="ctr">
                        <a:spcAft>
                          <a:spcPts val="0"/>
                        </a:spcAft>
                      </a:pPr>
                      <a:r>
                        <a:rPr lang="es-ES" sz="2000">
                          <a:effectLst/>
                          <a:latin typeface="+mn-lt"/>
                        </a:rPr>
                        <a:t>4.201,27</a:t>
                      </a:r>
                      <a:endParaRPr lang="es-ES" sz="2000">
                        <a:solidFill>
                          <a:srgbClr val="000000"/>
                        </a:solidFill>
                        <a:effectLst/>
                        <a:latin typeface="+mn-lt"/>
                        <a:ea typeface="Calibri"/>
                        <a:cs typeface="Times New Roman"/>
                      </a:endParaRPr>
                    </a:p>
                  </a:txBody>
                  <a:tcPr marL="68580" marR="68580" marT="0" marB="0" anchor="ctr"/>
                </a:tc>
                <a:tc>
                  <a:txBody>
                    <a:bodyPr/>
                    <a:lstStyle/>
                    <a:p>
                      <a:pPr algn="ctr">
                        <a:spcAft>
                          <a:spcPts val="0"/>
                        </a:spcAft>
                      </a:pPr>
                      <a:r>
                        <a:rPr lang="es-ES" sz="2000">
                          <a:effectLst/>
                          <a:latin typeface="+mn-lt"/>
                        </a:rPr>
                        <a:t>0,00</a:t>
                      </a:r>
                      <a:endParaRPr lang="es-ES" sz="2000">
                        <a:solidFill>
                          <a:srgbClr val="000000"/>
                        </a:solidFill>
                        <a:effectLst/>
                        <a:latin typeface="+mn-lt"/>
                        <a:ea typeface="Calibri"/>
                        <a:cs typeface="Times New Roman"/>
                      </a:endParaRPr>
                    </a:p>
                  </a:txBody>
                  <a:tcPr marL="68580" marR="68580" marT="0" marB="0" anchor="ctr"/>
                </a:tc>
                <a:tc>
                  <a:txBody>
                    <a:bodyPr/>
                    <a:lstStyle/>
                    <a:p>
                      <a:pPr algn="ctr">
                        <a:spcAft>
                          <a:spcPts val="0"/>
                        </a:spcAft>
                      </a:pPr>
                      <a:r>
                        <a:rPr lang="es-ES" sz="2000" dirty="0">
                          <a:effectLst/>
                          <a:latin typeface="+mn-lt"/>
                        </a:rPr>
                        <a:t>4.201,27</a:t>
                      </a:r>
                      <a:endParaRPr lang="es-ES" sz="2000" dirty="0">
                        <a:solidFill>
                          <a:srgbClr val="000000"/>
                        </a:solidFill>
                        <a:effectLst/>
                        <a:latin typeface="+mn-lt"/>
                        <a:ea typeface="Calibri"/>
                        <a:cs typeface="Times New Roman"/>
                      </a:endParaRPr>
                    </a:p>
                  </a:txBody>
                  <a:tcPr marL="68580" marR="68580" marT="0" marB="0" anchor="ctr"/>
                </a:tc>
              </a:tr>
              <a:tr h="289737">
                <a:tc>
                  <a:txBody>
                    <a:bodyPr/>
                    <a:lstStyle/>
                    <a:p>
                      <a:pPr algn="ctr">
                        <a:spcAft>
                          <a:spcPts val="0"/>
                        </a:spcAft>
                      </a:pPr>
                      <a:r>
                        <a:rPr lang="es-ES" sz="2000" dirty="0">
                          <a:effectLst/>
                          <a:latin typeface="+mn-lt"/>
                        </a:rPr>
                        <a:t>Total</a:t>
                      </a:r>
                      <a:endParaRPr lang="es-ES" sz="2000" dirty="0">
                        <a:solidFill>
                          <a:srgbClr val="000000"/>
                        </a:solidFill>
                        <a:effectLst/>
                        <a:latin typeface="+mn-lt"/>
                        <a:ea typeface="Calibri"/>
                        <a:cs typeface="Times New Roman"/>
                      </a:endParaRPr>
                    </a:p>
                  </a:txBody>
                  <a:tcPr marL="68580" marR="68580" marT="0" marB="0" anchor="ctr">
                    <a:solidFill>
                      <a:schemeClr val="bg2"/>
                    </a:solidFill>
                  </a:tcPr>
                </a:tc>
                <a:tc>
                  <a:txBody>
                    <a:bodyPr/>
                    <a:lstStyle/>
                    <a:p>
                      <a:pPr algn="ctr">
                        <a:spcAft>
                          <a:spcPts val="0"/>
                        </a:spcAft>
                      </a:pPr>
                      <a:r>
                        <a:rPr lang="es-ES" sz="2000">
                          <a:effectLst/>
                          <a:latin typeface="+mn-lt"/>
                        </a:rPr>
                        <a:t>25.207,62</a:t>
                      </a:r>
                      <a:endParaRPr lang="es-ES" sz="2000">
                        <a:solidFill>
                          <a:srgbClr val="000000"/>
                        </a:solidFill>
                        <a:effectLst/>
                        <a:latin typeface="+mn-lt"/>
                        <a:ea typeface="Calibri"/>
                        <a:cs typeface="Times New Roman"/>
                      </a:endParaRPr>
                    </a:p>
                  </a:txBody>
                  <a:tcPr marL="68580" marR="68580" marT="0" marB="0" anchor="ctr"/>
                </a:tc>
                <a:tc>
                  <a:txBody>
                    <a:bodyPr/>
                    <a:lstStyle/>
                    <a:p>
                      <a:pPr algn="ctr">
                        <a:spcAft>
                          <a:spcPts val="0"/>
                        </a:spcAft>
                      </a:pPr>
                      <a:r>
                        <a:rPr lang="es-ES" sz="2000">
                          <a:effectLst/>
                          <a:latin typeface="+mn-lt"/>
                        </a:rPr>
                        <a:t>11.153,67</a:t>
                      </a:r>
                      <a:endParaRPr lang="es-ES" sz="2000">
                        <a:solidFill>
                          <a:srgbClr val="000000"/>
                        </a:solidFill>
                        <a:effectLst/>
                        <a:latin typeface="+mn-lt"/>
                        <a:ea typeface="Calibri"/>
                        <a:cs typeface="Times New Roman"/>
                      </a:endParaRPr>
                    </a:p>
                  </a:txBody>
                  <a:tcPr marL="68580" marR="68580" marT="0" marB="0" anchor="ctr"/>
                </a:tc>
                <a:tc>
                  <a:txBody>
                    <a:bodyPr/>
                    <a:lstStyle/>
                    <a:p>
                      <a:endParaRPr lang="es-ES" sz="2000">
                        <a:solidFill>
                          <a:srgbClr val="000000"/>
                        </a:solidFill>
                        <a:effectLst/>
                        <a:latin typeface="+mn-lt"/>
                        <a:cs typeface="Times New Roman"/>
                      </a:endParaRPr>
                    </a:p>
                  </a:txBody>
                  <a:tcPr marL="68580" marR="68580" marT="0" marB="0" anchor="ctr"/>
                </a:tc>
              </a:tr>
              <a:tr h="579474">
                <a:tc>
                  <a:txBody>
                    <a:bodyPr/>
                    <a:lstStyle/>
                    <a:p>
                      <a:pPr algn="ctr">
                        <a:spcAft>
                          <a:spcPts val="0"/>
                        </a:spcAft>
                      </a:pPr>
                      <a:r>
                        <a:rPr lang="es-ES" sz="2000" dirty="0" smtClean="0">
                          <a:effectLst/>
                          <a:latin typeface="+mn-lt"/>
                        </a:rPr>
                        <a:t>TMAR</a:t>
                      </a:r>
                      <a:endParaRPr lang="es-ES" sz="2000" dirty="0">
                        <a:solidFill>
                          <a:srgbClr val="000000"/>
                        </a:solidFill>
                        <a:effectLst/>
                        <a:latin typeface="+mn-lt"/>
                        <a:ea typeface="Calibri"/>
                        <a:cs typeface="Times New Roman"/>
                      </a:endParaRPr>
                    </a:p>
                  </a:txBody>
                  <a:tcPr marL="68580" marR="68580" marT="0" marB="0" anchor="ctr">
                    <a:solidFill>
                      <a:schemeClr val="tx2"/>
                    </a:solidFill>
                  </a:tcPr>
                </a:tc>
                <a:tc>
                  <a:txBody>
                    <a:bodyPr/>
                    <a:lstStyle/>
                    <a:p>
                      <a:pPr algn="ctr">
                        <a:spcAft>
                          <a:spcPts val="0"/>
                        </a:spcAft>
                      </a:pPr>
                      <a:r>
                        <a:rPr lang="es-ES" sz="2000">
                          <a:effectLst/>
                          <a:latin typeface="+mn-lt"/>
                        </a:rPr>
                        <a:t>12%</a:t>
                      </a:r>
                      <a:endParaRPr lang="es-ES" sz="2000">
                        <a:solidFill>
                          <a:srgbClr val="000000"/>
                        </a:solidFill>
                        <a:effectLst/>
                        <a:latin typeface="+mn-lt"/>
                        <a:ea typeface="Calibri"/>
                        <a:cs typeface="Times New Roman"/>
                      </a:endParaRPr>
                    </a:p>
                  </a:txBody>
                  <a:tcPr marL="68580" marR="68580" marT="0" marB="0" anchor="ctr"/>
                </a:tc>
                <a:tc>
                  <a:txBody>
                    <a:bodyPr/>
                    <a:lstStyle/>
                    <a:p>
                      <a:endParaRPr lang="es-ES" sz="2000">
                        <a:solidFill>
                          <a:srgbClr val="000000"/>
                        </a:solidFill>
                        <a:effectLst/>
                        <a:latin typeface="+mn-lt"/>
                        <a:cs typeface="Times New Roman"/>
                      </a:endParaRPr>
                    </a:p>
                  </a:txBody>
                  <a:tcPr marL="68580" marR="68580" marT="0" marB="0" anchor="ctr"/>
                </a:tc>
                <a:tc>
                  <a:txBody>
                    <a:bodyPr/>
                    <a:lstStyle/>
                    <a:p>
                      <a:endParaRPr lang="es-ES" sz="2000" dirty="0">
                        <a:solidFill>
                          <a:srgbClr val="000000"/>
                        </a:solidFill>
                        <a:effectLst/>
                        <a:latin typeface="+mn-lt"/>
                        <a:cs typeface="Times New Roman"/>
                      </a:endParaRPr>
                    </a:p>
                  </a:txBody>
                  <a:tcPr marL="68580" marR="68580" marT="0" marB="0" anchor="ctr"/>
                </a:tc>
              </a:tr>
              <a:tr h="289737">
                <a:tc>
                  <a:txBody>
                    <a:bodyPr/>
                    <a:lstStyle/>
                    <a:p>
                      <a:pPr algn="ctr">
                        <a:spcAft>
                          <a:spcPts val="0"/>
                        </a:spcAft>
                      </a:pPr>
                      <a:r>
                        <a:rPr lang="es-ES" sz="2000" dirty="0">
                          <a:effectLst/>
                          <a:latin typeface="+mn-lt"/>
                        </a:rPr>
                        <a:t>VAN</a:t>
                      </a:r>
                      <a:endParaRPr lang="es-ES" sz="2000" dirty="0">
                        <a:solidFill>
                          <a:srgbClr val="000000"/>
                        </a:solidFill>
                        <a:effectLst/>
                        <a:latin typeface="+mn-lt"/>
                        <a:ea typeface="Calibri"/>
                        <a:cs typeface="Times New Roman"/>
                      </a:endParaRPr>
                    </a:p>
                  </a:txBody>
                  <a:tcPr marL="68580" marR="68580" marT="0" marB="0" anchor="ctr">
                    <a:solidFill>
                      <a:schemeClr val="tx2"/>
                    </a:solidFill>
                  </a:tcPr>
                </a:tc>
                <a:tc>
                  <a:txBody>
                    <a:bodyPr/>
                    <a:lstStyle/>
                    <a:p>
                      <a:pPr algn="ctr">
                        <a:spcAft>
                          <a:spcPts val="0"/>
                        </a:spcAft>
                      </a:pPr>
                      <a:r>
                        <a:rPr lang="es-ES" sz="2000">
                          <a:effectLst/>
                          <a:latin typeface="+mn-lt"/>
                        </a:rPr>
                        <a:t>6.119,47</a:t>
                      </a:r>
                      <a:endParaRPr lang="es-ES" sz="2000">
                        <a:solidFill>
                          <a:srgbClr val="000000"/>
                        </a:solidFill>
                        <a:effectLst/>
                        <a:latin typeface="+mn-lt"/>
                        <a:ea typeface="Calibri"/>
                        <a:cs typeface="Times New Roman"/>
                      </a:endParaRPr>
                    </a:p>
                  </a:txBody>
                  <a:tcPr marL="68580" marR="68580" marT="0" marB="0" anchor="ctr"/>
                </a:tc>
                <a:tc>
                  <a:txBody>
                    <a:bodyPr/>
                    <a:lstStyle/>
                    <a:p>
                      <a:endParaRPr lang="es-ES" sz="2000">
                        <a:solidFill>
                          <a:srgbClr val="000000"/>
                        </a:solidFill>
                        <a:effectLst/>
                        <a:latin typeface="+mn-lt"/>
                        <a:cs typeface="Times New Roman"/>
                      </a:endParaRPr>
                    </a:p>
                  </a:txBody>
                  <a:tcPr marL="68580" marR="68580" marT="0" marB="0" anchor="ctr"/>
                </a:tc>
                <a:tc>
                  <a:txBody>
                    <a:bodyPr/>
                    <a:lstStyle/>
                    <a:p>
                      <a:endParaRPr lang="es-ES" sz="2000" dirty="0">
                        <a:solidFill>
                          <a:srgbClr val="000000"/>
                        </a:solidFill>
                        <a:effectLst/>
                        <a:latin typeface="+mn-lt"/>
                        <a:cs typeface="Times New Roman"/>
                      </a:endParaRPr>
                    </a:p>
                  </a:txBody>
                  <a:tcPr marL="68580" marR="68580" marT="0" marB="0" anchor="ctr"/>
                </a:tc>
              </a:tr>
              <a:tr h="289737">
                <a:tc>
                  <a:txBody>
                    <a:bodyPr/>
                    <a:lstStyle/>
                    <a:p>
                      <a:pPr algn="ctr">
                        <a:spcAft>
                          <a:spcPts val="0"/>
                        </a:spcAft>
                      </a:pPr>
                      <a:r>
                        <a:rPr lang="es-ES" sz="2000" dirty="0">
                          <a:effectLst/>
                          <a:latin typeface="+mn-lt"/>
                        </a:rPr>
                        <a:t>TIR</a:t>
                      </a:r>
                      <a:endParaRPr lang="es-ES" sz="2000" dirty="0">
                        <a:solidFill>
                          <a:srgbClr val="000000"/>
                        </a:solidFill>
                        <a:effectLst/>
                        <a:latin typeface="+mn-lt"/>
                        <a:ea typeface="Calibri"/>
                        <a:cs typeface="Times New Roman"/>
                      </a:endParaRPr>
                    </a:p>
                  </a:txBody>
                  <a:tcPr marL="68580" marR="68580" marT="0" marB="0" anchor="ctr">
                    <a:solidFill>
                      <a:schemeClr val="tx2"/>
                    </a:solidFill>
                  </a:tcPr>
                </a:tc>
                <a:tc>
                  <a:txBody>
                    <a:bodyPr/>
                    <a:lstStyle/>
                    <a:p>
                      <a:pPr algn="ctr">
                        <a:spcAft>
                          <a:spcPts val="0"/>
                        </a:spcAft>
                      </a:pPr>
                      <a:r>
                        <a:rPr lang="es-ES" sz="2000">
                          <a:effectLst/>
                          <a:latin typeface="+mn-lt"/>
                        </a:rPr>
                        <a:t>30%</a:t>
                      </a:r>
                      <a:endParaRPr lang="es-ES" sz="2000">
                        <a:solidFill>
                          <a:srgbClr val="000000"/>
                        </a:solidFill>
                        <a:effectLst/>
                        <a:latin typeface="+mn-lt"/>
                        <a:ea typeface="Calibri"/>
                        <a:cs typeface="Times New Roman"/>
                      </a:endParaRPr>
                    </a:p>
                  </a:txBody>
                  <a:tcPr marL="68580" marR="68580" marT="0" marB="0" anchor="ctr"/>
                </a:tc>
                <a:tc>
                  <a:txBody>
                    <a:bodyPr/>
                    <a:lstStyle/>
                    <a:p>
                      <a:endParaRPr lang="es-ES" sz="2000">
                        <a:solidFill>
                          <a:srgbClr val="000000"/>
                        </a:solidFill>
                        <a:effectLst/>
                        <a:latin typeface="+mn-lt"/>
                        <a:cs typeface="Times New Roman"/>
                      </a:endParaRPr>
                    </a:p>
                  </a:txBody>
                  <a:tcPr marL="68580" marR="68580" marT="0" marB="0" anchor="ctr"/>
                </a:tc>
                <a:tc>
                  <a:txBody>
                    <a:bodyPr/>
                    <a:lstStyle/>
                    <a:p>
                      <a:endParaRPr lang="es-ES" sz="2000" dirty="0">
                        <a:solidFill>
                          <a:srgbClr val="000000"/>
                        </a:solidFill>
                        <a:effectLst/>
                        <a:latin typeface="+mn-lt"/>
                        <a:cs typeface="Times New Roman"/>
                      </a:endParaRPr>
                    </a:p>
                  </a:txBody>
                  <a:tcPr marL="68580" marR="68580" marT="0" marB="0" anchor="ctr"/>
                </a:tc>
              </a:tr>
              <a:tr h="289737">
                <a:tc>
                  <a:txBody>
                    <a:bodyPr/>
                    <a:lstStyle/>
                    <a:p>
                      <a:pPr algn="ctr">
                        <a:spcAft>
                          <a:spcPts val="0"/>
                        </a:spcAft>
                      </a:pPr>
                      <a:r>
                        <a:rPr lang="es-ES" sz="2000" dirty="0">
                          <a:effectLst/>
                          <a:latin typeface="+mn-lt"/>
                        </a:rPr>
                        <a:t>B/C</a:t>
                      </a:r>
                      <a:endParaRPr lang="es-ES" sz="2000" dirty="0">
                        <a:solidFill>
                          <a:srgbClr val="000000"/>
                        </a:solidFill>
                        <a:effectLst/>
                        <a:latin typeface="+mn-lt"/>
                        <a:ea typeface="Calibri"/>
                        <a:cs typeface="Times New Roman"/>
                      </a:endParaRPr>
                    </a:p>
                  </a:txBody>
                  <a:tcPr marL="68580" marR="68580" marT="0" marB="0" anchor="ctr">
                    <a:solidFill>
                      <a:schemeClr val="tx2"/>
                    </a:solidFill>
                  </a:tcPr>
                </a:tc>
                <a:tc>
                  <a:txBody>
                    <a:bodyPr/>
                    <a:lstStyle/>
                    <a:p>
                      <a:pPr algn="ctr">
                        <a:spcAft>
                          <a:spcPts val="0"/>
                        </a:spcAft>
                      </a:pPr>
                      <a:r>
                        <a:rPr lang="es-ES" sz="2000">
                          <a:effectLst/>
                          <a:latin typeface="+mn-lt"/>
                        </a:rPr>
                        <a:t>2,26%</a:t>
                      </a:r>
                      <a:endParaRPr lang="es-ES" sz="2000">
                        <a:solidFill>
                          <a:srgbClr val="000000"/>
                        </a:solidFill>
                        <a:effectLst/>
                        <a:latin typeface="+mn-lt"/>
                        <a:ea typeface="Calibri"/>
                        <a:cs typeface="Times New Roman"/>
                      </a:endParaRPr>
                    </a:p>
                  </a:txBody>
                  <a:tcPr marL="68580" marR="68580" marT="0" marB="0" anchor="ctr"/>
                </a:tc>
                <a:tc>
                  <a:txBody>
                    <a:bodyPr/>
                    <a:lstStyle/>
                    <a:p>
                      <a:endParaRPr lang="es-ES" sz="2000" dirty="0">
                        <a:solidFill>
                          <a:srgbClr val="000000"/>
                        </a:solidFill>
                        <a:effectLst/>
                        <a:latin typeface="+mn-lt"/>
                        <a:cs typeface="Times New Roman"/>
                      </a:endParaRPr>
                    </a:p>
                  </a:txBody>
                  <a:tcPr marL="68580" marR="68580" marT="0" marB="0" anchor="ctr"/>
                </a:tc>
                <a:tc>
                  <a:txBody>
                    <a:bodyPr/>
                    <a:lstStyle/>
                    <a:p>
                      <a:endParaRPr lang="es-ES" sz="2000" dirty="0">
                        <a:solidFill>
                          <a:srgbClr val="000000"/>
                        </a:solidFill>
                        <a:effectLst/>
                        <a:latin typeface="+mn-lt"/>
                        <a:cs typeface="Times New Roman"/>
                      </a:endParaRPr>
                    </a:p>
                  </a:txBody>
                  <a:tcPr marL="68580" marR="68580" marT="0" marB="0" anchor="ctr"/>
                </a:tc>
              </a:tr>
              <a:tr h="289737">
                <a:tc>
                  <a:txBody>
                    <a:bodyPr/>
                    <a:lstStyle/>
                    <a:p>
                      <a:pPr algn="ctr">
                        <a:spcAft>
                          <a:spcPts val="0"/>
                        </a:spcAft>
                      </a:pPr>
                      <a:r>
                        <a:rPr lang="es-EC" sz="2000" b="1" dirty="0" smtClean="0">
                          <a:solidFill>
                            <a:schemeClr val="tx1"/>
                          </a:solidFill>
                          <a:effectLst/>
                          <a:latin typeface="+mn-lt"/>
                          <a:ea typeface="Calibri"/>
                          <a:cs typeface="Times New Roman"/>
                        </a:rPr>
                        <a:t>PRI</a:t>
                      </a:r>
                      <a:endParaRPr lang="es-ES" sz="2000" b="1" dirty="0">
                        <a:solidFill>
                          <a:schemeClr val="tx1"/>
                        </a:solidFill>
                        <a:effectLst/>
                        <a:latin typeface="+mn-lt"/>
                        <a:ea typeface="Calibri"/>
                        <a:cs typeface="Times New Roman"/>
                      </a:endParaRPr>
                    </a:p>
                  </a:txBody>
                  <a:tcPr marL="68580" marR="68580" marT="0" marB="0" anchor="ctr">
                    <a:solidFill>
                      <a:schemeClr val="tx2"/>
                    </a:solidFill>
                  </a:tcPr>
                </a:tc>
                <a:tc>
                  <a:txBody>
                    <a:bodyPr/>
                    <a:lstStyle/>
                    <a:p>
                      <a:pPr algn="ctr">
                        <a:spcAft>
                          <a:spcPts val="0"/>
                        </a:spcAft>
                      </a:pPr>
                      <a:r>
                        <a:rPr lang="es-EC" sz="2000" dirty="0" smtClean="0">
                          <a:solidFill>
                            <a:srgbClr val="000000"/>
                          </a:solidFill>
                          <a:effectLst/>
                          <a:latin typeface="+mn-lt"/>
                          <a:ea typeface="Calibri"/>
                          <a:cs typeface="Times New Roman"/>
                        </a:rPr>
                        <a:t>2,65</a:t>
                      </a:r>
                      <a:endParaRPr lang="es-ES" sz="2000" dirty="0">
                        <a:solidFill>
                          <a:srgbClr val="000000"/>
                        </a:solidFill>
                        <a:effectLst/>
                        <a:latin typeface="+mn-lt"/>
                        <a:ea typeface="Calibri"/>
                        <a:cs typeface="Times New Roman"/>
                      </a:endParaRPr>
                    </a:p>
                  </a:txBody>
                  <a:tcPr marL="68580" marR="68580" marT="0" marB="0" anchor="ctr"/>
                </a:tc>
                <a:tc gridSpan="2">
                  <a:txBody>
                    <a:bodyPr/>
                    <a:lstStyle/>
                    <a:p>
                      <a:pPr algn="ctr"/>
                      <a:r>
                        <a:rPr lang="es-EC" sz="2000" dirty="0" smtClean="0">
                          <a:solidFill>
                            <a:srgbClr val="000000"/>
                          </a:solidFill>
                          <a:effectLst/>
                          <a:latin typeface="+mn-lt"/>
                          <a:cs typeface="Times New Roman"/>
                        </a:rPr>
                        <a:t>2 años</a:t>
                      </a:r>
                      <a:r>
                        <a:rPr lang="es-EC" sz="2000" baseline="0" dirty="0" smtClean="0">
                          <a:solidFill>
                            <a:srgbClr val="000000"/>
                          </a:solidFill>
                          <a:effectLst/>
                          <a:latin typeface="+mn-lt"/>
                          <a:cs typeface="Times New Roman"/>
                        </a:rPr>
                        <a:t> 7 meses 26 días</a:t>
                      </a:r>
                      <a:endParaRPr lang="es-ES" sz="2000" dirty="0">
                        <a:solidFill>
                          <a:srgbClr val="000000"/>
                        </a:solidFill>
                        <a:effectLst/>
                        <a:latin typeface="+mn-lt"/>
                        <a:cs typeface="Times New Roman"/>
                      </a:endParaRPr>
                    </a:p>
                  </a:txBody>
                  <a:tcPr marL="68580" marR="68580" marT="0" marB="0" anchor="ctr"/>
                </a:tc>
                <a:tc hMerge="1">
                  <a:txBody>
                    <a:bodyPr/>
                    <a:lstStyle/>
                    <a:p>
                      <a:endParaRPr lang="es-ES" sz="2000" dirty="0">
                        <a:solidFill>
                          <a:srgbClr val="000000"/>
                        </a:solidFill>
                        <a:effectLst/>
                        <a:latin typeface="+mn-lt"/>
                        <a:cs typeface="Times New Roman"/>
                      </a:endParaRPr>
                    </a:p>
                  </a:txBody>
                  <a:tcPr marL="68580" marR="68580" marT="0" marB="0" anchor="ctr"/>
                </a:tc>
              </a:tr>
            </a:tbl>
          </a:graphicData>
        </a:graphic>
      </p:graphicFrame>
      <p:sp>
        <p:nvSpPr>
          <p:cNvPr id="5" name="4 Rectángulo"/>
          <p:cNvSpPr/>
          <p:nvPr/>
        </p:nvSpPr>
        <p:spPr>
          <a:xfrm>
            <a:off x="1259632" y="5111955"/>
            <a:ext cx="6552728" cy="1197365"/>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s-EC" sz="2400" dirty="0" smtClean="0">
                <a:solidFill>
                  <a:schemeClr val="bg1"/>
                </a:solidFill>
              </a:rPr>
              <a:t>En base a los indicadores económicos se determina que este proyecto es rentable para la empresa y producirá ganancias.</a:t>
            </a:r>
            <a:endParaRPr lang="es-ES" sz="2400" dirty="0">
              <a:solidFill>
                <a:schemeClr val="bg1"/>
              </a:solidFill>
            </a:endParaRPr>
          </a:p>
        </p:txBody>
      </p:sp>
    </p:spTree>
    <p:extLst>
      <p:ext uri="{BB962C8B-B14F-4D97-AF65-F5344CB8AC3E}">
        <p14:creationId xmlns:p14="http://schemas.microsoft.com/office/powerpoint/2010/main" val="290097311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79648" y="44624"/>
            <a:ext cx="7924800" cy="1143000"/>
          </a:xfrm>
        </p:spPr>
        <p:txBody>
          <a:bodyPr/>
          <a:lstStyle/>
          <a:p>
            <a:pPr algn="ctr"/>
            <a:r>
              <a:rPr lang="es-EC" sz="2800" b="1" dirty="0">
                <a:solidFill>
                  <a:schemeClr val="tx2"/>
                </a:solidFill>
              </a:rPr>
              <a:t>Análisis económico.- </a:t>
            </a:r>
            <a:r>
              <a:rPr lang="es-EC" sz="2800" b="1" dirty="0" smtClean="0">
                <a:solidFill>
                  <a:schemeClr val="tx2"/>
                </a:solidFill>
              </a:rPr>
              <a:t>INDICADORES DE PRODUCCIÓN</a:t>
            </a:r>
            <a:endParaRPr lang="es-ES" dirty="0"/>
          </a:p>
        </p:txBody>
      </p:sp>
      <p:graphicFrame>
        <p:nvGraphicFramePr>
          <p:cNvPr id="4" name="3 Tabla"/>
          <p:cNvGraphicFramePr>
            <a:graphicFrameLocks noGrp="1"/>
          </p:cNvGraphicFramePr>
          <p:nvPr>
            <p:extLst>
              <p:ext uri="{D42A27DB-BD31-4B8C-83A1-F6EECF244321}">
                <p14:modId xmlns:p14="http://schemas.microsoft.com/office/powerpoint/2010/main" val="482300883"/>
              </p:ext>
            </p:extLst>
          </p:nvPr>
        </p:nvGraphicFramePr>
        <p:xfrm>
          <a:off x="681009" y="1196752"/>
          <a:ext cx="7920882" cy="4267200"/>
        </p:xfrm>
        <a:graphic>
          <a:graphicData uri="http://schemas.openxmlformats.org/drawingml/2006/table">
            <a:tbl>
              <a:tblPr firstRow="1" firstCol="1" bandRow="1">
                <a:tableStyleId>{5C22544A-7EE6-4342-B048-85BDC9FD1C3A}</a:tableStyleId>
              </a:tblPr>
              <a:tblGrid>
                <a:gridCol w="993880"/>
                <a:gridCol w="2272287"/>
                <a:gridCol w="1342655"/>
                <a:gridCol w="1863198"/>
                <a:gridCol w="1448862"/>
              </a:tblGrid>
              <a:tr h="540008">
                <a:tc gridSpan="5">
                  <a:txBody>
                    <a:bodyPr/>
                    <a:lstStyle/>
                    <a:p>
                      <a:pPr indent="252095" algn="ctr">
                        <a:lnSpc>
                          <a:spcPct val="200000"/>
                        </a:lnSpc>
                        <a:spcBef>
                          <a:spcPts val="1200"/>
                        </a:spcBef>
                        <a:spcAft>
                          <a:spcPts val="0"/>
                        </a:spcAft>
                      </a:pPr>
                      <a:r>
                        <a:rPr lang="es-EC" sz="2000" dirty="0" smtClean="0">
                          <a:solidFill>
                            <a:schemeClr val="tx1"/>
                          </a:solidFill>
                          <a:effectLst/>
                          <a:latin typeface="Arial"/>
                          <a:ea typeface="Calibri"/>
                          <a:cs typeface="Times New Roman"/>
                        </a:rPr>
                        <a:t>Mejora</a:t>
                      </a:r>
                      <a:r>
                        <a:rPr lang="es-EC" sz="2000" baseline="0" dirty="0" smtClean="0">
                          <a:solidFill>
                            <a:schemeClr val="tx1"/>
                          </a:solidFill>
                          <a:effectLst/>
                          <a:latin typeface="Arial"/>
                          <a:ea typeface="Calibri"/>
                          <a:cs typeface="Times New Roman"/>
                        </a:rPr>
                        <a:t> en costo de hora hombre</a:t>
                      </a:r>
                      <a:endParaRPr lang="es-ES" sz="2000" dirty="0">
                        <a:solidFill>
                          <a:schemeClr val="tx1"/>
                        </a:solidFill>
                        <a:effectLst/>
                        <a:latin typeface="Arial"/>
                        <a:ea typeface="Calibri"/>
                        <a:cs typeface="Times New Roman"/>
                      </a:endParaRPr>
                    </a:p>
                  </a:txBody>
                  <a:tcPr marL="65699" marR="65699" marT="0" marB="0">
                    <a:solidFill>
                      <a:schemeClr val="tx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540008">
                <a:tc>
                  <a:txBody>
                    <a:bodyPr/>
                    <a:lstStyle/>
                    <a:p>
                      <a:pPr indent="252095" algn="ctr">
                        <a:lnSpc>
                          <a:spcPct val="200000"/>
                        </a:lnSpc>
                        <a:spcBef>
                          <a:spcPts val="1200"/>
                        </a:spcBef>
                        <a:spcAft>
                          <a:spcPts val="0"/>
                        </a:spcAft>
                      </a:pPr>
                      <a:r>
                        <a:rPr lang="es-ES" sz="2000" dirty="0">
                          <a:effectLst/>
                        </a:rPr>
                        <a:t>Año</a:t>
                      </a:r>
                      <a:endParaRPr lang="es-ES" sz="2000" dirty="0">
                        <a:solidFill>
                          <a:srgbClr val="000000"/>
                        </a:solidFill>
                        <a:effectLst/>
                        <a:latin typeface="Arial"/>
                        <a:ea typeface="Calibri"/>
                        <a:cs typeface="Times New Roman"/>
                      </a:endParaRPr>
                    </a:p>
                  </a:txBody>
                  <a:tcPr marL="65699" marR="65699" marT="0" marB="0">
                    <a:solidFill>
                      <a:schemeClr val="tx2"/>
                    </a:solidFill>
                  </a:tcPr>
                </a:tc>
                <a:tc>
                  <a:txBody>
                    <a:bodyPr/>
                    <a:lstStyle/>
                    <a:p>
                      <a:pPr indent="252095" algn="ctr">
                        <a:lnSpc>
                          <a:spcPct val="200000"/>
                        </a:lnSpc>
                        <a:spcBef>
                          <a:spcPts val="1200"/>
                        </a:spcBef>
                        <a:spcAft>
                          <a:spcPts val="0"/>
                        </a:spcAft>
                      </a:pPr>
                      <a:r>
                        <a:rPr lang="es-ES" sz="2000">
                          <a:effectLst/>
                        </a:rPr>
                        <a:t>Emulsión</a:t>
                      </a:r>
                      <a:endParaRPr lang="es-ES" sz="2000">
                        <a:solidFill>
                          <a:srgbClr val="000000"/>
                        </a:solidFill>
                        <a:effectLst/>
                        <a:latin typeface="Arial"/>
                        <a:ea typeface="Calibri"/>
                        <a:cs typeface="Times New Roman"/>
                      </a:endParaRPr>
                    </a:p>
                  </a:txBody>
                  <a:tcPr marL="65699" marR="65699" marT="0" marB="0"/>
                </a:tc>
                <a:tc>
                  <a:txBody>
                    <a:bodyPr/>
                    <a:lstStyle/>
                    <a:p>
                      <a:pPr indent="252095" algn="ctr">
                        <a:lnSpc>
                          <a:spcPct val="200000"/>
                        </a:lnSpc>
                        <a:spcBef>
                          <a:spcPts val="1200"/>
                        </a:spcBef>
                        <a:spcAft>
                          <a:spcPts val="0"/>
                        </a:spcAft>
                      </a:pPr>
                      <a:r>
                        <a:rPr lang="es-ES" sz="2000" dirty="0">
                          <a:effectLst/>
                        </a:rPr>
                        <a:t>HH </a:t>
                      </a:r>
                      <a:endParaRPr lang="es-ES" sz="2000" dirty="0">
                        <a:solidFill>
                          <a:srgbClr val="000000"/>
                        </a:solidFill>
                        <a:effectLst/>
                        <a:latin typeface="Arial"/>
                        <a:ea typeface="Calibri"/>
                        <a:cs typeface="Times New Roman"/>
                      </a:endParaRPr>
                    </a:p>
                  </a:txBody>
                  <a:tcPr marL="65699" marR="65699" marT="0" marB="0"/>
                </a:tc>
                <a:tc>
                  <a:txBody>
                    <a:bodyPr/>
                    <a:lstStyle/>
                    <a:p>
                      <a:pPr indent="252095" algn="ctr">
                        <a:lnSpc>
                          <a:spcPct val="200000"/>
                        </a:lnSpc>
                        <a:spcBef>
                          <a:spcPts val="1200"/>
                        </a:spcBef>
                        <a:spcAft>
                          <a:spcPts val="0"/>
                        </a:spcAft>
                      </a:pPr>
                      <a:r>
                        <a:rPr lang="es-ES" sz="2000" dirty="0">
                          <a:effectLst/>
                        </a:rPr>
                        <a:t>Indicador</a:t>
                      </a:r>
                      <a:endParaRPr lang="es-ES" sz="2000" dirty="0">
                        <a:solidFill>
                          <a:srgbClr val="000000"/>
                        </a:solidFill>
                        <a:effectLst/>
                        <a:latin typeface="Arial"/>
                        <a:ea typeface="Calibri"/>
                        <a:cs typeface="Times New Roman"/>
                      </a:endParaRPr>
                    </a:p>
                  </a:txBody>
                  <a:tcPr marL="65699" marR="65699" marT="0" marB="0"/>
                </a:tc>
                <a:tc>
                  <a:txBody>
                    <a:bodyPr/>
                    <a:lstStyle/>
                    <a:p>
                      <a:pPr indent="252095" algn="ctr">
                        <a:lnSpc>
                          <a:spcPct val="200000"/>
                        </a:lnSpc>
                        <a:spcBef>
                          <a:spcPts val="1200"/>
                        </a:spcBef>
                        <a:spcAft>
                          <a:spcPts val="0"/>
                        </a:spcAft>
                      </a:pPr>
                      <a:r>
                        <a:rPr lang="es-ES" sz="2000">
                          <a:effectLst/>
                        </a:rPr>
                        <a:t>Mejora</a:t>
                      </a:r>
                      <a:endParaRPr lang="es-ES" sz="2000">
                        <a:solidFill>
                          <a:srgbClr val="000000"/>
                        </a:solidFill>
                        <a:effectLst/>
                        <a:latin typeface="Arial"/>
                        <a:ea typeface="Calibri"/>
                        <a:cs typeface="Times New Roman"/>
                      </a:endParaRPr>
                    </a:p>
                  </a:txBody>
                  <a:tcPr marL="65699" marR="65699" marT="0" marB="0"/>
                </a:tc>
              </a:tr>
              <a:tr h="540008">
                <a:tc>
                  <a:txBody>
                    <a:bodyPr/>
                    <a:lstStyle/>
                    <a:p>
                      <a:pPr indent="252095" algn="ctr">
                        <a:lnSpc>
                          <a:spcPct val="200000"/>
                        </a:lnSpc>
                        <a:spcBef>
                          <a:spcPts val="1200"/>
                        </a:spcBef>
                        <a:spcAft>
                          <a:spcPts val="0"/>
                        </a:spcAft>
                      </a:pPr>
                      <a:r>
                        <a:rPr lang="es-ES" sz="2000" dirty="0">
                          <a:effectLst/>
                        </a:rPr>
                        <a:t>(u)</a:t>
                      </a:r>
                      <a:endParaRPr lang="es-ES" sz="2000" dirty="0">
                        <a:solidFill>
                          <a:srgbClr val="000000"/>
                        </a:solidFill>
                        <a:effectLst/>
                        <a:latin typeface="Arial"/>
                        <a:ea typeface="Calibri"/>
                        <a:cs typeface="Times New Roman"/>
                      </a:endParaRPr>
                    </a:p>
                  </a:txBody>
                  <a:tcPr marL="65699" marR="65699" marT="0" marB="0">
                    <a:solidFill>
                      <a:schemeClr val="tx2"/>
                    </a:solidFill>
                  </a:tcPr>
                </a:tc>
                <a:tc>
                  <a:txBody>
                    <a:bodyPr/>
                    <a:lstStyle/>
                    <a:p>
                      <a:pPr indent="252095" algn="ctr">
                        <a:lnSpc>
                          <a:spcPct val="200000"/>
                        </a:lnSpc>
                        <a:spcBef>
                          <a:spcPts val="1200"/>
                        </a:spcBef>
                        <a:spcAft>
                          <a:spcPts val="0"/>
                        </a:spcAft>
                      </a:pPr>
                      <a:r>
                        <a:rPr lang="es-ES" sz="2000" dirty="0">
                          <a:effectLst/>
                        </a:rPr>
                        <a:t>(kg)</a:t>
                      </a:r>
                      <a:endParaRPr lang="es-ES" sz="2000" dirty="0">
                        <a:solidFill>
                          <a:srgbClr val="000000"/>
                        </a:solidFill>
                        <a:effectLst/>
                        <a:latin typeface="Arial"/>
                        <a:ea typeface="Calibri"/>
                        <a:cs typeface="Times New Roman"/>
                      </a:endParaRPr>
                    </a:p>
                  </a:txBody>
                  <a:tcPr marL="65699" marR="65699" marT="0" marB="0"/>
                </a:tc>
                <a:tc>
                  <a:txBody>
                    <a:bodyPr/>
                    <a:lstStyle/>
                    <a:p>
                      <a:pPr indent="252095" algn="ctr">
                        <a:lnSpc>
                          <a:spcPct val="200000"/>
                        </a:lnSpc>
                        <a:spcBef>
                          <a:spcPts val="1200"/>
                        </a:spcBef>
                        <a:spcAft>
                          <a:spcPts val="0"/>
                        </a:spcAft>
                      </a:pPr>
                      <a:r>
                        <a:rPr lang="es-ES" sz="2000" dirty="0">
                          <a:effectLst/>
                        </a:rPr>
                        <a:t>hora</a:t>
                      </a:r>
                      <a:endParaRPr lang="es-ES" sz="2000" dirty="0">
                        <a:solidFill>
                          <a:srgbClr val="000000"/>
                        </a:solidFill>
                        <a:effectLst/>
                        <a:latin typeface="Arial"/>
                        <a:ea typeface="Calibri"/>
                        <a:cs typeface="Times New Roman"/>
                      </a:endParaRPr>
                    </a:p>
                  </a:txBody>
                  <a:tcPr marL="65699" marR="65699" marT="0" marB="0"/>
                </a:tc>
                <a:tc>
                  <a:txBody>
                    <a:bodyPr/>
                    <a:lstStyle/>
                    <a:p>
                      <a:pPr indent="252095" algn="ctr">
                        <a:lnSpc>
                          <a:spcPct val="200000"/>
                        </a:lnSpc>
                        <a:spcBef>
                          <a:spcPts val="1200"/>
                        </a:spcBef>
                        <a:spcAft>
                          <a:spcPts val="0"/>
                        </a:spcAft>
                      </a:pPr>
                      <a:r>
                        <a:rPr lang="es-ES" sz="2000" dirty="0">
                          <a:effectLst/>
                        </a:rPr>
                        <a:t>(kg/USD)</a:t>
                      </a:r>
                      <a:endParaRPr lang="es-ES" sz="2000" dirty="0">
                        <a:solidFill>
                          <a:srgbClr val="000000"/>
                        </a:solidFill>
                        <a:effectLst/>
                        <a:latin typeface="Arial"/>
                        <a:ea typeface="Calibri"/>
                        <a:cs typeface="Times New Roman"/>
                      </a:endParaRPr>
                    </a:p>
                  </a:txBody>
                  <a:tcPr marL="65699" marR="65699" marT="0" marB="0"/>
                </a:tc>
                <a:tc>
                  <a:txBody>
                    <a:bodyPr/>
                    <a:lstStyle/>
                    <a:p>
                      <a:pPr indent="252095" algn="ctr">
                        <a:lnSpc>
                          <a:spcPct val="200000"/>
                        </a:lnSpc>
                        <a:spcBef>
                          <a:spcPts val="1200"/>
                        </a:spcBef>
                        <a:spcAft>
                          <a:spcPts val="0"/>
                        </a:spcAft>
                      </a:pPr>
                      <a:r>
                        <a:rPr lang="es-ES" sz="2000">
                          <a:effectLst/>
                        </a:rPr>
                        <a:t>%</a:t>
                      </a:r>
                      <a:endParaRPr lang="es-ES" sz="2000">
                        <a:solidFill>
                          <a:srgbClr val="000000"/>
                        </a:solidFill>
                        <a:effectLst/>
                        <a:latin typeface="Arial"/>
                        <a:ea typeface="Calibri"/>
                        <a:cs typeface="Times New Roman"/>
                      </a:endParaRPr>
                    </a:p>
                  </a:txBody>
                  <a:tcPr marL="65699" marR="65699" marT="0" marB="0"/>
                </a:tc>
              </a:tr>
              <a:tr h="540008">
                <a:tc>
                  <a:txBody>
                    <a:bodyPr/>
                    <a:lstStyle/>
                    <a:p>
                      <a:pPr indent="252095" algn="ctr">
                        <a:lnSpc>
                          <a:spcPct val="200000"/>
                        </a:lnSpc>
                        <a:spcBef>
                          <a:spcPts val="1200"/>
                        </a:spcBef>
                        <a:spcAft>
                          <a:spcPts val="0"/>
                        </a:spcAft>
                      </a:pPr>
                      <a:r>
                        <a:rPr lang="es-ES" sz="2000" dirty="0">
                          <a:effectLst/>
                        </a:rPr>
                        <a:t>2010</a:t>
                      </a:r>
                      <a:endParaRPr lang="es-ES" sz="2000" dirty="0">
                        <a:solidFill>
                          <a:srgbClr val="000000"/>
                        </a:solidFill>
                        <a:effectLst/>
                        <a:latin typeface="Arial"/>
                        <a:ea typeface="Calibri"/>
                        <a:cs typeface="Times New Roman"/>
                      </a:endParaRPr>
                    </a:p>
                  </a:txBody>
                  <a:tcPr marL="65699" marR="65699" marT="0" marB="0">
                    <a:solidFill>
                      <a:schemeClr val="tx2"/>
                    </a:solidFill>
                  </a:tcPr>
                </a:tc>
                <a:tc>
                  <a:txBody>
                    <a:bodyPr/>
                    <a:lstStyle/>
                    <a:p>
                      <a:pPr indent="252095" algn="ctr">
                        <a:lnSpc>
                          <a:spcPct val="200000"/>
                        </a:lnSpc>
                        <a:spcBef>
                          <a:spcPts val="1200"/>
                        </a:spcBef>
                        <a:spcAft>
                          <a:spcPts val="0"/>
                        </a:spcAft>
                      </a:pPr>
                      <a:r>
                        <a:rPr lang="es-ES" sz="2000">
                          <a:effectLst/>
                        </a:rPr>
                        <a:t>461698.45</a:t>
                      </a:r>
                      <a:endParaRPr lang="es-ES" sz="2000">
                        <a:solidFill>
                          <a:srgbClr val="000000"/>
                        </a:solidFill>
                        <a:effectLst/>
                        <a:latin typeface="Arial"/>
                        <a:ea typeface="Calibri"/>
                        <a:cs typeface="Times New Roman"/>
                      </a:endParaRPr>
                    </a:p>
                  </a:txBody>
                  <a:tcPr marL="65699" marR="65699" marT="0" marB="0"/>
                </a:tc>
                <a:tc>
                  <a:txBody>
                    <a:bodyPr/>
                    <a:lstStyle/>
                    <a:p>
                      <a:pPr indent="252095" algn="ctr">
                        <a:lnSpc>
                          <a:spcPct val="200000"/>
                        </a:lnSpc>
                        <a:spcBef>
                          <a:spcPts val="1200"/>
                        </a:spcBef>
                        <a:spcAft>
                          <a:spcPts val="0"/>
                        </a:spcAft>
                      </a:pPr>
                      <a:r>
                        <a:rPr lang="es-ES" sz="2000">
                          <a:effectLst/>
                        </a:rPr>
                        <a:t>74.00</a:t>
                      </a:r>
                      <a:endParaRPr lang="es-ES" sz="2000">
                        <a:solidFill>
                          <a:srgbClr val="000000"/>
                        </a:solidFill>
                        <a:effectLst/>
                        <a:latin typeface="Arial"/>
                        <a:ea typeface="Calibri"/>
                        <a:cs typeface="Times New Roman"/>
                      </a:endParaRPr>
                    </a:p>
                  </a:txBody>
                  <a:tcPr marL="65699" marR="65699" marT="0" marB="0"/>
                </a:tc>
                <a:tc>
                  <a:txBody>
                    <a:bodyPr/>
                    <a:lstStyle/>
                    <a:p>
                      <a:pPr indent="252095" algn="ctr">
                        <a:lnSpc>
                          <a:spcPct val="200000"/>
                        </a:lnSpc>
                        <a:spcBef>
                          <a:spcPts val="1200"/>
                        </a:spcBef>
                        <a:spcAft>
                          <a:spcPts val="0"/>
                        </a:spcAft>
                      </a:pPr>
                      <a:r>
                        <a:rPr lang="es-ES" sz="2000" dirty="0">
                          <a:effectLst/>
                        </a:rPr>
                        <a:t>1386.48</a:t>
                      </a:r>
                      <a:endParaRPr lang="es-ES" sz="2000" dirty="0">
                        <a:solidFill>
                          <a:srgbClr val="000000"/>
                        </a:solidFill>
                        <a:effectLst/>
                        <a:latin typeface="Arial"/>
                        <a:ea typeface="Calibri"/>
                        <a:cs typeface="Times New Roman"/>
                      </a:endParaRPr>
                    </a:p>
                  </a:txBody>
                  <a:tcPr marL="65699" marR="65699" marT="0" marB="0"/>
                </a:tc>
                <a:tc>
                  <a:txBody>
                    <a:bodyPr/>
                    <a:lstStyle/>
                    <a:p>
                      <a:pPr indent="252095" algn="ctr">
                        <a:lnSpc>
                          <a:spcPct val="200000"/>
                        </a:lnSpc>
                        <a:spcBef>
                          <a:spcPts val="1200"/>
                        </a:spcBef>
                        <a:spcAft>
                          <a:spcPts val="0"/>
                        </a:spcAft>
                      </a:pPr>
                      <a:r>
                        <a:rPr lang="es-ES" sz="2000">
                          <a:effectLst/>
                        </a:rPr>
                        <a:t>-</a:t>
                      </a:r>
                      <a:endParaRPr lang="es-ES" sz="2000">
                        <a:solidFill>
                          <a:srgbClr val="000000"/>
                        </a:solidFill>
                        <a:effectLst/>
                        <a:latin typeface="Arial"/>
                        <a:ea typeface="Calibri"/>
                        <a:cs typeface="Times New Roman"/>
                      </a:endParaRPr>
                    </a:p>
                  </a:txBody>
                  <a:tcPr marL="65699" marR="65699" marT="0" marB="0"/>
                </a:tc>
              </a:tr>
              <a:tr h="540008">
                <a:tc>
                  <a:txBody>
                    <a:bodyPr/>
                    <a:lstStyle/>
                    <a:p>
                      <a:pPr indent="252095" algn="ctr">
                        <a:lnSpc>
                          <a:spcPct val="200000"/>
                        </a:lnSpc>
                        <a:spcBef>
                          <a:spcPts val="1200"/>
                        </a:spcBef>
                        <a:spcAft>
                          <a:spcPts val="0"/>
                        </a:spcAft>
                      </a:pPr>
                      <a:r>
                        <a:rPr lang="es-ES" sz="2000" dirty="0">
                          <a:effectLst/>
                        </a:rPr>
                        <a:t>2011</a:t>
                      </a:r>
                      <a:endParaRPr lang="es-ES" sz="2000" dirty="0">
                        <a:solidFill>
                          <a:srgbClr val="000000"/>
                        </a:solidFill>
                        <a:effectLst/>
                        <a:latin typeface="Arial"/>
                        <a:ea typeface="Calibri"/>
                        <a:cs typeface="Times New Roman"/>
                      </a:endParaRPr>
                    </a:p>
                  </a:txBody>
                  <a:tcPr marL="65699" marR="65699" marT="0" marB="0">
                    <a:solidFill>
                      <a:schemeClr val="tx2"/>
                    </a:solidFill>
                  </a:tcPr>
                </a:tc>
                <a:tc>
                  <a:txBody>
                    <a:bodyPr/>
                    <a:lstStyle/>
                    <a:p>
                      <a:pPr indent="252095" algn="ctr">
                        <a:lnSpc>
                          <a:spcPct val="200000"/>
                        </a:lnSpc>
                        <a:spcBef>
                          <a:spcPts val="1200"/>
                        </a:spcBef>
                        <a:spcAft>
                          <a:spcPts val="0"/>
                        </a:spcAft>
                      </a:pPr>
                      <a:r>
                        <a:rPr lang="es-ES" sz="2000">
                          <a:effectLst/>
                        </a:rPr>
                        <a:t>461698.45</a:t>
                      </a:r>
                      <a:endParaRPr lang="es-ES" sz="2000">
                        <a:solidFill>
                          <a:srgbClr val="000000"/>
                        </a:solidFill>
                        <a:effectLst/>
                        <a:latin typeface="Arial"/>
                        <a:ea typeface="Calibri"/>
                        <a:cs typeface="Times New Roman"/>
                      </a:endParaRPr>
                    </a:p>
                  </a:txBody>
                  <a:tcPr marL="65699" marR="65699" marT="0" marB="0"/>
                </a:tc>
                <a:tc>
                  <a:txBody>
                    <a:bodyPr/>
                    <a:lstStyle/>
                    <a:p>
                      <a:pPr indent="252095" algn="ctr">
                        <a:lnSpc>
                          <a:spcPct val="200000"/>
                        </a:lnSpc>
                        <a:spcBef>
                          <a:spcPts val="1200"/>
                        </a:spcBef>
                        <a:spcAft>
                          <a:spcPts val="0"/>
                        </a:spcAft>
                      </a:pPr>
                      <a:r>
                        <a:rPr lang="es-ES" sz="2000">
                          <a:effectLst/>
                        </a:rPr>
                        <a:t>74.00</a:t>
                      </a:r>
                      <a:endParaRPr lang="es-ES" sz="2000">
                        <a:solidFill>
                          <a:srgbClr val="000000"/>
                        </a:solidFill>
                        <a:effectLst/>
                        <a:latin typeface="Arial"/>
                        <a:ea typeface="Calibri"/>
                        <a:cs typeface="Times New Roman"/>
                      </a:endParaRPr>
                    </a:p>
                  </a:txBody>
                  <a:tcPr marL="65699" marR="65699" marT="0" marB="0"/>
                </a:tc>
                <a:tc>
                  <a:txBody>
                    <a:bodyPr/>
                    <a:lstStyle/>
                    <a:p>
                      <a:pPr indent="252095" algn="ctr">
                        <a:lnSpc>
                          <a:spcPct val="200000"/>
                        </a:lnSpc>
                        <a:spcBef>
                          <a:spcPts val="1200"/>
                        </a:spcBef>
                        <a:spcAft>
                          <a:spcPts val="0"/>
                        </a:spcAft>
                      </a:pPr>
                      <a:r>
                        <a:rPr lang="es-ES" sz="2000" dirty="0">
                          <a:effectLst/>
                        </a:rPr>
                        <a:t>1386.48</a:t>
                      </a:r>
                      <a:endParaRPr lang="es-ES" sz="2000" dirty="0">
                        <a:solidFill>
                          <a:srgbClr val="000000"/>
                        </a:solidFill>
                        <a:effectLst/>
                        <a:latin typeface="Arial"/>
                        <a:ea typeface="Calibri"/>
                        <a:cs typeface="Times New Roman"/>
                      </a:endParaRPr>
                    </a:p>
                  </a:txBody>
                  <a:tcPr marL="65699" marR="65699" marT="0" marB="0"/>
                </a:tc>
                <a:tc>
                  <a:txBody>
                    <a:bodyPr/>
                    <a:lstStyle/>
                    <a:p>
                      <a:pPr indent="252095" algn="ctr">
                        <a:lnSpc>
                          <a:spcPct val="200000"/>
                        </a:lnSpc>
                        <a:spcBef>
                          <a:spcPts val="1200"/>
                        </a:spcBef>
                        <a:spcAft>
                          <a:spcPts val="0"/>
                        </a:spcAft>
                      </a:pPr>
                      <a:r>
                        <a:rPr lang="es-ES" sz="2000" dirty="0">
                          <a:effectLst/>
                        </a:rPr>
                        <a:t>0%</a:t>
                      </a:r>
                      <a:endParaRPr lang="es-ES" sz="2000" dirty="0">
                        <a:solidFill>
                          <a:srgbClr val="000000"/>
                        </a:solidFill>
                        <a:effectLst/>
                        <a:latin typeface="Arial"/>
                        <a:ea typeface="Calibri"/>
                        <a:cs typeface="Times New Roman"/>
                      </a:endParaRPr>
                    </a:p>
                  </a:txBody>
                  <a:tcPr marL="65699" marR="65699" marT="0" marB="0"/>
                </a:tc>
              </a:tr>
              <a:tr h="540008">
                <a:tc>
                  <a:txBody>
                    <a:bodyPr/>
                    <a:lstStyle/>
                    <a:p>
                      <a:pPr indent="252095" algn="ctr">
                        <a:lnSpc>
                          <a:spcPct val="200000"/>
                        </a:lnSpc>
                        <a:spcBef>
                          <a:spcPts val="1200"/>
                        </a:spcBef>
                        <a:spcAft>
                          <a:spcPts val="0"/>
                        </a:spcAft>
                      </a:pPr>
                      <a:r>
                        <a:rPr lang="es-ES" sz="2000" dirty="0">
                          <a:effectLst/>
                        </a:rPr>
                        <a:t>2012</a:t>
                      </a:r>
                      <a:endParaRPr lang="es-ES" sz="2000" dirty="0">
                        <a:solidFill>
                          <a:srgbClr val="000000"/>
                        </a:solidFill>
                        <a:effectLst/>
                        <a:latin typeface="Arial"/>
                        <a:ea typeface="Calibri"/>
                        <a:cs typeface="Times New Roman"/>
                      </a:endParaRPr>
                    </a:p>
                  </a:txBody>
                  <a:tcPr marL="65699" marR="65699" marT="0" marB="0">
                    <a:solidFill>
                      <a:schemeClr val="tx2"/>
                    </a:solidFill>
                  </a:tcPr>
                </a:tc>
                <a:tc>
                  <a:txBody>
                    <a:bodyPr/>
                    <a:lstStyle/>
                    <a:p>
                      <a:pPr indent="252095" algn="ctr">
                        <a:lnSpc>
                          <a:spcPct val="200000"/>
                        </a:lnSpc>
                        <a:spcBef>
                          <a:spcPts val="1200"/>
                        </a:spcBef>
                        <a:spcAft>
                          <a:spcPts val="0"/>
                        </a:spcAft>
                      </a:pPr>
                      <a:r>
                        <a:rPr lang="es-ES" sz="2000">
                          <a:effectLst/>
                        </a:rPr>
                        <a:t>135074.00</a:t>
                      </a:r>
                      <a:endParaRPr lang="es-ES" sz="2000">
                        <a:solidFill>
                          <a:srgbClr val="000000"/>
                        </a:solidFill>
                        <a:effectLst/>
                        <a:latin typeface="Arial"/>
                        <a:ea typeface="Calibri"/>
                        <a:cs typeface="Times New Roman"/>
                      </a:endParaRPr>
                    </a:p>
                  </a:txBody>
                  <a:tcPr marL="65699" marR="65699" marT="0" marB="0"/>
                </a:tc>
                <a:tc>
                  <a:txBody>
                    <a:bodyPr/>
                    <a:lstStyle/>
                    <a:p>
                      <a:pPr indent="252095" algn="ctr">
                        <a:lnSpc>
                          <a:spcPct val="200000"/>
                        </a:lnSpc>
                        <a:spcBef>
                          <a:spcPts val="1200"/>
                        </a:spcBef>
                        <a:spcAft>
                          <a:spcPts val="0"/>
                        </a:spcAft>
                      </a:pPr>
                      <a:r>
                        <a:rPr lang="es-ES" sz="2000">
                          <a:effectLst/>
                        </a:rPr>
                        <a:t>26.00</a:t>
                      </a:r>
                      <a:endParaRPr lang="es-ES" sz="2000">
                        <a:solidFill>
                          <a:srgbClr val="000000"/>
                        </a:solidFill>
                        <a:effectLst/>
                        <a:latin typeface="Arial"/>
                        <a:ea typeface="Calibri"/>
                        <a:cs typeface="Times New Roman"/>
                      </a:endParaRPr>
                    </a:p>
                  </a:txBody>
                  <a:tcPr marL="65699" marR="65699" marT="0" marB="0"/>
                </a:tc>
                <a:tc>
                  <a:txBody>
                    <a:bodyPr/>
                    <a:lstStyle/>
                    <a:p>
                      <a:pPr indent="252095" algn="ctr">
                        <a:lnSpc>
                          <a:spcPct val="200000"/>
                        </a:lnSpc>
                        <a:spcBef>
                          <a:spcPts val="1200"/>
                        </a:spcBef>
                        <a:spcAft>
                          <a:spcPts val="0"/>
                        </a:spcAft>
                      </a:pPr>
                      <a:r>
                        <a:rPr lang="es-ES" sz="2000">
                          <a:effectLst/>
                        </a:rPr>
                        <a:t>1154.48</a:t>
                      </a:r>
                      <a:endParaRPr lang="es-ES" sz="2000">
                        <a:solidFill>
                          <a:srgbClr val="000000"/>
                        </a:solidFill>
                        <a:effectLst/>
                        <a:latin typeface="Arial"/>
                        <a:ea typeface="Calibri"/>
                        <a:cs typeface="Times New Roman"/>
                      </a:endParaRPr>
                    </a:p>
                  </a:txBody>
                  <a:tcPr marL="65699" marR="65699" marT="0" marB="0"/>
                </a:tc>
                <a:tc>
                  <a:txBody>
                    <a:bodyPr/>
                    <a:lstStyle/>
                    <a:p>
                      <a:pPr indent="252095" algn="ctr">
                        <a:lnSpc>
                          <a:spcPct val="200000"/>
                        </a:lnSpc>
                        <a:spcBef>
                          <a:spcPts val="1200"/>
                        </a:spcBef>
                        <a:spcAft>
                          <a:spcPts val="0"/>
                        </a:spcAft>
                      </a:pPr>
                      <a:r>
                        <a:rPr lang="es-ES" sz="2000" dirty="0">
                          <a:effectLst/>
                        </a:rPr>
                        <a:t>-17%</a:t>
                      </a:r>
                      <a:endParaRPr lang="es-ES" sz="2000" dirty="0">
                        <a:solidFill>
                          <a:srgbClr val="000000"/>
                        </a:solidFill>
                        <a:effectLst/>
                        <a:latin typeface="Arial"/>
                        <a:ea typeface="Calibri"/>
                        <a:cs typeface="Times New Roman"/>
                      </a:endParaRPr>
                    </a:p>
                  </a:txBody>
                  <a:tcPr marL="65699" marR="65699" marT="0" marB="0"/>
                </a:tc>
              </a:tr>
              <a:tr h="540008">
                <a:tc>
                  <a:txBody>
                    <a:bodyPr/>
                    <a:lstStyle/>
                    <a:p>
                      <a:pPr indent="252095" algn="ctr">
                        <a:lnSpc>
                          <a:spcPct val="200000"/>
                        </a:lnSpc>
                        <a:spcBef>
                          <a:spcPts val="1200"/>
                        </a:spcBef>
                        <a:spcAft>
                          <a:spcPts val="0"/>
                        </a:spcAft>
                      </a:pPr>
                      <a:r>
                        <a:rPr lang="es-ES" sz="2000" dirty="0">
                          <a:effectLst/>
                        </a:rPr>
                        <a:t>2013</a:t>
                      </a:r>
                      <a:endParaRPr lang="es-ES" sz="2000" dirty="0">
                        <a:solidFill>
                          <a:srgbClr val="000000"/>
                        </a:solidFill>
                        <a:effectLst/>
                        <a:latin typeface="Arial"/>
                        <a:ea typeface="Calibri"/>
                        <a:cs typeface="Times New Roman"/>
                      </a:endParaRPr>
                    </a:p>
                  </a:txBody>
                  <a:tcPr marL="65699" marR="65699" marT="0" marB="0">
                    <a:solidFill>
                      <a:schemeClr val="tx2"/>
                    </a:solidFill>
                  </a:tcPr>
                </a:tc>
                <a:tc>
                  <a:txBody>
                    <a:bodyPr/>
                    <a:lstStyle/>
                    <a:p>
                      <a:pPr indent="252095" algn="ctr">
                        <a:lnSpc>
                          <a:spcPct val="200000"/>
                        </a:lnSpc>
                        <a:spcBef>
                          <a:spcPts val="1200"/>
                        </a:spcBef>
                        <a:spcAft>
                          <a:spcPts val="0"/>
                        </a:spcAft>
                      </a:pPr>
                      <a:r>
                        <a:rPr lang="es-ES" sz="2000">
                          <a:effectLst/>
                        </a:rPr>
                        <a:t>1563780.20</a:t>
                      </a:r>
                      <a:endParaRPr lang="es-ES" sz="2000">
                        <a:solidFill>
                          <a:srgbClr val="000000"/>
                        </a:solidFill>
                        <a:effectLst/>
                        <a:latin typeface="Arial"/>
                        <a:ea typeface="Calibri"/>
                        <a:cs typeface="Times New Roman"/>
                      </a:endParaRPr>
                    </a:p>
                  </a:txBody>
                  <a:tcPr marL="65699" marR="65699" marT="0" marB="0"/>
                </a:tc>
                <a:tc>
                  <a:txBody>
                    <a:bodyPr/>
                    <a:lstStyle/>
                    <a:p>
                      <a:pPr indent="252095" algn="ctr">
                        <a:lnSpc>
                          <a:spcPct val="200000"/>
                        </a:lnSpc>
                        <a:spcBef>
                          <a:spcPts val="1200"/>
                        </a:spcBef>
                        <a:spcAft>
                          <a:spcPts val="0"/>
                        </a:spcAft>
                      </a:pPr>
                      <a:r>
                        <a:rPr lang="es-ES" sz="2000">
                          <a:effectLst/>
                        </a:rPr>
                        <a:t>243.00</a:t>
                      </a:r>
                      <a:endParaRPr lang="es-ES" sz="2000">
                        <a:solidFill>
                          <a:srgbClr val="000000"/>
                        </a:solidFill>
                        <a:effectLst/>
                        <a:latin typeface="Arial"/>
                        <a:ea typeface="Calibri"/>
                        <a:cs typeface="Times New Roman"/>
                      </a:endParaRPr>
                    </a:p>
                  </a:txBody>
                  <a:tcPr marL="65699" marR="65699" marT="0" marB="0"/>
                </a:tc>
                <a:tc>
                  <a:txBody>
                    <a:bodyPr/>
                    <a:lstStyle/>
                    <a:p>
                      <a:pPr indent="252095" algn="ctr">
                        <a:lnSpc>
                          <a:spcPct val="200000"/>
                        </a:lnSpc>
                        <a:spcBef>
                          <a:spcPts val="1200"/>
                        </a:spcBef>
                        <a:spcAft>
                          <a:spcPts val="0"/>
                        </a:spcAft>
                      </a:pPr>
                      <a:r>
                        <a:rPr lang="es-ES" sz="2000">
                          <a:effectLst/>
                        </a:rPr>
                        <a:t>1430.07</a:t>
                      </a:r>
                      <a:endParaRPr lang="es-ES" sz="2000">
                        <a:solidFill>
                          <a:srgbClr val="000000"/>
                        </a:solidFill>
                        <a:effectLst/>
                        <a:latin typeface="Arial"/>
                        <a:ea typeface="Calibri"/>
                        <a:cs typeface="Times New Roman"/>
                      </a:endParaRPr>
                    </a:p>
                  </a:txBody>
                  <a:tcPr marL="65699" marR="65699" marT="0" marB="0"/>
                </a:tc>
                <a:tc>
                  <a:txBody>
                    <a:bodyPr/>
                    <a:lstStyle/>
                    <a:p>
                      <a:pPr indent="252095" algn="ctr">
                        <a:lnSpc>
                          <a:spcPct val="200000"/>
                        </a:lnSpc>
                        <a:spcBef>
                          <a:spcPts val="1200"/>
                        </a:spcBef>
                        <a:spcAft>
                          <a:spcPts val="0"/>
                        </a:spcAft>
                      </a:pPr>
                      <a:r>
                        <a:rPr lang="es-ES" sz="2000" dirty="0">
                          <a:effectLst/>
                        </a:rPr>
                        <a:t>24%</a:t>
                      </a:r>
                      <a:endParaRPr lang="es-ES" sz="2000" dirty="0">
                        <a:solidFill>
                          <a:srgbClr val="000000"/>
                        </a:solidFill>
                        <a:effectLst/>
                        <a:latin typeface="Arial"/>
                        <a:ea typeface="Calibri"/>
                        <a:cs typeface="Times New Roman"/>
                      </a:endParaRPr>
                    </a:p>
                  </a:txBody>
                  <a:tcPr marL="65699" marR="65699" marT="0" marB="0"/>
                </a:tc>
              </a:tr>
            </a:tbl>
          </a:graphicData>
        </a:graphic>
      </p:graphicFrame>
      <p:sp>
        <p:nvSpPr>
          <p:cNvPr id="5" name="4 Rectángulo"/>
          <p:cNvSpPr/>
          <p:nvPr/>
        </p:nvSpPr>
        <p:spPr>
          <a:xfrm>
            <a:off x="683568" y="5544003"/>
            <a:ext cx="7920880" cy="1197365"/>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s-EC" sz="2400" dirty="0" smtClean="0">
                <a:solidFill>
                  <a:schemeClr val="bg1"/>
                </a:solidFill>
              </a:rPr>
              <a:t>En el año 2013 se implementó el intercambiador de calor, existiendo un 24 % de mejora en costos de hora hombre, es decir, </a:t>
            </a:r>
            <a:r>
              <a:rPr lang="es-EC" sz="2400" dirty="0">
                <a:solidFill>
                  <a:schemeClr val="bg1"/>
                </a:solidFill>
              </a:rPr>
              <a:t>un dólar de mano de obra produce mayor masa de producción.</a:t>
            </a:r>
            <a:endParaRPr lang="es-ES" sz="2400" dirty="0">
              <a:solidFill>
                <a:schemeClr val="bg1"/>
              </a:solidFill>
            </a:endParaRPr>
          </a:p>
          <a:p>
            <a:endParaRPr lang="es-ES" sz="2400" dirty="0">
              <a:solidFill>
                <a:schemeClr val="bg1"/>
              </a:solidFill>
            </a:endParaRPr>
          </a:p>
        </p:txBody>
      </p:sp>
    </p:spTree>
    <p:extLst>
      <p:ext uri="{BB962C8B-B14F-4D97-AF65-F5344CB8AC3E}">
        <p14:creationId xmlns:p14="http://schemas.microsoft.com/office/powerpoint/2010/main" val="171406048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3 Tabla"/>
          <p:cNvGraphicFramePr>
            <a:graphicFrameLocks noGrp="1"/>
          </p:cNvGraphicFramePr>
          <p:nvPr>
            <p:extLst>
              <p:ext uri="{D42A27DB-BD31-4B8C-83A1-F6EECF244321}">
                <p14:modId xmlns:p14="http://schemas.microsoft.com/office/powerpoint/2010/main" val="2015724508"/>
              </p:ext>
            </p:extLst>
          </p:nvPr>
        </p:nvGraphicFramePr>
        <p:xfrm>
          <a:off x="395536" y="487493"/>
          <a:ext cx="8352930" cy="3108384"/>
        </p:xfrm>
        <a:graphic>
          <a:graphicData uri="http://schemas.openxmlformats.org/drawingml/2006/table">
            <a:tbl>
              <a:tblPr firstRow="1" firstCol="1" bandRow="1">
                <a:tableStyleId>{5C22544A-7EE6-4342-B048-85BDC9FD1C3A}</a:tableStyleId>
              </a:tblPr>
              <a:tblGrid>
                <a:gridCol w="936105"/>
                <a:gridCol w="1640185"/>
                <a:gridCol w="1241166"/>
                <a:gridCol w="1923226"/>
                <a:gridCol w="1469679"/>
                <a:gridCol w="1142569"/>
              </a:tblGrid>
              <a:tr h="381534">
                <a:tc gridSpan="6">
                  <a:txBody>
                    <a:bodyPr/>
                    <a:lstStyle/>
                    <a:p>
                      <a:pPr indent="252095" algn="ctr">
                        <a:lnSpc>
                          <a:spcPct val="200000"/>
                        </a:lnSpc>
                        <a:spcBef>
                          <a:spcPts val="1200"/>
                        </a:spcBef>
                        <a:spcAft>
                          <a:spcPts val="0"/>
                        </a:spcAft>
                      </a:pPr>
                      <a:r>
                        <a:rPr lang="es-ES" sz="2000" dirty="0" smtClean="0">
                          <a:effectLst/>
                        </a:rPr>
                        <a:t>Mejora en consumo de combustible</a:t>
                      </a:r>
                      <a:endParaRPr lang="es-ES" sz="2000" dirty="0">
                        <a:solidFill>
                          <a:srgbClr val="000000"/>
                        </a:solidFill>
                        <a:effectLst/>
                        <a:latin typeface="Arial"/>
                        <a:ea typeface="Calibri"/>
                        <a:cs typeface="Times New Roman"/>
                      </a:endParaRPr>
                    </a:p>
                  </a:txBody>
                  <a:tcPr marL="68580" marR="68580" marT="0" marB="0">
                    <a:solidFill>
                      <a:schemeClr val="tx2"/>
                    </a:solidFill>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c hMerge="1">
                  <a:txBody>
                    <a:bodyPr/>
                    <a:lstStyle/>
                    <a:p>
                      <a:endParaRPr lang="es-ES"/>
                    </a:p>
                  </a:txBody>
                  <a:tcPr/>
                </a:tc>
              </a:tr>
              <a:tr h="624696">
                <a:tc>
                  <a:txBody>
                    <a:bodyPr/>
                    <a:lstStyle/>
                    <a:p>
                      <a:pPr indent="252095" algn="ctr">
                        <a:lnSpc>
                          <a:spcPct val="200000"/>
                        </a:lnSpc>
                        <a:spcBef>
                          <a:spcPts val="1200"/>
                        </a:spcBef>
                        <a:spcAft>
                          <a:spcPts val="0"/>
                        </a:spcAft>
                      </a:pPr>
                      <a:r>
                        <a:rPr lang="es-ES" sz="2000" dirty="0">
                          <a:effectLst/>
                        </a:rPr>
                        <a:t>Año</a:t>
                      </a:r>
                      <a:endParaRPr lang="es-ES" sz="20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indent="252095" algn="ctr">
                        <a:lnSpc>
                          <a:spcPct val="200000"/>
                        </a:lnSpc>
                        <a:spcBef>
                          <a:spcPts val="1200"/>
                        </a:spcBef>
                        <a:spcAft>
                          <a:spcPts val="0"/>
                        </a:spcAft>
                      </a:pPr>
                      <a:r>
                        <a:rPr lang="es-ES" sz="2000" dirty="0">
                          <a:effectLst/>
                        </a:rPr>
                        <a:t>Emulsión</a:t>
                      </a:r>
                      <a:endParaRPr lang="es-ES" sz="2000" dirty="0">
                        <a:solidFill>
                          <a:srgbClr val="000000"/>
                        </a:solidFill>
                        <a:effectLst/>
                        <a:latin typeface="Arial"/>
                        <a:ea typeface="Calibri"/>
                        <a:cs typeface="Times New Roman"/>
                      </a:endParaRPr>
                    </a:p>
                  </a:txBody>
                  <a:tcPr marL="68580" marR="68580" marT="0" marB="0"/>
                </a:tc>
                <a:tc>
                  <a:txBody>
                    <a:bodyPr/>
                    <a:lstStyle/>
                    <a:p>
                      <a:pPr indent="252095" algn="ctr">
                        <a:lnSpc>
                          <a:spcPct val="200000"/>
                        </a:lnSpc>
                        <a:spcBef>
                          <a:spcPts val="1200"/>
                        </a:spcBef>
                        <a:spcAft>
                          <a:spcPts val="0"/>
                        </a:spcAft>
                      </a:pPr>
                      <a:r>
                        <a:rPr lang="es-ES" sz="2000">
                          <a:effectLst/>
                        </a:rPr>
                        <a:t>Diésel</a:t>
                      </a:r>
                      <a:endParaRPr lang="es-ES" sz="2000">
                        <a:solidFill>
                          <a:srgbClr val="000000"/>
                        </a:solidFill>
                        <a:effectLst/>
                        <a:latin typeface="Arial"/>
                        <a:ea typeface="Calibri"/>
                        <a:cs typeface="Times New Roman"/>
                      </a:endParaRPr>
                    </a:p>
                  </a:txBody>
                  <a:tcPr marL="68580" marR="68580" marT="0" marB="0"/>
                </a:tc>
                <a:tc>
                  <a:txBody>
                    <a:bodyPr/>
                    <a:lstStyle/>
                    <a:p>
                      <a:pPr indent="252095" algn="ctr">
                        <a:lnSpc>
                          <a:spcPct val="200000"/>
                        </a:lnSpc>
                        <a:spcBef>
                          <a:spcPts val="1200"/>
                        </a:spcBef>
                        <a:spcAft>
                          <a:spcPts val="0"/>
                        </a:spcAft>
                      </a:pPr>
                      <a:r>
                        <a:rPr lang="es-ES" sz="2000" dirty="0">
                          <a:effectLst/>
                        </a:rPr>
                        <a:t>Diésel</a:t>
                      </a:r>
                      <a:endParaRPr lang="es-ES" sz="2000" dirty="0">
                        <a:solidFill>
                          <a:srgbClr val="000000"/>
                        </a:solidFill>
                        <a:effectLst/>
                        <a:latin typeface="Arial"/>
                        <a:ea typeface="Calibri"/>
                        <a:cs typeface="Times New Roman"/>
                      </a:endParaRPr>
                    </a:p>
                  </a:txBody>
                  <a:tcPr marL="68580" marR="68580" marT="0" marB="0"/>
                </a:tc>
                <a:tc>
                  <a:txBody>
                    <a:bodyPr/>
                    <a:lstStyle/>
                    <a:p>
                      <a:pPr indent="252095" algn="ctr">
                        <a:lnSpc>
                          <a:spcPct val="200000"/>
                        </a:lnSpc>
                        <a:spcBef>
                          <a:spcPts val="1200"/>
                        </a:spcBef>
                        <a:spcAft>
                          <a:spcPts val="0"/>
                        </a:spcAft>
                      </a:pPr>
                      <a:r>
                        <a:rPr lang="es-ES" sz="2000">
                          <a:effectLst/>
                        </a:rPr>
                        <a:t>Indicador</a:t>
                      </a:r>
                      <a:endParaRPr lang="es-ES" sz="2000">
                        <a:solidFill>
                          <a:srgbClr val="000000"/>
                        </a:solidFill>
                        <a:effectLst/>
                        <a:latin typeface="Arial"/>
                        <a:ea typeface="Calibri"/>
                        <a:cs typeface="Times New Roman"/>
                      </a:endParaRPr>
                    </a:p>
                  </a:txBody>
                  <a:tcPr marL="68580" marR="68580" marT="0" marB="0"/>
                </a:tc>
                <a:tc>
                  <a:txBody>
                    <a:bodyPr/>
                    <a:lstStyle/>
                    <a:p>
                      <a:pPr indent="252095" algn="ctr">
                        <a:lnSpc>
                          <a:spcPct val="200000"/>
                        </a:lnSpc>
                        <a:spcBef>
                          <a:spcPts val="1200"/>
                        </a:spcBef>
                        <a:spcAft>
                          <a:spcPts val="0"/>
                        </a:spcAft>
                      </a:pPr>
                      <a:r>
                        <a:rPr lang="es-ES" sz="2000">
                          <a:effectLst/>
                        </a:rPr>
                        <a:t>Mejora</a:t>
                      </a:r>
                      <a:endParaRPr lang="es-ES" sz="2000">
                        <a:solidFill>
                          <a:srgbClr val="000000"/>
                        </a:solidFill>
                        <a:effectLst/>
                        <a:latin typeface="Arial"/>
                        <a:ea typeface="Calibri"/>
                        <a:cs typeface="Times New Roman"/>
                      </a:endParaRPr>
                    </a:p>
                  </a:txBody>
                  <a:tcPr marL="68580" marR="68580" marT="0" marB="0"/>
                </a:tc>
              </a:tr>
              <a:tr h="624696">
                <a:tc>
                  <a:txBody>
                    <a:bodyPr/>
                    <a:lstStyle/>
                    <a:p>
                      <a:pPr indent="252095" algn="ctr">
                        <a:lnSpc>
                          <a:spcPct val="200000"/>
                        </a:lnSpc>
                        <a:spcBef>
                          <a:spcPts val="1200"/>
                        </a:spcBef>
                        <a:spcAft>
                          <a:spcPts val="0"/>
                        </a:spcAft>
                      </a:pPr>
                      <a:r>
                        <a:rPr lang="es-ES" sz="2000" dirty="0">
                          <a:effectLst/>
                        </a:rPr>
                        <a:t>(u)</a:t>
                      </a:r>
                      <a:endParaRPr lang="es-ES" sz="20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indent="252095" algn="ctr">
                        <a:lnSpc>
                          <a:spcPct val="200000"/>
                        </a:lnSpc>
                        <a:spcBef>
                          <a:spcPts val="1200"/>
                        </a:spcBef>
                        <a:spcAft>
                          <a:spcPts val="0"/>
                        </a:spcAft>
                      </a:pPr>
                      <a:r>
                        <a:rPr lang="es-ES" sz="2000" dirty="0">
                          <a:effectLst/>
                        </a:rPr>
                        <a:t>(kg)</a:t>
                      </a:r>
                      <a:endParaRPr lang="es-ES" sz="2000" dirty="0">
                        <a:solidFill>
                          <a:srgbClr val="000000"/>
                        </a:solidFill>
                        <a:effectLst/>
                        <a:latin typeface="Arial"/>
                        <a:ea typeface="Calibri"/>
                        <a:cs typeface="Times New Roman"/>
                      </a:endParaRPr>
                    </a:p>
                  </a:txBody>
                  <a:tcPr marL="68580" marR="68580" marT="0" marB="0"/>
                </a:tc>
                <a:tc>
                  <a:txBody>
                    <a:bodyPr/>
                    <a:lstStyle/>
                    <a:p>
                      <a:pPr indent="252095" algn="ctr">
                        <a:lnSpc>
                          <a:spcPct val="200000"/>
                        </a:lnSpc>
                        <a:spcBef>
                          <a:spcPts val="1200"/>
                        </a:spcBef>
                        <a:spcAft>
                          <a:spcPts val="0"/>
                        </a:spcAft>
                      </a:pPr>
                      <a:r>
                        <a:rPr lang="es-ES" sz="2000">
                          <a:effectLst/>
                        </a:rPr>
                        <a:t>(gal)</a:t>
                      </a:r>
                      <a:endParaRPr lang="es-ES" sz="2000">
                        <a:solidFill>
                          <a:srgbClr val="000000"/>
                        </a:solidFill>
                        <a:effectLst/>
                        <a:latin typeface="Arial"/>
                        <a:ea typeface="Calibri"/>
                        <a:cs typeface="Times New Roman"/>
                      </a:endParaRPr>
                    </a:p>
                  </a:txBody>
                  <a:tcPr marL="68580" marR="68580" marT="0" marB="0"/>
                </a:tc>
                <a:tc>
                  <a:txBody>
                    <a:bodyPr/>
                    <a:lstStyle/>
                    <a:p>
                      <a:pPr indent="252095" algn="ctr">
                        <a:lnSpc>
                          <a:spcPct val="200000"/>
                        </a:lnSpc>
                        <a:spcBef>
                          <a:spcPts val="1200"/>
                        </a:spcBef>
                        <a:spcAft>
                          <a:spcPts val="0"/>
                        </a:spcAft>
                      </a:pPr>
                      <a:r>
                        <a:rPr lang="es-ES" sz="2000" dirty="0">
                          <a:effectLst/>
                        </a:rPr>
                        <a:t>(USD)</a:t>
                      </a:r>
                      <a:endParaRPr lang="es-ES" sz="2000" dirty="0">
                        <a:solidFill>
                          <a:srgbClr val="000000"/>
                        </a:solidFill>
                        <a:effectLst/>
                        <a:latin typeface="Arial"/>
                        <a:ea typeface="Calibri"/>
                        <a:cs typeface="Times New Roman"/>
                      </a:endParaRPr>
                    </a:p>
                  </a:txBody>
                  <a:tcPr marL="68580" marR="68580" marT="0" marB="0"/>
                </a:tc>
                <a:tc>
                  <a:txBody>
                    <a:bodyPr/>
                    <a:lstStyle/>
                    <a:p>
                      <a:pPr indent="252095" algn="ctr">
                        <a:lnSpc>
                          <a:spcPct val="200000"/>
                        </a:lnSpc>
                        <a:spcBef>
                          <a:spcPts val="1200"/>
                        </a:spcBef>
                        <a:spcAft>
                          <a:spcPts val="0"/>
                        </a:spcAft>
                      </a:pPr>
                      <a:r>
                        <a:rPr lang="es-ES" sz="2000">
                          <a:effectLst/>
                        </a:rPr>
                        <a:t>(kg/USD)</a:t>
                      </a:r>
                      <a:endParaRPr lang="es-ES" sz="2000">
                        <a:solidFill>
                          <a:srgbClr val="000000"/>
                        </a:solidFill>
                        <a:effectLst/>
                        <a:latin typeface="Arial"/>
                        <a:ea typeface="Calibri"/>
                        <a:cs typeface="Times New Roman"/>
                      </a:endParaRPr>
                    </a:p>
                  </a:txBody>
                  <a:tcPr marL="68580" marR="68580" marT="0" marB="0"/>
                </a:tc>
                <a:tc>
                  <a:txBody>
                    <a:bodyPr/>
                    <a:lstStyle/>
                    <a:p>
                      <a:pPr indent="252095" algn="ctr">
                        <a:lnSpc>
                          <a:spcPct val="200000"/>
                        </a:lnSpc>
                        <a:spcBef>
                          <a:spcPts val="1200"/>
                        </a:spcBef>
                        <a:spcAft>
                          <a:spcPts val="0"/>
                        </a:spcAft>
                      </a:pPr>
                      <a:r>
                        <a:rPr lang="es-ES" sz="2000">
                          <a:effectLst/>
                        </a:rPr>
                        <a:t>%</a:t>
                      </a:r>
                      <a:endParaRPr lang="es-ES" sz="2000">
                        <a:solidFill>
                          <a:srgbClr val="000000"/>
                        </a:solidFill>
                        <a:effectLst/>
                        <a:latin typeface="Arial"/>
                        <a:ea typeface="Calibri"/>
                        <a:cs typeface="Times New Roman"/>
                      </a:endParaRPr>
                    </a:p>
                  </a:txBody>
                  <a:tcPr marL="68580" marR="68580" marT="0" marB="0"/>
                </a:tc>
              </a:tr>
              <a:tr h="624696">
                <a:tc>
                  <a:txBody>
                    <a:bodyPr/>
                    <a:lstStyle/>
                    <a:p>
                      <a:pPr indent="252095" algn="ctr">
                        <a:lnSpc>
                          <a:spcPct val="200000"/>
                        </a:lnSpc>
                        <a:spcBef>
                          <a:spcPts val="1200"/>
                        </a:spcBef>
                        <a:spcAft>
                          <a:spcPts val="0"/>
                        </a:spcAft>
                      </a:pPr>
                      <a:r>
                        <a:rPr lang="es-ES" sz="2000" dirty="0">
                          <a:effectLst/>
                        </a:rPr>
                        <a:t>2012</a:t>
                      </a:r>
                      <a:endParaRPr lang="es-ES" sz="20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indent="252095" algn="ctr">
                        <a:lnSpc>
                          <a:spcPct val="200000"/>
                        </a:lnSpc>
                        <a:spcBef>
                          <a:spcPts val="1200"/>
                        </a:spcBef>
                        <a:spcAft>
                          <a:spcPts val="0"/>
                        </a:spcAft>
                      </a:pPr>
                      <a:r>
                        <a:rPr lang="es-ES" sz="2000" dirty="0">
                          <a:effectLst/>
                        </a:rPr>
                        <a:t>135074.00</a:t>
                      </a:r>
                      <a:endParaRPr lang="es-ES" sz="2000" dirty="0">
                        <a:solidFill>
                          <a:srgbClr val="000000"/>
                        </a:solidFill>
                        <a:effectLst/>
                        <a:latin typeface="Arial"/>
                        <a:ea typeface="Calibri"/>
                        <a:cs typeface="Times New Roman"/>
                      </a:endParaRPr>
                    </a:p>
                  </a:txBody>
                  <a:tcPr marL="68580" marR="68580" marT="0" marB="0"/>
                </a:tc>
                <a:tc>
                  <a:txBody>
                    <a:bodyPr/>
                    <a:lstStyle/>
                    <a:p>
                      <a:pPr indent="252095" algn="ctr">
                        <a:lnSpc>
                          <a:spcPct val="200000"/>
                        </a:lnSpc>
                        <a:spcBef>
                          <a:spcPts val="1200"/>
                        </a:spcBef>
                        <a:spcAft>
                          <a:spcPts val="0"/>
                        </a:spcAft>
                      </a:pPr>
                      <a:r>
                        <a:rPr lang="es-ES" sz="2000" dirty="0">
                          <a:effectLst/>
                        </a:rPr>
                        <a:t>2865.00</a:t>
                      </a:r>
                      <a:endParaRPr lang="es-ES" sz="2000" dirty="0">
                        <a:solidFill>
                          <a:srgbClr val="000000"/>
                        </a:solidFill>
                        <a:effectLst/>
                        <a:latin typeface="Arial"/>
                        <a:ea typeface="Calibri"/>
                        <a:cs typeface="Times New Roman"/>
                      </a:endParaRPr>
                    </a:p>
                  </a:txBody>
                  <a:tcPr marL="68580" marR="68580" marT="0" marB="0"/>
                </a:tc>
                <a:tc>
                  <a:txBody>
                    <a:bodyPr/>
                    <a:lstStyle/>
                    <a:p>
                      <a:pPr indent="252095" algn="ctr">
                        <a:lnSpc>
                          <a:spcPct val="200000"/>
                        </a:lnSpc>
                        <a:spcBef>
                          <a:spcPts val="1200"/>
                        </a:spcBef>
                        <a:spcAft>
                          <a:spcPts val="0"/>
                        </a:spcAft>
                      </a:pPr>
                      <a:r>
                        <a:rPr lang="es-ES" sz="2000" dirty="0">
                          <a:effectLst/>
                        </a:rPr>
                        <a:t> $    1,236.77 </a:t>
                      </a:r>
                      <a:endParaRPr lang="es-ES" sz="2000" dirty="0">
                        <a:solidFill>
                          <a:srgbClr val="000000"/>
                        </a:solidFill>
                        <a:effectLst/>
                        <a:latin typeface="Arial"/>
                        <a:ea typeface="Calibri"/>
                        <a:cs typeface="Times New Roman"/>
                      </a:endParaRPr>
                    </a:p>
                  </a:txBody>
                  <a:tcPr marL="68580" marR="68580" marT="0" marB="0"/>
                </a:tc>
                <a:tc>
                  <a:txBody>
                    <a:bodyPr/>
                    <a:lstStyle/>
                    <a:p>
                      <a:pPr indent="252095" algn="ctr">
                        <a:lnSpc>
                          <a:spcPct val="200000"/>
                        </a:lnSpc>
                        <a:spcBef>
                          <a:spcPts val="1200"/>
                        </a:spcBef>
                        <a:spcAft>
                          <a:spcPts val="0"/>
                        </a:spcAft>
                      </a:pPr>
                      <a:r>
                        <a:rPr lang="es-ES" sz="2000" dirty="0">
                          <a:effectLst/>
                        </a:rPr>
                        <a:t>109.22</a:t>
                      </a:r>
                      <a:endParaRPr lang="es-ES" sz="2000" dirty="0">
                        <a:solidFill>
                          <a:srgbClr val="000000"/>
                        </a:solidFill>
                        <a:effectLst/>
                        <a:latin typeface="Arial"/>
                        <a:ea typeface="Calibri"/>
                        <a:cs typeface="Times New Roman"/>
                      </a:endParaRPr>
                    </a:p>
                  </a:txBody>
                  <a:tcPr marL="68580" marR="68580" marT="0" marB="0"/>
                </a:tc>
                <a:tc>
                  <a:txBody>
                    <a:bodyPr/>
                    <a:lstStyle/>
                    <a:p>
                      <a:pPr indent="252095" algn="ctr">
                        <a:lnSpc>
                          <a:spcPct val="200000"/>
                        </a:lnSpc>
                        <a:spcBef>
                          <a:spcPts val="1200"/>
                        </a:spcBef>
                        <a:spcAft>
                          <a:spcPts val="0"/>
                        </a:spcAft>
                      </a:pPr>
                      <a:r>
                        <a:rPr lang="es-ES" sz="2000">
                          <a:effectLst/>
                        </a:rPr>
                        <a:t>-</a:t>
                      </a:r>
                      <a:endParaRPr lang="es-ES" sz="2000">
                        <a:solidFill>
                          <a:srgbClr val="000000"/>
                        </a:solidFill>
                        <a:effectLst/>
                        <a:latin typeface="Arial"/>
                        <a:ea typeface="Calibri"/>
                        <a:cs typeface="Times New Roman"/>
                      </a:endParaRPr>
                    </a:p>
                  </a:txBody>
                  <a:tcPr marL="68580" marR="68580" marT="0" marB="0"/>
                </a:tc>
              </a:tr>
              <a:tr h="624696">
                <a:tc>
                  <a:txBody>
                    <a:bodyPr/>
                    <a:lstStyle/>
                    <a:p>
                      <a:pPr indent="252095" algn="ctr">
                        <a:lnSpc>
                          <a:spcPct val="200000"/>
                        </a:lnSpc>
                        <a:spcBef>
                          <a:spcPts val="1200"/>
                        </a:spcBef>
                        <a:spcAft>
                          <a:spcPts val="0"/>
                        </a:spcAft>
                      </a:pPr>
                      <a:r>
                        <a:rPr lang="es-ES" sz="2000" dirty="0">
                          <a:effectLst/>
                        </a:rPr>
                        <a:t>2013</a:t>
                      </a:r>
                      <a:endParaRPr lang="es-ES" sz="20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indent="252095" algn="ctr">
                        <a:lnSpc>
                          <a:spcPct val="200000"/>
                        </a:lnSpc>
                        <a:spcBef>
                          <a:spcPts val="1200"/>
                        </a:spcBef>
                        <a:spcAft>
                          <a:spcPts val="0"/>
                        </a:spcAft>
                      </a:pPr>
                      <a:r>
                        <a:rPr lang="es-ES" sz="2000">
                          <a:effectLst/>
                        </a:rPr>
                        <a:t>1563780.20</a:t>
                      </a:r>
                      <a:endParaRPr lang="es-ES" sz="2000">
                        <a:solidFill>
                          <a:srgbClr val="000000"/>
                        </a:solidFill>
                        <a:effectLst/>
                        <a:latin typeface="Arial"/>
                        <a:ea typeface="Calibri"/>
                        <a:cs typeface="Times New Roman"/>
                      </a:endParaRPr>
                    </a:p>
                  </a:txBody>
                  <a:tcPr marL="68580" marR="68580" marT="0" marB="0"/>
                </a:tc>
                <a:tc>
                  <a:txBody>
                    <a:bodyPr/>
                    <a:lstStyle/>
                    <a:p>
                      <a:pPr indent="252095" algn="ctr">
                        <a:lnSpc>
                          <a:spcPct val="200000"/>
                        </a:lnSpc>
                        <a:spcBef>
                          <a:spcPts val="1200"/>
                        </a:spcBef>
                        <a:spcAft>
                          <a:spcPts val="0"/>
                        </a:spcAft>
                      </a:pPr>
                      <a:r>
                        <a:rPr lang="es-ES" sz="2000">
                          <a:effectLst/>
                        </a:rPr>
                        <a:t>5575.00</a:t>
                      </a:r>
                      <a:endParaRPr lang="es-ES" sz="2000">
                        <a:solidFill>
                          <a:srgbClr val="000000"/>
                        </a:solidFill>
                        <a:effectLst/>
                        <a:latin typeface="Arial"/>
                        <a:ea typeface="Calibri"/>
                        <a:cs typeface="Times New Roman"/>
                      </a:endParaRPr>
                    </a:p>
                  </a:txBody>
                  <a:tcPr marL="68580" marR="68580" marT="0" marB="0"/>
                </a:tc>
                <a:tc>
                  <a:txBody>
                    <a:bodyPr/>
                    <a:lstStyle/>
                    <a:p>
                      <a:pPr indent="252095" algn="ctr">
                        <a:lnSpc>
                          <a:spcPct val="200000"/>
                        </a:lnSpc>
                        <a:spcBef>
                          <a:spcPts val="1200"/>
                        </a:spcBef>
                        <a:spcAft>
                          <a:spcPts val="0"/>
                        </a:spcAft>
                      </a:pPr>
                      <a:r>
                        <a:rPr lang="es-ES" sz="2000">
                          <a:effectLst/>
                        </a:rPr>
                        <a:t> $    2,576.20 </a:t>
                      </a:r>
                      <a:endParaRPr lang="es-ES" sz="2000">
                        <a:solidFill>
                          <a:srgbClr val="000000"/>
                        </a:solidFill>
                        <a:effectLst/>
                        <a:latin typeface="Arial"/>
                        <a:ea typeface="Calibri"/>
                        <a:cs typeface="Times New Roman"/>
                      </a:endParaRPr>
                    </a:p>
                  </a:txBody>
                  <a:tcPr marL="68580" marR="68580" marT="0" marB="0"/>
                </a:tc>
                <a:tc>
                  <a:txBody>
                    <a:bodyPr/>
                    <a:lstStyle/>
                    <a:p>
                      <a:pPr indent="252095" algn="ctr">
                        <a:lnSpc>
                          <a:spcPct val="200000"/>
                        </a:lnSpc>
                        <a:spcBef>
                          <a:spcPts val="1200"/>
                        </a:spcBef>
                        <a:spcAft>
                          <a:spcPts val="0"/>
                        </a:spcAft>
                      </a:pPr>
                      <a:r>
                        <a:rPr lang="es-ES" sz="2000" dirty="0">
                          <a:effectLst/>
                        </a:rPr>
                        <a:t>607.01</a:t>
                      </a:r>
                      <a:endParaRPr lang="es-ES" sz="2000" dirty="0">
                        <a:solidFill>
                          <a:srgbClr val="000000"/>
                        </a:solidFill>
                        <a:effectLst/>
                        <a:latin typeface="Arial"/>
                        <a:ea typeface="Calibri"/>
                        <a:cs typeface="Times New Roman"/>
                      </a:endParaRPr>
                    </a:p>
                  </a:txBody>
                  <a:tcPr marL="68580" marR="68580" marT="0" marB="0"/>
                </a:tc>
                <a:tc>
                  <a:txBody>
                    <a:bodyPr/>
                    <a:lstStyle/>
                    <a:p>
                      <a:pPr indent="252095" algn="ctr">
                        <a:lnSpc>
                          <a:spcPct val="200000"/>
                        </a:lnSpc>
                        <a:spcBef>
                          <a:spcPts val="1200"/>
                        </a:spcBef>
                        <a:spcAft>
                          <a:spcPts val="0"/>
                        </a:spcAft>
                      </a:pPr>
                      <a:r>
                        <a:rPr lang="es-ES" sz="2000" dirty="0">
                          <a:effectLst/>
                        </a:rPr>
                        <a:t>456%</a:t>
                      </a:r>
                      <a:endParaRPr lang="es-ES" sz="2000" dirty="0">
                        <a:solidFill>
                          <a:srgbClr val="000000"/>
                        </a:solidFill>
                        <a:effectLst/>
                        <a:latin typeface="Arial"/>
                        <a:ea typeface="Calibri"/>
                        <a:cs typeface="Times New Roman"/>
                      </a:endParaRPr>
                    </a:p>
                  </a:txBody>
                  <a:tcPr marL="68580" marR="68580" marT="0" marB="0"/>
                </a:tc>
              </a:tr>
            </a:tbl>
          </a:graphicData>
        </a:graphic>
      </p:graphicFrame>
      <p:sp>
        <p:nvSpPr>
          <p:cNvPr id="5" name="4 Rectángulo"/>
          <p:cNvSpPr/>
          <p:nvPr/>
        </p:nvSpPr>
        <p:spPr>
          <a:xfrm>
            <a:off x="1115616" y="3933056"/>
            <a:ext cx="7056784" cy="1584176"/>
          </a:xfrm>
          <a:prstGeom prst="rect">
            <a:avLst/>
          </a:prstGeom>
          <a:solidFill>
            <a:schemeClr val="tx2"/>
          </a:solid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txBody>
          <a:bodyPr/>
          <a:lstStyle/>
          <a:p>
            <a:r>
              <a:rPr lang="es-EC" sz="2400" dirty="0">
                <a:solidFill>
                  <a:sysClr val="windowText" lastClr="000000"/>
                </a:solidFill>
              </a:rPr>
              <a:t>C</a:t>
            </a:r>
            <a:r>
              <a:rPr lang="es-EC" sz="2400" dirty="0" smtClean="0">
                <a:solidFill>
                  <a:sysClr val="windowText" lastClr="000000"/>
                </a:solidFill>
              </a:rPr>
              <a:t>omo </a:t>
            </a:r>
            <a:r>
              <a:rPr lang="es-EC" sz="2400" dirty="0">
                <a:solidFill>
                  <a:sysClr val="windowText" lastClr="000000"/>
                </a:solidFill>
              </a:rPr>
              <a:t>se puede observar hay una gran mejora de 456% en aprovechamiento del combustible, es decir, cada dólar de combustible produjo mucho más masa de producción gracias a la implementación del intercambiador de calor</a:t>
            </a:r>
            <a:endParaRPr lang="es-ES" sz="2400" dirty="0">
              <a:solidFill>
                <a:sysClr val="windowText" lastClr="000000"/>
              </a:solidFill>
            </a:endParaRPr>
          </a:p>
        </p:txBody>
      </p:sp>
    </p:spTree>
    <p:extLst>
      <p:ext uri="{BB962C8B-B14F-4D97-AF65-F5344CB8AC3E}">
        <p14:creationId xmlns:p14="http://schemas.microsoft.com/office/powerpoint/2010/main" val="303264217"/>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15416"/>
            <a:ext cx="7924800" cy="1143000"/>
          </a:xfrm>
        </p:spPr>
        <p:txBody>
          <a:bodyPr/>
          <a:lstStyle/>
          <a:p>
            <a:pPr algn="ctr"/>
            <a:r>
              <a:rPr lang="es-EC" b="1" dirty="0">
                <a:solidFill>
                  <a:schemeClr val="tx2"/>
                </a:solidFill>
              </a:rPr>
              <a:t>CONCLUSIONES</a:t>
            </a:r>
            <a:endParaRPr lang="es-ES" dirty="0"/>
          </a:p>
        </p:txBody>
      </p:sp>
      <p:sp>
        <p:nvSpPr>
          <p:cNvPr id="3" name="2 Marcador de contenido"/>
          <p:cNvSpPr>
            <a:spLocks noGrp="1"/>
          </p:cNvSpPr>
          <p:nvPr>
            <p:ph sz="quarter" idx="13"/>
          </p:nvPr>
        </p:nvSpPr>
        <p:spPr>
          <a:xfrm>
            <a:off x="539552" y="908720"/>
            <a:ext cx="7924800" cy="5832648"/>
          </a:xfrm>
        </p:spPr>
        <p:txBody>
          <a:bodyPr>
            <a:normAutofit lnSpcReduction="10000"/>
          </a:bodyPr>
          <a:lstStyle/>
          <a:p>
            <a:pPr lvl="0"/>
            <a:r>
              <a:rPr lang="es-EC" sz="2400" dirty="0"/>
              <a:t>El intercambiador de calor de tubos concéntricos es la opción más viable y económica cuando el área de transferencia de calor requerida no es demasiado grande (menor a 18.58 m</a:t>
            </a:r>
            <a:r>
              <a:rPr lang="es-EC" sz="2400" baseline="30000" dirty="0"/>
              <a:t>2</a:t>
            </a:r>
            <a:r>
              <a:rPr lang="es-EC" sz="2400" dirty="0"/>
              <a:t>), y cuando la mantenibilidad y facilidad de construcción son primordiales</a:t>
            </a:r>
            <a:endParaRPr lang="es-EC" sz="2400" dirty="0" smtClean="0"/>
          </a:p>
          <a:p>
            <a:pPr lvl="0"/>
            <a:r>
              <a:rPr lang="es-EC" sz="2400" dirty="0" smtClean="0"/>
              <a:t>El </a:t>
            </a:r>
            <a:r>
              <a:rPr lang="es-EC" sz="2400" dirty="0"/>
              <a:t>tiempo de calentamiento disminuyó de 2 horas y 44 minutos a 39 minutos, cumpliendo con el objetivo propuesto</a:t>
            </a:r>
            <a:r>
              <a:rPr lang="es-EC" sz="2400" dirty="0" smtClean="0"/>
              <a:t>.</a:t>
            </a:r>
          </a:p>
          <a:p>
            <a:pPr lvl="0"/>
            <a:r>
              <a:rPr lang="es-EC" sz="2400" dirty="0" smtClean="0"/>
              <a:t>Se </a:t>
            </a:r>
            <a:r>
              <a:rPr lang="es-EC" sz="2400" dirty="0"/>
              <a:t>aprovecha de mejor manera el calor disponible con un intercambiador de calor de tubos concéntricos en lugar del serpentín antiguo, evidenciándose un salto térmico de 65 °C aproximadamente en el intercambiador vs uno de 30° aproximadamente en el </a:t>
            </a:r>
            <a:r>
              <a:rPr lang="es-EC" sz="2400" dirty="0" smtClean="0"/>
              <a:t>serpentín.</a:t>
            </a:r>
          </a:p>
          <a:p>
            <a:r>
              <a:rPr lang="es-EC" sz="2400" dirty="0"/>
              <a:t>El error de los datos teóricos con los prácticos es de máximo 4.82%, manteniendo su validez y garantizando un error menor del 5% como se trabaja habitualmente en términos estadísticos</a:t>
            </a:r>
            <a:r>
              <a:rPr lang="es-EC" sz="2400" dirty="0" smtClean="0"/>
              <a:t>.</a:t>
            </a:r>
          </a:p>
          <a:p>
            <a:endParaRPr lang="es-ES" sz="2400" dirty="0"/>
          </a:p>
          <a:p>
            <a:endParaRPr lang="es-ES" sz="2400" dirty="0"/>
          </a:p>
          <a:p>
            <a:pPr lvl="0"/>
            <a:endParaRPr lang="es-ES" sz="1800" dirty="0"/>
          </a:p>
          <a:p>
            <a:endParaRPr lang="es-ES" sz="1800" dirty="0"/>
          </a:p>
          <a:p>
            <a:pPr lvl="0"/>
            <a:endParaRPr lang="es-ES" sz="1800" dirty="0"/>
          </a:p>
          <a:p>
            <a:endParaRPr lang="es-ES" dirty="0"/>
          </a:p>
        </p:txBody>
      </p:sp>
    </p:spTree>
    <p:extLst>
      <p:ext uri="{BB962C8B-B14F-4D97-AF65-F5344CB8AC3E}">
        <p14:creationId xmlns:p14="http://schemas.microsoft.com/office/powerpoint/2010/main" val="292464021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09600" y="404664"/>
            <a:ext cx="7924800" cy="5976664"/>
          </a:xfrm>
        </p:spPr>
        <p:txBody>
          <a:bodyPr>
            <a:noAutofit/>
          </a:bodyPr>
          <a:lstStyle/>
          <a:p>
            <a:r>
              <a:rPr lang="es-EC" sz="2400" dirty="0"/>
              <a:t>Los esfuerzos térmicos son críticos para una instalación de tubería, estos esfuerzos fueron evitados dando libertad de dilatación en el eje axial de las tuberías, construyendo el rack de tuberías apropiado </a:t>
            </a:r>
            <a:endParaRPr lang="es-EC" sz="2400" dirty="0" smtClean="0"/>
          </a:p>
          <a:p>
            <a:pPr lvl="0"/>
            <a:r>
              <a:rPr lang="es-EC" sz="2400" dirty="0" smtClean="0"/>
              <a:t>El </a:t>
            </a:r>
            <a:r>
              <a:rPr lang="es-EC" sz="2400" dirty="0"/>
              <a:t>proceso constructivo de este tipo de intercambiadores requiere mano de obra común, que incluye un plomero con experiencia y un soldador calificado para evitar fugas en el sistema</a:t>
            </a:r>
            <a:r>
              <a:rPr lang="es-EC" sz="2400" dirty="0" smtClean="0"/>
              <a:t>.</a:t>
            </a:r>
          </a:p>
          <a:p>
            <a:r>
              <a:rPr lang="es-EC" sz="2400" dirty="0"/>
              <a:t>El sistema SCADA implementado permite una fácil visualización de parámetros, ayudando a los operadores a mejorar el control del proceso. </a:t>
            </a:r>
            <a:endParaRPr lang="es-ES" sz="2400" dirty="0"/>
          </a:p>
          <a:p>
            <a:r>
              <a:rPr lang="es-EC" sz="2400" dirty="0"/>
              <a:t>El proyecto intercambiador de calor incrementa la capacidad de </a:t>
            </a:r>
            <a:r>
              <a:rPr lang="es-EC" sz="2400" dirty="0" smtClean="0"/>
              <a:t>planta, aumentando </a:t>
            </a:r>
            <a:r>
              <a:rPr lang="es-EC" sz="2400" dirty="0"/>
              <a:t>la producción posible en un día de trabajo de 24000 galones de emulsión a 54000, en términos porcentuales aumenta un 125</a:t>
            </a:r>
            <a:r>
              <a:rPr lang="es-EC" sz="2400" dirty="0" smtClean="0"/>
              <a:t>%.</a:t>
            </a:r>
          </a:p>
        </p:txBody>
      </p:sp>
    </p:spTree>
    <p:extLst>
      <p:ext uri="{BB962C8B-B14F-4D97-AF65-F5344CB8AC3E}">
        <p14:creationId xmlns:p14="http://schemas.microsoft.com/office/powerpoint/2010/main" val="20335187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60648"/>
            <a:ext cx="7924800" cy="580926"/>
          </a:xfrm>
        </p:spPr>
        <p:txBody>
          <a:bodyPr/>
          <a:lstStyle/>
          <a:p>
            <a:pPr algn="ctr"/>
            <a:r>
              <a:rPr lang="es-EC" b="1" dirty="0" smtClean="0">
                <a:solidFill>
                  <a:srgbClr val="FFC000"/>
                </a:solidFill>
              </a:rPr>
              <a:t>EMULSIONES ASFÁLTICAS</a:t>
            </a:r>
            <a:endParaRPr lang="es-ES" b="1" dirty="0">
              <a:solidFill>
                <a:srgbClr val="FFC000"/>
              </a:solidFill>
            </a:endParaRPr>
          </a:p>
        </p:txBody>
      </p:sp>
      <p:graphicFrame>
        <p:nvGraphicFramePr>
          <p:cNvPr id="5" name="4 Diagrama"/>
          <p:cNvGraphicFramePr/>
          <p:nvPr>
            <p:extLst>
              <p:ext uri="{D42A27DB-BD31-4B8C-83A1-F6EECF244321}">
                <p14:modId xmlns:p14="http://schemas.microsoft.com/office/powerpoint/2010/main" val="1985628195"/>
              </p:ext>
            </p:extLst>
          </p:nvPr>
        </p:nvGraphicFramePr>
        <p:xfrm>
          <a:off x="251520" y="517128"/>
          <a:ext cx="8568952" cy="40640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5 Rectángulo"/>
          <p:cNvSpPr/>
          <p:nvPr/>
        </p:nvSpPr>
        <p:spPr>
          <a:xfrm>
            <a:off x="2687360" y="1628800"/>
            <a:ext cx="516488" cy="923330"/>
          </a:xfrm>
          <a:prstGeom prst="rect">
            <a:avLst/>
          </a:prstGeom>
          <a:noFill/>
        </p:spPr>
        <p:txBody>
          <a:bodyPr wrap="none" lIns="91440" tIns="45720" rIns="91440" bIns="45720">
            <a:spAutoFit/>
          </a:bodyPr>
          <a:lstStyle/>
          <a:p>
            <a:pPr algn="ctr"/>
            <a:r>
              <a:rPr lang="es-ES" sz="5400" b="1" cap="none" spc="0"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a:t>
            </a:r>
            <a:endParaRPr lang="es-ES" sz="54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sp>
        <p:nvSpPr>
          <p:cNvPr id="7" name="6 Rectángulo"/>
          <p:cNvSpPr/>
          <p:nvPr/>
        </p:nvSpPr>
        <p:spPr>
          <a:xfrm>
            <a:off x="5999728" y="1497558"/>
            <a:ext cx="516488" cy="923330"/>
          </a:xfrm>
          <a:prstGeom prst="rect">
            <a:avLst/>
          </a:prstGeom>
          <a:noFill/>
        </p:spPr>
        <p:txBody>
          <a:bodyPr wrap="none" lIns="91440" tIns="45720" rIns="91440" bIns="45720">
            <a:spAutoFit/>
          </a:bodyPr>
          <a:lstStyle/>
          <a:p>
            <a:pPr algn="ctr"/>
            <a:r>
              <a:rPr lang="es-ES" sz="5400" b="1" cap="none" spc="0" dirty="0" smtClean="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rPr>
              <a:t>+</a:t>
            </a:r>
            <a:endParaRPr lang="es-ES" sz="5400" b="1" cap="none" spc="0" dirty="0">
              <a:ln w="12700">
                <a:solidFill>
                  <a:schemeClr val="tx2">
                    <a:satMod val="155000"/>
                  </a:schemeClr>
                </a:solidFill>
                <a:prstDash val="solid"/>
              </a:ln>
              <a:solidFill>
                <a:schemeClr val="tx2"/>
              </a:solidFill>
              <a:effectLst>
                <a:outerShdw blurRad="41275" dist="20320" dir="1800000" algn="tl" rotWithShape="0">
                  <a:srgbClr val="000000">
                    <a:alpha val="40000"/>
                  </a:srgbClr>
                </a:outerShdw>
              </a:effectLst>
            </a:endParaRPr>
          </a:p>
        </p:txBody>
      </p:sp>
      <p:pic>
        <p:nvPicPr>
          <p:cNvPr id="102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38400" y="3861048"/>
            <a:ext cx="42672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78628508"/>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sz="quarter" idx="13"/>
          </p:nvPr>
        </p:nvSpPr>
        <p:spPr>
          <a:xfrm>
            <a:off x="609600" y="620688"/>
            <a:ext cx="7924800" cy="5094312"/>
          </a:xfrm>
        </p:spPr>
        <p:txBody>
          <a:bodyPr>
            <a:normAutofit/>
          </a:bodyPr>
          <a:lstStyle/>
          <a:p>
            <a:r>
              <a:rPr lang="es-EC" sz="2400" dirty="0"/>
              <a:t>El proyecto es viable de realizar de acuerdo a los indicadores económicos expuestos en la siguiente tabla:</a:t>
            </a:r>
            <a:endParaRPr lang="es-ES" sz="2400" dirty="0"/>
          </a:p>
          <a:p>
            <a:pPr lvl="0"/>
            <a:endParaRPr lang="es-ES" sz="2400" dirty="0"/>
          </a:p>
          <a:p>
            <a:endParaRPr lang="es-ES" sz="2400" dirty="0" smtClean="0"/>
          </a:p>
          <a:p>
            <a:endParaRPr lang="es-EC" sz="2400" dirty="0" smtClean="0"/>
          </a:p>
          <a:p>
            <a:endParaRPr lang="es-EC" sz="2400" dirty="0" smtClean="0"/>
          </a:p>
          <a:p>
            <a:r>
              <a:rPr lang="es-EC" sz="2400" dirty="0" smtClean="0"/>
              <a:t>De </a:t>
            </a:r>
            <a:r>
              <a:rPr lang="es-EC" sz="2400" dirty="0"/>
              <a:t>los indicadores de </a:t>
            </a:r>
            <a:r>
              <a:rPr lang="es-EC" sz="2400" dirty="0" smtClean="0"/>
              <a:t>producción, </a:t>
            </a:r>
            <a:r>
              <a:rPr lang="es-EC" sz="2400" dirty="0"/>
              <a:t>se ve una mejora del 24% en costo de mano de obra, y del 456% en gasto de combustible, logrando mayor volumen de producción por dólar de mano de obra y dólar de combustible.</a:t>
            </a:r>
            <a:endParaRPr lang="es-ES" sz="2400" dirty="0"/>
          </a:p>
        </p:txBody>
      </p:sp>
      <p:graphicFrame>
        <p:nvGraphicFramePr>
          <p:cNvPr id="4" name="3 Tabla"/>
          <p:cNvGraphicFramePr>
            <a:graphicFrameLocks noGrp="1"/>
          </p:cNvGraphicFramePr>
          <p:nvPr>
            <p:extLst>
              <p:ext uri="{D42A27DB-BD31-4B8C-83A1-F6EECF244321}">
                <p14:modId xmlns:p14="http://schemas.microsoft.com/office/powerpoint/2010/main" val="3961181372"/>
              </p:ext>
            </p:extLst>
          </p:nvPr>
        </p:nvGraphicFramePr>
        <p:xfrm>
          <a:off x="2123727" y="1688976"/>
          <a:ext cx="5112569" cy="1524000"/>
        </p:xfrm>
        <a:graphic>
          <a:graphicData uri="http://schemas.openxmlformats.org/drawingml/2006/table">
            <a:tbl>
              <a:tblPr firstRow="1" firstCol="1" bandRow="1">
                <a:tableStyleId>{5C22544A-7EE6-4342-B048-85BDC9FD1C3A}</a:tableStyleId>
              </a:tblPr>
              <a:tblGrid>
                <a:gridCol w="1336492"/>
                <a:gridCol w="1201269"/>
                <a:gridCol w="1189228"/>
                <a:gridCol w="1385580"/>
              </a:tblGrid>
              <a:tr h="225152">
                <a:tc>
                  <a:txBody>
                    <a:bodyPr/>
                    <a:lstStyle/>
                    <a:p>
                      <a:pPr algn="ctr">
                        <a:spcAft>
                          <a:spcPts val="0"/>
                        </a:spcAft>
                      </a:pPr>
                      <a:r>
                        <a:rPr lang="es-ES" sz="2000" b="1" dirty="0">
                          <a:effectLst/>
                        </a:rPr>
                        <a:t>TMAR</a:t>
                      </a:r>
                      <a:endParaRPr lang="es-ES" sz="2000" b="1"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S" sz="2000" b="0" dirty="0">
                          <a:solidFill>
                            <a:sysClr val="windowText" lastClr="000000"/>
                          </a:solidFill>
                          <a:effectLst/>
                        </a:rPr>
                        <a:t>12%</a:t>
                      </a:r>
                      <a:endParaRPr lang="es-ES" sz="2000" b="0" dirty="0">
                        <a:solidFill>
                          <a:sysClr val="windowText" lastClr="000000"/>
                        </a:solidFill>
                        <a:effectLst/>
                        <a:latin typeface="Arial"/>
                        <a:ea typeface="Calibri"/>
                        <a:cs typeface="Times New Roman"/>
                      </a:endParaRPr>
                    </a:p>
                  </a:txBody>
                  <a:tcPr marL="68580" marR="68580" marT="0" marB="0">
                    <a:solidFill>
                      <a:schemeClr val="tx1">
                        <a:lumMod val="95000"/>
                      </a:schemeClr>
                    </a:solidFill>
                  </a:tcPr>
                </a:tc>
                <a:tc>
                  <a:txBody>
                    <a:bodyPr/>
                    <a:lstStyle/>
                    <a:p>
                      <a:endParaRPr lang="es-ES" sz="2000" dirty="0">
                        <a:solidFill>
                          <a:srgbClr val="000000"/>
                        </a:solidFill>
                        <a:effectLst/>
                        <a:latin typeface="Calibri"/>
                        <a:cs typeface="Times New Roman"/>
                      </a:endParaRPr>
                    </a:p>
                  </a:txBody>
                  <a:tcPr marL="68580" marR="68580" marT="0" marB="0">
                    <a:solidFill>
                      <a:schemeClr val="tx1">
                        <a:lumMod val="95000"/>
                      </a:schemeClr>
                    </a:solidFill>
                  </a:tcPr>
                </a:tc>
                <a:tc>
                  <a:txBody>
                    <a:bodyPr/>
                    <a:lstStyle/>
                    <a:p>
                      <a:endParaRPr lang="es-ES" sz="2000" dirty="0">
                        <a:solidFill>
                          <a:srgbClr val="000000"/>
                        </a:solidFill>
                        <a:effectLst/>
                        <a:latin typeface="Calibri"/>
                        <a:cs typeface="Times New Roman"/>
                      </a:endParaRPr>
                    </a:p>
                  </a:txBody>
                  <a:tcPr marL="68580" marR="68580" marT="0" marB="0">
                    <a:solidFill>
                      <a:schemeClr val="tx1">
                        <a:lumMod val="95000"/>
                      </a:schemeClr>
                    </a:solidFill>
                  </a:tcPr>
                </a:tc>
              </a:tr>
              <a:tr h="190500">
                <a:tc>
                  <a:txBody>
                    <a:bodyPr/>
                    <a:lstStyle/>
                    <a:p>
                      <a:pPr algn="ctr">
                        <a:spcAft>
                          <a:spcPts val="0"/>
                        </a:spcAft>
                      </a:pPr>
                      <a:r>
                        <a:rPr lang="es-ES" sz="2000" dirty="0">
                          <a:effectLst/>
                        </a:rPr>
                        <a:t>VAN</a:t>
                      </a:r>
                      <a:endParaRPr lang="es-ES" sz="20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S" sz="2000" dirty="0">
                          <a:effectLst/>
                        </a:rPr>
                        <a:t>6.119,47</a:t>
                      </a:r>
                      <a:endParaRPr lang="es-ES" sz="2000" dirty="0">
                        <a:solidFill>
                          <a:srgbClr val="000000"/>
                        </a:solidFill>
                        <a:effectLst/>
                        <a:latin typeface="Arial"/>
                        <a:ea typeface="Calibri"/>
                        <a:cs typeface="Times New Roman"/>
                      </a:endParaRPr>
                    </a:p>
                  </a:txBody>
                  <a:tcPr marL="68580" marR="68580" marT="0" marB="0"/>
                </a:tc>
                <a:tc>
                  <a:txBody>
                    <a:bodyPr/>
                    <a:lstStyle/>
                    <a:p>
                      <a:endParaRPr lang="es-ES" sz="2000" dirty="0">
                        <a:solidFill>
                          <a:srgbClr val="000000"/>
                        </a:solidFill>
                        <a:effectLst/>
                        <a:latin typeface="Calibri"/>
                        <a:cs typeface="Times New Roman"/>
                      </a:endParaRPr>
                    </a:p>
                  </a:txBody>
                  <a:tcPr marL="68580" marR="68580" marT="0" marB="0"/>
                </a:tc>
                <a:tc>
                  <a:txBody>
                    <a:bodyPr/>
                    <a:lstStyle/>
                    <a:p>
                      <a:endParaRPr lang="es-ES" sz="2000">
                        <a:solidFill>
                          <a:srgbClr val="000000"/>
                        </a:solidFill>
                        <a:effectLst/>
                        <a:latin typeface="Calibri"/>
                        <a:cs typeface="Times New Roman"/>
                      </a:endParaRPr>
                    </a:p>
                  </a:txBody>
                  <a:tcPr marL="68580" marR="68580" marT="0" marB="0"/>
                </a:tc>
              </a:tr>
              <a:tr h="190500">
                <a:tc>
                  <a:txBody>
                    <a:bodyPr/>
                    <a:lstStyle/>
                    <a:p>
                      <a:pPr algn="ctr">
                        <a:spcAft>
                          <a:spcPts val="0"/>
                        </a:spcAft>
                      </a:pPr>
                      <a:r>
                        <a:rPr lang="es-ES" sz="2000" dirty="0">
                          <a:effectLst/>
                        </a:rPr>
                        <a:t>TIR</a:t>
                      </a:r>
                      <a:endParaRPr lang="es-ES" sz="20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S" sz="2000">
                          <a:effectLst/>
                        </a:rPr>
                        <a:t>30%</a:t>
                      </a:r>
                      <a:endParaRPr lang="es-ES" sz="2000">
                        <a:solidFill>
                          <a:srgbClr val="000000"/>
                        </a:solidFill>
                        <a:effectLst/>
                        <a:latin typeface="Arial"/>
                        <a:ea typeface="Calibri"/>
                        <a:cs typeface="Times New Roman"/>
                      </a:endParaRPr>
                    </a:p>
                  </a:txBody>
                  <a:tcPr marL="68580" marR="68580" marT="0" marB="0"/>
                </a:tc>
                <a:tc>
                  <a:txBody>
                    <a:bodyPr/>
                    <a:lstStyle/>
                    <a:p>
                      <a:endParaRPr lang="es-ES" sz="2000" dirty="0">
                        <a:solidFill>
                          <a:srgbClr val="000000"/>
                        </a:solidFill>
                        <a:effectLst/>
                        <a:latin typeface="Calibri"/>
                        <a:cs typeface="Times New Roman"/>
                      </a:endParaRPr>
                    </a:p>
                  </a:txBody>
                  <a:tcPr marL="68580" marR="68580" marT="0" marB="0"/>
                </a:tc>
                <a:tc>
                  <a:txBody>
                    <a:bodyPr/>
                    <a:lstStyle/>
                    <a:p>
                      <a:endParaRPr lang="es-ES" sz="2000">
                        <a:solidFill>
                          <a:srgbClr val="000000"/>
                        </a:solidFill>
                        <a:effectLst/>
                        <a:latin typeface="Calibri"/>
                        <a:cs typeface="Times New Roman"/>
                      </a:endParaRPr>
                    </a:p>
                  </a:txBody>
                  <a:tcPr marL="68580" marR="68580" marT="0" marB="0"/>
                </a:tc>
              </a:tr>
              <a:tr h="190500">
                <a:tc>
                  <a:txBody>
                    <a:bodyPr/>
                    <a:lstStyle/>
                    <a:p>
                      <a:pPr algn="ctr">
                        <a:spcAft>
                          <a:spcPts val="0"/>
                        </a:spcAft>
                      </a:pPr>
                      <a:r>
                        <a:rPr lang="es-ES" sz="2000" dirty="0">
                          <a:effectLst/>
                        </a:rPr>
                        <a:t>B/C</a:t>
                      </a:r>
                      <a:endParaRPr lang="es-ES" sz="20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S" sz="2000">
                          <a:effectLst/>
                        </a:rPr>
                        <a:t>2,26%</a:t>
                      </a:r>
                      <a:endParaRPr lang="es-ES" sz="2000">
                        <a:solidFill>
                          <a:srgbClr val="000000"/>
                        </a:solidFill>
                        <a:effectLst/>
                        <a:latin typeface="Arial"/>
                        <a:ea typeface="Calibri"/>
                        <a:cs typeface="Times New Roman"/>
                      </a:endParaRPr>
                    </a:p>
                  </a:txBody>
                  <a:tcPr marL="68580" marR="68580" marT="0" marB="0"/>
                </a:tc>
                <a:tc>
                  <a:txBody>
                    <a:bodyPr/>
                    <a:lstStyle/>
                    <a:p>
                      <a:endParaRPr lang="es-ES" sz="2000" dirty="0">
                        <a:solidFill>
                          <a:srgbClr val="000000"/>
                        </a:solidFill>
                        <a:effectLst/>
                        <a:latin typeface="Calibri"/>
                        <a:cs typeface="Times New Roman"/>
                      </a:endParaRPr>
                    </a:p>
                  </a:txBody>
                  <a:tcPr marL="68580" marR="68580" marT="0" marB="0"/>
                </a:tc>
                <a:tc>
                  <a:txBody>
                    <a:bodyPr/>
                    <a:lstStyle/>
                    <a:p>
                      <a:endParaRPr lang="es-ES" sz="2000" dirty="0">
                        <a:solidFill>
                          <a:srgbClr val="000000"/>
                        </a:solidFill>
                        <a:effectLst/>
                        <a:latin typeface="Calibri"/>
                        <a:cs typeface="Times New Roman"/>
                      </a:endParaRPr>
                    </a:p>
                  </a:txBody>
                  <a:tcPr marL="68580" marR="68580" marT="0" marB="0"/>
                </a:tc>
              </a:tr>
              <a:tr h="190500">
                <a:tc>
                  <a:txBody>
                    <a:bodyPr/>
                    <a:lstStyle/>
                    <a:p>
                      <a:pPr algn="ctr">
                        <a:spcAft>
                          <a:spcPts val="0"/>
                        </a:spcAft>
                      </a:pPr>
                      <a:r>
                        <a:rPr lang="es-ES" sz="2000" dirty="0">
                          <a:effectLst/>
                        </a:rPr>
                        <a:t>PRI</a:t>
                      </a:r>
                      <a:endParaRPr lang="es-ES" sz="2000" dirty="0">
                        <a:solidFill>
                          <a:srgbClr val="000000"/>
                        </a:solidFill>
                        <a:effectLst/>
                        <a:latin typeface="Arial"/>
                        <a:ea typeface="Calibri"/>
                        <a:cs typeface="Times New Roman"/>
                      </a:endParaRPr>
                    </a:p>
                  </a:txBody>
                  <a:tcPr marL="68580" marR="68580" marT="0" marB="0">
                    <a:solidFill>
                      <a:schemeClr val="tx2"/>
                    </a:solidFill>
                  </a:tcPr>
                </a:tc>
                <a:tc>
                  <a:txBody>
                    <a:bodyPr/>
                    <a:lstStyle/>
                    <a:p>
                      <a:pPr algn="ctr">
                        <a:spcAft>
                          <a:spcPts val="0"/>
                        </a:spcAft>
                      </a:pPr>
                      <a:r>
                        <a:rPr lang="es-ES" sz="2000">
                          <a:effectLst/>
                        </a:rPr>
                        <a:t>2.65 años</a:t>
                      </a:r>
                      <a:endParaRPr lang="es-ES" sz="2000">
                        <a:solidFill>
                          <a:srgbClr val="000000"/>
                        </a:solidFill>
                        <a:effectLst/>
                        <a:latin typeface="Arial"/>
                        <a:ea typeface="Calibri"/>
                        <a:cs typeface="Times New Roman"/>
                      </a:endParaRPr>
                    </a:p>
                  </a:txBody>
                  <a:tcPr marL="68580" marR="68580" marT="0" marB="0"/>
                </a:tc>
                <a:tc gridSpan="2">
                  <a:txBody>
                    <a:bodyPr/>
                    <a:lstStyle/>
                    <a:p>
                      <a:pPr algn="ctr">
                        <a:spcAft>
                          <a:spcPts val="0"/>
                        </a:spcAft>
                      </a:pPr>
                      <a:r>
                        <a:rPr lang="es-ES" sz="2000" dirty="0">
                          <a:effectLst/>
                        </a:rPr>
                        <a:t>2 años 7meses 28 días</a:t>
                      </a:r>
                      <a:endParaRPr lang="es-ES" sz="2000" dirty="0">
                        <a:solidFill>
                          <a:srgbClr val="000000"/>
                        </a:solidFill>
                        <a:effectLst/>
                        <a:latin typeface="Arial"/>
                        <a:ea typeface="Calibri"/>
                        <a:cs typeface="Times New Roman"/>
                      </a:endParaRPr>
                    </a:p>
                  </a:txBody>
                  <a:tcPr marL="68580" marR="68580" marT="0" marB="0"/>
                </a:tc>
                <a:tc hMerge="1">
                  <a:txBody>
                    <a:bodyPr/>
                    <a:lstStyle/>
                    <a:p>
                      <a:endParaRPr lang="es-ES"/>
                    </a:p>
                  </a:txBody>
                  <a:tcPr/>
                </a:tc>
              </a:tr>
            </a:tbl>
          </a:graphicData>
        </a:graphic>
      </p:graphicFrame>
    </p:spTree>
    <p:extLst>
      <p:ext uri="{BB962C8B-B14F-4D97-AF65-F5344CB8AC3E}">
        <p14:creationId xmlns:p14="http://schemas.microsoft.com/office/powerpoint/2010/main" val="1918618553"/>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99392"/>
            <a:ext cx="7924800" cy="1143000"/>
          </a:xfrm>
        </p:spPr>
        <p:txBody>
          <a:bodyPr/>
          <a:lstStyle/>
          <a:p>
            <a:pPr algn="ctr"/>
            <a:r>
              <a:rPr lang="es-EC" b="1" dirty="0" smtClean="0">
                <a:solidFill>
                  <a:schemeClr val="tx2"/>
                </a:solidFill>
              </a:rPr>
              <a:t>recomendaciones</a:t>
            </a:r>
            <a:endParaRPr lang="es-ES" b="1" dirty="0">
              <a:solidFill>
                <a:schemeClr val="tx2"/>
              </a:solidFill>
            </a:endParaRPr>
          </a:p>
        </p:txBody>
      </p:sp>
      <p:sp>
        <p:nvSpPr>
          <p:cNvPr id="3" name="2 Marcador de contenido"/>
          <p:cNvSpPr>
            <a:spLocks noGrp="1"/>
          </p:cNvSpPr>
          <p:nvPr>
            <p:ph sz="quarter" idx="13"/>
          </p:nvPr>
        </p:nvSpPr>
        <p:spPr>
          <a:xfrm>
            <a:off x="609600" y="1196752"/>
            <a:ext cx="7924800" cy="5328592"/>
          </a:xfrm>
        </p:spPr>
        <p:txBody>
          <a:bodyPr>
            <a:normAutofit fontScale="92500"/>
          </a:bodyPr>
          <a:lstStyle/>
          <a:p>
            <a:pPr lvl="0" algn="just"/>
            <a:r>
              <a:rPr lang="es-EC" sz="2400" dirty="0"/>
              <a:t>Referirse al manual de </a:t>
            </a:r>
            <a:r>
              <a:rPr lang="es-EC" sz="2400" dirty="0" smtClean="0"/>
              <a:t>operación; </a:t>
            </a:r>
            <a:r>
              <a:rPr lang="es-EC" sz="2400" dirty="0"/>
              <a:t>y cumplir con todos los requerimientos de mantenimiento y seguridad de operación expuestos en dicho documento.</a:t>
            </a:r>
            <a:endParaRPr lang="es-ES" sz="2400" dirty="0"/>
          </a:p>
          <a:p>
            <a:pPr lvl="0" algn="just"/>
            <a:r>
              <a:rPr lang="es-EC" sz="2400" dirty="0"/>
              <a:t>Modificar la tubería de alimentación de aceite térmico al intercambiador de calor, de 1” a 2”, para elevar la temperatura de salida de agua hasta 50°C y disminuir el tiempo de calentamiento hasta 15 min. El diseño original fue concebido para una tubería de 2” pero, debido a condiciones de producción y situación de planta se lo realizó con una tubería de 1”.</a:t>
            </a:r>
            <a:endParaRPr lang="es-ES" sz="2400" dirty="0"/>
          </a:p>
          <a:p>
            <a:pPr lvl="0" algn="just"/>
            <a:r>
              <a:rPr lang="es-EC" sz="2400" dirty="0"/>
              <a:t>Evitar la formación de vapor en el sistema </a:t>
            </a:r>
            <a:r>
              <a:rPr lang="es-EC" sz="2400" dirty="0" smtClean="0"/>
              <a:t>para </a:t>
            </a:r>
            <a:r>
              <a:rPr lang="es-EC" sz="2400" dirty="0"/>
              <a:t>no dañar las tuberías externas que son tuberías con costura y no diseñadas para vapor</a:t>
            </a:r>
            <a:r>
              <a:rPr lang="es-EC" sz="2400" dirty="0" smtClean="0"/>
              <a:t>.</a:t>
            </a:r>
          </a:p>
          <a:p>
            <a:pPr algn="just"/>
            <a:r>
              <a:rPr lang="es-EC" sz="2400" dirty="0"/>
              <a:t>Revisar los documentos de automatización existentes en proyectos previos en la empresa, y referirse al manual de operación para garantizar el correcto funcionamiento del sistema SCADA.</a:t>
            </a:r>
            <a:endParaRPr lang="es-ES" sz="2400" dirty="0"/>
          </a:p>
          <a:p>
            <a:pPr lvl="0"/>
            <a:endParaRPr lang="es-ES" sz="2400" dirty="0"/>
          </a:p>
          <a:p>
            <a:endParaRPr lang="es-ES" dirty="0"/>
          </a:p>
        </p:txBody>
      </p:sp>
    </p:spTree>
    <p:extLst>
      <p:ext uri="{BB962C8B-B14F-4D97-AF65-F5344CB8AC3E}">
        <p14:creationId xmlns:p14="http://schemas.microsoft.com/office/powerpoint/2010/main" val="365574382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2358008"/>
            <a:ext cx="7924800" cy="1143000"/>
          </a:xfrm>
        </p:spPr>
        <p:txBody>
          <a:bodyPr/>
          <a:lstStyle/>
          <a:p>
            <a:pPr algn="ctr"/>
            <a:r>
              <a:rPr lang="es-EC" sz="8000" b="1" dirty="0" smtClean="0">
                <a:solidFill>
                  <a:schemeClr val="tx2"/>
                </a:solidFill>
              </a:rPr>
              <a:t>¿PREGUNTAS?</a:t>
            </a:r>
            <a:endParaRPr lang="es-ES" sz="8000" b="1" dirty="0">
              <a:solidFill>
                <a:schemeClr val="tx2"/>
              </a:solidFill>
            </a:endParaRPr>
          </a:p>
        </p:txBody>
      </p:sp>
    </p:spTree>
    <p:extLst>
      <p:ext uri="{BB962C8B-B14F-4D97-AF65-F5344CB8AC3E}">
        <p14:creationId xmlns:p14="http://schemas.microsoft.com/office/powerpoint/2010/main" val="2844657403"/>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p:cNvSpPr>
            <a:spLocks noGrp="1"/>
          </p:cNvSpPr>
          <p:nvPr>
            <p:ph type="title"/>
          </p:nvPr>
        </p:nvSpPr>
        <p:spPr>
          <a:xfrm>
            <a:off x="609600" y="2358008"/>
            <a:ext cx="7924800" cy="1143000"/>
          </a:xfrm>
        </p:spPr>
        <p:txBody>
          <a:bodyPr/>
          <a:lstStyle/>
          <a:p>
            <a:pPr algn="ctr"/>
            <a:r>
              <a:rPr lang="es-EC" sz="8000" b="1" dirty="0" smtClean="0">
                <a:solidFill>
                  <a:schemeClr val="tx2"/>
                </a:solidFill>
              </a:rPr>
              <a:t>GRACIAS</a:t>
            </a:r>
            <a:endParaRPr lang="es-ES" sz="8000" b="1" dirty="0">
              <a:solidFill>
                <a:schemeClr val="tx2"/>
              </a:solidFill>
            </a:endParaRPr>
          </a:p>
        </p:txBody>
      </p:sp>
      <p:sp>
        <p:nvSpPr>
          <p:cNvPr id="5" name="AutoShape 2" descr="data:image/jpeg;base64,/9j/4AAQSkZJRgABAQAAAQABAAD/2wCEAAkGBhQQEBQUExQVFRQVFxQXFhgXFxgdGhgaGhcYGBYYGhwaHScfGBokHBYeHy8hIycpLiwsHB4xNTAqNSYrLCkBCQoKDgwOGg8PGS4kHyQsNC0rMiwtLTIsKi0qLC0uLywsLiwpKSwsLSwwLDQsLDAqLCwvLCwsLCksMCwsLCwsKf/AABEIAKsBJwMBIgACEQEDEQH/xAAcAAACAgMBAQAAAAAAAAAAAAAABwUGAQMEAgj/xABTEAACAAQDBAYDCQwHCAEFAAABAgADBBEFEiEGMUFRBxMiYXGBMpGhFDNCUnKSscHTFiM0Q1RidJOUsrTRF1OCosLS8CU1RHODo7PhwxUkJjaE/8QAGgEAAgMBAQAAAAAAAAAAAAAAAAQCAwUBBv/EADQRAAEDAgMFBgYCAwEBAAAAAAEAAgMRIQQSMQUTQVFhFDJxkbHwIoGhwdHhQlIVI5LxM//aAAwDAQACEQMRAD8AeMEEECEQQQQIRBBGudOVFLMQqgXJJsAOZJ3QIWyCF9tB0rJLulKvWMPxjXCeQ0L+weMUHE9paqrNpk12B0yA5V8Mq2B87xoRYCV93WHVZ020Yo7NueiddZtLSyTaZUSlPIut/Ve8cS7e0R3TSb7vvU2x8DktCSzBNFsW4twHyf5+qM0bEzUJJJzDU+MODZjALkpB21ZK2aE7Bt9RXAM7Lfi0uao9bIB7YkqLHJE/3qdLc8ldSfUDePnyVNK7jb6/EcY2FA+4WbkNx715Hu9XKB2zGcHH35IbtV/8mj35r6OghEYRtvV03ozS6/FmXdfabjyIhibOdJcipISaOomHQZj2GPc3A9xt4mEZsDLFfUdFow4+KW2h6q5wQCCEU+iCCCBC56muSW0tWNjNYogsTdgrORoNOyhOvKOiIPH/AMIoP0h/4afE5EiKAHmog1JRBBBEVJEEEcWKYvKpUMyc4RRxPE8gN7HuEdAJNAuEgCpXbGDCvx3pZckrSoFH9ZM1J8FGg87+EUrEccn1F+unO9+BY5fmjsj1RoxbOkfd1vVZku04mWbf0T1qdoqaUbPUSVPIzFB9V7xzfdnRflMn54hCWghobLZxcUodrP4NC+hKXaCmmm0ufJY8hMUn1XvEgI+ayIkMNx6opveZ0xLcA11+abr7Ig/Zf9Xeamza392+S+hYIWGB9LTAhaqXcf1kveO8od/kR4Qw8MxSVUyxMkurqeI4dxG8HuMZs2HkhPxhakOJjm7hXZBBBFCYRBBBAhEEEECEQQQQIRBBGitrFky2mOcqICzE8AINVwmlyufGMYl0kozZrWUetjwVRxJhM7U7Yzq5rElJIPZlg6dxb4zewcINqNpzXzsz5kRbiWosQBfeRp2jxN4hvct/RZW87H1G0egweEEQzP73ovOYzGulOVnd9Vojf6C/nMPUv8z9HjAtKcwDAgcSRwGp9kCo06ZZFZmY6KoJPcAByEaJIWaAVojfQ++p8pfpi4YJ0WT5tmnkSF5ek58hovmT4Rf8G2PpaIZkQZhvmTLFvG50XytCM2PiZZtz0T8Oz5X3dYdUiRGQbaiHnjOxdLWgsyBXP4yXYN4m2jeYMUDG+i2ok3aSRPTkOy4HgdG8j5QQ4+KSxsev5RNs+WO4uOiqE4XAYcdCOTfyO/18o0x0pKKuZbgqT2SrAgq3wbg6jX2ExrWlY/BPmLD1mHgQkCCrbsb0gvSFZU4l5G4He0sd3NR8Xhw5Fu01SsxFdGDKwurDUEHcRHzv7nA9JlHcO0fZp7Ytuwe2YpJgkuW6hzvYj72x+EOSnj6+d8vGYMOBfGL+v7WtgsaWERyG3Dp+k4YIwDGYwl6BQeP/AIRQfpD/AMNPiciDx/8ACKD9If8Ahp8TkWO0b4fcqDdT74BEEEQO1+060EjNoZjXEteZ5n80bz5DjEWML3BrdSh7wxpc7RaNr9tZdAuX05zC6pfcPjPyX2nhxITmLYxNqphmTnLNw5KOSjco/wBaxoq6t5rtMmMWdzdmO8n/AFwjTHpcNhWwjmea8visW+c8hyWYxBBDiSRBBBAhEEEECER34PjU2kmdZJcq2lx8FhyYcR/oWjggiLmhwoVJri01CeeyW2MuvTTsTVHbQn+8vNfo4xYhHzlQVzyJizJbFXU3BH18weIh5bJ7SpXSBMAs47Mxfit/lO8f+o89jMJuTmb3fRekwOM3wyu73qpuCCCM9aSIIIIEIggggQiFd0q7R5nFIh7K2ab3tvVfIa+JHKGPiNaJEp5rejLVnPkLwhJMqZW1VrjrZznVibZmJPebRpbPiBcZHaNWXtKUhojbq739VHx2YZg86pbLJltMPGw0Hix0HmYZ+B9FUiVZqhjOb4vooPIat5m3dFgr8cpMPQK7JLAHZlqNfJF1hyTaIJyxCpSMezSBmmdQKpbPdFrKM1TNIv8AAlHvvqx+oecXGXIpaCXf73JXizEAnxY6sfXFEx/pVmEBaZOrBF872LWuRoo0G6+t4oldiEye+ea7O3Nje3hyHcIrGGnxF5XUHL391acVh8PaFtTzTKxzpZlrdaZDMPx3uF8h6TeyKXV7Uz6uanXNmGYWUFgo1+KDYnvN4gY3UPvqfKX6YejwkUQ+EXWfLi5Zj8RtyUng21s+k95bKvxCWZPmltPK0XvA+liU9lqUMpvjLdk8x6S+2FUIzBLhIpdRfmiHGSw9025J/TqSmr5d+xNUiwdTqPBlN1PnFK2h6KnYs9NNzX16uYdf7LDTyI84X9BiU2nbPKmNLbmptfxG5h3GL7gvSs6qPdMvOLlS8vQjQWJU6HjuI3boROGxGHNYjUcloDFYfECkzaHn+/yqHiOFTadss6W0tvzhofA7m8jHJD8osXpcQllVaXNUjtIwFx4q2o9UVvG+iiTMu1O5lN8U3ZPL4S+3wiyPaIrllFCqpNmupmiNQt/RltGainMlzeZJsATvaX8E+I9H1c4u0IrZquNBiK5iLLMaTMtuILZG8gbN5Q9RGfjohHJVuhutLATGSOjtRZQeP/hFB+kP/DT4nIg8f/CKD9If+GnxOQq7Rvh9ynW6n3wC8TJgUEk2ABJPIDeYQ21e0Brql5muQdmUOSDcfE7z490MvpPxjqaIoDZp5yf2d7+zs/2oTca+zYRQyHwCxNqTmoiHiVmMR10GEzqg2kynmfJUkDxO4eZi14Z0UVMyxmskkcvTb1DT2xpSTxx95yzI8PJJ3Wqkxtp6dpjZUVnbkqlj6hrDZpejmhpVzz2L21vNcKo8hYW8bx7qNvsPo1ySAGt8GSgC/O0X1XhM47NaJhKdGz8grM8NVKwzo0rJ2rKslecw6/NW59dosQ6Hl6v8IbrOeQZPm3v7Yi8T6WZ73EmWkocz22+oD1GK6dr6zrOs90zc3yuz830fZHMuMfckN9/Ndz4OOwBd7+SlcT6MqyTqqrOXmh181a3svFYqaV5TZZisjcmUg+oxcsM6WKiXYTkScNNR2G9lwfUItFN0hUFWuSeuS+9ZyAr6xceu0G+xMXfZUcwjcYWX/wCb6HkUoIxDfqOjygq1zyDkvuaS4Zfmm49VorOJ9E9RLuZLpOGunoN6j2T6xFrMfC6xND1VMmz5m3AqOio0Tux20RoqpXv97ayzR+aT6Xiu/wBY4xH4jg06nNp0p5feym3k24+RjjMNODZWEagpVpdE8HQhfSaNcAjUGMxU+jbGOvoVVjdpJ6s+AF0PzSB5GLZHk5GGNxaeC9fFIJGB44ogggiCsRBBBAhU7pSruroCo3zXRPIds/u284VeA4iKeplTmBIlsGIFrnQ6C8X7pjm9imXgWmtbwCgfvGFzQFOtl9bfqs6Z7b8lxmtbXdfdHocCwdnvxr+F5vHvPabcKKz430m1U+4l2kJ+YbufFju8gIqUxyxJJJJ3km5PiTvif20NH1y+4rZcvbtmy5uFs3G2/wDneK8TDWHYwMBY2nqlMQ97nkPdX0W+r0YDkqD+6D9caI312kxvG0aIvGiXOqI30PvqfKX6Y0XjfQn76nyl+mA6IC0CCL90X4DIqln9dKWZlMvLmvpcNf6IpWJIFnzVUWCzJgA5AMQBFLJg57o+SvfAWRtkrYrmjfL1lv3FD+8PrjReN0j0X+SD/fX+cXFUBeJU0qQykqw3EEgjwI1EW/A+k+pkWWbaen52jgdzDf5jziTxrZ6nTBJc9ZSicZVMxcXuS2TMfO59cLq8KN3eKaczdDROO3uFcMrtRVdOKVImzpswAgTHdwDvAZibH1w+Nma4z6ORMO9paZvECze0R8/Q6ejGbfDZY+K00f3yR9MK7SYN008imtlvO9cDxCkMf/CKD9Jf+GnxORB4/wDhFB+kv/DT4nIxnaN8PuVvN1PvgEtttKYV2LU9IzFVEs6ra4LBnO/TcixLpsthlAA03q83OcwJJ7lOl/ARQdua11xSodHZGUqAykgj72oNiNRx9cbPuP6un91VsxpSuRlQLmnOSLgHMQFNhfXhvtGvuv8AWwF5ApoNSVib7/Y8hgJB1OgCuGIdKlLKGWRLeZbdYZE9uv8Adiq4n0nVc24QrJX8wXb5zX9gER9FhVLUzBLlTpkl2sEE9VKsTuGZD2Se8RN0fR7Km1M2m69xNkrLZ/valWzKpOU5r2BbcQPOJiPDQ94Gutwf/FAy4qbukU0sfZVMq6x5zZpjs7c2Yk+3dGiJ7aXBJNHP6kTZkxlK9YcigBWUNZe3ctYjSwGu+J7C+jqTUUwqFqXEshm7UoAjKSGvZ7aFTxhs4mNjA42B0skxhpHvLRcjW6ocZidwTZV66cy05bqltmmTVAt5KTc8gD42jNRSUEuYZZmVMzKSpmIssJfcSqm5YDx14RZvm1yjX0VYgdTMbBQMYiy47sW1MiT1frqV8p6xBYhWta6k8QdDe199omsM6NpVTTrPl1LlGBNuqGYW3qQH9IEWit2Kia3NWym3CSucWgXVGpqp5TZpbsjc1YqfWIs+GdJlZJ0ZlnLymDXyZbe28Vp+rz9kzOr0uSqh+/QMRfziUxjCJEiTKdJsxnnIJio0tVyqTa7kObXsbWve0dlbG8gPbWvRETpWAljqU6q94f0r08wZZ8t5dxqbZ09na/ux2Ns3hmIXMrq83OS2Vh4qNL+IhabLYEa2qWTcqpBZ2G8KBqRfvIHnHBXUbSJzy20eWxW+7UHePHePGFDhGB5bE4tOqcGMeWB0rA4aJm7IYcKDE59KrMyPJSYC1r3U2tppuY690X+EpsFiDvicgu7OSHS7MScvVuQLnW14dYjNxzCyQZjU0C08BIHxnKKCqIIIIST6IIIIEJcdL7FfcxFvxw1VT/V8wYqGx9QWr6YHLYzB8BOR5CL70t0majluPxc0X7gwI+m0L7Yv/eFN/wAwfQY3sKQcIegK89igRjB1IV62/oeuraGSLKJhmAnKpNroTa4OtrxI4zj1JhZlSOo0cXORVsFuFzNf0ifqMatqv964Z4zvoWK70u/hUj/lf4zCkTd7u43aUJ+pTkzt0JJG61A+gVrx3EaTClEwU4JnMfe1UE2FySTw7u+IbpAwuU9GtbJVFJ6tici9tZlgL3G8Fhr4xjpf95pvlP8AuiN+0n/68n/Kpf3pcETcojkBuXUPgiY5jJGQKBtR4rZsxhMiholq6kIXKhyxRboGtkVQBvNx5nlHfh+IUWLowCdpPjIodL7mUi/LgfGN87AlrcMlSWYrmlSSGGuUhVINuI5jlHDsxsnLwkTJ06cGLALmtlUC+4Ak3Ym3sAiova4OcXHPWytDHMLWBoyUuubozpHkzK2U9i0uYi3CgXtnsbDmLHziG2jxVMUraemkq0srMnS5hdJeuqlmX0tyy2OtuHl1bA7VpMrqrPZDUsHl3/NzAIfzspHqMcW0GGrhOJSKkMXlzZk5yttUBsswX+F76SNBuA13wyARO4u71LeNEq5wMDQ3u1v4VV0qJ0nDlVJVJOmX39RJzbtLu2gJPjfutEPtvgUuZRvVSZYlzAodrywpZbgtnVhfMAL6/wArT1dIm1ay5lJWdUpG9ZcuYrg7j2tQR4+UVfbupempnltWzJrzAq9WUkDsm+YtklhlBAIGu/zhWDMXtofirfX62TWIyiN1R8NLafS6kayjefglPLlgZ5kujAuBYX6u5IOlgLny0jm2zxNMNokppNusdcoOVbhfhuRa12J9ZPKOmoxRqXBKacgBZJVGbHiD1YYd11JHnHPtdgSYpSJVU3amBbi291+FLP5ym9hzuOMWR98Z+7mPn1UJR8Byd7KPLolb7rb835if5YcPRiScOQm2rzbWAHwiOA5iEwYe2w9H1WH062sSmcjvcl/8UO7SIEQHVIbLBMpPResf/CKD9If+GnxORB4/+EUH6Q/8NPicjEdo3w+5W+3U++ASqGGCbtE6vqA/WW55ZSsvttG3phqDnpk4BZjW7yVAPkAfWY2bTVYocblT2HYdFznuIMtj5AAx76WqEzJcioTtIMysRqLPlKNccNCL94jWjNZonHTLbxoVjyNAhlaNc1/CoS0hjdGmIvUV8+bMN3aQgJ55ciX8SFue+F0iFiAoJJNgALkk7gANSYYnRjh7SK2fLe2cSRmAIOUllOU23MOIh3G5d07nT7hI4HNvm8q/Yrj222WqJ2IT5iKhVjLtebLU6SkU6MwI1HERbtn6FpODGW4AZZdTezBhq0wjVSQdDC66RR/tOo8ZX/hlxftj1/2GAB+Lqv8AyTYRnDhh4yTa3Dp4p/DlvaJKC9+PXwXvA5ApcEzLoTTvOJ4lnQsD5XA8hCbEN3YzElrcLanzDrElNJYdxUrLax4Wt5gwpHQqSGFiCQQeBGhB84ZwVQ+QO1qlcdQsjLdKJw9HaCfhYlzBmW82WQeKknT+9EN0WYt1cydSMdzM8u/NTlcewH1xJ7LVa4fg6zZul88xV4sWJMtR3kWPnCxwzFmkVKTxqyvnPfc9oeYJHnC8cJl3w4Vt43TD5hDuSdQL+FlPbVbKlcTElBZahg6HgAx++fNsx8LRB4/XidUOyaSxZJY5S0GVLeQv5mGht7iMpaNahbGY6lJDchOUZyP7AMKaho2nTUlJ6TsFHmbX8BvhrCPL2Z38BT8n0+qVxkYY/Izia/gK47CVy0RkM4F6yYUufgy17KnuzTTbwUxt6WMFyTkqFHZmjI/y1HZPiV/diJxrGabrigps6yAJKP1zrdZZIBsugubnzvF/mMuL4Ucos7KbC98s1DoL95G/kYWe50crZyKVsfnpx90TMbWyxOgBBIuPlrw91S76PVvidP4zD/23h5QoOimiLVzMQQJctr34MxCgdxtm9UN8QttJ1ZqcgmtmNpDXmUQQQRnLTRBBBAhRW0uF+6qSdK4shy/KHaT+8BCCRypuCVYcRcEH6o+koSvSNgHuarLqPvc+7ryDfDX1m/n3RrbNlAJjPFY21ISQJRw1VcavmFgxmOWX0SXa48De4jxPqnmEF3ZyNAWYkj1xqi57NdHHu6nWcKkJmLAqZWaxViN/WC+6+7jGvJJHCMzrBY8UckxytuqxXVbzFQu7uMvwmZrEEg7zppaNT10wpkMxymnZLsV03aXtpDEPQ82UD3WNCT7weNtPfe6PH9DTfla/qD9rCwxuH5/Q/hNdhxPL6j8qR2sqsuCyijlWC02qtZh6N9xuIWkuumTZsvrJkyZZhbO7NbwzExeR0MH8rX9QftY2SOh9lZW91A2IPvB4f9WF4JsPC0jNX5FMYiDEzOBy0tzCWltI31FbMmWzzHfLfLmZmte17XOm4buUMAdDTfla/qD9rGf6Gm/K1/UH7WGe24f+30P4S3YMRpT6j8pf01dMlX6uZMS+pyOy34a5SLwO5KEkks7kkk3Jygaknf6UMD+hpvytf1B+1j2/Q8xCj3WOyCPeDxJJPvv+rRztuHrWv0P4R2HE0pT6j8pdtXTCmQzHKaDKXYrYbha9tLRmTiE1BZJkxRvsrsB6gYtO1HR57hpzONQH7SqF6rLck8853AE7uEU+GInxytqy4S0rJIXUfYrswugaqqJcoXJmuATxsT2m15C58o+hpUsKoA0AAA8BuhZ9E+z9y9Uw0F0lX4n4bDw9H50M6MTaMueTKOC3tmwlkec8fRQeP/hFB+kP/DT4nIg8f/CKD9If+GnxOQk7Rvh9ytBup98AqF0t4Tnp5c8DWU1m+S9h+8F9cUDCNrailQy0cNKNwZcxQya77A7h3AgQ88RolnynlOLq6lT4EW9cItcOWlrhJq0zS0mZZmrLdTucFSDaxDb+6NbAyNfEY3CtLrFx8bmSiRhpWy9vtXNAPVS6eQSCC0iUqPY8M2pUfJIjVhW1FRSAiQ6pf0iJcss2pIzMVJbed5hj/crg3OV+1P8AaQfcrg3OV+1P9pE+1wUpkPkFHsk9a5x5/pLXEtoZ1SwacUdlIOYypQJtuDEKMy6+idI7pG3lbLQIk1VQCwVZUkKByACbovn3K4NzlftT/aQfcrg3OV+1P9pAcVARQxnyC4MHiAaiQeZSuk4rMlzetlt1cwbjLVUA7sqgLbmLWMd87ap5j9ZMkUsyZpd2lasRYXYBgrHTiIYX3K4NzlftT/aQfcrg3OV+1P8AaR04yEmpYfL9oGCnbYPHn+kscXxydVtmnTC9vRGgVe5VGg8d8cEN37lcG5yv2p/tIPuVwbnK/an+0iTcdG0UDT5ftQds+VxqXjz/AElhVYvMmyZUp2ukkMEHyjc3523DkIMLxibSvnklVe1sxRGI52zA5d/CGf8Acrg3OV+1P9pB9yuDc5X7U/2kc7bFTLkNPD9rvYZq5s4r4/pKmsrGmuWYLmO/KiqCbkkkKAL677RL0W29XITJKmLLQa5VlSQLnefQ3xf/ALlcG5yv2p/tIp+MYLTz8QSloFAXQO4dnB4swLMRlVeW83HKJtxEU3wllhe4sFW7DTQ/EH3NrE1Ku3RtTu0iZUzcvWVD3uEVbqtxchQBcsWN7a6Rco0UVIsqWktBZUUKo7gLCN8YMr87y5ehhj3bA1EEEEVq1EEEECEREbUYAtbTtKbQ+kjfFcbj4cD3ExLwRJri01Gqi5oeC06FfO1XhMyS7JMXIykg5jYeXxh3iN9LisyQuWXUTlXU5ZTsq3O87x9ENjbXYpa5MyWWeosrcGHxG7uR4euE3W0TyXMuYpR1NipGv/sd40Mekw87MS2+vELy+Jw78M62nAqWp9qqjMB18/XS7Tph8DvA32jw+19buNTNFvzjELG+d2gH47m8eB8x7bxfuo690eSXEslO8fNdzbU1Z/4qf+tf6jGyj2lqjMQGpn6sPxr8/GIaN9D76nyl+mOmJlO6PJc3r694+a7BtNV/lVR+tmfzj0u1dWP+Jn+cxj9JiKEEG6Z/UeSN68fyPmp2n2tqyQDUTSouT2yNBqdQQbx4bauoY6z6gfJnzB7CTEYeyluLWJ7l3geZ18hGiObpn9QgzP8A7HzUlV4jMngB6ia4BuFmsxAOovvIvY79OMbsA2am1c9ZSghTq771VeJuNCeQ5+caMDwKbWTRLlLc72Y+ig5sfq3mHbs3s3LoZPVy9SdXc73bmeQ5DhCmKxLcO3K3X0TuEwrsQ7M7T1Xdh9AkiUkuWLIgCqO4fSe+OmCCPPE1uV6UAAUCg8f/AAig/SH/AIafE5EHj/4RQfpD/wANPicibtG+H3Ki3U++ARFL6RNkPdUvrpQvOljUDfMTfl+UN48xxi6QQRSOicHtUZYmysLHL5qghpbddHnWlqilA6w3MyWPhn4y8m5jjv371eykEgggg2IIsQRvBB3GPTwYhszatXlMRh3wOo5eYIIIYS6IIIIEIggggQiCCPUuWWICgkk2AAuSeAAG8xyqFgLfQQ4+j3ZH3HK6yaPv8waj4i7wnjxPkOEcWwvR/wBRln1ABm70TeJfeeb/AEeMX20YWOxYf/rZpx6r0GAwWT/Y/Xh0WYIIIylsIggggQiCCCBCIIIIEIiF2i2Vk1yWmrZhfK66MvnxHcdImoIk1xaatNCovY14yuFQkhtB0f1NISQvWy/joCSPlLvX2jviuyZtjzB0I5iPpGITFdj6WquZklcx+EvZbzK2v5xqxbTItIPmFjzbLBNYjToUipsm2o1U7j9R5GPVD76nyl+mGfUdEksEmTPmJfg6q48OFx4xyJ0TOrAibLNiDorL7Lt9MOjHwkapE7PnB7qWgjeksKMzf2V595/N+mGFK6JHH46WvfkZz7WAHqiSpOiWnBzTZs2aeI0UH1XPtjjsfCOKG7OnPBKfV24lmO4C5J7gIuWznRjOn2afeTL5fjD4D4Pnr3QzsJ2dp6UfeZSIeJAux8WOp9cSUIzbSc60Yp6rQg2W1t5DVcGE4NKpZYlyUCqPWTzY7ye8x3wQRlkkmpWuAGigRBBBHF1QeP8A4RQfpD/w0+JyOSrw5Zryma95Ll1seJRk15izmOuJE1A98VEChKIIIIipIit7T7DSK67EdXO4TFG/lmHwh7e+LJBE2Pcw5mmhUJI2yNyuFQkXjmwtVSkkyzMT48u5HmPSX1W74r14+lYicS2WpakkzZCMT8K1m+ctjGrFtMi0g8ljy7KBvGfNICCHDU9FFG3omang4P7wMcv9D9P/AF0//t/5YaG0YTz8kodmT9PNKiCHDTdFNGvpGbM+U9v3AIn8M2Zpqb3qSin41rt843PtiD9pxjuglWM2XIe8QEosD2CqqqxydVL+PMBHqX0m9g74aGzOxMihGZRnm21mNv8ABRuUeHmTFigjMnxkk1tByC1YMFFDfU8yiCCCE06iCCCBCIIIIELVUTMqM3IE+oXisdH21UzEKeZMmhFZJmXsXAtkVhvJ17Vosld71M+Q30GFDsyf9g1/y0HrWSD7IpkeWuHzWnhMO2aF9dczQDyqSE4+sHPfBnHGE7O2URsFWsd3acoUpdjlSWJgRUUfB7NjccYMU2dDYSlfMmTJlSxlEMzEhVLhAo5EDW++8R3p5cKq4bNjJA3n8snd/l56dU4i0AmDnCk2oq5s2nwhusImuq2e+ocmWoc8zrf18469tNjkw6QtXTTJqz0dAzs5JcsbXN+N7XG4i+kdMpuQNFBuzm1Y1z6FxIFrVBpc10KaJa0YSYDuN/CFTtXj3uuppZM0zBTNJlTZqSgxZy6liLLqRoB3Ak8I8UCrT4hTnDpVUsp2Cz0eXNC2JAzXcfFJN+GUc4DNdA2YcgLnUJBOlrVsTWxNOSbJmjmNN/dBnEKeRs+tfjNdJmM4lXzzApsXy5BLB7gWJ8oxthggpKjDqeTMmAXYK5btL1k1FJFt1g1tIN6aVpb9oGz2F7Y958RFdLAZa8/evRNkODAHB3QodptmBRV9NLpZk2X7pARmznN2nCO1+Nw99dxF46p2CrhmNUiU7OEm5M4LElsxdWzfGG467jBvTxHGiP8AHxuaC2TVpcPh/rrW9tLapqNMAFyQPGMhr7oT0+ulV2IVJrhPmSpTMkqVKWYwXK7Jc5NRot+8seUS2wjzJVbUSZIniiMtmlmcjgSyAlvSAA3sLcQAecAmqVyTZpYwkuuADpa/AGtzfkmS00DeQPEiILbfH3oqJ58oKXBQDNcjtMBewIv64XUrDqF0mdaanEKolrzJKzMo5WJspHG5JG+2mkeJFc83Z+cHYsJdTKVSTfs/e2tc8LsfK0QdMaHwTMWzWh7XEkjMAQRStTwvWniAm/Q1eeVLc2BdFa3iAY4dpKyplS0NLKSa5dQwdsoCned48PPcYo7bAS5uGipd5hquoE0OXNlsuZUA3BQNLjXjELtDjMyfglI7sxdZ8xS1zc5FfIx/OGmvMXiTpCBcKuLAMfICx1Rmymo6E87i3RX7ENqpkvFqejCp1c1MzE3zXImEW1tYdXy1v3RJ4ZWVLVFQs6UqSUI6lwwJccbi+nqEVDFz/wDkVF/yV/cqI17K0gqMRxWVMLZZhs1mIOkxgLEajQWgDzWnX7IfhWbrMAB8AJ8S6lRfVMnOOYjJaE3jWz0iZWLR4eHaYCeumNMZkQDQjfw4nnYb72sO1+FSZEijkTqxpdPLBDp2jMn7t2W5te43WGbuEd3pvbRVOwDAWAPNXXplvTnQE68EwUmg7iD4RlnsNYS88yaaupHoZVRTq0xVYzQwE0Z5YOUMSStnIN9NRaJyvpzimMzaWc7CnkKSJamwbL1YN+8tMvfgALWgE3Cl9FJ2zQCHZvhylxqLihppU3+aZizARcaxE4DWVMxp3uiUssLMIlZWBzJzNie7lv3RC4FsW9DWhqebakZWzyXYk5uGXhvsc2/eNbi1S2fxl6WjxWahOcTlCnk0yYyZ/EXv5COmQimYKEeDbI1wicHd2lRQ/Eac7ddUw6mtqmrVly0lpTqAZkx9Wcn4EtQwtw1Pf5zRa2+FnhHR5KqaBah3mGqmSzNWaXbskglRv10tcnXfa0QmIY/MqcCQzCzNKqVQsSbsBKLrc8SMwF9+l4jvS0VI6q7sDJnBsTtCGm1Lmt9TX6eATn6wXtcX5R6hTbXbILT0KVnWzWqryi0wubkvYG3xbE6W5QyMAq2n0dPMb0pkqUzeLICfpixryTQhJT4ZrIxIx1RUjSlx89FF021hbFJlHkARJecPfUnsEi263b9kWMuBvNoVNLsxJbHJtOc/VqhmDttmzfe21a9yLseMdFPQjGMTqkqGcyKY5UlhiAbMUvp3qSTvNxraK2yO+tk5NgojRzTRoYHOtztz1P0TODXis7K7YNW1FXKKBBIfKpBJLDO6XOm/sX05xWKKh9wYr7gR3NLUyj2Cx7OZZh7JvdSMh1FjZtdwMc/RzgUp6+qvm/8AtZn3rtEfjJqjNb0tFG/vg3hLgB80diiZFI5xr8ILTTmeVflx5pqNNA3kDxIjix3ETT0s+coBMuVMcA7iVUkeWkLSpo6J6ieaqZOr5xdsqSFmEIt9FBBC34b7C3jGvZarb/6fi8kl+rlSXKK51S6zlKngDZBcDS94N7ei4NnAND6k0La1FAQTwvX6BMLYvG3raOXOmBQ7FwctwOy7LcAk23c4zEf0W/7slfLn/wDleCLYzVoJSGMY1k72tsA4+qtFTKzIy8wR6xaKDg2wU+VhVTSs0vrZrBlsSVGUJa5sDrkPDS8MOPMDmB2q5FiXwtLW8SD/AM6KpTNlppwb3GCnXdWq3ucuYOHte27S17R4rNkZr4MlGCnWqsvict1cMRe17aWvaLbMnqvpMo8SB9McU7aKlT06iQp75qD647uq6DhRd7c9pqSO9m+aXG2ODNLl4TTM1nFpRZeDFpSll8Cbg90SmJbI4lXZJNVPk9QhuWlgh3tpcra2ax01sDrYxL4tjOGT3lTJs+U7SGzyyHJsdDuX0tQD5RtmdJlAPxxPhLmfWto6MHISfhNPmrnbZaxrA1zcwrc0sSa1C59pNi5jzZFTRusufIVUUPfIyrcAG27QkbtQeGhgpMJxKfUSnqp0qVKlEN1dOXHWG3wyfg91z4cY8TuliiXd1reCAfvMI5W6YKf4MmcfHIPoYxcMDKTUNKS/y7A3KXNNBQEipAPX3RSeBbLzZGJVlSxTq5wGQAnNvBOYWsN3Mxr2t2Tm1dZRzkKBJLAzMxINg6OMotr6Nt4iPPSg7e90M5/Mj91DGP6QK1vRw2b/ANw//GI72F9KU66j8qI2wBIJAbgU0OlKcuSktp9lptVXUU9CgSQwL3Jvo6uLC2t8tt4g2g2Vmz8SpKlSnVybZ7k5tGLCwtre9t4iP+6rFGHYoAPlZvrZYwMZxtt1JJHq+udB2I8SP+guN2s5uXKDYED4Toa19VvqdkqqlrJlTQPKtOuZkqbmAuTmJBXU63I3WzHeI34dszVzjPetqNZ0l5KypRbqpYb4Vjvblx1Op0tyJPxtvxdOvjl+pjHs0+NH8ZTL/r5JjnYwD3x5qZ2rI5tMhrSlct6Dr7K5sC2XxKmlNSrMpkkszXmgOZgDekVGgueF93fpHPI6O6mXh1TShpRLz0mStWAKrlF27OhIUaa+MSQwvGTvq6dfBQfplRuXA8WO+vljwkofpQRHsbKUzjzP4V3+ZxBcXCPUgmwuReuqjanZTE1pxRy58hqYqFzNmExV4poDdeHO3KNuPdHTPh9PSyHW8qYWdnuM2YMHYWB1u1wOWl4kBs9iR34kPKnl/wAo2DZmuO/E28pEsfXHOyx8Xj6/hA2tiQQWspQ10bc8ze68V+yc18WpqsMnVypeVgSc1wJgFhaxv1nPhHBJ2MqpU3EJkqZLRqnSS12uLuWbNp2TY2BF9dYlV2WquOIzz4S5Y+qNg2UnccQqvLqx/gjhgj/t6/hcbtHEAUy8AOGgNRx5qsYHshilErCQ1IMxuxbMzHldit7fzMdWL7I185qapz07VUm4ZSGEsgMWQjTfrqLDhYi0Tw2RfjXVnk6D/BGfuN51lcf+vb6FEc7PFSmb1Vh2piC/PuxXibXqKUKruN7HYhWNJnzZtOJsp1yy1DZEXMGLZjcsxKrcaCw0tHbjux1Qtb7toZiLNYWmJMvlbQA7gdCFW401F7xLjY1ONTWH/wDqmj6CI9DY2Vxm1R8aqf8A54DDF/Y+X7XBtHEClGigBFOFDw0UTgmy1W1atZWzULorLLlys2VQQVO/hqTbW5troI04DsAySa6TUFSlTMJXISSoBLK2o0YEg213ROfcXT8558amf/njI2MpvizT4z5/2kG6iHE+X7UTj8Sa0AGmnDKailuaq0nZnFZMg0kudTmRYqJhzB1U7wNDl37tbcDG7Fujlhha0lOyGYJnWOz9kOxBVjoDawIA36KIso2Opf6snxmTT9LxgbF0f5Oh8bn6THNzFSlT7+asO0sVUEBovW3E8zZcu1uzz1WH+55bLnHVWLGwOQgnUA2vaJXBaYU9NJksykypctCb6EqoBPsjl+4ui/JZPmgj0uxtEP8AhZH6tf5RMMjrWp8v2lDPMY92aUrXXifkqtjmB1KYi1ZRzaa7oFImva2gB0A19EHfGqpwKokVPuqkqaUTZqjr0drIzWGYrY3yki4GhGuutouI2Tox/wALT/qk/lGxdmqUbqaR+qT+UQMUXM+/mmRtDEgAUbYZdNRyNlUdn8Ly1bVtdVU7TsuVVR1yoLWvc24XAHC51N4iZFNNo6yomU1ZQCVUPmYzJozBS7ORYcRnYb9dN0MhcDpxukSR/wBNP5RsXC5I3SpY8EX+Ud3cXVc7diak/DQilKWoNKDolfgWfDjNlU9dhvUuwImTJoLgAWBygi5sN17X17ozhVDJkLiCGvpXWqklEfrBmLkPdnUeiLud1/qhpiilj4CfNH8o9CmX4q+oRwRRDgfP9KbtoYl1T8NTSttaEEHXoqv0c5JdGslZsqa8suX6psyjO7MovYX0+iCLWFA3CCO0AsNEs+R8ji9+pNT81y4jh4npkLTF75cx0YeaEeo6RSazowmuxtXzSh4TAzt4E5wD6hDBgi2OZ8fdKWlgZL3gl7J6HJA9KfMJ45VQfSGjvkdFNEu/rX+U9v3AIucEWHFzH+RVYwcA/iFWpPR1QLr1F/lPMPsLWjsl7H0a7qWT5y1P0iJmCKzNIdXHzVggjGjR5Ljk4PIT0JMpfky1H0COpJYG4AeAj1BFZJOqtAA0RBBBHF1EEEECEQQQQIRBBBAhEEEECEQQQQIRBBBAhEEEECEQQQQIRBBBAhEEEECEQQQQIRBBBAhEEEECEQQQQIX/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sp>
        <p:nvSpPr>
          <p:cNvPr id="6" name="AutoShape 4" descr="data:image/jpeg;base64,/9j/4AAQSkZJRgABAQAAAQABAAD/2wCEAAkGBhQQEBQUExQVFRQVFxQXFhgXFxgdGhgaGhcYGBYYGhwaHScfGBokHBYeHy8hIycpLiwsHB4xNTAqNSYrLCkBCQoKDgwOGg8PGS4kHyQsNC0rMiwtLTIsKi0qLC0uLywsLiwpKSwsLSwwLDQsLDAqLCwvLCwsLCksMCwsLCwsKf/AABEIAKsBJwMBIgACEQEDEQH/xAAcAAACAgMBAQAAAAAAAAAAAAAABwUGAQMEAgj/xABTEAACAAQDBAYDCQwHCAEFAAABAgADBBEFEiEGMUFRBxMiYXGBMpGhFDNCUnKSscHTFiM0Q1RidJOUsrTRF1OCosLS8CU1RHODo7PhwxUkJjaE/8QAGgEAAgMBAQAAAAAAAAAAAAAAAAQCAwUBBv/EADQRAAEDAgMFBgYCAwEBAAAAAAEAAgMRIQQSMQUTQVFhFDJxkbHwIoGhwdHhQlIVI5LxM//aAAwDAQACEQMRAD8AeMEEECEQQQQIRBBGudOVFLMQqgXJJsAOZJ3QIWyCF9tB0rJLulKvWMPxjXCeQ0L+weMUHE9paqrNpk12B0yA5V8Mq2B87xoRYCV93WHVZ020Yo7NueiddZtLSyTaZUSlPIut/Ve8cS7e0R3TSb7vvU2x8DktCSzBNFsW4twHyf5+qM0bEzUJJJzDU+MODZjALkpB21ZK2aE7Bt9RXAM7Lfi0uao9bIB7YkqLHJE/3qdLc8ldSfUDePnyVNK7jb6/EcY2FA+4WbkNx715Hu9XKB2zGcHH35IbtV/8mj35r6OghEYRtvV03ozS6/FmXdfabjyIhibOdJcipISaOomHQZj2GPc3A9xt4mEZsDLFfUdFow4+KW2h6q5wQCCEU+iCCCBC56muSW0tWNjNYogsTdgrORoNOyhOvKOiIPH/AMIoP0h/4afE5EiKAHmog1JRBBBEVJEEEcWKYvKpUMyc4RRxPE8gN7HuEdAJNAuEgCpXbGDCvx3pZckrSoFH9ZM1J8FGg87+EUrEccn1F+unO9+BY5fmjsj1RoxbOkfd1vVZku04mWbf0T1qdoqaUbPUSVPIzFB9V7xzfdnRflMn54hCWghobLZxcUodrP4NC+hKXaCmmm0ufJY8hMUn1XvEgI+ayIkMNx6opveZ0xLcA11+abr7Ig/Zf9Xeamza392+S+hYIWGB9LTAhaqXcf1kveO8od/kR4Qw8MxSVUyxMkurqeI4dxG8HuMZs2HkhPxhakOJjm7hXZBBBFCYRBBBAhEEEECEQQQQIRBBGitrFky2mOcqICzE8AINVwmlyufGMYl0kozZrWUetjwVRxJhM7U7Yzq5rElJIPZlg6dxb4zewcINqNpzXzsz5kRbiWosQBfeRp2jxN4hvct/RZW87H1G0egweEEQzP73ovOYzGulOVnd9Vojf6C/nMPUv8z9HjAtKcwDAgcSRwGp9kCo06ZZFZmY6KoJPcAByEaJIWaAVojfQ++p8pfpi4YJ0WT5tmnkSF5ek58hovmT4Rf8G2PpaIZkQZhvmTLFvG50XytCM2PiZZtz0T8Oz5X3dYdUiRGQbaiHnjOxdLWgsyBXP4yXYN4m2jeYMUDG+i2ok3aSRPTkOy4HgdG8j5QQ4+KSxsev5RNs+WO4uOiqE4XAYcdCOTfyO/18o0x0pKKuZbgqT2SrAgq3wbg6jX2ExrWlY/BPmLD1mHgQkCCrbsb0gvSFZU4l5G4He0sd3NR8Xhw5Fu01SsxFdGDKwurDUEHcRHzv7nA9JlHcO0fZp7Ytuwe2YpJgkuW6hzvYj72x+EOSnj6+d8vGYMOBfGL+v7WtgsaWERyG3Dp+k4YIwDGYwl6BQeP/AIRQfpD/AMNPiciDx/8ACKD9If8Ahp8TkWO0b4fcqDdT74BEEEQO1+060EjNoZjXEteZ5n80bz5DjEWML3BrdSh7wxpc7RaNr9tZdAuX05zC6pfcPjPyX2nhxITmLYxNqphmTnLNw5KOSjco/wBaxoq6t5rtMmMWdzdmO8n/AFwjTHpcNhWwjmea8visW+c8hyWYxBBDiSRBBBAhEEEECER34PjU2kmdZJcq2lx8FhyYcR/oWjggiLmhwoVJri01CeeyW2MuvTTsTVHbQn+8vNfo4xYhHzlQVzyJizJbFXU3BH18weIh5bJ7SpXSBMAs47Mxfit/lO8f+o89jMJuTmb3fRekwOM3wyu73qpuCCCM9aSIIIIEIggggQiFd0q7R5nFIh7K2ab3tvVfIa+JHKGPiNaJEp5rejLVnPkLwhJMqZW1VrjrZznVibZmJPebRpbPiBcZHaNWXtKUhojbq739VHx2YZg86pbLJltMPGw0Hix0HmYZ+B9FUiVZqhjOb4vooPIat5m3dFgr8cpMPQK7JLAHZlqNfJF1hyTaIJyxCpSMezSBmmdQKpbPdFrKM1TNIv8AAlHvvqx+oecXGXIpaCXf73JXizEAnxY6sfXFEx/pVmEBaZOrBF872LWuRoo0G6+t4oldiEye+ea7O3Nje3hyHcIrGGnxF5XUHL391acVh8PaFtTzTKxzpZlrdaZDMPx3uF8h6TeyKXV7Uz6uanXNmGYWUFgo1+KDYnvN4gY3UPvqfKX6YejwkUQ+EXWfLi5Zj8RtyUng21s+k95bKvxCWZPmltPK0XvA+liU9lqUMpvjLdk8x6S+2FUIzBLhIpdRfmiHGSw9025J/TqSmr5d+xNUiwdTqPBlN1PnFK2h6KnYs9NNzX16uYdf7LDTyI84X9BiU2nbPKmNLbmptfxG5h3GL7gvSs6qPdMvOLlS8vQjQWJU6HjuI3boROGxGHNYjUcloDFYfECkzaHn+/yqHiOFTadss6W0tvzhofA7m8jHJD8osXpcQllVaXNUjtIwFx4q2o9UVvG+iiTMu1O5lN8U3ZPL4S+3wiyPaIrllFCqpNmupmiNQt/RltGainMlzeZJsATvaX8E+I9H1c4u0IrZquNBiK5iLLMaTMtuILZG8gbN5Q9RGfjohHJVuhutLATGSOjtRZQeP/hFB+kP/DT4nIg8f/CKD9If+GnxOQq7Rvh9ynW6n3wC8TJgUEk2ABJPIDeYQ21e0Brql5muQdmUOSDcfE7z490MvpPxjqaIoDZp5yf2d7+zs/2oTca+zYRQyHwCxNqTmoiHiVmMR10GEzqg2kynmfJUkDxO4eZi14Z0UVMyxmskkcvTb1DT2xpSTxx95yzI8PJJ3Wqkxtp6dpjZUVnbkqlj6hrDZpejmhpVzz2L21vNcKo8hYW8bx7qNvsPo1ySAGt8GSgC/O0X1XhM47NaJhKdGz8grM8NVKwzo0rJ2rKslecw6/NW59dosQ6Hl6v8IbrOeQZPm3v7Yi8T6WZ73EmWkocz22+oD1GK6dr6zrOs90zc3yuz830fZHMuMfckN9/Ndz4OOwBd7+SlcT6MqyTqqrOXmh181a3svFYqaV5TZZisjcmUg+oxcsM6WKiXYTkScNNR2G9lwfUItFN0hUFWuSeuS+9ZyAr6xceu0G+xMXfZUcwjcYWX/wCb6HkUoIxDfqOjygq1zyDkvuaS4Zfmm49VorOJ9E9RLuZLpOGunoN6j2T6xFrMfC6xND1VMmz5m3AqOio0Tux20RoqpXv97ayzR+aT6Xiu/wBY4xH4jg06nNp0p5feym3k24+RjjMNODZWEagpVpdE8HQhfSaNcAjUGMxU+jbGOvoVVjdpJ6s+AF0PzSB5GLZHk5GGNxaeC9fFIJGB44ogggiCsRBBBAhU7pSruroCo3zXRPIds/u284VeA4iKeplTmBIlsGIFrnQ6C8X7pjm9imXgWmtbwCgfvGFzQFOtl9bfqs6Z7b8lxmtbXdfdHocCwdnvxr+F5vHvPabcKKz430m1U+4l2kJ+YbufFju8gIqUxyxJJJJ3km5PiTvif20NH1y+4rZcvbtmy5uFs3G2/wDneK8TDWHYwMBY2nqlMQ97nkPdX0W+r0YDkqD+6D9caI312kxvG0aIvGiXOqI30PvqfKX6Y0XjfQn76nyl+mA6IC0CCL90X4DIqln9dKWZlMvLmvpcNf6IpWJIFnzVUWCzJgA5AMQBFLJg57o+SvfAWRtkrYrmjfL1lv3FD+8PrjReN0j0X+SD/fX+cXFUBeJU0qQykqw3EEgjwI1EW/A+k+pkWWbaen52jgdzDf5jziTxrZ6nTBJc9ZSicZVMxcXuS2TMfO59cLq8KN3eKaczdDROO3uFcMrtRVdOKVImzpswAgTHdwDvAZibH1w+Nma4z6ORMO9paZvECze0R8/Q6ejGbfDZY+K00f3yR9MK7SYN008imtlvO9cDxCkMf/CKD9Jf+GnxORB4/wDhFB+kv/DT4nIxnaN8PuVvN1PvgEtttKYV2LU9IzFVEs6ra4LBnO/TcixLpsthlAA03q83OcwJJ7lOl/ARQdua11xSodHZGUqAykgj72oNiNRx9cbPuP6un91VsxpSuRlQLmnOSLgHMQFNhfXhvtGvuv8AWwF5ApoNSVib7/Y8hgJB1OgCuGIdKlLKGWRLeZbdYZE9uv8Adiq4n0nVc24QrJX8wXb5zX9gER9FhVLUzBLlTpkl2sEE9VKsTuGZD2Se8RN0fR7Km1M2m69xNkrLZ/valWzKpOU5r2BbcQPOJiPDQ94Gutwf/FAy4qbukU0sfZVMq6x5zZpjs7c2Yk+3dGiJ7aXBJNHP6kTZkxlK9YcigBWUNZe3ctYjSwGu+J7C+jqTUUwqFqXEshm7UoAjKSGvZ7aFTxhs4mNjA42B0skxhpHvLRcjW6ocZidwTZV66cy05bqltmmTVAt5KTc8gD42jNRSUEuYZZmVMzKSpmIssJfcSqm5YDx14RZvm1yjX0VYgdTMbBQMYiy47sW1MiT1frqV8p6xBYhWta6k8QdDe199omsM6NpVTTrPl1LlGBNuqGYW3qQH9IEWit2Kia3NWym3CSucWgXVGpqp5TZpbsjc1YqfWIs+GdJlZJ0ZlnLymDXyZbe28Vp+rz9kzOr0uSqh+/QMRfziUxjCJEiTKdJsxnnIJio0tVyqTa7kObXsbWve0dlbG8gPbWvRETpWAljqU6q94f0r08wZZ8t5dxqbZ09na/ux2Ns3hmIXMrq83OS2Vh4qNL+IhabLYEa2qWTcqpBZ2G8KBqRfvIHnHBXUbSJzy20eWxW+7UHePHePGFDhGB5bE4tOqcGMeWB0rA4aJm7IYcKDE59KrMyPJSYC1r3U2tppuY690X+EpsFiDvicgu7OSHS7MScvVuQLnW14dYjNxzCyQZjU0C08BIHxnKKCqIIIIST6IIIIEJcdL7FfcxFvxw1VT/V8wYqGx9QWr6YHLYzB8BOR5CL70t0majluPxc0X7gwI+m0L7Yv/eFN/wAwfQY3sKQcIegK89igRjB1IV62/oeuraGSLKJhmAnKpNroTa4OtrxI4zj1JhZlSOo0cXORVsFuFzNf0ifqMatqv964Z4zvoWK70u/hUj/lf4zCkTd7u43aUJ+pTkzt0JJG61A+gVrx3EaTClEwU4JnMfe1UE2FySTw7u+IbpAwuU9GtbJVFJ6tici9tZlgL3G8Fhr4xjpf95pvlP8AuiN+0n/68n/Kpf3pcETcojkBuXUPgiY5jJGQKBtR4rZsxhMiholq6kIXKhyxRboGtkVQBvNx5nlHfh+IUWLowCdpPjIodL7mUi/LgfGN87AlrcMlSWYrmlSSGGuUhVINuI5jlHDsxsnLwkTJ06cGLALmtlUC+4Ak3Ym3sAiova4OcXHPWytDHMLWBoyUuubozpHkzK2U9i0uYi3CgXtnsbDmLHziG2jxVMUraemkq0srMnS5hdJeuqlmX0tyy2OtuHl1bA7VpMrqrPZDUsHl3/NzAIfzspHqMcW0GGrhOJSKkMXlzZk5yttUBsswX+F76SNBuA13wyARO4u71LeNEq5wMDQ3u1v4VV0qJ0nDlVJVJOmX39RJzbtLu2gJPjfutEPtvgUuZRvVSZYlzAodrywpZbgtnVhfMAL6/wArT1dIm1ay5lJWdUpG9ZcuYrg7j2tQR4+UVfbupempnltWzJrzAq9WUkDsm+YtklhlBAIGu/zhWDMXtofirfX62TWIyiN1R8NLafS6kayjefglPLlgZ5kujAuBYX6u5IOlgLny0jm2zxNMNokppNusdcoOVbhfhuRa12J9ZPKOmoxRqXBKacgBZJVGbHiD1YYd11JHnHPtdgSYpSJVU3amBbi291+FLP5ym9hzuOMWR98Z+7mPn1UJR8Byd7KPLolb7rb835if5YcPRiScOQm2rzbWAHwiOA5iEwYe2w9H1WH062sSmcjvcl/8UO7SIEQHVIbLBMpPResf/CKD9If+GnxORB4/+EUH6Q/8NPicjEdo3w+5W+3U++ASqGGCbtE6vqA/WW55ZSsvttG3phqDnpk4BZjW7yVAPkAfWY2bTVYocblT2HYdFznuIMtj5AAx76WqEzJcioTtIMysRqLPlKNccNCL94jWjNZonHTLbxoVjyNAhlaNc1/CoS0hjdGmIvUV8+bMN3aQgJ55ciX8SFue+F0iFiAoJJNgALkk7gANSYYnRjh7SK2fLe2cSRmAIOUllOU23MOIh3G5d07nT7hI4HNvm8q/Yrj222WqJ2IT5iKhVjLtebLU6SkU6MwI1HERbtn6FpODGW4AZZdTezBhq0wjVSQdDC66RR/tOo8ZX/hlxftj1/2GAB+Lqv8AyTYRnDhh4yTa3Dp4p/DlvaJKC9+PXwXvA5ApcEzLoTTvOJ4lnQsD5XA8hCbEN3YzElrcLanzDrElNJYdxUrLax4Wt5gwpHQqSGFiCQQeBGhB84ZwVQ+QO1qlcdQsjLdKJw9HaCfhYlzBmW82WQeKknT+9EN0WYt1cydSMdzM8u/NTlcewH1xJ7LVa4fg6zZul88xV4sWJMtR3kWPnCxwzFmkVKTxqyvnPfc9oeYJHnC8cJl3w4Vt43TD5hDuSdQL+FlPbVbKlcTElBZahg6HgAx++fNsx8LRB4/XidUOyaSxZJY5S0GVLeQv5mGht7iMpaNahbGY6lJDchOUZyP7AMKaho2nTUlJ6TsFHmbX8BvhrCPL2Z38BT8n0+qVxkYY/Izia/gK47CVy0RkM4F6yYUufgy17KnuzTTbwUxt6WMFyTkqFHZmjI/y1HZPiV/diJxrGabrigps6yAJKP1zrdZZIBsugubnzvF/mMuL4Ucos7KbC98s1DoL95G/kYWe50crZyKVsfnpx90TMbWyxOgBBIuPlrw91S76PVvidP4zD/23h5QoOimiLVzMQQJctr34MxCgdxtm9UN8QttJ1ZqcgmtmNpDXmUQQQRnLTRBBBAhRW0uF+6qSdK4shy/KHaT+8BCCRypuCVYcRcEH6o+koSvSNgHuarLqPvc+7ryDfDX1m/n3RrbNlAJjPFY21ISQJRw1VcavmFgxmOWX0SXa48De4jxPqnmEF3ZyNAWYkj1xqi57NdHHu6nWcKkJmLAqZWaxViN/WC+6+7jGvJJHCMzrBY8UckxytuqxXVbzFQu7uMvwmZrEEg7zppaNT10wpkMxymnZLsV03aXtpDEPQ82UD3WNCT7weNtPfe6PH9DTfla/qD9rCwxuH5/Q/hNdhxPL6j8qR2sqsuCyijlWC02qtZh6N9xuIWkuumTZsvrJkyZZhbO7NbwzExeR0MH8rX9QftY2SOh9lZW91A2IPvB4f9WF4JsPC0jNX5FMYiDEzOBy0tzCWltI31FbMmWzzHfLfLmZmte17XOm4buUMAdDTfla/qD9rGf6Gm/K1/UH7WGe24f+30P4S3YMRpT6j8pf01dMlX6uZMS+pyOy34a5SLwO5KEkks7kkk3Jygaknf6UMD+hpvytf1B+1j2/Q8xCj3WOyCPeDxJJPvv+rRztuHrWv0P4R2HE0pT6j8pdtXTCmQzHKaDKXYrYbha9tLRmTiE1BZJkxRvsrsB6gYtO1HR57hpzONQH7SqF6rLck8853AE7uEU+GInxytqy4S0rJIXUfYrswugaqqJcoXJmuATxsT2m15C58o+hpUsKoA0AAA8BuhZ9E+z9y9Uw0F0lX4n4bDw9H50M6MTaMueTKOC3tmwlkec8fRQeP/hFB+kP/DT4nIg8f/CKD9If+GnxOQk7Rvh9ytBup98AqF0t4Tnp5c8DWU1m+S9h+8F9cUDCNrailQy0cNKNwZcxQya77A7h3AgQ88RolnynlOLq6lT4EW9cItcOWlrhJq0zS0mZZmrLdTucFSDaxDb+6NbAyNfEY3CtLrFx8bmSiRhpWy9vtXNAPVS6eQSCC0iUqPY8M2pUfJIjVhW1FRSAiQ6pf0iJcss2pIzMVJbed5hj/crg3OV+1P8AaQfcrg3OV+1P9pE+1wUpkPkFHsk9a5x5/pLXEtoZ1SwacUdlIOYypQJtuDEKMy6+idI7pG3lbLQIk1VQCwVZUkKByACbovn3K4NzlftT/aQfcrg3OV+1P9pAcVARQxnyC4MHiAaiQeZSuk4rMlzetlt1cwbjLVUA7sqgLbmLWMd87ap5j9ZMkUsyZpd2lasRYXYBgrHTiIYX3K4NzlftT/aQfcrg3OV+1P8AaR04yEmpYfL9oGCnbYPHn+kscXxydVtmnTC9vRGgVe5VGg8d8cEN37lcG5yv2p/tIPuVwbnK/an+0iTcdG0UDT5ftQds+VxqXjz/AElhVYvMmyZUp2ukkMEHyjc3523DkIMLxibSvnklVe1sxRGI52zA5d/CGf8Acrg3OV+1P9pB9yuDc5X7U/2kc7bFTLkNPD9rvYZq5s4r4/pKmsrGmuWYLmO/KiqCbkkkKAL677RL0W29XITJKmLLQa5VlSQLnefQ3xf/ALlcG5yv2p/tIp+MYLTz8QSloFAXQO4dnB4swLMRlVeW83HKJtxEU3wllhe4sFW7DTQ/EH3NrE1Ku3RtTu0iZUzcvWVD3uEVbqtxchQBcsWN7a6Rco0UVIsqWktBZUUKo7gLCN8YMr87y5ehhj3bA1EEEEVq1EEEECEREbUYAtbTtKbQ+kjfFcbj4cD3ExLwRJri01Gqi5oeC06FfO1XhMyS7JMXIykg5jYeXxh3iN9LisyQuWXUTlXU5ZTsq3O87x9ENjbXYpa5MyWWeosrcGHxG7uR4euE3W0TyXMuYpR1NipGv/sd40Mekw87MS2+vELy+Jw78M62nAqWp9qqjMB18/XS7Tph8DvA32jw+19buNTNFvzjELG+d2gH47m8eB8x7bxfuo690eSXEslO8fNdzbU1Z/4qf+tf6jGyj2lqjMQGpn6sPxr8/GIaN9D76nyl+mOmJlO6PJc3r694+a7BtNV/lVR+tmfzj0u1dWP+Jn+cxj9JiKEEG6Z/UeSN68fyPmp2n2tqyQDUTSouT2yNBqdQQbx4bauoY6z6gfJnzB7CTEYeyluLWJ7l3geZ18hGiObpn9QgzP8A7HzUlV4jMngB6ia4BuFmsxAOovvIvY79OMbsA2am1c9ZSghTq771VeJuNCeQ5+caMDwKbWTRLlLc72Y+ig5sfq3mHbs3s3LoZPVy9SdXc73bmeQ5DhCmKxLcO3K3X0TuEwrsQ7M7T1Xdh9AkiUkuWLIgCqO4fSe+OmCCPPE1uV6UAAUCg8f/AAig/SH/AIafE5EHj/4RQfpD/wANPicibtG+H3Ki3U++ARFL6RNkPdUvrpQvOljUDfMTfl+UN48xxi6QQRSOicHtUZYmysLHL5qghpbddHnWlqilA6w3MyWPhn4y8m5jjv371eykEgggg2IIsQRvBB3GPTwYhszatXlMRh3wOo5eYIIIYS6IIIIEIggggQiCCPUuWWICgkk2AAuSeAAG8xyqFgLfQQ4+j3ZH3HK6yaPv8waj4i7wnjxPkOEcWwvR/wBRln1ABm70TeJfeeb/AEeMX20YWOxYf/rZpx6r0GAwWT/Y/Xh0WYIIIylsIggggQiCCCBCIIIIEIiF2i2Vk1yWmrZhfK66MvnxHcdImoIk1xaatNCovY14yuFQkhtB0f1NISQvWy/joCSPlLvX2jviuyZtjzB0I5iPpGITFdj6WquZklcx+EvZbzK2v5xqxbTItIPmFjzbLBNYjToUipsm2o1U7j9R5GPVD76nyl+mGfUdEksEmTPmJfg6q48OFx4xyJ0TOrAibLNiDorL7Lt9MOjHwkapE7PnB7qWgjeksKMzf2V595/N+mGFK6JHH46WvfkZz7WAHqiSpOiWnBzTZs2aeI0UH1XPtjjsfCOKG7OnPBKfV24lmO4C5J7gIuWznRjOn2afeTL5fjD4D4Pnr3QzsJ2dp6UfeZSIeJAux8WOp9cSUIzbSc60Yp6rQg2W1t5DVcGE4NKpZYlyUCqPWTzY7ye8x3wQRlkkmpWuAGigRBBBHF1QeP8A4RQfpD/w0+JyOSrw5Zryma95Ll1seJRk15izmOuJE1A98VEChKIIIIipIit7T7DSK67EdXO4TFG/lmHwh7e+LJBE2Pcw5mmhUJI2yNyuFQkXjmwtVSkkyzMT48u5HmPSX1W74r14+lYicS2WpakkzZCMT8K1m+ctjGrFtMi0g8ljy7KBvGfNICCHDU9FFG3omang4P7wMcv9D9P/AF0//t/5YaG0YTz8kodmT9PNKiCHDTdFNGvpGbM+U9v3AIn8M2Zpqb3qSin41rt843PtiD9pxjuglWM2XIe8QEosD2CqqqxydVL+PMBHqX0m9g74aGzOxMihGZRnm21mNv8ABRuUeHmTFigjMnxkk1tByC1YMFFDfU8yiCCCE06iCCCBCIIIIELVUTMqM3IE+oXisdH21UzEKeZMmhFZJmXsXAtkVhvJ17Vosld71M+Q30GFDsyf9g1/y0HrWSD7IpkeWuHzWnhMO2aF9dczQDyqSE4+sHPfBnHGE7O2URsFWsd3acoUpdjlSWJgRUUfB7NjccYMU2dDYSlfMmTJlSxlEMzEhVLhAo5EDW++8R3p5cKq4bNjJA3n8snd/l56dU4i0AmDnCk2oq5s2nwhusImuq2e+ocmWoc8zrf18469tNjkw6QtXTTJqz0dAzs5JcsbXN+N7XG4i+kdMpuQNFBuzm1Y1z6FxIFrVBpc10KaJa0YSYDuN/CFTtXj3uuppZM0zBTNJlTZqSgxZy6liLLqRoB3Ak8I8UCrT4hTnDpVUsp2Cz0eXNC2JAzXcfFJN+GUc4DNdA2YcgLnUJBOlrVsTWxNOSbJmjmNN/dBnEKeRs+tfjNdJmM4lXzzApsXy5BLB7gWJ8oxthggpKjDqeTMmAXYK5btL1k1FJFt1g1tIN6aVpb9oGz2F7Y958RFdLAZa8/evRNkODAHB3QodptmBRV9NLpZk2X7pARmznN2nCO1+Nw99dxF46p2CrhmNUiU7OEm5M4LElsxdWzfGG467jBvTxHGiP8AHxuaC2TVpcPh/rrW9tLapqNMAFyQPGMhr7oT0+ulV2IVJrhPmSpTMkqVKWYwXK7Jc5NRot+8seUS2wjzJVbUSZIniiMtmlmcjgSyAlvSAA3sLcQAecAmqVyTZpYwkuuADpa/AGtzfkmS00DeQPEiILbfH3oqJ58oKXBQDNcjtMBewIv64XUrDqF0mdaanEKolrzJKzMo5WJspHG5JG+2mkeJFc83Z+cHYsJdTKVSTfs/e2tc8LsfK0QdMaHwTMWzWh7XEkjMAQRStTwvWniAm/Q1eeVLc2BdFa3iAY4dpKyplS0NLKSa5dQwdsoCned48PPcYo7bAS5uGipd5hquoE0OXNlsuZUA3BQNLjXjELtDjMyfglI7sxdZ8xS1zc5FfIx/OGmvMXiTpCBcKuLAMfICx1Rmymo6E87i3RX7ENqpkvFqejCp1c1MzE3zXImEW1tYdXy1v3RJ4ZWVLVFQs6UqSUI6lwwJccbi+nqEVDFz/wDkVF/yV/cqI17K0gqMRxWVMLZZhs1mIOkxgLEajQWgDzWnX7IfhWbrMAB8AJ8S6lRfVMnOOYjJaE3jWz0iZWLR4eHaYCeumNMZkQDQjfw4nnYb72sO1+FSZEijkTqxpdPLBDp2jMn7t2W5te43WGbuEd3pvbRVOwDAWAPNXXplvTnQE68EwUmg7iD4RlnsNYS88yaaupHoZVRTq0xVYzQwE0Z5YOUMSStnIN9NRaJyvpzimMzaWc7CnkKSJamwbL1YN+8tMvfgALWgE3Cl9FJ2zQCHZvhylxqLihppU3+aZizARcaxE4DWVMxp3uiUssLMIlZWBzJzNie7lv3RC4FsW9DWhqebakZWzyXYk5uGXhvsc2/eNbi1S2fxl6WjxWahOcTlCnk0yYyZ/EXv5COmQimYKEeDbI1wicHd2lRQ/Eac7ddUw6mtqmrVly0lpTqAZkx9Wcn4EtQwtw1Pf5zRa2+FnhHR5KqaBah3mGqmSzNWaXbskglRv10tcnXfa0QmIY/MqcCQzCzNKqVQsSbsBKLrc8SMwF9+l4jvS0VI6q7sDJnBsTtCGm1Lmt9TX6eATn6wXtcX5R6hTbXbILT0KVnWzWqryi0wubkvYG3xbE6W5QyMAq2n0dPMb0pkqUzeLICfpixryTQhJT4ZrIxIx1RUjSlx89FF021hbFJlHkARJecPfUnsEi263b9kWMuBvNoVNLsxJbHJtOc/VqhmDttmzfe21a9yLseMdFPQjGMTqkqGcyKY5UlhiAbMUvp3qSTvNxraK2yO+tk5NgojRzTRoYHOtztz1P0TODXis7K7YNW1FXKKBBIfKpBJLDO6XOm/sX05xWKKh9wYr7gR3NLUyj2Cx7OZZh7JvdSMh1FjZtdwMc/RzgUp6+qvm/8AtZn3rtEfjJqjNb0tFG/vg3hLgB80diiZFI5xr8ILTTmeVflx5pqNNA3kDxIjix3ETT0s+coBMuVMcA7iVUkeWkLSpo6J6ieaqZOr5xdsqSFmEIt9FBBC34b7C3jGvZarb/6fi8kl+rlSXKK51S6zlKngDZBcDS94N7ei4NnAND6k0La1FAQTwvX6BMLYvG3raOXOmBQ7FwctwOy7LcAk23c4zEf0W/7slfLn/wDleCLYzVoJSGMY1k72tsA4+qtFTKzIy8wR6xaKDg2wU+VhVTSs0vrZrBlsSVGUJa5sDrkPDS8MOPMDmB2q5FiXwtLW8SD/AM6KpTNlppwb3GCnXdWq3ucuYOHte27S17R4rNkZr4MlGCnWqsvict1cMRe17aWvaLbMnqvpMo8SB9McU7aKlT06iQp75qD647uq6DhRd7c9pqSO9m+aXG2ODNLl4TTM1nFpRZeDFpSll8Cbg90SmJbI4lXZJNVPk9QhuWlgh3tpcra2ax01sDrYxL4tjOGT3lTJs+U7SGzyyHJsdDuX0tQD5RtmdJlAPxxPhLmfWto6MHISfhNPmrnbZaxrA1zcwrc0sSa1C59pNi5jzZFTRusufIVUUPfIyrcAG27QkbtQeGhgpMJxKfUSnqp0qVKlEN1dOXHWG3wyfg91z4cY8TuliiXd1reCAfvMI5W6YKf4MmcfHIPoYxcMDKTUNKS/y7A3KXNNBQEipAPX3RSeBbLzZGJVlSxTq5wGQAnNvBOYWsN3Mxr2t2Tm1dZRzkKBJLAzMxINg6OMotr6Nt4iPPSg7e90M5/Mj91DGP6QK1vRw2b/ANw//GI72F9KU66j8qI2wBIJAbgU0OlKcuSktp9lptVXUU9CgSQwL3Jvo6uLC2t8tt4g2g2Vmz8SpKlSnVybZ7k5tGLCwtre9t4iP+6rFGHYoAPlZvrZYwMZxtt1JJHq+udB2I8SP+guN2s5uXKDYED4Toa19VvqdkqqlrJlTQPKtOuZkqbmAuTmJBXU63I3WzHeI34dszVzjPetqNZ0l5KypRbqpYb4Vjvblx1Op0tyJPxtvxdOvjl+pjHs0+NH8ZTL/r5JjnYwD3x5qZ2rI5tMhrSlct6Dr7K5sC2XxKmlNSrMpkkszXmgOZgDekVGgueF93fpHPI6O6mXh1TShpRLz0mStWAKrlF27OhIUaa+MSQwvGTvq6dfBQfplRuXA8WO+vljwkofpQRHsbKUzjzP4V3+ZxBcXCPUgmwuReuqjanZTE1pxRy58hqYqFzNmExV4poDdeHO3KNuPdHTPh9PSyHW8qYWdnuM2YMHYWB1u1wOWl4kBs9iR34kPKnl/wAo2DZmuO/E28pEsfXHOyx8Xj6/hA2tiQQWspQ10bc8ze68V+yc18WpqsMnVypeVgSc1wJgFhaxv1nPhHBJ2MqpU3EJkqZLRqnSS12uLuWbNp2TY2BF9dYlV2WquOIzz4S5Y+qNg2UnccQqvLqx/gjhgj/t6/hcbtHEAUy8AOGgNRx5qsYHshilErCQ1IMxuxbMzHldit7fzMdWL7I185qapz07VUm4ZSGEsgMWQjTfrqLDhYi0Tw2RfjXVnk6D/BGfuN51lcf+vb6FEc7PFSmb1Vh2piC/PuxXibXqKUKruN7HYhWNJnzZtOJsp1yy1DZEXMGLZjcsxKrcaCw0tHbjux1Qtb7toZiLNYWmJMvlbQA7gdCFW401F7xLjY1ONTWH/wDqmj6CI9DY2Vxm1R8aqf8A54DDF/Y+X7XBtHEClGigBFOFDw0UTgmy1W1atZWzULorLLlys2VQQVO/hqTbW5troI04DsAySa6TUFSlTMJXISSoBLK2o0YEg213ROfcXT8558amf/njI2MpvizT4z5/2kG6iHE+X7UTj8Sa0AGmnDKailuaq0nZnFZMg0kudTmRYqJhzB1U7wNDl37tbcDG7Fujlhha0lOyGYJnWOz9kOxBVjoDawIA36KIso2Opf6snxmTT9LxgbF0f5Oh8bn6THNzFSlT7+asO0sVUEBovW3E8zZcu1uzz1WH+55bLnHVWLGwOQgnUA2vaJXBaYU9NJksykypctCb6EqoBPsjl+4ui/JZPmgj0uxtEP8AhZH6tf5RMMjrWp8v2lDPMY92aUrXXifkqtjmB1KYi1ZRzaa7oFImva2gB0A19EHfGqpwKokVPuqkqaUTZqjr0drIzWGYrY3yki4GhGuutouI2Tox/wALT/qk/lGxdmqUbqaR+qT+UQMUXM+/mmRtDEgAUbYZdNRyNlUdn8Ly1bVtdVU7TsuVVR1yoLWvc24XAHC51N4iZFNNo6yomU1ZQCVUPmYzJozBS7ORYcRnYb9dN0MhcDpxukSR/wBNP5RsXC5I3SpY8EX+Ud3cXVc7diak/DQilKWoNKDolfgWfDjNlU9dhvUuwImTJoLgAWBygi5sN17X17ozhVDJkLiCGvpXWqklEfrBmLkPdnUeiLud1/qhpiilj4CfNH8o9CmX4q+oRwRRDgfP9KbtoYl1T8NTSttaEEHXoqv0c5JdGslZsqa8suX6psyjO7MovYX0+iCLWFA3CCO0AsNEs+R8ji9+pNT81y4jh4npkLTF75cx0YeaEeo6RSazowmuxtXzSh4TAzt4E5wD6hDBgi2OZ8fdKWlgZL3gl7J6HJA9KfMJ45VQfSGjvkdFNEu/rX+U9v3AIucEWHFzH+RVYwcA/iFWpPR1QLr1F/lPMPsLWjsl7H0a7qWT5y1P0iJmCKzNIdXHzVggjGjR5Ljk4PIT0JMpfky1H0COpJYG4AeAj1BFZJOqtAA0RBBBHF1EEEECEQQQQIRBBBAhEEEECEQQQQIRBBBAhEEEECEQQQQIRBBBAhEEEECEQQQQIRBBBAhEEEECEQQQQIX/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ES"/>
          </a:p>
        </p:txBody>
      </p:sp>
      <p:pic>
        <p:nvPicPr>
          <p:cNvPr id="7" name="Picture 2" descr="http://www.eloficial.com.ec/wp-content/uploads/2012/07/chova.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55239" y="24706"/>
            <a:ext cx="1153265" cy="667990"/>
          </a:xfrm>
          <a:prstGeom prst="rect">
            <a:avLst/>
          </a:prstGeom>
          <a:noFill/>
          <a:extLst>
            <a:ext uri="{909E8E84-426E-40DD-AFC4-6F175D3DCCD1}">
              <a14:hiddenFill xmlns:a14="http://schemas.microsoft.com/office/drawing/2010/main">
                <a:solidFill>
                  <a:srgbClr val="FFFFFF"/>
                </a:solidFill>
              </a14:hiddenFill>
            </a:ext>
          </a:extLst>
        </p:spPr>
      </p:pic>
      <p:pic>
        <p:nvPicPr>
          <p:cNvPr id="9" name="8 Imagen"/>
          <p:cNvPicPr/>
          <p:nvPr/>
        </p:nvPicPr>
        <p:blipFill>
          <a:blip r:embed="rId3" cstate="print">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a:off x="35496" y="44624"/>
            <a:ext cx="1872208" cy="57606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16057959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09600" y="341784"/>
            <a:ext cx="7924800" cy="1143000"/>
          </a:xfrm>
        </p:spPr>
        <p:txBody>
          <a:bodyPr/>
          <a:lstStyle/>
          <a:p>
            <a:pPr algn="ctr"/>
            <a:r>
              <a:rPr lang="es-EC" b="1" dirty="0" smtClean="0">
                <a:solidFill>
                  <a:srgbClr val="FFC000"/>
                </a:solidFill>
              </a:rPr>
              <a:t>PROCESO DE FABRICACIÓN DE EMULSIONES ASFÁLTICAS</a:t>
            </a:r>
            <a:endParaRPr lang="es-ES" b="1" dirty="0">
              <a:solidFill>
                <a:srgbClr val="FFC000"/>
              </a:solidFill>
            </a:endParaRPr>
          </a:p>
        </p:txBody>
      </p:sp>
      <p:graphicFrame>
        <p:nvGraphicFramePr>
          <p:cNvPr id="4" name="3 Marcador de contenido"/>
          <p:cNvGraphicFramePr>
            <a:graphicFrameLocks noGrp="1"/>
          </p:cNvGraphicFramePr>
          <p:nvPr>
            <p:ph sz="quarter" idx="13"/>
            <p:extLst>
              <p:ext uri="{D42A27DB-BD31-4B8C-83A1-F6EECF244321}">
                <p14:modId xmlns:p14="http://schemas.microsoft.com/office/powerpoint/2010/main" val="562152600"/>
              </p:ext>
            </p:extLst>
          </p:nvPr>
        </p:nvGraphicFramePr>
        <p:xfrm>
          <a:off x="323528" y="1700808"/>
          <a:ext cx="8424936" cy="496855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154767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778" y="548680"/>
            <a:ext cx="8175677" cy="58326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14990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1 Título"/>
          <p:cNvSpPr>
            <a:spLocks noGrp="1"/>
          </p:cNvSpPr>
          <p:nvPr>
            <p:ph type="title"/>
          </p:nvPr>
        </p:nvSpPr>
        <p:spPr>
          <a:xfrm>
            <a:off x="611560" y="260648"/>
            <a:ext cx="7924800" cy="580926"/>
          </a:xfrm>
        </p:spPr>
        <p:txBody>
          <a:bodyPr/>
          <a:lstStyle/>
          <a:p>
            <a:pPr algn="ctr"/>
            <a:r>
              <a:rPr lang="es-EC" b="1" dirty="0" smtClean="0">
                <a:solidFill>
                  <a:srgbClr val="FFC000"/>
                </a:solidFill>
              </a:rPr>
              <a:t>ANTECEDENTES DEL PROYECTO</a:t>
            </a:r>
            <a:endParaRPr lang="es-ES" b="1" dirty="0">
              <a:solidFill>
                <a:srgbClr val="FFC000"/>
              </a:solidFill>
            </a:endParaRPr>
          </a:p>
        </p:txBody>
      </p:sp>
      <p:graphicFrame>
        <p:nvGraphicFramePr>
          <p:cNvPr id="8" name="7 Marcador de contenido"/>
          <p:cNvGraphicFramePr>
            <a:graphicFrameLocks noGrp="1"/>
          </p:cNvGraphicFramePr>
          <p:nvPr>
            <p:ph sz="quarter" idx="13"/>
            <p:extLst>
              <p:ext uri="{D42A27DB-BD31-4B8C-83A1-F6EECF244321}">
                <p14:modId xmlns:p14="http://schemas.microsoft.com/office/powerpoint/2010/main" val="2389758850"/>
              </p:ext>
            </p:extLst>
          </p:nvPr>
        </p:nvGraphicFramePr>
        <p:xfrm>
          <a:off x="609600" y="1412776"/>
          <a:ext cx="8210872" cy="4114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6506821"/>
      </p:ext>
    </p:extLst>
  </p:cSld>
  <p:clrMapOvr>
    <a:masterClrMapping/>
  </p:clrMapOvr>
  <p:timing>
    <p:tnLst>
      <p:par>
        <p:cTn id="1" dur="indefinite" restart="never" nodeType="tmRoot"/>
      </p:par>
    </p:tnLst>
  </p:timing>
</p:sld>
</file>

<file path=ppt/theme/theme1.xml><?xml version="1.0" encoding="utf-8"?>
<a:theme xmlns:a="http://schemas.openxmlformats.org/drawingml/2006/main" name="Horizonte">
  <a:themeElements>
    <a:clrScheme name="Horizonte">
      <a:dk1>
        <a:srgbClr val="000000"/>
      </a:dk1>
      <a:lt1>
        <a:srgbClr val="FFFFFF"/>
      </a:lt1>
      <a:dk2>
        <a:srgbClr val="1F2123"/>
      </a:dk2>
      <a:lt2>
        <a:srgbClr val="DC9E1F"/>
      </a:lt2>
      <a:accent1>
        <a:srgbClr val="7E97AD"/>
      </a:accent1>
      <a:accent2>
        <a:srgbClr val="CC8E60"/>
      </a:accent2>
      <a:accent3>
        <a:srgbClr val="7A6A60"/>
      </a:accent3>
      <a:accent4>
        <a:srgbClr val="B4936D"/>
      </a:accent4>
      <a:accent5>
        <a:srgbClr val="67787B"/>
      </a:accent5>
      <a:accent6>
        <a:srgbClr val="9D936F"/>
      </a:accent6>
      <a:hlink>
        <a:srgbClr val="646464"/>
      </a:hlink>
      <a:folHlink>
        <a:srgbClr val="969696"/>
      </a:folHlink>
    </a:clrScheme>
    <a:fontScheme name="Horizonte">
      <a:maj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HGｺﾞｼｯｸM"/>
        <a:font script="Hang" typeface="HY얕은샘물M"/>
        <a:font script="Hans" typeface="方正姚体"/>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Horizonte">
      <a:fillStyleLst>
        <a:solidFill>
          <a:schemeClr val="phClr"/>
        </a:solidFill>
        <a:gradFill rotWithShape="1">
          <a:gsLst>
            <a:gs pos="0">
              <a:schemeClr val="phClr">
                <a:tint val="83000"/>
                <a:shade val="100000"/>
                <a:satMod val="100000"/>
              </a:schemeClr>
            </a:gs>
            <a:gs pos="100000">
              <a:schemeClr val="phClr">
                <a:tint val="61000"/>
                <a:alpha val="100000"/>
                <a:satMod val="200000"/>
              </a:schemeClr>
            </a:gs>
          </a:gsLst>
          <a:path path="circle">
            <a:fillToRect l="100000" t="100000" r="100000" b="100000"/>
          </a:path>
        </a:gradFill>
        <a:gradFill rotWithShape="1">
          <a:gsLst>
            <a:gs pos="0">
              <a:schemeClr val="phClr">
                <a:shade val="85000"/>
              </a:schemeClr>
            </a:gs>
            <a:gs pos="100000">
              <a:schemeClr val="phClr">
                <a:tint val="90000"/>
                <a:alpha val="100000"/>
                <a:satMod val="20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2924" dir="5400000" rotWithShape="0">
              <a:srgbClr val="000000">
                <a:alpha val="40000"/>
              </a:srgbClr>
            </a:outerShdw>
          </a:effectLst>
        </a:effectStyle>
        <a:effectStyle>
          <a:effectLst>
            <a:outerShdw blurRad="50800" dist="25400" dir="5400000" rotWithShape="0">
              <a:srgbClr val="000000">
                <a:alpha val="40000"/>
              </a:srgbClr>
            </a:outerShdw>
          </a:effectLst>
          <a:scene3d>
            <a:camera prst="orthographicFront">
              <a:rot lat="0" lon="0" rev="0"/>
            </a:camera>
            <a:lightRig rig="flat" dir="t">
              <a:rot lat="0" lon="0" rev="3600000"/>
            </a:lightRig>
          </a:scene3d>
          <a:sp3d prstMaterial="flat">
            <a:bevelT w="34925" h="47625" prst="coolSlant"/>
          </a:sp3d>
        </a:effectStyle>
      </a:effectStyleLst>
      <a:bgFillStyleLst>
        <a:solidFill>
          <a:schemeClr val="phClr"/>
        </a:solidFill>
        <a:gradFill rotWithShape="1">
          <a:gsLst>
            <a:gs pos="0">
              <a:schemeClr val="phClr">
                <a:tint val="96000"/>
                <a:shade val="100000"/>
                <a:alpha val="100000"/>
                <a:satMod val="140000"/>
              </a:schemeClr>
            </a:gs>
            <a:gs pos="31000">
              <a:schemeClr val="phClr">
                <a:tint val="100000"/>
                <a:shade val="90000"/>
                <a:alpha val="100000"/>
              </a:schemeClr>
            </a:gs>
            <a:gs pos="100000">
              <a:schemeClr val="phClr">
                <a:tint val="100000"/>
                <a:shade val="80000"/>
                <a:alpha val="100000"/>
              </a:schemeClr>
            </a:gs>
          </a:gsLst>
          <a:lin ang="5400000" scaled="0"/>
        </a:gradFill>
        <a:gradFill rotWithShape="1">
          <a:gsLst>
            <a:gs pos="0">
              <a:schemeClr val="phClr">
                <a:tint val="96000"/>
                <a:shade val="100000"/>
                <a:alpha val="100000"/>
                <a:satMod val="180000"/>
              </a:schemeClr>
            </a:gs>
            <a:gs pos="41000">
              <a:schemeClr val="phClr">
                <a:tint val="100000"/>
                <a:shade val="100000"/>
                <a:alpha val="100000"/>
                <a:satMod val="150000"/>
              </a:schemeClr>
            </a:gs>
            <a:gs pos="100000">
              <a:schemeClr val="phClr">
                <a:tint val="100000"/>
                <a:shade val="65000"/>
                <a:alpha val="100000"/>
              </a:schemeClr>
            </a:gs>
          </a:gsLst>
          <a:path path="circle">
            <a:fillToRect l="50000" t="80000" r="100000" b="10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1877</TotalTime>
  <Words>3292</Words>
  <Application>Microsoft Office PowerPoint</Application>
  <PresentationFormat>Presentación en pantalla (4:3)</PresentationFormat>
  <Paragraphs>739</Paragraphs>
  <Slides>63</Slides>
  <Notes>0</Notes>
  <HiddenSlides>0</HiddenSlides>
  <MMClips>0</MMClips>
  <ScaleCrop>false</ScaleCrop>
  <HeadingPairs>
    <vt:vector size="4" baseType="variant">
      <vt:variant>
        <vt:lpstr>Tema</vt:lpstr>
      </vt:variant>
      <vt:variant>
        <vt:i4>1</vt:i4>
      </vt:variant>
      <vt:variant>
        <vt:lpstr>Títulos de diapositiva</vt:lpstr>
      </vt:variant>
      <vt:variant>
        <vt:i4>63</vt:i4>
      </vt:variant>
    </vt:vector>
  </HeadingPairs>
  <TitlesOfParts>
    <vt:vector size="64" baseType="lpstr">
      <vt:lpstr>Horizonte</vt:lpstr>
      <vt:lpstr>Presentación de PowerPoint</vt:lpstr>
      <vt:lpstr>Presentación de PowerPoint</vt:lpstr>
      <vt:lpstr>ANTECEDENTES DE CHOVA DEL ECUADOR S.A.</vt:lpstr>
      <vt:lpstr>Planta el inga</vt:lpstr>
      <vt:lpstr>Presentación de PowerPoint</vt:lpstr>
      <vt:lpstr>EMULSIONES ASFÁLTICAS</vt:lpstr>
      <vt:lpstr>PROCESO DE FABRICACIÓN DE EMULSIONES ASFÁLTICAS</vt:lpstr>
      <vt:lpstr>Presentación de PowerPoint</vt:lpstr>
      <vt:lpstr>ANTECEDENTES DEL PROYECTO</vt:lpstr>
      <vt:lpstr>DEFINICIÓN DEL PROBLEMA</vt:lpstr>
      <vt:lpstr>OBJETIVO GENERAL</vt:lpstr>
      <vt:lpstr>OBJETIVOS ESPECÍFICOS</vt:lpstr>
      <vt:lpstr>CALENTAMIENTO ACTUAL DE AGUA mediante el uso del serpentín</vt:lpstr>
      <vt:lpstr>TEMPERATURA INICIAL DE AGUA</vt:lpstr>
      <vt:lpstr>TIEMPOS DE CALENTAMIENTO DE AGUA MEDIANTE EL USO DEL SERPENTÍN </vt:lpstr>
      <vt:lpstr>Temperaturas de aceite térmico</vt:lpstr>
      <vt:lpstr>PARÁMETROS DE DISEÑO</vt:lpstr>
      <vt:lpstr>Calor disponible para el calentamiento de agua</vt:lpstr>
      <vt:lpstr>CALOR REQUERIDO PARA EL CALENTAMIENTO DE AGUA</vt:lpstr>
      <vt:lpstr>ALTERNATIVAS DE DISEÑO </vt:lpstr>
      <vt:lpstr>Matriz combinex</vt:lpstr>
      <vt:lpstr>MATRIZ DE DECISIÓN</vt:lpstr>
      <vt:lpstr>INTERCAMBIADOR DE CALOR DE TUBOS CONCÉNTRICOS</vt:lpstr>
      <vt:lpstr>CAÍDA DE PRESIÓN EN EL INTERCAMBIADOR DE CALOR</vt:lpstr>
      <vt:lpstr>DISEÑO MECÁNICO.- ESPESOR MÍNIMO DE TUBERÍAS</vt:lpstr>
      <vt:lpstr>Presentación de PowerPoint</vt:lpstr>
      <vt:lpstr>DISEÑO MECÁNICO.- cálculo de la clase de presión de brida</vt:lpstr>
      <vt:lpstr>DISEÑO ESTRUCTURAL DEL INTERCAMBIADOR DE CALOR</vt:lpstr>
      <vt:lpstr>SIMULACIÓN.- SOPORTE DE TUBERÍA</vt:lpstr>
      <vt:lpstr>Presentación de PowerPoint</vt:lpstr>
      <vt:lpstr>Presentación de PowerPoint</vt:lpstr>
      <vt:lpstr>SIMULACIÓN TÉRMICA</vt:lpstr>
      <vt:lpstr>Presentación de PowerPoint</vt:lpstr>
      <vt:lpstr>Presentación de PowerPoint</vt:lpstr>
      <vt:lpstr>CAÍDA DE PRESIÓN.- Líneas de aceite térmico</vt:lpstr>
      <vt:lpstr>Presentación de PowerPoint</vt:lpstr>
      <vt:lpstr>CAÍDA DE PRESIÓN.- Líneas de AGUA</vt:lpstr>
      <vt:lpstr>Presentación de PowerPoint</vt:lpstr>
      <vt:lpstr>ESPESOR DE AISLANTE TÉRMICO</vt:lpstr>
      <vt:lpstr>Presentación de PowerPoint</vt:lpstr>
      <vt:lpstr>CONTROL AUTOMÁTICO DEL SISTEMA</vt:lpstr>
      <vt:lpstr>INTERFAZ GRÁFICA</vt:lpstr>
      <vt:lpstr>CONSTRUCCIÓN DE LA ESTRUCTURA</vt:lpstr>
      <vt:lpstr>CONSTRUCCIÓN DEL INTERCAMBIADOR DE CALOR</vt:lpstr>
      <vt:lpstr>CONSTRUCCIÓN E INSTALACIÓN LÍNEAS DE ALIMENTACIÓN</vt:lpstr>
      <vt:lpstr>MONTAJE DE LA INSTRUMENTACIÓN</vt:lpstr>
      <vt:lpstr>PRUEBA NEUMÁTICA</vt:lpstr>
      <vt:lpstr>ADQUISICIÓN Y VALIDACIÓN DE DATOS</vt:lpstr>
      <vt:lpstr>Presentación de PowerPoint</vt:lpstr>
      <vt:lpstr>Presentación de PowerPoint</vt:lpstr>
      <vt:lpstr>COMPARACIÓN ENTRE EL SERPENTÍN Y EL INTERCAMBIADOR DE CALOR</vt:lpstr>
      <vt:lpstr>ANÁLISIS FINANCIERO</vt:lpstr>
      <vt:lpstr>Análisis económico.- CAPACIDAD DE LA PLANTA</vt:lpstr>
      <vt:lpstr>Análisis económico.- INDICADORES ECONÓMICOS</vt:lpstr>
      <vt:lpstr>Presentación de PowerPoint</vt:lpstr>
      <vt:lpstr>Análisis económico.- INDICADORES DE PRODUCCIÓN</vt:lpstr>
      <vt:lpstr>Presentación de PowerPoint</vt:lpstr>
      <vt:lpstr>CONCLUSIONES</vt:lpstr>
      <vt:lpstr>Presentación de PowerPoint</vt:lpstr>
      <vt:lpstr>Presentación de PowerPoint</vt:lpstr>
      <vt:lpstr>recomendaciones</vt:lpstr>
      <vt:lpstr>¿PREGUNTAS?</vt:lpstr>
      <vt:lpstr>GRACIAS</vt:lpstr>
    </vt:vector>
  </TitlesOfParts>
  <Company>DELL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dell</dc:creator>
  <cp:lastModifiedBy>dell</cp:lastModifiedBy>
  <cp:revision>146</cp:revision>
  <dcterms:created xsi:type="dcterms:W3CDTF">2013-12-18T16:56:26Z</dcterms:created>
  <dcterms:modified xsi:type="dcterms:W3CDTF">2014-01-29T04:12:04Z</dcterms:modified>
</cp:coreProperties>
</file>