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9" r:id="rId4"/>
    <p:sldId id="260" r:id="rId5"/>
    <p:sldId id="264" r:id="rId6"/>
    <p:sldId id="269" r:id="rId7"/>
    <p:sldId id="274" r:id="rId8"/>
    <p:sldId id="275" r:id="rId9"/>
    <p:sldId id="279" r:id="rId10"/>
    <p:sldId id="283" r:id="rId11"/>
    <p:sldId id="285" r:id="rId12"/>
    <p:sldId id="294" r:id="rId13"/>
    <p:sldId id="295" r:id="rId14"/>
    <p:sldId id="296" r:id="rId15"/>
    <p:sldId id="297" r:id="rId16"/>
    <p:sldId id="299" r:id="rId17"/>
    <p:sldId id="30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387" autoAdjust="0"/>
  </p:normalViewPr>
  <p:slideViewPr>
    <p:cSldViewPr>
      <p:cViewPr>
        <p:scale>
          <a:sx n="70" d="100"/>
          <a:sy n="70" d="100"/>
        </p:scale>
        <p:origin x="-4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EC801-E541-40C2-9F0E-5A0C4275C512}" type="doc">
      <dgm:prSet loTypeId="urn:microsoft.com/office/officeart/2005/8/layout/target3" loCatId="list" qsTypeId="urn:microsoft.com/office/officeart/2005/8/quickstyle/simple1" qsCatId="simple" csTypeId="urn:microsoft.com/office/officeart/2005/8/colors/accent3_2" csCatId="accent3" phldr="1"/>
      <dgm:spPr/>
      <dgm:t>
        <a:bodyPr/>
        <a:lstStyle/>
        <a:p>
          <a:endParaRPr lang="en-US"/>
        </a:p>
      </dgm:t>
    </dgm:pt>
    <dgm:pt modelId="{2ADB38A3-0DD8-46F1-A573-5F14402CC12F}">
      <dgm:prSet phldrT="[Text]"/>
      <dgm:spPr/>
      <dgm:t>
        <a:bodyPr/>
        <a:lstStyle/>
        <a:p>
          <a:r>
            <a:rPr lang="es-EC" dirty="0" smtClean="0"/>
            <a:t>Nombre</a:t>
          </a:r>
          <a:endParaRPr lang="en-US" dirty="0"/>
        </a:p>
      </dgm:t>
    </dgm:pt>
    <dgm:pt modelId="{016247D8-355A-4595-B01A-CAE3B53EB5EC}" type="parTrans" cxnId="{FC5F0395-304B-459A-BD2B-945B4484CA6A}">
      <dgm:prSet/>
      <dgm:spPr/>
      <dgm:t>
        <a:bodyPr/>
        <a:lstStyle/>
        <a:p>
          <a:endParaRPr lang="en-US"/>
        </a:p>
      </dgm:t>
    </dgm:pt>
    <dgm:pt modelId="{A6276747-A647-402B-9B27-6E28D02F3F6F}" type="sibTrans" cxnId="{FC5F0395-304B-459A-BD2B-945B4484CA6A}">
      <dgm:prSet/>
      <dgm:spPr/>
      <dgm:t>
        <a:bodyPr/>
        <a:lstStyle/>
        <a:p>
          <a:endParaRPr lang="en-US"/>
        </a:p>
      </dgm:t>
    </dgm:pt>
    <dgm:pt modelId="{8F163064-EBA4-412C-A372-0C847DAB782C}">
      <dgm:prSet phldrT="[Text]"/>
      <dgm:spPr/>
      <dgm:t>
        <a:bodyPr/>
        <a:lstStyle/>
        <a:p>
          <a:r>
            <a:rPr lang="es-EC" dirty="0" smtClean="0"/>
            <a:t>Domicilio</a:t>
          </a:r>
          <a:endParaRPr lang="en-US" dirty="0"/>
        </a:p>
      </dgm:t>
    </dgm:pt>
    <dgm:pt modelId="{DF90AB4F-373A-4BF1-BF89-AE1CBB63FAFD}" type="parTrans" cxnId="{A7385663-04A4-4DEC-A7A8-9A7500634A77}">
      <dgm:prSet/>
      <dgm:spPr/>
      <dgm:t>
        <a:bodyPr/>
        <a:lstStyle/>
        <a:p>
          <a:endParaRPr lang="en-US"/>
        </a:p>
      </dgm:t>
    </dgm:pt>
    <dgm:pt modelId="{F3D936A3-0BF8-4070-9375-7A8FD28D6ABF}" type="sibTrans" cxnId="{A7385663-04A4-4DEC-A7A8-9A7500634A77}">
      <dgm:prSet/>
      <dgm:spPr/>
      <dgm:t>
        <a:bodyPr/>
        <a:lstStyle/>
        <a:p>
          <a:endParaRPr lang="en-US"/>
        </a:p>
      </dgm:t>
    </dgm:pt>
    <dgm:pt modelId="{C52B6420-CFBC-4E0F-972C-DA7E796EAAFD}">
      <dgm:prSet phldrT="[Text]"/>
      <dgm:spPr/>
      <dgm:t>
        <a:bodyPr/>
        <a:lstStyle/>
        <a:p>
          <a:r>
            <a:rPr lang="es-EC" dirty="0" smtClean="0"/>
            <a:t>US$ 800</a:t>
          </a:r>
          <a:endParaRPr lang="en-US" dirty="0"/>
        </a:p>
      </dgm:t>
    </dgm:pt>
    <dgm:pt modelId="{6001868E-635F-4859-83C4-4801E41059E0}" type="parTrans" cxnId="{252A047C-D0D3-4F0A-B119-C1C072024CF4}">
      <dgm:prSet/>
      <dgm:spPr/>
      <dgm:t>
        <a:bodyPr/>
        <a:lstStyle/>
        <a:p>
          <a:endParaRPr lang="en-US"/>
        </a:p>
      </dgm:t>
    </dgm:pt>
    <dgm:pt modelId="{C1EF0D50-7D7B-4ED1-A296-B23DD81A6DB5}" type="sibTrans" cxnId="{252A047C-D0D3-4F0A-B119-C1C072024CF4}">
      <dgm:prSet/>
      <dgm:spPr/>
      <dgm:t>
        <a:bodyPr/>
        <a:lstStyle/>
        <a:p>
          <a:endParaRPr lang="en-US"/>
        </a:p>
      </dgm:t>
    </dgm:pt>
    <dgm:pt modelId="{0689F6E7-897B-41A2-8CE9-9AABAB9D173E}">
      <dgm:prSet phldrT="[Text]"/>
      <dgm:spPr/>
      <dgm:t>
        <a:bodyPr/>
        <a:lstStyle/>
        <a:p>
          <a:r>
            <a:rPr lang="es-EC" dirty="0" smtClean="0"/>
            <a:t>Sistemas de Agua Potable </a:t>
          </a:r>
          <a:r>
            <a:rPr lang="es-EC" dirty="0" err="1" smtClean="0"/>
            <a:t>Quelle</a:t>
          </a:r>
          <a:r>
            <a:rPr lang="es-EC" dirty="0" smtClean="0"/>
            <a:t> S.A.</a:t>
          </a:r>
          <a:endParaRPr lang="en-US" dirty="0"/>
        </a:p>
      </dgm:t>
    </dgm:pt>
    <dgm:pt modelId="{A069C801-34E2-4E9F-BC92-E2971029CBEB}" type="parTrans" cxnId="{F6E03714-9B32-494A-BCBC-60538CC75DA0}">
      <dgm:prSet/>
      <dgm:spPr/>
      <dgm:t>
        <a:bodyPr/>
        <a:lstStyle/>
        <a:p>
          <a:endParaRPr lang="en-US"/>
        </a:p>
      </dgm:t>
    </dgm:pt>
    <dgm:pt modelId="{52DA989C-97B4-4DAF-8C28-83DA5A7B02C2}" type="sibTrans" cxnId="{F6E03714-9B32-494A-BCBC-60538CC75DA0}">
      <dgm:prSet/>
      <dgm:spPr/>
      <dgm:t>
        <a:bodyPr/>
        <a:lstStyle/>
        <a:p>
          <a:endParaRPr lang="en-US"/>
        </a:p>
      </dgm:t>
    </dgm:pt>
    <dgm:pt modelId="{69A89B62-7667-4541-96B9-3E981F557A85}">
      <dgm:prSet phldrT="[Text]"/>
      <dgm:spPr/>
      <dgm:t>
        <a:bodyPr/>
        <a:lstStyle/>
        <a:p>
          <a:r>
            <a:rPr lang="es-EC" dirty="0" smtClean="0"/>
            <a:t>Quito </a:t>
          </a:r>
          <a:endParaRPr lang="en-US" dirty="0"/>
        </a:p>
      </dgm:t>
    </dgm:pt>
    <dgm:pt modelId="{3AD41259-70F3-4179-8108-A3B18B7EA092}" type="parTrans" cxnId="{A6FE756E-9966-4D5B-9184-508E3D05E31D}">
      <dgm:prSet/>
      <dgm:spPr/>
      <dgm:t>
        <a:bodyPr/>
        <a:lstStyle/>
        <a:p>
          <a:endParaRPr lang="en-US"/>
        </a:p>
      </dgm:t>
    </dgm:pt>
    <dgm:pt modelId="{A25D96AB-4C74-4795-836E-486191C65926}" type="sibTrans" cxnId="{A6FE756E-9966-4D5B-9184-508E3D05E31D}">
      <dgm:prSet/>
      <dgm:spPr/>
      <dgm:t>
        <a:bodyPr/>
        <a:lstStyle/>
        <a:p>
          <a:endParaRPr lang="en-US"/>
        </a:p>
      </dgm:t>
    </dgm:pt>
    <dgm:pt modelId="{551444B2-F80C-43EF-84B1-123087069320}">
      <dgm:prSet phldrT="[Text]"/>
      <dgm:spPr/>
      <dgm:t>
        <a:bodyPr/>
        <a:lstStyle/>
        <a:p>
          <a:r>
            <a:rPr lang="es-EC" dirty="0" smtClean="0"/>
            <a:t>Capital Suscrito</a:t>
          </a:r>
          <a:endParaRPr lang="en-US" dirty="0"/>
        </a:p>
      </dgm:t>
    </dgm:pt>
    <dgm:pt modelId="{4BEA40E2-8B5E-48DB-A68C-A657D7E10464}" type="parTrans" cxnId="{1539CD1F-7A3C-4A65-AC64-D4AD3F853028}">
      <dgm:prSet/>
      <dgm:spPr/>
      <dgm:t>
        <a:bodyPr/>
        <a:lstStyle/>
        <a:p>
          <a:endParaRPr lang="en-US"/>
        </a:p>
      </dgm:t>
    </dgm:pt>
    <dgm:pt modelId="{C7FD66A6-7DD9-446A-AA43-06D7FAF7A279}" type="sibTrans" cxnId="{1539CD1F-7A3C-4A65-AC64-D4AD3F853028}">
      <dgm:prSet/>
      <dgm:spPr/>
      <dgm:t>
        <a:bodyPr/>
        <a:lstStyle/>
        <a:p>
          <a:endParaRPr lang="en-US"/>
        </a:p>
      </dgm:t>
    </dgm:pt>
    <dgm:pt modelId="{84318748-DF8B-4E60-804B-389BBB75CD16}">
      <dgm:prSet phldrT="[Text]"/>
      <dgm:spPr/>
      <dgm:t>
        <a:bodyPr/>
        <a:lstStyle/>
        <a:p>
          <a:r>
            <a:rPr lang="es-EC" dirty="0" smtClean="0"/>
            <a:t>Inicio Actividad</a:t>
          </a:r>
          <a:endParaRPr lang="en-US" dirty="0"/>
        </a:p>
      </dgm:t>
    </dgm:pt>
    <dgm:pt modelId="{9304198A-DF7B-4870-B80A-DAFDE980F5A1}" type="parTrans" cxnId="{666F1F0E-9488-46F2-B14E-8FE667BB7C2A}">
      <dgm:prSet/>
      <dgm:spPr/>
      <dgm:t>
        <a:bodyPr/>
        <a:lstStyle/>
        <a:p>
          <a:endParaRPr lang="en-US"/>
        </a:p>
      </dgm:t>
    </dgm:pt>
    <dgm:pt modelId="{4FFE7431-6DD5-422A-B978-1C2086345BE0}" type="sibTrans" cxnId="{666F1F0E-9488-46F2-B14E-8FE667BB7C2A}">
      <dgm:prSet/>
      <dgm:spPr/>
      <dgm:t>
        <a:bodyPr/>
        <a:lstStyle/>
        <a:p>
          <a:endParaRPr lang="en-US"/>
        </a:p>
      </dgm:t>
    </dgm:pt>
    <dgm:pt modelId="{2F76C4BF-2389-40DD-B69F-4A7983DC946A}">
      <dgm:prSet phldrT="[Text]"/>
      <dgm:spPr/>
      <dgm:t>
        <a:bodyPr/>
        <a:lstStyle/>
        <a:p>
          <a:r>
            <a:rPr lang="es-EC" dirty="0" smtClean="0"/>
            <a:t>20 de febrero de 2002 – No. 2459</a:t>
          </a:r>
          <a:endParaRPr lang="en-US" dirty="0"/>
        </a:p>
      </dgm:t>
    </dgm:pt>
    <dgm:pt modelId="{5FCEDA0F-2D54-4318-AF7D-0A386DD743CE}" type="parTrans" cxnId="{F3D2082A-B9A2-4C78-B4D1-91A51DE86281}">
      <dgm:prSet/>
      <dgm:spPr/>
      <dgm:t>
        <a:bodyPr/>
        <a:lstStyle/>
        <a:p>
          <a:endParaRPr lang="en-US"/>
        </a:p>
      </dgm:t>
    </dgm:pt>
    <dgm:pt modelId="{43FA69CC-2EC5-4C0D-ABC6-2DB62D960973}" type="sibTrans" cxnId="{F3D2082A-B9A2-4C78-B4D1-91A51DE86281}">
      <dgm:prSet/>
      <dgm:spPr/>
      <dgm:t>
        <a:bodyPr/>
        <a:lstStyle/>
        <a:p>
          <a:endParaRPr lang="en-US"/>
        </a:p>
      </dgm:t>
    </dgm:pt>
    <dgm:pt modelId="{2C802675-A83C-458F-8F52-0549DEF38961}" type="pres">
      <dgm:prSet presAssocID="{61BEC801-E541-40C2-9F0E-5A0C4275C512}" presName="Name0" presStyleCnt="0">
        <dgm:presLayoutVars>
          <dgm:chMax val="7"/>
          <dgm:dir/>
          <dgm:animLvl val="lvl"/>
          <dgm:resizeHandles val="exact"/>
        </dgm:presLayoutVars>
      </dgm:prSet>
      <dgm:spPr/>
      <dgm:t>
        <a:bodyPr/>
        <a:lstStyle/>
        <a:p>
          <a:endParaRPr lang="en-US"/>
        </a:p>
      </dgm:t>
    </dgm:pt>
    <dgm:pt modelId="{5683CA7F-A299-493F-B339-9E2977992E3E}" type="pres">
      <dgm:prSet presAssocID="{2ADB38A3-0DD8-46F1-A573-5F14402CC12F}" presName="circle1" presStyleLbl="node1" presStyleIdx="0" presStyleCnt="4"/>
      <dgm:spPr/>
      <dgm:t>
        <a:bodyPr/>
        <a:lstStyle/>
        <a:p>
          <a:endParaRPr lang="en-US"/>
        </a:p>
      </dgm:t>
    </dgm:pt>
    <dgm:pt modelId="{3EDCFF5A-F4BE-46C4-9A03-71E24E02321A}" type="pres">
      <dgm:prSet presAssocID="{2ADB38A3-0DD8-46F1-A573-5F14402CC12F}" presName="space" presStyleCnt="0"/>
      <dgm:spPr/>
      <dgm:t>
        <a:bodyPr/>
        <a:lstStyle/>
        <a:p>
          <a:endParaRPr lang="en-US"/>
        </a:p>
      </dgm:t>
    </dgm:pt>
    <dgm:pt modelId="{F606547C-E162-4497-8B6A-54A23DCFE0CE}" type="pres">
      <dgm:prSet presAssocID="{2ADB38A3-0DD8-46F1-A573-5F14402CC12F}" presName="rect1" presStyleLbl="alignAcc1" presStyleIdx="0" presStyleCnt="4" custLinFactNeighborY="-4166"/>
      <dgm:spPr/>
      <dgm:t>
        <a:bodyPr/>
        <a:lstStyle/>
        <a:p>
          <a:endParaRPr lang="en-US"/>
        </a:p>
      </dgm:t>
    </dgm:pt>
    <dgm:pt modelId="{FE4A787B-1579-475F-A928-BDF91DA903BF}" type="pres">
      <dgm:prSet presAssocID="{84318748-DF8B-4E60-804B-389BBB75CD16}" presName="vertSpace2" presStyleLbl="node1" presStyleIdx="0" presStyleCnt="4"/>
      <dgm:spPr/>
      <dgm:t>
        <a:bodyPr/>
        <a:lstStyle/>
        <a:p>
          <a:endParaRPr lang="en-US"/>
        </a:p>
      </dgm:t>
    </dgm:pt>
    <dgm:pt modelId="{D1EBB29A-FD9D-4F2A-AB56-1DC34DA5615B}" type="pres">
      <dgm:prSet presAssocID="{84318748-DF8B-4E60-804B-389BBB75CD16}" presName="circle2" presStyleLbl="node1" presStyleIdx="1" presStyleCnt="4"/>
      <dgm:spPr/>
      <dgm:t>
        <a:bodyPr/>
        <a:lstStyle/>
        <a:p>
          <a:endParaRPr lang="en-US"/>
        </a:p>
      </dgm:t>
    </dgm:pt>
    <dgm:pt modelId="{A0BE1B52-FE45-49BF-A38B-0AFA7BF86C9C}" type="pres">
      <dgm:prSet presAssocID="{84318748-DF8B-4E60-804B-389BBB75CD16}" presName="rect2" presStyleLbl="alignAcc1" presStyleIdx="1" presStyleCnt="4"/>
      <dgm:spPr/>
      <dgm:t>
        <a:bodyPr/>
        <a:lstStyle/>
        <a:p>
          <a:endParaRPr lang="en-US"/>
        </a:p>
      </dgm:t>
    </dgm:pt>
    <dgm:pt modelId="{F3702DE7-02EB-4F13-B717-622A4801596B}" type="pres">
      <dgm:prSet presAssocID="{8F163064-EBA4-412C-A372-0C847DAB782C}" presName="vertSpace3" presStyleLbl="node1" presStyleIdx="1" presStyleCnt="4"/>
      <dgm:spPr/>
      <dgm:t>
        <a:bodyPr/>
        <a:lstStyle/>
        <a:p>
          <a:endParaRPr lang="en-US"/>
        </a:p>
      </dgm:t>
    </dgm:pt>
    <dgm:pt modelId="{DA2DF18A-9313-4E46-9330-98A4B495B627}" type="pres">
      <dgm:prSet presAssocID="{8F163064-EBA4-412C-A372-0C847DAB782C}" presName="circle3" presStyleLbl="node1" presStyleIdx="2" presStyleCnt="4"/>
      <dgm:spPr/>
      <dgm:t>
        <a:bodyPr/>
        <a:lstStyle/>
        <a:p>
          <a:endParaRPr lang="en-US"/>
        </a:p>
      </dgm:t>
    </dgm:pt>
    <dgm:pt modelId="{B3797F07-3888-4B2F-A7C1-8AFCB66FD21D}" type="pres">
      <dgm:prSet presAssocID="{8F163064-EBA4-412C-A372-0C847DAB782C}" presName="rect3" presStyleLbl="alignAcc1" presStyleIdx="2" presStyleCnt="4"/>
      <dgm:spPr/>
      <dgm:t>
        <a:bodyPr/>
        <a:lstStyle/>
        <a:p>
          <a:endParaRPr lang="en-US"/>
        </a:p>
      </dgm:t>
    </dgm:pt>
    <dgm:pt modelId="{AAFB1952-96EC-4E0E-8801-A833A055FE42}" type="pres">
      <dgm:prSet presAssocID="{551444B2-F80C-43EF-84B1-123087069320}" presName="vertSpace4" presStyleLbl="node1" presStyleIdx="2" presStyleCnt="4"/>
      <dgm:spPr/>
      <dgm:t>
        <a:bodyPr/>
        <a:lstStyle/>
        <a:p>
          <a:endParaRPr lang="en-US"/>
        </a:p>
      </dgm:t>
    </dgm:pt>
    <dgm:pt modelId="{B2149129-DFC4-44C0-8120-801B097A733C}" type="pres">
      <dgm:prSet presAssocID="{551444B2-F80C-43EF-84B1-123087069320}" presName="circle4" presStyleLbl="node1" presStyleIdx="3" presStyleCnt="4"/>
      <dgm:spPr/>
      <dgm:t>
        <a:bodyPr/>
        <a:lstStyle/>
        <a:p>
          <a:endParaRPr lang="en-US"/>
        </a:p>
      </dgm:t>
    </dgm:pt>
    <dgm:pt modelId="{60346D8C-4D83-47A3-A518-017C7793D9F6}" type="pres">
      <dgm:prSet presAssocID="{551444B2-F80C-43EF-84B1-123087069320}" presName="rect4" presStyleLbl="alignAcc1" presStyleIdx="3" presStyleCnt="4"/>
      <dgm:spPr/>
      <dgm:t>
        <a:bodyPr/>
        <a:lstStyle/>
        <a:p>
          <a:endParaRPr lang="en-US"/>
        </a:p>
      </dgm:t>
    </dgm:pt>
    <dgm:pt modelId="{0C15C322-EEED-4CB0-9795-910300B698A6}" type="pres">
      <dgm:prSet presAssocID="{2ADB38A3-0DD8-46F1-A573-5F14402CC12F}" presName="rect1ParTx" presStyleLbl="alignAcc1" presStyleIdx="3" presStyleCnt="4">
        <dgm:presLayoutVars>
          <dgm:chMax val="1"/>
          <dgm:bulletEnabled val="1"/>
        </dgm:presLayoutVars>
      </dgm:prSet>
      <dgm:spPr/>
      <dgm:t>
        <a:bodyPr/>
        <a:lstStyle/>
        <a:p>
          <a:endParaRPr lang="en-US"/>
        </a:p>
      </dgm:t>
    </dgm:pt>
    <dgm:pt modelId="{014E394C-751E-4140-920C-D40E42C3F03A}" type="pres">
      <dgm:prSet presAssocID="{2ADB38A3-0DD8-46F1-A573-5F14402CC12F}" presName="rect1ChTx" presStyleLbl="alignAcc1" presStyleIdx="3" presStyleCnt="4">
        <dgm:presLayoutVars>
          <dgm:bulletEnabled val="1"/>
        </dgm:presLayoutVars>
      </dgm:prSet>
      <dgm:spPr/>
      <dgm:t>
        <a:bodyPr/>
        <a:lstStyle/>
        <a:p>
          <a:endParaRPr lang="en-US"/>
        </a:p>
      </dgm:t>
    </dgm:pt>
    <dgm:pt modelId="{373C8B63-FF9E-4284-976A-0E30F5428402}" type="pres">
      <dgm:prSet presAssocID="{84318748-DF8B-4E60-804B-389BBB75CD16}" presName="rect2ParTx" presStyleLbl="alignAcc1" presStyleIdx="3" presStyleCnt="4">
        <dgm:presLayoutVars>
          <dgm:chMax val="1"/>
          <dgm:bulletEnabled val="1"/>
        </dgm:presLayoutVars>
      </dgm:prSet>
      <dgm:spPr/>
      <dgm:t>
        <a:bodyPr/>
        <a:lstStyle/>
        <a:p>
          <a:endParaRPr lang="en-US"/>
        </a:p>
      </dgm:t>
    </dgm:pt>
    <dgm:pt modelId="{539F9FA6-A0C3-42B0-A27D-9009798E3303}" type="pres">
      <dgm:prSet presAssocID="{84318748-DF8B-4E60-804B-389BBB75CD16}" presName="rect2ChTx" presStyleLbl="alignAcc1" presStyleIdx="3" presStyleCnt="4">
        <dgm:presLayoutVars>
          <dgm:bulletEnabled val="1"/>
        </dgm:presLayoutVars>
      </dgm:prSet>
      <dgm:spPr/>
      <dgm:t>
        <a:bodyPr/>
        <a:lstStyle/>
        <a:p>
          <a:endParaRPr lang="en-US"/>
        </a:p>
      </dgm:t>
    </dgm:pt>
    <dgm:pt modelId="{16C0C7F3-06AF-4EFA-AA1F-67DB0F90AC7E}" type="pres">
      <dgm:prSet presAssocID="{8F163064-EBA4-412C-A372-0C847DAB782C}" presName="rect3ParTx" presStyleLbl="alignAcc1" presStyleIdx="3" presStyleCnt="4">
        <dgm:presLayoutVars>
          <dgm:chMax val="1"/>
          <dgm:bulletEnabled val="1"/>
        </dgm:presLayoutVars>
      </dgm:prSet>
      <dgm:spPr/>
      <dgm:t>
        <a:bodyPr/>
        <a:lstStyle/>
        <a:p>
          <a:endParaRPr lang="en-US"/>
        </a:p>
      </dgm:t>
    </dgm:pt>
    <dgm:pt modelId="{43F0F1F6-12E5-4D8D-AC47-A95841B87CC3}" type="pres">
      <dgm:prSet presAssocID="{8F163064-EBA4-412C-A372-0C847DAB782C}" presName="rect3ChTx" presStyleLbl="alignAcc1" presStyleIdx="3" presStyleCnt="4">
        <dgm:presLayoutVars>
          <dgm:bulletEnabled val="1"/>
        </dgm:presLayoutVars>
      </dgm:prSet>
      <dgm:spPr/>
      <dgm:t>
        <a:bodyPr/>
        <a:lstStyle/>
        <a:p>
          <a:endParaRPr lang="en-US"/>
        </a:p>
      </dgm:t>
    </dgm:pt>
    <dgm:pt modelId="{1DF23DDD-9967-4458-BCD6-F70BCF49CB7D}" type="pres">
      <dgm:prSet presAssocID="{551444B2-F80C-43EF-84B1-123087069320}" presName="rect4ParTx" presStyleLbl="alignAcc1" presStyleIdx="3" presStyleCnt="4">
        <dgm:presLayoutVars>
          <dgm:chMax val="1"/>
          <dgm:bulletEnabled val="1"/>
        </dgm:presLayoutVars>
      </dgm:prSet>
      <dgm:spPr/>
      <dgm:t>
        <a:bodyPr/>
        <a:lstStyle/>
        <a:p>
          <a:endParaRPr lang="en-US"/>
        </a:p>
      </dgm:t>
    </dgm:pt>
    <dgm:pt modelId="{8A718F02-EB56-4C82-B03E-BC353E00066B}" type="pres">
      <dgm:prSet presAssocID="{551444B2-F80C-43EF-84B1-123087069320}" presName="rect4ChTx" presStyleLbl="alignAcc1" presStyleIdx="3" presStyleCnt="4">
        <dgm:presLayoutVars>
          <dgm:bulletEnabled val="1"/>
        </dgm:presLayoutVars>
      </dgm:prSet>
      <dgm:spPr/>
      <dgm:t>
        <a:bodyPr/>
        <a:lstStyle/>
        <a:p>
          <a:endParaRPr lang="en-US"/>
        </a:p>
      </dgm:t>
    </dgm:pt>
  </dgm:ptLst>
  <dgm:cxnLst>
    <dgm:cxn modelId="{D3B2BCA0-521C-4FBB-835C-2EE172BE2472}" type="presOf" srcId="{0689F6E7-897B-41A2-8CE9-9AABAB9D173E}" destId="{014E394C-751E-4140-920C-D40E42C3F03A}" srcOrd="0" destOrd="0" presId="urn:microsoft.com/office/officeart/2005/8/layout/target3"/>
    <dgm:cxn modelId="{F6E03714-9B32-494A-BCBC-60538CC75DA0}" srcId="{2ADB38A3-0DD8-46F1-A573-5F14402CC12F}" destId="{0689F6E7-897B-41A2-8CE9-9AABAB9D173E}" srcOrd="0" destOrd="0" parTransId="{A069C801-34E2-4E9F-BC92-E2971029CBEB}" sibTransId="{52DA989C-97B4-4DAF-8C28-83DA5A7B02C2}"/>
    <dgm:cxn modelId="{443261BA-5CDB-4568-8C64-F8EF3067E5C0}" type="presOf" srcId="{69A89B62-7667-4541-96B9-3E981F557A85}" destId="{43F0F1F6-12E5-4D8D-AC47-A95841B87CC3}" srcOrd="0" destOrd="0" presId="urn:microsoft.com/office/officeart/2005/8/layout/target3"/>
    <dgm:cxn modelId="{7F8C85CB-935B-493C-ACB6-6BDBD964B237}" type="presOf" srcId="{8F163064-EBA4-412C-A372-0C847DAB782C}" destId="{16C0C7F3-06AF-4EFA-AA1F-67DB0F90AC7E}" srcOrd="1" destOrd="0" presId="urn:microsoft.com/office/officeart/2005/8/layout/target3"/>
    <dgm:cxn modelId="{F9EA2561-5553-4A6A-A0F2-03F0A2E0ED2D}" type="presOf" srcId="{8F163064-EBA4-412C-A372-0C847DAB782C}" destId="{B3797F07-3888-4B2F-A7C1-8AFCB66FD21D}" srcOrd="0" destOrd="0" presId="urn:microsoft.com/office/officeart/2005/8/layout/target3"/>
    <dgm:cxn modelId="{1539CD1F-7A3C-4A65-AC64-D4AD3F853028}" srcId="{61BEC801-E541-40C2-9F0E-5A0C4275C512}" destId="{551444B2-F80C-43EF-84B1-123087069320}" srcOrd="3" destOrd="0" parTransId="{4BEA40E2-8B5E-48DB-A68C-A657D7E10464}" sibTransId="{C7FD66A6-7DD9-446A-AA43-06D7FAF7A279}"/>
    <dgm:cxn modelId="{252A047C-D0D3-4F0A-B119-C1C072024CF4}" srcId="{551444B2-F80C-43EF-84B1-123087069320}" destId="{C52B6420-CFBC-4E0F-972C-DA7E796EAAFD}" srcOrd="0" destOrd="0" parTransId="{6001868E-635F-4859-83C4-4801E41059E0}" sibTransId="{C1EF0D50-7D7B-4ED1-A296-B23DD81A6DB5}"/>
    <dgm:cxn modelId="{54873D89-08DB-4464-B7CC-DB9BCAD5E429}" type="presOf" srcId="{C52B6420-CFBC-4E0F-972C-DA7E796EAAFD}" destId="{8A718F02-EB56-4C82-B03E-BC353E00066B}" srcOrd="0" destOrd="0" presId="urn:microsoft.com/office/officeart/2005/8/layout/target3"/>
    <dgm:cxn modelId="{8559BF51-D552-4B65-B85E-DF156C01A704}" type="presOf" srcId="{2F76C4BF-2389-40DD-B69F-4A7983DC946A}" destId="{539F9FA6-A0C3-42B0-A27D-9009798E3303}" srcOrd="0" destOrd="0" presId="urn:microsoft.com/office/officeart/2005/8/layout/target3"/>
    <dgm:cxn modelId="{A7385663-04A4-4DEC-A7A8-9A7500634A77}" srcId="{61BEC801-E541-40C2-9F0E-5A0C4275C512}" destId="{8F163064-EBA4-412C-A372-0C847DAB782C}" srcOrd="2" destOrd="0" parTransId="{DF90AB4F-373A-4BF1-BF89-AE1CBB63FAFD}" sibTransId="{F3D936A3-0BF8-4070-9375-7A8FD28D6ABF}"/>
    <dgm:cxn modelId="{96BA8D6D-9EC5-498E-A252-6F02950E6DFF}" type="presOf" srcId="{551444B2-F80C-43EF-84B1-123087069320}" destId="{60346D8C-4D83-47A3-A518-017C7793D9F6}" srcOrd="0" destOrd="0" presId="urn:microsoft.com/office/officeart/2005/8/layout/target3"/>
    <dgm:cxn modelId="{D9075D69-6857-4D15-A9B2-3BCB8C0DB58D}" type="presOf" srcId="{84318748-DF8B-4E60-804B-389BBB75CD16}" destId="{373C8B63-FF9E-4284-976A-0E30F5428402}" srcOrd="1" destOrd="0" presId="urn:microsoft.com/office/officeart/2005/8/layout/target3"/>
    <dgm:cxn modelId="{65CF591D-6461-45BC-A23E-74AB98778180}" type="presOf" srcId="{84318748-DF8B-4E60-804B-389BBB75CD16}" destId="{A0BE1B52-FE45-49BF-A38B-0AFA7BF86C9C}" srcOrd="0" destOrd="0" presId="urn:microsoft.com/office/officeart/2005/8/layout/target3"/>
    <dgm:cxn modelId="{1C0E8071-E01A-4850-A4CD-0C4D077FA493}" type="presOf" srcId="{2ADB38A3-0DD8-46F1-A573-5F14402CC12F}" destId="{0C15C322-EEED-4CB0-9795-910300B698A6}" srcOrd="1" destOrd="0" presId="urn:microsoft.com/office/officeart/2005/8/layout/target3"/>
    <dgm:cxn modelId="{95BEBC46-CA7A-4D65-AA6E-55DC0A13DA31}" type="presOf" srcId="{61BEC801-E541-40C2-9F0E-5A0C4275C512}" destId="{2C802675-A83C-458F-8F52-0549DEF38961}" srcOrd="0" destOrd="0" presId="urn:microsoft.com/office/officeart/2005/8/layout/target3"/>
    <dgm:cxn modelId="{A6FE756E-9966-4D5B-9184-508E3D05E31D}" srcId="{8F163064-EBA4-412C-A372-0C847DAB782C}" destId="{69A89B62-7667-4541-96B9-3E981F557A85}" srcOrd="0" destOrd="0" parTransId="{3AD41259-70F3-4179-8108-A3B18B7EA092}" sibTransId="{A25D96AB-4C74-4795-836E-486191C65926}"/>
    <dgm:cxn modelId="{92E47EB5-7F4E-4D71-AFA2-CA66BAE72904}" type="presOf" srcId="{551444B2-F80C-43EF-84B1-123087069320}" destId="{1DF23DDD-9967-4458-BCD6-F70BCF49CB7D}" srcOrd="1" destOrd="0" presId="urn:microsoft.com/office/officeart/2005/8/layout/target3"/>
    <dgm:cxn modelId="{FC5F0395-304B-459A-BD2B-945B4484CA6A}" srcId="{61BEC801-E541-40C2-9F0E-5A0C4275C512}" destId="{2ADB38A3-0DD8-46F1-A573-5F14402CC12F}" srcOrd="0" destOrd="0" parTransId="{016247D8-355A-4595-B01A-CAE3B53EB5EC}" sibTransId="{A6276747-A647-402B-9B27-6E28D02F3F6F}"/>
    <dgm:cxn modelId="{F3D2082A-B9A2-4C78-B4D1-91A51DE86281}" srcId="{84318748-DF8B-4E60-804B-389BBB75CD16}" destId="{2F76C4BF-2389-40DD-B69F-4A7983DC946A}" srcOrd="0" destOrd="0" parTransId="{5FCEDA0F-2D54-4318-AF7D-0A386DD743CE}" sibTransId="{43FA69CC-2EC5-4C0D-ABC6-2DB62D960973}"/>
    <dgm:cxn modelId="{CCC5CD7E-58DF-4120-B1B3-9AC2433AFC32}" type="presOf" srcId="{2ADB38A3-0DD8-46F1-A573-5F14402CC12F}" destId="{F606547C-E162-4497-8B6A-54A23DCFE0CE}" srcOrd="0" destOrd="0" presId="urn:microsoft.com/office/officeart/2005/8/layout/target3"/>
    <dgm:cxn modelId="{666F1F0E-9488-46F2-B14E-8FE667BB7C2A}" srcId="{61BEC801-E541-40C2-9F0E-5A0C4275C512}" destId="{84318748-DF8B-4E60-804B-389BBB75CD16}" srcOrd="1" destOrd="0" parTransId="{9304198A-DF7B-4870-B80A-DAFDE980F5A1}" sibTransId="{4FFE7431-6DD5-422A-B978-1C2086345BE0}"/>
    <dgm:cxn modelId="{8482F910-2F1B-4FF2-A1C9-871CB0D47911}" type="presParOf" srcId="{2C802675-A83C-458F-8F52-0549DEF38961}" destId="{5683CA7F-A299-493F-B339-9E2977992E3E}" srcOrd="0" destOrd="0" presId="urn:microsoft.com/office/officeart/2005/8/layout/target3"/>
    <dgm:cxn modelId="{F3AD7333-772D-4A49-B060-7E23EBC25D5A}" type="presParOf" srcId="{2C802675-A83C-458F-8F52-0549DEF38961}" destId="{3EDCFF5A-F4BE-46C4-9A03-71E24E02321A}" srcOrd="1" destOrd="0" presId="urn:microsoft.com/office/officeart/2005/8/layout/target3"/>
    <dgm:cxn modelId="{2FDC1F55-BF14-4200-B25C-AA761C3F2A50}" type="presParOf" srcId="{2C802675-A83C-458F-8F52-0549DEF38961}" destId="{F606547C-E162-4497-8B6A-54A23DCFE0CE}" srcOrd="2" destOrd="0" presId="urn:microsoft.com/office/officeart/2005/8/layout/target3"/>
    <dgm:cxn modelId="{0889EC63-6710-40FF-ADB1-3E18B1B73F86}" type="presParOf" srcId="{2C802675-A83C-458F-8F52-0549DEF38961}" destId="{FE4A787B-1579-475F-A928-BDF91DA903BF}" srcOrd="3" destOrd="0" presId="urn:microsoft.com/office/officeart/2005/8/layout/target3"/>
    <dgm:cxn modelId="{2DB7ACFE-705A-4921-902A-3697B2CC8988}" type="presParOf" srcId="{2C802675-A83C-458F-8F52-0549DEF38961}" destId="{D1EBB29A-FD9D-4F2A-AB56-1DC34DA5615B}" srcOrd="4" destOrd="0" presId="urn:microsoft.com/office/officeart/2005/8/layout/target3"/>
    <dgm:cxn modelId="{EC5C6312-BE76-457E-B5B3-993E6BC42093}" type="presParOf" srcId="{2C802675-A83C-458F-8F52-0549DEF38961}" destId="{A0BE1B52-FE45-49BF-A38B-0AFA7BF86C9C}" srcOrd="5" destOrd="0" presId="urn:microsoft.com/office/officeart/2005/8/layout/target3"/>
    <dgm:cxn modelId="{A7FD8759-C517-4F7C-90FD-C2116B4A5C9B}" type="presParOf" srcId="{2C802675-A83C-458F-8F52-0549DEF38961}" destId="{F3702DE7-02EB-4F13-B717-622A4801596B}" srcOrd="6" destOrd="0" presId="urn:microsoft.com/office/officeart/2005/8/layout/target3"/>
    <dgm:cxn modelId="{C49881CC-9367-4A6F-ABD1-3C60AD117DDB}" type="presParOf" srcId="{2C802675-A83C-458F-8F52-0549DEF38961}" destId="{DA2DF18A-9313-4E46-9330-98A4B495B627}" srcOrd="7" destOrd="0" presId="urn:microsoft.com/office/officeart/2005/8/layout/target3"/>
    <dgm:cxn modelId="{B3E373BC-D132-49A5-842A-DF7BDEF1F11E}" type="presParOf" srcId="{2C802675-A83C-458F-8F52-0549DEF38961}" destId="{B3797F07-3888-4B2F-A7C1-8AFCB66FD21D}" srcOrd="8" destOrd="0" presId="urn:microsoft.com/office/officeart/2005/8/layout/target3"/>
    <dgm:cxn modelId="{65D58BD8-8F5E-4ABB-8600-20D2487CFC0E}" type="presParOf" srcId="{2C802675-A83C-458F-8F52-0549DEF38961}" destId="{AAFB1952-96EC-4E0E-8801-A833A055FE42}" srcOrd="9" destOrd="0" presId="urn:microsoft.com/office/officeart/2005/8/layout/target3"/>
    <dgm:cxn modelId="{EE9EC112-639A-4208-AFBF-987E8A0BE78B}" type="presParOf" srcId="{2C802675-A83C-458F-8F52-0549DEF38961}" destId="{B2149129-DFC4-44C0-8120-801B097A733C}" srcOrd="10" destOrd="0" presId="urn:microsoft.com/office/officeart/2005/8/layout/target3"/>
    <dgm:cxn modelId="{A085DA0F-DA99-43E4-8CB2-BB98DAD220EF}" type="presParOf" srcId="{2C802675-A83C-458F-8F52-0549DEF38961}" destId="{60346D8C-4D83-47A3-A518-017C7793D9F6}" srcOrd="11" destOrd="0" presId="urn:microsoft.com/office/officeart/2005/8/layout/target3"/>
    <dgm:cxn modelId="{DB9F630E-BD8C-48D8-AEBD-037192A0609F}" type="presParOf" srcId="{2C802675-A83C-458F-8F52-0549DEF38961}" destId="{0C15C322-EEED-4CB0-9795-910300B698A6}" srcOrd="12" destOrd="0" presId="urn:microsoft.com/office/officeart/2005/8/layout/target3"/>
    <dgm:cxn modelId="{C629E5C9-A4A7-4C8E-A3BC-743490F51317}" type="presParOf" srcId="{2C802675-A83C-458F-8F52-0549DEF38961}" destId="{014E394C-751E-4140-920C-D40E42C3F03A}" srcOrd="13" destOrd="0" presId="urn:microsoft.com/office/officeart/2005/8/layout/target3"/>
    <dgm:cxn modelId="{38DDF718-3043-4AC4-8B73-E1DA4CEF38D9}" type="presParOf" srcId="{2C802675-A83C-458F-8F52-0549DEF38961}" destId="{373C8B63-FF9E-4284-976A-0E30F5428402}" srcOrd="14" destOrd="0" presId="urn:microsoft.com/office/officeart/2005/8/layout/target3"/>
    <dgm:cxn modelId="{B928019C-57EB-4973-83F8-80ED6AABBACB}" type="presParOf" srcId="{2C802675-A83C-458F-8F52-0549DEF38961}" destId="{539F9FA6-A0C3-42B0-A27D-9009798E3303}" srcOrd="15" destOrd="0" presId="urn:microsoft.com/office/officeart/2005/8/layout/target3"/>
    <dgm:cxn modelId="{6DF9BE34-909C-416A-8E9F-EE7A8F3A5C51}" type="presParOf" srcId="{2C802675-A83C-458F-8F52-0549DEF38961}" destId="{16C0C7F3-06AF-4EFA-AA1F-67DB0F90AC7E}" srcOrd="16" destOrd="0" presId="urn:microsoft.com/office/officeart/2005/8/layout/target3"/>
    <dgm:cxn modelId="{978E3BB0-7484-4296-A3CA-3B60291249A1}" type="presParOf" srcId="{2C802675-A83C-458F-8F52-0549DEF38961}" destId="{43F0F1F6-12E5-4D8D-AC47-A95841B87CC3}" srcOrd="17" destOrd="0" presId="urn:microsoft.com/office/officeart/2005/8/layout/target3"/>
    <dgm:cxn modelId="{B6693FAB-F02B-43DC-B5CA-F2EE411CDC23}" type="presParOf" srcId="{2C802675-A83C-458F-8F52-0549DEF38961}" destId="{1DF23DDD-9967-4458-BCD6-F70BCF49CB7D}" srcOrd="18" destOrd="0" presId="urn:microsoft.com/office/officeart/2005/8/layout/target3"/>
    <dgm:cxn modelId="{4671E26B-836A-4F88-8DAB-83CA38ACA3BD}" type="presParOf" srcId="{2C802675-A83C-458F-8F52-0549DEF38961}" destId="{8A718F02-EB56-4C82-B03E-BC353E00066B}"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A7001-1D6C-406C-AC99-0394CECE92BB}"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8116ABE-043C-421F-A54A-D65DE7C02AF1}">
      <dgm:prSet phldrT="[Text]" custT="1"/>
      <dgm:spPr/>
      <dgm:t>
        <a:bodyPr/>
        <a:lstStyle/>
        <a:p>
          <a:pPr>
            <a:lnSpc>
              <a:spcPct val="100000"/>
            </a:lnSpc>
          </a:pPr>
          <a:r>
            <a:rPr lang="es-EC" sz="2400" dirty="0" smtClean="0"/>
            <a:t>OBJETIVO GENERAL</a:t>
          </a:r>
          <a:endParaRPr lang="en-US" sz="2400" dirty="0"/>
        </a:p>
      </dgm:t>
    </dgm:pt>
    <dgm:pt modelId="{FF92AFCC-2FC2-4E74-9DB4-A042D96FA626}" type="parTrans" cxnId="{07C77DF7-F6E0-4314-941A-615367998BA8}">
      <dgm:prSet/>
      <dgm:spPr/>
      <dgm:t>
        <a:bodyPr/>
        <a:lstStyle/>
        <a:p>
          <a:pPr>
            <a:lnSpc>
              <a:spcPct val="100000"/>
            </a:lnSpc>
          </a:pPr>
          <a:endParaRPr lang="en-US" sz="1800"/>
        </a:p>
      </dgm:t>
    </dgm:pt>
    <dgm:pt modelId="{2963A75D-7E75-4FB5-8283-F1470DC47567}" type="sibTrans" cxnId="{07C77DF7-F6E0-4314-941A-615367998BA8}">
      <dgm:prSet/>
      <dgm:spPr/>
      <dgm:t>
        <a:bodyPr/>
        <a:lstStyle/>
        <a:p>
          <a:pPr>
            <a:lnSpc>
              <a:spcPct val="100000"/>
            </a:lnSpc>
          </a:pPr>
          <a:endParaRPr lang="en-US" sz="1800"/>
        </a:p>
      </dgm:t>
    </dgm:pt>
    <dgm:pt modelId="{39949B53-2B16-45FF-B666-942732F24E22}">
      <dgm:prSet phldrT="[Text]" custT="1"/>
      <dgm:spPr/>
      <dgm:t>
        <a:bodyPr/>
        <a:lstStyle/>
        <a:p>
          <a:pPr algn="just">
            <a:lnSpc>
              <a:spcPct val="100000"/>
            </a:lnSpc>
          </a:pPr>
          <a:r>
            <a:rPr lang="es-ES" sz="1200" dirty="0" smtClean="0"/>
            <a:t>Ser líderes en:</a:t>
          </a:r>
          <a:endParaRPr lang="en-US" sz="1200" dirty="0"/>
        </a:p>
      </dgm:t>
    </dgm:pt>
    <dgm:pt modelId="{F82889DD-CF20-45F4-8FB5-97F6EB0D0EE1}" type="parTrans" cxnId="{7052DCB8-39AE-4ACD-8061-4F9D758D9521}">
      <dgm:prSet/>
      <dgm:spPr/>
      <dgm:t>
        <a:bodyPr/>
        <a:lstStyle/>
        <a:p>
          <a:pPr>
            <a:lnSpc>
              <a:spcPct val="100000"/>
            </a:lnSpc>
          </a:pPr>
          <a:endParaRPr lang="en-US" sz="1800"/>
        </a:p>
      </dgm:t>
    </dgm:pt>
    <dgm:pt modelId="{F8ABFD7F-2A99-4948-BE5C-46CF1E37F9B8}" type="sibTrans" cxnId="{7052DCB8-39AE-4ACD-8061-4F9D758D9521}">
      <dgm:prSet/>
      <dgm:spPr/>
      <dgm:t>
        <a:bodyPr/>
        <a:lstStyle/>
        <a:p>
          <a:pPr>
            <a:lnSpc>
              <a:spcPct val="100000"/>
            </a:lnSpc>
          </a:pPr>
          <a:endParaRPr lang="en-US" sz="1800"/>
        </a:p>
      </dgm:t>
    </dgm:pt>
    <dgm:pt modelId="{50315183-82AF-448F-8A2E-7C6CF4DCB6C6}">
      <dgm:prSet phldrT="[Text]" custT="1"/>
      <dgm:spPr/>
      <dgm:t>
        <a:bodyPr/>
        <a:lstStyle/>
        <a:p>
          <a:pPr algn="just">
            <a:lnSpc>
              <a:spcPct val="100000"/>
            </a:lnSpc>
          </a:pPr>
          <a:r>
            <a:rPr lang="es-EC" sz="1200" dirty="0" smtClean="0"/>
            <a:t>Crecimiento sostenido de las utilidades.</a:t>
          </a:r>
          <a:endParaRPr lang="en-US" sz="1200" dirty="0"/>
        </a:p>
      </dgm:t>
    </dgm:pt>
    <dgm:pt modelId="{3BFFE232-A232-4298-9F6C-38316850275A}" type="parTrans" cxnId="{C88A2EE8-EDF6-49D2-AB2C-5A9B08A388F6}">
      <dgm:prSet/>
      <dgm:spPr/>
      <dgm:t>
        <a:bodyPr/>
        <a:lstStyle/>
        <a:p>
          <a:pPr>
            <a:lnSpc>
              <a:spcPct val="100000"/>
            </a:lnSpc>
          </a:pPr>
          <a:endParaRPr lang="en-US" sz="1800"/>
        </a:p>
      </dgm:t>
    </dgm:pt>
    <dgm:pt modelId="{78108DFE-0263-41D3-BBF4-E2A27F739453}" type="sibTrans" cxnId="{C88A2EE8-EDF6-49D2-AB2C-5A9B08A388F6}">
      <dgm:prSet/>
      <dgm:spPr/>
      <dgm:t>
        <a:bodyPr/>
        <a:lstStyle/>
        <a:p>
          <a:pPr>
            <a:lnSpc>
              <a:spcPct val="100000"/>
            </a:lnSpc>
          </a:pPr>
          <a:endParaRPr lang="en-US" sz="1800"/>
        </a:p>
      </dgm:t>
    </dgm:pt>
    <dgm:pt modelId="{A25E9922-00BE-4478-B004-96E4EC415563}">
      <dgm:prSet custT="1"/>
      <dgm:spPr/>
      <dgm:t>
        <a:bodyPr/>
        <a:lstStyle/>
        <a:p>
          <a:pPr algn="just">
            <a:lnSpc>
              <a:spcPct val="100000"/>
            </a:lnSpc>
          </a:pPr>
          <a:r>
            <a:rPr lang="es-EC" sz="1200" dirty="0" smtClean="0"/>
            <a:t>Obtener respuestas satisfactorias a las necesidades de los clientes.</a:t>
          </a:r>
          <a:endParaRPr lang="en-US" sz="1200" dirty="0"/>
        </a:p>
      </dgm:t>
    </dgm:pt>
    <dgm:pt modelId="{731CEC80-8B97-4C7F-85BB-121192748182}" type="parTrans" cxnId="{B40BED1C-7D39-4A6D-A23C-EA81A4AA27ED}">
      <dgm:prSet/>
      <dgm:spPr/>
      <dgm:t>
        <a:bodyPr/>
        <a:lstStyle/>
        <a:p>
          <a:pPr>
            <a:lnSpc>
              <a:spcPct val="100000"/>
            </a:lnSpc>
          </a:pPr>
          <a:endParaRPr lang="en-US" sz="1800"/>
        </a:p>
      </dgm:t>
    </dgm:pt>
    <dgm:pt modelId="{8D915526-2AD0-407F-B5E0-B335480DE069}" type="sibTrans" cxnId="{B40BED1C-7D39-4A6D-A23C-EA81A4AA27ED}">
      <dgm:prSet/>
      <dgm:spPr/>
      <dgm:t>
        <a:bodyPr/>
        <a:lstStyle/>
        <a:p>
          <a:pPr>
            <a:lnSpc>
              <a:spcPct val="100000"/>
            </a:lnSpc>
          </a:pPr>
          <a:endParaRPr lang="en-US" sz="1800"/>
        </a:p>
      </dgm:t>
    </dgm:pt>
    <dgm:pt modelId="{6ABBB8FD-D7FF-4AFD-98DF-6E94D2EB8473}">
      <dgm:prSet phldrT="[Text]" custT="1"/>
      <dgm:spPr/>
      <dgm:t>
        <a:bodyPr/>
        <a:lstStyle/>
        <a:p>
          <a:pPr algn="just">
            <a:lnSpc>
              <a:spcPct val="100000"/>
            </a:lnSpc>
          </a:pPr>
          <a:r>
            <a:rPr lang="es-ES" sz="1200" dirty="0" smtClean="0"/>
            <a:t>Importación, </a:t>
          </a:r>
          <a:endParaRPr lang="en-US" sz="1200" dirty="0"/>
        </a:p>
      </dgm:t>
    </dgm:pt>
    <dgm:pt modelId="{90061B25-666A-4831-8B6F-DE3F351A4AAA}" type="parTrans" cxnId="{8092D5F3-EF3D-4FB7-AC18-B810175F9F8E}">
      <dgm:prSet/>
      <dgm:spPr/>
      <dgm:t>
        <a:bodyPr/>
        <a:lstStyle/>
        <a:p>
          <a:endParaRPr lang="en-US"/>
        </a:p>
      </dgm:t>
    </dgm:pt>
    <dgm:pt modelId="{22E9C033-4B36-4504-83CD-7C34ABD80F45}" type="sibTrans" cxnId="{8092D5F3-EF3D-4FB7-AC18-B810175F9F8E}">
      <dgm:prSet/>
      <dgm:spPr/>
      <dgm:t>
        <a:bodyPr/>
        <a:lstStyle/>
        <a:p>
          <a:endParaRPr lang="en-US"/>
        </a:p>
      </dgm:t>
    </dgm:pt>
    <dgm:pt modelId="{5A94CBAA-E5FF-4361-8D2C-2882DBA0E5FA}">
      <dgm:prSet phldrT="[Text]" custT="1"/>
      <dgm:spPr/>
      <dgm:t>
        <a:bodyPr/>
        <a:lstStyle/>
        <a:p>
          <a:pPr algn="just">
            <a:lnSpc>
              <a:spcPct val="100000"/>
            </a:lnSpc>
          </a:pPr>
          <a:r>
            <a:rPr lang="es-ES" sz="1200" dirty="0" smtClean="0"/>
            <a:t>Exportación, </a:t>
          </a:r>
          <a:endParaRPr lang="en-US" sz="1200" dirty="0"/>
        </a:p>
      </dgm:t>
    </dgm:pt>
    <dgm:pt modelId="{E683256D-DF92-438A-94A2-A56399E4FC45}" type="parTrans" cxnId="{87AB3483-0565-45CC-8DF6-1E938C4F2E0F}">
      <dgm:prSet/>
      <dgm:spPr/>
      <dgm:t>
        <a:bodyPr/>
        <a:lstStyle/>
        <a:p>
          <a:endParaRPr lang="en-US"/>
        </a:p>
      </dgm:t>
    </dgm:pt>
    <dgm:pt modelId="{7035CB66-F14C-46BE-8C8A-1AE3B7B2327B}" type="sibTrans" cxnId="{87AB3483-0565-45CC-8DF6-1E938C4F2E0F}">
      <dgm:prSet/>
      <dgm:spPr/>
      <dgm:t>
        <a:bodyPr/>
        <a:lstStyle/>
        <a:p>
          <a:endParaRPr lang="en-US"/>
        </a:p>
      </dgm:t>
    </dgm:pt>
    <dgm:pt modelId="{35D92A7D-CE57-4B91-8AC4-2CC9A3D923EC}">
      <dgm:prSet phldrT="[Text]" custT="1"/>
      <dgm:spPr/>
      <dgm:t>
        <a:bodyPr/>
        <a:lstStyle/>
        <a:p>
          <a:pPr algn="just">
            <a:lnSpc>
              <a:spcPct val="100000"/>
            </a:lnSpc>
          </a:pPr>
          <a:r>
            <a:rPr lang="es-ES" sz="1200" dirty="0" smtClean="0"/>
            <a:t>Comercialización, </a:t>
          </a:r>
          <a:endParaRPr lang="en-US" sz="1200" dirty="0"/>
        </a:p>
      </dgm:t>
    </dgm:pt>
    <dgm:pt modelId="{8CC813FF-C413-4DE6-A64C-C03F4E1C58EA}" type="parTrans" cxnId="{AD7AB214-7E0D-4494-A554-32FCA5B2620D}">
      <dgm:prSet/>
      <dgm:spPr/>
      <dgm:t>
        <a:bodyPr/>
        <a:lstStyle/>
        <a:p>
          <a:endParaRPr lang="en-US"/>
        </a:p>
      </dgm:t>
    </dgm:pt>
    <dgm:pt modelId="{ACA59169-5D91-442D-AA17-D246B77154D1}" type="sibTrans" cxnId="{AD7AB214-7E0D-4494-A554-32FCA5B2620D}">
      <dgm:prSet/>
      <dgm:spPr/>
      <dgm:t>
        <a:bodyPr/>
        <a:lstStyle/>
        <a:p>
          <a:endParaRPr lang="en-US"/>
        </a:p>
      </dgm:t>
    </dgm:pt>
    <dgm:pt modelId="{06FC28B6-3A21-401D-9462-0C71DC9A33FE}">
      <dgm:prSet phldrT="[Text]" custT="1"/>
      <dgm:spPr/>
      <dgm:t>
        <a:bodyPr/>
        <a:lstStyle/>
        <a:p>
          <a:pPr algn="just">
            <a:lnSpc>
              <a:spcPct val="100000"/>
            </a:lnSpc>
          </a:pPr>
          <a:r>
            <a:rPr lang="es-ES" sz="1200" dirty="0" smtClean="0"/>
            <a:t>Representación, </a:t>
          </a:r>
          <a:endParaRPr lang="en-US" sz="1200" dirty="0"/>
        </a:p>
      </dgm:t>
    </dgm:pt>
    <dgm:pt modelId="{B88741F1-7B25-496D-A77C-95C41CE139C2}" type="parTrans" cxnId="{897451E6-E19B-4666-8F09-7228DF08F5C9}">
      <dgm:prSet/>
      <dgm:spPr/>
      <dgm:t>
        <a:bodyPr/>
        <a:lstStyle/>
        <a:p>
          <a:endParaRPr lang="en-US"/>
        </a:p>
      </dgm:t>
    </dgm:pt>
    <dgm:pt modelId="{574A1650-2011-4CDA-8FC2-4F1FB0FEC247}" type="sibTrans" cxnId="{897451E6-E19B-4666-8F09-7228DF08F5C9}">
      <dgm:prSet/>
      <dgm:spPr/>
      <dgm:t>
        <a:bodyPr/>
        <a:lstStyle/>
        <a:p>
          <a:endParaRPr lang="en-US"/>
        </a:p>
      </dgm:t>
    </dgm:pt>
    <dgm:pt modelId="{6A2430F5-C3A5-4631-B035-525E52A436D6}">
      <dgm:prSet phldrT="[Text]" custT="1"/>
      <dgm:spPr/>
      <dgm:t>
        <a:bodyPr/>
        <a:lstStyle/>
        <a:p>
          <a:pPr algn="just">
            <a:lnSpc>
              <a:spcPct val="100000"/>
            </a:lnSpc>
          </a:pPr>
          <a:r>
            <a:rPr lang="es-ES" sz="1200" dirty="0" smtClean="0"/>
            <a:t>Distribución, </a:t>
          </a:r>
          <a:endParaRPr lang="en-US" sz="1200" dirty="0"/>
        </a:p>
      </dgm:t>
    </dgm:pt>
    <dgm:pt modelId="{EA948ACE-CBF7-406A-A8BC-4EE41DC7DAAD}" type="parTrans" cxnId="{357A62B3-D7CE-471E-B807-21BF217FC516}">
      <dgm:prSet/>
      <dgm:spPr/>
      <dgm:t>
        <a:bodyPr/>
        <a:lstStyle/>
        <a:p>
          <a:endParaRPr lang="en-US"/>
        </a:p>
      </dgm:t>
    </dgm:pt>
    <dgm:pt modelId="{F1F9C1D8-DE82-4467-908B-E0629BDB267B}" type="sibTrans" cxnId="{357A62B3-D7CE-471E-B807-21BF217FC516}">
      <dgm:prSet/>
      <dgm:spPr/>
      <dgm:t>
        <a:bodyPr/>
        <a:lstStyle/>
        <a:p>
          <a:endParaRPr lang="en-US"/>
        </a:p>
      </dgm:t>
    </dgm:pt>
    <dgm:pt modelId="{DDC0E89D-3356-4F0B-B036-E1DD6F4B310D}">
      <dgm:prSet phldrT="[Text]" custT="1"/>
      <dgm:spPr/>
      <dgm:t>
        <a:bodyPr/>
        <a:lstStyle/>
        <a:p>
          <a:pPr algn="just">
            <a:lnSpc>
              <a:spcPct val="100000"/>
            </a:lnSpc>
          </a:pPr>
          <a:r>
            <a:rPr lang="es-ES" sz="1200" dirty="0" smtClean="0"/>
            <a:t>Mantenimiento y</a:t>
          </a:r>
          <a:endParaRPr lang="en-US" sz="1200" dirty="0"/>
        </a:p>
      </dgm:t>
    </dgm:pt>
    <dgm:pt modelId="{55CF9E89-6584-4515-AB22-9792A17528C4}" type="parTrans" cxnId="{1E91F401-A81F-4B39-8228-F9B61304FBAB}">
      <dgm:prSet/>
      <dgm:spPr/>
      <dgm:t>
        <a:bodyPr/>
        <a:lstStyle/>
        <a:p>
          <a:endParaRPr lang="en-US"/>
        </a:p>
      </dgm:t>
    </dgm:pt>
    <dgm:pt modelId="{2561BE5D-4A3C-48F4-8948-96388700C08C}" type="sibTrans" cxnId="{1E91F401-A81F-4B39-8228-F9B61304FBAB}">
      <dgm:prSet/>
      <dgm:spPr/>
      <dgm:t>
        <a:bodyPr/>
        <a:lstStyle/>
        <a:p>
          <a:endParaRPr lang="en-US"/>
        </a:p>
      </dgm:t>
    </dgm:pt>
    <dgm:pt modelId="{6873CCF3-0324-4954-B87A-90B0267F5D01}">
      <dgm:prSet phldrT="[Text]" custT="1"/>
      <dgm:spPr/>
      <dgm:t>
        <a:bodyPr/>
        <a:lstStyle/>
        <a:p>
          <a:pPr algn="just">
            <a:lnSpc>
              <a:spcPct val="100000"/>
            </a:lnSpc>
          </a:pPr>
          <a:r>
            <a:rPr lang="es-ES" sz="1200" dirty="0" smtClean="0"/>
            <a:t>Venta</a:t>
          </a:r>
          <a:endParaRPr lang="en-US" sz="1200" dirty="0"/>
        </a:p>
      </dgm:t>
    </dgm:pt>
    <dgm:pt modelId="{EB2C82C4-312D-4028-9D17-83DDDC93EA45}" type="parTrans" cxnId="{CBDB851F-1BD0-4C25-951A-A649018E4351}">
      <dgm:prSet/>
      <dgm:spPr/>
      <dgm:t>
        <a:bodyPr/>
        <a:lstStyle/>
        <a:p>
          <a:endParaRPr lang="en-US"/>
        </a:p>
      </dgm:t>
    </dgm:pt>
    <dgm:pt modelId="{BFCFB1DF-173A-4EDD-87AC-A7D464EEEDA6}" type="sibTrans" cxnId="{CBDB851F-1BD0-4C25-951A-A649018E4351}">
      <dgm:prSet/>
      <dgm:spPr/>
      <dgm:t>
        <a:bodyPr/>
        <a:lstStyle/>
        <a:p>
          <a:endParaRPr lang="en-US"/>
        </a:p>
      </dgm:t>
    </dgm:pt>
    <dgm:pt modelId="{44232334-E06D-4058-B19A-E62134AFC106}">
      <dgm:prSet phldrT="[Text]" custT="1"/>
      <dgm:spPr/>
      <dgm:t>
        <a:bodyPr/>
        <a:lstStyle/>
        <a:p>
          <a:pPr algn="just">
            <a:lnSpc>
              <a:spcPct val="100000"/>
            </a:lnSpc>
          </a:pPr>
          <a:r>
            <a:rPr lang="es-EC" sz="2400" smtClean="0"/>
            <a:t>OBJETIVOS ESPECÍFICOS</a:t>
          </a:r>
          <a:endParaRPr lang="en-US" sz="1100" dirty="0"/>
        </a:p>
      </dgm:t>
    </dgm:pt>
    <dgm:pt modelId="{F184F926-46A5-4FA5-81DA-6233F5EEC8B3}" type="parTrans" cxnId="{E84667A9-2FB6-460C-BE43-ABEC8CC69E0A}">
      <dgm:prSet/>
      <dgm:spPr/>
      <dgm:t>
        <a:bodyPr/>
        <a:lstStyle/>
        <a:p>
          <a:endParaRPr lang="en-US"/>
        </a:p>
      </dgm:t>
    </dgm:pt>
    <dgm:pt modelId="{43ED729B-4BC5-4A39-B986-9459B3894A4E}" type="sibTrans" cxnId="{E84667A9-2FB6-460C-BE43-ABEC8CC69E0A}">
      <dgm:prSet/>
      <dgm:spPr/>
      <dgm:t>
        <a:bodyPr/>
        <a:lstStyle/>
        <a:p>
          <a:endParaRPr lang="en-US"/>
        </a:p>
      </dgm:t>
    </dgm:pt>
    <dgm:pt modelId="{1702FAAC-A955-40AC-BFCB-35ECC76DC574}">
      <dgm:prSet phldrT="[Text]" custT="1"/>
      <dgm:spPr/>
      <dgm:t>
        <a:bodyPr/>
        <a:lstStyle/>
        <a:p>
          <a:pPr algn="just">
            <a:lnSpc>
              <a:spcPct val="100000"/>
            </a:lnSpc>
          </a:pPr>
          <a:r>
            <a:rPr lang="es-EC" sz="1200" smtClean="0"/>
            <a:t>Calificarse como empresa confiable y atractiva ante la sociedad.</a:t>
          </a:r>
          <a:endParaRPr lang="en-US" sz="1200" dirty="0"/>
        </a:p>
      </dgm:t>
    </dgm:pt>
    <dgm:pt modelId="{32D83F4E-7F3B-4346-BA20-D901BA3F351B}" type="parTrans" cxnId="{8F190C6F-6275-401E-8ADC-0605C34FBCDE}">
      <dgm:prSet/>
      <dgm:spPr/>
      <dgm:t>
        <a:bodyPr/>
        <a:lstStyle/>
        <a:p>
          <a:endParaRPr lang="en-US"/>
        </a:p>
      </dgm:t>
    </dgm:pt>
    <dgm:pt modelId="{147C019E-2402-4B31-B43C-5FDDA3502C86}" type="sibTrans" cxnId="{8F190C6F-6275-401E-8ADC-0605C34FBCDE}">
      <dgm:prSet/>
      <dgm:spPr/>
      <dgm:t>
        <a:bodyPr/>
        <a:lstStyle/>
        <a:p>
          <a:endParaRPr lang="en-US"/>
        </a:p>
      </dgm:t>
    </dgm:pt>
    <dgm:pt modelId="{7DDC55CC-4D54-4351-B17C-CAFD116AAA46}" type="pres">
      <dgm:prSet presAssocID="{F88A7001-1D6C-406C-AC99-0394CECE92BB}" presName="Name0" presStyleCnt="0">
        <dgm:presLayoutVars>
          <dgm:dir/>
          <dgm:animLvl val="lvl"/>
          <dgm:resizeHandles val="exact"/>
        </dgm:presLayoutVars>
      </dgm:prSet>
      <dgm:spPr/>
      <dgm:t>
        <a:bodyPr/>
        <a:lstStyle/>
        <a:p>
          <a:endParaRPr lang="en-US"/>
        </a:p>
      </dgm:t>
    </dgm:pt>
    <dgm:pt modelId="{AA9F3C43-9A71-46B4-96D5-0040C97ADE8A}" type="pres">
      <dgm:prSet presAssocID="{68116ABE-043C-421F-A54A-D65DE7C02AF1}" presName="linNode" presStyleCnt="0"/>
      <dgm:spPr/>
      <dgm:t>
        <a:bodyPr/>
        <a:lstStyle/>
        <a:p>
          <a:endParaRPr lang="en-US"/>
        </a:p>
      </dgm:t>
    </dgm:pt>
    <dgm:pt modelId="{BFB7CCF2-5DD4-4095-A0DE-78706CDECA1C}" type="pres">
      <dgm:prSet presAssocID="{68116ABE-043C-421F-A54A-D65DE7C02AF1}" presName="parentText" presStyleLbl="node1" presStyleIdx="0" presStyleCnt="2" custLinFactNeighborX="-1756">
        <dgm:presLayoutVars>
          <dgm:chMax val="1"/>
          <dgm:bulletEnabled val="1"/>
        </dgm:presLayoutVars>
      </dgm:prSet>
      <dgm:spPr/>
      <dgm:t>
        <a:bodyPr/>
        <a:lstStyle/>
        <a:p>
          <a:endParaRPr lang="en-US"/>
        </a:p>
      </dgm:t>
    </dgm:pt>
    <dgm:pt modelId="{82AEEB09-D86F-42A7-BC76-85B7BDD3017C}" type="pres">
      <dgm:prSet presAssocID="{68116ABE-043C-421F-A54A-D65DE7C02AF1}" presName="descendantText" presStyleLbl="alignAccFollowNode1" presStyleIdx="0" presStyleCnt="2" custScaleY="117043" custLinFactNeighborX="309" custLinFactNeighborY="1043">
        <dgm:presLayoutVars>
          <dgm:bulletEnabled val="1"/>
        </dgm:presLayoutVars>
      </dgm:prSet>
      <dgm:spPr/>
      <dgm:t>
        <a:bodyPr/>
        <a:lstStyle/>
        <a:p>
          <a:endParaRPr lang="en-US"/>
        </a:p>
      </dgm:t>
    </dgm:pt>
    <dgm:pt modelId="{77EFAA19-2C76-4EAE-90D0-C7F4DC826884}" type="pres">
      <dgm:prSet presAssocID="{2963A75D-7E75-4FB5-8283-F1470DC47567}" presName="sp" presStyleCnt="0"/>
      <dgm:spPr/>
      <dgm:t>
        <a:bodyPr/>
        <a:lstStyle/>
        <a:p>
          <a:endParaRPr lang="en-US"/>
        </a:p>
      </dgm:t>
    </dgm:pt>
    <dgm:pt modelId="{073EC9AA-7C05-482B-B8E4-45617D78665B}" type="pres">
      <dgm:prSet presAssocID="{44232334-E06D-4058-B19A-E62134AFC106}" presName="linNode" presStyleCnt="0"/>
      <dgm:spPr/>
      <dgm:t>
        <a:bodyPr/>
        <a:lstStyle/>
        <a:p>
          <a:endParaRPr lang="en-US"/>
        </a:p>
      </dgm:t>
    </dgm:pt>
    <dgm:pt modelId="{DDD3A223-B3DE-4EF9-BDF4-1CDCFD0EB5BF}" type="pres">
      <dgm:prSet presAssocID="{44232334-E06D-4058-B19A-E62134AFC106}" presName="parentText" presStyleLbl="node1" presStyleIdx="1" presStyleCnt="2">
        <dgm:presLayoutVars>
          <dgm:chMax val="1"/>
          <dgm:bulletEnabled val="1"/>
        </dgm:presLayoutVars>
      </dgm:prSet>
      <dgm:spPr/>
      <dgm:t>
        <a:bodyPr/>
        <a:lstStyle/>
        <a:p>
          <a:endParaRPr lang="en-US"/>
        </a:p>
      </dgm:t>
    </dgm:pt>
    <dgm:pt modelId="{4382E405-F641-4220-9D7A-73A5A8986361}" type="pres">
      <dgm:prSet presAssocID="{44232334-E06D-4058-B19A-E62134AFC106}" presName="descendantText" presStyleLbl="alignAccFollowNode1" presStyleIdx="1" presStyleCnt="2">
        <dgm:presLayoutVars>
          <dgm:bulletEnabled val="1"/>
        </dgm:presLayoutVars>
      </dgm:prSet>
      <dgm:spPr/>
      <dgm:t>
        <a:bodyPr/>
        <a:lstStyle/>
        <a:p>
          <a:endParaRPr lang="en-US"/>
        </a:p>
      </dgm:t>
    </dgm:pt>
  </dgm:ptLst>
  <dgm:cxnLst>
    <dgm:cxn modelId="{D2F02542-4879-4925-911E-FB0CF3785C71}" type="presOf" srcId="{68116ABE-043C-421F-A54A-D65DE7C02AF1}" destId="{BFB7CCF2-5DD4-4095-A0DE-78706CDECA1C}" srcOrd="0" destOrd="0" presId="urn:microsoft.com/office/officeart/2005/8/layout/vList5"/>
    <dgm:cxn modelId="{357A62B3-D7CE-471E-B807-21BF217FC516}" srcId="{39949B53-2B16-45FF-B666-942732F24E22}" destId="{6A2430F5-C3A5-4631-B035-525E52A436D6}" srcOrd="4" destOrd="0" parTransId="{EA948ACE-CBF7-406A-A8BC-4EE41DC7DAAD}" sibTransId="{F1F9C1D8-DE82-4467-908B-E0629BDB267B}"/>
    <dgm:cxn modelId="{E243DDE0-8E7E-4E5D-B596-9746EDD8FD38}" type="presOf" srcId="{A25E9922-00BE-4478-B004-96E4EC415563}" destId="{4382E405-F641-4220-9D7A-73A5A8986361}" srcOrd="0" destOrd="2" presId="urn:microsoft.com/office/officeart/2005/8/layout/vList5"/>
    <dgm:cxn modelId="{07C77DF7-F6E0-4314-941A-615367998BA8}" srcId="{F88A7001-1D6C-406C-AC99-0394CECE92BB}" destId="{68116ABE-043C-421F-A54A-D65DE7C02AF1}" srcOrd="0" destOrd="0" parTransId="{FF92AFCC-2FC2-4E74-9DB4-A042D96FA626}" sibTransId="{2963A75D-7E75-4FB5-8283-F1470DC47567}"/>
    <dgm:cxn modelId="{CBDB851F-1BD0-4C25-951A-A649018E4351}" srcId="{39949B53-2B16-45FF-B666-942732F24E22}" destId="{6873CCF3-0324-4954-B87A-90B0267F5D01}" srcOrd="6" destOrd="0" parTransId="{EB2C82C4-312D-4028-9D17-83DDDC93EA45}" sibTransId="{BFCFB1DF-173A-4EDD-87AC-A7D464EEEDA6}"/>
    <dgm:cxn modelId="{B40BED1C-7D39-4A6D-A23C-EA81A4AA27ED}" srcId="{44232334-E06D-4058-B19A-E62134AFC106}" destId="{A25E9922-00BE-4478-B004-96E4EC415563}" srcOrd="2" destOrd="0" parTransId="{731CEC80-8B97-4C7F-85BB-121192748182}" sibTransId="{8D915526-2AD0-407F-B5E0-B335480DE069}"/>
    <dgm:cxn modelId="{DD6942F1-BC0A-4B02-B65D-14A8734148B1}" type="presOf" srcId="{1702FAAC-A955-40AC-BFCB-35ECC76DC574}" destId="{4382E405-F641-4220-9D7A-73A5A8986361}" srcOrd="0" destOrd="1" presId="urn:microsoft.com/office/officeart/2005/8/layout/vList5"/>
    <dgm:cxn modelId="{B4F9CA54-1E6D-4CA0-BF1E-E9A1A14CDEC5}" type="presOf" srcId="{F88A7001-1D6C-406C-AC99-0394CECE92BB}" destId="{7DDC55CC-4D54-4351-B17C-CAFD116AAA46}" srcOrd="0" destOrd="0" presId="urn:microsoft.com/office/officeart/2005/8/layout/vList5"/>
    <dgm:cxn modelId="{A1AFDC5D-BC33-4A2D-A834-0C3E2CB21F46}" type="presOf" srcId="{39949B53-2B16-45FF-B666-942732F24E22}" destId="{82AEEB09-D86F-42A7-BC76-85B7BDD3017C}" srcOrd="0" destOrd="0" presId="urn:microsoft.com/office/officeart/2005/8/layout/vList5"/>
    <dgm:cxn modelId="{7A2F1F2C-6F9B-4085-A771-3CC66A8B25CD}" type="presOf" srcId="{5A94CBAA-E5FF-4361-8D2C-2882DBA0E5FA}" destId="{82AEEB09-D86F-42A7-BC76-85B7BDD3017C}" srcOrd="0" destOrd="2" presId="urn:microsoft.com/office/officeart/2005/8/layout/vList5"/>
    <dgm:cxn modelId="{5967522D-268B-4F01-A005-8C488EB75931}" type="presOf" srcId="{35D92A7D-CE57-4B91-8AC4-2CC9A3D923EC}" destId="{82AEEB09-D86F-42A7-BC76-85B7BDD3017C}" srcOrd="0" destOrd="3" presId="urn:microsoft.com/office/officeart/2005/8/layout/vList5"/>
    <dgm:cxn modelId="{AD7AB214-7E0D-4494-A554-32FCA5B2620D}" srcId="{39949B53-2B16-45FF-B666-942732F24E22}" destId="{35D92A7D-CE57-4B91-8AC4-2CC9A3D923EC}" srcOrd="2" destOrd="0" parTransId="{8CC813FF-C413-4DE6-A64C-C03F4E1C58EA}" sibTransId="{ACA59169-5D91-442D-AA17-D246B77154D1}"/>
    <dgm:cxn modelId="{87AB3483-0565-45CC-8DF6-1E938C4F2E0F}" srcId="{39949B53-2B16-45FF-B666-942732F24E22}" destId="{5A94CBAA-E5FF-4361-8D2C-2882DBA0E5FA}" srcOrd="1" destOrd="0" parTransId="{E683256D-DF92-438A-94A2-A56399E4FC45}" sibTransId="{7035CB66-F14C-46BE-8C8A-1AE3B7B2327B}"/>
    <dgm:cxn modelId="{C50D7BC7-5937-40AA-8BE4-B0A1ECC34CEC}" type="presOf" srcId="{06FC28B6-3A21-401D-9462-0C71DC9A33FE}" destId="{82AEEB09-D86F-42A7-BC76-85B7BDD3017C}" srcOrd="0" destOrd="4" presId="urn:microsoft.com/office/officeart/2005/8/layout/vList5"/>
    <dgm:cxn modelId="{E84667A9-2FB6-460C-BE43-ABEC8CC69E0A}" srcId="{F88A7001-1D6C-406C-AC99-0394CECE92BB}" destId="{44232334-E06D-4058-B19A-E62134AFC106}" srcOrd="1" destOrd="0" parTransId="{F184F926-46A5-4FA5-81DA-6233F5EEC8B3}" sibTransId="{43ED729B-4BC5-4A39-B986-9459B3894A4E}"/>
    <dgm:cxn modelId="{E84BE692-88D0-4103-9ACC-8F1EF77D4644}" type="presOf" srcId="{6A2430F5-C3A5-4631-B035-525E52A436D6}" destId="{82AEEB09-D86F-42A7-BC76-85B7BDD3017C}" srcOrd="0" destOrd="5" presId="urn:microsoft.com/office/officeart/2005/8/layout/vList5"/>
    <dgm:cxn modelId="{4D32545A-7C04-4FE8-A6D3-836FD326A03B}" type="presOf" srcId="{50315183-82AF-448F-8A2E-7C6CF4DCB6C6}" destId="{4382E405-F641-4220-9D7A-73A5A8986361}" srcOrd="0" destOrd="0" presId="urn:microsoft.com/office/officeart/2005/8/layout/vList5"/>
    <dgm:cxn modelId="{8092D5F3-EF3D-4FB7-AC18-B810175F9F8E}" srcId="{39949B53-2B16-45FF-B666-942732F24E22}" destId="{6ABBB8FD-D7FF-4AFD-98DF-6E94D2EB8473}" srcOrd="0" destOrd="0" parTransId="{90061B25-666A-4831-8B6F-DE3F351A4AAA}" sibTransId="{22E9C033-4B36-4504-83CD-7C34ABD80F45}"/>
    <dgm:cxn modelId="{1E91F401-A81F-4B39-8228-F9B61304FBAB}" srcId="{39949B53-2B16-45FF-B666-942732F24E22}" destId="{DDC0E89D-3356-4F0B-B036-E1DD6F4B310D}" srcOrd="5" destOrd="0" parTransId="{55CF9E89-6584-4515-AB22-9792A17528C4}" sibTransId="{2561BE5D-4A3C-48F4-8948-96388700C08C}"/>
    <dgm:cxn modelId="{3B69B50E-214D-47B0-831A-EF21025B31A5}" type="presOf" srcId="{6ABBB8FD-D7FF-4AFD-98DF-6E94D2EB8473}" destId="{82AEEB09-D86F-42A7-BC76-85B7BDD3017C}" srcOrd="0" destOrd="1" presId="urn:microsoft.com/office/officeart/2005/8/layout/vList5"/>
    <dgm:cxn modelId="{B1B2C3DF-D2D7-46F5-BDC4-393A7E18F6CD}" type="presOf" srcId="{44232334-E06D-4058-B19A-E62134AFC106}" destId="{DDD3A223-B3DE-4EF9-BDF4-1CDCFD0EB5BF}" srcOrd="0" destOrd="0" presId="urn:microsoft.com/office/officeart/2005/8/layout/vList5"/>
    <dgm:cxn modelId="{8F190C6F-6275-401E-8ADC-0605C34FBCDE}" srcId="{44232334-E06D-4058-B19A-E62134AFC106}" destId="{1702FAAC-A955-40AC-BFCB-35ECC76DC574}" srcOrd="1" destOrd="0" parTransId="{32D83F4E-7F3B-4346-BA20-D901BA3F351B}" sibTransId="{147C019E-2402-4B31-B43C-5FDDA3502C86}"/>
    <dgm:cxn modelId="{7052DCB8-39AE-4ACD-8061-4F9D758D9521}" srcId="{68116ABE-043C-421F-A54A-D65DE7C02AF1}" destId="{39949B53-2B16-45FF-B666-942732F24E22}" srcOrd="0" destOrd="0" parTransId="{F82889DD-CF20-45F4-8FB5-97F6EB0D0EE1}" sibTransId="{F8ABFD7F-2A99-4948-BE5C-46CF1E37F9B8}"/>
    <dgm:cxn modelId="{897451E6-E19B-4666-8F09-7228DF08F5C9}" srcId="{39949B53-2B16-45FF-B666-942732F24E22}" destId="{06FC28B6-3A21-401D-9462-0C71DC9A33FE}" srcOrd="3" destOrd="0" parTransId="{B88741F1-7B25-496D-A77C-95C41CE139C2}" sibTransId="{574A1650-2011-4CDA-8FC2-4F1FB0FEC247}"/>
    <dgm:cxn modelId="{C88A2EE8-EDF6-49D2-AB2C-5A9B08A388F6}" srcId="{44232334-E06D-4058-B19A-E62134AFC106}" destId="{50315183-82AF-448F-8A2E-7C6CF4DCB6C6}" srcOrd="0" destOrd="0" parTransId="{3BFFE232-A232-4298-9F6C-38316850275A}" sibTransId="{78108DFE-0263-41D3-BBF4-E2A27F739453}"/>
    <dgm:cxn modelId="{2B67FF89-4B4F-4E55-8295-BB27CFB561CD}" type="presOf" srcId="{DDC0E89D-3356-4F0B-B036-E1DD6F4B310D}" destId="{82AEEB09-D86F-42A7-BC76-85B7BDD3017C}" srcOrd="0" destOrd="6" presId="urn:microsoft.com/office/officeart/2005/8/layout/vList5"/>
    <dgm:cxn modelId="{2BBD9B1A-B565-40F1-BBD0-7DBC06CFE4C0}" type="presOf" srcId="{6873CCF3-0324-4954-B87A-90B0267F5D01}" destId="{82AEEB09-D86F-42A7-BC76-85B7BDD3017C}" srcOrd="0" destOrd="7" presId="urn:microsoft.com/office/officeart/2005/8/layout/vList5"/>
    <dgm:cxn modelId="{179C4910-5DF1-49A4-BE91-BB4D56EC00D2}" type="presParOf" srcId="{7DDC55CC-4D54-4351-B17C-CAFD116AAA46}" destId="{AA9F3C43-9A71-46B4-96D5-0040C97ADE8A}" srcOrd="0" destOrd="0" presId="urn:microsoft.com/office/officeart/2005/8/layout/vList5"/>
    <dgm:cxn modelId="{AD009ADF-F66D-49F1-A215-FDC1DAE104E9}" type="presParOf" srcId="{AA9F3C43-9A71-46B4-96D5-0040C97ADE8A}" destId="{BFB7CCF2-5DD4-4095-A0DE-78706CDECA1C}" srcOrd="0" destOrd="0" presId="urn:microsoft.com/office/officeart/2005/8/layout/vList5"/>
    <dgm:cxn modelId="{E93B50B6-84B8-45B0-9660-8DB5F9CFFD6F}" type="presParOf" srcId="{AA9F3C43-9A71-46B4-96D5-0040C97ADE8A}" destId="{82AEEB09-D86F-42A7-BC76-85B7BDD3017C}" srcOrd="1" destOrd="0" presId="urn:microsoft.com/office/officeart/2005/8/layout/vList5"/>
    <dgm:cxn modelId="{FD5994FD-BCFF-4A36-8E43-4C710AF52174}" type="presParOf" srcId="{7DDC55CC-4D54-4351-B17C-CAFD116AAA46}" destId="{77EFAA19-2C76-4EAE-90D0-C7F4DC826884}" srcOrd="1" destOrd="0" presId="urn:microsoft.com/office/officeart/2005/8/layout/vList5"/>
    <dgm:cxn modelId="{215CB1A0-CE18-401D-9800-649EA5C9DFD0}" type="presParOf" srcId="{7DDC55CC-4D54-4351-B17C-CAFD116AAA46}" destId="{073EC9AA-7C05-482B-B8E4-45617D78665B}" srcOrd="2" destOrd="0" presId="urn:microsoft.com/office/officeart/2005/8/layout/vList5"/>
    <dgm:cxn modelId="{D5F47449-0498-4F9C-9803-21D8F5DCE790}" type="presParOf" srcId="{073EC9AA-7C05-482B-B8E4-45617D78665B}" destId="{DDD3A223-B3DE-4EF9-BDF4-1CDCFD0EB5BF}" srcOrd="0" destOrd="0" presId="urn:microsoft.com/office/officeart/2005/8/layout/vList5"/>
    <dgm:cxn modelId="{64356945-2F69-4FD2-8805-C9AA1B34206B}" type="presParOf" srcId="{073EC9AA-7C05-482B-B8E4-45617D78665B}" destId="{4382E405-F641-4220-9D7A-73A5A898636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FD274-5F7B-4782-9180-ADF47CDE5255}"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n-US"/>
        </a:p>
      </dgm:t>
    </dgm:pt>
    <dgm:pt modelId="{4C52FCBB-7D83-417C-B540-3E401A2BF624}">
      <dgm:prSet phldrT="[Text]" custT="1"/>
      <dgm:spPr/>
      <dgm:t>
        <a:bodyPr/>
        <a:lstStyle/>
        <a:p>
          <a:r>
            <a:rPr lang="es-EC" sz="2000" b="1" dirty="0" smtClean="0"/>
            <a:t>MISIÓN</a:t>
          </a:r>
          <a:endParaRPr lang="en-US" sz="2000" b="1" dirty="0"/>
        </a:p>
      </dgm:t>
    </dgm:pt>
    <dgm:pt modelId="{14C8799E-BB72-4EDB-A946-D7441FDCCF28}" type="parTrans" cxnId="{2F24F151-C185-437C-AF50-C8EE1F07FB90}">
      <dgm:prSet/>
      <dgm:spPr/>
      <dgm:t>
        <a:bodyPr/>
        <a:lstStyle/>
        <a:p>
          <a:endParaRPr lang="en-US"/>
        </a:p>
      </dgm:t>
    </dgm:pt>
    <dgm:pt modelId="{49232C52-562C-4054-BEEA-3D464F7244D9}" type="sibTrans" cxnId="{2F24F151-C185-437C-AF50-C8EE1F07FB90}">
      <dgm:prSet/>
      <dgm:spPr/>
      <dgm:t>
        <a:bodyPr/>
        <a:lstStyle/>
        <a:p>
          <a:endParaRPr lang="en-US"/>
        </a:p>
      </dgm:t>
    </dgm:pt>
    <dgm:pt modelId="{856EBB8B-2999-47FF-8639-B7A075777A43}">
      <dgm:prSet phldrT="[Text]" custT="1"/>
      <dgm:spPr/>
      <dgm:t>
        <a:bodyPr/>
        <a:lstStyle/>
        <a:p>
          <a:r>
            <a:rPr lang="es-EC" sz="1600" i="0" dirty="0" smtClean="0">
              <a:effectLst/>
              <a:latin typeface="Times New Roman"/>
              <a:ea typeface="Calibri"/>
              <a:cs typeface="Times New Roman"/>
            </a:rPr>
            <a:t>Ser líderes en la comercialización, representación, distribución y venta de Sistemas de Tuberías Plásticas Técnicas para las instalaciones de suministro y evacuación de aguas en la edificación, así como de equipos de, y para la construcción, satisfaciendo las necesidades del consumidor.</a:t>
          </a:r>
          <a:endParaRPr lang="en-US" sz="1600" i="0" dirty="0"/>
        </a:p>
      </dgm:t>
    </dgm:pt>
    <dgm:pt modelId="{43C4F679-C05A-4C77-9E73-E1F0D9DD2A44}" type="parTrans" cxnId="{B4BD9EB8-94FD-4520-9B06-3E37431482C7}">
      <dgm:prSet/>
      <dgm:spPr/>
      <dgm:t>
        <a:bodyPr/>
        <a:lstStyle/>
        <a:p>
          <a:endParaRPr lang="en-US"/>
        </a:p>
      </dgm:t>
    </dgm:pt>
    <dgm:pt modelId="{C1E2AF8F-6543-43AC-B369-74D9C7C4B2A6}" type="sibTrans" cxnId="{B4BD9EB8-94FD-4520-9B06-3E37431482C7}">
      <dgm:prSet/>
      <dgm:spPr/>
      <dgm:t>
        <a:bodyPr/>
        <a:lstStyle/>
        <a:p>
          <a:endParaRPr lang="en-US"/>
        </a:p>
      </dgm:t>
    </dgm:pt>
    <dgm:pt modelId="{E9B9484B-1662-4722-AA19-C40FDFC55951}" type="pres">
      <dgm:prSet presAssocID="{B39FD274-5F7B-4782-9180-ADF47CDE5255}" presName="Name0" presStyleCnt="0">
        <dgm:presLayoutVars>
          <dgm:chMax val="7"/>
          <dgm:chPref val="7"/>
          <dgm:dir/>
        </dgm:presLayoutVars>
      </dgm:prSet>
      <dgm:spPr/>
      <dgm:t>
        <a:bodyPr/>
        <a:lstStyle/>
        <a:p>
          <a:endParaRPr lang="en-US"/>
        </a:p>
      </dgm:t>
    </dgm:pt>
    <dgm:pt modelId="{34389705-6A32-4503-BB29-31C0389036B8}" type="pres">
      <dgm:prSet presAssocID="{B39FD274-5F7B-4782-9180-ADF47CDE5255}" presName="Name1" presStyleCnt="0"/>
      <dgm:spPr/>
      <dgm:t>
        <a:bodyPr/>
        <a:lstStyle/>
        <a:p>
          <a:endParaRPr lang="en-US"/>
        </a:p>
      </dgm:t>
    </dgm:pt>
    <dgm:pt modelId="{E5F2A608-A3E4-4771-B6D3-1ED97B60246E}" type="pres">
      <dgm:prSet presAssocID="{B39FD274-5F7B-4782-9180-ADF47CDE5255}" presName="cycle" presStyleCnt="0"/>
      <dgm:spPr/>
      <dgm:t>
        <a:bodyPr/>
        <a:lstStyle/>
        <a:p>
          <a:endParaRPr lang="en-US"/>
        </a:p>
      </dgm:t>
    </dgm:pt>
    <dgm:pt modelId="{4025ACCB-2D4C-4AA4-AECA-1C8058C265F2}" type="pres">
      <dgm:prSet presAssocID="{B39FD274-5F7B-4782-9180-ADF47CDE5255}" presName="srcNode" presStyleLbl="node1" presStyleIdx="0" presStyleCnt="1"/>
      <dgm:spPr/>
      <dgm:t>
        <a:bodyPr/>
        <a:lstStyle/>
        <a:p>
          <a:endParaRPr lang="en-US"/>
        </a:p>
      </dgm:t>
    </dgm:pt>
    <dgm:pt modelId="{9DE14F1B-1F77-402B-A732-AA452C33866D}" type="pres">
      <dgm:prSet presAssocID="{B39FD274-5F7B-4782-9180-ADF47CDE5255}" presName="conn" presStyleLbl="parChTrans1D2" presStyleIdx="0" presStyleCnt="1"/>
      <dgm:spPr/>
      <dgm:t>
        <a:bodyPr/>
        <a:lstStyle/>
        <a:p>
          <a:endParaRPr lang="en-US"/>
        </a:p>
      </dgm:t>
    </dgm:pt>
    <dgm:pt modelId="{D18B33E5-C171-4A2C-BD9B-6B05EA607E8F}" type="pres">
      <dgm:prSet presAssocID="{B39FD274-5F7B-4782-9180-ADF47CDE5255}" presName="extraNode" presStyleLbl="node1" presStyleIdx="0" presStyleCnt="1"/>
      <dgm:spPr/>
      <dgm:t>
        <a:bodyPr/>
        <a:lstStyle/>
        <a:p>
          <a:endParaRPr lang="en-US"/>
        </a:p>
      </dgm:t>
    </dgm:pt>
    <dgm:pt modelId="{D1657ACF-8782-4DBD-987D-F0EDF6C64D48}" type="pres">
      <dgm:prSet presAssocID="{B39FD274-5F7B-4782-9180-ADF47CDE5255}" presName="dstNode" presStyleLbl="node1" presStyleIdx="0" presStyleCnt="1"/>
      <dgm:spPr/>
      <dgm:t>
        <a:bodyPr/>
        <a:lstStyle/>
        <a:p>
          <a:endParaRPr lang="en-US"/>
        </a:p>
      </dgm:t>
    </dgm:pt>
    <dgm:pt modelId="{C349EC37-5B17-4C95-8654-0D4762F3B0B9}" type="pres">
      <dgm:prSet presAssocID="{4C52FCBB-7D83-417C-B540-3E401A2BF624}" presName="text_1" presStyleLbl="node1" presStyleIdx="0" presStyleCnt="1" custScaleX="112350" custScaleY="131130" custLinFactNeighborX="1153">
        <dgm:presLayoutVars>
          <dgm:bulletEnabled val="1"/>
        </dgm:presLayoutVars>
      </dgm:prSet>
      <dgm:spPr/>
      <dgm:t>
        <a:bodyPr/>
        <a:lstStyle/>
        <a:p>
          <a:endParaRPr lang="en-US"/>
        </a:p>
      </dgm:t>
    </dgm:pt>
    <dgm:pt modelId="{1C6497C8-6CC1-47BC-B235-E497C2A86D70}" type="pres">
      <dgm:prSet presAssocID="{4C52FCBB-7D83-417C-B540-3E401A2BF624}" presName="accent_1" presStyleCnt="0"/>
      <dgm:spPr/>
      <dgm:t>
        <a:bodyPr/>
        <a:lstStyle/>
        <a:p>
          <a:endParaRPr lang="en-US"/>
        </a:p>
      </dgm:t>
    </dgm:pt>
    <dgm:pt modelId="{FA03AD59-0037-4073-B170-50C3BEB2F5F8}" type="pres">
      <dgm:prSet presAssocID="{4C52FCBB-7D83-417C-B540-3E401A2BF624}" presName="accentRepeatNode" presStyleLbl="solidFgAcc1" presStyleIdx="0" presStyleCnt="1" custScaleX="99009" custScaleY="97363" custLinFactNeighborX="-18856" custLinFactNeighborY="3407"/>
      <dgm:spPr>
        <a:blipFill rotWithShape="0">
          <a:blip xmlns:r="http://schemas.openxmlformats.org/officeDocument/2006/relationships" r:embed="rId1"/>
          <a:stretch>
            <a:fillRect/>
          </a:stretch>
        </a:blipFill>
      </dgm:spPr>
      <dgm:t>
        <a:bodyPr/>
        <a:lstStyle/>
        <a:p>
          <a:endParaRPr lang="en-US"/>
        </a:p>
      </dgm:t>
    </dgm:pt>
  </dgm:ptLst>
  <dgm:cxnLst>
    <dgm:cxn modelId="{B4BD9EB8-94FD-4520-9B06-3E37431482C7}" srcId="{4C52FCBB-7D83-417C-B540-3E401A2BF624}" destId="{856EBB8B-2999-47FF-8639-B7A075777A43}" srcOrd="0" destOrd="0" parTransId="{43C4F679-C05A-4C77-9E73-E1F0D9DD2A44}" sibTransId="{C1E2AF8F-6543-43AC-B369-74D9C7C4B2A6}"/>
    <dgm:cxn modelId="{9B3F6C5D-9BE9-4D6A-95DE-1B100E4E7BB1}" type="presOf" srcId="{4C52FCBB-7D83-417C-B540-3E401A2BF624}" destId="{C349EC37-5B17-4C95-8654-0D4762F3B0B9}" srcOrd="0" destOrd="0" presId="urn:microsoft.com/office/officeart/2008/layout/VerticalCurvedList"/>
    <dgm:cxn modelId="{2F24F151-C185-437C-AF50-C8EE1F07FB90}" srcId="{B39FD274-5F7B-4782-9180-ADF47CDE5255}" destId="{4C52FCBB-7D83-417C-B540-3E401A2BF624}" srcOrd="0" destOrd="0" parTransId="{14C8799E-BB72-4EDB-A946-D7441FDCCF28}" sibTransId="{49232C52-562C-4054-BEEA-3D464F7244D9}"/>
    <dgm:cxn modelId="{F6CC67A7-1E67-42F8-94C1-1C6ECDA0AF83}" type="presOf" srcId="{856EBB8B-2999-47FF-8639-B7A075777A43}" destId="{C349EC37-5B17-4C95-8654-0D4762F3B0B9}" srcOrd="0" destOrd="1" presId="urn:microsoft.com/office/officeart/2008/layout/VerticalCurvedList"/>
    <dgm:cxn modelId="{0841EBC9-538A-43B8-BA54-7C46C7DCA6F7}" type="presOf" srcId="{B39FD274-5F7B-4782-9180-ADF47CDE5255}" destId="{E9B9484B-1662-4722-AA19-C40FDFC55951}" srcOrd="0" destOrd="0" presId="urn:microsoft.com/office/officeart/2008/layout/VerticalCurvedList"/>
    <dgm:cxn modelId="{96AD6563-F106-418C-ACBE-0935F260E910}" type="presOf" srcId="{C1E2AF8F-6543-43AC-B369-74D9C7C4B2A6}" destId="{9DE14F1B-1F77-402B-A732-AA452C33866D}" srcOrd="0" destOrd="0" presId="urn:microsoft.com/office/officeart/2008/layout/VerticalCurvedList"/>
    <dgm:cxn modelId="{F869CAB1-F7F5-4F45-8F74-EF55CBB520E6}" type="presParOf" srcId="{E9B9484B-1662-4722-AA19-C40FDFC55951}" destId="{34389705-6A32-4503-BB29-31C0389036B8}" srcOrd="0" destOrd="0" presId="urn:microsoft.com/office/officeart/2008/layout/VerticalCurvedList"/>
    <dgm:cxn modelId="{F9675B6C-2D97-4B26-81E0-182EBF5CB516}" type="presParOf" srcId="{34389705-6A32-4503-BB29-31C0389036B8}" destId="{E5F2A608-A3E4-4771-B6D3-1ED97B60246E}" srcOrd="0" destOrd="0" presId="urn:microsoft.com/office/officeart/2008/layout/VerticalCurvedList"/>
    <dgm:cxn modelId="{E5BCA57B-E04D-4BAA-8E8C-FBC0EA044190}" type="presParOf" srcId="{E5F2A608-A3E4-4771-B6D3-1ED97B60246E}" destId="{4025ACCB-2D4C-4AA4-AECA-1C8058C265F2}" srcOrd="0" destOrd="0" presId="urn:microsoft.com/office/officeart/2008/layout/VerticalCurvedList"/>
    <dgm:cxn modelId="{97C9E4BC-A770-4B5D-8489-109EED885BBF}" type="presParOf" srcId="{E5F2A608-A3E4-4771-B6D3-1ED97B60246E}" destId="{9DE14F1B-1F77-402B-A732-AA452C33866D}" srcOrd="1" destOrd="0" presId="urn:microsoft.com/office/officeart/2008/layout/VerticalCurvedList"/>
    <dgm:cxn modelId="{356AF4C6-BF86-45BB-A883-6F81BA67237E}" type="presParOf" srcId="{E5F2A608-A3E4-4771-B6D3-1ED97B60246E}" destId="{D18B33E5-C171-4A2C-BD9B-6B05EA607E8F}" srcOrd="2" destOrd="0" presId="urn:microsoft.com/office/officeart/2008/layout/VerticalCurvedList"/>
    <dgm:cxn modelId="{850569D3-8CD9-4394-B73B-5E26AD2CC645}" type="presParOf" srcId="{E5F2A608-A3E4-4771-B6D3-1ED97B60246E}" destId="{D1657ACF-8782-4DBD-987D-F0EDF6C64D48}" srcOrd="3" destOrd="0" presId="urn:microsoft.com/office/officeart/2008/layout/VerticalCurvedList"/>
    <dgm:cxn modelId="{E01F7D07-C319-4900-87DD-D5EF2D7CE1ED}" type="presParOf" srcId="{34389705-6A32-4503-BB29-31C0389036B8}" destId="{C349EC37-5B17-4C95-8654-0D4762F3B0B9}" srcOrd="1" destOrd="0" presId="urn:microsoft.com/office/officeart/2008/layout/VerticalCurvedList"/>
    <dgm:cxn modelId="{71F69BD4-8B7C-439C-A9A4-917953401A1A}" type="presParOf" srcId="{34389705-6A32-4503-BB29-31C0389036B8}" destId="{1C6497C8-6CC1-47BC-B235-E497C2A86D70}" srcOrd="2" destOrd="0" presId="urn:microsoft.com/office/officeart/2008/layout/VerticalCurvedList"/>
    <dgm:cxn modelId="{31634E8C-9222-4E87-9D0B-7C814911F0A8}" type="presParOf" srcId="{1C6497C8-6CC1-47BC-B235-E497C2A86D70}" destId="{FA03AD59-0037-4073-B170-50C3BEB2F5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9FD274-5F7B-4782-9180-ADF47CDE5255}"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4C52FCBB-7D83-417C-B540-3E401A2BF624}">
      <dgm:prSet phldrT="[Text]" custT="1"/>
      <dgm:spPr/>
      <dgm:t>
        <a:bodyPr/>
        <a:lstStyle/>
        <a:p>
          <a:r>
            <a:rPr lang="es-EC" sz="2000" b="1" dirty="0" smtClean="0"/>
            <a:t>VISIÓN</a:t>
          </a:r>
          <a:endParaRPr lang="en-US" sz="2000" b="1" dirty="0"/>
        </a:p>
      </dgm:t>
    </dgm:pt>
    <dgm:pt modelId="{14C8799E-BB72-4EDB-A946-D7441FDCCF28}" type="parTrans" cxnId="{2F24F151-C185-437C-AF50-C8EE1F07FB90}">
      <dgm:prSet/>
      <dgm:spPr/>
      <dgm:t>
        <a:bodyPr/>
        <a:lstStyle/>
        <a:p>
          <a:endParaRPr lang="en-US"/>
        </a:p>
      </dgm:t>
    </dgm:pt>
    <dgm:pt modelId="{49232C52-562C-4054-BEEA-3D464F7244D9}" type="sibTrans" cxnId="{2F24F151-C185-437C-AF50-C8EE1F07FB90}">
      <dgm:prSet/>
      <dgm:spPr/>
      <dgm:t>
        <a:bodyPr/>
        <a:lstStyle/>
        <a:p>
          <a:endParaRPr lang="en-US"/>
        </a:p>
      </dgm:t>
    </dgm:pt>
    <dgm:pt modelId="{056C9B9E-FDF8-4381-8765-C507AFE1B2D4}">
      <dgm:prSet phldrT="[Text]" custT="1"/>
      <dgm:spPr/>
      <dgm:t>
        <a:bodyPr/>
        <a:lstStyle/>
        <a:p>
          <a:r>
            <a:rPr lang="es-ES" sz="1600" i="0" dirty="0" smtClean="0">
              <a:effectLst/>
              <a:latin typeface="Times New Roman"/>
              <a:ea typeface="Calibri"/>
              <a:cs typeface="Times New Roman"/>
            </a:rPr>
            <a:t>Ser reconocidos como la mejor comercializadora de Tuberías Plásticas Técnicas del Ecuador, logrando una rentabilidad que nos permita cumplir las expectativas empresariales y de nuestros clientes.</a:t>
          </a:r>
          <a:endParaRPr lang="en-US" sz="1600" i="0" dirty="0"/>
        </a:p>
      </dgm:t>
    </dgm:pt>
    <dgm:pt modelId="{3E462F9C-EB30-4888-B084-6901ACDAF7C1}" type="parTrans" cxnId="{86C80BC9-14C7-4BD8-8865-01433F204657}">
      <dgm:prSet/>
      <dgm:spPr/>
      <dgm:t>
        <a:bodyPr/>
        <a:lstStyle/>
        <a:p>
          <a:endParaRPr lang="en-US"/>
        </a:p>
      </dgm:t>
    </dgm:pt>
    <dgm:pt modelId="{A9FFE581-6748-4668-B0A5-2CC542A522AF}" type="sibTrans" cxnId="{86C80BC9-14C7-4BD8-8865-01433F204657}">
      <dgm:prSet/>
      <dgm:spPr/>
      <dgm:t>
        <a:bodyPr/>
        <a:lstStyle/>
        <a:p>
          <a:endParaRPr lang="en-US"/>
        </a:p>
      </dgm:t>
    </dgm:pt>
    <dgm:pt modelId="{E9B9484B-1662-4722-AA19-C40FDFC55951}" type="pres">
      <dgm:prSet presAssocID="{B39FD274-5F7B-4782-9180-ADF47CDE5255}" presName="Name0" presStyleCnt="0">
        <dgm:presLayoutVars>
          <dgm:chMax val="7"/>
          <dgm:chPref val="7"/>
          <dgm:dir/>
        </dgm:presLayoutVars>
      </dgm:prSet>
      <dgm:spPr/>
      <dgm:t>
        <a:bodyPr/>
        <a:lstStyle/>
        <a:p>
          <a:endParaRPr lang="en-US"/>
        </a:p>
      </dgm:t>
    </dgm:pt>
    <dgm:pt modelId="{34389705-6A32-4503-BB29-31C0389036B8}" type="pres">
      <dgm:prSet presAssocID="{B39FD274-5F7B-4782-9180-ADF47CDE5255}" presName="Name1" presStyleCnt="0"/>
      <dgm:spPr/>
      <dgm:t>
        <a:bodyPr/>
        <a:lstStyle/>
        <a:p>
          <a:endParaRPr lang="en-US"/>
        </a:p>
      </dgm:t>
    </dgm:pt>
    <dgm:pt modelId="{E5F2A608-A3E4-4771-B6D3-1ED97B60246E}" type="pres">
      <dgm:prSet presAssocID="{B39FD274-5F7B-4782-9180-ADF47CDE5255}" presName="cycle" presStyleCnt="0"/>
      <dgm:spPr/>
      <dgm:t>
        <a:bodyPr/>
        <a:lstStyle/>
        <a:p>
          <a:endParaRPr lang="en-US"/>
        </a:p>
      </dgm:t>
    </dgm:pt>
    <dgm:pt modelId="{4025ACCB-2D4C-4AA4-AECA-1C8058C265F2}" type="pres">
      <dgm:prSet presAssocID="{B39FD274-5F7B-4782-9180-ADF47CDE5255}" presName="srcNode" presStyleLbl="node1" presStyleIdx="0" presStyleCnt="1"/>
      <dgm:spPr/>
      <dgm:t>
        <a:bodyPr/>
        <a:lstStyle/>
        <a:p>
          <a:endParaRPr lang="en-US"/>
        </a:p>
      </dgm:t>
    </dgm:pt>
    <dgm:pt modelId="{9DE14F1B-1F77-402B-A732-AA452C33866D}" type="pres">
      <dgm:prSet presAssocID="{B39FD274-5F7B-4782-9180-ADF47CDE5255}" presName="conn" presStyleLbl="parChTrans1D2" presStyleIdx="0" presStyleCnt="1"/>
      <dgm:spPr/>
      <dgm:t>
        <a:bodyPr/>
        <a:lstStyle/>
        <a:p>
          <a:endParaRPr lang="en-US"/>
        </a:p>
      </dgm:t>
    </dgm:pt>
    <dgm:pt modelId="{D18B33E5-C171-4A2C-BD9B-6B05EA607E8F}" type="pres">
      <dgm:prSet presAssocID="{B39FD274-5F7B-4782-9180-ADF47CDE5255}" presName="extraNode" presStyleLbl="node1" presStyleIdx="0" presStyleCnt="1"/>
      <dgm:spPr/>
      <dgm:t>
        <a:bodyPr/>
        <a:lstStyle/>
        <a:p>
          <a:endParaRPr lang="en-US"/>
        </a:p>
      </dgm:t>
    </dgm:pt>
    <dgm:pt modelId="{D1657ACF-8782-4DBD-987D-F0EDF6C64D48}" type="pres">
      <dgm:prSet presAssocID="{B39FD274-5F7B-4782-9180-ADF47CDE5255}" presName="dstNode" presStyleLbl="node1" presStyleIdx="0" presStyleCnt="1"/>
      <dgm:spPr/>
      <dgm:t>
        <a:bodyPr/>
        <a:lstStyle/>
        <a:p>
          <a:endParaRPr lang="en-US"/>
        </a:p>
      </dgm:t>
    </dgm:pt>
    <dgm:pt modelId="{C349EC37-5B17-4C95-8654-0D4762F3B0B9}" type="pres">
      <dgm:prSet presAssocID="{4C52FCBB-7D83-417C-B540-3E401A2BF624}" presName="text_1" presStyleLbl="node1" presStyleIdx="0" presStyleCnt="1" custScaleY="161286" custLinFactNeighborY="2075">
        <dgm:presLayoutVars>
          <dgm:bulletEnabled val="1"/>
        </dgm:presLayoutVars>
      </dgm:prSet>
      <dgm:spPr/>
      <dgm:t>
        <a:bodyPr/>
        <a:lstStyle/>
        <a:p>
          <a:endParaRPr lang="en-US"/>
        </a:p>
      </dgm:t>
    </dgm:pt>
    <dgm:pt modelId="{1C6497C8-6CC1-47BC-B235-E497C2A86D70}" type="pres">
      <dgm:prSet presAssocID="{4C52FCBB-7D83-417C-B540-3E401A2BF624}" presName="accent_1" presStyleCnt="0"/>
      <dgm:spPr/>
      <dgm:t>
        <a:bodyPr/>
        <a:lstStyle/>
        <a:p>
          <a:endParaRPr lang="en-US"/>
        </a:p>
      </dgm:t>
    </dgm:pt>
    <dgm:pt modelId="{FA03AD59-0037-4073-B170-50C3BEB2F5F8}" type="pres">
      <dgm:prSet presAssocID="{4C52FCBB-7D83-417C-B540-3E401A2BF624}" presName="accentRepeatNode" presStyleLbl="solidFgAcc1" presStyleIdx="0" presStyleCnt="1" custScaleX="116544" custScaleY="110291"/>
      <dgm:spPr>
        <a:blipFill rotWithShape="0">
          <a:blip xmlns:r="http://schemas.openxmlformats.org/officeDocument/2006/relationships" r:embed="rId1"/>
          <a:stretch>
            <a:fillRect/>
          </a:stretch>
        </a:blipFill>
      </dgm:spPr>
      <dgm:t>
        <a:bodyPr/>
        <a:lstStyle/>
        <a:p>
          <a:endParaRPr lang="en-US"/>
        </a:p>
      </dgm:t>
    </dgm:pt>
  </dgm:ptLst>
  <dgm:cxnLst>
    <dgm:cxn modelId="{0E59AD83-EF68-4A9E-820D-37FCC58AB8C7}" type="presOf" srcId="{A9FFE581-6748-4668-B0A5-2CC542A522AF}" destId="{9DE14F1B-1F77-402B-A732-AA452C33866D}" srcOrd="0" destOrd="0" presId="urn:microsoft.com/office/officeart/2008/layout/VerticalCurvedList"/>
    <dgm:cxn modelId="{C17F7DD4-3E37-489E-BC1F-B697E576BC08}" type="presOf" srcId="{056C9B9E-FDF8-4381-8765-C507AFE1B2D4}" destId="{C349EC37-5B17-4C95-8654-0D4762F3B0B9}" srcOrd="0" destOrd="1" presId="urn:microsoft.com/office/officeart/2008/layout/VerticalCurvedList"/>
    <dgm:cxn modelId="{F98B60DD-FFA6-4511-A7BA-F5D15747E8FE}" type="presOf" srcId="{4C52FCBB-7D83-417C-B540-3E401A2BF624}" destId="{C349EC37-5B17-4C95-8654-0D4762F3B0B9}" srcOrd="0" destOrd="0" presId="urn:microsoft.com/office/officeart/2008/layout/VerticalCurvedList"/>
    <dgm:cxn modelId="{2F24F151-C185-437C-AF50-C8EE1F07FB90}" srcId="{B39FD274-5F7B-4782-9180-ADF47CDE5255}" destId="{4C52FCBB-7D83-417C-B540-3E401A2BF624}" srcOrd="0" destOrd="0" parTransId="{14C8799E-BB72-4EDB-A946-D7441FDCCF28}" sibTransId="{49232C52-562C-4054-BEEA-3D464F7244D9}"/>
    <dgm:cxn modelId="{96AF2365-42C8-4EA3-86C1-0FE6FEFD0BB7}" type="presOf" srcId="{B39FD274-5F7B-4782-9180-ADF47CDE5255}" destId="{E9B9484B-1662-4722-AA19-C40FDFC55951}" srcOrd="0" destOrd="0" presId="urn:microsoft.com/office/officeart/2008/layout/VerticalCurvedList"/>
    <dgm:cxn modelId="{86C80BC9-14C7-4BD8-8865-01433F204657}" srcId="{4C52FCBB-7D83-417C-B540-3E401A2BF624}" destId="{056C9B9E-FDF8-4381-8765-C507AFE1B2D4}" srcOrd="0" destOrd="0" parTransId="{3E462F9C-EB30-4888-B084-6901ACDAF7C1}" sibTransId="{A9FFE581-6748-4668-B0A5-2CC542A522AF}"/>
    <dgm:cxn modelId="{19786AB7-0163-491B-9658-DD572EB9EB13}" type="presParOf" srcId="{E9B9484B-1662-4722-AA19-C40FDFC55951}" destId="{34389705-6A32-4503-BB29-31C0389036B8}" srcOrd="0" destOrd="0" presId="urn:microsoft.com/office/officeart/2008/layout/VerticalCurvedList"/>
    <dgm:cxn modelId="{57ECA356-EAE3-4927-BDAE-52FEE7E01ABB}" type="presParOf" srcId="{34389705-6A32-4503-BB29-31C0389036B8}" destId="{E5F2A608-A3E4-4771-B6D3-1ED97B60246E}" srcOrd="0" destOrd="0" presId="urn:microsoft.com/office/officeart/2008/layout/VerticalCurvedList"/>
    <dgm:cxn modelId="{CB3997C8-1FAF-4913-BD4C-0D861682C590}" type="presParOf" srcId="{E5F2A608-A3E4-4771-B6D3-1ED97B60246E}" destId="{4025ACCB-2D4C-4AA4-AECA-1C8058C265F2}" srcOrd="0" destOrd="0" presId="urn:microsoft.com/office/officeart/2008/layout/VerticalCurvedList"/>
    <dgm:cxn modelId="{0B8A5129-B2E5-4F5B-A2A4-EE0171FE592E}" type="presParOf" srcId="{E5F2A608-A3E4-4771-B6D3-1ED97B60246E}" destId="{9DE14F1B-1F77-402B-A732-AA452C33866D}" srcOrd="1" destOrd="0" presId="urn:microsoft.com/office/officeart/2008/layout/VerticalCurvedList"/>
    <dgm:cxn modelId="{F9613E6B-3715-4AA2-9862-32D490AEEA88}" type="presParOf" srcId="{E5F2A608-A3E4-4771-B6D3-1ED97B60246E}" destId="{D18B33E5-C171-4A2C-BD9B-6B05EA607E8F}" srcOrd="2" destOrd="0" presId="urn:microsoft.com/office/officeart/2008/layout/VerticalCurvedList"/>
    <dgm:cxn modelId="{6054D49B-707B-48DC-B3AE-1E92A306293A}" type="presParOf" srcId="{E5F2A608-A3E4-4771-B6D3-1ED97B60246E}" destId="{D1657ACF-8782-4DBD-987D-F0EDF6C64D48}" srcOrd="3" destOrd="0" presId="urn:microsoft.com/office/officeart/2008/layout/VerticalCurvedList"/>
    <dgm:cxn modelId="{053210FB-4811-428A-A844-07717839EEFC}" type="presParOf" srcId="{34389705-6A32-4503-BB29-31C0389036B8}" destId="{C349EC37-5B17-4C95-8654-0D4762F3B0B9}" srcOrd="1" destOrd="0" presId="urn:microsoft.com/office/officeart/2008/layout/VerticalCurvedList"/>
    <dgm:cxn modelId="{30AC524E-9AF9-47E8-AE76-8CAEA5774029}" type="presParOf" srcId="{34389705-6A32-4503-BB29-31C0389036B8}" destId="{1C6497C8-6CC1-47BC-B235-E497C2A86D70}" srcOrd="2" destOrd="0" presId="urn:microsoft.com/office/officeart/2008/layout/VerticalCurvedList"/>
    <dgm:cxn modelId="{2065B9F0-0153-4EB9-9742-8183347FFDDE}" type="presParOf" srcId="{1C6497C8-6CC1-47BC-B235-E497C2A86D70}" destId="{FA03AD59-0037-4073-B170-50C3BEB2F5F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D703A-7AF9-4D97-8D60-032A363B7BE5}" type="doc">
      <dgm:prSet loTypeId="urn:microsoft.com/office/officeart/2005/8/layout/arrow2" loCatId="process" qsTypeId="urn:microsoft.com/office/officeart/2005/8/quickstyle/simple4" qsCatId="simple" csTypeId="urn:microsoft.com/office/officeart/2005/8/colors/colorful3" csCatId="colorful" phldr="1"/>
      <dgm:spPr/>
    </dgm:pt>
    <dgm:pt modelId="{E46ACB8C-36BE-4096-8D20-9A1ECE2A3273}">
      <dgm:prSet phldrT="[Text]"/>
      <dgm:spPr/>
      <dgm:t>
        <a:bodyPr/>
        <a:lstStyle/>
        <a:p>
          <a:r>
            <a:rPr lang="es-EC" dirty="0" smtClean="0"/>
            <a:t>Principios</a:t>
          </a:r>
          <a:endParaRPr lang="en-US" dirty="0"/>
        </a:p>
      </dgm:t>
    </dgm:pt>
    <dgm:pt modelId="{C6CF2E03-6047-4132-BD4A-3C03F16C364C}" type="parTrans" cxnId="{859CA5EE-D14A-4179-AAEC-64CCE7EB5FBA}">
      <dgm:prSet/>
      <dgm:spPr/>
      <dgm:t>
        <a:bodyPr/>
        <a:lstStyle/>
        <a:p>
          <a:endParaRPr lang="en-US"/>
        </a:p>
      </dgm:t>
    </dgm:pt>
    <dgm:pt modelId="{4EDA3EB3-3B14-4ECC-8479-1138994E0C7B}" type="sibTrans" cxnId="{859CA5EE-D14A-4179-AAEC-64CCE7EB5FBA}">
      <dgm:prSet/>
      <dgm:spPr/>
      <dgm:t>
        <a:bodyPr/>
        <a:lstStyle/>
        <a:p>
          <a:endParaRPr lang="en-US"/>
        </a:p>
      </dgm:t>
    </dgm:pt>
    <dgm:pt modelId="{377DEC8E-9734-4D26-94C9-E9DE57CC5D20}">
      <dgm:prSet phldrT="[Text]"/>
      <dgm:spPr/>
      <dgm:t>
        <a:bodyPr/>
        <a:lstStyle/>
        <a:p>
          <a:r>
            <a:rPr lang="es-EC" dirty="0" smtClean="0"/>
            <a:t>Calidad</a:t>
          </a:r>
          <a:endParaRPr lang="en-US" dirty="0"/>
        </a:p>
      </dgm:t>
    </dgm:pt>
    <dgm:pt modelId="{2D5EB68A-1E6C-4399-9605-9072516BC9CA}" type="parTrans" cxnId="{0DA98985-B7DD-4522-8231-14DB52F54D4B}">
      <dgm:prSet/>
      <dgm:spPr/>
      <dgm:t>
        <a:bodyPr/>
        <a:lstStyle/>
        <a:p>
          <a:endParaRPr lang="en-US"/>
        </a:p>
      </dgm:t>
    </dgm:pt>
    <dgm:pt modelId="{A7463A4D-6754-49B3-9116-39E10914E6F4}" type="sibTrans" cxnId="{0DA98985-B7DD-4522-8231-14DB52F54D4B}">
      <dgm:prSet/>
      <dgm:spPr/>
      <dgm:t>
        <a:bodyPr/>
        <a:lstStyle/>
        <a:p>
          <a:endParaRPr lang="en-US"/>
        </a:p>
      </dgm:t>
    </dgm:pt>
    <dgm:pt modelId="{53FE0AB2-8C4C-4D26-9EFE-EA2018253E49}">
      <dgm:prSet phldrT="[Text]"/>
      <dgm:spPr/>
      <dgm:t>
        <a:bodyPr/>
        <a:lstStyle/>
        <a:p>
          <a:r>
            <a:rPr lang="es-EC" smtClean="0"/>
            <a:t>Cumplimiento</a:t>
          </a:r>
          <a:endParaRPr lang="en-US" dirty="0"/>
        </a:p>
      </dgm:t>
    </dgm:pt>
    <dgm:pt modelId="{C0C23A2A-55D8-46FD-9DFB-47CD1541D624}" type="parTrans" cxnId="{17061E0D-119D-4668-9D01-A5D85166D1EB}">
      <dgm:prSet/>
      <dgm:spPr/>
      <dgm:t>
        <a:bodyPr/>
        <a:lstStyle/>
        <a:p>
          <a:endParaRPr lang="en-US"/>
        </a:p>
      </dgm:t>
    </dgm:pt>
    <dgm:pt modelId="{5F87296D-1D2B-48D7-A8B4-F1279D80B1CF}" type="sibTrans" cxnId="{17061E0D-119D-4668-9D01-A5D85166D1EB}">
      <dgm:prSet/>
      <dgm:spPr/>
      <dgm:t>
        <a:bodyPr/>
        <a:lstStyle/>
        <a:p>
          <a:endParaRPr lang="en-US"/>
        </a:p>
      </dgm:t>
    </dgm:pt>
    <dgm:pt modelId="{1260A7DB-D1F2-42E1-A247-EE4C131431BA}">
      <dgm:prSet phldrT="[Text]"/>
      <dgm:spPr/>
      <dgm:t>
        <a:bodyPr/>
        <a:lstStyle/>
        <a:p>
          <a:r>
            <a:rPr lang="es-EC" dirty="0" smtClean="0"/>
            <a:t>Valores </a:t>
          </a:r>
          <a:endParaRPr lang="en-US" dirty="0"/>
        </a:p>
      </dgm:t>
    </dgm:pt>
    <dgm:pt modelId="{052ABF05-C1E6-40A0-A8AA-1E4F845BC046}" type="parTrans" cxnId="{54309C80-8260-448F-AE05-14A107570786}">
      <dgm:prSet/>
      <dgm:spPr/>
      <dgm:t>
        <a:bodyPr/>
        <a:lstStyle/>
        <a:p>
          <a:endParaRPr lang="en-US"/>
        </a:p>
      </dgm:t>
    </dgm:pt>
    <dgm:pt modelId="{762F768C-E87E-47B7-A737-D151E18863B8}" type="sibTrans" cxnId="{54309C80-8260-448F-AE05-14A107570786}">
      <dgm:prSet/>
      <dgm:spPr/>
      <dgm:t>
        <a:bodyPr/>
        <a:lstStyle/>
        <a:p>
          <a:endParaRPr lang="en-US"/>
        </a:p>
      </dgm:t>
    </dgm:pt>
    <dgm:pt modelId="{147EB052-0B6D-4310-9B24-575FD0D2A98E}">
      <dgm:prSet phldrT="[Text]"/>
      <dgm:spPr/>
      <dgm:t>
        <a:bodyPr/>
        <a:lstStyle/>
        <a:p>
          <a:r>
            <a:rPr lang="es-EC" dirty="0" smtClean="0"/>
            <a:t>Respeto</a:t>
          </a:r>
          <a:endParaRPr lang="en-US" dirty="0"/>
        </a:p>
      </dgm:t>
    </dgm:pt>
    <dgm:pt modelId="{A3883E29-42A7-440B-BCFA-B4920FDCE6B2}" type="parTrans" cxnId="{F61D41C2-2627-4DE9-A0DA-359240F33600}">
      <dgm:prSet/>
      <dgm:spPr/>
      <dgm:t>
        <a:bodyPr/>
        <a:lstStyle/>
        <a:p>
          <a:endParaRPr lang="en-US"/>
        </a:p>
      </dgm:t>
    </dgm:pt>
    <dgm:pt modelId="{FCFFAA9F-EE98-4E21-B9C7-92CD6F897CE1}" type="sibTrans" cxnId="{F61D41C2-2627-4DE9-A0DA-359240F33600}">
      <dgm:prSet/>
      <dgm:spPr/>
      <dgm:t>
        <a:bodyPr/>
        <a:lstStyle/>
        <a:p>
          <a:endParaRPr lang="en-US"/>
        </a:p>
      </dgm:t>
    </dgm:pt>
    <dgm:pt modelId="{B77D602B-19C9-413C-906E-0B9377FD44EE}">
      <dgm:prSet phldrT="[Text]"/>
      <dgm:spPr/>
      <dgm:t>
        <a:bodyPr/>
        <a:lstStyle/>
        <a:p>
          <a:r>
            <a:rPr lang="es-EC" dirty="0" smtClean="0"/>
            <a:t>Honestidad</a:t>
          </a:r>
          <a:endParaRPr lang="en-US" dirty="0"/>
        </a:p>
      </dgm:t>
    </dgm:pt>
    <dgm:pt modelId="{A6488498-B857-4ECE-94D7-86551E3CF74B}" type="parTrans" cxnId="{EBA7F48F-80EE-40B9-8741-6DC865AE5BE8}">
      <dgm:prSet/>
      <dgm:spPr/>
      <dgm:t>
        <a:bodyPr/>
        <a:lstStyle/>
        <a:p>
          <a:endParaRPr lang="en-US"/>
        </a:p>
      </dgm:t>
    </dgm:pt>
    <dgm:pt modelId="{31B8B963-2C88-4268-A4DF-D190472D6C75}" type="sibTrans" cxnId="{EBA7F48F-80EE-40B9-8741-6DC865AE5BE8}">
      <dgm:prSet/>
      <dgm:spPr/>
      <dgm:t>
        <a:bodyPr/>
        <a:lstStyle/>
        <a:p>
          <a:endParaRPr lang="en-US"/>
        </a:p>
      </dgm:t>
    </dgm:pt>
    <dgm:pt modelId="{DDFE8CCA-B784-4F12-A19A-DCCC1C9612D0}">
      <dgm:prSet phldrT="[Text]"/>
      <dgm:spPr/>
      <dgm:t>
        <a:bodyPr/>
        <a:lstStyle/>
        <a:p>
          <a:r>
            <a:rPr lang="es-EC" dirty="0" smtClean="0"/>
            <a:t>Responsabilidad</a:t>
          </a:r>
          <a:endParaRPr lang="en-US" dirty="0"/>
        </a:p>
      </dgm:t>
    </dgm:pt>
    <dgm:pt modelId="{EBF98AA6-1BBF-491E-92FD-A82CD67DD047}" type="parTrans" cxnId="{8F736283-17B7-48B3-8DE3-67CE9B5D6054}">
      <dgm:prSet/>
      <dgm:spPr/>
      <dgm:t>
        <a:bodyPr/>
        <a:lstStyle/>
        <a:p>
          <a:endParaRPr lang="en-US"/>
        </a:p>
      </dgm:t>
    </dgm:pt>
    <dgm:pt modelId="{CA990E6F-85D3-48E8-AC5F-27E2EF0A8502}" type="sibTrans" cxnId="{8F736283-17B7-48B3-8DE3-67CE9B5D6054}">
      <dgm:prSet/>
      <dgm:spPr/>
      <dgm:t>
        <a:bodyPr/>
        <a:lstStyle/>
        <a:p>
          <a:endParaRPr lang="en-US"/>
        </a:p>
      </dgm:t>
    </dgm:pt>
    <dgm:pt modelId="{7584C7F0-64B2-443B-95AA-C0A9117FBFEF}" type="pres">
      <dgm:prSet presAssocID="{C88D703A-7AF9-4D97-8D60-032A363B7BE5}" presName="arrowDiagram" presStyleCnt="0">
        <dgm:presLayoutVars>
          <dgm:chMax val="5"/>
          <dgm:dir/>
          <dgm:resizeHandles val="exact"/>
        </dgm:presLayoutVars>
      </dgm:prSet>
      <dgm:spPr/>
    </dgm:pt>
    <dgm:pt modelId="{7D81614B-31E6-4D24-9DD1-2F32D8EA9DC2}" type="pres">
      <dgm:prSet presAssocID="{C88D703A-7AF9-4D97-8D60-032A363B7BE5}" presName="arrow" presStyleLbl="bgShp" presStyleIdx="0" presStyleCnt="1"/>
      <dgm:spPr/>
    </dgm:pt>
    <dgm:pt modelId="{D578B088-F6C9-40EC-A937-BDE24DA5CC7B}" type="pres">
      <dgm:prSet presAssocID="{C88D703A-7AF9-4D97-8D60-032A363B7BE5}" presName="arrowDiagram2" presStyleCnt="0"/>
      <dgm:spPr/>
    </dgm:pt>
    <dgm:pt modelId="{7641FBFE-691D-409F-9C55-02248F7AED45}" type="pres">
      <dgm:prSet presAssocID="{E46ACB8C-36BE-4096-8D20-9A1ECE2A3273}" presName="bullet2a" presStyleLbl="node1" presStyleIdx="0" presStyleCnt="2"/>
      <dgm:spPr/>
    </dgm:pt>
    <dgm:pt modelId="{64C976BA-18A2-4577-BA79-2DC250F333B0}" type="pres">
      <dgm:prSet presAssocID="{E46ACB8C-36BE-4096-8D20-9A1ECE2A3273}" presName="textBox2a" presStyleLbl="revTx" presStyleIdx="0" presStyleCnt="2">
        <dgm:presLayoutVars>
          <dgm:bulletEnabled val="1"/>
        </dgm:presLayoutVars>
      </dgm:prSet>
      <dgm:spPr/>
      <dgm:t>
        <a:bodyPr/>
        <a:lstStyle/>
        <a:p>
          <a:endParaRPr lang="en-US"/>
        </a:p>
      </dgm:t>
    </dgm:pt>
    <dgm:pt modelId="{9D7088E2-6E9D-41E2-B63D-2C4F7AFD3481}" type="pres">
      <dgm:prSet presAssocID="{1260A7DB-D1F2-42E1-A247-EE4C131431BA}" presName="bullet2b" presStyleLbl="node1" presStyleIdx="1" presStyleCnt="2"/>
      <dgm:spPr/>
    </dgm:pt>
    <dgm:pt modelId="{6FA15C80-FD46-4379-892B-3204AEB4B89A}" type="pres">
      <dgm:prSet presAssocID="{1260A7DB-D1F2-42E1-A247-EE4C131431BA}" presName="textBox2b" presStyleLbl="revTx" presStyleIdx="1" presStyleCnt="2">
        <dgm:presLayoutVars>
          <dgm:bulletEnabled val="1"/>
        </dgm:presLayoutVars>
      </dgm:prSet>
      <dgm:spPr/>
      <dgm:t>
        <a:bodyPr/>
        <a:lstStyle/>
        <a:p>
          <a:endParaRPr lang="en-US"/>
        </a:p>
      </dgm:t>
    </dgm:pt>
  </dgm:ptLst>
  <dgm:cxnLst>
    <dgm:cxn modelId="{0DA98985-B7DD-4522-8231-14DB52F54D4B}" srcId="{E46ACB8C-36BE-4096-8D20-9A1ECE2A3273}" destId="{377DEC8E-9734-4D26-94C9-E9DE57CC5D20}" srcOrd="1" destOrd="0" parTransId="{2D5EB68A-1E6C-4399-9605-9072516BC9CA}" sibTransId="{A7463A4D-6754-49B3-9116-39E10914E6F4}"/>
    <dgm:cxn modelId="{F6FBF729-38FA-46CB-841F-9351212CF7F0}" type="presOf" srcId="{377DEC8E-9734-4D26-94C9-E9DE57CC5D20}" destId="{64C976BA-18A2-4577-BA79-2DC250F333B0}" srcOrd="0" destOrd="2" presId="urn:microsoft.com/office/officeart/2005/8/layout/arrow2"/>
    <dgm:cxn modelId="{802E0479-16AA-4344-B53E-2D96DA073E14}" type="presOf" srcId="{1260A7DB-D1F2-42E1-A247-EE4C131431BA}" destId="{6FA15C80-FD46-4379-892B-3204AEB4B89A}" srcOrd="0" destOrd="0" presId="urn:microsoft.com/office/officeart/2005/8/layout/arrow2"/>
    <dgm:cxn modelId="{E6A32F7E-7CCF-495A-A792-7847025A5B94}" type="presOf" srcId="{B77D602B-19C9-413C-906E-0B9377FD44EE}" destId="{6FA15C80-FD46-4379-892B-3204AEB4B89A}" srcOrd="0" destOrd="2" presId="urn:microsoft.com/office/officeart/2005/8/layout/arrow2"/>
    <dgm:cxn modelId="{17061E0D-119D-4668-9D01-A5D85166D1EB}" srcId="{E46ACB8C-36BE-4096-8D20-9A1ECE2A3273}" destId="{53FE0AB2-8C4C-4D26-9EFE-EA2018253E49}" srcOrd="0" destOrd="0" parTransId="{C0C23A2A-55D8-46FD-9DFB-47CD1541D624}" sibTransId="{5F87296D-1D2B-48D7-A8B4-F1279D80B1CF}"/>
    <dgm:cxn modelId="{936F9A91-C6CC-4B14-A8B9-36A2026E70C4}" type="presOf" srcId="{DDFE8CCA-B784-4F12-A19A-DCCC1C9612D0}" destId="{6FA15C80-FD46-4379-892B-3204AEB4B89A}" srcOrd="0" destOrd="3" presId="urn:microsoft.com/office/officeart/2005/8/layout/arrow2"/>
    <dgm:cxn modelId="{C4168957-D599-4B4C-AB92-E195A795D90A}" type="presOf" srcId="{C88D703A-7AF9-4D97-8D60-032A363B7BE5}" destId="{7584C7F0-64B2-443B-95AA-C0A9117FBFEF}" srcOrd="0" destOrd="0" presId="urn:microsoft.com/office/officeart/2005/8/layout/arrow2"/>
    <dgm:cxn modelId="{C465F29B-6017-4637-A493-4000FFC4F173}" type="presOf" srcId="{53FE0AB2-8C4C-4D26-9EFE-EA2018253E49}" destId="{64C976BA-18A2-4577-BA79-2DC250F333B0}" srcOrd="0" destOrd="1" presId="urn:microsoft.com/office/officeart/2005/8/layout/arrow2"/>
    <dgm:cxn modelId="{F61D41C2-2627-4DE9-A0DA-359240F33600}" srcId="{1260A7DB-D1F2-42E1-A247-EE4C131431BA}" destId="{147EB052-0B6D-4310-9B24-575FD0D2A98E}" srcOrd="0" destOrd="0" parTransId="{A3883E29-42A7-440B-BCFA-B4920FDCE6B2}" sibTransId="{FCFFAA9F-EE98-4E21-B9C7-92CD6F897CE1}"/>
    <dgm:cxn modelId="{54309C80-8260-448F-AE05-14A107570786}" srcId="{C88D703A-7AF9-4D97-8D60-032A363B7BE5}" destId="{1260A7DB-D1F2-42E1-A247-EE4C131431BA}" srcOrd="1" destOrd="0" parTransId="{052ABF05-C1E6-40A0-A8AA-1E4F845BC046}" sibTransId="{762F768C-E87E-47B7-A737-D151E18863B8}"/>
    <dgm:cxn modelId="{8F736283-17B7-48B3-8DE3-67CE9B5D6054}" srcId="{1260A7DB-D1F2-42E1-A247-EE4C131431BA}" destId="{DDFE8CCA-B784-4F12-A19A-DCCC1C9612D0}" srcOrd="2" destOrd="0" parTransId="{EBF98AA6-1BBF-491E-92FD-A82CD67DD047}" sibTransId="{CA990E6F-85D3-48E8-AC5F-27E2EF0A8502}"/>
    <dgm:cxn modelId="{859CA5EE-D14A-4179-AAEC-64CCE7EB5FBA}" srcId="{C88D703A-7AF9-4D97-8D60-032A363B7BE5}" destId="{E46ACB8C-36BE-4096-8D20-9A1ECE2A3273}" srcOrd="0" destOrd="0" parTransId="{C6CF2E03-6047-4132-BD4A-3C03F16C364C}" sibTransId="{4EDA3EB3-3B14-4ECC-8479-1138994E0C7B}"/>
    <dgm:cxn modelId="{EBA7F48F-80EE-40B9-8741-6DC865AE5BE8}" srcId="{1260A7DB-D1F2-42E1-A247-EE4C131431BA}" destId="{B77D602B-19C9-413C-906E-0B9377FD44EE}" srcOrd="1" destOrd="0" parTransId="{A6488498-B857-4ECE-94D7-86551E3CF74B}" sibTransId="{31B8B963-2C88-4268-A4DF-D190472D6C75}"/>
    <dgm:cxn modelId="{5A94623B-E3F8-45A5-AF73-A88CE9B449E2}" type="presOf" srcId="{E46ACB8C-36BE-4096-8D20-9A1ECE2A3273}" destId="{64C976BA-18A2-4577-BA79-2DC250F333B0}" srcOrd="0" destOrd="0" presId="urn:microsoft.com/office/officeart/2005/8/layout/arrow2"/>
    <dgm:cxn modelId="{53BC3D1D-944D-45BE-AEAE-33ED968CC5E7}" type="presOf" srcId="{147EB052-0B6D-4310-9B24-575FD0D2A98E}" destId="{6FA15C80-FD46-4379-892B-3204AEB4B89A}" srcOrd="0" destOrd="1" presId="urn:microsoft.com/office/officeart/2005/8/layout/arrow2"/>
    <dgm:cxn modelId="{7A3EC96C-CDA4-437A-B0D4-832277C28DD7}" type="presParOf" srcId="{7584C7F0-64B2-443B-95AA-C0A9117FBFEF}" destId="{7D81614B-31E6-4D24-9DD1-2F32D8EA9DC2}" srcOrd="0" destOrd="0" presId="urn:microsoft.com/office/officeart/2005/8/layout/arrow2"/>
    <dgm:cxn modelId="{0B361519-153F-4C99-86C4-AE360ACD83C5}" type="presParOf" srcId="{7584C7F0-64B2-443B-95AA-C0A9117FBFEF}" destId="{D578B088-F6C9-40EC-A937-BDE24DA5CC7B}" srcOrd="1" destOrd="0" presId="urn:microsoft.com/office/officeart/2005/8/layout/arrow2"/>
    <dgm:cxn modelId="{88C1FC60-9CA9-4D08-BAEC-C5A3EB37C73C}" type="presParOf" srcId="{D578B088-F6C9-40EC-A937-BDE24DA5CC7B}" destId="{7641FBFE-691D-409F-9C55-02248F7AED45}" srcOrd="0" destOrd="0" presId="urn:microsoft.com/office/officeart/2005/8/layout/arrow2"/>
    <dgm:cxn modelId="{1671601A-D509-4E9A-8F8B-FA1AE5457EAD}" type="presParOf" srcId="{D578B088-F6C9-40EC-A937-BDE24DA5CC7B}" destId="{64C976BA-18A2-4577-BA79-2DC250F333B0}" srcOrd="1" destOrd="0" presId="urn:microsoft.com/office/officeart/2005/8/layout/arrow2"/>
    <dgm:cxn modelId="{2BFB19A3-970F-451D-BF5A-B681005ED520}" type="presParOf" srcId="{D578B088-F6C9-40EC-A937-BDE24DA5CC7B}" destId="{9D7088E2-6E9D-41E2-B63D-2C4F7AFD3481}" srcOrd="2" destOrd="0" presId="urn:microsoft.com/office/officeart/2005/8/layout/arrow2"/>
    <dgm:cxn modelId="{3CDF912F-B5BC-42DD-858E-9F06E851C3CD}" type="presParOf" srcId="{D578B088-F6C9-40EC-A937-BDE24DA5CC7B}" destId="{6FA15C80-FD46-4379-892B-3204AEB4B89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593709-0A52-485B-9322-13C32F3FE416}" type="doc">
      <dgm:prSet loTypeId="urn:microsoft.com/office/officeart/2005/8/layout/hierarchy3" loCatId="hierarchy" qsTypeId="urn:microsoft.com/office/officeart/2005/8/quickstyle/3d4" qsCatId="3D" csTypeId="urn:microsoft.com/office/officeart/2005/8/colors/accent2_5" csCatId="accent2" phldr="1"/>
      <dgm:spPr/>
      <dgm:t>
        <a:bodyPr/>
        <a:lstStyle/>
        <a:p>
          <a:endParaRPr lang="en-US"/>
        </a:p>
      </dgm:t>
    </dgm:pt>
    <dgm:pt modelId="{695ECAF2-FE1D-4D16-A3C2-6F2731940CE3}">
      <dgm:prSet phldrT="[Text]" custT="1"/>
      <dgm:spPr/>
      <dgm:t>
        <a:bodyPr/>
        <a:lstStyle/>
        <a:p>
          <a:r>
            <a:rPr lang="es-EC" sz="2400" dirty="0" smtClean="0"/>
            <a:t>Herramientas</a:t>
          </a:r>
          <a:endParaRPr lang="en-US" sz="2400" dirty="0"/>
        </a:p>
      </dgm:t>
    </dgm:pt>
    <dgm:pt modelId="{2BC106D3-B543-4CB8-89E7-66764AEFF919}" type="parTrans" cxnId="{600D12C3-26D2-4120-9589-2161A70A78D5}">
      <dgm:prSet/>
      <dgm:spPr/>
      <dgm:t>
        <a:bodyPr/>
        <a:lstStyle/>
        <a:p>
          <a:endParaRPr lang="en-US" sz="2400"/>
        </a:p>
      </dgm:t>
    </dgm:pt>
    <dgm:pt modelId="{D08523A4-110A-470E-9E1A-6B9BF81609F9}" type="sibTrans" cxnId="{600D12C3-26D2-4120-9589-2161A70A78D5}">
      <dgm:prSet/>
      <dgm:spPr/>
      <dgm:t>
        <a:bodyPr/>
        <a:lstStyle/>
        <a:p>
          <a:endParaRPr lang="en-US" sz="2400"/>
        </a:p>
      </dgm:t>
    </dgm:pt>
    <dgm:pt modelId="{E34E1BEB-E9C5-4560-8A3A-3ED42FE7BD4D}">
      <dgm:prSet phldrT="[Text]" custT="1"/>
      <dgm:spPr/>
      <dgm:t>
        <a:bodyPr/>
        <a:lstStyle/>
        <a:p>
          <a:r>
            <a:rPr lang="es-EC" sz="1800" dirty="0" smtClean="0"/>
            <a:t>Cédulas Descriptivas</a:t>
          </a:r>
          <a:endParaRPr lang="en-US" sz="1800" dirty="0"/>
        </a:p>
      </dgm:t>
    </dgm:pt>
    <dgm:pt modelId="{23B8E530-0E1D-483F-90FF-6A2BF89CBA9D}" type="parTrans" cxnId="{4D8AE53B-CD0C-4E2F-93C6-ACEED5431204}">
      <dgm:prSet/>
      <dgm:spPr/>
      <dgm:t>
        <a:bodyPr/>
        <a:lstStyle/>
        <a:p>
          <a:endParaRPr lang="en-US" sz="2400"/>
        </a:p>
      </dgm:t>
    </dgm:pt>
    <dgm:pt modelId="{61576CD0-9E13-494A-B6A8-5AE965CDE35A}" type="sibTrans" cxnId="{4D8AE53B-CD0C-4E2F-93C6-ACEED5431204}">
      <dgm:prSet/>
      <dgm:spPr/>
      <dgm:t>
        <a:bodyPr/>
        <a:lstStyle/>
        <a:p>
          <a:endParaRPr lang="en-US" sz="2400"/>
        </a:p>
      </dgm:t>
    </dgm:pt>
    <dgm:pt modelId="{D6894715-BB40-4CB6-94F3-27F6EF5217F1}">
      <dgm:prSet phldrT="[Text]" custT="1"/>
      <dgm:spPr/>
      <dgm:t>
        <a:bodyPr/>
        <a:lstStyle/>
        <a:p>
          <a:r>
            <a:rPr lang="es-EC" sz="1800" dirty="0" smtClean="0"/>
            <a:t>Cuestionario</a:t>
          </a:r>
          <a:endParaRPr lang="en-US" sz="1800" dirty="0"/>
        </a:p>
      </dgm:t>
    </dgm:pt>
    <dgm:pt modelId="{EA6A33F3-05F9-43D5-B27A-C914AAE927A4}" type="parTrans" cxnId="{86C8CB5A-8E02-4307-9FA6-80D4222E331B}">
      <dgm:prSet/>
      <dgm:spPr/>
      <dgm:t>
        <a:bodyPr/>
        <a:lstStyle/>
        <a:p>
          <a:endParaRPr lang="en-US" sz="2400"/>
        </a:p>
      </dgm:t>
    </dgm:pt>
    <dgm:pt modelId="{1D175B80-3C05-4018-B7C2-93DE15E26847}" type="sibTrans" cxnId="{86C8CB5A-8E02-4307-9FA6-80D4222E331B}">
      <dgm:prSet/>
      <dgm:spPr/>
      <dgm:t>
        <a:bodyPr/>
        <a:lstStyle/>
        <a:p>
          <a:endParaRPr lang="en-US" sz="2400"/>
        </a:p>
      </dgm:t>
    </dgm:pt>
    <dgm:pt modelId="{C740DE24-EA38-47E9-B581-1C7C1E539107}">
      <dgm:prSet phldrT="[Text]" custT="1"/>
      <dgm:spPr/>
      <dgm:t>
        <a:bodyPr/>
        <a:lstStyle/>
        <a:p>
          <a:r>
            <a:rPr lang="es-EC" sz="1800" dirty="0" smtClean="0"/>
            <a:t>Flujograma</a:t>
          </a:r>
          <a:endParaRPr lang="en-US" sz="1800" dirty="0"/>
        </a:p>
      </dgm:t>
    </dgm:pt>
    <dgm:pt modelId="{A05EC9A2-B6F6-4DA2-90B0-8D9D5072B631}" type="parTrans" cxnId="{31C1B6B5-B779-4403-875F-DE3670DE361A}">
      <dgm:prSet/>
      <dgm:spPr/>
      <dgm:t>
        <a:bodyPr/>
        <a:lstStyle/>
        <a:p>
          <a:endParaRPr lang="en-US" sz="2400"/>
        </a:p>
      </dgm:t>
    </dgm:pt>
    <dgm:pt modelId="{6BB655E6-F8AA-41B8-A816-BF22E0B634AC}" type="sibTrans" cxnId="{31C1B6B5-B779-4403-875F-DE3670DE361A}">
      <dgm:prSet/>
      <dgm:spPr/>
      <dgm:t>
        <a:bodyPr/>
        <a:lstStyle/>
        <a:p>
          <a:endParaRPr lang="en-US" sz="2400"/>
        </a:p>
      </dgm:t>
    </dgm:pt>
    <dgm:pt modelId="{0A64F397-F5F9-4D35-849D-22BDC6C499EA}">
      <dgm:prSet phldrT="[Text]" custT="1"/>
      <dgm:spPr/>
      <dgm:t>
        <a:bodyPr/>
        <a:lstStyle/>
        <a:p>
          <a:r>
            <a:rPr lang="es-EC" sz="1800" dirty="0" smtClean="0"/>
            <a:t>Matrices</a:t>
          </a:r>
          <a:endParaRPr lang="en-US" sz="1800" dirty="0"/>
        </a:p>
      </dgm:t>
    </dgm:pt>
    <dgm:pt modelId="{6F1F8964-6B14-460A-B4FD-820A1AE0DADD}" type="parTrans" cxnId="{78717ADA-C0AB-423D-B755-C7811903C247}">
      <dgm:prSet/>
      <dgm:spPr/>
      <dgm:t>
        <a:bodyPr/>
        <a:lstStyle/>
        <a:p>
          <a:endParaRPr lang="en-US" sz="2400"/>
        </a:p>
      </dgm:t>
    </dgm:pt>
    <dgm:pt modelId="{56C73A5C-4E0F-4F3E-8ABD-E77804637CAF}" type="sibTrans" cxnId="{78717ADA-C0AB-423D-B755-C7811903C247}">
      <dgm:prSet/>
      <dgm:spPr/>
      <dgm:t>
        <a:bodyPr/>
        <a:lstStyle/>
        <a:p>
          <a:endParaRPr lang="en-US" sz="2400"/>
        </a:p>
      </dgm:t>
    </dgm:pt>
    <dgm:pt modelId="{57B8EED4-BF4F-42FD-B470-8FFA0EF749BF}">
      <dgm:prSet phldrT="[Text]" custT="1"/>
      <dgm:spPr/>
      <dgm:t>
        <a:bodyPr/>
        <a:lstStyle/>
        <a:p>
          <a:r>
            <a:rPr lang="es-EC" sz="1800" dirty="0" smtClean="0"/>
            <a:t>Matriz de riesgo y colorimetría</a:t>
          </a:r>
          <a:endParaRPr lang="en-US" sz="1800" dirty="0"/>
        </a:p>
      </dgm:t>
    </dgm:pt>
    <dgm:pt modelId="{D29BE9E6-072F-4865-A1FD-51C1E75EDF8F}" type="parTrans" cxnId="{B7C7B5BA-7912-44EF-87FF-D0C3C6E7F51E}">
      <dgm:prSet/>
      <dgm:spPr/>
      <dgm:t>
        <a:bodyPr/>
        <a:lstStyle/>
        <a:p>
          <a:endParaRPr lang="en-US"/>
        </a:p>
      </dgm:t>
    </dgm:pt>
    <dgm:pt modelId="{0B13D5BD-E647-448A-99DE-0D63FB33AE83}" type="sibTrans" cxnId="{B7C7B5BA-7912-44EF-87FF-D0C3C6E7F51E}">
      <dgm:prSet/>
      <dgm:spPr/>
      <dgm:t>
        <a:bodyPr/>
        <a:lstStyle/>
        <a:p>
          <a:endParaRPr lang="en-US"/>
        </a:p>
      </dgm:t>
    </dgm:pt>
    <dgm:pt modelId="{34A6B923-5F8D-4B38-B8D2-A877EEC36422}" type="pres">
      <dgm:prSet presAssocID="{E4593709-0A52-485B-9322-13C32F3FE416}" presName="diagram" presStyleCnt="0">
        <dgm:presLayoutVars>
          <dgm:chPref val="1"/>
          <dgm:dir/>
          <dgm:animOne val="branch"/>
          <dgm:animLvl val="lvl"/>
          <dgm:resizeHandles/>
        </dgm:presLayoutVars>
      </dgm:prSet>
      <dgm:spPr/>
      <dgm:t>
        <a:bodyPr/>
        <a:lstStyle/>
        <a:p>
          <a:endParaRPr lang="en-US"/>
        </a:p>
      </dgm:t>
    </dgm:pt>
    <dgm:pt modelId="{41AE265C-8A98-4F00-9B30-54137E41E371}" type="pres">
      <dgm:prSet presAssocID="{695ECAF2-FE1D-4D16-A3C2-6F2731940CE3}" presName="root" presStyleCnt="0"/>
      <dgm:spPr/>
    </dgm:pt>
    <dgm:pt modelId="{3B860B3A-2BDC-45CD-8324-6D4D2A4DCBC3}" type="pres">
      <dgm:prSet presAssocID="{695ECAF2-FE1D-4D16-A3C2-6F2731940CE3}" presName="rootComposite" presStyleCnt="0"/>
      <dgm:spPr/>
    </dgm:pt>
    <dgm:pt modelId="{ED907693-0E11-419D-962F-F7BA596A582A}" type="pres">
      <dgm:prSet presAssocID="{695ECAF2-FE1D-4D16-A3C2-6F2731940CE3}" presName="rootText" presStyleLbl="node1" presStyleIdx="0" presStyleCnt="1" custScaleX="211192"/>
      <dgm:spPr/>
      <dgm:t>
        <a:bodyPr/>
        <a:lstStyle/>
        <a:p>
          <a:endParaRPr lang="en-US"/>
        </a:p>
      </dgm:t>
    </dgm:pt>
    <dgm:pt modelId="{F760238D-C079-48A8-8EF4-21E9422E24C8}" type="pres">
      <dgm:prSet presAssocID="{695ECAF2-FE1D-4D16-A3C2-6F2731940CE3}" presName="rootConnector" presStyleLbl="node1" presStyleIdx="0" presStyleCnt="1"/>
      <dgm:spPr/>
      <dgm:t>
        <a:bodyPr/>
        <a:lstStyle/>
        <a:p>
          <a:endParaRPr lang="en-US"/>
        </a:p>
      </dgm:t>
    </dgm:pt>
    <dgm:pt modelId="{B15E4E9F-B5A9-474C-A20A-90840EE379D7}" type="pres">
      <dgm:prSet presAssocID="{695ECAF2-FE1D-4D16-A3C2-6F2731940CE3}" presName="childShape" presStyleCnt="0"/>
      <dgm:spPr/>
    </dgm:pt>
    <dgm:pt modelId="{A926E2B7-7618-4EB0-B80F-5ED00525D39D}" type="pres">
      <dgm:prSet presAssocID="{23B8E530-0E1D-483F-90FF-6A2BF89CBA9D}" presName="Name13" presStyleLbl="parChTrans1D2" presStyleIdx="0" presStyleCnt="5"/>
      <dgm:spPr/>
      <dgm:t>
        <a:bodyPr/>
        <a:lstStyle/>
        <a:p>
          <a:endParaRPr lang="en-US"/>
        </a:p>
      </dgm:t>
    </dgm:pt>
    <dgm:pt modelId="{098CA63B-874D-407D-9EFE-6398058A0798}" type="pres">
      <dgm:prSet presAssocID="{E34E1BEB-E9C5-4560-8A3A-3ED42FE7BD4D}" presName="childText" presStyleLbl="bgAcc1" presStyleIdx="0" presStyleCnt="5" custScaleX="211191">
        <dgm:presLayoutVars>
          <dgm:bulletEnabled val="1"/>
        </dgm:presLayoutVars>
      </dgm:prSet>
      <dgm:spPr/>
      <dgm:t>
        <a:bodyPr/>
        <a:lstStyle/>
        <a:p>
          <a:endParaRPr lang="en-US"/>
        </a:p>
      </dgm:t>
    </dgm:pt>
    <dgm:pt modelId="{AE4B6591-3F13-47A3-8A1E-1D2A94199CF5}" type="pres">
      <dgm:prSet presAssocID="{EA6A33F3-05F9-43D5-B27A-C914AAE927A4}" presName="Name13" presStyleLbl="parChTrans1D2" presStyleIdx="1" presStyleCnt="5"/>
      <dgm:spPr/>
      <dgm:t>
        <a:bodyPr/>
        <a:lstStyle/>
        <a:p>
          <a:endParaRPr lang="en-US"/>
        </a:p>
      </dgm:t>
    </dgm:pt>
    <dgm:pt modelId="{EDB391F5-54C2-43C8-9161-0F075107A184}" type="pres">
      <dgm:prSet presAssocID="{D6894715-BB40-4CB6-94F3-27F6EF5217F1}" presName="childText" presStyleLbl="bgAcc1" presStyleIdx="1" presStyleCnt="5" custScaleX="211191">
        <dgm:presLayoutVars>
          <dgm:bulletEnabled val="1"/>
        </dgm:presLayoutVars>
      </dgm:prSet>
      <dgm:spPr/>
      <dgm:t>
        <a:bodyPr/>
        <a:lstStyle/>
        <a:p>
          <a:endParaRPr lang="en-US"/>
        </a:p>
      </dgm:t>
    </dgm:pt>
    <dgm:pt modelId="{92869BD1-055B-41AE-B1C5-AA8582CF15C4}" type="pres">
      <dgm:prSet presAssocID="{A05EC9A2-B6F6-4DA2-90B0-8D9D5072B631}" presName="Name13" presStyleLbl="parChTrans1D2" presStyleIdx="2" presStyleCnt="5"/>
      <dgm:spPr/>
      <dgm:t>
        <a:bodyPr/>
        <a:lstStyle/>
        <a:p>
          <a:endParaRPr lang="en-US"/>
        </a:p>
      </dgm:t>
    </dgm:pt>
    <dgm:pt modelId="{A1C8B79B-150F-4465-BD0D-94E9F4F16CF8}" type="pres">
      <dgm:prSet presAssocID="{C740DE24-EA38-47E9-B581-1C7C1E539107}" presName="childText" presStyleLbl="bgAcc1" presStyleIdx="2" presStyleCnt="5" custScaleX="211191">
        <dgm:presLayoutVars>
          <dgm:bulletEnabled val="1"/>
        </dgm:presLayoutVars>
      </dgm:prSet>
      <dgm:spPr/>
      <dgm:t>
        <a:bodyPr/>
        <a:lstStyle/>
        <a:p>
          <a:endParaRPr lang="en-US"/>
        </a:p>
      </dgm:t>
    </dgm:pt>
    <dgm:pt modelId="{540B836D-E249-4D81-8352-8432EBDE6B9A}" type="pres">
      <dgm:prSet presAssocID="{6F1F8964-6B14-460A-B4FD-820A1AE0DADD}" presName="Name13" presStyleLbl="parChTrans1D2" presStyleIdx="3" presStyleCnt="5"/>
      <dgm:spPr/>
      <dgm:t>
        <a:bodyPr/>
        <a:lstStyle/>
        <a:p>
          <a:endParaRPr lang="en-US"/>
        </a:p>
      </dgm:t>
    </dgm:pt>
    <dgm:pt modelId="{42D25144-D2C9-4373-81E2-349B7B3CAA6C}" type="pres">
      <dgm:prSet presAssocID="{0A64F397-F5F9-4D35-849D-22BDC6C499EA}" presName="childText" presStyleLbl="bgAcc1" presStyleIdx="3" presStyleCnt="5" custScaleX="211191">
        <dgm:presLayoutVars>
          <dgm:bulletEnabled val="1"/>
        </dgm:presLayoutVars>
      </dgm:prSet>
      <dgm:spPr/>
      <dgm:t>
        <a:bodyPr/>
        <a:lstStyle/>
        <a:p>
          <a:endParaRPr lang="en-US"/>
        </a:p>
      </dgm:t>
    </dgm:pt>
    <dgm:pt modelId="{E230556F-79D7-4218-9763-1142AE2D5111}" type="pres">
      <dgm:prSet presAssocID="{D29BE9E6-072F-4865-A1FD-51C1E75EDF8F}" presName="Name13" presStyleLbl="parChTrans1D2" presStyleIdx="4" presStyleCnt="5"/>
      <dgm:spPr/>
      <dgm:t>
        <a:bodyPr/>
        <a:lstStyle/>
        <a:p>
          <a:endParaRPr lang="en-US"/>
        </a:p>
      </dgm:t>
    </dgm:pt>
    <dgm:pt modelId="{9776CE85-58EE-4E7E-B049-D51C8CE83FE9}" type="pres">
      <dgm:prSet presAssocID="{57B8EED4-BF4F-42FD-B470-8FFA0EF749BF}" presName="childText" presStyleLbl="bgAcc1" presStyleIdx="4" presStyleCnt="5" custScaleX="226263">
        <dgm:presLayoutVars>
          <dgm:bulletEnabled val="1"/>
        </dgm:presLayoutVars>
      </dgm:prSet>
      <dgm:spPr/>
      <dgm:t>
        <a:bodyPr/>
        <a:lstStyle/>
        <a:p>
          <a:endParaRPr lang="en-US"/>
        </a:p>
      </dgm:t>
    </dgm:pt>
  </dgm:ptLst>
  <dgm:cxnLst>
    <dgm:cxn modelId="{600D12C3-26D2-4120-9589-2161A70A78D5}" srcId="{E4593709-0A52-485B-9322-13C32F3FE416}" destId="{695ECAF2-FE1D-4D16-A3C2-6F2731940CE3}" srcOrd="0" destOrd="0" parTransId="{2BC106D3-B543-4CB8-89E7-66764AEFF919}" sibTransId="{D08523A4-110A-470E-9E1A-6B9BF81609F9}"/>
    <dgm:cxn modelId="{8B5E8713-0315-430F-BB96-6ED4356A941E}" type="presOf" srcId="{695ECAF2-FE1D-4D16-A3C2-6F2731940CE3}" destId="{F760238D-C079-48A8-8EF4-21E9422E24C8}" srcOrd="1" destOrd="0" presId="urn:microsoft.com/office/officeart/2005/8/layout/hierarchy3"/>
    <dgm:cxn modelId="{718C91FD-F1AE-4480-AD0C-5845CA24B74F}" type="presOf" srcId="{23B8E530-0E1D-483F-90FF-6A2BF89CBA9D}" destId="{A926E2B7-7618-4EB0-B80F-5ED00525D39D}" srcOrd="0" destOrd="0" presId="urn:microsoft.com/office/officeart/2005/8/layout/hierarchy3"/>
    <dgm:cxn modelId="{286C273C-33FD-4D3B-A25E-C01819319058}" type="presOf" srcId="{E4593709-0A52-485B-9322-13C32F3FE416}" destId="{34A6B923-5F8D-4B38-B8D2-A877EEC36422}" srcOrd="0" destOrd="0" presId="urn:microsoft.com/office/officeart/2005/8/layout/hierarchy3"/>
    <dgm:cxn modelId="{4D8AE53B-CD0C-4E2F-93C6-ACEED5431204}" srcId="{695ECAF2-FE1D-4D16-A3C2-6F2731940CE3}" destId="{E34E1BEB-E9C5-4560-8A3A-3ED42FE7BD4D}" srcOrd="0" destOrd="0" parTransId="{23B8E530-0E1D-483F-90FF-6A2BF89CBA9D}" sibTransId="{61576CD0-9E13-494A-B6A8-5AE965CDE35A}"/>
    <dgm:cxn modelId="{9AC9CDA4-BB45-4A57-AA60-58F4F142FE1A}" type="presOf" srcId="{6F1F8964-6B14-460A-B4FD-820A1AE0DADD}" destId="{540B836D-E249-4D81-8352-8432EBDE6B9A}" srcOrd="0" destOrd="0" presId="urn:microsoft.com/office/officeart/2005/8/layout/hierarchy3"/>
    <dgm:cxn modelId="{86C8CB5A-8E02-4307-9FA6-80D4222E331B}" srcId="{695ECAF2-FE1D-4D16-A3C2-6F2731940CE3}" destId="{D6894715-BB40-4CB6-94F3-27F6EF5217F1}" srcOrd="1" destOrd="0" parTransId="{EA6A33F3-05F9-43D5-B27A-C914AAE927A4}" sibTransId="{1D175B80-3C05-4018-B7C2-93DE15E26847}"/>
    <dgm:cxn modelId="{B7C7B5BA-7912-44EF-87FF-D0C3C6E7F51E}" srcId="{695ECAF2-FE1D-4D16-A3C2-6F2731940CE3}" destId="{57B8EED4-BF4F-42FD-B470-8FFA0EF749BF}" srcOrd="4" destOrd="0" parTransId="{D29BE9E6-072F-4865-A1FD-51C1E75EDF8F}" sibTransId="{0B13D5BD-E647-448A-99DE-0D63FB33AE83}"/>
    <dgm:cxn modelId="{98BAE32A-08B7-4CE5-9053-E7236B960670}" type="presOf" srcId="{EA6A33F3-05F9-43D5-B27A-C914AAE927A4}" destId="{AE4B6591-3F13-47A3-8A1E-1D2A94199CF5}" srcOrd="0" destOrd="0" presId="urn:microsoft.com/office/officeart/2005/8/layout/hierarchy3"/>
    <dgm:cxn modelId="{764B4B54-F282-4D02-B8AE-D46349ADD2D8}" type="presOf" srcId="{C740DE24-EA38-47E9-B581-1C7C1E539107}" destId="{A1C8B79B-150F-4465-BD0D-94E9F4F16CF8}" srcOrd="0" destOrd="0" presId="urn:microsoft.com/office/officeart/2005/8/layout/hierarchy3"/>
    <dgm:cxn modelId="{E6E57FFF-100B-4BB4-83DA-DE006B13F434}" type="presOf" srcId="{D29BE9E6-072F-4865-A1FD-51C1E75EDF8F}" destId="{E230556F-79D7-4218-9763-1142AE2D5111}" srcOrd="0" destOrd="0" presId="urn:microsoft.com/office/officeart/2005/8/layout/hierarchy3"/>
    <dgm:cxn modelId="{31C1B6B5-B779-4403-875F-DE3670DE361A}" srcId="{695ECAF2-FE1D-4D16-A3C2-6F2731940CE3}" destId="{C740DE24-EA38-47E9-B581-1C7C1E539107}" srcOrd="2" destOrd="0" parTransId="{A05EC9A2-B6F6-4DA2-90B0-8D9D5072B631}" sibTransId="{6BB655E6-F8AA-41B8-A816-BF22E0B634AC}"/>
    <dgm:cxn modelId="{78717ADA-C0AB-423D-B755-C7811903C247}" srcId="{695ECAF2-FE1D-4D16-A3C2-6F2731940CE3}" destId="{0A64F397-F5F9-4D35-849D-22BDC6C499EA}" srcOrd="3" destOrd="0" parTransId="{6F1F8964-6B14-460A-B4FD-820A1AE0DADD}" sibTransId="{56C73A5C-4E0F-4F3E-8ABD-E77804637CAF}"/>
    <dgm:cxn modelId="{AED1A50D-F013-47A8-A1A3-059A0ADE91BB}" type="presOf" srcId="{0A64F397-F5F9-4D35-849D-22BDC6C499EA}" destId="{42D25144-D2C9-4373-81E2-349B7B3CAA6C}" srcOrd="0" destOrd="0" presId="urn:microsoft.com/office/officeart/2005/8/layout/hierarchy3"/>
    <dgm:cxn modelId="{D647BF27-D29E-4A74-A9FA-6C5EFD438BBE}" type="presOf" srcId="{57B8EED4-BF4F-42FD-B470-8FFA0EF749BF}" destId="{9776CE85-58EE-4E7E-B049-D51C8CE83FE9}" srcOrd="0" destOrd="0" presId="urn:microsoft.com/office/officeart/2005/8/layout/hierarchy3"/>
    <dgm:cxn modelId="{C7204992-047D-468A-BA9C-EFE15F6CBE13}" type="presOf" srcId="{D6894715-BB40-4CB6-94F3-27F6EF5217F1}" destId="{EDB391F5-54C2-43C8-9161-0F075107A184}" srcOrd="0" destOrd="0" presId="urn:microsoft.com/office/officeart/2005/8/layout/hierarchy3"/>
    <dgm:cxn modelId="{CA1115D4-864B-4C4D-AF7D-BE57983035D2}" type="presOf" srcId="{A05EC9A2-B6F6-4DA2-90B0-8D9D5072B631}" destId="{92869BD1-055B-41AE-B1C5-AA8582CF15C4}" srcOrd="0" destOrd="0" presId="urn:microsoft.com/office/officeart/2005/8/layout/hierarchy3"/>
    <dgm:cxn modelId="{5DE8A337-A776-4253-B819-571DD89E8BAA}" type="presOf" srcId="{E34E1BEB-E9C5-4560-8A3A-3ED42FE7BD4D}" destId="{098CA63B-874D-407D-9EFE-6398058A0798}" srcOrd="0" destOrd="0" presId="urn:microsoft.com/office/officeart/2005/8/layout/hierarchy3"/>
    <dgm:cxn modelId="{AFF080DE-39E6-467C-9303-99E93CDD9BD3}" type="presOf" srcId="{695ECAF2-FE1D-4D16-A3C2-6F2731940CE3}" destId="{ED907693-0E11-419D-962F-F7BA596A582A}" srcOrd="0" destOrd="0" presId="urn:microsoft.com/office/officeart/2005/8/layout/hierarchy3"/>
    <dgm:cxn modelId="{88FEF1D2-B26A-4435-9FB3-62FA162E499C}" type="presParOf" srcId="{34A6B923-5F8D-4B38-B8D2-A877EEC36422}" destId="{41AE265C-8A98-4F00-9B30-54137E41E371}" srcOrd="0" destOrd="0" presId="urn:microsoft.com/office/officeart/2005/8/layout/hierarchy3"/>
    <dgm:cxn modelId="{B2C4965D-29D0-4B07-A4BB-B6603E88F751}" type="presParOf" srcId="{41AE265C-8A98-4F00-9B30-54137E41E371}" destId="{3B860B3A-2BDC-45CD-8324-6D4D2A4DCBC3}" srcOrd="0" destOrd="0" presId="urn:microsoft.com/office/officeart/2005/8/layout/hierarchy3"/>
    <dgm:cxn modelId="{0977B53C-9732-47C3-AFEA-DD7CCD640D9D}" type="presParOf" srcId="{3B860B3A-2BDC-45CD-8324-6D4D2A4DCBC3}" destId="{ED907693-0E11-419D-962F-F7BA596A582A}" srcOrd="0" destOrd="0" presId="urn:microsoft.com/office/officeart/2005/8/layout/hierarchy3"/>
    <dgm:cxn modelId="{5745609D-BF02-4205-8192-46DFB3F9BF31}" type="presParOf" srcId="{3B860B3A-2BDC-45CD-8324-6D4D2A4DCBC3}" destId="{F760238D-C079-48A8-8EF4-21E9422E24C8}" srcOrd="1" destOrd="0" presId="urn:microsoft.com/office/officeart/2005/8/layout/hierarchy3"/>
    <dgm:cxn modelId="{762C5F1A-6095-49FE-9C72-AE0293E001A4}" type="presParOf" srcId="{41AE265C-8A98-4F00-9B30-54137E41E371}" destId="{B15E4E9F-B5A9-474C-A20A-90840EE379D7}" srcOrd="1" destOrd="0" presId="urn:microsoft.com/office/officeart/2005/8/layout/hierarchy3"/>
    <dgm:cxn modelId="{D6111584-E119-420E-8602-24144F6F5587}" type="presParOf" srcId="{B15E4E9F-B5A9-474C-A20A-90840EE379D7}" destId="{A926E2B7-7618-4EB0-B80F-5ED00525D39D}" srcOrd="0" destOrd="0" presId="urn:microsoft.com/office/officeart/2005/8/layout/hierarchy3"/>
    <dgm:cxn modelId="{B944BF05-17BE-4C8B-A5F6-B72C9D37FD9D}" type="presParOf" srcId="{B15E4E9F-B5A9-474C-A20A-90840EE379D7}" destId="{098CA63B-874D-407D-9EFE-6398058A0798}" srcOrd="1" destOrd="0" presId="urn:microsoft.com/office/officeart/2005/8/layout/hierarchy3"/>
    <dgm:cxn modelId="{9027B67F-C160-41D4-9719-F2CCE6A61A35}" type="presParOf" srcId="{B15E4E9F-B5A9-474C-A20A-90840EE379D7}" destId="{AE4B6591-3F13-47A3-8A1E-1D2A94199CF5}" srcOrd="2" destOrd="0" presId="urn:microsoft.com/office/officeart/2005/8/layout/hierarchy3"/>
    <dgm:cxn modelId="{FDCCDC48-6AE5-4F92-83F1-7DEA4D5036DC}" type="presParOf" srcId="{B15E4E9F-B5A9-474C-A20A-90840EE379D7}" destId="{EDB391F5-54C2-43C8-9161-0F075107A184}" srcOrd="3" destOrd="0" presId="urn:microsoft.com/office/officeart/2005/8/layout/hierarchy3"/>
    <dgm:cxn modelId="{BB598850-071A-4281-8401-CB2E304CBBB4}" type="presParOf" srcId="{B15E4E9F-B5A9-474C-A20A-90840EE379D7}" destId="{92869BD1-055B-41AE-B1C5-AA8582CF15C4}" srcOrd="4" destOrd="0" presId="urn:microsoft.com/office/officeart/2005/8/layout/hierarchy3"/>
    <dgm:cxn modelId="{0F82BA2C-1918-4B38-88D1-6B77E51E7903}" type="presParOf" srcId="{B15E4E9F-B5A9-474C-A20A-90840EE379D7}" destId="{A1C8B79B-150F-4465-BD0D-94E9F4F16CF8}" srcOrd="5" destOrd="0" presId="urn:microsoft.com/office/officeart/2005/8/layout/hierarchy3"/>
    <dgm:cxn modelId="{90ECB7E7-8403-4C64-9A5B-9FA01890BDCD}" type="presParOf" srcId="{B15E4E9F-B5A9-474C-A20A-90840EE379D7}" destId="{540B836D-E249-4D81-8352-8432EBDE6B9A}" srcOrd="6" destOrd="0" presId="urn:microsoft.com/office/officeart/2005/8/layout/hierarchy3"/>
    <dgm:cxn modelId="{95E77202-6041-45FC-A359-B1452E43F4AB}" type="presParOf" srcId="{B15E4E9F-B5A9-474C-A20A-90840EE379D7}" destId="{42D25144-D2C9-4373-81E2-349B7B3CAA6C}" srcOrd="7" destOrd="0" presId="urn:microsoft.com/office/officeart/2005/8/layout/hierarchy3"/>
    <dgm:cxn modelId="{C1B4D8E4-9481-4248-ADC5-BBD4A46C7F8D}" type="presParOf" srcId="{B15E4E9F-B5A9-474C-A20A-90840EE379D7}" destId="{E230556F-79D7-4218-9763-1142AE2D5111}" srcOrd="8" destOrd="0" presId="urn:microsoft.com/office/officeart/2005/8/layout/hierarchy3"/>
    <dgm:cxn modelId="{8BAC5082-587C-4DA1-A468-39B9B0682D4F}" type="presParOf" srcId="{B15E4E9F-B5A9-474C-A20A-90840EE379D7}" destId="{9776CE85-58EE-4E7E-B049-D51C8CE83FE9}"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74FBD3-8D91-42A1-98B5-48C8B9BF4C07}"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n-US"/>
        </a:p>
      </dgm:t>
    </dgm:pt>
    <dgm:pt modelId="{0D7C9A42-956E-4D2D-BDD0-FD02F0A3433F}">
      <dgm:prSet phldrT="[Text]"/>
      <dgm:spPr/>
      <dgm:t>
        <a:bodyPr/>
        <a:lstStyle/>
        <a:p>
          <a:r>
            <a:rPr lang="es-EC" dirty="0" smtClean="0"/>
            <a:t>FASE I</a:t>
          </a:r>
          <a:endParaRPr lang="en-US" dirty="0"/>
        </a:p>
      </dgm:t>
    </dgm:pt>
    <dgm:pt modelId="{B05595D0-235E-4DF4-8FD5-E3D779E52E82}" type="parTrans" cxnId="{78C6F091-3F93-4277-810D-0CD8E97881AD}">
      <dgm:prSet/>
      <dgm:spPr/>
      <dgm:t>
        <a:bodyPr/>
        <a:lstStyle/>
        <a:p>
          <a:endParaRPr lang="en-US"/>
        </a:p>
      </dgm:t>
    </dgm:pt>
    <dgm:pt modelId="{96D40B95-44C3-4521-A29C-48DBA85DBC0E}" type="sibTrans" cxnId="{78C6F091-3F93-4277-810D-0CD8E97881AD}">
      <dgm:prSet/>
      <dgm:spPr/>
      <dgm:t>
        <a:bodyPr/>
        <a:lstStyle/>
        <a:p>
          <a:endParaRPr lang="en-US"/>
        </a:p>
      </dgm:t>
    </dgm:pt>
    <dgm:pt modelId="{16E57075-665D-4958-AF8B-57D43E265AE1}">
      <dgm:prSet phldrT="[Text]"/>
      <dgm:spPr/>
      <dgm:t>
        <a:bodyPr/>
        <a:lstStyle/>
        <a:p>
          <a:r>
            <a:rPr lang="es-EC" dirty="0" smtClean="0"/>
            <a:t>FASE II</a:t>
          </a:r>
          <a:endParaRPr lang="en-US" dirty="0"/>
        </a:p>
      </dgm:t>
    </dgm:pt>
    <dgm:pt modelId="{8B33D569-4594-468B-83C6-2EBFAEE1C7B3}" type="parTrans" cxnId="{CBE44676-0E96-4822-9D6F-E3ABDEF46571}">
      <dgm:prSet/>
      <dgm:spPr/>
      <dgm:t>
        <a:bodyPr/>
        <a:lstStyle/>
        <a:p>
          <a:endParaRPr lang="en-US"/>
        </a:p>
      </dgm:t>
    </dgm:pt>
    <dgm:pt modelId="{70861A7E-F5EA-41A0-BA36-8AEE1C862AF3}" type="sibTrans" cxnId="{CBE44676-0E96-4822-9D6F-E3ABDEF46571}">
      <dgm:prSet/>
      <dgm:spPr/>
      <dgm:t>
        <a:bodyPr/>
        <a:lstStyle/>
        <a:p>
          <a:endParaRPr lang="en-US"/>
        </a:p>
      </dgm:t>
    </dgm:pt>
    <dgm:pt modelId="{D58B6037-3924-4947-9648-0AB35CFEC0A4}">
      <dgm:prSet phldrT="[Text]"/>
      <dgm:spPr/>
      <dgm:t>
        <a:bodyPr/>
        <a:lstStyle/>
        <a:p>
          <a:r>
            <a:rPr lang="es-EC" dirty="0" smtClean="0"/>
            <a:t>FASE III</a:t>
          </a:r>
          <a:endParaRPr lang="en-US" dirty="0"/>
        </a:p>
      </dgm:t>
    </dgm:pt>
    <dgm:pt modelId="{2A75DD59-3D31-45F9-AC6C-A95D92B93BD1}" type="parTrans" cxnId="{A9B340BB-9657-49C9-BD96-24DD7BDAF551}">
      <dgm:prSet/>
      <dgm:spPr/>
      <dgm:t>
        <a:bodyPr/>
        <a:lstStyle/>
        <a:p>
          <a:endParaRPr lang="en-US"/>
        </a:p>
      </dgm:t>
    </dgm:pt>
    <dgm:pt modelId="{EA1623B2-7296-4C23-94DF-855477BDF370}" type="sibTrans" cxnId="{A9B340BB-9657-49C9-BD96-24DD7BDAF551}">
      <dgm:prSet/>
      <dgm:spPr/>
      <dgm:t>
        <a:bodyPr/>
        <a:lstStyle/>
        <a:p>
          <a:endParaRPr lang="en-US"/>
        </a:p>
      </dgm:t>
    </dgm:pt>
    <dgm:pt modelId="{9670E614-DC11-4829-93CF-A1E1D23C01E7}">
      <dgm:prSet phldrT="[Text]"/>
      <dgm:spPr/>
      <dgm:t>
        <a:bodyPr/>
        <a:lstStyle/>
        <a:p>
          <a:r>
            <a:rPr lang="es-EC" dirty="0" smtClean="0"/>
            <a:t>FASE IV</a:t>
          </a:r>
          <a:endParaRPr lang="en-US" dirty="0"/>
        </a:p>
      </dgm:t>
    </dgm:pt>
    <dgm:pt modelId="{DF5F5CE2-170D-4EA3-AF52-69EA5654473C}" type="parTrans" cxnId="{91D2AA34-C77A-4110-BDD4-DCD8B35A930D}">
      <dgm:prSet/>
      <dgm:spPr/>
      <dgm:t>
        <a:bodyPr/>
        <a:lstStyle/>
        <a:p>
          <a:endParaRPr lang="en-US"/>
        </a:p>
      </dgm:t>
    </dgm:pt>
    <dgm:pt modelId="{10414AB6-BAF3-46BB-A095-FDA02D553E22}" type="sibTrans" cxnId="{91D2AA34-C77A-4110-BDD4-DCD8B35A930D}">
      <dgm:prSet/>
      <dgm:spPr/>
      <dgm:t>
        <a:bodyPr/>
        <a:lstStyle/>
        <a:p>
          <a:endParaRPr lang="en-US"/>
        </a:p>
      </dgm:t>
    </dgm:pt>
    <dgm:pt modelId="{FF30DC90-87F9-4CAA-962A-5B8CA5F85305}">
      <dgm:prSet phldrT="[Text]"/>
      <dgm:spPr/>
      <dgm:t>
        <a:bodyPr/>
        <a:lstStyle/>
        <a:p>
          <a:r>
            <a:rPr lang="es-EC" dirty="0" smtClean="0"/>
            <a:t>FASE V</a:t>
          </a:r>
          <a:endParaRPr lang="en-US" dirty="0"/>
        </a:p>
      </dgm:t>
    </dgm:pt>
    <dgm:pt modelId="{56821135-4781-4412-9305-326553BAA82C}" type="parTrans" cxnId="{5D7AEB78-4F44-4585-8B15-4B92BAF7A5CA}">
      <dgm:prSet/>
      <dgm:spPr/>
      <dgm:t>
        <a:bodyPr/>
        <a:lstStyle/>
        <a:p>
          <a:endParaRPr lang="en-US"/>
        </a:p>
      </dgm:t>
    </dgm:pt>
    <dgm:pt modelId="{2ED6022F-EED6-473B-8389-6B4782137CE5}" type="sibTrans" cxnId="{5D7AEB78-4F44-4585-8B15-4B92BAF7A5CA}">
      <dgm:prSet/>
      <dgm:spPr/>
      <dgm:t>
        <a:bodyPr/>
        <a:lstStyle/>
        <a:p>
          <a:endParaRPr lang="en-US"/>
        </a:p>
      </dgm:t>
    </dgm:pt>
    <dgm:pt modelId="{06F1B635-44CC-438A-9274-3992BB7356BF}">
      <dgm:prSet phldrT="[Text]"/>
      <dgm:spPr/>
      <dgm:t>
        <a:bodyPr/>
        <a:lstStyle/>
        <a:p>
          <a:r>
            <a:rPr lang="es-EC" dirty="0" smtClean="0"/>
            <a:t>Conocimiento Preliminar</a:t>
          </a:r>
          <a:endParaRPr lang="en-US" dirty="0"/>
        </a:p>
      </dgm:t>
    </dgm:pt>
    <dgm:pt modelId="{E50C79E9-7886-4959-AD28-036C28DFCCB3}" type="parTrans" cxnId="{2FE55853-6892-49EF-9688-569A4BE450B6}">
      <dgm:prSet/>
      <dgm:spPr/>
      <dgm:t>
        <a:bodyPr/>
        <a:lstStyle/>
        <a:p>
          <a:endParaRPr lang="en-US"/>
        </a:p>
      </dgm:t>
    </dgm:pt>
    <dgm:pt modelId="{41939BC5-EC6C-4099-AA23-D4CD74E0EAAF}" type="sibTrans" cxnId="{2FE55853-6892-49EF-9688-569A4BE450B6}">
      <dgm:prSet/>
      <dgm:spPr/>
      <dgm:t>
        <a:bodyPr/>
        <a:lstStyle/>
        <a:p>
          <a:endParaRPr lang="en-US"/>
        </a:p>
      </dgm:t>
    </dgm:pt>
    <dgm:pt modelId="{2DC75141-F523-48C0-945C-CC04D2C4793B}">
      <dgm:prSet phldrT="[Text]"/>
      <dgm:spPr/>
      <dgm:t>
        <a:bodyPr/>
        <a:lstStyle/>
        <a:p>
          <a:r>
            <a:rPr lang="es-EC" dirty="0" smtClean="0"/>
            <a:t>Planificación Específica</a:t>
          </a:r>
          <a:endParaRPr lang="en-US" dirty="0"/>
        </a:p>
      </dgm:t>
    </dgm:pt>
    <dgm:pt modelId="{930BE2B6-2839-4830-B242-C50834B5427C}" type="parTrans" cxnId="{40DB4A33-0655-4337-9316-FAE106809028}">
      <dgm:prSet/>
      <dgm:spPr/>
      <dgm:t>
        <a:bodyPr/>
        <a:lstStyle/>
        <a:p>
          <a:endParaRPr lang="en-US"/>
        </a:p>
      </dgm:t>
    </dgm:pt>
    <dgm:pt modelId="{A08FFEB5-92EB-4DF8-A4DE-BEEA2BC17323}" type="sibTrans" cxnId="{40DB4A33-0655-4337-9316-FAE106809028}">
      <dgm:prSet/>
      <dgm:spPr/>
      <dgm:t>
        <a:bodyPr/>
        <a:lstStyle/>
        <a:p>
          <a:endParaRPr lang="en-US"/>
        </a:p>
      </dgm:t>
    </dgm:pt>
    <dgm:pt modelId="{0266D231-C19E-45A1-876B-73FF17E89538}">
      <dgm:prSet phldrT="[Text]"/>
      <dgm:spPr/>
      <dgm:t>
        <a:bodyPr/>
        <a:lstStyle/>
        <a:p>
          <a:r>
            <a:rPr lang="es-EC" dirty="0" smtClean="0"/>
            <a:t>Ejecución</a:t>
          </a:r>
          <a:endParaRPr lang="en-US" dirty="0"/>
        </a:p>
      </dgm:t>
    </dgm:pt>
    <dgm:pt modelId="{D064CEDD-F286-41D8-8683-9BCA12D2A4C9}" type="parTrans" cxnId="{787981BA-8B28-46A2-87C1-BD8DA93F10B1}">
      <dgm:prSet/>
      <dgm:spPr/>
      <dgm:t>
        <a:bodyPr/>
        <a:lstStyle/>
        <a:p>
          <a:endParaRPr lang="en-US"/>
        </a:p>
      </dgm:t>
    </dgm:pt>
    <dgm:pt modelId="{A88A305E-9599-4B7A-9349-C20975FCDA2F}" type="sibTrans" cxnId="{787981BA-8B28-46A2-87C1-BD8DA93F10B1}">
      <dgm:prSet/>
      <dgm:spPr/>
      <dgm:t>
        <a:bodyPr/>
        <a:lstStyle/>
        <a:p>
          <a:endParaRPr lang="en-US"/>
        </a:p>
      </dgm:t>
    </dgm:pt>
    <dgm:pt modelId="{85FCC174-483C-445F-8842-D3F0409BF17D}">
      <dgm:prSet phldrT="[Text]"/>
      <dgm:spPr/>
      <dgm:t>
        <a:bodyPr/>
        <a:lstStyle/>
        <a:p>
          <a:r>
            <a:rPr lang="es-EC" dirty="0" smtClean="0"/>
            <a:t>Comunicación de resultados</a:t>
          </a:r>
          <a:endParaRPr lang="en-US" dirty="0"/>
        </a:p>
      </dgm:t>
    </dgm:pt>
    <dgm:pt modelId="{DA10140C-C937-4335-9EC8-2404F36DA95E}" type="parTrans" cxnId="{F5092AFD-E559-4C7A-A667-60C0EC31CA6A}">
      <dgm:prSet/>
      <dgm:spPr/>
      <dgm:t>
        <a:bodyPr/>
        <a:lstStyle/>
        <a:p>
          <a:endParaRPr lang="en-US"/>
        </a:p>
      </dgm:t>
    </dgm:pt>
    <dgm:pt modelId="{E24EC0E4-7232-41D9-8E5B-48EE9A08905B}" type="sibTrans" cxnId="{F5092AFD-E559-4C7A-A667-60C0EC31CA6A}">
      <dgm:prSet/>
      <dgm:spPr/>
      <dgm:t>
        <a:bodyPr/>
        <a:lstStyle/>
        <a:p>
          <a:endParaRPr lang="en-US"/>
        </a:p>
      </dgm:t>
    </dgm:pt>
    <dgm:pt modelId="{28D26A8F-2C37-4499-AEBD-4A23BB104315}">
      <dgm:prSet phldrT="[Text]"/>
      <dgm:spPr/>
      <dgm:t>
        <a:bodyPr/>
        <a:lstStyle/>
        <a:p>
          <a:r>
            <a:rPr lang="es-EC" dirty="0" smtClean="0"/>
            <a:t>Monitoreo</a:t>
          </a:r>
          <a:endParaRPr lang="en-US" dirty="0"/>
        </a:p>
      </dgm:t>
    </dgm:pt>
    <dgm:pt modelId="{595532D4-4E28-4AE2-A263-597A85C85182}" type="parTrans" cxnId="{4E62CC2C-80A7-45F5-A314-A1EF67CEF87F}">
      <dgm:prSet/>
      <dgm:spPr/>
      <dgm:t>
        <a:bodyPr/>
        <a:lstStyle/>
        <a:p>
          <a:endParaRPr lang="en-US"/>
        </a:p>
      </dgm:t>
    </dgm:pt>
    <dgm:pt modelId="{6E127E5A-7256-4DEF-8BB6-43E6420F65FA}" type="sibTrans" cxnId="{4E62CC2C-80A7-45F5-A314-A1EF67CEF87F}">
      <dgm:prSet/>
      <dgm:spPr/>
      <dgm:t>
        <a:bodyPr/>
        <a:lstStyle/>
        <a:p>
          <a:endParaRPr lang="en-US"/>
        </a:p>
      </dgm:t>
    </dgm:pt>
    <dgm:pt modelId="{1F3DD12E-1D21-426F-AF4E-86336EA65C2D}" type="pres">
      <dgm:prSet presAssocID="{F174FBD3-8D91-42A1-98B5-48C8B9BF4C07}" presName="Name0" presStyleCnt="0">
        <dgm:presLayoutVars>
          <dgm:dir/>
          <dgm:resizeHandles val="exact"/>
        </dgm:presLayoutVars>
      </dgm:prSet>
      <dgm:spPr/>
      <dgm:t>
        <a:bodyPr/>
        <a:lstStyle/>
        <a:p>
          <a:endParaRPr lang="en-US"/>
        </a:p>
      </dgm:t>
    </dgm:pt>
    <dgm:pt modelId="{CB7D8522-5FD6-4A72-B940-7E8DD00A031F}" type="pres">
      <dgm:prSet presAssocID="{0D7C9A42-956E-4D2D-BDD0-FD02F0A3433F}" presName="node" presStyleLbl="node1" presStyleIdx="0" presStyleCnt="5">
        <dgm:presLayoutVars>
          <dgm:bulletEnabled val="1"/>
        </dgm:presLayoutVars>
      </dgm:prSet>
      <dgm:spPr/>
      <dgm:t>
        <a:bodyPr/>
        <a:lstStyle/>
        <a:p>
          <a:endParaRPr lang="en-US"/>
        </a:p>
      </dgm:t>
    </dgm:pt>
    <dgm:pt modelId="{C6436A24-0584-41AA-928F-B8B13922204A}" type="pres">
      <dgm:prSet presAssocID="{96D40B95-44C3-4521-A29C-48DBA85DBC0E}" presName="sibTrans" presStyleLbl="sibTrans1D1" presStyleIdx="0" presStyleCnt="4"/>
      <dgm:spPr/>
      <dgm:t>
        <a:bodyPr/>
        <a:lstStyle/>
        <a:p>
          <a:endParaRPr lang="en-US"/>
        </a:p>
      </dgm:t>
    </dgm:pt>
    <dgm:pt modelId="{DE3B7066-6C46-4BA3-8085-291F129FE061}" type="pres">
      <dgm:prSet presAssocID="{96D40B95-44C3-4521-A29C-48DBA85DBC0E}" presName="connectorText" presStyleLbl="sibTrans1D1" presStyleIdx="0" presStyleCnt="4"/>
      <dgm:spPr/>
      <dgm:t>
        <a:bodyPr/>
        <a:lstStyle/>
        <a:p>
          <a:endParaRPr lang="en-US"/>
        </a:p>
      </dgm:t>
    </dgm:pt>
    <dgm:pt modelId="{96D7AEF1-6682-482F-A3CF-818B1E4D587C}" type="pres">
      <dgm:prSet presAssocID="{16E57075-665D-4958-AF8B-57D43E265AE1}" presName="node" presStyleLbl="node1" presStyleIdx="1" presStyleCnt="5">
        <dgm:presLayoutVars>
          <dgm:bulletEnabled val="1"/>
        </dgm:presLayoutVars>
      </dgm:prSet>
      <dgm:spPr/>
      <dgm:t>
        <a:bodyPr/>
        <a:lstStyle/>
        <a:p>
          <a:endParaRPr lang="en-US"/>
        </a:p>
      </dgm:t>
    </dgm:pt>
    <dgm:pt modelId="{57E38F60-91FE-484A-85B2-531F2514C98F}" type="pres">
      <dgm:prSet presAssocID="{70861A7E-F5EA-41A0-BA36-8AEE1C862AF3}" presName="sibTrans" presStyleLbl="sibTrans1D1" presStyleIdx="1" presStyleCnt="4"/>
      <dgm:spPr/>
      <dgm:t>
        <a:bodyPr/>
        <a:lstStyle/>
        <a:p>
          <a:endParaRPr lang="en-US"/>
        </a:p>
      </dgm:t>
    </dgm:pt>
    <dgm:pt modelId="{61A6C400-775E-4D47-AB51-29835C9DBB3A}" type="pres">
      <dgm:prSet presAssocID="{70861A7E-F5EA-41A0-BA36-8AEE1C862AF3}" presName="connectorText" presStyleLbl="sibTrans1D1" presStyleIdx="1" presStyleCnt="4"/>
      <dgm:spPr/>
      <dgm:t>
        <a:bodyPr/>
        <a:lstStyle/>
        <a:p>
          <a:endParaRPr lang="en-US"/>
        </a:p>
      </dgm:t>
    </dgm:pt>
    <dgm:pt modelId="{09AAD9C4-A352-4637-B751-AB2B7866EB7F}" type="pres">
      <dgm:prSet presAssocID="{D58B6037-3924-4947-9648-0AB35CFEC0A4}" presName="node" presStyleLbl="node1" presStyleIdx="2" presStyleCnt="5">
        <dgm:presLayoutVars>
          <dgm:bulletEnabled val="1"/>
        </dgm:presLayoutVars>
      </dgm:prSet>
      <dgm:spPr/>
      <dgm:t>
        <a:bodyPr/>
        <a:lstStyle/>
        <a:p>
          <a:endParaRPr lang="en-US"/>
        </a:p>
      </dgm:t>
    </dgm:pt>
    <dgm:pt modelId="{5D7C1C63-33CA-4186-AEDE-8DC3AA3D78D5}" type="pres">
      <dgm:prSet presAssocID="{EA1623B2-7296-4C23-94DF-855477BDF370}" presName="sibTrans" presStyleLbl="sibTrans1D1" presStyleIdx="2" presStyleCnt="4"/>
      <dgm:spPr/>
      <dgm:t>
        <a:bodyPr/>
        <a:lstStyle/>
        <a:p>
          <a:endParaRPr lang="en-US"/>
        </a:p>
      </dgm:t>
    </dgm:pt>
    <dgm:pt modelId="{71FC14B7-8A4F-4850-B201-BBB86EBDA148}" type="pres">
      <dgm:prSet presAssocID="{EA1623B2-7296-4C23-94DF-855477BDF370}" presName="connectorText" presStyleLbl="sibTrans1D1" presStyleIdx="2" presStyleCnt="4"/>
      <dgm:spPr/>
      <dgm:t>
        <a:bodyPr/>
        <a:lstStyle/>
        <a:p>
          <a:endParaRPr lang="en-US"/>
        </a:p>
      </dgm:t>
    </dgm:pt>
    <dgm:pt modelId="{FB01ABA3-A8D8-4026-A80E-D510A48D44C7}" type="pres">
      <dgm:prSet presAssocID="{9670E614-DC11-4829-93CF-A1E1D23C01E7}" presName="node" presStyleLbl="node1" presStyleIdx="3" presStyleCnt="5">
        <dgm:presLayoutVars>
          <dgm:bulletEnabled val="1"/>
        </dgm:presLayoutVars>
      </dgm:prSet>
      <dgm:spPr/>
      <dgm:t>
        <a:bodyPr/>
        <a:lstStyle/>
        <a:p>
          <a:endParaRPr lang="en-US"/>
        </a:p>
      </dgm:t>
    </dgm:pt>
    <dgm:pt modelId="{849B0FEC-5B3C-4E2D-ADC9-C99DF1A0F71F}" type="pres">
      <dgm:prSet presAssocID="{10414AB6-BAF3-46BB-A095-FDA02D553E22}" presName="sibTrans" presStyleLbl="sibTrans1D1" presStyleIdx="3" presStyleCnt="4"/>
      <dgm:spPr/>
      <dgm:t>
        <a:bodyPr/>
        <a:lstStyle/>
        <a:p>
          <a:endParaRPr lang="en-US"/>
        </a:p>
      </dgm:t>
    </dgm:pt>
    <dgm:pt modelId="{36AC698D-B879-4246-A645-D58B5440D89B}" type="pres">
      <dgm:prSet presAssocID="{10414AB6-BAF3-46BB-A095-FDA02D553E22}" presName="connectorText" presStyleLbl="sibTrans1D1" presStyleIdx="3" presStyleCnt="4"/>
      <dgm:spPr/>
      <dgm:t>
        <a:bodyPr/>
        <a:lstStyle/>
        <a:p>
          <a:endParaRPr lang="en-US"/>
        </a:p>
      </dgm:t>
    </dgm:pt>
    <dgm:pt modelId="{83821BE7-F358-4CEA-81BF-61514315A2FE}" type="pres">
      <dgm:prSet presAssocID="{FF30DC90-87F9-4CAA-962A-5B8CA5F85305}" presName="node" presStyleLbl="node1" presStyleIdx="4" presStyleCnt="5">
        <dgm:presLayoutVars>
          <dgm:bulletEnabled val="1"/>
        </dgm:presLayoutVars>
      </dgm:prSet>
      <dgm:spPr/>
      <dgm:t>
        <a:bodyPr/>
        <a:lstStyle/>
        <a:p>
          <a:endParaRPr lang="en-US"/>
        </a:p>
      </dgm:t>
    </dgm:pt>
  </dgm:ptLst>
  <dgm:cxnLst>
    <dgm:cxn modelId="{A9B340BB-9657-49C9-BD96-24DD7BDAF551}" srcId="{F174FBD3-8D91-42A1-98B5-48C8B9BF4C07}" destId="{D58B6037-3924-4947-9648-0AB35CFEC0A4}" srcOrd="2" destOrd="0" parTransId="{2A75DD59-3D31-45F9-AC6C-A95D92B93BD1}" sibTransId="{EA1623B2-7296-4C23-94DF-855477BDF370}"/>
    <dgm:cxn modelId="{91D2AA34-C77A-4110-BDD4-DCD8B35A930D}" srcId="{F174FBD3-8D91-42A1-98B5-48C8B9BF4C07}" destId="{9670E614-DC11-4829-93CF-A1E1D23C01E7}" srcOrd="3" destOrd="0" parTransId="{DF5F5CE2-170D-4EA3-AF52-69EA5654473C}" sibTransId="{10414AB6-BAF3-46BB-A095-FDA02D553E22}"/>
    <dgm:cxn modelId="{4E62CC2C-80A7-45F5-A314-A1EF67CEF87F}" srcId="{FF30DC90-87F9-4CAA-962A-5B8CA5F85305}" destId="{28D26A8F-2C37-4499-AEBD-4A23BB104315}" srcOrd="0" destOrd="0" parTransId="{595532D4-4E28-4AE2-A263-597A85C85182}" sibTransId="{6E127E5A-7256-4DEF-8BB6-43E6420F65FA}"/>
    <dgm:cxn modelId="{C61C802A-BF66-4467-89F7-4DF592E49FC2}" type="presOf" srcId="{85FCC174-483C-445F-8842-D3F0409BF17D}" destId="{FB01ABA3-A8D8-4026-A80E-D510A48D44C7}" srcOrd="0" destOrd="1" presId="urn:microsoft.com/office/officeart/2005/8/layout/bProcess3"/>
    <dgm:cxn modelId="{40DB4A33-0655-4337-9316-FAE106809028}" srcId="{16E57075-665D-4958-AF8B-57D43E265AE1}" destId="{2DC75141-F523-48C0-945C-CC04D2C4793B}" srcOrd="0" destOrd="0" parTransId="{930BE2B6-2839-4830-B242-C50834B5427C}" sibTransId="{A08FFEB5-92EB-4DF8-A4DE-BEEA2BC17323}"/>
    <dgm:cxn modelId="{983249B7-A9F0-49CA-8C83-1D1A579C0334}" type="presOf" srcId="{10414AB6-BAF3-46BB-A095-FDA02D553E22}" destId="{36AC698D-B879-4246-A645-D58B5440D89B}" srcOrd="1" destOrd="0" presId="urn:microsoft.com/office/officeart/2005/8/layout/bProcess3"/>
    <dgm:cxn modelId="{5C647F7F-4A3F-47A4-82C6-3AD35FF454AB}" type="presOf" srcId="{EA1623B2-7296-4C23-94DF-855477BDF370}" destId="{5D7C1C63-33CA-4186-AEDE-8DC3AA3D78D5}" srcOrd="0" destOrd="0" presId="urn:microsoft.com/office/officeart/2005/8/layout/bProcess3"/>
    <dgm:cxn modelId="{1F08884D-6CD5-4EBC-A955-B09BC89EF0AD}" type="presOf" srcId="{EA1623B2-7296-4C23-94DF-855477BDF370}" destId="{71FC14B7-8A4F-4850-B201-BBB86EBDA148}" srcOrd="1" destOrd="0" presId="urn:microsoft.com/office/officeart/2005/8/layout/bProcess3"/>
    <dgm:cxn modelId="{50CA012D-4C59-4AC3-A6E3-93D1F8F2F670}" type="presOf" srcId="{D58B6037-3924-4947-9648-0AB35CFEC0A4}" destId="{09AAD9C4-A352-4637-B751-AB2B7866EB7F}" srcOrd="0" destOrd="0" presId="urn:microsoft.com/office/officeart/2005/8/layout/bProcess3"/>
    <dgm:cxn modelId="{5D7AEB78-4F44-4585-8B15-4B92BAF7A5CA}" srcId="{F174FBD3-8D91-42A1-98B5-48C8B9BF4C07}" destId="{FF30DC90-87F9-4CAA-962A-5B8CA5F85305}" srcOrd="4" destOrd="0" parTransId="{56821135-4781-4412-9305-326553BAA82C}" sibTransId="{2ED6022F-EED6-473B-8389-6B4782137CE5}"/>
    <dgm:cxn modelId="{6A948466-670A-4588-8A47-31AB36D18BA2}" type="presOf" srcId="{70861A7E-F5EA-41A0-BA36-8AEE1C862AF3}" destId="{61A6C400-775E-4D47-AB51-29835C9DBB3A}" srcOrd="1" destOrd="0" presId="urn:microsoft.com/office/officeart/2005/8/layout/bProcess3"/>
    <dgm:cxn modelId="{8F952D85-B4BB-4F9A-86F7-97AEF8ED934C}" type="presOf" srcId="{2DC75141-F523-48C0-945C-CC04D2C4793B}" destId="{96D7AEF1-6682-482F-A3CF-818B1E4D587C}" srcOrd="0" destOrd="1" presId="urn:microsoft.com/office/officeart/2005/8/layout/bProcess3"/>
    <dgm:cxn modelId="{BD24F5DD-3916-46FD-BC80-867FC9E9185B}" type="presOf" srcId="{9670E614-DC11-4829-93CF-A1E1D23C01E7}" destId="{FB01ABA3-A8D8-4026-A80E-D510A48D44C7}" srcOrd="0" destOrd="0" presId="urn:microsoft.com/office/officeart/2005/8/layout/bProcess3"/>
    <dgm:cxn modelId="{92FCE22D-A09C-416F-8B45-D52233F01855}" type="presOf" srcId="{06F1B635-44CC-438A-9274-3992BB7356BF}" destId="{CB7D8522-5FD6-4A72-B940-7E8DD00A031F}" srcOrd="0" destOrd="1" presId="urn:microsoft.com/office/officeart/2005/8/layout/bProcess3"/>
    <dgm:cxn modelId="{96DB60B2-98CB-411D-A808-C2F1A64CA2EA}" type="presOf" srcId="{FF30DC90-87F9-4CAA-962A-5B8CA5F85305}" destId="{83821BE7-F358-4CEA-81BF-61514315A2FE}" srcOrd="0" destOrd="0" presId="urn:microsoft.com/office/officeart/2005/8/layout/bProcess3"/>
    <dgm:cxn modelId="{F5092AFD-E559-4C7A-A667-60C0EC31CA6A}" srcId="{9670E614-DC11-4829-93CF-A1E1D23C01E7}" destId="{85FCC174-483C-445F-8842-D3F0409BF17D}" srcOrd="0" destOrd="0" parTransId="{DA10140C-C937-4335-9EC8-2404F36DA95E}" sibTransId="{E24EC0E4-7232-41D9-8E5B-48EE9A08905B}"/>
    <dgm:cxn modelId="{CBE44676-0E96-4822-9D6F-E3ABDEF46571}" srcId="{F174FBD3-8D91-42A1-98B5-48C8B9BF4C07}" destId="{16E57075-665D-4958-AF8B-57D43E265AE1}" srcOrd="1" destOrd="0" parTransId="{8B33D569-4594-468B-83C6-2EBFAEE1C7B3}" sibTransId="{70861A7E-F5EA-41A0-BA36-8AEE1C862AF3}"/>
    <dgm:cxn modelId="{F605B95E-92DC-4494-8783-2158EE23DE8B}" type="presOf" srcId="{0266D231-C19E-45A1-876B-73FF17E89538}" destId="{09AAD9C4-A352-4637-B751-AB2B7866EB7F}" srcOrd="0" destOrd="1" presId="urn:microsoft.com/office/officeart/2005/8/layout/bProcess3"/>
    <dgm:cxn modelId="{2FE55853-6892-49EF-9688-569A4BE450B6}" srcId="{0D7C9A42-956E-4D2D-BDD0-FD02F0A3433F}" destId="{06F1B635-44CC-438A-9274-3992BB7356BF}" srcOrd="0" destOrd="0" parTransId="{E50C79E9-7886-4959-AD28-036C28DFCCB3}" sibTransId="{41939BC5-EC6C-4099-AA23-D4CD74E0EAAF}"/>
    <dgm:cxn modelId="{BDE68234-C872-4FEC-82AA-3490F2AE41DA}" type="presOf" srcId="{10414AB6-BAF3-46BB-A095-FDA02D553E22}" destId="{849B0FEC-5B3C-4E2D-ADC9-C99DF1A0F71F}" srcOrd="0" destOrd="0" presId="urn:microsoft.com/office/officeart/2005/8/layout/bProcess3"/>
    <dgm:cxn modelId="{42F85B94-60A8-45AD-BE9A-A817870E1771}" type="presOf" srcId="{96D40B95-44C3-4521-A29C-48DBA85DBC0E}" destId="{C6436A24-0584-41AA-928F-B8B13922204A}" srcOrd="0" destOrd="0" presId="urn:microsoft.com/office/officeart/2005/8/layout/bProcess3"/>
    <dgm:cxn modelId="{EE380728-3670-418F-BA70-CB3D9DCC104C}" type="presOf" srcId="{16E57075-665D-4958-AF8B-57D43E265AE1}" destId="{96D7AEF1-6682-482F-A3CF-818B1E4D587C}" srcOrd="0" destOrd="0" presId="urn:microsoft.com/office/officeart/2005/8/layout/bProcess3"/>
    <dgm:cxn modelId="{89947EDF-5A86-4EC5-9D38-91E86A8DF32D}" type="presOf" srcId="{0D7C9A42-956E-4D2D-BDD0-FD02F0A3433F}" destId="{CB7D8522-5FD6-4A72-B940-7E8DD00A031F}" srcOrd="0" destOrd="0" presId="urn:microsoft.com/office/officeart/2005/8/layout/bProcess3"/>
    <dgm:cxn modelId="{9F9051BD-458A-4138-98D7-ED01136AAC04}" type="presOf" srcId="{F174FBD3-8D91-42A1-98B5-48C8B9BF4C07}" destId="{1F3DD12E-1D21-426F-AF4E-86336EA65C2D}" srcOrd="0" destOrd="0" presId="urn:microsoft.com/office/officeart/2005/8/layout/bProcess3"/>
    <dgm:cxn modelId="{78C6F091-3F93-4277-810D-0CD8E97881AD}" srcId="{F174FBD3-8D91-42A1-98B5-48C8B9BF4C07}" destId="{0D7C9A42-956E-4D2D-BDD0-FD02F0A3433F}" srcOrd="0" destOrd="0" parTransId="{B05595D0-235E-4DF4-8FD5-E3D779E52E82}" sibTransId="{96D40B95-44C3-4521-A29C-48DBA85DBC0E}"/>
    <dgm:cxn modelId="{0F900E48-5EDE-45DF-AA30-54E44F5A1E32}" type="presOf" srcId="{96D40B95-44C3-4521-A29C-48DBA85DBC0E}" destId="{DE3B7066-6C46-4BA3-8085-291F129FE061}" srcOrd="1" destOrd="0" presId="urn:microsoft.com/office/officeart/2005/8/layout/bProcess3"/>
    <dgm:cxn modelId="{671A8669-A664-44BA-9564-6D4DFA0A0F29}" type="presOf" srcId="{28D26A8F-2C37-4499-AEBD-4A23BB104315}" destId="{83821BE7-F358-4CEA-81BF-61514315A2FE}" srcOrd="0" destOrd="1" presId="urn:microsoft.com/office/officeart/2005/8/layout/bProcess3"/>
    <dgm:cxn modelId="{787981BA-8B28-46A2-87C1-BD8DA93F10B1}" srcId="{D58B6037-3924-4947-9648-0AB35CFEC0A4}" destId="{0266D231-C19E-45A1-876B-73FF17E89538}" srcOrd="0" destOrd="0" parTransId="{D064CEDD-F286-41D8-8683-9BCA12D2A4C9}" sibTransId="{A88A305E-9599-4B7A-9349-C20975FCDA2F}"/>
    <dgm:cxn modelId="{E2022847-EFF8-4F53-B3A0-265931D20032}" type="presOf" srcId="{70861A7E-F5EA-41A0-BA36-8AEE1C862AF3}" destId="{57E38F60-91FE-484A-85B2-531F2514C98F}" srcOrd="0" destOrd="0" presId="urn:microsoft.com/office/officeart/2005/8/layout/bProcess3"/>
    <dgm:cxn modelId="{5C3FFA15-637F-460B-ABD7-49517C6C7375}" type="presParOf" srcId="{1F3DD12E-1D21-426F-AF4E-86336EA65C2D}" destId="{CB7D8522-5FD6-4A72-B940-7E8DD00A031F}" srcOrd="0" destOrd="0" presId="urn:microsoft.com/office/officeart/2005/8/layout/bProcess3"/>
    <dgm:cxn modelId="{C21B6894-A16D-43C2-B86E-E398AE04A724}" type="presParOf" srcId="{1F3DD12E-1D21-426F-AF4E-86336EA65C2D}" destId="{C6436A24-0584-41AA-928F-B8B13922204A}" srcOrd="1" destOrd="0" presId="urn:microsoft.com/office/officeart/2005/8/layout/bProcess3"/>
    <dgm:cxn modelId="{3F1E380A-4FA0-44C9-9EED-B37764348073}" type="presParOf" srcId="{C6436A24-0584-41AA-928F-B8B13922204A}" destId="{DE3B7066-6C46-4BA3-8085-291F129FE061}" srcOrd="0" destOrd="0" presId="urn:microsoft.com/office/officeart/2005/8/layout/bProcess3"/>
    <dgm:cxn modelId="{368390E8-7C17-4BB1-BED9-61C482A9BD78}" type="presParOf" srcId="{1F3DD12E-1D21-426F-AF4E-86336EA65C2D}" destId="{96D7AEF1-6682-482F-A3CF-818B1E4D587C}" srcOrd="2" destOrd="0" presId="urn:microsoft.com/office/officeart/2005/8/layout/bProcess3"/>
    <dgm:cxn modelId="{0D3E59E7-70B5-4031-BB27-9698D101FF22}" type="presParOf" srcId="{1F3DD12E-1D21-426F-AF4E-86336EA65C2D}" destId="{57E38F60-91FE-484A-85B2-531F2514C98F}" srcOrd="3" destOrd="0" presId="urn:microsoft.com/office/officeart/2005/8/layout/bProcess3"/>
    <dgm:cxn modelId="{40E8DA32-B694-41A0-AB77-0218153D1190}" type="presParOf" srcId="{57E38F60-91FE-484A-85B2-531F2514C98F}" destId="{61A6C400-775E-4D47-AB51-29835C9DBB3A}" srcOrd="0" destOrd="0" presId="urn:microsoft.com/office/officeart/2005/8/layout/bProcess3"/>
    <dgm:cxn modelId="{AFE047D6-F707-4D99-A15D-001C823D1E74}" type="presParOf" srcId="{1F3DD12E-1D21-426F-AF4E-86336EA65C2D}" destId="{09AAD9C4-A352-4637-B751-AB2B7866EB7F}" srcOrd="4" destOrd="0" presId="urn:microsoft.com/office/officeart/2005/8/layout/bProcess3"/>
    <dgm:cxn modelId="{796B5E3C-5145-4319-BCDC-BEF7066F168B}" type="presParOf" srcId="{1F3DD12E-1D21-426F-AF4E-86336EA65C2D}" destId="{5D7C1C63-33CA-4186-AEDE-8DC3AA3D78D5}" srcOrd="5" destOrd="0" presId="urn:microsoft.com/office/officeart/2005/8/layout/bProcess3"/>
    <dgm:cxn modelId="{007331B8-85F2-4167-9D99-8BDAF9049E48}" type="presParOf" srcId="{5D7C1C63-33CA-4186-AEDE-8DC3AA3D78D5}" destId="{71FC14B7-8A4F-4850-B201-BBB86EBDA148}" srcOrd="0" destOrd="0" presId="urn:microsoft.com/office/officeart/2005/8/layout/bProcess3"/>
    <dgm:cxn modelId="{534ACFAE-C769-4D86-850C-0B843FE6BECD}" type="presParOf" srcId="{1F3DD12E-1D21-426F-AF4E-86336EA65C2D}" destId="{FB01ABA3-A8D8-4026-A80E-D510A48D44C7}" srcOrd="6" destOrd="0" presId="urn:microsoft.com/office/officeart/2005/8/layout/bProcess3"/>
    <dgm:cxn modelId="{38B25E0A-9DA4-470B-976A-2CBB70530447}" type="presParOf" srcId="{1F3DD12E-1D21-426F-AF4E-86336EA65C2D}" destId="{849B0FEC-5B3C-4E2D-ADC9-C99DF1A0F71F}" srcOrd="7" destOrd="0" presId="urn:microsoft.com/office/officeart/2005/8/layout/bProcess3"/>
    <dgm:cxn modelId="{2523A1FF-D8E7-45B3-A4CA-CA2D38B7DD49}" type="presParOf" srcId="{849B0FEC-5B3C-4E2D-ADC9-C99DF1A0F71F}" destId="{36AC698D-B879-4246-A645-D58B5440D89B}" srcOrd="0" destOrd="0" presId="urn:microsoft.com/office/officeart/2005/8/layout/bProcess3"/>
    <dgm:cxn modelId="{691B8061-ADC8-4697-8DBA-EFA1D90D9485}" type="presParOf" srcId="{1F3DD12E-1D21-426F-AF4E-86336EA65C2D}" destId="{83821BE7-F358-4CEA-81BF-61514315A2FE}"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3CA7F-A299-493F-B339-9E2977992E3E}">
      <dsp:nvSpPr>
        <dsp:cNvPr id="0" name=""/>
        <dsp:cNvSpPr/>
      </dsp:nvSpPr>
      <dsp:spPr>
        <a:xfrm>
          <a:off x="0" y="0"/>
          <a:ext cx="3657600" cy="365760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6547C-E162-4497-8B6A-54A23DCFE0CE}">
      <dsp:nvSpPr>
        <dsp:cNvPr id="0" name=""/>
        <dsp:cNvSpPr/>
      </dsp:nvSpPr>
      <dsp:spPr>
        <a:xfrm>
          <a:off x="1828800" y="0"/>
          <a:ext cx="5334000" cy="365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Nombre</a:t>
          </a:r>
          <a:endParaRPr lang="en-US" sz="2800" kern="1200" dirty="0"/>
        </a:p>
      </dsp:txBody>
      <dsp:txXfrm>
        <a:off x="1828800" y="0"/>
        <a:ext cx="2667000" cy="777239"/>
      </dsp:txXfrm>
    </dsp:sp>
    <dsp:sp modelId="{D1EBB29A-FD9D-4F2A-AB56-1DC34DA5615B}">
      <dsp:nvSpPr>
        <dsp:cNvPr id="0" name=""/>
        <dsp:cNvSpPr/>
      </dsp:nvSpPr>
      <dsp:spPr>
        <a:xfrm>
          <a:off x="480059" y="777239"/>
          <a:ext cx="2697480" cy="269748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E1B52-FE45-49BF-A38B-0AFA7BF86C9C}">
      <dsp:nvSpPr>
        <dsp:cNvPr id="0" name=""/>
        <dsp:cNvSpPr/>
      </dsp:nvSpPr>
      <dsp:spPr>
        <a:xfrm>
          <a:off x="1828800" y="777239"/>
          <a:ext cx="5334000" cy="269748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Inicio Actividad</a:t>
          </a:r>
          <a:endParaRPr lang="en-US" sz="2800" kern="1200" dirty="0"/>
        </a:p>
      </dsp:txBody>
      <dsp:txXfrm>
        <a:off x="1828800" y="777239"/>
        <a:ext cx="2667000" cy="777240"/>
      </dsp:txXfrm>
    </dsp:sp>
    <dsp:sp modelId="{DA2DF18A-9313-4E46-9330-98A4B495B627}">
      <dsp:nvSpPr>
        <dsp:cNvPr id="0" name=""/>
        <dsp:cNvSpPr/>
      </dsp:nvSpPr>
      <dsp:spPr>
        <a:xfrm>
          <a:off x="960120" y="1554480"/>
          <a:ext cx="1737360" cy="173736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97F07-3888-4B2F-A7C1-8AFCB66FD21D}">
      <dsp:nvSpPr>
        <dsp:cNvPr id="0" name=""/>
        <dsp:cNvSpPr/>
      </dsp:nvSpPr>
      <dsp:spPr>
        <a:xfrm>
          <a:off x="1828800" y="1554480"/>
          <a:ext cx="5334000" cy="17373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Domicilio</a:t>
          </a:r>
          <a:endParaRPr lang="en-US" sz="2800" kern="1200" dirty="0"/>
        </a:p>
      </dsp:txBody>
      <dsp:txXfrm>
        <a:off x="1828800" y="1554480"/>
        <a:ext cx="2667000" cy="777240"/>
      </dsp:txXfrm>
    </dsp:sp>
    <dsp:sp modelId="{B2149129-DFC4-44C0-8120-801B097A733C}">
      <dsp:nvSpPr>
        <dsp:cNvPr id="0" name=""/>
        <dsp:cNvSpPr/>
      </dsp:nvSpPr>
      <dsp:spPr>
        <a:xfrm>
          <a:off x="1440179" y="2331720"/>
          <a:ext cx="777239" cy="77723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46D8C-4D83-47A3-A518-017C7793D9F6}">
      <dsp:nvSpPr>
        <dsp:cNvPr id="0" name=""/>
        <dsp:cNvSpPr/>
      </dsp:nvSpPr>
      <dsp:spPr>
        <a:xfrm>
          <a:off x="1828800" y="2331720"/>
          <a:ext cx="5334000" cy="77723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Capital Suscrito</a:t>
          </a:r>
          <a:endParaRPr lang="en-US" sz="2800" kern="1200" dirty="0"/>
        </a:p>
      </dsp:txBody>
      <dsp:txXfrm>
        <a:off x="1828800" y="2331720"/>
        <a:ext cx="2667000" cy="777239"/>
      </dsp:txXfrm>
    </dsp:sp>
    <dsp:sp modelId="{014E394C-751E-4140-920C-D40E42C3F03A}">
      <dsp:nvSpPr>
        <dsp:cNvPr id="0" name=""/>
        <dsp:cNvSpPr/>
      </dsp:nvSpPr>
      <dsp:spPr>
        <a:xfrm>
          <a:off x="4495800" y="0"/>
          <a:ext cx="26670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Sistemas de Agua Potable </a:t>
          </a:r>
          <a:r>
            <a:rPr lang="es-EC" sz="2100" kern="1200" dirty="0" err="1" smtClean="0"/>
            <a:t>Quelle</a:t>
          </a:r>
          <a:r>
            <a:rPr lang="es-EC" sz="2100" kern="1200" dirty="0" smtClean="0"/>
            <a:t> S.A.</a:t>
          </a:r>
          <a:endParaRPr lang="en-US" sz="2100" kern="1200" dirty="0"/>
        </a:p>
      </dsp:txBody>
      <dsp:txXfrm>
        <a:off x="4495800" y="0"/>
        <a:ext cx="2667000" cy="777239"/>
      </dsp:txXfrm>
    </dsp:sp>
    <dsp:sp modelId="{539F9FA6-A0C3-42B0-A27D-9009798E3303}">
      <dsp:nvSpPr>
        <dsp:cNvPr id="0" name=""/>
        <dsp:cNvSpPr/>
      </dsp:nvSpPr>
      <dsp:spPr>
        <a:xfrm>
          <a:off x="4495800" y="777239"/>
          <a:ext cx="26670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20 de febrero de 2002 – No. 2459</a:t>
          </a:r>
          <a:endParaRPr lang="en-US" sz="2100" kern="1200" dirty="0"/>
        </a:p>
      </dsp:txBody>
      <dsp:txXfrm>
        <a:off x="4495800" y="777239"/>
        <a:ext cx="2667000" cy="777240"/>
      </dsp:txXfrm>
    </dsp:sp>
    <dsp:sp modelId="{43F0F1F6-12E5-4D8D-AC47-A95841B87CC3}">
      <dsp:nvSpPr>
        <dsp:cNvPr id="0" name=""/>
        <dsp:cNvSpPr/>
      </dsp:nvSpPr>
      <dsp:spPr>
        <a:xfrm>
          <a:off x="4495800" y="1554480"/>
          <a:ext cx="26670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Quito </a:t>
          </a:r>
          <a:endParaRPr lang="en-US" sz="2100" kern="1200" dirty="0"/>
        </a:p>
      </dsp:txBody>
      <dsp:txXfrm>
        <a:off x="4495800" y="1554480"/>
        <a:ext cx="2667000" cy="777240"/>
      </dsp:txXfrm>
    </dsp:sp>
    <dsp:sp modelId="{8A718F02-EB56-4C82-B03E-BC353E00066B}">
      <dsp:nvSpPr>
        <dsp:cNvPr id="0" name=""/>
        <dsp:cNvSpPr/>
      </dsp:nvSpPr>
      <dsp:spPr>
        <a:xfrm>
          <a:off x="4495800" y="2331720"/>
          <a:ext cx="26670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US$ 800</a:t>
          </a:r>
          <a:endParaRPr lang="en-US" sz="2100" kern="1200" dirty="0"/>
        </a:p>
      </dsp:txBody>
      <dsp:txXfrm>
        <a:off x="4495800" y="2331720"/>
        <a:ext cx="2667000" cy="777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EEB09-D86F-42A7-BC76-85B7BDD3017C}">
      <dsp:nvSpPr>
        <dsp:cNvPr id="0" name=""/>
        <dsp:cNvSpPr/>
      </dsp:nvSpPr>
      <dsp:spPr>
        <a:xfrm rot="5400000">
          <a:off x="3205968" y="-962640"/>
          <a:ext cx="1774990" cy="38526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100000"/>
            </a:lnSpc>
            <a:spcBef>
              <a:spcPct val="0"/>
            </a:spcBef>
            <a:spcAft>
              <a:spcPct val="15000"/>
            </a:spcAft>
            <a:buChar char="••"/>
          </a:pPr>
          <a:r>
            <a:rPr lang="es-ES" sz="1200" kern="1200" dirty="0" smtClean="0"/>
            <a:t>Ser líderes en:</a:t>
          </a:r>
          <a:endParaRPr lang="en-US" sz="1200" kern="1200" dirty="0"/>
        </a:p>
        <a:p>
          <a:pPr marL="228600" lvl="2" indent="-114300" algn="just" defTabSz="533400">
            <a:lnSpc>
              <a:spcPct val="100000"/>
            </a:lnSpc>
            <a:spcBef>
              <a:spcPct val="0"/>
            </a:spcBef>
            <a:spcAft>
              <a:spcPct val="15000"/>
            </a:spcAft>
            <a:buChar char="••"/>
          </a:pPr>
          <a:r>
            <a:rPr lang="es-ES" sz="1200" kern="1200" dirty="0" smtClean="0"/>
            <a:t>Importación, </a:t>
          </a:r>
          <a:endParaRPr lang="en-US" sz="1200" kern="1200" dirty="0"/>
        </a:p>
        <a:p>
          <a:pPr marL="228600" lvl="2" indent="-114300" algn="just" defTabSz="533400">
            <a:lnSpc>
              <a:spcPct val="100000"/>
            </a:lnSpc>
            <a:spcBef>
              <a:spcPct val="0"/>
            </a:spcBef>
            <a:spcAft>
              <a:spcPct val="15000"/>
            </a:spcAft>
            <a:buChar char="••"/>
          </a:pPr>
          <a:r>
            <a:rPr lang="es-ES" sz="1200" kern="1200" dirty="0" smtClean="0"/>
            <a:t>Exportación, </a:t>
          </a:r>
          <a:endParaRPr lang="en-US" sz="1200" kern="1200" dirty="0"/>
        </a:p>
        <a:p>
          <a:pPr marL="228600" lvl="2" indent="-114300" algn="just" defTabSz="533400">
            <a:lnSpc>
              <a:spcPct val="100000"/>
            </a:lnSpc>
            <a:spcBef>
              <a:spcPct val="0"/>
            </a:spcBef>
            <a:spcAft>
              <a:spcPct val="15000"/>
            </a:spcAft>
            <a:buChar char="••"/>
          </a:pPr>
          <a:r>
            <a:rPr lang="es-ES" sz="1200" kern="1200" dirty="0" smtClean="0"/>
            <a:t>Comercialización, </a:t>
          </a:r>
          <a:endParaRPr lang="en-US" sz="1200" kern="1200" dirty="0"/>
        </a:p>
        <a:p>
          <a:pPr marL="228600" lvl="2" indent="-114300" algn="just" defTabSz="533400">
            <a:lnSpc>
              <a:spcPct val="100000"/>
            </a:lnSpc>
            <a:spcBef>
              <a:spcPct val="0"/>
            </a:spcBef>
            <a:spcAft>
              <a:spcPct val="15000"/>
            </a:spcAft>
            <a:buChar char="••"/>
          </a:pPr>
          <a:r>
            <a:rPr lang="es-ES" sz="1200" kern="1200" dirty="0" smtClean="0"/>
            <a:t>Representación, </a:t>
          </a:r>
          <a:endParaRPr lang="en-US" sz="1200" kern="1200" dirty="0"/>
        </a:p>
        <a:p>
          <a:pPr marL="228600" lvl="2" indent="-114300" algn="just" defTabSz="533400">
            <a:lnSpc>
              <a:spcPct val="100000"/>
            </a:lnSpc>
            <a:spcBef>
              <a:spcPct val="0"/>
            </a:spcBef>
            <a:spcAft>
              <a:spcPct val="15000"/>
            </a:spcAft>
            <a:buChar char="••"/>
          </a:pPr>
          <a:r>
            <a:rPr lang="es-ES" sz="1200" kern="1200" dirty="0" smtClean="0"/>
            <a:t>Distribución, </a:t>
          </a:r>
          <a:endParaRPr lang="en-US" sz="1200" kern="1200" dirty="0"/>
        </a:p>
        <a:p>
          <a:pPr marL="228600" lvl="2" indent="-114300" algn="just" defTabSz="533400">
            <a:lnSpc>
              <a:spcPct val="100000"/>
            </a:lnSpc>
            <a:spcBef>
              <a:spcPct val="0"/>
            </a:spcBef>
            <a:spcAft>
              <a:spcPct val="15000"/>
            </a:spcAft>
            <a:buChar char="••"/>
          </a:pPr>
          <a:r>
            <a:rPr lang="es-ES" sz="1200" kern="1200" dirty="0" smtClean="0"/>
            <a:t>Mantenimiento y</a:t>
          </a:r>
          <a:endParaRPr lang="en-US" sz="1200" kern="1200" dirty="0"/>
        </a:p>
        <a:p>
          <a:pPr marL="228600" lvl="2" indent="-114300" algn="just" defTabSz="533400">
            <a:lnSpc>
              <a:spcPct val="100000"/>
            </a:lnSpc>
            <a:spcBef>
              <a:spcPct val="0"/>
            </a:spcBef>
            <a:spcAft>
              <a:spcPct val="15000"/>
            </a:spcAft>
            <a:buChar char="••"/>
          </a:pPr>
          <a:r>
            <a:rPr lang="es-ES" sz="1200" kern="1200" dirty="0" smtClean="0"/>
            <a:t>Venta</a:t>
          </a:r>
          <a:endParaRPr lang="en-US" sz="1200" kern="1200" dirty="0"/>
        </a:p>
      </dsp:txBody>
      <dsp:txXfrm rot="-5400000">
        <a:off x="2167127" y="162849"/>
        <a:ext cx="3766024" cy="1601694"/>
      </dsp:txXfrm>
    </dsp:sp>
    <dsp:sp modelId="{BFB7CCF2-5DD4-4095-A0DE-78706CDECA1C}">
      <dsp:nvSpPr>
        <dsp:cNvPr id="0" name=""/>
        <dsp:cNvSpPr/>
      </dsp:nvSpPr>
      <dsp:spPr>
        <a:xfrm>
          <a:off x="0" y="47"/>
          <a:ext cx="2167128" cy="18956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es-EC" sz="2400" kern="1200" dirty="0" smtClean="0"/>
            <a:t>OBJETIVO GENERAL</a:t>
          </a:r>
          <a:endParaRPr lang="en-US" sz="2400" kern="1200" dirty="0"/>
        </a:p>
      </dsp:txBody>
      <dsp:txXfrm>
        <a:off x="92539" y="92586"/>
        <a:ext cx="1982050" cy="1710583"/>
      </dsp:txXfrm>
    </dsp:sp>
    <dsp:sp modelId="{4382E405-F641-4220-9D7A-73A5A8986361}">
      <dsp:nvSpPr>
        <dsp:cNvPr id="0" name=""/>
        <dsp:cNvSpPr/>
      </dsp:nvSpPr>
      <dsp:spPr>
        <a:xfrm rot="5400000">
          <a:off x="3335199" y="1011986"/>
          <a:ext cx="1516528" cy="38526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100000"/>
            </a:lnSpc>
            <a:spcBef>
              <a:spcPct val="0"/>
            </a:spcBef>
            <a:spcAft>
              <a:spcPct val="15000"/>
            </a:spcAft>
            <a:buChar char="••"/>
          </a:pPr>
          <a:r>
            <a:rPr lang="es-EC" sz="1200" kern="1200" dirty="0" smtClean="0"/>
            <a:t>Crecimiento sostenido de las utilidades.</a:t>
          </a:r>
          <a:endParaRPr lang="en-US" sz="1200" kern="1200" dirty="0"/>
        </a:p>
        <a:p>
          <a:pPr marL="114300" lvl="1" indent="-114300" algn="just" defTabSz="533400">
            <a:lnSpc>
              <a:spcPct val="100000"/>
            </a:lnSpc>
            <a:spcBef>
              <a:spcPct val="0"/>
            </a:spcBef>
            <a:spcAft>
              <a:spcPct val="15000"/>
            </a:spcAft>
            <a:buChar char="••"/>
          </a:pPr>
          <a:r>
            <a:rPr lang="es-EC" sz="1200" kern="1200" smtClean="0"/>
            <a:t>Calificarse como empresa confiable y atractiva ante la sociedad.</a:t>
          </a:r>
          <a:endParaRPr lang="en-US" sz="1200" kern="1200" dirty="0"/>
        </a:p>
        <a:p>
          <a:pPr marL="114300" lvl="1" indent="-114300" algn="just" defTabSz="533400">
            <a:lnSpc>
              <a:spcPct val="100000"/>
            </a:lnSpc>
            <a:spcBef>
              <a:spcPct val="0"/>
            </a:spcBef>
            <a:spcAft>
              <a:spcPct val="15000"/>
            </a:spcAft>
            <a:buChar char="••"/>
          </a:pPr>
          <a:r>
            <a:rPr lang="es-EC" sz="1200" kern="1200" dirty="0" smtClean="0"/>
            <a:t>Obtener respuestas satisfactorias a las necesidades de los clientes.</a:t>
          </a:r>
          <a:endParaRPr lang="en-US" sz="1200" kern="1200" dirty="0"/>
        </a:p>
      </dsp:txBody>
      <dsp:txXfrm rot="-5400000">
        <a:off x="2167128" y="2254089"/>
        <a:ext cx="3778641" cy="1368466"/>
      </dsp:txXfrm>
    </dsp:sp>
    <dsp:sp modelId="{DDD3A223-B3DE-4EF9-BDF4-1CDCFD0EB5BF}">
      <dsp:nvSpPr>
        <dsp:cNvPr id="0" name=""/>
        <dsp:cNvSpPr/>
      </dsp:nvSpPr>
      <dsp:spPr>
        <a:xfrm>
          <a:off x="0" y="1990491"/>
          <a:ext cx="2167128" cy="18956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100000"/>
            </a:lnSpc>
            <a:spcBef>
              <a:spcPct val="0"/>
            </a:spcBef>
            <a:spcAft>
              <a:spcPct val="35000"/>
            </a:spcAft>
          </a:pPr>
          <a:r>
            <a:rPr lang="es-EC" sz="2400" kern="1200" smtClean="0"/>
            <a:t>OBJETIVOS ESPECÍFICOS</a:t>
          </a:r>
          <a:endParaRPr lang="en-US" sz="1100" kern="1200" dirty="0"/>
        </a:p>
      </dsp:txBody>
      <dsp:txXfrm>
        <a:off x="92539" y="2083030"/>
        <a:ext cx="1982050" cy="1710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14F1B-1F77-402B-A732-AA452C33866D}">
      <dsp:nvSpPr>
        <dsp:cNvPr id="0" name=""/>
        <dsp:cNvSpPr/>
      </dsp:nvSpPr>
      <dsp:spPr>
        <a:xfrm>
          <a:off x="-2870544" y="-451017"/>
          <a:ext cx="3492835" cy="3492835"/>
        </a:xfrm>
        <a:prstGeom prst="blockArc">
          <a:avLst>
            <a:gd name="adj1" fmla="val 18900000"/>
            <a:gd name="adj2" fmla="val 2700000"/>
            <a:gd name="adj3" fmla="val 61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9EC37-5B17-4C95-8654-0D4762F3B0B9}">
      <dsp:nvSpPr>
        <dsp:cNvPr id="0" name=""/>
        <dsp:cNvSpPr/>
      </dsp:nvSpPr>
      <dsp:spPr>
        <a:xfrm>
          <a:off x="244268" y="474375"/>
          <a:ext cx="6483219" cy="164204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224" tIns="50800" rIns="50800" bIns="50800" numCol="1" spcCol="1270" anchor="t" anchorCtr="0">
          <a:noAutofit/>
        </a:bodyPr>
        <a:lstStyle/>
        <a:p>
          <a:pPr lvl="0" algn="l" defTabSz="889000">
            <a:lnSpc>
              <a:spcPct val="90000"/>
            </a:lnSpc>
            <a:spcBef>
              <a:spcPct val="0"/>
            </a:spcBef>
            <a:spcAft>
              <a:spcPct val="35000"/>
            </a:spcAft>
          </a:pPr>
          <a:r>
            <a:rPr lang="es-EC" sz="2000" b="1" kern="1200" dirty="0" smtClean="0"/>
            <a:t>MISIÓN</a:t>
          </a:r>
          <a:endParaRPr lang="en-US" sz="2000" b="1" kern="1200" dirty="0"/>
        </a:p>
        <a:p>
          <a:pPr marL="171450" lvl="1" indent="-171450" algn="l" defTabSz="711200">
            <a:lnSpc>
              <a:spcPct val="90000"/>
            </a:lnSpc>
            <a:spcBef>
              <a:spcPct val="0"/>
            </a:spcBef>
            <a:spcAft>
              <a:spcPct val="15000"/>
            </a:spcAft>
            <a:buChar char="••"/>
          </a:pPr>
          <a:r>
            <a:rPr lang="es-EC" sz="1600" i="0" kern="1200" dirty="0" smtClean="0">
              <a:effectLst/>
              <a:latin typeface="Times New Roman"/>
              <a:ea typeface="Calibri"/>
              <a:cs typeface="Times New Roman"/>
            </a:rPr>
            <a:t>Ser líderes en la comercialización, representación, distribución y venta de Sistemas de Tuberías Plásticas Técnicas para las instalaciones de suministro y evacuación de aguas en la edificación, así como de equipos de, y para la construcción, satisfaciendo las necesidades del consumidor.</a:t>
          </a:r>
          <a:endParaRPr lang="en-US" sz="1600" i="0" kern="1200" dirty="0"/>
        </a:p>
      </dsp:txBody>
      <dsp:txXfrm>
        <a:off x="244268" y="474375"/>
        <a:ext cx="6483219" cy="1642049"/>
      </dsp:txXfrm>
    </dsp:sp>
    <dsp:sp modelId="{FA03AD59-0037-4073-B170-50C3BEB2F5F8}">
      <dsp:nvSpPr>
        <dsp:cNvPr id="0" name=""/>
        <dsp:cNvSpPr/>
      </dsp:nvSpPr>
      <dsp:spPr>
        <a:xfrm>
          <a:off x="-174287" y="586723"/>
          <a:ext cx="1549775" cy="1524010"/>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14F1B-1F77-402B-A732-AA452C33866D}">
      <dsp:nvSpPr>
        <dsp:cNvPr id="0" name=""/>
        <dsp:cNvSpPr/>
      </dsp:nvSpPr>
      <dsp:spPr>
        <a:xfrm>
          <a:off x="-2315457" y="-398591"/>
          <a:ext cx="3083184" cy="3083184"/>
        </a:xfrm>
        <a:prstGeom prst="blockArc">
          <a:avLst>
            <a:gd name="adj1" fmla="val 18900000"/>
            <a:gd name="adj2" fmla="val 2700000"/>
            <a:gd name="adj3" fmla="val 70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9EC37-5B17-4C95-8654-0D4762F3B0B9}">
      <dsp:nvSpPr>
        <dsp:cNvPr id="0" name=""/>
        <dsp:cNvSpPr/>
      </dsp:nvSpPr>
      <dsp:spPr>
        <a:xfrm>
          <a:off x="748053" y="274475"/>
          <a:ext cx="5176497" cy="178292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7256" tIns="50800" rIns="50800" bIns="50800" numCol="1" spcCol="1270" anchor="t" anchorCtr="0">
          <a:noAutofit/>
        </a:bodyPr>
        <a:lstStyle/>
        <a:p>
          <a:pPr lvl="0" algn="l" defTabSz="889000">
            <a:lnSpc>
              <a:spcPct val="90000"/>
            </a:lnSpc>
            <a:spcBef>
              <a:spcPct val="0"/>
            </a:spcBef>
            <a:spcAft>
              <a:spcPct val="35000"/>
            </a:spcAft>
          </a:pPr>
          <a:r>
            <a:rPr lang="es-EC" sz="2000" b="1" kern="1200" dirty="0" smtClean="0"/>
            <a:t>VISIÓN</a:t>
          </a:r>
          <a:endParaRPr lang="en-US" sz="2000" b="1" kern="1200" dirty="0"/>
        </a:p>
        <a:p>
          <a:pPr marL="171450" lvl="1" indent="-171450" algn="l" defTabSz="711200">
            <a:lnSpc>
              <a:spcPct val="90000"/>
            </a:lnSpc>
            <a:spcBef>
              <a:spcPct val="0"/>
            </a:spcBef>
            <a:spcAft>
              <a:spcPct val="15000"/>
            </a:spcAft>
            <a:buChar char="••"/>
          </a:pPr>
          <a:r>
            <a:rPr lang="es-ES" sz="1600" i="0" kern="1200" dirty="0" smtClean="0">
              <a:effectLst/>
              <a:latin typeface="Times New Roman"/>
              <a:ea typeface="Calibri"/>
              <a:cs typeface="Times New Roman"/>
            </a:rPr>
            <a:t>Ser reconocidos como la mejor comercializadora de Tuberías Plásticas Técnicas del Ecuador, logrando una rentabilidad que nos permita cumplir las expectativas empresariales y de nuestros clientes.</a:t>
          </a:r>
          <a:endParaRPr lang="en-US" sz="1600" i="0" kern="1200" dirty="0"/>
        </a:p>
      </dsp:txBody>
      <dsp:txXfrm>
        <a:off x="748053" y="274475"/>
        <a:ext cx="5176497" cy="1782925"/>
      </dsp:txXfrm>
    </dsp:sp>
    <dsp:sp modelId="{FA03AD59-0037-4073-B170-50C3BEB2F5F8}">
      <dsp:nvSpPr>
        <dsp:cNvPr id="0" name=""/>
        <dsp:cNvSpPr/>
      </dsp:nvSpPr>
      <dsp:spPr>
        <a:xfrm>
          <a:off x="-57151" y="380996"/>
          <a:ext cx="1610410" cy="1524006"/>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1614B-31E6-4D24-9DD1-2F32D8EA9DC2}">
      <dsp:nvSpPr>
        <dsp:cNvPr id="0" name=""/>
        <dsp:cNvSpPr/>
      </dsp:nvSpPr>
      <dsp:spPr>
        <a:xfrm>
          <a:off x="494029" y="0"/>
          <a:ext cx="7241540" cy="4525963"/>
        </a:xfrm>
        <a:prstGeom prst="swooshArrow">
          <a:avLst>
            <a:gd name="adj1" fmla="val 25000"/>
            <a:gd name="adj2" fmla="val 25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641FBFE-691D-409F-9C55-02248F7AED45}">
      <dsp:nvSpPr>
        <dsp:cNvPr id="0" name=""/>
        <dsp:cNvSpPr/>
      </dsp:nvSpPr>
      <dsp:spPr>
        <a:xfrm>
          <a:off x="2177687" y="2466649"/>
          <a:ext cx="253453" cy="25345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C976BA-18A2-4577-BA79-2DC250F333B0}">
      <dsp:nvSpPr>
        <dsp:cNvPr id="0" name=""/>
        <dsp:cNvSpPr/>
      </dsp:nvSpPr>
      <dsp:spPr>
        <a:xfrm>
          <a:off x="2304414" y="2593376"/>
          <a:ext cx="2353500" cy="193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00" tIns="0" rIns="0" bIns="0" numCol="1" spcCol="1270" anchor="t" anchorCtr="0">
          <a:noAutofit/>
        </a:bodyPr>
        <a:lstStyle/>
        <a:p>
          <a:pPr lvl="0" algn="l" defTabSz="1244600">
            <a:lnSpc>
              <a:spcPct val="90000"/>
            </a:lnSpc>
            <a:spcBef>
              <a:spcPct val="0"/>
            </a:spcBef>
            <a:spcAft>
              <a:spcPct val="35000"/>
            </a:spcAft>
          </a:pPr>
          <a:r>
            <a:rPr lang="es-EC" sz="2800" kern="1200" dirty="0" smtClean="0"/>
            <a:t>Principios</a:t>
          </a:r>
          <a:endParaRPr lang="en-US" sz="2800" kern="1200" dirty="0"/>
        </a:p>
        <a:p>
          <a:pPr marL="228600" lvl="1" indent="-228600" algn="l" defTabSz="977900">
            <a:lnSpc>
              <a:spcPct val="90000"/>
            </a:lnSpc>
            <a:spcBef>
              <a:spcPct val="0"/>
            </a:spcBef>
            <a:spcAft>
              <a:spcPct val="15000"/>
            </a:spcAft>
            <a:buChar char="••"/>
          </a:pPr>
          <a:r>
            <a:rPr lang="es-EC" sz="2200" kern="1200" smtClean="0"/>
            <a:t>Cumplimiento</a:t>
          </a:r>
          <a:endParaRPr lang="en-US" sz="2200" kern="1200" dirty="0"/>
        </a:p>
        <a:p>
          <a:pPr marL="228600" lvl="1" indent="-228600" algn="l" defTabSz="977900">
            <a:lnSpc>
              <a:spcPct val="90000"/>
            </a:lnSpc>
            <a:spcBef>
              <a:spcPct val="0"/>
            </a:spcBef>
            <a:spcAft>
              <a:spcPct val="15000"/>
            </a:spcAft>
            <a:buChar char="••"/>
          </a:pPr>
          <a:r>
            <a:rPr lang="es-EC" sz="2200" kern="1200" dirty="0" smtClean="0"/>
            <a:t>Calidad</a:t>
          </a:r>
          <a:endParaRPr lang="en-US" sz="2200" kern="1200" dirty="0"/>
        </a:p>
      </dsp:txBody>
      <dsp:txXfrm>
        <a:off x="2304414" y="2593376"/>
        <a:ext cx="2353500" cy="1932586"/>
      </dsp:txXfrm>
    </dsp:sp>
    <dsp:sp modelId="{9D7088E2-6E9D-41E2-B63D-2C4F7AFD3481}">
      <dsp:nvSpPr>
        <dsp:cNvPr id="0" name=""/>
        <dsp:cNvSpPr/>
      </dsp:nvSpPr>
      <dsp:spPr>
        <a:xfrm>
          <a:off x="4513084" y="1312529"/>
          <a:ext cx="434492" cy="434492"/>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A15C80-FD46-4379-892B-3204AEB4B89A}">
      <dsp:nvSpPr>
        <dsp:cNvPr id="0" name=""/>
        <dsp:cNvSpPr/>
      </dsp:nvSpPr>
      <dsp:spPr>
        <a:xfrm>
          <a:off x="4730330" y="1529775"/>
          <a:ext cx="2353500" cy="299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29" tIns="0" rIns="0" bIns="0" numCol="1" spcCol="1270" anchor="t" anchorCtr="0">
          <a:noAutofit/>
        </a:bodyPr>
        <a:lstStyle/>
        <a:p>
          <a:pPr lvl="0" algn="l" defTabSz="1244600">
            <a:lnSpc>
              <a:spcPct val="90000"/>
            </a:lnSpc>
            <a:spcBef>
              <a:spcPct val="0"/>
            </a:spcBef>
            <a:spcAft>
              <a:spcPct val="35000"/>
            </a:spcAft>
          </a:pPr>
          <a:r>
            <a:rPr lang="es-EC" sz="2800" kern="1200" dirty="0" smtClean="0"/>
            <a:t>Valores </a:t>
          </a:r>
          <a:endParaRPr lang="en-US" sz="2800" kern="1200" dirty="0"/>
        </a:p>
        <a:p>
          <a:pPr marL="228600" lvl="1" indent="-228600" algn="l" defTabSz="977900">
            <a:lnSpc>
              <a:spcPct val="90000"/>
            </a:lnSpc>
            <a:spcBef>
              <a:spcPct val="0"/>
            </a:spcBef>
            <a:spcAft>
              <a:spcPct val="15000"/>
            </a:spcAft>
            <a:buChar char="••"/>
          </a:pPr>
          <a:r>
            <a:rPr lang="es-EC" sz="2200" kern="1200" dirty="0" smtClean="0"/>
            <a:t>Respeto</a:t>
          </a:r>
          <a:endParaRPr lang="en-US" sz="2200" kern="1200" dirty="0"/>
        </a:p>
        <a:p>
          <a:pPr marL="228600" lvl="1" indent="-228600" algn="l" defTabSz="977900">
            <a:lnSpc>
              <a:spcPct val="90000"/>
            </a:lnSpc>
            <a:spcBef>
              <a:spcPct val="0"/>
            </a:spcBef>
            <a:spcAft>
              <a:spcPct val="15000"/>
            </a:spcAft>
            <a:buChar char="••"/>
          </a:pPr>
          <a:r>
            <a:rPr lang="es-EC" sz="2200" kern="1200" dirty="0" smtClean="0"/>
            <a:t>Honestidad</a:t>
          </a:r>
          <a:endParaRPr lang="en-US" sz="2200" kern="1200" dirty="0"/>
        </a:p>
        <a:p>
          <a:pPr marL="228600" lvl="1" indent="-228600" algn="l" defTabSz="977900">
            <a:lnSpc>
              <a:spcPct val="90000"/>
            </a:lnSpc>
            <a:spcBef>
              <a:spcPct val="0"/>
            </a:spcBef>
            <a:spcAft>
              <a:spcPct val="15000"/>
            </a:spcAft>
            <a:buChar char="••"/>
          </a:pPr>
          <a:r>
            <a:rPr lang="es-EC" sz="2200" kern="1200" dirty="0" smtClean="0"/>
            <a:t>Responsabilidad</a:t>
          </a:r>
          <a:endParaRPr lang="en-US" sz="2200" kern="1200" dirty="0"/>
        </a:p>
      </dsp:txBody>
      <dsp:txXfrm>
        <a:off x="4730330" y="1529775"/>
        <a:ext cx="2353500" cy="2996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07693-0E11-419D-962F-F7BA596A582A}">
      <dsp:nvSpPr>
        <dsp:cNvPr id="0" name=""/>
        <dsp:cNvSpPr/>
      </dsp:nvSpPr>
      <dsp:spPr>
        <a:xfrm>
          <a:off x="2543270" y="548"/>
          <a:ext cx="2396637" cy="567407"/>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Herramientas</a:t>
          </a:r>
          <a:endParaRPr lang="en-US" sz="2400" kern="1200" dirty="0"/>
        </a:p>
      </dsp:txBody>
      <dsp:txXfrm>
        <a:off x="2559889" y="17167"/>
        <a:ext cx="2363399" cy="534169"/>
      </dsp:txXfrm>
    </dsp:sp>
    <dsp:sp modelId="{A926E2B7-7618-4EB0-B80F-5ED00525D39D}">
      <dsp:nvSpPr>
        <dsp:cNvPr id="0" name=""/>
        <dsp:cNvSpPr/>
      </dsp:nvSpPr>
      <dsp:spPr>
        <a:xfrm>
          <a:off x="2782933" y="567956"/>
          <a:ext cx="239663" cy="425555"/>
        </a:xfrm>
        <a:custGeom>
          <a:avLst/>
          <a:gdLst/>
          <a:ahLst/>
          <a:cxnLst/>
          <a:rect l="0" t="0" r="0" b="0"/>
          <a:pathLst>
            <a:path>
              <a:moveTo>
                <a:pt x="0" y="0"/>
              </a:moveTo>
              <a:lnTo>
                <a:pt x="0" y="425555"/>
              </a:lnTo>
              <a:lnTo>
                <a:pt x="239663" y="425555"/>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98CA63B-874D-407D-9EFE-6398058A0798}">
      <dsp:nvSpPr>
        <dsp:cNvPr id="0" name=""/>
        <dsp:cNvSpPr/>
      </dsp:nvSpPr>
      <dsp:spPr>
        <a:xfrm>
          <a:off x="3022597" y="709807"/>
          <a:ext cx="1917300" cy="567407"/>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Cédulas Descriptivas</a:t>
          </a:r>
          <a:endParaRPr lang="en-US" sz="1800" kern="1200" dirty="0"/>
        </a:p>
      </dsp:txBody>
      <dsp:txXfrm>
        <a:off x="3039216" y="726426"/>
        <a:ext cx="1884062" cy="534169"/>
      </dsp:txXfrm>
    </dsp:sp>
    <dsp:sp modelId="{AE4B6591-3F13-47A3-8A1E-1D2A94199CF5}">
      <dsp:nvSpPr>
        <dsp:cNvPr id="0" name=""/>
        <dsp:cNvSpPr/>
      </dsp:nvSpPr>
      <dsp:spPr>
        <a:xfrm>
          <a:off x="2782933" y="567956"/>
          <a:ext cx="239663" cy="1134814"/>
        </a:xfrm>
        <a:custGeom>
          <a:avLst/>
          <a:gdLst/>
          <a:ahLst/>
          <a:cxnLst/>
          <a:rect l="0" t="0" r="0" b="0"/>
          <a:pathLst>
            <a:path>
              <a:moveTo>
                <a:pt x="0" y="0"/>
              </a:moveTo>
              <a:lnTo>
                <a:pt x="0" y="1134814"/>
              </a:lnTo>
              <a:lnTo>
                <a:pt x="239663" y="1134814"/>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DB391F5-54C2-43C8-9161-0F075107A184}">
      <dsp:nvSpPr>
        <dsp:cNvPr id="0" name=""/>
        <dsp:cNvSpPr/>
      </dsp:nvSpPr>
      <dsp:spPr>
        <a:xfrm>
          <a:off x="3022597" y="1419066"/>
          <a:ext cx="1917300" cy="567407"/>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Cuestionario</a:t>
          </a:r>
          <a:endParaRPr lang="en-US" sz="1800" kern="1200" dirty="0"/>
        </a:p>
      </dsp:txBody>
      <dsp:txXfrm>
        <a:off x="3039216" y="1435685"/>
        <a:ext cx="1884062" cy="534169"/>
      </dsp:txXfrm>
    </dsp:sp>
    <dsp:sp modelId="{92869BD1-055B-41AE-B1C5-AA8582CF15C4}">
      <dsp:nvSpPr>
        <dsp:cNvPr id="0" name=""/>
        <dsp:cNvSpPr/>
      </dsp:nvSpPr>
      <dsp:spPr>
        <a:xfrm>
          <a:off x="2782933" y="567956"/>
          <a:ext cx="239663" cy="1844073"/>
        </a:xfrm>
        <a:custGeom>
          <a:avLst/>
          <a:gdLst/>
          <a:ahLst/>
          <a:cxnLst/>
          <a:rect l="0" t="0" r="0" b="0"/>
          <a:pathLst>
            <a:path>
              <a:moveTo>
                <a:pt x="0" y="0"/>
              </a:moveTo>
              <a:lnTo>
                <a:pt x="0" y="1844073"/>
              </a:lnTo>
              <a:lnTo>
                <a:pt x="239663" y="1844073"/>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1C8B79B-150F-4465-BD0D-94E9F4F16CF8}">
      <dsp:nvSpPr>
        <dsp:cNvPr id="0" name=""/>
        <dsp:cNvSpPr/>
      </dsp:nvSpPr>
      <dsp:spPr>
        <a:xfrm>
          <a:off x="3022597" y="2128325"/>
          <a:ext cx="1917300" cy="567407"/>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Flujograma</a:t>
          </a:r>
          <a:endParaRPr lang="en-US" sz="1800" kern="1200" dirty="0"/>
        </a:p>
      </dsp:txBody>
      <dsp:txXfrm>
        <a:off x="3039216" y="2144944"/>
        <a:ext cx="1884062" cy="534169"/>
      </dsp:txXfrm>
    </dsp:sp>
    <dsp:sp modelId="{540B836D-E249-4D81-8352-8432EBDE6B9A}">
      <dsp:nvSpPr>
        <dsp:cNvPr id="0" name=""/>
        <dsp:cNvSpPr/>
      </dsp:nvSpPr>
      <dsp:spPr>
        <a:xfrm>
          <a:off x="2782933" y="567956"/>
          <a:ext cx="239663" cy="2553332"/>
        </a:xfrm>
        <a:custGeom>
          <a:avLst/>
          <a:gdLst/>
          <a:ahLst/>
          <a:cxnLst/>
          <a:rect l="0" t="0" r="0" b="0"/>
          <a:pathLst>
            <a:path>
              <a:moveTo>
                <a:pt x="0" y="0"/>
              </a:moveTo>
              <a:lnTo>
                <a:pt x="0" y="2553332"/>
              </a:lnTo>
              <a:lnTo>
                <a:pt x="239663" y="2553332"/>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2D25144-D2C9-4373-81E2-349B7B3CAA6C}">
      <dsp:nvSpPr>
        <dsp:cNvPr id="0" name=""/>
        <dsp:cNvSpPr/>
      </dsp:nvSpPr>
      <dsp:spPr>
        <a:xfrm>
          <a:off x="3022597" y="2837584"/>
          <a:ext cx="1917300" cy="567407"/>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Matrices</a:t>
          </a:r>
          <a:endParaRPr lang="en-US" sz="1800" kern="1200" dirty="0"/>
        </a:p>
      </dsp:txBody>
      <dsp:txXfrm>
        <a:off x="3039216" y="2854203"/>
        <a:ext cx="1884062" cy="534169"/>
      </dsp:txXfrm>
    </dsp:sp>
    <dsp:sp modelId="{E230556F-79D7-4218-9763-1142AE2D5111}">
      <dsp:nvSpPr>
        <dsp:cNvPr id="0" name=""/>
        <dsp:cNvSpPr/>
      </dsp:nvSpPr>
      <dsp:spPr>
        <a:xfrm>
          <a:off x="2782933" y="567956"/>
          <a:ext cx="239663" cy="3262591"/>
        </a:xfrm>
        <a:custGeom>
          <a:avLst/>
          <a:gdLst/>
          <a:ahLst/>
          <a:cxnLst/>
          <a:rect l="0" t="0" r="0" b="0"/>
          <a:pathLst>
            <a:path>
              <a:moveTo>
                <a:pt x="0" y="0"/>
              </a:moveTo>
              <a:lnTo>
                <a:pt x="0" y="3262591"/>
              </a:lnTo>
              <a:lnTo>
                <a:pt x="239663" y="3262591"/>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776CE85-58EE-4E7E-B049-D51C8CE83FE9}">
      <dsp:nvSpPr>
        <dsp:cNvPr id="0" name=""/>
        <dsp:cNvSpPr/>
      </dsp:nvSpPr>
      <dsp:spPr>
        <a:xfrm>
          <a:off x="3022597" y="3546843"/>
          <a:ext cx="2054132" cy="567407"/>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Matriz de riesgo y colorimetría</a:t>
          </a:r>
          <a:endParaRPr lang="en-US" sz="1800" kern="1200" dirty="0"/>
        </a:p>
      </dsp:txBody>
      <dsp:txXfrm>
        <a:off x="3039216" y="3563462"/>
        <a:ext cx="2020894" cy="5341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6A24-0584-41AA-928F-B8B13922204A}">
      <dsp:nvSpPr>
        <dsp:cNvPr id="0" name=""/>
        <dsp:cNvSpPr/>
      </dsp:nvSpPr>
      <dsp:spPr>
        <a:xfrm>
          <a:off x="3080612" y="563766"/>
          <a:ext cx="433975" cy="91440"/>
        </a:xfrm>
        <a:custGeom>
          <a:avLst/>
          <a:gdLst/>
          <a:ahLst/>
          <a:cxnLst/>
          <a:rect l="0" t="0" r="0" b="0"/>
          <a:pathLst>
            <a:path>
              <a:moveTo>
                <a:pt x="0" y="45720"/>
              </a:moveTo>
              <a:lnTo>
                <a:pt x="43397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5985" y="607164"/>
        <a:ext cx="23228" cy="4645"/>
      </dsp:txXfrm>
    </dsp:sp>
    <dsp:sp modelId="{CB7D8522-5FD6-4A72-B940-7E8DD00A031F}">
      <dsp:nvSpPr>
        <dsp:cNvPr id="0" name=""/>
        <dsp:cNvSpPr/>
      </dsp:nvSpPr>
      <dsp:spPr>
        <a:xfrm>
          <a:off x="1062516" y="3518"/>
          <a:ext cx="2019895" cy="121193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FASE I</a:t>
          </a:r>
          <a:endParaRPr lang="en-US" sz="2100" kern="1200" dirty="0"/>
        </a:p>
        <a:p>
          <a:pPr marL="171450" lvl="1" indent="-171450" algn="l" defTabSz="711200">
            <a:lnSpc>
              <a:spcPct val="90000"/>
            </a:lnSpc>
            <a:spcBef>
              <a:spcPct val="0"/>
            </a:spcBef>
            <a:spcAft>
              <a:spcPct val="15000"/>
            </a:spcAft>
            <a:buChar char="••"/>
          </a:pPr>
          <a:r>
            <a:rPr lang="es-EC" sz="1600" kern="1200" dirty="0" smtClean="0"/>
            <a:t>Conocimiento Preliminar</a:t>
          </a:r>
          <a:endParaRPr lang="en-US" sz="1600" kern="1200" dirty="0"/>
        </a:p>
      </dsp:txBody>
      <dsp:txXfrm>
        <a:off x="1062516" y="3518"/>
        <a:ext cx="2019895" cy="1211937"/>
      </dsp:txXfrm>
    </dsp:sp>
    <dsp:sp modelId="{57E38F60-91FE-484A-85B2-531F2514C98F}">
      <dsp:nvSpPr>
        <dsp:cNvPr id="0" name=""/>
        <dsp:cNvSpPr/>
      </dsp:nvSpPr>
      <dsp:spPr>
        <a:xfrm>
          <a:off x="2072464" y="1213655"/>
          <a:ext cx="2484471" cy="433975"/>
        </a:xfrm>
        <a:custGeom>
          <a:avLst/>
          <a:gdLst/>
          <a:ahLst/>
          <a:cxnLst/>
          <a:rect l="0" t="0" r="0" b="0"/>
          <a:pathLst>
            <a:path>
              <a:moveTo>
                <a:pt x="2484471" y="0"/>
              </a:moveTo>
              <a:lnTo>
                <a:pt x="2484471" y="234087"/>
              </a:lnTo>
              <a:lnTo>
                <a:pt x="0" y="234087"/>
              </a:lnTo>
              <a:lnTo>
                <a:pt x="0" y="433975"/>
              </a:lnTo>
            </a:path>
          </a:pathLst>
        </a:custGeom>
        <a:noFill/>
        <a:ln w="9525" cap="flat" cmpd="sng" algn="ctr">
          <a:solidFill>
            <a:schemeClr val="accent2">
              <a:hueOff val="1560506"/>
              <a:satOff val="-1946"/>
              <a:lumOff val="4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1511" y="1428320"/>
        <a:ext cx="126376" cy="4645"/>
      </dsp:txXfrm>
    </dsp:sp>
    <dsp:sp modelId="{96D7AEF1-6682-482F-A3CF-818B1E4D587C}">
      <dsp:nvSpPr>
        <dsp:cNvPr id="0" name=""/>
        <dsp:cNvSpPr/>
      </dsp:nvSpPr>
      <dsp:spPr>
        <a:xfrm>
          <a:off x="3546987" y="3518"/>
          <a:ext cx="2019895" cy="1211937"/>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FASE II</a:t>
          </a:r>
          <a:endParaRPr lang="en-US" sz="2100" kern="1200" dirty="0"/>
        </a:p>
        <a:p>
          <a:pPr marL="171450" lvl="1" indent="-171450" algn="l" defTabSz="711200">
            <a:lnSpc>
              <a:spcPct val="90000"/>
            </a:lnSpc>
            <a:spcBef>
              <a:spcPct val="0"/>
            </a:spcBef>
            <a:spcAft>
              <a:spcPct val="15000"/>
            </a:spcAft>
            <a:buChar char="••"/>
          </a:pPr>
          <a:r>
            <a:rPr lang="es-EC" sz="1600" kern="1200" dirty="0" smtClean="0"/>
            <a:t>Planificación Específica</a:t>
          </a:r>
          <a:endParaRPr lang="en-US" sz="1600" kern="1200" dirty="0"/>
        </a:p>
      </dsp:txBody>
      <dsp:txXfrm>
        <a:off x="3546987" y="3518"/>
        <a:ext cx="2019895" cy="1211937"/>
      </dsp:txXfrm>
    </dsp:sp>
    <dsp:sp modelId="{5D7C1C63-33CA-4186-AEDE-8DC3AA3D78D5}">
      <dsp:nvSpPr>
        <dsp:cNvPr id="0" name=""/>
        <dsp:cNvSpPr/>
      </dsp:nvSpPr>
      <dsp:spPr>
        <a:xfrm>
          <a:off x="3080612" y="2240280"/>
          <a:ext cx="433975" cy="91440"/>
        </a:xfrm>
        <a:custGeom>
          <a:avLst/>
          <a:gdLst/>
          <a:ahLst/>
          <a:cxnLst/>
          <a:rect l="0" t="0" r="0" b="0"/>
          <a:pathLst>
            <a:path>
              <a:moveTo>
                <a:pt x="0" y="45720"/>
              </a:moveTo>
              <a:lnTo>
                <a:pt x="433975" y="45720"/>
              </a:lnTo>
            </a:path>
          </a:pathLst>
        </a:custGeom>
        <a:noFill/>
        <a:ln w="9525" cap="flat" cmpd="sng" algn="ctr">
          <a:solidFill>
            <a:schemeClr val="accent2">
              <a:hueOff val="3121013"/>
              <a:satOff val="-3893"/>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5985" y="2283677"/>
        <a:ext cx="23228" cy="4645"/>
      </dsp:txXfrm>
    </dsp:sp>
    <dsp:sp modelId="{09AAD9C4-A352-4637-B751-AB2B7866EB7F}">
      <dsp:nvSpPr>
        <dsp:cNvPr id="0" name=""/>
        <dsp:cNvSpPr/>
      </dsp:nvSpPr>
      <dsp:spPr>
        <a:xfrm>
          <a:off x="1062516" y="1680031"/>
          <a:ext cx="2019895" cy="1211937"/>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FASE III</a:t>
          </a:r>
          <a:endParaRPr lang="en-US" sz="2100" kern="1200" dirty="0"/>
        </a:p>
        <a:p>
          <a:pPr marL="171450" lvl="1" indent="-171450" algn="l" defTabSz="711200">
            <a:lnSpc>
              <a:spcPct val="90000"/>
            </a:lnSpc>
            <a:spcBef>
              <a:spcPct val="0"/>
            </a:spcBef>
            <a:spcAft>
              <a:spcPct val="15000"/>
            </a:spcAft>
            <a:buChar char="••"/>
          </a:pPr>
          <a:r>
            <a:rPr lang="es-EC" sz="1600" kern="1200" dirty="0" smtClean="0"/>
            <a:t>Ejecución</a:t>
          </a:r>
          <a:endParaRPr lang="en-US" sz="1600" kern="1200" dirty="0"/>
        </a:p>
      </dsp:txBody>
      <dsp:txXfrm>
        <a:off x="1062516" y="1680031"/>
        <a:ext cx="2019895" cy="1211937"/>
      </dsp:txXfrm>
    </dsp:sp>
    <dsp:sp modelId="{849B0FEC-5B3C-4E2D-ADC9-C99DF1A0F71F}">
      <dsp:nvSpPr>
        <dsp:cNvPr id="0" name=""/>
        <dsp:cNvSpPr/>
      </dsp:nvSpPr>
      <dsp:spPr>
        <a:xfrm>
          <a:off x="2072464" y="2890168"/>
          <a:ext cx="2484471" cy="433975"/>
        </a:xfrm>
        <a:custGeom>
          <a:avLst/>
          <a:gdLst/>
          <a:ahLst/>
          <a:cxnLst/>
          <a:rect l="0" t="0" r="0" b="0"/>
          <a:pathLst>
            <a:path>
              <a:moveTo>
                <a:pt x="2484471" y="0"/>
              </a:moveTo>
              <a:lnTo>
                <a:pt x="2484471" y="234087"/>
              </a:lnTo>
              <a:lnTo>
                <a:pt x="0" y="234087"/>
              </a:lnTo>
              <a:lnTo>
                <a:pt x="0" y="433975"/>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1511" y="3104833"/>
        <a:ext cx="126376" cy="4645"/>
      </dsp:txXfrm>
    </dsp:sp>
    <dsp:sp modelId="{FB01ABA3-A8D8-4026-A80E-D510A48D44C7}">
      <dsp:nvSpPr>
        <dsp:cNvPr id="0" name=""/>
        <dsp:cNvSpPr/>
      </dsp:nvSpPr>
      <dsp:spPr>
        <a:xfrm>
          <a:off x="3546987" y="1680031"/>
          <a:ext cx="2019895" cy="1211937"/>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FASE IV</a:t>
          </a:r>
          <a:endParaRPr lang="en-US" sz="2100" kern="1200" dirty="0"/>
        </a:p>
        <a:p>
          <a:pPr marL="171450" lvl="1" indent="-171450" algn="l" defTabSz="711200">
            <a:lnSpc>
              <a:spcPct val="90000"/>
            </a:lnSpc>
            <a:spcBef>
              <a:spcPct val="0"/>
            </a:spcBef>
            <a:spcAft>
              <a:spcPct val="15000"/>
            </a:spcAft>
            <a:buChar char="••"/>
          </a:pPr>
          <a:r>
            <a:rPr lang="es-EC" sz="1600" kern="1200" dirty="0" smtClean="0"/>
            <a:t>Comunicación de resultados</a:t>
          </a:r>
          <a:endParaRPr lang="en-US" sz="1600" kern="1200" dirty="0"/>
        </a:p>
      </dsp:txBody>
      <dsp:txXfrm>
        <a:off x="3546987" y="1680031"/>
        <a:ext cx="2019895" cy="1211937"/>
      </dsp:txXfrm>
    </dsp:sp>
    <dsp:sp modelId="{83821BE7-F358-4CEA-81BF-61514315A2FE}">
      <dsp:nvSpPr>
        <dsp:cNvPr id="0" name=""/>
        <dsp:cNvSpPr/>
      </dsp:nvSpPr>
      <dsp:spPr>
        <a:xfrm>
          <a:off x="1062516" y="3356544"/>
          <a:ext cx="2019895" cy="1211937"/>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FASE V</a:t>
          </a:r>
          <a:endParaRPr lang="en-US" sz="2100" kern="1200" dirty="0"/>
        </a:p>
        <a:p>
          <a:pPr marL="171450" lvl="1" indent="-171450" algn="l" defTabSz="711200">
            <a:lnSpc>
              <a:spcPct val="90000"/>
            </a:lnSpc>
            <a:spcBef>
              <a:spcPct val="0"/>
            </a:spcBef>
            <a:spcAft>
              <a:spcPct val="15000"/>
            </a:spcAft>
            <a:buChar char="••"/>
          </a:pPr>
          <a:r>
            <a:rPr lang="es-EC" sz="1600" kern="1200" dirty="0" smtClean="0"/>
            <a:t>Monitoreo</a:t>
          </a:r>
          <a:endParaRPr lang="en-US" sz="1600" kern="1200" dirty="0"/>
        </a:p>
      </dsp:txBody>
      <dsp:txXfrm>
        <a:off x="1062516" y="3356544"/>
        <a:ext cx="2019895" cy="121193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1ABA2-244D-482B-90EA-9973736E3ABC}" type="datetimeFigureOut">
              <a:rPr lang="en-US" smtClean="0"/>
              <a:t>4/30/2013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F47B2-CB6C-4B4E-9006-266CE02D366F}" type="slidenum">
              <a:rPr lang="en-US" smtClean="0"/>
              <a:t>‹#›</a:t>
            </a:fld>
            <a:endParaRPr lang="en-US" dirty="0"/>
          </a:p>
        </p:txBody>
      </p:sp>
    </p:spTree>
    <p:extLst>
      <p:ext uri="{BB962C8B-B14F-4D97-AF65-F5344CB8AC3E}">
        <p14:creationId xmlns:p14="http://schemas.microsoft.com/office/powerpoint/2010/main" val="164706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F47B2-CB6C-4B4E-9006-266CE02D366F}" type="slidenum">
              <a:rPr lang="en-US" smtClean="0"/>
              <a:t>1</a:t>
            </a:fld>
            <a:endParaRPr lang="en-US"/>
          </a:p>
        </p:txBody>
      </p:sp>
    </p:spTree>
    <p:extLst>
      <p:ext uri="{BB962C8B-B14F-4D97-AF65-F5344CB8AC3E}">
        <p14:creationId xmlns:p14="http://schemas.microsoft.com/office/powerpoint/2010/main" val="3814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34313848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328627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5017433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25218542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1846212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18699852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10890268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16978362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23970318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619662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57DFD-C83A-4374-8541-AFA81C09755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7CA55-0611-40AF-8227-BAE092271335}" type="slidenum">
              <a:rPr lang="en-US" smtClean="0"/>
              <a:t>‹#›</a:t>
            </a:fld>
            <a:endParaRPr lang="en-US" dirty="0"/>
          </a:p>
        </p:txBody>
      </p:sp>
    </p:spTree>
    <p:extLst>
      <p:ext uri="{BB962C8B-B14F-4D97-AF65-F5344CB8AC3E}">
        <p14:creationId xmlns:p14="http://schemas.microsoft.com/office/powerpoint/2010/main" val="7998566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57DFD-C83A-4374-8541-AFA81C097551}" type="datetimeFigureOut">
              <a:rPr lang="en-US" smtClean="0"/>
              <a:t>4/30/2013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7CA55-0611-40AF-8227-BAE092271335}" type="slidenum">
              <a:rPr lang="en-US" smtClean="0"/>
              <a:t>‹#›</a:t>
            </a:fld>
            <a:endParaRPr lang="en-US" dirty="0"/>
          </a:p>
        </p:txBody>
      </p:sp>
    </p:spTree>
    <p:extLst>
      <p:ext uri="{BB962C8B-B14F-4D97-AF65-F5344CB8AC3E}">
        <p14:creationId xmlns:p14="http://schemas.microsoft.com/office/powerpoint/2010/main" val="4361354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diagramColors" Target="../diagrams/colors6.xml"/><Relationship Id="rId12" Type="http://schemas.microsoft.com/office/2007/relationships/hdphoto" Target="../media/hdphoto2.wdp"/><Relationship Id="rId2" Type="http://schemas.openxmlformats.org/officeDocument/2006/relationships/image" Target="../media/image2.jp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17.png"/><Relationship Id="rId5" Type="http://schemas.openxmlformats.org/officeDocument/2006/relationships/diagramLayout" Target="../diagrams/layout6.xml"/><Relationship Id="rId15" Type="http://schemas.openxmlformats.org/officeDocument/2006/relationships/image" Target="../media/image20.png"/><Relationship Id="rId10" Type="http://schemas.microsoft.com/office/2007/relationships/hdphoto" Target="../media/hdphoto1.wdp"/><Relationship Id="rId4" Type="http://schemas.openxmlformats.org/officeDocument/2006/relationships/diagramData" Target="../diagrams/data6.xml"/><Relationship Id="rId9" Type="http://schemas.openxmlformats.org/officeDocument/2006/relationships/image" Target="../media/image16.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file:///C:\Users\DVALENCIA\Desktop\Daniela\TESIS\5.%20Tesis%20Final_Daniela%20Valencia\Presentaci&#243;n%20Social%20Tesis_Auditor&#237;a%20de%20Gesti&#243;n_Daniela%20Valencia%20Andrade%20-%20Copy\7.%20Seguimiento%20y%20Monitoreo.docx" TargetMode="External"/><Relationship Id="rId3" Type="http://schemas.openxmlformats.org/officeDocument/2006/relationships/image" Target="../media/image3.png"/><Relationship Id="rId7" Type="http://schemas.openxmlformats.org/officeDocument/2006/relationships/hyperlink" Target="file:///C:\Users\DVALENCIA\Desktop\Daniela\TESIS\5.%20Tesis%20Final_Daniela%20Valencia\Presentaci&#243;n%20Social%20Tesis_Auditor&#237;a%20de%20Gesti&#243;n_Daniela%20Valencia%20Andrade%20-%20Copy\6.%20Comunicaci&#243;n%20de%20Resultados.docx"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file:///C:\Users\DVALENCIA\Desktop\Daniela\TESIS\5.%20Tesis%20Final_Daniela%20Valencia\Presentaci&#243;n%20Social%20Tesis_Auditor&#237;a%20de%20Gesti&#243;n_Daniela%20Valencia%20Andrade%20-%20Copy\5.%20Ejecuci&#243;n%20Proceso%20Cr&#233;dito.docx" TargetMode="External"/><Relationship Id="rId5" Type="http://schemas.openxmlformats.org/officeDocument/2006/relationships/hyperlink" Target="file:///C:\Users\DVALENCIA\Desktop\Daniela\TESIS\5.%20Tesis%20Final_Daniela%20Valencia\Presentaci&#243;n%20Social%20Tesis_Auditor&#237;a%20de%20Gesti&#243;n_Daniela%20Valencia%20Andrade%20-%20Copy\4.%20Ejecuci&#243;n%20Proceso%20Importaciones.docx" TargetMode="External"/><Relationship Id="rId10" Type="http://schemas.openxmlformats.org/officeDocument/2006/relationships/hyperlink" Target="file:///C:\Users\DVALENCIA\Desktop\Daniela\TESIS\5.%20Tesis%20Final_Daniela%20Valencia\Presentaci&#243;n%20Social%20Tesis_Auditor&#237;a%20de%20Gesti&#243;n_Daniela%20Valencia%20Andrade%20-%20Copy\2.%20Programa%20de%20Auditor&#237;a%20Espec&#237;fica.docx" TargetMode="External"/><Relationship Id="rId4" Type="http://schemas.openxmlformats.org/officeDocument/2006/relationships/hyperlink" Target="file:///C:\Users\DVALENCIA\Desktop\Daniela\TESIS\5.%20Tesis%20Final_Daniela%20Valencia\Presentaci&#243;n%20Social%20Tesis_Auditor&#237;a%20de%20Gesti&#243;n_Daniela%20Valencia%20Andrade%20-%20Copy\3.%20Ejecuci&#243;n%20Proceso%20Contable.docx" TargetMode="External"/><Relationship Id="rId9" Type="http://schemas.openxmlformats.org/officeDocument/2006/relationships/hyperlink" Target="file:///C:\Users\DVALENCIA\Desktop\Daniela\TESIS\5.%20Tesis%20Final_Daniela%20Valencia\Presentaci&#243;n%20Social%20Tesis_Auditor&#237;a%20de%20Gesti&#243;n_Daniela%20Valencia%20Andrade%20-%20Copy\1.%20Programa%20de%20Auditor&#237;a%20Preliminar.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2.jp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2.jpeg"/><Relationship Id="rId5" Type="http://schemas.openxmlformats.org/officeDocument/2006/relationships/diagramColors" Target="../diagrams/colors5.xml"/><Relationship Id="rId10" Type="http://schemas.openxmlformats.org/officeDocument/2006/relationships/image" Target="../media/image3.png"/><Relationship Id="rId4" Type="http://schemas.openxmlformats.org/officeDocument/2006/relationships/diagramQuickStyle" Target="../diagrams/quickStyle5.xml"/><Relationship Id="rId9"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97" t="-256"/>
          <a:stretch>
            <a:fillRect/>
          </a:stretch>
        </p:blipFill>
        <p:spPr bwMode="auto">
          <a:xfrm>
            <a:off x="1371600" y="2057400"/>
            <a:ext cx="7772400" cy="4800600"/>
          </a:xfrm>
          <a:prstGeom prst="rect">
            <a:avLst/>
          </a:prstGeom>
          <a:noFill/>
          <a:ln>
            <a:noFill/>
          </a:ln>
        </p:spPr>
      </p:pic>
      <p:sp>
        <p:nvSpPr>
          <p:cNvPr id="6" name="TextBox 5"/>
          <p:cNvSpPr txBox="1"/>
          <p:nvPr/>
        </p:nvSpPr>
        <p:spPr>
          <a:xfrm>
            <a:off x="3037279" y="4002913"/>
            <a:ext cx="2840841" cy="646331"/>
          </a:xfrm>
          <a:prstGeom prst="rect">
            <a:avLst/>
          </a:prstGeom>
          <a:noFill/>
        </p:spPr>
        <p:txBody>
          <a:bodyPr wrap="none" rtlCol="0">
            <a:spAutoFit/>
          </a:bodyPr>
          <a:lstStyle/>
          <a:p>
            <a:pPr algn="ctr"/>
            <a:r>
              <a:rPr lang="es-EC" dirty="0" smtClean="0"/>
              <a:t>Realizado Por:</a:t>
            </a:r>
          </a:p>
          <a:p>
            <a:pPr algn="ctr"/>
            <a:r>
              <a:rPr lang="es-EC" dirty="0" smtClean="0"/>
              <a:t>Daniela Valencia Andrade</a:t>
            </a:r>
            <a:endParaRPr lang="en-US" dirty="0"/>
          </a:p>
        </p:txBody>
      </p:sp>
      <p:sp>
        <p:nvSpPr>
          <p:cNvPr id="8" name="TextBox 7"/>
          <p:cNvSpPr txBox="1"/>
          <p:nvPr/>
        </p:nvSpPr>
        <p:spPr>
          <a:xfrm>
            <a:off x="3535643" y="5233978"/>
            <a:ext cx="1819729" cy="369332"/>
          </a:xfrm>
          <a:prstGeom prst="rect">
            <a:avLst/>
          </a:prstGeom>
          <a:noFill/>
        </p:spPr>
        <p:txBody>
          <a:bodyPr wrap="none" rtlCol="0">
            <a:spAutoFit/>
          </a:bodyPr>
          <a:lstStyle/>
          <a:p>
            <a:pPr algn="ctr"/>
            <a:r>
              <a:rPr lang="es-EC" dirty="0" err="1" smtClean="0"/>
              <a:t>Sangolquí</a:t>
            </a:r>
            <a:r>
              <a:rPr lang="es-EC" dirty="0" smtClean="0"/>
              <a:t>, 2013</a:t>
            </a:r>
            <a:endParaRPr lang="en-US" dirty="0"/>
          </a:p>
        </p:txBody>
      </p:sp>
      <p:sp>
        <p:nvSpPr>
          <p:cNvPr id="2" name="Rectangle 1"/>
          <p:cNvSpPr/>
          <p:nvPr/>
        </p:nvSpPr>
        <p:spPr>
          <a:xfrm>
            <a:off x="1600200" y="852392"/>
            <a:ext cx="6172200" cy="1015663"/>
          </a:xfrm>
          <a:prstGeom prst="rect">
            <a:avLst/>
          </a:prstGeom>
        </p:spPr>
        <p:txBody>
          <a:bodyPr wrap="square">
            <a:spAutoFit/>
          </a:bodyPr>
          <a:lstStyle/>
          <a:p>
            <a:pPr algn="ctr"/>
            <a:r>
              <a:rPr lang="es-EC" sz="2000" b="1" dirty="0" smtClean="0"/>
              <a:t>PROYECTO DE GRADO PREVIO A LA OBTENCIÓN DEL TÍTULO DE INGENIERA </a:t>
            </a:r>
            <a:r>
              <a:rPr lang="es-EC" sz="2000" b="1" dirty="0"/>
              <a:t>EN FINANZAS, CONTADORA PÚBLICA - AUDITORA</a:t>
            </a:r>
            <a:endParaRPr lang="en-US" sz="2000" dirty="0"/>
          </a:p>
        </p:txBody>
      </p:sp>
      <p:sp>
        <p:nvSpPr>
          <p:cNvPr id="5" name="Text Placeholder 4"/>
          <p:cNvSpPr>
            <a:spLocks noGrp="1"/>
          </p:cNvSpPr>
          <p:nvPr>
            <p:ph type="body" idx="1"/>
          </p:nvPr>
        </p:nvSpPr>
        <p:spPr>
          <a:xfrm>
            <a:off x="1012246" y="2209800"/>
            <a:ext cx="7674554" cy="1131887"/>
          </a:xfrm>
          <a:ln w="63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a:r>
              <a:rPr lang="es-ES" dirty="0" smtClean="0">
                <a:solidFill>
                  <a:schemeClr val="tx1"/>
                </a:solidFill>
                <a:latin typeface="Arial Rounded MT Bold" pitchFamily="34" charset="0"/>
              </a:rPr>
              <a:t>AUDITORÍA DE GESTIÓN A LOS PROCESOS CONTABLES, IMPORTACIONES Y CRÉDITO DE LA EMPRESA SISTEMAS DE AGUA POTABLE QUELLE S.A. UBICADA EN LA PROVINCIA DE PICHINCHA, DISTRITO METROPOLITANO DE QUITO AL 31 DE DICIEMBRE DE 2012.</a:t>
            </a:r>
            <a:endParaRPr lang="en-US" dirty="0">
              <a:solidFill>
                <a:schemeClr val="tx1"/>
              </a:solidFill>
              <a:latin typeface="Arial Rounded MT Bold"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4961" t="27280" r="70078" b="13601"/>
          <a:stretch/>
        </p:blipFill>
        <p:spPr>
          <a:xfrm>
            <a:off x="109644" y="0"/>
            <a:ext cx="902602" cy="6858000"/>
          </a:xfrm>
          <a:prstGeom prst="rect">
            <a:avLst/>
          </a:prstGeom>
          <a:noFill/>
        </p:spPr>
      </p:pic>
    </p:spTree>
    <p:extLst>
      <p:ext uri="{BB962C8B-B14F-4D97-AF65-F5344CB8AC3E}">
        <p14:creationId xmlns:p14="http://schemas.microsoft.com/office/powerpoint/2010/main" val="1382544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rotWithShape="1">
          <a:blip r:embed="rId4">
            <a:extLst>
              <a:ext uri="{28A0092B-C50C-407E-A947-70E740481C1C}">
                <a14:useLocalDpi xmlns:a14="http://schemas.microsoft.com/office/drawing/2010/main" val="0"/>
              </a:ext>
            </a:extLst>
          </a:blip>
          <a:srcRect t="5089"/>
          <a:stretch/>
        </p:blipFill>
        <p:spPr bwMode="auto">
          <a:xfrm>
            <a:off x="1685607" y="374650"/>
            <a:ext cx="5772785" cy="61087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54244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7" name="Title 6"/>
          <p:cNvSpPr>
            <a:spLocks noGrp="1"/>
          </p:cNvSpPr>
          <p:nvPr>
            <p:ph type="title"/>
          </p:nvPr>
        </p:nvSpPr>
        <p:spPr>
          <a:xfrm>
            <a:off x="1054566" y="685800"/>
            <a:ext cx="7848600" cy="20574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4000" b="1" dirty="0" smtClean="0">
                <a:ln/>
              </a:rPr>
              <a:t>METODOLOGÍA PARA LA AUDITORÍA DE GESTIÓN</a:t>
            </a:r>
            <a:endParaRPr lang="en-US" sz="4000" b="1" dirty="0">
              <a:ln/>
            </a:endParaRPr>
          </a:p>
        </p:txBody>
      </p:sp>
      <p:pic>
        <p:nvPicPr>
          <p:cNvPr id="25602" name="Picture 2" descr="http://pro-optim.com/img/img_metodolo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836" y="3257796"/>
            <a:ext cx="47625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599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172200" cy="1143000"/>
          </a:xfrm>
        </p:spPr>
        <p:txBody>
          <a:bodyPr>
            <a:noAutofit/>
          </a:bodyPr>
          <a:lstStyle/>
          <a:p>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Herramientas para evaluar el Control Interno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3" name="Diagram 2"/>
          <p:cNvGraphicFramePr/>
          <p:nvPr>
            <p:extLst>
              <p:ext uri="{D42A27DB-BD31-4B8C-83A1-F6EECF244321}">
                <p14:modId xmlns:p14="http://schemas.microsoft.com/office/powerpoint/2010/main" val="3366212864"/>
              </p:ext>
            </p:extLst>
          </p:nvPr>
        </p:nvGraphicFramePr>
        <p:xfrm>
          <a:off x="-1447800" y="1905000"/>
          <a:ext cx="76200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770"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42331" t="38072" r="17211" b="12030"/>
          <a:stretch/>
        </p:blipFill>
        <p:spPr bwMode="auto">
          <a:xfrm>
            <a:off x="4343400" y="1600200"/>
            <a:ext cx="4187588" cy="408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42202" t="26686" r="17388" b="14000"/>
          <a:stretch/>
        </p:blipFill>
        <p:spPr bwMode="auto">
          <a:xfrm>
            <a:off x="4343400" y="1905000"/>
            <a:ext cx="4724400" cy="451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rotWithShape="1">
          <a:blip r:embed="rId13">
            <a:extLst>
              <a:ext uri="{28A0092B-C50C-407E-A947-70E740481C1C}">
                <a14:useLocalDpi xmlns:a14="http://schemas.microsoft.com/office/drawing/2010/main" val="0"/>
              </a:ext>
            </a:extLst>
          </a:blip>
          <a:srcRect l="39590" t="24523" r="13750" b="15299"/>
          <a:stretch/>
        </p:blipFill>
        <p:spPr bwMode="auto">
          <a:xfrm>
            <a:off x="3886200" y="1752600"/>
            <a:ext cx="5257800" cy="441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l="37724" t="27940" r="11456" b="47880"/>
          <a:stretch/>
        </p:blipFill>
        <p:spPr bwMode="auto">
          <a:xfrm>
            <a:off x="1728717" y="3038900"/>
            <a:ext cx="6196083" cy="184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rotWithShape="1">
          <a:blip r:embed="rId15">
            <a:extLst>
              <a:ext uri="{28A0092B-C50C-407E-A947-70E740481C1C}">
                <a14:useLocalDpi xmlns:a14="http://schemas.microsoft.com/office/drawing/2010/main" val="0"/>
              </a:ext>
            </a:extLst>
          </a:blip>
          <a:srcRect l="47351" t="42806" r="25625" b="10000"/>
          <a:stretch/>
        </p:blipFill>
        <p:spPr bwMode="auto">
          <a:xfrm>
            <a:off x="4867701" y="2133600"/>
            <a:ext cx="3294797" cy="359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8"/>
          <p:cNvPicPr>
            <a:picLocks noChangeAspect="1" noChangeArrowheads="1"/>
          </p:cNvPicPr>
          <p:nvPr/>
        </p:nvPicPr>
        <p:blipFill rotWithShape="1">
          <a:blip r:embed="rId16">
            <a:extLst>
              <a:ext uri="{28A0092B-C50C-407E-A947-70E740481C1C}">
                <a14:useLocalDpi xmlns:a14="http://schemas.microsoft.com/office/drawing/2010/main" val="0"/>
              </a:ext>
            </a:extLst>
          </a:blip>
          <a:srcRect l="43507" t="58373" r="22500" b="24791"/>
          <a:stretch/>
        </p:blipFill>
        <p:spPr bwMode="auto">
          <a:xfrm>
            <a:off x="3998794" y="4644828"/>
            <a:ext cx="4688006" cy="145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753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80">
                                          <p:stCondLst>
                                            <p:cond delay="0"/>
                                          </p:stCondLst>
                                        </p:cTn>
                                        <p:tgtEl>
                                          <p:spTgt spid="32770"/>
                                        </p:tgtEl>
                                      </p:cBhvr>
                                    </p:animEffect>
                                    <p:anim calcmode="lin" valueType="num">
                                      <p:cBhvr>
                                        <p:cTn id="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0"/>
                                        </p:tgtEl>
                                      </p:cBhvr>
                                      <p:to x="100000" y="60000"/>
                                    </p:animScale>
                                    <p:animScale>
                                      <p:cBhvr>
                                        <p:cTn id="14" dur="166" decel="50000">
                                          <p:stCondLst>
                                            <p:cond delay="676"/>
                                          </p:stCondLst>
                                        </p:cTn>
                                        <p:tgtEl>
                                          <p:spTgt spid="32770"/>
                                        </p:tgtEl>
                                      </p:cBhvr>
                                      <p:to x="100000" y="100000"/>
                                    </p:animScale>
                                    <p:animScale>
                                      <p:cBhvr>
                                        <p:cTn id="15" dur="26">
                                          <p:stCondLst>
                                            <p:cond delay="1312"/>
                                          </p:stCondLst>
                                        </p:cTn>
                                        <p:tgtEl>
                                          <p:spTgt spid="32770"/>
                                        </p:tgtEl>
                                      </p:cBhvr>
                                      <p:to x="100000" y="80000"/>
                                    </p:animScale>
                                    <p:animScale>
                                      <p:cBhvr>
                                        <p:cTn id="16" dur="166" decel="50000">
                                          <p:stCondLst>
                                            <p:cond delay="1338"/>
                                          </p:stCondLst>
                                        </p:cTn>
                                        <p:tgtEl>
                                          <p:spTgt spid="32770"/>
                                        </p:tgtEl>
                                      </p:cBhvr>
                                      <p:to x="100000" y="100000"/>
                                    </p:animScale>
                                    <p:animScale>
                                      <p:cBhvr>
                                        <p:cTn id="17" dur="26">
                                          <p:stCondLst>
                                            <p:cond delay="1642"/>
                                          </p:stCondLst>
                                        </p:cTn>
                                        <p:tgtEl>
                                          <p:spTgt spid="32770"/>
                                        </p:tgtEl>
                                      </p:cBhvr>
                                      <p:to x="100000" y="90000"/>
                                    </p:animScale>
                                    <p:animScale>
                                      <p:cBhvr>
                                        <p:cTn id="18" dur="166" decel="50000">
                                          <p:stCondLst>
                                            <p:cond delay="1668"/>
                                          </p:stCondLst>
                                        </p:cTn>
                                        <p:tgtEl>
                                          <p:spTgt spid="32770"/>
                                        </p:tgtEl>
                                      </p:cBhvr>
                                      <p:to x="100000" y="100000"/>
                                    </p:animScale>
                                    <p:animScale>
                                      <p:cBhvr>
                                        <p:cTn id="19" dur="26">
                                          <p:stCondLst>
                                            <p:cond delay="1808"/>
                                          </p:stCondLst>
                                        </p:cTn>
                                        <p:tgtEl>
                                          <p:spTgt spid="32770"/>
                                        </p:tgtEl>
                                      </p:cBhvr>
                                      <p:to x="100000" y="95000"/>
                                    </p:animScale>
                                    <p:animScale>
                                      <p:cBhvr>
                                        <p:cTn id="20" dur="166" decel="50000">
                                          <p:stCondLst>
                                            <p:cond delay="1834"/>
                                          </p:stCondLst>
                                        </p:cTn>
                                        <p:tgtEl>
                                          <p:spTgt spid="327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2770"/>
                                        </p:tgtEl>
                                        <p:attrNameLst>
                                          <p:attrName>ppt_x</p:attrName>
                                        </p:attrNameLst>
                                      </p:cBhvr>
                                      <p:tavLst>
                                        <p:tav tm="0">
                                          <p:val>
                                            <p:strVal val="ppt_x"/>
                                          </p:val>
                                        </p:tav>
                                        <p:tav tm="100000">
                                          <p:val>
                                            <p:strVal val="ppt_x"/>
                                          </p:val>
                                        </p:tav>
                                      </p:tavLst>
                                    </p:anim>
                                    <p:anim calcmode="lin" valueType="num">
                                      <p:cBhvr additive="base">
                                        <p:cTn id="25" dur="500"/>
                                        <p:tgtEl>
                                          <p:spTgt spid="32770"/>
                                        </p:tgtEl>
                                        <p:attrNameLst>
                                          <p:attrName>ppt_y</p:attrName>
                                        </p:attrNameLst>
                                      </p:cBhvr>
                                      <p:tavLst>
                                        <p:tav tm="0">
                                          <p:val>
                                            <p:strVal val="ppt_y"/>
                                          </p:val>
                                        </p:tav>
                                        <p:tav tm="100000">
                                          <p:val>
                                            <p:strVal val="1+ppt_h/2"/>
                                          </p:val>
                                        </p:tav>
                                      </p:tavLst>
                                    </p:anim>
                                    <p:set>
                                      <p:cBhvr>
                                        <p:cTn id="26" dur="1" fill="hold">
                                          <p:stCondLst>
                                            <p:cond delay="499"/>
                                          </p:stCondLst>
                                        </p:cTn>
                                        <p:tgtEl>
                                          <p:spTgt spid="327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2772"/>
                                        </p:tgtEl>
                                        <p:attrNameLst>
                                          <p:attrName>style.visibility</p:attrName>
                                        </p:attrNameLst>
                                      </p:cBhvr>
                                      <p:to>
                                        <p:strVal val="visible"/>
                                      </p:to>
                                    </p:set>
                                    <p:anim calcmode="lin" valueType="num">
                                      <p:cBhvr>
                                        <p:cTn id="31" dur="1000" fill="hold"/>
                                        <p:tgtEl>
                                          <p:spTgt spid="32772"/>
                                        </p:tgtEl>
                                        <p:attrNameLst>
                                          <p:attrName>ppt_w</p:attrName>
                                        </p:attrNameLst>
                                      </p:cBhvr>
                                      <p:tavLst>
                                        <p:tav tm="0">
                                          <p:val>
                                            <p:fltVal val="0"/>
                                          </p:val>
                                        </p:tav>
                                        <p:tav tm="100000">
                                          <p:val>
                                            <p:strVal val="#ppt_w"/>
                                          </p:val>
                                        </p:tav>
                                      </p:tavLst>
                                    </p:anim>
                                    <p:anim calcmode="lin" valueType="num">
                                      <p:cBhvr>
                                        <p:cTn id="32" dur="1000" fill="hold"/>
                                        <p:tgtEl>
                                          <p:spTgt spid="32772"/>
                                        </p:tgtEl>
                                        <p:attrNameLst>
                                          <p:attrName>ppt_h</p:attrName>
                                        </p:attrNameLst>
                                      </p:cBhvr>
                                      <p:tavLst>
                                        <p:tav tm="0">
                                          <p:val>
                                            <p:fltVal val="0"/>
                                          </p:val>
                                        </p:tav>
                                        <p:tav tm="100000">
                                          <p:val>
                                            <p:strVal val="#ppt_h"/>
                                          </p:val>
                                        </p:tav>
                                      </p:tavLst>
                                    </p:anim>
                                    <p:anim calcmode="lin" valueType="num">
                                      <p:cBhvr>
                                        <p:cTn id="33" dur="1000" fill="hold"/>
                                        <p:tgtEl>
                                          <p:spTgt spid="32772"/>
                                        </p:tgtEl>
                                        <p:attrNameLst>
                                          <p:attrName>style.rotation</p:attrName>
                                        </p:attrNameLst>
                                      </p:cBhvr>
                                      <p:tavLst>
                                        <p:tav tm="0">
                                          <p:val>
                                            <p:fltVal val="90"/>
                                          </p:val>
                                        </p:tav>
                                        <p:tav tm="100000">
                                          <p:val>
                                            <p:fltVal val="0"/>
                                          </p:val>
                                        </p:tav>
                                      </p:tavLst>
                                    </p:anim>
                                    <p:animEffect transition="in" filter="fade">
                                      <p:cBhvr>
                                        <p:cTn id="34" dur="1000"/>
                                        <p:tgtEl>
                                          <p:spTgt spid="3277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32772"/>
                                        </p:tgtEl>
                                        <p:attrNameLst>
                                          <p:attrName>ppt_x</p:attrName>
                                        </p:attrNameLst>
                                      </p:cBhvr>
                                      <p:tavLst>
                                        <p:tav tm="0">
                                          <p:val>
                                            <p:strVal val="ppt_x"/>
                                          </p:val>
                                        </p:tav>
                                        <p:tav tm="100000">
                                          <p:val>
                                            <p:strVal val="ppt_x"/>
                                          </p:val>
                                        </p:tav>
                                      </p:tavLst>
                                    </p:anim>
                                    <p:anim calcmode="lin" valueType="num">
                                      <p:cBhvr additive="base">
                                        <p:cTn id="39" dur="500"/>
                                        <p:tgtEl>
                                          <p:spTgt spid="32772"/>
                                        </p:tgtEl>
                                        <p:attrNameLst>
                                          <p:attrName>ppt_y</p:attrName>
                                        </p:attrNameLst>
                                      </p:cBhvr>
                                      <p:tavLst>
                                        <p:tav tm="0">
                                          <p:val>
                                            <p:strVal val="ppt_y"/>
                                          </p:val>
                                        </p:tav>
                                        <p:tav tm="100000">
                                          <p:val>
                                            <p:strVal val="1+ppt_h/2"/>
                                          </p:val>
                                        </p:tav>
                                      </p:tavLst>
                                    </p:anim>
                                    <p:set>
                                      <p:cBhvr>
                                        <p:cTn id="40" dur="1" fill="hold">
                                          <p:stCondLst>
                                            <p:cond delay="499"/>
                                          </p:stCondLst>
                                        </p:cTn>
                                        <p:tgtEl>
                                          <p:spTgt spid="327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2774"/>
                                        </p:tgtEl>
                                        <p:attrNameLst>
                                          <p:attrName>style.visibility</p:attrName>
                                        </p:attrNameLst>
                                      </p:cBhvr>
                                      <p:to>
                                        <p:strVal val="visible"/>
                                      </p:to>
                                    </p:set>
                                    <p:animEffect transition="in" filter="barn(inVertical)">
                                      <p:cBhvr>
                                        <p:cTn id="45" dur="500"/>
                                        <p:tgtEl>
                                          <p:spTgt spid="3277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nodeType="clickEffect">
                                  <p:stCondLst>
                                    <p:cond delay="0"/>
                                  </p:stCondLst>
                                  <p:childTnLst>
                                    <p:animEffect transition="out" filter="wheel(1)">
                                      <p:cBhvr>
                                        <p:cTn id="49" dur="2000"/>
                                        <p:tgtEl>
                                          <p:spTgt spid="32774"/>
                                        </p:tgtEl>
                                      </p:cBhvr>
                                    </p:animEffect>
                                    <p:set>
                                      <p:cBhvr>
                                        <p:cTn id="50" dur="1" fill="hold">
                                          <p:stCondLst>
                                            <p:cond delay="1999"/>
                                          </p:stCondLst>
                                        </p:cTn>
                                        <p:tgtEl>
                                          <p:spTgt spid="3277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2773"/>
                                        </p:tgtEl>
                                        <p:attrNameLst>
                                          <p:attrName>style.visibility</p:attrName>
                                        </p:attrNameLst>
                                      </p:cBhvr>
                                      <p:to>
                                        <p:strVal val="visible"/>
                                      </p:to>
                                    </p:set>
                                    <p:animEffect transition="in" filter="fade">
                                      <p:cBhvr>
                                        <p:cTn id="55" dur="1000"/>
                                        <p:tgtEl>
                                          <p:spTgt spid="32773"/>
                                        </p:tgtEl>
                                      </p:cBhvr>
                                    </p:animEffect>
                                    <p:anim calcmode="lin" valueType="num">
                                      <p:cBhvr>
                                        <p:cTn id="56" dur="1000" fill="hold"/>
                                        <p:tgtEl>
                                          <p:spTgt spid="32773"/>
                                        </p:tgtEl>
                                        <p:attrNameLst>
                                          <p:attrName>ppt_x</p:attrName>
                                        </p:attrNameLst>
                                      </p:cBhvr>
                                      <p:tavLst>
                                        <p:tav tm="0">
                                          <p:val>
                                            <p:strVal val="#ppt_x"/>
                                          </p:val>
                                        </p:tav>
                                        <p:tav tm="100000">
                                          <p:val>
                                            <p:strVal val="#ppt_x"/>
                                          </p:val>
                                        </p:tav>
                                      </p:tavLst>
                                    </p:anim>
                                    <p:anim calcmode="lin" valueType="num">
                                      <p:cBhvr>
                                        <p:cTn id="57"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32773"/>
                                        </p:tgtEl>
                                        <p:attrNameLst>
                                          <p:attrName>ppt_x</p:attrName>
                                        </p:attrNameLst>
                                      </p:cBhvr>
                                      <p:tavLst>
                                        <p:tav tm="0">
                                          <p:val>
                                            <p:strVal val="ppt_x"/>
                                          </p:val>
                                        </p:tav>
                                        <p:tav tm="100000">
                                          <p:val>
                                            <p:strVal val="ppt_x"/>
                                          </p:val>
                                        </p:tav>
                                      </p:tavLst>
                                    </p:anim>
                                    <p:anim calcmode="lin" valueType="num">
                                      <p:cBhvr additive="base">
                                        <p:cTn id="62" dur="500"/>
                                        <p:tgtEl>
                                          <p:spTgt spid="32773"/>
                                        </p:tgtEl>
                                        <p:attrNameLst>
                                          <p:attrName>ppt_y</p:attrName>
                                        </p:attrNameLst>
                                      </p:cBhvr>
                                      <p:tavLst>
                                        <p:tav tm="0">
                                          <p:val>
                                            <p:strVal val="ppt_y"/>
                                          </p:val>
                                        </p:tav>
                                        <p:tav tm="100000">
                                          <p:val>
                                            <p:strVal val="1+ppt_h/2"/>
                                          </p:val>
                                        </p:tav>
                                      </p:tavLst>
                                    </p:anim>
                                    <p:set>
                                      <p:cBhvr>
                                        <p:cTn id="63" dur="1" fill="hold">
                                          <p:stCondLst>
                                            <p:cond delay="499"/>
                                          </p:stCondLst>
                                        </p:cTn>
                                        <p:tgtEl>
                                          <p:spTgt spid="3277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2775"/>
                                        </p:tgtEl>
                                        <p:attrNameLst>
                                          <p:attrName>style.visibility</p:attrName>
                                        </p:attrNameLst>
                                      </p:cBhvr>
                                      <p:to>
                                        <p:strVal val="visible"/>
                                      </p:to>
                                    </p:set>
                                    <p:anim calcmode="lin" valueType="num">
                                      <p:cBhvr additive="base">
                                        <p:cTn id="68" dur="500" fill="hold"/>
                                        <p:tgtEl>
                                          <p:spTgt spid="32775"/>
                                        </p:tgtEl>
                                        <p:attrNameLst>
                                          <p:attrName>ppt_x</p:attrName>
                                        </p:attrNameLst>
                                      </p:cBhvr>
                                      <p:tavLst>
                                        <p:tav tm="0">
                                          <p:val>
                                            <p:strVal val="#ppt_x"/>
                                          </p:val>
                                        </p:tav>
                                        <p:tav tm="100000">
                                          <p:val>
                                            <p:strVal val="#ppt_x"/>
                                          </p:val>
                                        </p:tav>
                                      </p:tavLst>
                                    </p:anim>
                                    <p:anim calcmode="lin" valueType="num">
                                      <p:cBhvr additive="base">
                                        <p:cTn id="69"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nodeType="clickEffect">
                                  <p:stCondLst>
                                    <p:cond delay="0"/>
                                  </p:stCondLst>
                                  <p:childTnLst>
                                    <p:animEffect transition="out" filter="wipe(down)">
                                      <p:cBhvr>
                                        <p:cTn id="73" dur="500"/>
                                        <p:tgtEl>
                                          <p:spTgt spid="32775"/>
                                        </p:tgtEl>
                                      </p:cBhvr>
                                    </p:animEffect>
                                    <p:set>
                                      <p:cBhvr>
                                        <p:cTn id="74" dur="1" fill="hold">
                                          <p:stCondLst>
                                            <p:cond delay="499"/>
                                          </p:stCondLst>
                                        </p:cTn>
                                        <p:tgtEl>
                                          <p:spTgt spid="3277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2776"/>
                                        </p:tgtEl>
                                        <p:attrNameLst>
                                          <p:attrName>style.visibility</p:attrName>
                                        </p:attrNameLst>
                                      </p:cBhvr>
                                      <p:to>
                                        <p:strVal val="visible"/>
                                      </p:to>
                                    </p:set>
                                    <p:animEffect transition="in" filter="barn(inVertical)">
                                      <p:cBhvr>
                                        <p:cTn id="79" dur="500"/>
                                        <p:tgtEl>
                                          <p:spTgt spid="3277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nodeType="clickEffect">
                                  <p:stCondLst>
                                    <p:cond delay="0"/>
                                  </p:stCondLst>
                                  <p:childTnLst>
                                    <p:animEffect transition="out" filter="randombar(horizontal)">
                                      <p:cBhvr>
                                        <p:cTn id="83" dur="500"/>
                                        <p:tgtEl>
                                          <p:spTgt spid="32776"/>
                                        </p:tgtEl>
                                      </p:cBhvr>
                                    </p:animEffect>
                                    <p:set>
                                      <p:cBhvr>
                                        <p:cTn id="84" dur="1" fill="hold">
                                          <p:stCondLst>
                                            <p:cond delay="499"/>
                                          </p:stCondLst>
                                        </p:cTn>
                                        <p:tgtEl>
                                          <p:spTgt spid="32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172200" cy="1143000"/>
          </a:xfrm>
        </p:spPr>
        <p:txBody>
          <a:bodyPr>
            <a:noAutofit/>
          </a:bodyPr>
          <a:lstStyle/>
          <a:p>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Metodología de la Ejecución de la Auditoría de Gestión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3" name="Diagram 2"/>
          <p:cNvGraphicFramePr/>
          <p:nvPr>
            <p:extLst>
              <p:ext uri="{D42A27DB-BD31-4B8C-83A1-F6EECF244321}">
                <p14:modId xmlns:p14="http://schemas.microsoft.com/office/powerpoint/2010/main" val="2037177905"/>
              </p:ext>
            </p:extLst>
          </p:nvPr>
        </p:nvGraphicFramePr>
        <p:xfrm>
          <a:off x="1600200" y="1600200"/>
          <a:ext cx="6629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1736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7" name="Title 6"/>
          <p:cNvSpPr>
            <a:spLocks noGrp="1"/>
          </p:cNvSpPr>
          <p:nvPr>
            <p:ph type="title"/>
          </p:nvPr>
        </p:nvSpPr>
        <p:spPr>
          <a:xfrm>
            <a:off x="1054566" y="914400"/>
            <a:ext cx="7848600" cy="4572000"/>
          </a:xfrm>
        </p:spPr>
        <p:txBody>
          <a:bodyPr>
            <a:noAutofit/>
          </a:bodyPr>
          <a:lstStyle/>
          <a:p>
            <a:r>
              <a:rPr lang="es-EC" sz="2400" b="1" i="1" dirty="0" smtClean="0">
                <a:latin typeface="Times New Roman" pitchFamily="18" charset="0"/>
                <a:cs typeface="Times New Roman" pitchFamily="18" charset="0"/>
              </a:rPr>
              <a:t>“</a:t>
            </a:r>
            <a:r>
              <a:rPr lang="es-ES" sz="2400" b="1" i="1" dirty="0">
                <a:latin typeface="Times New Roman" pitchFamily="18" charset="0"/>
                <a:cs typeface="Times New Roman" pitchFamily="18" charset="0"/>
              </a:rPr>
              <a:t>AUDITORÍA DE GESTIÓN A LOS PROCESOS CONTABLES, IMPORTACIONES Y CRÉDITO DE LA EMPRESA SISTEMAS DE AGUA POTABLE QUELLE S.A. UBICADA EN LA PROVINCIA DE PICHINCHA, DISTRITO METROPOLITANO DE QUITO AL 31 DE DICIEMBRE DE 2012.</a:t>
            </a:r>
            <a:r>
              <a:rPr lang="es-EC" sz="2400" b="1" i="1" dirty="0" smtClean="0">
                <a:latin typeface="Times New Roman" pitchFamily="18" charset="0"/>
                <a:cs typeface="Times New Roman" pitchFamily="18" charset="0"/>
              </a:rPr>
              <a:t>”</a:t>
            </a:r>
            <a:endParaRPr lang="es-E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8192997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APLICACIÓN</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endParaRPr>
          </a:p>
        </p:txBody>
      </p:sp>
      <p:sp>
        <p:nvSpPr>
          <p:cNvPr id="3" name="Content Placeholder 2"/>
          <p:cNvSpPr>
            <a:spLocks noGrp="1"/>
          </p:cNvSpPr>
          <p:nvPr>
            <p:ph idx="1"/>
          </p:nvPr>
        </p:nvSpPr>
        <p:spPr>
          <a:xfrm>
            <a:off x="1517904" y="1600200"/>
            <a:ext cx="5650992" cy="457200"/>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es-EC" sz="2400" dirty="0" smtClean="0"/>
              <a:t>PROGRAMA DE AUDITORÍA PRELIMINAR</a:t>
            </a:r>
            <a:endParaRPr lang="en-US" sz="2400" dirty="0"/>
          </a:p>
        </p:txBody>
      </p:sp>
      <p:sp>
        <p:nvSpPr>
          <p:cNvPr id="4" name="Content Placeholder 2"/>
          <p:cNvSpPr txBox="1">
            <a:spLocks/>
          </p:cNvSpPr>
          <p:nvPr/>
        </p:nvSpPr>
        <p:spPr>
          <a:xfrm>
            <a:off x="1517904" y="2286000"/>
            <a:ext cx="5650992" cy="4572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PROGRAMA DE AUDITORÍA ESPECÍFICA</a:t>
            </a:r>
            <a:endParaRPr lang="en-US" sz="2400" dirty="0"/>
          </a:p>
        </p:txBody>
      </p:sp>
      <p:sp>
        <p:nvSpPr>
          <p:cNvPr id="5" name="Content Placeholder 2"/>
          <p:cNvSpPr txBox="1">
            <a:spLocks/>
          </p:cNvSpPr>
          <p:nvPr/>
        </p:nvSpPr>
        <p:spPr>
          <a:xfrm>
            <a:off x="1511808" y="2971800"/>
            <a:ext cx="5650992" cy="47548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PROCESO CONTABLE</a:t>
            </a:r>
            <a:endParaRPr lang="en-US" sz="2400" dirty="0"/>
          </a:p>
        </p:txBody>
      </p:sp>
      <p:sp>
        <p:nvSpPr>
          <p:cNvPr id="6" name="Content Placeholder 2"/>
          <p:cNvSpPr txBox="1">
            <a:spLocks/>
          </p:cNvSpPr>
          <p:nvPr/>
        </p:nvSpPr>
        <p:spPr>
          <a:xfrm>
            <a:off x="1511808" y="3657600"/>
            <a:ext cx="5650992" cy="4572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PROCESO IMPORTACIONES</a:t>
            </a:r>
            <a:endParaRPr lang="en-US" sz="2400" dirty="0"/>
          </a:p>
        </p:txBody>
      </p:sp>
      <p:sp>
        <p:nvSpPr>
          <p:cNvPr id="7" name="Content Placeholder 2"/>
          <p:cNvSpPr txBox="1">
            <a:spLocks/>
          </p:cNvSpPr>
          <p:nvPr/>
        </p:nvSpPr>
        <p:spPr>
          <a:xfrm>
            <a:off x="1517904" y="4343400"/>
            <a:ext cx="5650992" cy="4572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PROCESO DE CRÉDITO Y COBRANZA</a:t>
            </a:r>
            <a:endParaRPr lang="en-US" sz="2400" dirty="0"/>
          </a:p>
        </p:txBody>
      </p:sp>
      <p:sp>
        <p:nvSpPr>
          <p:cNvPr id="9" name="Content Placeholder 2"/>
          <p:cNvSpPr txBox="1">
            <a:spLocks/>
          </p:cNvSpPr>
          <p:nvPr/>
        </p:nvSpPr>
        <p:spPr>
          <a:xfrm>
            <a:off x="1511808" y="5029200"/>
            <a:ext cx="5650992" cy="4572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COMUNICACIÓN DE RESULTADOS</a:t>
            </a:r>
            <a:endParaRPr lang="en-US" sz="2400" dirty="0"/>
          </a:p>
        </p:txBody>
      </p:sp>
      <p:grpSp>
        <p:nvGrpSpPr>
          <p:cNvPr id="10" name="Group 9"/>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13" name="Content Placeholder 2"/>
          <p:cNvSpPr txBox="1">
            <a:spLocks/>
          </p:cNvSpPr>
          <p:nvPr/>
        </p:nvSpPr>
        <p:spPr>
          <a:xfrm>
            <a:off x="1517904" y="5715000"/>
            <a:ext cx="5650992" cy="4572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C" sz="2400" dirty="0" smtClean="0"/>
              <a:t>SEGUIMIENTO Y MONITOREO</a:t>
            </a:r>
            <a:endParaRPr lang="en-US" sz="2400" dirty="0"/>
          </a:p>
        </p:txBody>
      </p:sp>
      <p:sp>
        <p:nvSpPr>
          <p:cNvPr id="16" name="Action Button: Document 15">
            <a:hlinkClick r:id="rId4" action="ppaction://hlinkfile" highlightClick="1"/>
          </p:cNvPr>
          <p:cNvSpPr/>
          <p:nvPr/>
        </p:nvSpPr>
        <p:spPr>
          <a:xfrm>
            <a:off x="7467600" y="2971800"/>
            <a:ext cx="533400" cy="457200"/>
          </a:xfrm>
          <a:prstGeom prst="actionButton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Document 16">
            <a:hlinkClick r:id="rId5" action="ppaction://hlinkfile" highlightClick="1"/>
          </p:cNvPr>
          <p:cNvSpPr/>
          <p:nvPr/>
        </p:nvSpPr>
        <p:spPr>
          <a:xfrm>
            <a:off x="7467600" y="3657600"/>
            <a:ext cx="533400" cy="457200"/>
          </a:xfrm>
          <a:prstGeom prst="actionButton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ction Button: Document 17">
            <a:hlinkClick r:id="rId6" action="ppaction://hlinkfile" highlightClick="1"/>
          </p:cNvPr>
          <p:cNvSpPr/>
          <p:nvPr/>
        </p:nvSpPr>
        <p:spPr>
          <a:xfrm>
            <a:off x="7467600" y="4343400"/>
            <a:ext cx="533400" cy="457200"/>
          </a:xfrm>
          <a:prstGeom prst="actionButton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Action Button: Document 18">
            <a:hlinkClick r:id="rId7" action="ppaction://hlinkfile" highlightClick="1"/>
          </p:cNvPr>
          <p:cNvSpPr/>
          <p:nvPr/>
        </p:nvSpPr>
        <p:spPr>
          <a:xfrm>
            <a:off x="7467600" y="5029200"/>
            <a:ext cx="533400" cy="457200"/>
          </a:xfrm>
          <a:prstGeom prst="actionButton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Action Button: Document 19">
            <a:hlinkClick r:id="rId8" action="ppaction://hlinkfile" highlightClick="1"/>
          </p:cNvPr>
          <p:cNvSpPr/>
          <p:nvPr/>
        </p:nvSpPr>
        <p:spPr>
          <a:xfrm>
            <a:off x="7467600" y="5715000"/>
            <a:ext cx="533400" cy="457200"/>
          </a:xfrm>
          <a:prstGeom prst="actionButton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Action Button: Document 20">
            <a:hlinkClick r:id="rId9" action="ppaction://hlinkfile" highlightClick="1"/>
          </p:cNvPr>
          <p:cNvSpPr/>
          <p:nvPr/>
        </p:nvSpPr>
        <p:spPr>
          <a:xfrm>
            <a:off x="7467600" y="1600200"/>
            <a:ext cx="533400" cy="457200"/>
          </a:xfrm>
          <a:prstGeom prst="actionButton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Document 21">
            <a:hlinkClick r:id="rId10" action="ppaction://hlinkfile" highlightClick="1"/>
          </p:cNvPr>
          <p:cNvSpPr/>
          <p:nvPr/>
        </p:nvSpPr>
        <p:spPr>
          <a:xfrm>
            <a:off x="7467600" y="2286000"/>
            <a:ext cx="533400" cy="457200"/>
          </a:xfrm>
          <a:prstGeom prst="actionButton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02285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2" name="Content Placeholder 1"/>
          <p:cNvSpPr>
            <a:spLocks noGrp="1"/>
          </p:cNvSpPr>
          <p:nvPr>
            <p:ph idx="1"/>
          </p:nvPr>
        </p:nvSpPr>
        <p:spPr>
          <a:xfrm>
            <a:off x="1012246" y="1600200"/>
            <a:ext cx="7674554" cy="4525963"/>
          </a:xfrm>
        </p:spPr>
        <p:txBody>
          <a:bodyPr>
            <a:noAutofit/>
          </a:bodyPr>
          <a:lstStyle/>
          <a:p>
            <a:pPr lvl="0" algn="just">
              <a:buFont typeface="+mj-lt"/>
              <a:buAutoNum type="arabicPeriod"/>
            </a:pPr>
            <a:r>
              <a:rPr lang="es-EC" sz="1600" dirty="0" smtClean="0"/>
              <a:t>A </a:t>
            </a:r>
            <a:r>
              <a:rPr lang="es-EC" sz="1600" dirty="0"/>
              <a:t>través del desarrollo de la Auditoría de Gestión a los procesos de contabilidad, importaciones y crédito de la empresa SISTEMAS DE AGUA POTABLE QUELLE S.A. al 31 de diciembre de 2012, se pudo cumplir el objetivo general planteado anteriormente para este examen que consistió en determinar la eficiencia, eficacia y economía midiendo el grado de cumplimiento de los mismos.</a:t>
            </a:r>
            <a:endParaRPr lang="en-US" sz="1600" dirty="0"/>
          </a:p>
          <a:p>
            <a:pPr algn="just">
              <a:buFont typeface="+mj-lt"/>
              <a:buAutoNum type="arabicPeriod"/>
            </a:pPr>
            <a:endParaRPr lang="en-US" sz="1600" dirty="0"/>
          </a:p>
          <a:p>
            <a:pPr lvl="0" algn="just">
              <a:buFont typeface="+mj-lt"/>
              <a:buAutoNum type="arabicPeriod"/>
            </a:pPr>
            <a:r>
              <a:rPr lang="es-EC" sz="1600" dirty="0"/>
              <a:t>Dentro de la estructura del Control Interno de la empresa, se pudo determinar que éste no se encuentra debidamente implantado en todas las áreas, razón por la cual a través de las herramientas utilizadas se pudo identificar falencias, las mismas que se encuentran reflejadas en conclusiones y recomendaciones dirigidas al responsable de cada proceso</a:t>
            </a:r>
            <a:r>
              <a:rPr lang="es-EC" sz="1600" dirty="0" smtClean="0"/>
              <a:t>.</a:t>
            </a:r>
          </a:p>
          <a:p>
            <a:pPr lvl="0" algn="just">
              <a:buFont typeface="+mj-lt"/>
              <a:buAutoNum type="arabicPeriod"/>
            </a:pPr>
            <a:endParaRPr lang="es-EC" sz="1600" dirty="0" smtClean="0"/>
          </a:p>
          <a:p>
            <a:pPr algn="just">
              <a:buFont typeface="+mj-lt"/>
              <a:buAutoNum type="arabicPeriod"/>
            </a:pPr>
            <a:r>
              <a:rPr lang="es-EC" sz="1600" dirty="0"/>
              <a:t>Existen vínculos comerciales entre la gerencia y familiares, los mismos que poseen cartera vencida y no se les ha asignado la adecuada calificación según la tabla que maneja el departamento de Ventas.</a:t>
            </a:r>
            <a:endParaRPr lang="en-US" sz="1600" dirty="0"/>
          </a:p>
          <a:p>
            <a:pPr lvl="0" algn="just">
              <a:buFont typeface="+mj-lt"/>
              <a:buAutoNum type="arabicPeriod"/>
            </a:pPr>
            <a:endParaRPr lang="es-EC" sz="1600" dirty="0" smtClean="0"/>
          </a:p>
          <a:p>
            <a:pPr lvl="0" algn="just">
              <a:buFont typeface="+mj-lt"/>
              <a:buAutoNum type="arabicPeriod"/>
            </a:pPr>
            <a:endParaRPr lang="es-EC" sz="1600" dirty="0"/>
          </a:p>
        </p:txBody>
      </p:sp>
      <p:sp>
        <p:nvSpPr>
          <p:cNvPr id="9" name="Title 6"/>
          <p:cNvSpPr txBox="1">
            <a:spLocks/>
          </p:cNvSpPr>
          <p:nvPr/>
        </p:nvSpPr>
        <p:spPr>
          <a:xfrm>
            <a:off x="1206966" y="694730"/>
            <a:ext cx="7848600" cy="1362670"/>
          </a:xfrm>
          <a:prstGeom prst="rect">
            <a:avLst/>
          </a:prstGeom>
        </p:spPr>
        <p:txBody>
          <a:bodyPr vert="horz" lIns="91440" tIns="45720" rIns="91440" bIns="45720" rtlCol="0" anchor="ct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b="1" u="sng" dirty="0" smtClean="0">
                <a:ln/>
                <a:solidFill>
                  <a:schemeClr val="accent3"/>
                </a:solidFill>
              </a:rPr>
              <a:t>CONCLUSIONES</a:t>
            </a:r>
            <a:br>
              <a:rPr lang="es-EC" sz="4000" b="1" u="sng" dirty="0" smtClean="0">
                <a:ln/>
                <a:solidFill>
                  <a:schemeClr val="accent3"/>
                </a:solidFill>
              </a:rPr>
            </a:br>
            <a:r>
              <a:rPr lang="es-EC" sz="4000" b="1" u="sng" dirty="0" smtClean="0">
                <a:ln/>
                <a:solidFill>
                  <a:schemeClr val="accent3"/>
                </a:solidFill>
              </a:rPr>
              <a:t/>
            </a:r>
            <a:br>
              <a:rPr lang="es-EC" sz="4000" b="1" u="sng" dirty="0" smtClean="0">
                <a:ln/>
                <a:solidFill>
                  <a:schemeClr val="accent3"/>
                </a:solidFill>
              </a:rPr>
            </a:br>
            <a:endParaRPr lang="en-US" sz="2200" b="1" dirty="0">
              <a:ln/>
            </a:endParaRPr>
          </a:p>
        </p:txBody>
      </p:sp>
    </p:spTree>
    <p:extLst>
      <p:ext uri="{BB962C8B-B14F-4D97-AF65-F5344CB8AC3E}">
        <p14:creationId xmlns:p14="http://schemas.microsoft.com/office/powerpoint/2010/main" val="37116218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2" name="Content Placeholder 1"/>
          <p:cNvSpPr>
            <a:spLocks noGrp="1"/>
          </p:cNvSpPr>
          <p:nvPr>
            <p:ph idx="1"/>
          </p:nvPr>
        </p:nvSpPr>
        <p:spPr>
          <a:xfrm>
            <a:off x="1012246" y="1646237"/>
            <a:ext cx="7674554" cy="4525963"/>
          </a:xfrm>
        </p:spPr>
        <p:txBody>
          <a:bodyPr>
            <a:noAutofit/>
          </a:bodyPr>
          <a:lstStyle/>
          <a:p>
            <a:pPr marL="457200" lvl="0" indent="-457200" algn="just">
              <a:buFont typeface="+mj-lt"/>
              <a:buAutoNum type="arabicPeriod"/>
            </a:pPr>
            <a:r>
              <a:rPr lang="es-EC" sz="1800" dirty="0"/>
              <a:t>La empresa, debe realizar más seguidamente una Auditoría de Gestión a los procesos evaluados y aumentar su alcance a aquellos procesos que puedan ser posibles áreas críticas y vulnerables al riesgo.</a:t>
            </a:r>
            <a:endParaRPr lang="en-US" sz="1800" dirty="0"/>
          </a:p>
          <a:p>
            <a:pPr marL="457200" indent="-457200" algn="just">
              <a:buFont typeface="+mj-lt"/>
              <a:buAutoNum type="arabicPeriod"/>
            </a:pPr>
            <a:endParaRPr lang="en-US" sz="1800" dirty="0"/>
          </a:p>
          <a:p>
            <a:pPr marL="457200" lvl="0" indent="-457200" algn="just">
              <a:buFont typeface="+mj-lt"/>
              <a:buAutoNum type="arabicPeriod"/>
            </a:pPr>
            <a:r>
              <a:rPr lang="es-EC" sz="1800" dirty="0"/>
              <a:t>Implantar las recomendaciones que se establecieron en el transcurso del análisis realizado a la estructura del Control Interno y a los Procedimientos evaluados, para mejorar los niveles de eficiencia, eficacia y economía determinados en este examen de Auditoría</a:t>
            </a:r>
            <a:r>
              <a:rPr lang="es-EC" sz="1800" dirty="0" smtClean="0"/>
              <a:t>.</a:t>
            </a:r>
          </a:p>
          <a:p>
            <a:pPr marL="0" lvl="0" indent="0" algn="just">
              <a:buNone/>
            </a:pPr>
            <a:endParaRPr lang="es-EC" sz="1800" dirty="0" smtClean="0"/>
          </a:p>
          <a:p>
            <a:pPr marL="457200" indent="-457200" algn="just">
              <a:buFont typeface="+mj-lt"/>
              <a:buAutoNum type="arabicPeriod"/>
            </a:pPr>
            <a:r>
              <a:rPr lang="es-EC" sz="1800" dirty="0"/>
              <a:t>Se debe tener un control más riguroso en el proceso de cobros a clientes para lo cual la empresa, debe verificar y basar sus calificaciones a los clientes en las tablas que es manejada por el departamento de ventas, esto permitirá determinar qué clientes son aptos para la obtención de un crédito.</a:t>
            </a:r>
            <a:endParaRPr lang="en-US" sz="1800" dirty="0"/>
          </a:p>
          <a:p>
            <a:pPr marL="457200" lvl="0" indent="-457200" algn="just">
              <a:buFont typeface="+mj-lt"/>
              <a:buAutoNum type="arabicPeriod"/>
            </a:pPr>
            <a:endParaRPr lang="en-US" sz="1800" dirty="0"/>
          </a:p>
          <a:p>
            <a:pPr marL="457200" indent="-457200" algn="just">
              <a:buFont typeface="+mj-lt"/>
              <a:buAutoNum type="arabicPeriod"/>
            </a:pPr>
            <a:endParaRPr lang="en-US" sz="1800" dirty="0"/>
          </a:p>
          <a:p>
            <a:pPr marL="457200" lvl="0" indent="-457200" algn="just">
              <a:buFont typeface="+mj-lt"/>
              <a:buAutoNum type="arabicPeriod"/>
            </a:pPr>
            <a:endParaRPr lang="en-US" sz="1800" dirty="0"/>
          </a:p>
        </p:txBody>
      </p:sp>
      <p:sp>
        <p:nvSpPr>
          <p:cNvPr id="9" name="Title 6"/>
          <p:cNvSpPr txBox="1">
            <a:spLocks/>
          </p:cNvSpPr>
          <p:nvPr/>
        </p:nvSpPr>
        <p:spPr>
          <a:xfrm>
            <a:off x="1206966" y="694730"/>
            <a:ext cx="7848600" cy="1362670"/>
          </a:xfrm>
          <a:prstGeom prst="rect">
            <a:avLst/>
          </a:prstGeom>
        </p:spPr>
        <p:txBody>
          <a:bodyPr vert="horz" lIns="91440" tIns="45720" rIns="91440" bIns="45720" rtlCol="0" anchor="ct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b="1" u="sng" dirty="0" smtClean="0">
                <a:ln/>
                <a:solidFill>
                  <a:schemeClr val="accent3"/>
                </a:solidFill>
              </a:rPr>
              <a:t>RECOMENDACIONES</a:t>
            </a:r>
            <a:br>
              <a:rPr lang="es-EC" sz="4000" b="1" u="sng" dirty="0" smtClean="0">
                <a:ln/>
                <a:solidFill>
                  <a:schemeClr val="accent3"/>
                </a:solidFill>
              </a:rPr>
            </a:br>
            <a:r>
              <a:rPr lang="es-EC" sz="4000" b="1" u="sng" dirty="0" smtClean="0">
                <a:ln/>
                <a:solidFill>
                  <a:schemeClr val="accent3"/>
                </a:solidFill>
              </a:rPr>
              <a:t/>
            </a:r>
            <a:br>
              <a:rPr lang="es-EC" sz="4000" b="1" u="sng" dirty="0" smtClean="0">
                <a:ln/>
                <a:solidFill>
                  <a:schemeClr val="accent3"/>
                </a:solidFill>
              </a:rPr>
            </a:br>
            <a:endParaRPr lang="en-US" sz="2200" b="1" dirty="0">
              <a:ln/>
            </a:endParaRPr>
          </a:p>
        </p:txBody>
      </p:sp>
    </p:spTree>
    <p:extLst>
      <p:ext uri="{BB962C8B-B14F-4D97-AF65-F5344CB8AC3E}">
        <p14:creationId xmlns:p14="http://schemas.microsoft.com/office/powerpoint/2010/main" val="22486581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229600" cy="1066800"/>
          </a:xfrm>
        </p:spPr>
        <p:txBody>
          <a:bodyPr>
            <a:noAutofit/>
          </a:bodyPr>
          <a:lstStyle/>
          <a:p>
            <a:pPr algn="ctr"/>
            <a:r>
              <a:rPr lang="es-EC" sz="66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MUCHAS GRACIAS!</a:t>
            </a:r>
            <a:endParaRPr lang="en-US" sz="66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3" name="Group 2"/>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Tree>
    <p:extLst>
      <p:ext uri="{BB962C8B-B14F-4D97-AF65-F5344CB8AC3E}">
        <p14:creationId xmlns:p14="http://schemas.microsoft.com/office/powerpoint/2010/main" val="8713874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7" name="Title 6"/>
          <p:cNvSpPr>
            <a:spLocks noGrp="1"/>
          </p:cNvSpPr>
          <p:nvPr>
            <p:ph type="title"/>
          </p:nvPr>
        </p:nvSpPr>
        <p:spPr>
          <a:xfrm>
            <a:off x="1054566" y="685800"/>
            <a:ext cx="7848600" cy="97100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4000" b="1" u="sng" dirty="0" smtClean="0">
                <a:ln/>
                <a:solidFill>
                  <a:schemeClr val="accent3"/>
                </a:solidFill>
              </a:rPr>
              <a:t/>
            </a:r>
            <a:br>
              <a:rPr lang="es-EC" sz="4000" b="1" u="sng" dirty="0" smtClean="0">
                <a:ln/>
                <a:solidFill>
                  <a:schemeClr val="accent3"/>
                </a:solidFill>
              </a:rPr>
            </a:br>
            <a:r>
              <a:rPr lang="es-EC" sz="4000" b="1" dirty="0" smtClean="0">
                <a:ln/>
              </a:rPr>
              <a:t>ASPECTOS GENERALES</a:t>
            </a:r>
            <a:endParaRPr lang="en-US" sz="4000" b="1" dirty="0">
              <a:ln/>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83907079"/>
              </p:ext>
            </p:extLst>
          </p:nvPr>
        </p:nvGraphicFramePr>
        <p:xfrm>
          <a:off x="1524000" y="2438400"/>
          <a:ext cx="71628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600200" y="1916668"/>
            <a:ext cx="1447800" cy="369332"/>
          </a:xfrm>
          <a:prstGeom prst="rect">
            <a:avLst/>
          </a:prstGeom>
          <a:noFill/>
        </p:spPr>
        <p:txBody>
          <a:bodyPr wrap="square" rtlCol="0">
            <a:spAutoFit/>
          </a:bodyPr>
          <a:lstStyle/>
          <a:p>
            <a:r>
              <a:rPr lang="es-EC" b="1" dirty="0" smtClean="0"/>
              <a:t>BASE LEGAL:</a:t>
            </a:r>
            <a:endParaRPr lang="en-US" b="1" dirty="0"/>
          </a:p>
        </p:txBody>
      </p:sp>
    </p:spTree>
    <p:extLst>
      <p:ext uri="{BB962C8B-B14F-4D97-AF65-F5344CB8AC3E}">
        <p14:creationId xmlns:p14="http://schemas.microsoft.com/office/powerpoint/2010/main" val="28503367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02.olx.com.ec/ui/7/39/70/1285002861_122743970_1-FERCOMEX-servicios-de-Importacion-y-Exportacion-099907560-Inaquito-1285002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559" y="0"/>
            <a:ext cx="3014441" cy="235611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4" name="Content Placeholder 3"/>
          <p:cNvGraphicFramePr>
            <a:graphicFrameLocks noGrp="1"/>
          </p:cNvGraphicFramePr>
          <p:nvPr>
            <p:ph idx="1"/>
            <p:extLst>
              <p:ext uri="{D42A27DB-BD31-4B8C-83A1-F6EECF244321}">
                <p14:modId xmlns:p14="http://schemas.microsoft.com/office/powerpoint/2010/main" val="2957358986"/>
              </p:ext>
            </p:extLst>
          </p:nvPr>
        </p:nvGraphicFramePr>
        <p:xfrm>
          <a:off x="1219200" y="2133600"/>
          <a:ext cx="6019800"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838200"/>
            <a:ext cx="2057400" cy="609600"/>
          </a:xfrm>
          <a:prstGeom prst="rect">
            <a:avLst/>
          </a:prstGeom>
          <a:ln>
            <a:noFill/>
          </a:ln>
          <a:effectLst>
            <a:softEdge rad="112500"/>
          </a:effectLst>
        </p:spPr>
      </p:pic>
    </p:spTree>
    <p:extLst>
      <p:ext uri="{BB962C8B-B14F-4D97-AF65-F5344CB8AC3E}">
        <p14:creationId xmlns:p14="http://schemas.microsoft.com/office/powerpoint/2010/main" val="10300466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08217" y="2667000"/>
            <a:ext cx="3886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118186" y="1896070"/>
            <a:ext cx="5085303" cy="830997"/>
          </a:xfrm>
          <a:prstGeom prst="rect">
            <a:avLst/>
          </a:prstGeom>
          <a:noFill/>
        </p:spPr>
        <p:txBody>
          <a:bodyPr wrap="none" lIns="91440" tIns="45720" rIns="91440" bIns="45720">
            <a:prstTxWarp prst="textArchUp">
              <a:avLst/>
            </a:prstTxWarp>
            <a:spAutoFit/>
          </a:bodyPr>
          <a:lstStyle/>
          <a:p>
            <a:pPr algn="ctr">
              <a:spcBef>
                <a:spcPct val="0"/>
              </a:spcBef>
            </a:pPr>
            <a:r>
              <a:rPr lang="en-US" sz="6000" b="1" dirty="0">
                <a:ln/>
                <a:latin typeface="+mj-lt"/>
                <a:ea typeface="+mj-ea"/>
                <a:cs typeface="+mj-cs"/>
              </a:rPr>
              <a:t>RESEÑA HISTÓRICA</a:t>
            </a:r>
          </a:p>
        </p:txBody>
      </p:sp>
      <p:pic>
        <p:nvPicPr>
          <p:cNvPr id="9218" name="Picture 2" descr="http://luxproject.com.ua/published/publicdata/WIZARDLUXPR/attachments/SC/products_pictures/8450357-truba-hi-term_t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530" y="4724400"/>
            <a:ext cx="1171575"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blog.ciencianueva.com/wp-content/uploads/2012/01/bandera-espano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648200"/>
            <a:ext cx="1796187" cy="14363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Tree>
    <p:extLst>
      <p:ext uri="{BB962C8B-B14F-4D97-AF65-F5344CB8AC3E}">
        <p14:creationId xmlns:p14="http://schemas.microsoft.com/office/powerpoint/2010/main" val="28464469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543800" cy="1066800"/>
          </a:xfrm>
        </p:spPr>
        <p:txBody>
          <a:bodyPr>
            <a:normAutofit fontScale="90000"/>
          </a:bodyPr>
          <a:lstStyle/>
          <a:p>
            <a:r>
              <a:rPr lang="es-EC"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s-EC"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s-EC" sz="4000" b="1" dirty="0">
                <a:ln/>
              </a:rPr>
              <a:t>DIRECCIONAMIENTO ESTRATÉGICO</a:t>
            </a:r>
            <a:endParaRPr lang="en-US" sz="4000" b="1" dirty="0">
              <a:l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6737310"/>
              </p:ext>
            </p:extLst>
          </p:nvPr>
        </p:nvGraphicFramePr>
        <p:xfrm>
          <a:off x="1524000" y="1752600"/>
          <a:ext cx="6553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11" name="Content Placeholder 3"/>
          <p:cNvGraphicFramePr>
            <a:graphicFrameLocks/>
          </p:cNvGraphicFramePr>
          <p:nvPr>
            <p:extLst>
              <p:ext uri="{D42A27DB-BD31-4B8C-83A1-F6EECF244321}">
                <p14:modId xmlns:p14="http://schemas.microsoft.com/office/powerpoint/2010/main" val="157192545"/>
              </p:ext>
            </p:extLst>
          </p:nvPr>
        </p:nvGraphicFramePr>
        <p:xfrm>
          <a:off x="2971800" y="4114800"/>
          <a:ext cx="5867400" cy="2286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445232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PRINCIPIOS Y VALORES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5464947"/>
              </p:ext>
            </p:extLst>
          </p:nvPr>
        </p:nvGraphicFramePr>
        <p:xfrm>
          <a:off x="914400" y="808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areacompliance.redcumes.com/files/2012/07/checklist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7742" y="1447800"/>
            <a:ext cx="1915843" cy="16435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cdn.dipity.com/uploads/events/fabe96453c58e6fcb40576e95a468f95_1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877937"/>
            <a:ext cx="2183822"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8" name="Picture 7"/>
            <p:cNvPicPr/>
            <p:nvPr/>
          </p:nvPicPr>
          <p:blipFill>
            <a:blip r:embed="rId10">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pic>
        <p:nvPicPr>
          <p:cNvPr id="9" name="Picture 2" descr="http://www.rsexuntadegalicia.com/wp-content/uploads/2011/09/2011-09-13-femenino-trabaj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2602" y="4648200"/>
            <a:ext cx="1929809" cy="1676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1934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s-EC" b="1" dirty="0" smtClean="0">
                <a:ln/>
              </a:rPr>
              <a:t>ANÁLISIS SITUACIONAL</a:t>
            </a:r>
            <a:endParaRPr lang="en-US" dirty="0"/>
          </a:p>
        </p:txBody>
      </p:sp>
      <p:sp>
        <p:nvSpPr>
          <p:cNvPr id="3" name="Content Placeholder 2"/>
          <p:cNvSpPr>
            <a:spLocks noGrp="1"/>
          </p:cNvSpPr>
          <p:nvPr>
            <p:ph idx="1"/>
          </p:nvPr>
        </p:nvSpPr>
        <p:spPr>
          <a:xfrm>
            <a:off x="980632" y="1524000"/>
            <a:ext cx="3680346" cy="609600"/>
          </a:xfrm>
        </p:spPr>
        <p:txBody>
          <a:bodyPr>
            <a:normAutofit/>
          </a:bodyPr>
          <a:lstStyle/>
          <a:p>
            <a:pPr marL="0" indent="0">
              <a:buNone/>
            </a:pPr>
            <a:r>
              <a:rPr lang="es-EC" sz="2800" b="1" i="1" dirty="0" smtClean="0"/>
              <a:t>Análisis Interno:</a:t>
            </a:r>
            <a:endParaRPr lang="en-US" sz="2800" b="1" i="1" dirty="0"/>
          </a:p>
        </p:txBody>
      </p:sp>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7" name="Table 6"/>
          <p:cNvGraphicFramePr>
            <a:graphicFrameLocks noGrp="1"/>
          </p:cNvGraphicFramePr>
          <p:nvPr>
            <p:extLst>
              <p:ext uri="{D42A27DB-BD31-4B8C-83A1-F6EECF244321}">
                <p14:modId xmlns:p14="http://schemas.microsoft.com/office/powerpoint/2010/main" val="2356158659"/>
              </p:ext>
            </p:extLst>
          </p:nvPr>
        </p:nvGraphicFramePr>
        <p:xfrm>
          <a:off x="1295400" y="2209800"/>
          <a:ext cx="7543800" cy="4356845"/>
        </p:xfrm>
        <a:graphic>
          <a:graphicData uri="http://schemas.openxmlformats.org/drawingml/2006/table">
            <a:tbl>
              <a:tblPr firstRow="1" firstCol="1" bandRow="1">
                <a:tableStyleId>{5940675A-B579-460E-94D1-54222C63F5DA}</a:tableStyleId>
              </a:tblPr>
              <a:tblGrid>
                <a:gridCol w="1219200"/>
                <a:gridCol w="5365236"/>
                <a:gridCol w="959364"/>
              </a:tblGrid>
              <a:tr h="239767">
                <a:tc rowSpan="3">
                  <a:txBody>
                    <a:bodyPr/>
                    <a:lstStyle/>
                    <a:p>
                      <a:pPr marL="0" marR="0" algn="ctr">
                        <a:lnSpc>
                          <a:spcPct val="100000"/>
                        </a:lnSpc>
                        <a:spcBef>
                          <a:spcPts val="0"/>
                        </a:spcBef>
                        <a:spcAft>
                          <a:spcPts val="0"/>
                        </a:spcAft>
                      </a:pPr>
                      <a:endParaRPr lang="en-US" sz="1500" dirty="0">
                        <a:effectLst/>
                        <a:latin typeface="Times New Roman" pitchFamily="18" charset="0"/>
                        <a:ea typeface="Calibri"/>
                        <a:cs typeface="Times New Roman" pitchFamily="18" charset="0"/>
                      </a:endParaRPr>
                    </a:p>
                  </a:txBody>
                  <a:tcPr marL="42244" marR="42244" marT="0" marB="0"/>
                </a:tc>
                <a:tc>
                  <a:txBody>
                    <a:bodyPr/>
                    <a:lstStyle/>
                    <a:p>
                      <a:pPr marL="0" marR="0" algn="ctr">
                        <a:lnSpc>
                          <a:spcPct val="100000"/>
                        </a:lnSpc>
                        <a:spcBef>
                          <a:spcPts val="0"/>
                        </a:spcBef>
                        <a:spcAft>
                          <a:spcPts val="0"/>
                        </a:spcAft>
                      </a:pPr>
                      <a:r>
                        <a:rPr lang="es-EC" sz="1500" b="1" dirty="0">
                          <a:effectLst/>
                          <a:latin typeface="Times New Roman" pitchFamily="18" charset="0"/>
                          <a:cs typeface="Times New Roman" pitchFamily="18" charset="0"/>
                        </a:rPr>
                        <a:t>MANUAL DE PROCEDIMIENTOS</a:t>
                      </a:r>
                      <a:endParaRPr lang="en-US" sz="1500" b="1" dirty="0">
                        <a:effectLst/>
                        <a:latin typeface="Times New Roman" pitchFamily="18" charset="0"/>
                        <a:ea typeface="Calibri"/>
                        <a:cs typeface="Times New Roman" pitchFamily="18" charset="0"/>
                      </a:endParaRPr>
                    </a:p>
                  </a:txBody>
                  <a:tcPr marL="42244" marR="42244" marT="0" marB="0" anchor="ctr"/>
                </a:tc>
                <a:tc rowSpan="3">
                  <a:txBody>
                    <a:bodyPr/>
                    <a:lstStyle/>
                    <a:p>
                      <a:pPr marL="0" marR="0" algn="ctr">
                        <a:lnSpc>
                          <a:spcPct val="100000"/>
                        </a:lnSpc>
                        <a:spcBef>
                          <a:spcPts val="0"/>
                        </a:spcBef>
                        <a:spcAft>
                          <a:spcPts val="0"/>
                        </a:spcAft>
                      </a:pPr>
                      <a:r>
                        <a:rPr lang="es-EC" sz="900" spc="5" dirty="0">
                          <a:effectLst/>
                          <a:latin typeface="Times New Roman" pitchFamily="18" charset="0"/>
                          <a:cs typeface="Times New Roman" pitchFamily="18" charset="0"/>
                        </a:rPr>
                        <a:t>Quelle </a:t>
                      </a:r>
                      <a:r>
                        <a:rPr lang="es-EC" sz="900" spc="-5" dirty="0">
                          <a:effectLst/>
                          <a:latin typeface="Times New Roman" pitchFamily="18" charset="0"/>
                          <a:cs typeface="Times New Roman" pitchFamily="18" charset="0"/>
                        </a:rPr>
                        <a:t>-</a:t>
                      </a:r>
                      <a:r>
                        <a:rPr lang="es-EC" sz="900" spc="5" dirty="0">
                          <a:effectLst/>
                          <a:latin typeface="Times New Roman" pitchFamily="18" charset="0"/>
                          <a:cs typeface="Times New Roman" pitchFamily="18" charset="0"/>
                        </a:rPr>
                        <a:t>D</a:t>
                      </a:r>
                      <a:r>
                        <a:rPr lang="es-EC" sz="900" spc="-40" dirty="0">
                          <a:effectLst/>
                          <a:latin typeface="Times New Roman" pitchFamily="18" charset="0"/>
                          <a:cs typeface="Times New Roman" pitchFamily="18" charset="0"/>
                        </a:rPr>
                        <a:t>A</a:t>
                      </a:r>
                      <a:r>
                        <a:rPr lang="es-EC" sz="900" spc="15" dirty="0">
                          <a:effectLst/>
                          <a:latin typeface="Times New Roman" pitchFamily="18" charset="0"/>
                          <a:cs typeface="Times New Roman" pitchFamily="18" charset="0"/>
                        </a:rPr>
                        <a:t>F</a:t>
                      </a:r>
                      <a:endParaRPr lang="en-US" sz="900" dirty="0">
                        <a:effectLst/>
                        <a:latin typeface="Times New Roman" pitchFamily="18" charset="0"/>
                        <a:ea typeface="Calibri"/>
                        <a:cs typeface="Times New Roman" pitchFamily="18" charset="0"/>
                      </a:endParaRPr>
                    </a:p>
                  </a:txBody>
                  <a:tcPr marL="42244" marR="42244" marT="0" marB="0" anchor="ctr"/>
                </a:tc>
              </a:tr>
              <a:tr h="239767">
                <a:tc vMerge="1">
                  <a:txBody>
                    <a:bodyPr/>
                    <a:lstStyle/>
                    <a:p>
                      <a:endParaRPr lang="en-US"/>
                    </a:p>
                  </a:txBody>
                  <a:tcPr/>
                </a:tc>
                <a:tc>
                  <a:txBody>
                    <a:bodyPr/>
                    <a:lstStyle/>
                    <a:p>
                      <a:pPr marL="0" marR="0" algn="ctr">
                        <a:lnSpc>
                          <a:spcPct val="100000"/>
                        </a:lnSpc>
                        <a:spcBef>
                          <a:spcPts val="0"/>
                        </a:spcBef>
                        <a:spcAft>
                          <a:spcPts val="0"/>
                        </a:spcAft>
                      </a:pPr>
                      <a:r>
                        <a:rPr lang="es-EC" sz="1500" b="1" dirty="0">
                          <a:effectLst/>
                          <a:latin typeface="Times New Roman" pitchFamily="18" charset="0"/>
                          <a:cs typeface="Times New Roman" pitchFamily="18" charset="0"/>
                        </a:rPr>
                        <a:t>DEPARTAMENTO DE CONTABILIDAD</a:t>
                      </a:r>
                      <a:endParaRPr lang="en-US" sz="1500" b="1" dirty="0">
                        <a:effectLst/>
                        <a:latin typeface="Times New Roman" pitchFamily="18" charset="0"/>
                        <a:ea typeface="Calibri"/>
                        <a:cs typeface="Times New Roman" pitchFamily="18" charset="0"/>
                      </a:endParaRPr>
                    </a:p>
                  </a:txBody>
                  <a:tcPr marL="42244" marR="42244" marT="0" marB="0" anchor="ctr"/>
                </a:tc>
                <a:tc vMerge="1">
                  <a:txBody>
                    <a:bodyPr/>
                    <a:lstStyle/>
                    <a:p>
                      <a:endParaRPr lang="en-US"/>
                    </a:p>
                  </a:txBody>
                  <a:tcPr/>
                </a:tc>
              </a:tr>
              <a:tr h="494533">
                <a:tc vMerge="1">
                  <a:txBody>
                    <a:bodyPr/>
                    <a:lstStyle/>
                    <a:p>
                      <a:endParaRPr lang="en-US"/>
                    </a:p>
                  </a:txBody>
                  <a:tcPr/>
                </a:tc>
                <a:tc>
                  <a:txBody>
                    <a:bodyPr/>
                    <a:lstStyle/>
                    <a:p>
                      <a:pPr marL="0" marR="0" algn="just">
                        <a:lnSpc>
                          <a:spcPct val="100000"/>
                        </a:lnSpc>
                        <a:spcBef>
                          <a:spcPts val="0"/>
                        </a:spcBef>
                        <a:spcAft>
                          <a:spcPts val="0"/>
                        </a:spcAft>
                      </a:pPr>
                      <a:r>
                        <a:rPr lang="es-EC" sz="1500" b="1" kern="1200" dirty="0" smtClean="0">
                          <a:solidFill>
                            <a:schemeClr val="tx1"/>
                          </a:solidFill>
                          <a:effectLst/>
                          <a:latin typeface="Times New Roman" pitchFamily="18" charset="0"/>
                          <a:ea typeface="+mn-ea"/>
                          <a:cs typeface="Times New Roman" pitchFamily="18" charset="0"/>
                        </a:rPr>
                        <a:t>Procedimiento para solicitud de Crédito y Cobranzas</a:t>
                      </a:r>
                      <a:endParaRPr lang="en-US" sz="1500" dirty="0">
                        <a:effectLst/>
                        <a:latin typeface="Times New Roman" pitchFamily="18" charset="0"/>
                        <a:ea typeface="Calibri"/>
                        <a:cs typeface="Times New Roman" pitchFamily="18" charset="0"/>
                      </a:endParaRPr>
                    </a:p>
                  </a:txBody>
                  <a:tcPr marL="42244" marR="42244" marT="0" marB="0" anchor="ctr"/>
                </a:tc>
                <a:tc vMerge="1">
                  <a:txBody>
                    <a:bodyPr/>
                    <a:lstStyle/>
                    <a:p>
                      <a:endParaRPr lang="en-US"/>
                    </a:p>
                  </a:txBody>
                  <a:tcPr/>
                </a:tc>
              </a:tr>
              <a:tr h="1004067">
                <a:tc gridSpan="3">
                  <a:txBody>
                    <a:bodyPr/>
                    <a:lstStyle/>
                    <a:p>
                      <a:pPr marL="112713" marR="0" lvl="0" indent="-112713" algn="just">
                        <a:lnSpc>
                          <a:spcPct val="100000"/>
                        </a:lnSpc>
                        <a:spcBef>
                          <a:spcPts val="0"/>
                        </a:spcBef>
                        <a:spcAft>
                          <a:spcPts val="0"/>
                        </a:spcAft>
                        <a:buFont typeface="+mj-lt"/>
                        <a:buNone/>
                      </a:pPr>
                      <a:r>
                        <a:rPr lang="es-EC" sz="1500" b="1" dirty="0" smtClean="0">
                          <a:effectLst/>
                          <a:latin typeface="Times New Roman" pitchFamily="18" charset="0"/>
                          <a:cs typeface="Times New Roman" pitchFamily="18" charset="0"/>
                        </a:rPr>
                        <a:t>1.</a:t>
                      </a:r>
                      <a:r>
                        <a:rPr lang="es-EC" sz="1500" b="1" baseline="0" dirty="0" smtClean="0">
                          <a:effectLst/>
                          <a:latin typeface="Times New Roman" pitchFamily="18" charset="0"/>
                          <a:cs typeface="Times New Roman" pitchFamily="18" charset="0"/>
                        </a:rPr>
                        <a:t> </a:t>
                      </a:r>
                      <a:r>
                        <a:rPr lang="es-EC" sz="1500" b="1" dirty="0" smtClean="0">
                          <a:effectLst/>
                          <a:latin typeface="Times New Roman" pitchFamily="18" charset="0"/>
                          <a:cs typeface="Times New Roman" pitchFamily="18" charset="0"/>
                        </a:rPr>
                        <a:t>Objetivos</a:t>
                      </a:r>
                      <a:r>
                        <a:rPr lang="es-EC" sz="1500" b="1" dirty="0">
                          <a:effectLst/>
                          <a:latin typeface="Times New Roman" pitchFamily="18" charset="0"/>
                          <a:cs typeface="Times New Roman" pitchFamily="18" charset="0"/>
                        </a:rPr>
                        <a:t>: </a:t>
                      </a:r>
                      <a:r>
                        <a:rPr lang="es-EC" sz="1500" dirty="0">
                          <a:effectLst/>
                          <a:latin typeface="Times New Roman" pitchFamily="18" charset="0"/>
                          <a:cs typeface="Times New Roman" pitchFamily="18" charset="0"/>
                        </a:rPr>
                        <a:t>Registrar los recursos financieros </a:t>
                      </a:r>
                      <a:r>
                        <a:rPr lang="es-EC" sz="1500" dirty="0" smtClean="0">
                          <a:effectLst/>
                          <a:latin typeface="Times New Roman" pitchFamily="18" charset="0"/>
                          <a:cs typeface="Times New Roman" pitchFamily="18" charset="0"/>
                        </a:rPr>
                        <a:t>en </a:t>
                      </a:r>
                      <a:r>
                        <a:rPr lang="es-EC" sz="1500" dirty="0">
                          <a:effectLst/>
                          <a:latin typeface="Times New Roman" pitchFamily="18" charset="0"/>
                          <a:cs typeface="Times New Roman" pitchFamily="18" charset="0"/>
                        </a:rPr>
                        <a:t>los servicios de consultoría, asesoría y por algunos otros servicios que se otorgan, así como por la venta de material, para su integración a los estados financieros</a:t>
                      </a:r>
                      <a:r>
                        <a:rPr lang="es-EC" sz="1500" dirty="0" smtClean="0">
                          <a:effectLst/>
                          <a:latin typeface="Times New Roman" pitchFamily="18" charset="0"/>
                          <a:cs typeface="Times New Roman" pitchFamily="18" charset="0"/>
                        </a:rPr>
                        <a:t>.</a:t>
                      </a:r>
                      <a:r>
                        <a:rPr lang="es-EC" sz="1500" kern="1200" dirty="0" smtClean="0">
                          <a:solidFill>
                            <a:schemeClr val="tx1"/>
                          </a:solidFill>
                          <a:effectLst/>
                          <a:latin typeface="Times New Roman" pitchFamily="18" charset="0"/>
                          <a:ea typeface="+mn-ea"/>
                          <a:cs typeface="Times New Roman" pitchFamily="18" charset="0"/>
                        </a:rPr>
                        <a:t> Plantear el plan más correcto para cobrar los créditos lo más pronto posible y asignar el interés más óptimo para la empresa en el caso de algún atraso.</a:t>
                      </a:r>
                      <a:endParaRPr lang="en-US" sz="1500" dirty="0">
                        <a:effectLst/>
                        <a:latin typeface="Times New Roman" pitchFamily="18" charset="0"/>
                        <a:ea typeface="Calibri"/>
                        <a:cs typeface="Times New Roman" pitchFamily="18" charset="0"/>
                      </a:endParaRPr>
                    </a:p>
                  </a:txBody>
                  <a:tcPr marL="42244" marR="42244" marT="0" marB="0" anchor="ctr"/>
                </a:tc>
                <a:tc hMerge="1">
                  <a:txBody>
                    <a:bodyPr/>
                    <a:lstStyle/>
                    <a:p>
                      <a:endParaRPr lang="en-US"/>
                    </a:p>
                  </a:txBody>
                  <a:tcPr/>
                </a:tc>
                <a:tc hMerge="1">
                  <a:txBody>
                    <a:bodyPr/>
                    <a:lstStyle/>
                    <a:p>
                      <a:endParaRPr lang="en-US"/>
                    </a:p>
                  </a:txBody>
                  <a:tcPr/>
                </a:tc>
              </a:tr>
              <a:tr h="604520">
                <a:tc gridSpan="3">
                  <a:txBody>
                    <a:bodyPr/>
                    <a:lstStyle/>
                    <a:p>
                      <a:pPr marL="112713" marR="0" lvl="0" indent="-112713" algn="just">
                        <a:lnSpc>
                          <a:spcPct val="100000"/>
                        </a:lnSpc>
                        <a:spcBef>
                          <a:spcPts val="0"/>
                        </a:spcBef>
                        <a:spcAft>
                          <a:spcPts val="0"/>
                        </a:spcAft>
                        <a:buFont typeface="+mj-lt"/>
                        <a:buNone/>
                      </a:pPr>
                      <a:r>
                        <a:rPr lang="es-EC" sz="1500" b="1" dirty="0" smtClean="0">
                          <a:effectLst/>
                          <a:latin typeface="Times New Roman" pitchFamily="18" charset="0"/>
                          <a:cs typeface="Times New Roman" pitchFamily="18" charset="0"/>
                        </a:rPr>
                        <a:t>2. Alcance</a:t>
                      </a:r>
                      <a:r>
                        <a:rPr lang="es-EC" sz="1500" b="1" dirty="0">
                          <a:effectLst/>
                          <a:latin typeface="Times New Roman" pitchFamily="18" charset="0"/>
                          <a:cs typeface="Times New Roman" pitchFamily="18" charset="0"/>
                        </a:rPr>
                        <a:t>: </a:t>
                      </a:r>
                      <a:r>
                        <a:rPr lang="es-EC" sz="1500" kern="1200" dirty="0" smtClean="0">
                          <a:solidFill>
                            <a:schemeClr val="tx1"/>
                          </a:solidFill>
                          <a:effectLst/>
                          <a:latin typeface="Times New Roman" pitchFamily="18" charset="0"/>
                          <a:ea typeface="+mn-ea"/>
                          <a:cs typeface="Times New Roman" pitchFamily="18" charset="0"/>
                        </a:rPr>
                        <a:t>A nivel interno el procedimiento es aplicable a la Dirección de Administración y al Departamento de Crédito y Cobranzas.</a:t>
                      </a:r>
                      <a:r>
                        <a:rPr lang="es-EC" sz="1500" dirty="0" smtClean="0">
                          <a:effectLst/>
                          <a:latin typeface="Times New Roman" pitchFamily="18" charset="0"/>
                          <a:cs typeface="Times New Roman" pitchFamily="18" charset="0"/>
                        </a:rPr>
                        <a:t> </a:t>
                      </a:r>
                      <a:endParaRPr lang="en-US" sz="1500" dirty="0">
                        <a:effectLst/>
                        <a:latin typeface="Times New Roman" pitchFamily="18" charset="0"/>
                        <a:ea typeface="Calibri"/>
                        <a:cs typeface="Times New Roman" pitchFamily="18" charset="0"/>
                      </a:endParaRPr>
                    </a:p>
                  </a:txBody>
                  <a:tcPr marL="42244" marR="42244" marT="0" marB="0" anchor="ctr"/>
                </a:tc>
                <a:tc hMerge="1">
                  <a:txBody>
                    <a:bodyPr/>
                    <a:lstStyle/>
                    <a:p>
                      <a:endParaRPr lang="en-US"/>
                    </a:p>
                  </a:txBody>
                  <a:tcPr/>
                </a:tc>
                <a:tc hMerge="1">
                  <a:txBody>
                    <a:bodyPr/>
                    <a:lstStyle/>
                    <a:p>
                      <a:endParaRPr lang="en-US"/>
                    </a:p>
                  </a:txBody>
                  <a:tcPr/>
                </a:tc>
              </a:tr>
              <a:tr h="1774191">
                <a:tc gridSpan="3">
                  <a:txBody>
                    <a:bodyPr/>
                    <a:lstStyle/>
                    <a:p>
                      <a:pPr marL="0" marR="0" lvl="0" indent="0" algn="just">
                        <a:lnSpc>
                          <a:spcPct val="100000"/>
                        </a:lnSpc>
                        <a:spcBef>
                          <a:spcPts val="0"/>
                        </a:spcBef>
                        <a:spcAft>
                          <a:spcPts val="0"/>
                        </a:spcAft>
                        <a:buFont typeface="+mj-lt"/>
                        <a:buNone/>
                      </a:pPr>
                      <a:r>
                        <a:rPr lang="es-EC" sz="1500" b="1" dirty="0" smtClean="0">
                          <a:effectLst/>
                          <a:latin typeface="Times New Roman" pitchFamily="18" charset="0"/>
                          <a:cs typeface="Times New Roman" pitchFamily="18" charset="0"/>
                        </a:rPr>
                        <a:t>3. Políticas </a:t>
                      </a:r>
                      <a:r>
                        <a:rPr lang="es-EC" sz="1500" b="1" dirty="0">
                          <a:effectLst/>
                          <a:latin typeface="Times New Roman" pitchFamily="18" charset="0"/>
                          <a:cs typeface="Times New Roman" pitchFamily="18" charset="0"/>
                        </a:rPr>
                        <a:t>de operación, normas y </a:t>
                      </a:r>
                      <a:r>
                        <a:rPr lang="es-EC" sz="1500" b="1" dirty="0" smtClean="0">
                          <a:effectLst/>
                          <a:latin typeface="Times New Roman" pitchFamily="18" charset="0"/>
                          <a:cs typeface="Times New Roman" pitchFamily="18" charset="0"/>
                        </a:rPr>
                        <a:t>lineamientos:</a:t>
                      </a:r>
                    </a:p>
                    <a:p>
                      <a:r>
                        <a:rPr lang="es-EC" sz="1500" b="1" kern="1200" dirty="0" smtClean="0">
                          <a:solidFill>
                            <a:schemeClr val="tx1"/>
                          </a:solidFill>
                          <a:effectLst/>
                          <a:latin typeface="Times New Roman" pitchFamily="18" charset="0"/>
                          <a:ea typeface="+mn-ea"/>
                          <a:cs typeface="Times New Roman" pitchFamily="18" charset="0"/>
                        </a:rPr>
                        <a:t> </a:t>
                      </a:r>
                      <a:endParaRPr lang="en-US" sz="1500" b="0" kern="1200" dirty="0" smtClean="0">
                        <a:solidFill>
                          <a:schemeClr val="tx1"/>
                        </a:solidFill>
                        <a:effectLst/>
                        <a:latin typeface="Times New Roman" pitchFamily="18" charset="0"/>
                        <a:ea typeface="+mn-ea"/>
                        <a:cs typeface="Times New Roman" pitchFamily="18" charset="0"/>
                      </a:endParaRPr>
                    </a:p>
                    <a:p>
                      <a:r>
                        <a:rPr lang="es-EC" sz="1500" b="1" u="sng" kern="1200" dirty="0" smtClean="0">
                          <a:solidFill>
                            <a:schemeClr val="tx1"/>
                          </a:solidFill>
                          <a:effectLst/>
                          <a:latin typeface="Times New Roman" pitchFamily="18" charset="0"/>
                          <a:ea typeface="+mn-ea"/>
                          <a:cs typeface="Times New Roman" pitchFamily="18" charset="0"/>
                        </a:rPr>
                        <a:t>Para Otorgamiento de Crédito</a:t>
                      </a:r>
                      <a:endParaRPr lang="en-US" sz="1500" kern="1200" dirty="0" smtClean="0">
                        <a:solidFill>
                          <a:schemeClr val="tx1"/>
                        </a:solidFill>
                        <a:effectLst/>
                        <a:latin typeface="Times New Roman" pitchFamily="18" charset="0"/>
                        <a:ea typeface="+mn-ea"/>
                        <a:cs typeface="Times New Roman" pitchFamily="18" charset="0"/>
                      </a:endParaRPr>
                    </a:p>
                    <a:p>
                      <a:pPr marL="285750" indent="-285750">
                        <a:buFont typeface="Arial" pitchFamily="34" charset="0"/>
                        <a:buChar char="•"/>
                      </a:pPr>
                      <a:r>
                        <a:rPr lang="es-EC" sz="1500" kern="1200" dirty="0" smtClean="0">
                          <a:solidFill>
                            <a:schemeClr val="tx1"/>
                          </a:solidFill>
                          <a:effectLst/>
                          <a:latin typeface="Times New Roman" pitchFamily="18" charset="0"/>
                          <a:ea typeface="+mn-ea"/>
                          <a:cs typeface="Times New Roman" pitchFamily="18" charset="0"/>
                        </a:rPr>
                        <a:t>Es necesario que el cliente haga las tres primeras compras de contado.</a:t>
                      </a:r>
                      <a:endParaRPr lang="en-US" sz="1500" kern="1200" dirty="0" smtClean="0">
                        <a:solidFill>
                          <a:schemeClr val="tx1"/>
                        </a:solidFill>
                        <a:effectLst/>
                        <a:latin typeface="Times New Roman" pitchFamily="18" charset="0"/>
                        <a:ea typeface="+mn-ea"/>
                        <a:cs typeface="Times New Roman" pitchFamily="18" charset="0"/>
                      </a:endParaRPr>
                    </a:p>
                    <a:p>
                      <a:pPr marL="285750" lvl="0" indent="-285750">
                        <a:buFont typeface="Arial" pitchFamily="34" charset="0"/>
                        <a:buChar char="•"/>
                      </a:pPr>
                      <a:r>
                        <a:rPr lang="es-EC" sz="1500" kern="1200" dirty="0" smtClean="0">
                          <a:solidFill>
                            <a:schemeClr val="tx1"/>
                          </a:solidFill>
                          <a:effectLst/>
                          <a:latin typeface="Times New Roman" pitchFamily="18" charset="0"/>
                          <a:ea typeface="+mn-ea"/>
                          <a:cs typeface="Times New Roman" pitchFamily="18" charset="0"/>
                        </a:rPr>
                        <a:t>El crédito inicial a otorgarse no será mayor al promedio de esas tres primeras ventas.</a:t>
                      </a:r>
                    </a:p>
                    <a:p>
                      <a:pPr marL="285750" lvl="0" indent="-285750">
                        <a:buFont typeface="Arial" pitchFamily="34" charset="0"/>
                        <a:buChar char="•"/>
                      </a:pPr>
                      <a:r>
                        <a:rPr lang="es-EC" sz="1500" kern="1200" dirty="0" smtClean="0">
                          <a:solidFill>
                            <a:schemeClr val="tx1"/>
                          </a:solidFill>
                          <a:effectLst/>
                          <a:latin typeface="Times New Roman" pitchFamily="18" charset="0"/>
                          <a:ea typeface="+mn-ea"/>
                          <a:cs typeface="Times New Roman" pitchFamily="18" charset="0"/>
                        </a:rPr>
                        <a:t>En caso de requerirse un crédito mayor al autorizado por única vez será necesario contar con:</a:t>
                      </a:r>
                      <a:endParaRPr lang="en-US" sz="1500" kern="1200" dirty="0" smtClean="0">
                        <a:solidFill>
                          <a:schemeClr val="tx1"/>
                        </a:solidFill>
                        <a:effectLst/>
                        <a:latin typeface="Times New Roman" pitchFamily="18" charset="0"/>
                        <a:ea typeface="+mn-ea"/>
                        <a:cs typeface="Times New Roman" pitchFamily="18" charset="0"/>
                      </a:endParaRPr>
                    </a:p>
                    <a:p>
                      <a:r>
                        <a:rPr lang="es-EC" sz="1500" kern="1200" dirty="0" smtClean="0">
                          <a:solidFill>
                            <a:schemeClr val="tx1"/>
                          </a:solidFill>
                          <a:effectLst/>
                          <a:latin typeface="Times New Roman" pitchFamily="18" charset="0"/>
                          <a:ea typeface="+mn-ea"/>
                          <a:cs typeface="Times New Roman" pitchFamily="18" charset="0"/>
                        </a:rPr>
                        <a:t>		- Cheque en Garantía</a:t>
                      </a:r>
                      <a:endParaRPr lang="en-US" sz="1500" kern="1200" dirty="0" smtClean="0">
                        <a:solidFill>
                          <a:schemeClr val="tx1"/>
                        </a:solidFill>
                        <a:effectLst/>
                        <a:latin typeface="Times New Roman" pitchFamily="18" charset="0"/>
                        <a:ea typeface="+mn-ea"/>
                        <a:cs typeface="Times New Roman" pitchFamily="18" charset="0"/>
                      </a:endParaRPr>
                    </a:p>
                  </a:txBody>
                  <a:tcPr marL="42244" marR="42244" marT="0" marB="0" anchor="ctr"/>
                </a:tc>
                <a:tc hMerge="1">
                  <a:txBody>
                    <a:bodyPr/>
                    <a:lstStyle/>
                    <a:p>
                      <a:endParaRPr lang="en-US"/>
                    </a:p>
                  </a:txBody>
                  <a:tcPr/>
                </a:tc>
                <a:tc hMerge="1">
                  <a:txBody>
                    <a:bodyPr/>
                    <a:lstStyle/>
                    <a:p>
                      <a:endParaRPr lang="en-US"/>
                    </a:p>
                  </a:txBody>
                  <a:tcPr/>
                </a:tc>
              </a:tr>
            </a:tbl>
          </a:graphicData>
        </a:graphic>
      </p:graphicFrame>
      <p:pic>
        <p:nvPicPr>
          <p:cNvPr id="614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4145" y="2387600"/>
            <a:ext cx="1069345"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783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graphicFrame>
        <p:nvGraphicFramePr>
          <p:cNvPr id="7" name="Table 6"/>
          <p:cNvGraphicFramePr>
            <a:graphicFrameLocks noGrp="1"/>
          </p:cNvGraphicFramePr>
          <p:nvPr>
            <p:extLst>
              <p:ext uri="{D42A27DB-BD31-4B8C-83A1-F6EECF244321}">
                <p14:modId xmlns:p14="http://schemas.microsoft.com/office/powerpoint/2010/main" val="2529261806"/>
              </p:ext>
            </p:extLst>
          </p:nvPr>
        </p:nvGraphicFramePr>
        <p:xfrm>
          <a:off x="1295399" y="533400"/>
          <a:ext cx="7391401" cy="5809351"/>
        </p:xfrm>
        <a:graphic>
          <a:graphicData uri="http://schemas.openxmlformats.org/drawingml/2006/table">
            <a:tbl>
              <a:tblPr firstRow="1" firstCol="1" bandRow="1">
                <a:tableStyleId>{5940675A-B579-460E-94D1-54222C63F5DA}</a:tableStyleId>
              </a:tblPr>
              <a:tblGrid>
                <a:gridCol w="1676401"/>
                <a:gridCol w="5046655"/>
                <a:gridCol w="668345"/>
              </a:tblGrid>
              <a:tr h="262413">
                <a:tc rowSpan="3">
                  <a:txBody>
                    <a:bodyPr/>
                    <a:lstStyle/>
                    <a:p>
                      <a:pPr marL="0" marR="0" algn="ctr">
                        <a:lnSpc>
                          <a:spcPct val="115000"/>
                        </a:lnSpc>
                        <a:spcBef>
                          <a:spcPts val="0"/>
                        </a:spcBef>
                        <a:spcAft>
                          <a:spcPts val="0"/>
                        </a:spcAft>
                      </a:pPr>
                      <a:endParaRPr lang="en-US" sz="1600" dirty="0">
                        <a:effectLst/>
                        <a:latin typeface="Times New Roman" pitchFamily="18" charset="0"/>
                        <a:ea typeface="Calibri"/>
                        <a:cs typeface="Times New Roman" pitchFamily="18" charset="0"/>
                      </a:endParaRPr>
                    </a:p>
                  </a:txBody>
                  <a:tcPr marL="42244" marR="42244" marT="0" marB="0"/>
                </a:tc>
                <a:tc>
                  <a:txBody>
                    <a:bodyPr/>
                    <a:lstStyle/>
                    <a:p>
                      <a:pPr marL="0" marR="0" algn="ctr">
                        <a:lnSpc>
                          <a:spcPct val="115000"/>
                        </a:lnSpc>
                        <a:spcBef>
                          <a:spcPts val="0"/>
                        </a:spcBef>
                        <a:spcAft>
                          <a:spcPts val="0"/>
                        </a:spcAft>
                      </a:pPr>
                      <a:r>
                        <a:rPr lang="es-EC" sz="1600" b="1" dirty="0">
                          <a:effectLst/>
                          <a:latin typeface="Times New Roman" pitchFamily="18" charset="0"/>
                          <a:cs typeface="Times New Roman" pitchFamily="18" charset="0"/>
                        </a:rPr>
                        <a:t>MANUAL DE PROCEDIMIENTOS</a:t>
                      </a:r>
                      <a:endParaRPr lang="en-US" sz="1600" b="1" dirty="0">
                        <a:effectLst/>
                        <a:latin typeface="Times New Roman" pitchFamily="18" charset="0"/>
                        <a:ea typeface="Calibri"/>
                        <a:cs typeface="Times New Roman" pitchFamily="18" charset="0"/>
                      </a:endParaRPr>
                    </a:p>
                  </a:txBody>
                  <a:tcPr marL="42244" marR="42244" marT="0" marB="0" anchor="ctr"/>
                </a:tc>
                <a:tc rowSpan="3">
                  <a:txBody>
                    <a:bodyPr/>
                    <a:lstStyle/>
                    <a:p>
                      <a:pPr marL="0" marR="0" algn="ctr">
                        <a:lnSpc>
                          <a:spcPct val="115000"/>
                        </a:lnSpc>
                        <a:spcBef>
                          <a:spcPts val="0"/>
                        </a:spcBef>
                        <a:spcAft>
                          <a:spcPts val="0"/>
                        </a:spcAft>
                      </a:pPr>
                      <a:r>
                        <a:rPr lang="es-EC" sz="1000" spc="5" dirty="0">
                          <a:effectLst/>
                          <a:latin typeface="Times New Roman" pitchFamily="18" charset="0"/>
                          <a:cs typeface="Times New Roman" pitchFamily="18" charset="0"/>
                        </a:rPr>
                        <a:t>Quelle </a:t>
                      </a:r>
                      <a:r>
                        <a:rPr lang="es-EC" sz="1000" spc="-5" dirty="0">
                          <a:effectLst/>
                          <a:latin typeface="Times New Roman" pitchFamily="18" charset="0"/>
                          <a:cs typeface="Times New Roman" pitchFamily="18" charset="0"/>
                        </a:rPr>
                        <a:t>-</a:t>
                      </a:r>
                      <a:r>
                        <a:rPr lang="es-EC" sz="1000" spc="5" dirty="0">
                          <a:effectLst/>
                          <a:latin typeface="Times New Roman" pitchFamily="18" charset="0"/>
                          <a:cs typeface="Times New Roman" pitchFamily="18" charset="0"/>
                        </a:rPr>
                        <a:t>D</a:t>
                      </a:r>
                      <a:r>
                        <a:rPr lang="es-EC" sz="1000" spc="-40" dirty="0">
                          <a:effectLst/>
                          <a:latin typeface="Times New Roman" pitchFamily="18" charset="0"/>
                          <a:cs typeface="Times New Roman" pitchFamily="18" charset="0"/>
                        </a:rPr>
                        <a:t>A</a:t>
                      </a:r>
                      <a:r>
                        <a:rPr lang="es-EC" sz="1000" spc="15" dirty="0">
                          <a:effectLst/>
                          <a:latin typeface="Times New Roman" pitchFamily="18" charset="0"/>
                          <a:cs typeface="Times New Roman" pitchFamily="18" charset="0"/>
                        </a:rPr>
                        <a:t>F</a:t>
                      </a:r>
                      <a:endParaRPr lang="en-US" sz="1050" dirty="0">
                        <a:effectLst/>
                        <a:latin typeface="Times New Roman" pitchFamily="18" charset="0"/>
                        <a:ea typeface="Calibri"/>
                        <a:cs typeface="Times New Roman" pitchFamily="18" charset="0"/>
                      </a:endParaRPr>
                    </a:p>
                  </a:txBody>
                  <a:tcPr marL="42244" marR="42244" marT="0" marB="0" anchor="ctr"/>
                </a:tc>
              </a:tr>
              <a:tr h="355612">
                <a:tc vMerge="1">
                  <a:txBody>
                    <a:bodyPr/>
                    <a:lstStyle/>
                    <a:p>
                      <a:endParaRPr lang="en-US"/>
                    </a:p>
                  </a:txBody>
                  <a:tcPr/>
                </a:tc>
                <a:tc>
                  <a:txBody>
                    <a:bodyPr/>
                    <a:lstStyle/>
                    <a:p>
                      <a:pPr marL="0" marR="0" algn="ctr">
                        <a:lnSpc>
                          <a:spcPct val="115000"/>
                        </a:lnSpc>
                        <a:spcBef>
                          <a:spcPts val="0"/>
                        </a:spcBef>
                        <a:spcAft>
                          <a:spcPts val="0"/>
                        </a:spcAft>
                      </a:pPr>
                      <a:r>
                        <a:rPr lang="es-EC" sz="1600" b="1" dirty="0">
                          <a:effectLst/>
                          <a:latin typeface="Times New Roman" pitchFamily="18" charset="0"/>
                          <a:cs typeface="Times New Roman" pitchFamily="18" charset="0"/>
                        </a:rPr>
                        <a:t>DEPARTAMENTO DE CONTABILIDAD</a:t>
                      </a:r>
                      <a:endParaRPr lang="en-US" sz="1600" b="1" dirty="0">
                        <a:effectLst/>
                        <a:latin typeface="Times New Roman" pitchFamily="18" charset="0"/>
                        <a:ea typeface="Calibri"/>
                        <a:cs typeface="Times New Roman" pitchFamily="18" charset="0"/>
                      </a:endParaRPr>
                    </a:p>
                  </a:txBody>
                  <a:tcPr marL="42244" marR="42244" marT="0" marB="0" anchor="ctr"/>
                </a:tc>
                <a:tc vMerge="1">
                  <a:txBody>
                    <a:bodyPr/>
                    <a:lstStyle/>
                    <a:p>
                      <a:endParaRPr lang="en-US"/>
                    </a:p>
                  </a:txBody>
                  <a:tcPr/>
                </a:tc>
              </a:tr>
              <a:tr h="372575">
                <a:tc vMerge="1">
                  <a:txBody>
                    <a:bodyPr/>
                    <a:lstStyle/>
                    <a:p>
                      <a:endParaRPr lang="en-US"/>
                    </a:p>
                  </a:txBody>
                  <a:tcPr/>
                </a:tc>
                <a:tc>
                  <a:txBody>
                    <a:bodyPr/>
                    <a:lstStyle/>
                    <a:p>
                      <a:pPr marL="0" marR="0" algn="just">
                        <a:lnSpc>
                          <a:spcPct val="100000"/>
                        </a:lnSpc>
                        <a:spcBef>
                          <a:spcPts val="0"/>
                        </a:spcBef>
                        <a:spcAft>
                          <a:spcPts val="0"/>
                        </a:spcAft>
                      </a:pPr>
                      <a:r>
                        <a:rPr lang="es-EC" sz="1600" b="1" kern="1200" dirty="0" smtClean="0">
                          <a:solidFill>
                            <a:schemeClr val="tx1"/>
                          </a:solidFill>
                          <a:effectLst/>
                          <a:latin typeface="Times New Roman" pitchFamily="18" charset="0"/>
                          <a:ea typeface="+mn-ea"/>
                          <a:cs typeface="Times New Roman" pitchFamily="18" charset="0"/>
                        </a:rPr>
                        <a:t>Procedimiento para solicitud de Crédito y Cobranzas</a:t>
                      </a:r>
                      <a:endParaRPr lang="en-US" sz="1600" dirty="0">
                        <a:effectLst/>
                        <a:latin typeface="Times New Roman" pitchFamily="18" charset="0"/>
                        <a:ea typeface="Calibri"/>
                        <a:cs typeface="Times New Roman" pitchFamily="18" charset="0"/>
                      </a:endParaRPr>
                    </a:p>
                  </a:txBody>
                  <a:tcPr marL="42244" marR="42244" marT="0" marB="0" anchor="ctr"/>
                </a:tc>
                <a:tc vMerge="1">
                  <a:txBody>
                    <a:bodyPr/>
                    <a:lstStyle/>
                    <a:p>
                      <a:endParaRPr lang="en-US"/>
                    </a:p>
                  </a:txBody>
                  <a:tcPr/>
                </a:tc>
              </a:tr>
              <a:tr h="4800748">
                <a:tc gridSpan="3">
                  <a:txBody>
                    <a:bodyPr/>
                    <a:lstStyle/>
                    <a:p>
                      <a:pPr algn="just"/>
                      <a:r>
                        <a:rPr lang="es-EC" sz="1800" kern="1200" dirty="0" smtClean="0">
                          <a:solidFill>
                            <a:schemeClr val="tx1"/>
                          </a:solidFill>
                          <a:effectLst/>
                          <a:latin typeface="Times New Roman" pitchFamily="18" charset="0"/>
                          <a:ea typeface="+mn-ea"/>
                          <a:cs typeface="Times New Roman" pitchFamily="18" charset="0"/>
                        </a:rPr>
                        <a:t> </a:t>
                      </a:r>
                      <a:r>
                        <a:rPr lang="es-EC" sz="1500" kern="1200" dirty="0" smtClean="0">
                          <a:solidFill>
                            <a:schemeClr val="tx1"/>
                          </a:solidFill>
                          <a:effectLst/>
                          <a:latin typeface="Times New Roman" pitchFamily="18" charset="0"/>
                          <a:ea typeface="+mn-ea"/>
                          <a:cs typeface="Times New Roman" pitchFamily="18" charset="0"/>
                        </a:rPr>
                        <a:t>Los plazos se darán en este orden y de acuerdo al comportamiento de su pago que se demuestre</a:t>
                      </a:r>
                      <a:endParaRPr lang="en-US" sz="1500" kern="1200" dirty="0" smtClean="0">
                        <a:solidFill>
                          <a:schemeClr val="tx1"/>
                        </a:solidFill>
                        <a:effectLst/>
                        <a:latin typeface="Times New Roman" pitchFamily="18" charset="0"/>
                        <a:ea typeface="+mn-ea"/>
                        <a:cs typeface="Times New Roman" pitchFamily="18" charset="0"/>
                      </a:endParaRPr>
                    </a:p>
                    <a:p>
                      <a:pPr marL="114300" indent="0" algn="just"/>
                      <a:r>
                        <a:rPr lang="es-EC" sz="1500" kern="1200" dirty="0" smtClean="0">
                          <a:solidFill>
                            <a:schemeClr val="tx1"/>
                          </a:solidFill>
                          <a:effectLst/>
                          <a:latin typeface="Times New Roman" pitchFamily="18" charset="0"/>
                          <a:ea typeface="+mn-ea"/>
                          <a:cs typeface="Times New Roman" pitchFamily="18" charset="0"/>
                        </a:rPr>
                        <a:t> </a:t>
                      </a:r>
                      <a:endParaRPr lang="en-US" sz="1500" kern="1200" dirty="0" smtClean="0">
                        <a:solidFill>
                          <a:schemeClr val="tx1"/>
                        </a:solidFill>
                        <a:effectLst/>
                        <a:latin typeface="Times New Roman" pitchFamily="18" charset="0"/>
                        <a:ea typeface="+mn-ea"/>
                        <a:cs typeface="Times New Roman" pitchFamily="18" charset="0"/>
                      </a:endParaRPr>
                    </a:p>
                    <a:p>
                      <a:pPr marL="114300" lvl="0" indent="0" algn="just">
                        <a:buFont typeface="Wingdings" pitchFamily="2" charset="2"/>
                        <a:buNone/>
                      </a:pPr>
                      <a:r>
                        <a:rPr lang="es-EC" sz="1500" kern="1200" dirty="0" smtClean="0">
                          <a:solidFill>
                            <a:schemeClr val="tx1"/>
                          </a:solidFill>
                          <a:effectLst/>
                          <a:latin typeface="Times New Roman" pitchFamily="18" charset="0"/>
                          <a:ea typeface="+mn-ea"/>
                          <a:cs typeface="Times New Roman" pitchFamily="18" charset="0"/>
                        </a:rPr>
                        <a:t>- 8 días</a:t>
                      </a:r>
                      <a:endParaRPr lang="en-US" sz="1500" kern="1200" dirty="0" smtClean="0">
                        <a:solidFill>
                          <a:schemeClr val="tx1"/>
                        </a:solidFill>
                        <a:effectLst/>
                        <a:latin typeface="Times New Roman" pitchFamily="18" charset="0"/>
                        <a:ea typeface="+mn-ea"/>
                        <a:cs typeface="Times New Roman" pitchFamily="18" charset="0"/>
                      </a:endParaRPr>
                    </a:p>
                    <a:p>
                      <a:pPr marL="114300" lvl="0" indent="0" algn="just">
                        <a:buFont typeface="Wingdings" pitchFamily="2" charset="2"/>
                        <a:buNone/>
                      </a:pPr>
                      <a:r>
                        <a:rPr lang="es-EC" sz="1500" kern="1200" dirty="0" smtClean="0">
                          <a:solidFill>
                            <a:schemeClr val="tx1"/>
                          </a:solidFill>
                          <a:effectLst/>
                          <a:latin typeface="Times New Roman" pitchFamily="18" charset="0"/>
                          <a:ea typeface="+mn-ea"/>
                          <a:cs typeface="Times New Roman" pitchFamily="18" charset="0"/>
                        </a:rPr>
                        <a:t>- 15 días</a:t>
                      </a:r>
                      <a:endParaRPr lang="en-US" sz="1500" kern="1200" dirty="0" smtClean="0">
                        <a:solidFill>
                          <a:schemeClr val="tx1"/>
                        </a:solidFill>
                        <a:effectLst/>
                        <a:latin typeface="Times New Roman" pitchFamily="18" charset="0"/>
                        <a:ea typeface="+mn-ea"/>
                        <a:cs typeface="Times New Roman" pitchFamily="18" charset="0"/>
                      </a:endParaRPr>
                    </a:p>
                    <a:p>
                      <a:pPr marL="114300" lvl="0" indent="0" algn="just">
                        <a:buFont typeface="Wingdings" pitchFamily="2" charset="2"/>
                        <a:buNone/>
                      </a:pPr>
                      <a:r>
                        <a:rPr lang="es-EC" sz="1500" kern="1200" dirty="0" smtClean="0">
                          <a:solidFill>
                            <a:schemeClr val="tx1"/>
                          </a:solidFill>
                          <a:effectLst/>
                          <a:latin typeface="Times New Roman" pitchFamily="18" charset="0"/>
                          <a:ea typeface="+mn-ea"/>
                          <a:cs typeface="Times New Roman" pitchFamily="18" charset="0"/>
                        </a:rPr>
                        <a:t>- 20 días</a:t>
                      </a:r>
                      <a:endParaRPr lang="en-US" sz="1500" kern="1200" dirty="0" smtClean="0">
                        <a:solidFill>
                          <a:schemeClr val="tx1"/>
                        </a:solidFill>
                        <a:effectLst/>
                        <a:latin typeface="Times New Roman" pitchFamily="18" charset="0"/>
                        <a:ea typeface="+mn-ea"/>
                        <a:cs typeface="Times New Roman" pitchFamily="18" charset="0"/>
                      </a:endParaRPr>
                    </a:p>
                    <a:p>
                      <a:pPr marL="114300" lvl="0" indent="0" algn="just">
                        <a:buFont typeface="Wingdings" pitchFamily="2" charset="2"/>
                        <a:buNone/>
                      </a:pPr>
                      <a:r>
                        <a:rPr lang="es-EC" sz="1500" kern="1200" dirty="0" smtClean="0">
                          <a:solidFill>
                            <a:schemeClr val="tx1"/>
                          </a:solidFill>
                          <a:effectLst/>
                          <a:latin typeface="Times New Roman" pitchFamily="18" charset="0"/>
                          <a:ea typeface="+mn-ea"/>
                          <a:cs typeface="Times New Roman" pitchFamily="18" charset="0"/>
                        </a:rPr>
                        <a:t>- 30 días</a:t>
                      </a:r>
                      <a:endParaRPr lang="en-US" sz="1500" kern="1200" dirty="0" smtClean="0">
                        <a:solidFill>
                          <a:schemeClr val="tx1"/>
                        </a:solidFill>
                        <a:effectLst/>
                        <a:latin typeface="Times New Roman" pitchFamily="18" charset="0"/>
                        <a:ea typeface="+mn-ea"/>
                        <a:cs typeface="Times New Roman" pitchFamily="18" charset="0"/>
                      </a:endParaRPr>
                    </a:p>
                    <a:p>
                      <a:pPr marL="114300" lvl="0" indent="0" algn="just"/>
                      <a:endParaRPr lang="es-EC" sz="1500" kern="1200" dirty="0" smtClean="0">
                        <a:solidFill>
                          <a:schemeClr val="tx1"/>
                        </a:solidFill>
                        <a:effectLst/>
                        <a:latin typeface="Times New Roman" pitchFamily="18" charset="0"/>
                        <a:ea typeface="+mn-ea"/>
                        <a:cs typeface="Times New Roman" pitchFamily="18" charset="0"/>
                      </a:endParaRPr>
                    </a:p>
                    <a:p>
                      <a:pPr marL="114300" lvl="0" indent="0" algn="just"/>
                      <a:r>
                        <a:rPr lang="es-EC" sz="1500" kern="1200" dirty="0" smtClean="0">
                          <a:solidFill>
                            <a:schemeClr val="tx1"/>
                          </a:solidFill>
                          <a:effectLst/>
                          <a:latin typeface="Times New Roman" pitchFamily="18" charset="0"/>
                          <a:ea typeface="+mn-ea"/>
                          <a:cs typeface="Times New Roman" pitchFamily="18" charset="0"/>
                        </a:rPr>
                        <a:t>En caso de un plazo mayor será necesario contar con la autorización del Director Administrativo y en casos especiales y específicos.</a:t>
                      </a:r>
                      <a:endParaRPr lang="en-US" sz="1500" kern="1200" dirty="0" smtClean="0">
                        <a:solidFill>
                          <a:schemeClr val="tx1"/>
                        </a:solidFill>
                        <a:effectLst/>
                        <a:latin typeface="Times New Roman" pitchFamily="18" charset="0"/>
                        <a:ea typeface="+mn-ea"/>
                        <a:cs typeface="Times New Roman" pitchFamily="18" charset="0"/>
                      </a:endParaRPr>
                    </a:p>
                    <a:p>
                      <a:pPr algn="just"/>
                      <a:r>
                        <a:rPr lang="es-EC" sz="1500" kern="1200" dirty="0" smtClean="0">
                          <a:solidFill>
                            <a:schemeClr val="tx1"/>
                          </a:solidFill>
                          <a:effectLst/>
                          <a:latin typeface="Times New Roman" pitchFamily="18" charset="0"/>
                          <a:ea typeface="+mn-ea"/>
                          <a:cs typeface="Times New Roman" pitchFamily="18" charset="0"/>
                        </a:rPr>
                        <a:t> </a:t>
                      </a:r>
                      <a:endParaRPr lang="en-US" sz="1500" kern="1200" dirty="0" smtClean="0">
                        <a:solidFill>
                          <a:schemeClr val="tx1"/>
                        </a:solidFill>
                        <a:effectLst/>
                        <a:latin typeface="Times New Roman" pitchFamily="18" charset="0"/>
                        <a:ea typeface="+mn-ea"/>
                        <a:cs typeface="Times New Roman" pitchFamily="18" charset="0"/>
                      </a:endParaRPr>
                    </a:p>
                    <a:p>
                      <a:pPr marL="400050" lvl="2" indent="-285750" algn="just">
                        <a:buFont typeface="Wingdings" pitchFamily="2" charset="2"/>
                        <a:buChar char="Ø"/>
                      </a:pPr>
                      <a:r>
                        <a:rPr lang="es-EC" sz="1500" kern="1200" dirty="0" smtClean="0">
                          <a:solidFill>
                            <a:schemeClr val="tx1"/>
                          </a:solidFill>
                          <a:effectLst/>
                          <a:latin typeface="Times New Roman" pitchFamily="18" charset="0"/>
                          <a:ea typeface="+mn-ea"/>
                          <a:cs typeface="Times New Roman" pitchFamily="18" charset="0"/>
                        </a:rPr>
                        <a:t>Los créditos con más de 30 días vencidos causarán 2% mensual de intereses moratorios.</a:t>
                      </a:r>
                      <a:endParaRPr lang="en-US" sz="1500" kern="1200" dirty="0" smtClean="0">
                        <a:solidFill>
                          <a:schemeClr val="tx1"/>
                        </a:solidFill>
                        <a:effectLst/>
                        <a:latin typeface="Times New Roman" pitchFamily="18" charset="0"/>
                        <a:ea typeface="+mn-ea"/>
                        <a:cs typeface="Times New Roman" pitchFamily="18" charset="0"/>
                      </a:endParaRPr>
                    </a:p>
                    <a:p>
                      <a:pPr marL="400050" lvl="2" indent="-285750" algn="just">
                        <a:buFont typeface="Wingdings" pitchFamily="2" charset="2"/>
                        <a:buChar char="Ø"/>
                      </a:pPr>
                      <a:r>
                        <a:rPr lang="es-EC" sz="1500" kern="1200" dirty="0" smtClean="0">
                          <a:solidFill>
                            <a:schemeClr val="tx1"/>
                          </a:solidFill>
                          <a:effectLst/>
                          <a:latin typeface="Times New Roman" pitchFamily="18" charset="0"/>
                          <a:ea typeface="+mn-ea"/>
                          <a:cs typeface="Times New Roman" pitchFamily="18" charset="0"/>
                        </a:rPr>
                        <a:t>De cheques por el banco (por causas imputables al cliente como cancelación, falta de fondos, rectificación de firmas, etc.) causarán un 20% de cargos.</a:t>
                      </a:r>
                      <a:endParaRPr lang="en-US" sz="1500" kern="1200" dirty="0" smtClean="0">
                        <a:solidFill>
                          <a:schemeClr val="tx1"/>
                        </a:solidFill>
                        <a:effectLst/>
                        <a:latin typeface="Times New Roman" pitchFamily="18" charset="0"/>
                        <a:ea typeface="+mn-ea"/>
                        <a:cs typeface="Times New Roman" pitchFamily="18" charset="0"/>
                      </a:endParaRPr>
                    </a:p>
                    <a:p>
                      <a:pPr marL="400050" lvl="2" indent="-285750" algn="just">
                        <a:buFont typeface="Wingdings" pitchFamily="2" charset="2"/>
                        <a:buChar char="Ø"/>
                      </a:pPr>
                      <a:r>
                        <a:rPr lang="es-EC" sz="1500" kern="1200" dirty="0" smtClean="0">
                          <a:solidFill>
                            <a:schemeClr val="tx1"/>
                          </a:solidFill>
                          <a:effectLst/>
                          <a:latin typeface="Times New Roman" pitchFamily="18" charset="0"/>
                          <a:ea typeface="+mn-ea"/>
                          <a:cs typeface="Times New Roman" pitchFamily="18" charset="0"/>
                        </a:rPr>
                        <a:t>El pago debe efectuarse con cheque, depósito  y/o transferencia bancaria, en estos dos últimos casos el cliente está obligado a entregar copia del movimiento bancario como comprobante de que el pago se ha realizado.</a:t>
                      </a:r>
                      <a:endParaRPr lang="en-US" sz="1500" kern="1200" dirty="0" smtClean="0">
                        <a:solidFill>
                          <a:schemeClr val="tx1"/>
                        </a:solidFill>
                        <a:effectLst/>
                        <a:latin typeface="Times New Roman" pitchFamily="18" charset="0"/>
                        <a:ea typeface="+mn-ea"/>
                        <a:cs typeface="Times New Roman" pitchFamily="18" charset="0"/>
                      </a:endParaRPr>
                    </a:p>
                  </a:txBody>
                  <a:tcPr marL="42244" marR="42244" marT="0" marB="0" anchor="ctr"/>
                </a:tc>
                <a:tc hMerge="1">
                  <a:txBody>
                    <a:bodyPr/>
                    <a:lstStyle/>
                    <a:p>
                      <a:endParaRPr lang="en-US"/>
                    </a:p>
                  </a:txBody>
                  <a:tcPr/>
                </a:tc>
                <a:tc hMerge="1">
                  <a:txBody>
                    <a:bodyPr/>
                    <a:lstStyle/>
                    <a:p>
                      <a:endParaRPr lang="en-US"/>
                    </a:p>
                  </a:txBody>
                  <a:tcPr/>
                </a:tc>
              </a:tr>
            </a:tbl>
          </a:graphicData>
        </a:graphic>
      </p:graphicFrame>
      <p:pic>
        <p:nvPicPr>
          <p:cNvPr id="1433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707240"/>
            <a:ext cx="1400175" cy="66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35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966" y="228600"/>
            <a:ext cx="990600" cy="6553200"/>
            <a:chOff x="-55880" y="946915"/>
            <a:chExt cx="1198880" cy="7601982"/>
          </a:xfrm>
          <a:noFill/>
          <a:effectLst>
            <a:glow rad="1905000">
              <a:schemeClr val="bg1">
                <a:alpha val="0"/>
              </a:schemeClr>
            </a:glow>
            <a:reflection stA="46000" endPos="65000" dist="50800" dir="5400000" sy="-100000" algn="bl" rotWithShape="0"/>
          </a:effectLst>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61" t="27280" r="70078" b="13601"/>
            <a:stretch/>
          </p:blipFill>
          <p:spPr>
            <a:xfrm>
              <a:off x="-598" y="1791023"/>
              <a:ext cx="1092380" cy="6757874"/>
            </a:xfrm>
            <a:prstGeom prst="rect">
              <a:avLst/>
            </a:prstGeom>
            <a:gr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880" y="946915"/>
              <a:ext cx="1198880" cy="1110485"/>
            </a:xfrm>
            <a:prstGeom prst="rect">
              <a:avLst/>
            </a:prstGeom>
            <a:grpFill/>
          </p:spPr>
        </p:pic>
      </p:gr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rotWithShape="1">
          <a:blip r:embed="rId4">
            <a:extLst>
              <a:ext uri="{28A0092B-C50C-407E-A947-70E740481C1C}">
                <a14:useLocalDpi xmlns:a14="http://schemas.microsoft.com/office/drawing/2010/main" val="0"/>
              </a:ext>
            </a:extLst>
          </a:blip>
          <a:srcRect t="3219"/>
          <a:stretch/>
        </p:blipFill>
        <p:spPr bwMode="auto">
          <a:xfrm>
            <a:off x="1981200" y="166052"/>
            <a:ext cx="5772785" cy="6563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3061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TotalTime>
  <Words>779</Words>
  <Application>Microsoft Office PowerPoint</Application>
  <PresentationFormat>On-screen Show (4:3)</PresentationFormat>
  <Paragraphs>116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ASPECTOS GENERALES</vt:lpstr>
      <vt:lpstr>PowerPoint Presentation</vt:lpstr>
      <vt:lpstr>PowerPoint Presentation</vt:lpstr>
      <vt:lpstr> DIRECCIONAMIENTO ESTRATÉGICO</vt:lpstr>
      <vt:lpstr>PRINCIPIOS Y VALORES</vt:lpstr>
      <vt:lpstr>ANÁLISIS SITUACIONAL</vt:lpstr>
      <vt:lpstr>PowerPoint Presentation</vt:lpstr>
      <vt:lpstr>PowerPoint Presentation</vt:lpstr>
      <vt:lpstr>PowerPoint Presentation</vt:lpstr>
      <vt:lpstr>METODOLOGÍA PARA LA AUDITORÍA DE GESTIÓN</vt:lpstr>
      <vt:lpstr>Herramientas para evaluar el Control Interno</vt:lpstr>
      <vt:lpstr>Metodología de la Ejecución de la Auditoría de Gestión</vt:lpstr>
      <vt:lpstr>“AUDITORÍA DE GESTIÓN A LOS PROCESOS CONTABLES, IMPORTACIONES Y CRÉDITO DE LA EMPRESA SISTEMAS DE AGUA POTABLE QUELLE S.A. UBICADA EN LA PROVINCIA DE PICHINCHA, DISTRITO METROPOLITANO DE QUITO AL 31 DE DICIEMBRE DE 2012.”</vt:lpstr>
      <vt:lpstr>APLICACIÓN</vt:lpstr>
      <vt:lpstr>PowerPoint Presentation</vt:lpstr>
      <vt:lpstr>PowerPoint Presentation</vt:lpstr>
      <vt:lpstr>MUCHAS GRACIAS!</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Valencia, Daniela (EC - Quito)</dc:creator>
  <cp:lastModifiedBy>Valencia, Daniela (EC - Quito)</cp:lastModifiedBy>
  <cp:revision>78</cp:revision>
  <dcterms:created xsi:type="dcterms:W3CDTF">2013-01-24T00:09:24Z</dcterms:created>
  <dcterms:modified xsi:type="dcterms:W3CDTF">2013-05-01T01:20:58Z</dcterms:modified>
</cp:coreProperties>
</file>