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3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34"/>
  </p:notesMasterIdLst>
  <p:sldIdLst>
    <p:sldId id="256" r:id="rId2"/>
    <p:sldId id="257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76" r:id="rId12"/>
    <p:sldId id="291" r:id="rId13"/>
    <p:sldId id="292" r:id="rId14"/>
    <p:sldId id="269" r:id="rId15"/>
    <p:sldId id="271" r:id="rId16"/>
    <p:sldId id="272" r:id="rId17"/>
    <p:sldId id="273" r:id="rId18"/>
    <p:sldId id="274" r:id="rId19"/>
    <p:sldId id="284" r:id="rId20"/>
    <p:sldId id="280" r:id="rId21"/>
    <p:sldId id="281" r:id="rId22"/>
    <p:sldId id="282" r:id="rId23"/>
    <p:sldId id="283" r:id="rId24"/>
    <p:sldId id="270" r:id="rId25"/>
    <p:sldId id="278" r:id="rId26"/>
    <p:sldId id="275" r:id="rId27"/>
    <p:sldId id="277" r:id="rId28"/>
    <p:sldId id="290" r:id="rId29"/>
    <p:sldId id="288" r:id="rId30"/>
    <p:sldId id="286" r:id="rId31"/>
    <p:sldId id="287" r:id="rId32"/>
    <p:sldId id="263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1979" autoAdjust="0"/>
  </p:normalViewPr>
  <p:slideViewPr>
    <p:cSldViewPr>
      <p:cViewPr>
        <p:scale>
          <a:sx n="70" d="100"/>
          <a:sy n="70" d="100"/>
        </p:scale>
        <p:origin x="-137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523261011587506E-2"/>
          <c:y val="0.22490173048672887"/>
          <c:w val="0.81095347797682493"/>
          <c:h val="0.68738819937581463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Resultados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Hoja1!$A$2:$A$5</c:f>
              <c:strCache>
                <c:ptCount val="4"/>
                <c:pt idx="0">
                  <c:v>Excelente</c:v>
                </c:pt>
                <c:pt idx="1">
                  <c:v>Bueno</c:v>
                </c:pt>
                <c:pt idx="2">
                  <c:v>Regular</c:v>
                </c:pt>
                <c:pt idx="3">
                  <c:v>Malo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0.11</c:v>
                </c:pt>
                <c:pt idx="1">
                  <c:v>0.28000000000000003</c:v>
                </c:pt>
                <c:pt idx="2">
                  <c:v>0.5</c:v>
                </c:pt>
                <c:pt idx="3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2.0887803871677608E-2"/>
          <c:y val="0.12052898159768916"/>
          <c:w val="0.9"/>
          <c:h val="0.10066772653179078"/>
        </c:manualLayout>
      </c:layout>
      <c:overlay val="0"/>
      <c:txPr>
        <a:bodyPr/>
        <a:lstStyle/>
        <a:p>
          <a:pPr>
            <a:defRPr sz="18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Resultados</c:v>
                </c:pt>
              </c:strCache>
            </c:strRef>
          </c:tx>
          <c:dLbls>
            <c:dLbl>
              <c:idx val="0"/>
              <c:layout>
                <c:manualLayout>
                  <c:x val="-0.17747830431308509"/>
                  <c:y val="-0.26077704532202056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83%</a:t>
                    </a:r>
                    <a:endParaRPr lang="en-US" sz="200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/>
                      <a:t>11%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4683814056485834E-2"/>
                  <c:y val="0.1171685349911681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8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Hoja1!$A$2:$A$5</c:f>
              <c:strCache>
                <c:ptCount val="4"/>
                <c:pt idx="0">
                  <c:v>Excelente</c:v>
                </c:pt>
                <c:pt idx="1">
                  <c:v>Bueno </c:v>
                </c:pt>
                <c:pt idx="2">
                  <c:v>Regular</c:v>
                </c:pt>
                <c:pt idx="3">
                  <c:v>Malo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0.83</c:v>
                </c:pt>
                <c:pt idx="1">
                  <c:v>0.11</c:v>
                </c:pt>
                <c:pt idx="2">
                  <c:v>0.06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23493494073896393"/>
          <c:y val="5.5762517916743887E-2"/>
          <c:w val="0.51200881635827267"/>
          <c:h val="0.1126448429532575"/>
        </c:manualLayout>
      </c:layout>
      <c:overlay val="0"/>
      <c:txPr>
        <a:bodyPr/>
        <a:lstStyle/>
        <a:p>
          <a:pPr>
            <a:defRPr sz="18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Hoja1!$B$3:$B$13</c:f>
              <c:strCache>
                <c:ptCount val="11"/>
                <c:pt idx="0">
                  <c:v>Boston</c:v>
                </c:pt>
                <c:pt idx="1">
                  <c:v>Cadiz</c:v>
                </c:pt>
                <c:pt idx="2">
                  <c:v>A coruna</c:v>
                </c:pt>
                <c:pt idx="3">
                  <c:v>Dublin</c:v>
                </c:pt>
                <c:pt idx="4">
                  <c:v>Bremen</c:v>
                </c:pt>
                <c:pt idx="5">
                  <c:v>Amsterdam</c:v>
                </c:pt>
                <c:pt idx="6">
                  <c:v>Le Havre</c:v>
                </c:pt>
                <c:pt idx="7">
                  <c:v>Lisboa</c:v>
                </c:pt>
                <c:pt idx="8">
                  <c:v>La Guaira</c:v>
                </c:pt>
                <c:pt idx="9">
                  <c:v>Colon</c:v>
                </c:pt>
                <c:pt idx="10">
                  <c:v>Balboa</c:v>
                </c:pt>
              </c:strCache>
            </c:strRef>
          </c:cat>
          <c:val>
            <c:numRef>
              <c:f>Hoja1!$C$3:$C$13</c:f>
              <c:numCache>
                <c:formatCode>"$"#,##0.00</c:formatCode>
                <c:ptCount val="11"/>
                <c:pt idx="0">
                  <c:v>84061.26</c:v>
                </c:pt>
                <c:pt idx="1">
                  <c:v>32916.44</c:v>
                </c:pt>
                <c:pt idx="2">
                  <c:v>94931.47</c:v>
                </c:pt>
                <c:pt idx="3">
                  <c:v>61597.97</c:v>
                </c:pt>
                <c:pt idx="4">
                  <c:v>46514.83</c:v>
                </c:pt>
                <c:pt idx="5">
                  <c:v>14013.24</c:v>
                </c:pt>
                <c:pt idx="6">
                  <c:v>82270.81</c:v>
                </c:pt>
                <c:pt idx="7">
                  <c:v>90674.58</c:v>
                </c:pt>
                <c:pt idx="8">
                  <c:v>14013.24</c:v>
                </c:pt>
                <c:pt idx="9">
                  <c:v>27781.360000000001</c:v>
                </c:pt>
                <c:pt idx="10">
                  <c:v>24754.799999999999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D1FB9B-EA8A-4692-A139-BBF47E4AE474}" type="doc">
      <dgm:prSet loTypeId="urn:microsoft.com/office/officeart/2005/8/layout/h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8634608E-5AF1-4A1A-B658-AFA2112D034D}">
      <dgm:prSet phldrT="[Texto]" phldr="1"/>
      <dgm:spPr/>
      <dgm:t>
        <a:bodyPr/>
        <a:lstStyle/>
        <a:p>
          <a:endParaRPr lang="es-ES" dirty="0"/>
        </a:p>
      </dgm:t>
    </dgm:pt>
    <dgm:pt modelId="{50B971A9-CC35-4522-8C16-C8A61214C66F}" type="parTrans" cxnId="{F9B160C8-DFFF-44FA-A5FF-05F3387C4AF0}">
      <dgm:prSet/>
      <dgm:spPr/>
      <dgm:t>
        <a:bodyPr/>
        <a:lstStyle/>
        <a:p>
          <a:endParaRPr lang="es-ES"/>
        </a:p>
      </dgm:t>
    </dgm:pt>
    <dgm:pt modelId="{DE5E1EBA-C170-4D1F-A5D3-D8D65F50A2E8}" type="sibTrans" cxnId="{F9B160C8-DFFF-44FA-A5FF-05F3387C4AF0}">
      <dgm:prSet/>
      <dgm:spPr/>
      <dgm:t>
        <a:bodyPr/>
        <a:lstStyle/>
        <a:p>
          <a:endParaRPr lang="es-ES"/>
        </a:p>
      </dgm:t>
    </dgm:pt>
    <dgm:pt modelId="{0B6CB60C-C2E2-4360-862B-82EF31814457}">
      <dgm:prSet phldrT="[Texto]" custT="1"/>
      <dgm:spPr/>
      <dgm:t>
        <a:bodyPr/>
        <a:lstStyle/>
        <a:p>
          <a:pPr algn="ctr"/>
          <a:r>
            <a:rPr lang="es-ES" sz="2400" dirty="0" smtClean="0">
              <a:latin typeface="Arial" pitchFamily="34" charset="0"/>
              <a:cs typeface="Arial" pitchFamily="34" charset="0"/>
            </a:rPr>
            <a:t>El riesgo que se produce por administrar grandes cantidades de dinero en efectivo </a:t>
          </a:r>
          <a:endParaRPr lang="es-ES" sz="2400" dirty="0"/>
        </a:p>
      </dgm:t>
    </dgm:pt>
    <dgm:pt modelId="{ACA8B574-A1F6-4B1C-80BB-95470EAE674D}" type="parTrans" cxnId="{EB44E6DF-85F1-4DB1-9674-D7E0992EBC33}">
      <dgm:prSet/>
      <dgm:spPr/>
      <dgm:t>
        <a:bodyPr/>
        <a:lstStyle/>
        <a:p>
          <a:endParaRPr lang="es-ES"/>
        </a:p>
      </dgm:t>
    </dgm:pt>
    <dgm:pt modelId="{C50E3E91-6EE6-4D63-BD5C-2DD781C748E8}" type="sibTrans" cxnId="{EB44E6DF-85F1-4DB1-9674-D7E0992EBC33}">
      <dgm:prSet/>
      <dgm:spPr/>
      <dgm:t>
        <a:bodyPr/>
        <a:lstStyle/>
        <a:p>
          <a:endParaRPr lang="es-ES"/>
        </a:p>
      </dgm:t>
    </dgm:pt>
    <dgm:pt modelId="{B6F57638-090E-4578-8C1B-7F201DEF8257}">
      <dgm:prSet phldrT="[Texto]"/>
      <dgm:spPr/>
      <dgm:t>
        <a:bodyPr/>
        <a:lstStyle/>
        <a:p>
          <a:pPr algn="ctr"/>
          <a:r>
            <a:rPr lang="es-ES" dirty="0" smtClean="0"/>
            <a:t>En el Crucero Internacional Atlántico 2012</a:t>
          </a:r>
          <a:endParaRPr lang="es-ES" dirty="0"/>
        </a:p>
      </dgm:t>
    </dgm:pt>
    <dgm:pt modelId="{BC5693B9-53BE-49D8-89DD-8A9879C4D1E7}" type="parTrans" cxnId="{F0F5B01A-1956-4B80-8D89-DCC42812DCF1}">
      <dgm:prSet/>
      <dgm:spPr/>
      <dgm:t>
        <a:bodyPr/>
        <a:lstStyle/>
        <a:p>
          <a:endParaRPr lang="es-ES"/>
        </a:p>
      </dgm:t>
    </dgm:pt>
    <dgm:pt modelId="{A567D0DE-BE95-4445-BAC4-E41E28418190}" type="sibTrans" cxnId="{F0F5B01A-1956-4B80-8D89-DCC42812DCF1}">
      <dgm:prSet/>
      <dgm:spPr/>
      <dgm:t>
        <a:bodyPr/>
        <a:lstStyle/>
        <a:p>
          <a:endParaRPr lang="es-ES"/>
        </a:p>
      </dgm:t>
    </dgm:pt>
    <dgm:pt modelId="{AE9597BC-001C-4DD4-8397-6D970E8317A8}">
      <dgm:prSet phldrT="[Texto]"/>
      <dgm:spPr/>
      <dgm:t>
        <a:bodyPr/>
        <a:lstStyle/>
        <a:p>
          <a:pPr algn="ctr"/>
          <a:r>
            <a:rPr lang="es-ES" dirty="0" smtClean="0">
              <a:latin typeface="Arial" pitchFamily="34" charset="0"/>
              <a:cs typeface="Arial" pitchFamily="34" charset="0"/>
            </a:rPr>
            <a:t>Plan de mejora de administración de estos recursos y análisis del presupuesto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14130A32-1479-45B4-953E-CEA6C0A6E652}" type="parTrans" cxnId="{8F12517C-1E52-4A70-844A-C454A4FE0414}">
      <dgm:prSet/>
      <dgm:spPr/>
      <dgm:t>
        <a:bodyPr/>
        <a:lstStyle/>
        <a:p>
          <a:endParaRPr lang="es-ES"/>
        </a:p>
      </dgm:t>
    </dgm:pt>
    <dgm:pt modelId="{0CD6378F-F0AC-41C1-B1DA-CDD40CD710C2}" type="sibTrans" cxnId="{8F12517C-1E52-4A70-844A-C454A4FE0414}">
      <dgm:prSet/>
      <dgm:spPr/>
      <dgm:t>
        <a:bodyPr/>
        <a:lstStyle/>
        <a:p>
          <a:endParaRPr lang="es-ES"/>
        </a:p>
      </dgm:t>
    </dgm:pt>
    <dgm:pt modelId="{FFD55DD3-8865-4CEB-96C9-CD1744BF7374}" type="pres">
      <dgm:prSet presAssocID="{2CD1FB9B-EA8A-4692-A139-BBF47E4AE47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69A38C8-3F26-4D2A-93CD-14140E7DD549}" type="pres">
      <dgm:prSet presAssocID="{8634608E-5AF1-4A1A-B658-AFA2112D034D}" presName="roof" presStyleLbl="dkBgShp" presStyleIdx="0" presStyleCnt="2"/>
      <dgm:spPr/>
      <dgm:t>
        <a:bodyPr/>
        <a:lstStyle/>
        <a:p>
          <a:endParaRPr lang="es-ES"/>
        </a:p>
      </dgm:t>
    </dgm:pt>
    <dgm:pt modelId="{903694BE-BAE2-43BE-B1B4-F1A4D467FC85}" type="pres">
      <dgm:prSet presAssocID="{8634608E-5AF1-4A1A-B658-AFA2112D034D}" presName="pillars" presStyleCnt="0"/>
      <dgm:spPr/>
    </dgm:pt>
    <dgm:pt modelId="{5C8AA29F-410A-40B2-9110-51C3A75CB5EB}" type="pres">
      <dgm:prSet presAssocID="{8634608E-5AF1-4A1A-B658-AFA2112D034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7ACDAF-0DD6-4572-A9C3-893FA40F4BD0}" type="pres">
      <dgm:prSet presAssocID="{B6F57638-090E-4578-8C1B-7F201DEF8257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070406-5F3A-4C97-BAC3-7650AA4E163D}" type="pres">
      <dgm:prSet presAssocID="{AE9597BC-001C-4DD4-8397-6D970E8317A8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B407FA-C949-4882-9AC9-BA126674B286}" type="pres">
      <dgm:prSet presAssocID="{8634608E-5AF1-4A1A-B658-AFA2112D034D}" presName="base" presStyleLbl="dkBgShp" presStyleIdx="1" presStyleCnt="2"/>
      <dgm:spPr/>
    </dgm:pt>
  </dgm:ptLst>
  <dgm:cxnLst>
    <dgm:cxn modelId="{BA664C5A-CAC9-4D6B-95F1-BDE4327A8FD7}" type="presOf" srcId="{0B6CB60C-C2E2-4360-862B-82EF31814457}" destId="{5C8AA29F-410A-40B2-9110-51C3A75CB5EB}" srcOrd="0" destOrd="0" presId="urn:microsoft.com/office/officeart/2005/8/layout/hList3"/>
    <dgm:cxn modelId="{D37A481D-BBFD-479B-B61E-718C140A2D14}" type="presOf" srcId="{8634608E-5AF1-4A1A-B658-AFA2112D034D}" destId="{F69A38C8-3F26-4D2A-93CD-14140E7DD549}" srcOrd="0" destOrd="0" presId="urn:microsoft.com/office/officeart/2005/8/layout/hList3"/>
    <dgm:cxn modelId="{F0F5B01A-1956-4B80-8D89-DCC42812DCF1}" srcId="{8634608E-5AF1-4A1A-B658-AFA2112D034D}" destId="{B6F57638-090E-4578-8C1B-7F201DEF8257}" srcOrd="1" destOrd="0" parTransId="{BC5693B9-53BE-49D8-89DD-8A9879C4D1E7}" sibTransId="{A567D0DE-BE95-4445-BAC4-E41E28418190}"/>
    <dgm:cxn modelId="{546E0F08-890B-4386-8C2B-2EE056EB339E}" type="presOf" srcId="{B6F57638-090E-4578-8C1B-7F201DEF8257}" destId="{177ACDAF-0DD6-4572-A9C3-893FA40F4BD0}" srcOrd="0" destOrd="0" presId="urn:microsoft.com/office/officeart/2005/8/layout/hList3"/>
    <dgm:cxn modelId="{8F12517C-1E52-4A70-844A-C454A4FE0414}" srcId="{8634608E-5AF1-4A1A-B658-AFA2112D034D}" destId="{AE9597BC-001C-4DD4-8397-6D970E8317A8}" srcOrd="2" destOrd="0" parTransId="{14130A32-1479-45B4-953E-CEA6C0A6E652}" sibTransId="{0CD6378F-F0AC-41C1-B1DA-CDD40CD710C2}"/>
    <dgm:cxn modelId="{48338AC1-9EF7-4070-AD54-6BEAB10210DD}" type="presOf" srcId="{2CD1FB9B-EA8A-4692-A139-BBF47E4AE474}" destId="{FFD55DD3-8865-4CEB-96C9-CD1744BF7374}" srcOrd="0" destOrd="0" presId="urn:microsoft.com/office/officeart/2005/8/layout/hList3"/>
    <dgm:cxn modelId="{84229DEF-EA15-462A-A28E-94F1C690BA2B}" type="presOf" srcId="{AE9597BC-001C-4DD4-8397-6D970E8317A8}" destId="{D8070406-5F3A-4C97-BAC3-7650AA4E163D}" srcOrd="0" destOrd="0" presId="urn:microsoft.com/office/officeart/2005/8/layout/hList3"/>
    <dgm:cxn modelId="{F9B160C8-DFFF-44FA-A5FF-05F3387C4AF0}" srcId="{2CD1FB9B-EA8A-4692-A139-BBF47E4AE474}" destId="{8634608E-5AF1-4A1A-B658-AFA2112D034D}" srcOrd="0" destOrd="0" parTransId="{50B971A9-CC35-4522-8C16-C8A61214C66F}" sibTransId="{DE5E1EBA-C170-4D1F-A5D3-D8D65F50A2E8}"/>
    <dgm:cxn modelId="{EB44E6DF-85F1-4DB1-9674-D7E0992EBC33}" srcId="{8634608E-5AF1-4A1A-B658-AFA2112D034D}" destId="{0B6CB60C-C2E2-4360-862B-82EF31814457}" srcOrd="0" destOrd="0" parTransId="{ACA8B574-A1F6-4B1C-80BB-95470EAE674D}" sibTransId="{C50E3E91-6EE6-4D63-BD5C-2DD781C748E8}"/>
    <dgm:cxn modelId="{56E095AC-F005-4FCC-A64B-AB6506479B16}" type="presParOf" srcId="{FFD55DD3-8865-4CEB-96C9-CD1744BF7374}" destId="{F69A38C8-3F26-4D2A-93CD-14140E7DD549}" srcOrd="0" destOrd="0" presId="urn:microsoft.com/office/officeart/2005/8/layout/hList3"/>
    <dgm:cxn modelId="{32BA9251-0BFB-4AAE-AC64-63F3D3AE63EE}" type="presParOf" srcId="{FFD55DD3-8865-4CEB-96C9-CD1744BF7374}" destId="{903694BE-BAE2-43BE-B1B4-F1A4D467FC85}" srcOrd="1" destOrd="0" presId="urn:microsoft.com/office/officeart/2005/8/layout/hList3"/>
    <dgm:cxn modelId="{6A324E11-67FB-47A7-865D-1CC12694FA76}" type="presParOf" srcId="{903694BE-BAE2-43BE-B1B4-F1A4D467FC85}" destId="{5C8AA29F-410A-40B2-9110-51C3A75CB5EB}" srcOrd="0" destOrd="0" presId="urn:microsoft.com/office/officeart/2005/8/layout/hList3"/>
    <dgm:cxn modelId="{A6F38FB3-8D8C-4DDA-9352-834F8875E8BC}" type="presParOf" srcId="{903694BE-BAE2-43BE-B1B4-F1A4D467FC85}" destId="{177ACDAF-0DD6-4572-A9C3-893FA40F4BD0}" srcOrd="1" destOrd="0" presId="urn:microsoft.com/office/officeart/2005/8/layout/hList3"/>
    <dgm:cxn modelId="{228BB1FB-EB6D-40DC-B257-542E111898E1}" type="presParOf" srcId="{903694BE-BAE2-43BE-B1B4-F1A4D467FC85}" destId="{D8070406-5F3A-4C97-BAC3-7650AA4E163D}" srcOrd="2" destOrd="0" presId="urn:microsoft.com/office/officeart/2005/8/layout/hList3"/>
    <dgm:cxn modelId="{5E15B2E5-CEC4-4066-8CD7-50D9BE92F1E1}" type="presParOf" srcId="{FFD55DD3-8865-4CEB-96C9-CD1744BF7374}" destId="{BCB407FA-C949-4882-9AC9-BA126674B28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9428F5-E147-4E23-97A9-C23486100B0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6A7F210-F5F7-46FB-AD35-0BE1A9619449}">
      <dgm:prSet phldrT="[Texto]"/>
      <dgm:spPr/>
      <dgm:t>
        <a:bodyPr/>
        <a:lstStyle/>
        <a:p>
          <a:r>
            <a:rPr lang="en-US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COLON (PANAMÁ)                                 TOTAL</a:t>
          </a:r>
          <a:endParaRPr lang="es-ES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222C0A4-EAEE-40BA-8D7C-F4950ED4ED4C}" type="parTrans" cxnId="{D77C38A2-1867-4E3E-9843-0E692E6A3699}">
      <dgm:prSet/>
      <dgm:spPr/>
      <dgm:t>
        <a:bodyPr/>
        <a:lstStyle/>
        <a:p>
          <a:endParaRPr lang="es-ES"/>
        </a:p>
      </dgm:t>
    </dgm:pt>
    <dgm:pt modelId="{88FDE6A5-5E7D-49C4-BC2D-5FA2C2DE819A}" type="sibTrans" cxnId="{D77C38A2-1867-4E3E-9843-0E692E6A3699}">
      <dgm:prSet/>
      <dgm:spPr/>
      <dgm:t>
        <a:bodyPr/>
        <a:lstStyle/>
        <a:p>
          <a:endParaRPr lang="es-ES"/>
        </a:p>
      </dgm:t>
    </dgm:pt>
    <dgm:pt modelId="{56E903EB-A330-464F-A739-B8DD6618E09A}">
      <dgm:prSet phldrT="[Texto]"/>
      <dgm:spPr/>
      <dgm:t>
        <a:bodyPr/>
        <a:lstStyle/>
        <a:p>
          <a:r>
            <a:rPr 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Rancho </a:t>
          </a:r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Militar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           </a:t>
          </a:r>
          <a:r>
            <a:rPr lang="en-US" dirty="0" smtClean="0">
              <a:solidFill>
                <a:schemeClr val="bg1"/>
              </a:solidFill>
            </a:rPr>
            <a:t>$ 1,234.80</a:t>
          </a:r>
          <a:endParaRPr lang="es-ES" dirty="0">
            <a:solidFill>
              <a:schemeClr val="bg1"/>
            </a:solidFill>
          </a:endParaRPr>
        </a:p>
      </dgm:t>
    </dgm:pt>
    <dgm:pt modelId="{EEB9E1AC-CC28-40B4-9A8D-809F06C72877}" type="parTrans" cxnId="{CD8D8B68-D946-4C40-B51A-F9F08D9B20FD}">
      <dgm:prSet/>
      <dgm:spPr/>
      <dgm:t>
        <a:bodyPr/>
        <a:lstStyle/>
        <a:p>
          <a:endParaRPr lang="es-ES"/>
        </a:p>
      </dgm:t>
    </dgm:pt>
    <dgm:pt modelId="{2C64A2FF-F28D-4626-81AE-8C4E441993C1}" type="sibTrans" cxnId="{CD8D8B68-D946-4C40-B51A-F9F08D9B20FD}">
      <dgm:prSet/>
      <dgm:spPr/>
      <dgm:t>
        <a:bodyPr/>
        <a:lstStyle/>
        <a:p>
          <a:endParaRPr lang="es-ES"/>
        </a:p>
      </dgm:t>
    </dgm:pt>
    <dgm:pt modelId="{A29E2437-4516-4E3A-9DAC-AE9F6574AF8B}">
      <dgm:prSet phldrT="[Texto]"/>
      <dgm:spPr/>
      <dgm:t>
        <a:bodyPr/>
        <a:lstStyle/>
        <a:p>
          <a:r>
            <a:rPr lang="es-ES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BALBOA  (PANAMÁ)</a:t>
          </a:r>
          <a:r>
            <a:rPr lang="en-US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                   </a:t>
          </a:r>
          <a:r>
            <a:rPr lang="en-US" b="0" i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TOTAL</a:t>
          </a:r>
          <a:endParaRPr lang="es-ES" b="0" i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A3D3C24-F5ED-4F9B-85C4-C2B18CDF8C71}" type="parTrans" cxnId="{076BBE41-F797-430F-97E1-0C45A1398249}">
      <dgm:prSet/>
      <dgm:spPr/>
      <dgm:t>
        <a:bodyPr/>
        <a:lstStyle/>
        <a:p>
          <a:endParaRPr lang="es-ES"/>
        </a:p>
      </dgm:t>
    </dgm:pt>
    <dgm:pt modelId="{684787CE-ECDB-4011-8111-FF2256FB28A2}" type="sibTrans" cxnId="{076BBE41-F797-430F-97E1-0C45A1398249}">
      <dgm:prSet/>
      <dgm:spPr/>
      <dgm:t>
        <a:bodyPr/>
        <a:lstStyle/>
        <a:p>
          <a:endParaRPr lang="es-ES"/>
        </a:p>
      </dgm:t>
    </dgm:pt>
    <dgm:pt modelId="{B77A8F0D-FF08-4697-A85F-D2F892D1E7C7}">
      <dgm:prSet phldrT="[Texto]"/>
      <dgm:spPr/>
      <dgm:t>
        <a:bodyPr/>
        <a:lstStyle/>
        <a:p>
          <a:r>
            <a:rPr 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Rancho </a:t>
          </a:r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Militar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           </a:t>
          </a:r>
          <a:r>
            <a:rPr lang="en-US" dirty="0" smtClean="0">
              <a:solidFill>
                <a:schemeClr val="bg1"/>
              </a:solidFill>
            </a:rPr>
            <a:t>$ 1,234.80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s-ES" dirty="0">
            <a:solidFill>
              <a:schemeClr val="bg1"/>
            </a:solidFill>
          </a:endParaRPr>
        </a:p>
      </dgm:t>
    </dgm:pt>
    <dgm:pt modelId="{CE6658C8-246C-4F7E-9E08-38FEBF6AC3F6}" type="parTrans" cxnId="{8A195EEA-896D-4233-91B4-F8E9F3A1A2A9}">
      <dgm:prSet/>
      <dgm:spPr/>
      <dgm:t>
        <a:bodyPr/>
        <a:lstStyle/>
        <a:p>
          <a:endParaRPr lang="es-ES"/>
        </a:p>
      </dgm:t>
    </dgm:pt>
    <dgm:pt modelId="{2EE29AF4-DC84-4D05-98A6-76B06E9CB0A0}" type="sibTrans" cxnId="{8A195EEA-896D-4233-91B4-F8E9F3A1A2A9}">
      <dgm:prSet/>
      <dgm:spPr/>
      <dgm:t>
        <a:bodyPr/>
        <a:lstStyle/>
        <a:p>
          <a:endParaRPr lang="es-ES"/>
        </a:p>
      </dgm:t>
    </dgm:pt>
    <dgm:pt modelId="{DDEAD043-A4BF-418C-B7A6-135010713B31}">
      <dgm:prSet phldrT="[Texto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Vi</a:t>
          </a:r>
          <a:r>
            <a: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á</a:t>
          </a:r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ticos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en el exterior       </a:t>
          </a:r>
          <a:r>
            <a:rPr lang="en-US" dirty="0" smtClean="0">
              <a:solidFill>
                <a:schemeClr val="bg1"/>
              </a:solidFill>
            </a:rPr>
            <a:t>$ 23,520.00</a:t>
          </a:r>
          <a:endParaRPr lang="es-ES" dirty="0">
            <a:solidFill>
              <a:schemeClr val="bg1"/>
            </a:solidFill>
          </a:endParaRPr>
        </a:p>
      </dgm:t>
    </dgm:pt>
    <dgm:pt modelId="{1E2BC8EB-E81B-415C-9921-6B69D4466CE0}" type="parTrans" cxnId="{F87B3345-AB86-40DF-87A6-B3E5F554373E}">
      <dgm:prSet/>
      <dgm:spPr/>
      <dgm:t>
        <a:bodyPr/>
        <a:lstStyle/>
        <a:p>
          <a:endParaRPr lang="es-ES"/>
        </a:p>
      </dgm:t>
    </dgm:pt>
    <dgm:pt modelId="{CF46F9FA-39B0-4A49-B640-32BDE27A4A21}" type="sibTrans" cxnId="{F87B3345-AB86-40DF-87A6-B3E5F554373E}">
      <dgm:prSet/>
      <dgm:spPr/>
      <dgm:t>
        <a:bodyPr/>
        <a:lstStyle/>
        <a:p>
          <a:endParaRPr lang="es-ES"/>
        </a:p>
      </dgm:t>
    </dgm:pt>
    <dgm:pt modelId="{D5C8F319-74B6-4E32-B40B-118A9474574F}">
      <dgm:prSet phldrT="[Texto]"/>
      <dgm:spPr/>
      <dgm:t>
        <a:bodyPr/>
        <a:lstStyle/>
        <a:p>
          <a:r>
            <a:rPr lang="en-US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LA GUARIA (VENEZUELA)                    TOTAL</a:t>
          </a:r>
          <a:endParaRPr lang="es-ES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3A08C3A-E4E2-4DD0-AB5E-7E9771DC1C98}" type="sibTrans" cxnId="{7BC33013-F954-4205-B03F-58053E013C7A}">
      <dgm:prSet/>
      <dgm:spPr/>
      <dgm:t>
        <a:bodyPr/>
        <a:lstStyle/>
        <a:p>
          <a:endParaRPr lang="es-ES"/>
        </a:p>
      </dgm:t>
    </dgm:pt>
    <dgm:pt modelId="{3B21DEBE-93A0-464D-A65F-313FF782D21D}" type="parTrans" cxnId="{7BC33013-F954-4205-B03F-58053E013C7A}">
      <dgm:prSet/>
      <dgm:spPr/>
      <dgm:t>
        <a:bodyPr/>
        <a:lstStyle/>
        <a:p>
          <a:endParaRPr lang="es-ES"/>
        </a:p>
      </dgm:t>
    </dgm:pt>
    <dgm:pt modelId="{4FAA643B-3C10-4C08-B568-B47442B4FE48}">
      <dgm:prSet phldrT="[Texto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Servicios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portuarios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</a:t>
          </a:r>
          <a:r>
            <a:rPr lang="es-ES" b="0" i="0" u="none" dirty="0" smtClean="0">
              <a:solidFill>
                <a:schemeClr val="bg1"/>
              </a:solidFill>
            </a:rPr>
            <a:t>$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ES" b="0" i="0" u="none" dirty="0" smtClean="0">
              <a:solidFill>
                <a:schemeClr val="bg1"/>
              </a:solidFill>
            </a:rPr>
            <a:t>26,546.56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s-ES" dirty="0">
            <a:solidFill>
              <a:schemeClr val="bg1"/>
            </a:solidFill>
          </a:endParaRPr>
        </a:p>
      </dgm:t>
    </dgm:pt>
    <dgm:pt modelId="{D1EA1C54-4EA3-4490-B98A-5F4B32EBE6F6}" type="sibTrans" cxnId="{FA5E66D9-9581-4B85-A837-D587E9736FE4}">
      <dgm:prSet/>
      <dgm:spPr/>
      <dgm:t>
        <a:bodyPr/>
        <a:lstStyle/>
        <a:p>
          <a:endParaRPr lang="es-ES"/>
        </a:p>
      </dgm:t>
    </dgm:pt>
    <dgm:pt modelId="{435AD3DC-5FEA-45EA-ACBF-52041223F857}" type="parTrans" cxnId="{FA5E66D9-9581-4B85-A837-D587E9736FE4}">
      <dgm:prSet/>
      <dgm:spPr/>
      <dgm:t>
        <a:bodyPr/>
        <a:lstStyle/>
        <a:p>
          <a:endParaRPr lang="es-ES"/>
        </a:p>
      </dgm:t>
    </dgm:pt>
    <dgm:pt modelId="{86C529D4-8D45-43FC-82DB-DEBB986652E6}">
      <dgm:prSet phldrT="[Texto]"/>
      <dgm:spPr/>
      <dgm:t>
        <a:bodyPr/>
        <a:lstStyle/>
        <a:p>
          <a:r>
            <a:rPr 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Vi</a:t>
          </a:r>
          <a:r>
            <a:rPr lang="es-ES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á</a:t>
          </a:r>
          <a:r>
            <a:rPr lang="en-US" dirty="0" err="1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ticos</a:t>
          </a:r>
          <a:r>
            <a:rPr 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en el exterior       </a:t>
          </a:r>
          <a:r>
            <a:rPr lang="en-US" dirty="0" smtClean="0"/>
            <a:t>$ 23,520.00</a:t>
          </a:r>
          <a:endParaRPr lang="es-ES" dirty="0"/>
        </a:p>
      </dgm:t>
    </dgm:pt>
    <dgm:pt modelId="{D1B62553-D4D1-4817-B1DF-AEFCAAFBA061}" type="sibTrans" cxnId="{4495BEB0-748C-4D70-8289-78257E9F8367}">
      <dgm:prSet/>
      <dgm:spPr/>
      <dgm:t>
        <a:bodyPr/>
        <a:lstStyle/>
        <a:p>
          <a:endParaRPr lang="es-ES"/>
        </a:p>
      </dgm:t>
    </dgm:pt>
    <dgm:pt modelId="{403844DD-A94D-4FBF-9F44-8662E9B98792}" type="parTrans" cxnId="{4495BEB0-748C-4D70-8289-78257E9F8367}">
      <dgm:prSet/>
      <dgm:spPr/>
      <dgm:t>
        <a:bodyPr/>
        <a:lstStyle/>
        <a:p>
          <a:endParaRPr lang="es-ES"/>
        </a:p>
      </dgm:t>
    </dgm:pt>
    <dgm:pt modelId="{DD8C1B58-9DC0-4BB1-9A9A-EB5ED1E0F0E2}">
      <dgm:prSet phldrT="[Texto]"/>
      <dgm:spPr/>
      <dgm:t>
        <a:bodyPr/>
        <a:lstStyle/>
        <a:p>
          <a:r>
            <a:rPr lang="en-US" dirty="0" err="1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Servicios</a:t>
          </a:r>
          <a:r>
            <a:rPr 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dirty="0" err="1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portuarios</a:t>
          </a:r>
          <a:r>
            <a:rPr 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       </a:t>
          </a:r>
          <a:r>
            <a:rPr lang="es-ES" b="0" i="0" u="none" dirty="0" smtClean="0"/>
            <a:t>$</a:t>
          </a:r>
          <a:r>
            <a: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ES" b="0" i="0" u="none" dirty="0" smtClean="0">
              <a:solidFill>
                <a:schemeClr val="tx1"/>
              </a:solidFill>
            </a:rPr>
            <a:t>73,571.39</a:t>
          </a:r>
          <a:r>
            <a: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es-ES" dirty="0">
            <a:solidFill>
              <a:schemeClr val="tx1"/>
            </a:solidFill>
          </a:endParaRPr>
        </a:p>
      </dgm:t>
    </dgm:pt>
    <dgm:pt modelId="{9DFF7416-36C8-41B3-A2F6-6FF9E4F58266}" type="sibTrans" cxnId="{3FCB42DF-5E3B-4164-BA22-1E1DFEF4362A}">
      <dgm:prSet/>
      <dgm:spPr/>
      <dgm:t>
        <a:bodyPr/>
        <a:lstStyle/>
        <a:p>
          <a:endParaRPr lang="es-ES"/>
        </a:p>
      </dgm:t>
    </dgm:pt>
    <dgm:pt modelId="{5CC9286E-FC55-4ACB-A32B-6468C4ADAF19}" type="parTrans" cxnId="{3FCB42DF-5E3B-4164-BA22-1E1DFEF4362A}">
      <dgm:prSet/>
      <dgm:spPr/>
      <dgm:t>
        <a:bodyPr/>
        <a:lstStyle/>
        <a:p>
          <a:endParaRPr lang="es-ES"/>
        </a:p>
      </dgm:t>
    </dgm:pt>
    <dgm:pt modelId="{C9164D72-CD11-4932-A8B1-DD4B74F08E73}">
      <dgm:prSet phldrT="[Texto]"/>
      <dgm:spPr/>
      <dgm:t>
        <a:bodyPr/>
        <a:lstStyle/>
        <a:p>
          <a:r>
            <a:rPr 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Rancho </a:t>
          </a:r>
          <a:r>
            <a:rPr lang="en-US" dirty="0" err="1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Militar</a:t>
          </a:r>
          <a:r>
            <a:rPr 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                  </a:t>
          </a:r>
          <a:r>
            <a:rPr lang="en-US" dirty="0" smtClean="0"/>
            <a:t>$ 1,989.40</a:t>
          </a:r>
          <a:endParaRPr lang="es-ES" dirty="0"/>
        </a:p>
      </dgm:t>
    </dgm:pt>
    <dgm:pt modelId="{B6BDCE79-332A-4034-B1EB-7D4935F1D108}" type="sibTrans" cxnId="{8EBAEC67-3A70-4603-A0C7-5F49877298DB}">
      <dgm:prSet/>
      <dgm:spPr/>
      <dgm:t>
        <a:bodyPr/>
        <a:lstStyle/>
        <a:p>
          <a:endParaRPr lang="es-ES"/>
        </a:p>
      </dgm:t>
    </dgm:pt>
    <dgm:pt modelId="{8DBA793E-A6E2-4503-A41E-B69DF2FA4DE8}" type="parTrans" cxnId="{8EBAEC67-3A70-4603-A0C7-5F49877298DB}">
      <dgm:prSet/>
      <dgm:spPr/>
      <dgm:t>
        <a:bodyPr/>
        <a:lstStyle/>
        <a:p>
          <a:endParaRPr lang="es-ES"/>
        </a:p>
      </dgm:t>
    </dgm:pt>
    <dgm:pt modelId="{587B44BE-9596-492C-99DC-126A208CF132}" type="pres">
      <dgm:prSet presAssocID="{569428F5-E147-4E23-97A9-C23486100B0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6AC9BBE-892D-4021-A918-BFD43D32885E}" type="pres">
      <dgm:prSet presAssocID="{A6A7F210-F5F7-46FB-AD35-0BE1A9619449}" presName="comp" presStyleCnt="0"/>
      <dgm:spPr/>
    </dgm:pt>
    <dgm:pt modelId="{E30206C4-735E-4079-8C26-BABB2C2DA926}" type="pres">
      <dgm:prSet presAssocID="{A6A7F210-F5F7-46FB-AD35-0BE1A9619449}" presName="box" presStyleLbl="node1" presStyleIdx="0" presStyleCnt="3"/>
      <dgm:spPr/>
      <dgm:t>
        <a:bodyPr/>
        <a:lstStyle/>
        <a:p>
          <a:endParaRPr lang="es-ES"/>
        </a:p>
      </dgm:t>
    </dgm:pt>
    <dgm:pt modelId="{639D8663-B713-483E-980C-DE7E2516E1A9}" type="pres">
      <dgm:prSet presAssocID="{A6A7F210-F5F7-46FB-AD35-0BE1A9619449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E8AD536-15CC-412F-8913-5ABB908D1602}" type="pres">
      <dgm:prSet presAssocID="{A6A7F210-F5F7-46FB-AD35-0BE1A961944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A8E98B-B78E-46DA-9ADC-3C5DFF3389CE}" type="pres">
      <dgm:prSet presAssocID="{88FDE6A5-5E7D-49C4-BC2D-5FA2C2DE819A}" presName="spacer" presStyleCnt="0"/>
      <dgm:spPr/>
    </dgm:pt>
    <dgm:pt modelId="{F9F43449-DCD6-419F-996A-E399CE0B5F6E}" type="pres">
      <dgm:prSet presAssocID="{A29E2437-4516-4E3A-9DAC-AE9F6574AF8B}" presName="comp" presStyleCnt="0"/>
      <dgm:spPr/>
    </dgm:pt>
    <dgm:pt modelId="{CF65C01C-D007-440F-9EC9-6084256A2226}" type="pres">
      <dgm:prSet presAssocID="{A29E2437-4516-4E3A-9DAC-AE9F6574AF8B}" presName="box" presStyleLbl="node1" presStyleIdx="1" presStyleCnt="3"/>
      <dgm:spPr/>
      <dgm:t>
        <a:bodyPr/>
        <a:lstStyle/>
        <a:p>
          <a:endParaRPr lang="es-ES"/>
        </a:p>
      </dgm:t>
    </dgm:pt>
    <dgm:pt modelId="{23609461-2692-4652-8DC3-38C7CF29663C}" type="pres">
      <dgm:prSet presAssocID="{A29E2437-4516-4E3A-9DAC-AE9F6574AF8B}" presName="img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28768CF-F7FF-47FA-9648-B89850CB833C}" type="pres">
      <dgm:prSet presAssocID="{A29E2437-4516-4E3A-9DAC-AE9F6574AF8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77B7BB-0339-429C-801B-ABEB816C969A}" type="pres">
      <dgm:prSet presAssocID="{684787CE-ECDB-4011-8111-FF2256FB28A2}" presName="spacer" presStyleCnt="0"/>
      <dgm:spPr/>
    </dgm:pt>
    <dgm:pt modelId="{ADFE5F0B-D9FE-458C-A649-7175F4241FBF}" type="pres">
      <dgm:prSet presAssocID="{D5C8F319-74B6-4E32-B40B-118A9474574F}" presName="comp" presStyleCnt="0"/>
      <dgm:spPr/>
    </dgm:pt>
    <dgm:pt modelId="{9081FA3F-5E63-4553-BC1F-B56B095A0917}" type="pres">
      <dgm:prSet presAssocID="{D5C8F319-74B6-4E32-B40B-118A9474574F}" presName="box" presStyleLbl="node1" presStyleIdx="2" presStyleCnt="3"/>
      <dgm:spPr/>
      <dgm:t>
        <a:bodyPr/>
        <a:lstStyle/>
        <a:p>
          <a:endParaRPr lang="es-ES"/>
        </a:p>
      </dgm:t>
    </dgm:pt>
    <dgm:pt modelId="{4E752778-9B88-46DF-9746-91BE4F394D19}" type="pres">
      <dgm:prSet presAssocID="{D5C8F319-74B6-4E32-B40B-118A9474574F}" presName="img" presStyleLbl="fgImgPlace1" presStyleIdx="2" presStyleCnt="3"/>
      <dgm:spPr/>
      <dgm:t>
        <a:bodyPr/>
        <a:lstStyle/>
        <a:p>
          <a:endParaRPr lang="es-ES"/>
        </a:p>
      </dgm:t>
    </dgm:pt>
    <dgm:pt modelId="{1809E435-9CAC-4FFB-AF97-EAC2E6732C0E}" type="pres">
      <dgm:prSet presAssocID="{D5C8F319-74B6-4E32-B40B-118A9474574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A195EEA-896D-4233-91B4-F8E9F3A1A2A9}" srcId="{A29E2437-4516-4E3A-9DAC-AE9F6574AF8B}" destId="{B77A8F0D-FF08-4697-A85F-D2F892D1E7C7}" srcOrd="0" destOrd="0" parTransId="{CE6658C8-246C-4F7E-9E08-38FEBF6AC3F6}" sibTransId="{2EE29AF4-DC84-4D05-98A6-76B06E9CB0A0}"/>
    <dgm:cxn modelId="{FA5E66D9-9581-4B85-A837-D587E9736FE4}" srcId="{A6A7F210-F5F7-46FB-AD35-0BE1A9619449}" destId="{4FAA643B-3C10-4C08-B568-B47442B4FE48}" srcOrd="1" destOrd="0" parTransId="{435AD3DC-5FEA-45EA-ACBF-52041223F857}" sibTransId="{D1EA1C54-4EA3-4490-B98A-5F4B32EBE6F6}"/>
    <dgm:cxn modelId="{7BC33013-F954-4205-B03F-58053E013C7A}" srcId="{569428F5-E147-4E23-97A9-C23486100B01}" destId="{D5C8F319-74B6-4E32-B40B-118A9474574F}" srcOrd="2" destOrd="0" parTransId="{3B21DEBE-93A0-464D-A65F-313FF782D21D}" sibTransId="{63A08C3A-E4E2-4DD0-AB5E-7E9771DC1C98}"/>
    <dgm:cxn modelId="{CD8D8B68-D946-4C40-B51A-F9F08D9B20FD}" srcId="{A6A7F210-F5F7-46FB-AD35-0BE1A9619449}" destId="{56E903EB-A330-464F-A739-B8DD6618E09A}" srcOrd="0" destOrd="0" parTransId="{EEB9E1AC-CC28-40B4-9A8D-809F06C72877}" sibTransId="{2C64A2FF-F28D-4626-81AE-8C4E441993C1}"/>
    <dgm:cxn modelId="{D77C38A2-1867-4E3E-9843-0E692E6A3699}" srcId="{569428F5-E147-4E23-97A9-C23486100B01}" destId="{A6A7F210-F5F7-46FB-AD35-0BE1A9619449}" srcOrd="0" destOrd="0" parTransId="{A222C0A4-EAEE-40BA-8D7C-F4950ED4ED4C}" sibTransId="{88FDE6A5-5E7D-49C4-BC2D-5FA2C2DE819A}"/>
    <dgm:cxn modelId="{57D4A052-4323-45A7-B924-6F4B029E310F}" type="presOf" srcId="{A6A7F210-F5F7-46FB-AD35-0BE1A9619449}" destId="{E30206C4-735E-4079-8C26-BABB2C2DA926}" srcOrd="0" destOrd="0" presId="urn:microsoft.com/office/officeart/2005/8/layout/vList4"/>
    <dgm:cxn modelId="{7849EB2F-62AD-4918-B5BD-6B71E5A38156}" type="presOf" srcId="{A29E2437-4516-4E3A-9DAC-AE9F6574AF8B}" destId="{CF65C01C-D007-440F-9EC9-6084256A2226}" srcOrd="0" destOrd="0" presId="urn:microsoft.com/office/officeart/2005/8/layout/vList4"/>
    <dgm:cxn modelId="{C8DFB694-176C-43CA-AA74-D030F624D83F}" type="presOf" srcId="{C9164D72-CD11-4932-A8B1-DD4B74F08E73}" destId="{1809E435-9CAC-4FFB-AF97-EAC2E6732C0E}" srcOrd="1" destOrd="1" presId="urn:microsoft.com/office/officeart/2005/8/layout/vList4"/>
    <dgm:cxn modelId="{3FCB42DF-5E3B-4164-BA22-1E1DFEF4362A}" srcId="{D5C8F319-74B6-4E32-B40B-118A9474574F}" destId="{DD8C1B58-9DC0-4BB1-9A9A-EB5ED1E0F0E2}" srcOrd="1" destOrd="0" parTransId="{5CC9286E-FC55-4ACB-A32B-6468C4ADAF19}" sibTransId="{9DFF7416-36C8-41B3-A2F6-6FF9E4F58266}"/>
    <dgm:cxn modelId="{AEF45B75-C196-4871-B7C4-7F28F9B7A991}" type="presOf" srcId="{A29E2437-4516-4E3A-9DAC-AE9F6574AF8B}" destId="{228768CF-F7FF-47FA-9648-B89850CB833C}" srcOrd="1" destOrd="0" presId="urn:microsoft.com/office/officeart/2005/8/layout/vList4"/>
    <dgm:cxn modelId="{076BBE41-F797-430F-97E1-0C45A1398249}" srcId="{569428F5-E147-4E23-97A9-C23486100B01}" destId="{A29E2437-4516-4E3A-9DAC-AE9F6574AF8B}" srcOrd="1" destOrd="0" parTransId="{4A3D3C24-F5ED-4F9B-85C4-C2B18CDF8C71}" sibTransId="{684787CE-ECDB-4011-8111-FF2256FB28A2}"/>
    <dgm:cxn modelId="{8EBAEC67-3A70-4603-A0C7-5F49877298DB}" srcId="{D5C8F319-74B6-4E32-B40B-118A9474574F}" destId="{C9164D72-CD11-4932-A8B1-DD4B74F08E73}" srcOrd="0" destOrd="0" parTransId="{8DBA793E-A6E2-4503-A41E-B69DF2FA4DE8}" sibTransId="{B6BDCE79-332A-4034-B1EB-7D4935F1D108}"/>
    <dgm:cxn modelId="{0571756C-F4F4-4B46-8F37-0D4CA73C9F02}" type="presOf" srcId="{56E903EB-A330-464F-A739-B8DD6618E09A}" destId="{E30206C4-735E-4079-8C26-BABB2C2DA926}" srcOrd="0" destOrd="1" presId="urn:microsoft.com/office/officeart/2005/8/layout/vList4"/>
    <dgm:cxn modelId="{67B330B2-972F-4B43-8C34-9039348CF42B}" type="presOf" srcId="{4FAA643B-3C10-4C08-B568-B47442B4FE48}" destId="{E30206C4-735E-4079-8C26-BABB2C2DA926}" srcOrd="0" destOrd="2" presId="urn:microsoft.com/office/officeart/2005/8/layout/vList4"/>
    <dgm:cxn modelId="{DE8DF455-9BB5-4198-87D1-FFE125600793}" type="presOf" srcId="{D5C8F319-74B6-4E32-B40B-118A9474574F}" destId="{9081FA3F-5E63-4553-BC1F-B56B095A0917}" srcOrd="0" destOrd="0" presId="urn:microsoft.com/office/officeart/2005/8/layout/vList4"/>
    <dgm:cxn modelId="{6E1E9734-1197-49E0-AEB6-A39B3017E8A9}" type="presOf" srcId="{DD8C1B58-9DC0-4BB1-9A9A-EB5ED1E0F0E2}" destId="{1809E435-9CAC-4FFB-AF97-EAC2E6732C0E}" srcOrd="1" destOrd="2" presId="urn:microsoft.com/office/officeart/2005/8/layout/vList4"/>
    <dgm:cxn modelId="{758B0657-DF7E-4FDC-8CCB-688335C52774}" type="presOf" srcId="{86C529D4-8D45-43FC-82DB-DEBB986652E6}" destId="{9081FA3F-5E63-4553-BC1F-B56B095A0917}" srcOrd="0" destOrd="3" presId="urn:microsoft.com/office/officeart/2005/8/layout/vList4"/>
    <dgm:cxn modelId="{4D3C4319-CA02-4C3A-B9F5-9C55EEC36DC4}" type="presOf" srcId="{4FAA643B-3C10-4C08-B568-B47442B4FE48}" destId="{4E8AD536-15CC-412F-8913-5ABB908D1602}" srcOrd="1" destOrd="2" presId="urn:microsoft.com/office/officeart/2005/8/layout/vList4"/>
    <dgm:cxn modelId="{4495BEB0-748C-4D70-8289-78257E9F8367}" srcId="{D5C8F319-74B6-4E32-B40B-118A9474574F}" destId="{86C529D4-8D45-43FC-82DB-DEBB986652E6}" srcOrd="2" destOrd="0" parTransId="{403844DD-A94D-4FBF-9F44-8662E9B98792}" sibTransId="{D1B62553-D4D1-4817-B1DF-AEFCAAFBA061}"/>
    <dgm:cxn modelId="{7B688E2A-6E62-4B3D-B7FC-FDC3786F4DB3}" type="presOf" srcId="{DDEAD043-A4BF-418C-B7A6-135010713B31}" destId="{228768CF-F7FF-47FA-9648-B89850CB833C}" srcOrd="1" destOrd="2" presId="urn:microsoft.com/office/officeart/2005/8/layout/vList4"/>
    <dgm:cxn modelId="{C820A773-8184-4C9D-AA42-56309F265BF7}" type="presOf" srcId="{569428F5-E147-4E23-97A9-C23486100B01}" destId="{587B44BE-9596-492C-99DC-126A208CF132}" srcOrd="0" destOrd="0" presId="urn:microsoft.com/office/officeart/2005/8/layout/vList4"/>
    <dgm:cxn modelId="{78B4B7DD-592F-42E2-B1E3-8D4843337A04}" type="presOf" srcId="{C9164D72-CD11-4932-A8B1-DD4B74F08E73}" destId="{9081FA3F-5E63-4553-BC1F-B56B095A0917}" srcOrd="0" destOrd="1" presId="urn:microsoft.com/office/officeart/2005/8/layout/vList4"/>
    <dgm:cxn modelId="{0E1630E0-CD76-4A72-B112-FC7FEA498B44}" type="presOf" srcId="{A6A7F210-F5F7-46FB-AD35-0BE1A9619449}" destId="{4E8AD536-15CC-412F-8913-5ABB908D1602}" srcOrd="1" destOrd="0" presId="urn:microsoft.com/office/officeart/2005/8/layout/vList4"/>
    <dgm:cxn modelId="{000F3EAC-8D91-4220-8B34-FD410A29E1BB}" type="presOf" srcId="{DDEAD043-A4BF-418C-B7A6-135010713B31}" destId="{CF65C01C-D007-440F-9EC9-6084256A2226}" srcOrd="0" destOrd="2" presId="urn:microsoft.com/office/officeart/2005/8/layout/vList4"/>
    <dgm:cxn modelId="{F87B3345-AB86-40DF-87A6-B3E5F554373E}" srcId="{A29E2437-4516-4E3A-9DAC-AE9F6574AF8B}" destId="{DDEAD043-A4BF-418C-B7A6-135010713B31}" srcOrd="1" destOrd="0" parTransId="{1E2BC8EB-E81B-415C-9921-6B69D4466CE0}" sibTransId="{CF46F9FA-39B0-4A49-B640-32BDE27A4A21}"/>
    <dgm:cxn modelId="{18FCC3EC-9089-4021-BD64-8E575DFC41A3}" type="presOf" srcId="{DD8C1B58-9DC0-4BB1-9A9A-EB5ED1E0F0E2}" destId="{9081FA3F-5E63-4553-BC1F-B56B095A0917}" srcOrd="0" destOrd="2" presId="urn:microsoft.com/office/officeart/2005/8/layout/vList4"/>
    <dgm:cxn modelId="{60E46A1F-26CB-4613-AE9C-F173B5D39512}" type="presOf" srcId="{86C529D4-8D45-43FC-82DB-DEBB986652E6}" destId="{1809E435-9CAC-4FFB-AF97-EAC2E6732C0E}" srcOrd="1" destOrd="3" presId="urn:microsoft.com/office/officeart/2005/8/layout/vList4"/>
    <dgm:cxn modelId="{31708E92-DA68-41B7-9D90-444567D066AB}" type="presOf" srcId="{B77A8F0D-FF08-4697-A85F-D2F892D1E7C7}" destId="{CF65C01C-D007-440F-9EC9-6084256A2226}" srcOrd="0" destOrd="1" presId="urn:microsoft.com/office/officeart/2005/8/layout/vList4"/>
    <dgm:cxn modelId="{D54D5200-8F87-401B-9FFD-E6C82DC863D5}" type="presOf" srcId="{56E903EB-A330-464F-A739-B8DD6618E09A}" destId="{4E8AD536-15CC-412F-8913-5ABB908D1602}" srcOrd="1" destOrd="1" presId="urn:microsoft.com/office/officeart/2005/8/layout/vList4"/>
    <dgm:cxn modelId="{B95CAB60-83D7-4B02-9A03-58358C29E348}" type="presOf" srcId="{D5C8F319-74B6-4E32-B40B-118A9474574F}" destId="{1809E435-9CAC-4FFB-AF97-EAC2E6732C0E}" srcOrd="1" destOrd="0" presId="urn:microsoft.com/office/officeart/2005/8/layout/vList4"/>
    <dgm:cxn modelId="{40FCB829-D30D-4F8B-94F6-5CC65E37AC4F}" type="presOf" srcId="{B77A8F0D-FF08-4697-A85F-D2F892D1E7C7}" destId="{228768CF-F7FF-47FA-9648-B89850CB833C}" srcOrd="1" destOrd="1" presId="urn:microsoft.com/office/officeart/2005/8/layout/vList4"/>
    <dgm:cxn modelId="{3957BE71-A7CF-435A-9DA0-A7AC1553D7C1}" type="presParOf" srcId="{587B44BE-9596-492C-99DC-126A208CF132}" destId="{06AC9BBE-892D-4021-A918-BFD43D32885E}" srcOrd="0" destOrd="0" presId="urn:microsoft.com/office/officeart/2005/8/layout/vList4"/>
    <dgm:cxn modelId="{B6AAA831-5BC2-4061-8535-876DC3A413D5}" type="presParOf" srcId="{06AC9BBE-892D-4021-A918-BFD43D32885E}" destId="{E30206C4-735E-4079-8C26-BABB2C2DA926}" srcOrd="0" destOrd="0" presId="urn:microsoft.com/office/officeart/2005/8/layout/vList4"/>
    <dgm:cxn modelId="{E6041767-4584-4626-B2E9-D1E2177E40F4}" type="presParOf" srcId="{06AC9BBE-892D-4021-A918-BFD43D32885E}" destId="{639D8663-B713-483E-980C-DE7E2516E1A9}" srcOrd="1" destOrd="0" presId="urn:microsoft.com/office/officeart/2005/8/layout/vList4"/>
    <dgm:cxn modelId="{9E846D45-7C84-4CF1-A573-2A2DE5B2673C}" type="presParOf" srcId="{06AC9BBE-892D-4021-A918-BFD43D32885E}" destId="{4E8AD536-15CC-412F-8913-5ABB908D1602}" srcOrd="2" destOrd="0" presId="urn:microsoft.com/office/officeart/2005/8/layout/vList4"/>
    <dgm:cxn modelId="{944E53B9-E8EF-4D03-9E82-862A30525581}" type="presParOf" srcId="{587B44BE-9596-492C-99DC-126A208CF132}" destId="{16A8E98B-B78E-46DA-9ADC-3C5DFF3389CE}" srcOrd="1" destOrd="0" presId="urn:microsoft.com/office/officeart/2005/8/layout/vList4"/>
    <dgm:cxn modelId="{190715C5-F366-44DD-BD96-8E882FA780E3}" type="presParOf" srcId="{587B44BE-9596-492C-99DC-126A208CF132}" destId="{F9F43449-DCD6-419F-996A-E399CE0B5F6E}" srcOrd="2" destOrd="0" presId="urn:microsoft.com/office/officeart/2005/8/layout/vList4"/>
    <dgm:cxn modelId="{FEE1E008-869A-4F56-A5B6-BA5304ABE172}" type="presParOf" srcId="{F9F43449-DCD6-419F-996A-E399CE0B5F6E}" destId="{CF65C01C-D007-440F-9EC9-6084256A2226}" srcOrd="0" destOrd="0" presId="urn:microsoft.com/office/officeart/2005/8/layout/vList4"/>
    <dgm:cxn modelId="{4B988B8F-04E0-45B3-B448-34E25FA7D6EE}" type="presParOf" srcId="{F9F43449-DCD6-419F-996A-E399CE0B5F6E}" destId="{23609461-2692-4652-8DC3-38C7CF29663C}" srcOrd="1" destOrd="0" presId="urn:microsoft.com/office/officeart/2005/8/layout/vList4"/>
    <dgm:cxn modelId="{C1407F18-5CA0-4533-BA00-07064A73E74D}" type="presParOf" srcId="{F9F43449-DCD6-419F-996A-E399CE0B5F6E}" destId="{228768CF-F7FF-47FA-9648-B89850CB833C}" srcOrd="2" destOrd="0" presId="urn:microsoft.com/office/officeart/2005/8/layout/vList4"/>
    <dgm:cxn modelId="{0EF85CB2-934B-44F1-91C7-81D9BA191DD7}" type="presParOf" srcId="{587B44BE-9596-492C-99DC-126A208CF132}" destId="{2777B7BB-0339-429C-801B-ABEB816C969A}" srcOrd="3" destOrd="0" presId="urn:microsoft.com/office/officeart/2005/8/layout/vList4"/>
    <dgm:cxn modelId="{088B7B37-03E5-45CE-A5DA-9BD6E44E38E2}" type="presParOf" srcId="{587B44BE-9596-492C-99DC-126A208CF132}" destId="{ADFE5F0B-D9FE-458C-A649-7175F4241FBF}" srcOrd="4" destOrd="0" presId="urn:microsoft.com/office/officeart/2005/8/layout/vList4"/>
    <dgm:cxn modelId="{C7B49EA9-91B2-4639-9224-6CE13129AC44}" type="presParOf" srcId="{ADFE5F0B-D9FE-458C-A649-7175F4241FBF}" destId="{9081FA3F-5E63-4553-BC1F-B56B095A0917}" srcOrd="0" destOrd="0" presId="urn:microsoft.com/office/officeart/2005/8/layout/vList4"/>
    <dgm:cxn modelId="{FDBD4B42-EBDC-4E73-9A95-1704223AB326}" type="presParOf" srcId="{ADFE5F0B-D9FE-458C-A649-7175F4241FBF}" destId="{4E752778-9B88-46DF-9746-91BE4F394D19}" srcOrd="1" destOrd="0" presId="urn:microsoft.com/office/officeart/2005/8/layout/vList4"/>
    <dgm:cxn modelId="{A09769C2-946F-435D-ADA2-DA3C1DB193CD}" type="presParOf" srcId="{ADFE5F0B-D9FE-458C-A649-7175F4241FBF}" destId="{1809E435-9CAC-4FFB-AF97-EAC2E6732C0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24396F4-0DA3-4478-A4AB-3CC51044D0F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3967183-64C0-4635-8CE9-1A0F3913A903}">
      <dgm:prSet phldrT="[Texto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BESGUA</a:t>
          </a:r>
          <a:endParaRPr lang="es-ES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</a:t>
          </a:r>
          <a:r>
            <a: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realiza la planificación 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)</a:t>
          </a:r>
          <a:endParaRPr lang="es-ES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1C65C69-018E-4EA6-B7EF-753C789D3C39}" type="parTrans" cxnId="{5D060C66-66E2-474F-9E61-C655FD13EB08}">
      <dgm:prSet/>
      <dgm:spPr/>
      <dgm:t>
        <a:bodyPr/>
        <a:lstStyle/>
        <a:p>
          <a:endParaRPr lang="es-ES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02374B5-27DF-4C9A-8372-6C1D9EE7D118}" type="sibTrans" cxnId="{5D060C66-66E2-474F-9E61-C655FD13EB08}">
      <dgm:prSet/>
      <dgm:spPr/>
      <dgm:t>
        <a:bodyPr/>
        <a:lstStyle/>
        <a:p>
          <a:endParaRPr lang="es-ES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CAEFFBB-3574-4090-B122-35E0D718B4A0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COOPNA</a:t>
          </a:r>
        </a:p>
        <a:p>
          <a:r>
            <a: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(aprueba la planificación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)</a:t>
          </a:r>
          <a:endParaRPr lang="es-ES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00BD9A9-7B5D-4C54-A549-14C557ECE29B}" type="parTrans" cxnId="{DC8DC4BC-84AB-4A71-BC80-93D5EB639F28}">
      <dgm:prSet/>
      <dgm:spPr/>
      <dgm:t>
        <a:bodyPr/>
        <a:lstStyle/>
        <a:p>
          <a:endParaRPr lang="es-ES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C5F4C7B-67AE-40B7-8CD3-E9916414B761}" type="sibTrans" cxnId="{DC8DC4BC-84AB-4A71-BC80-93D5EB639F28}">
      <dgm:prSet/>
      <dgm:spPr/>
      <dgm:t>
        <a:bodyPr/>
        <a:lstStyle/>
        <a:p>
          <a:endParaRPr lang="es-ES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98E44B1-D157-4FAC-A804-A8FD8CB28267}">
      <dgm:prSet phldrT="[Texto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DIRABA</a:t>
          </a:r>
          <a:endParaRPr lang="es-ES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</a:t>
          </a:r>
          <a:r>
            <a: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Realiza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la </a:t>
          </a:r>
          <a:r>
            <a: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adjudicación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)</a:t>
          </a:r>
          <a:endParaRPr lang="es-ES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AE560E4-4A1E-4E8B-AD0B-6AD4FE7F9594}" type="parTrans" cxnId="{FF2CBAC5-E4C9-42FA-8B59-ED07364AFD49}">
      <dgm:prSet/>
      <dgm:spPr/>
      <dgm:t>
        <a:bodyPr/>
        <a:lstStyle/>
        <a:p>
          <a:endParaRPr lang="es-ES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FEBF029-900E-48D9-A53C-9774283E88B4}" type="sibTrans" cxnId="{FF2CBAC5-E4C9-42FA-8B59-ED07364AFD49}">
      <dgm:prSet/>
      <dgm:spPr/>
      <dgm:t>
        <a:bodyPr/>
        <a:lstStyle/>
        <a:p>
          <a:endParaRPr lang="es-ES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020A5A1-B55F-4DA5-914C-E2B8055D3EAD}">
      <dgm:prSet phldrT="[Texto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COOPNA</a:t>
          </a:r>
          <a:endParaRPr lang="es-ES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(Pago a </a:t>
          </a:r>
          <a:r>
            <a: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compañía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)</a:t>
          </a:r>
          <a:endParaRPr lang="es-ES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2E3CF91-66C0-4ABA-A62A-F324E6F50C46}" type="parTrans" cxnId="{01F439DC-310E-40D0-80FC-452C7DF16858}">
      <dgm:prSet/>
      <dgm:spPr/>
      <dgm:t>
        <a:bodyPr/>
        <a:lstStyle/>
        <a:p>
          <a:endParaRPr lang="es-ES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A0DDAAB-AC3A-4C69-A380-3EE34B72EC66}" type="sibTrans" cxnId="{01F439DC-310E-40D0-80FC-452C7DF16858}">
      <dgm:prSet/>
      <dgm:spPr/>
      <dgm:t>
        <a:bodyPr/>
        <a:lstStyle/>
        <a:p>
          <a:endParaRPr lang="es-ES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A4596BF-9372-42CA-84F5-892C24ECF181}">
      <dgm:prSet phldrT="[Texto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BESGUA</a:t>
          </a:r>
          <a:endParaRPr lang="es-ES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</a:t>
          </a:r>
          <a:r>
            <a: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Ejecuta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)</a:t>
          </a:r>
          <a:endParaRPr lang="es-ES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25E4DDB-F758-42CB-8149-21F27BC04392}" type="parTrans" cxnId="{BAF9D31C-D114-4BCA-802A-A18BE157CB75}">
      <dgm:prSet/>
      <dgm:spPr/>
      <dgm:t>
        <a:bodyPr/>
        <a:lstStyle/>
        <a:p>
          <a:endParaRPr lang="es-ES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04F78A1-2479-4914-88A5-93423B3F734C}" type="sibTrans" cxnId="{BAF9D31C-D114-4BCA-802A-A18BE157CB75}">
      <dgm:prSet/>
      <dgm:spPr/>
      <dgm:t>
        <a:bodyPr/>
        <a:lstStyle/>
        <a:p>
          <a:endParaRPr lang="es-ES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F5A25B6-A099-4E95-96E2-2452E4088485}" type="pres">
      <dgm:prSet presAssocID="{524396F4-0DA3-4478-A4AB-3CC51044D0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C2D1C4F-C989-49C9-8541-4AA88AE5540C}" type="pres">
      <dgm:prSet presAssocID="{03967183-64C0-4635-8CE9-1A0F3913A903}" presName="node" presStyleLbl="node1" presStyleIdx="0" presStyleCnt="5" custLinFactNeighborX="-423" custLinFactNeighborY="-788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3A5A70-C464-4CE6-8A0A-1217E993F215}" type="pres">
      <dgm:prSet presAssocID="{902374B5-27DF-4C9A-8372-6C1D9EE7D118}" presName="sibTrans" presStyleLbl="sibTrans2D1" presStyleIdx="0" presStyleCnt="4"/>
      <dgm:spPr/>
      <dgm:t>
        <a:bodyPr/>
        <a:lstStyle/>
        <a:p>
          <a:endParaRPr lang="es-ES"/>
        </a:p>
      </dgm:t>
    </dgm:pt>
    <dgm:pt modelId="{1F12C4FE-7C3D-4A41-A18E-31AB243A8643}" type="pres">
      <dgm:prSet presAssocID="{902374B5-27DF-4C9A-8372-6C1D9EE7D118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810FAE48-F537-43C6-924D-F175308F17CB}" type="pres">
      <dgm:prSet presAssocID="{3CAEFFBB-3574-4090-B122-35E0D718B4A0}" presName="node" presStyleLbl="node1" presStyleIdx="1" presStyleCnt="5" custLinFactNeighborX="953" custLinFactNeighborY="-772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6B2105-8DC0-44BF-823B-CD2BB121087F}" type="pres">
      <dgm:prSet presAssocID="{8C5F4C7B-67AE-40B7-8CD3-E9916414B761}" presName="sibTrans" presStyleLbl="sibTrans2D1" presStyleIdx="1" presStyleCnt="4" custScaleX="135032" custScaleY="92785"/>
      <dgm:spPr/>
      <dgm:t>
        <a:bodyPr/>
        <a:lstStyle/>
        <a:p>
          <a:endParaRPr lang="es-ES"/>
        </a:p>
      </dgm:t>
    </dgm:pt>
    <dgm:pt modelId="{B767BE1E-6B19-4D94-AD63-33F580A049AE}" type="pres">
      <dgm:prSet presAssocID="{8C5F4C7B-67AE-40B7-8CD3-E9916414B761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4276A02B-5BE0-4DD6-9ABD-A1EACA9E0D6B}" type="pres">
      <dgm:prSet presAssocID="{898E44B1-D157-4FAC-A804-A8FD8CB28267}" presName="node" presStyleLbl="node1" presStyleIdx="2" presStyleCnt="5" custLinFactNeighborX="953" custLinFactNeighborY="-772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3526E7-B696-4FD6-B5A8-143E6A7369F8}" type="pres">
      <dgm:prSet presAssocID="{DFEBF029-900E-48D9-A53C-9774283E88B4}" presName="sibTrans" presStyleLbl="sibTrans2D1" presStyleIdx="2" presStyleCnt="4"/>
      <dgm:spPr/>
      <dgm:t>
        <a:bodyPr/>
        <a:lstStyle/>
        <a:p>
          <a:endParaRPr lang="es-ES"/>
        </a:p>
      </dgm:t>
    </dgm:pt>
    <dgm:pt modelId="{2D4FF67A-66FA-4B79-A6A6-629E6AA0A0B0}" type="pres">
      <dgm:prSet presAssocID="{DFEBF029-900E-48D9-A53C-9774283E88B4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536576BE-4D83-4F0C-8B56-D621A5412E80}" type="pres">
      <dgm:prSet presAssocID="{CA4596BF-9372-42CA-84F5-892C24ECF181}" presName="node" presStyleLbl="node1" presStyleIdx="3" presStyleCnt="5" custLinFactNeighborX="953" custLinFactNeighborY="-789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D853DD-E2F6-4D17-AC56-2915EF5B7726}" type="pres">
      <dgm:prSet presAssocID="{704F78A1-2479-4914-88A5-93423B3F734C}" presName="sibTrans" presStyleLbl="sibTrans2D1" presStyleIdx="3" presStyleCnt="4"/>
      <dgm:spPr/>
      <dgm:t>
        <a:bodyPr/>
        <a:lstStyle/>
        <a:p>
          <a:endParaRPr lang="es-ES"/>
        </a:p>
      </dgm:t>
    </dgm:pt>
    <dgm:pt modelId="{00381C52-77A2-42CF-810D-CA297F3232A5}" type="pres">
      <dgm:prSet presAssocID="{704F78A1-2479-4914-88A5-93423B3F734C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8B3C155A-F7A8-497D-90F9-93200372716E}" type="pres">
      <dgm:prSet presAssocID="{8020A5A1-B55F-4DA5-914C-E2B8055D3EAD}" presName="node" presStyleLbl="node1" presStyleIdx="4" presStyleCnt="5" custLinFactX="40953" custLinFactNeighborX="100000" custLinFactNeighborY="787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D060C66-66E2-474F-9E61-C655FD13EB08}" srcId="{524396F4-0DA3-4478-A4AB-3CC51044D0F9}" destId="{03967183-64C0-4635-8CE9-1A0F3913A903}" srcOrd="0" destOrd="0" parTransId="{81C65C69-018E-4EA6-B7EF-753C789D3C39}" sibTransId="{902374B5-27DF-4C9A-8372-6C1D9EE7D118}"/>
    <dgm:cxn modelId="{5A157666-1E08-4B68-89E2-B04E1EB97DAA}" type="presOf" srcId="{8020A5A1-B55F-4DA5-914C-E2B8055D3EAD}" destId="{8B3C155A-F7A8-497D-90F9-93200372716E}" srcOrd="0" destOrd="0" presId="urn:microsoft.com/office/officeart/2005/8/layout/process5"/>
    <dgm:cxn modelId="{E7920D63-BECE-4BB0-8F7D-75124188EA6F}" type="presOf" srcId="{898E44B1-D157-4FAC-A804-A8FD8CB28267}" destId="{4276A02B-5BE0-4DD6-9ABD-A1EACA9E0D6B}" srcOrd="0" destOrd="0" presId="urn:microsoft.com/office/officeart/2005/8/layout/process5"/>
    <dgm:cxn modelId="{BAF9D31C-D114-4BCA-802A-A18BE157CB75}" srcId="{524396F4-0DA3-4478-A4AB-3CC51044D0F9}" destId="{CA4596BF-9372-42CA-84F5-892C24ECF181}" srcOrd="3" destOrd="0" parTransId="{125E4DDB-F758-42CB-8149-21F27BC04392}" sibTransId="{704F78A1-2479-4914-88A5-93423B3F734C}"/>
    <dgm:cxn modelId="{9D196C39-3AD9-4A0D-A7F7-7E0179E9E131}" type="presOf" srcId="{704F78A1-2479-4914-88A5-93423B3F734C}" destId="{DBD853DD-E2F6-4D17-AC56-2915EF5B7726}" srcOrd="0" destOrd="0" presId="urn:microsoft.com/office/officeart/2005/8/layout/process5"/>
    <dgm:cxn modelId="{02D38DA0-CB38-4B9B-B7F2-16F42BAAD3BC}" type="presOf" srcId="{8C5F4C7B-67AE-40B7-8CD3-E9916414B761}" destId="{D86B2105-8DC0-44BF-823B-CD2BB121087F}" srcOrd="0" destOrd="0" presId="urn:microsoft.com/office/officeart/2005/8/layout/process5"/>
    <dgm:cxn modelId="{DC8DC4BC-84AB-4A71-BC80-93D5EB639F28}" srcId="{524396F4-0DA3-4478-A4AB-3CC51044D0F9}" destId="{3CAEFFBB-3574-4090-B122-35E0D718B4A0}" srcOrd="1" destOrd="0" parTransId="{400BD9A9-7B5D-4C54-A549-14C557ECE29B}" sibTransId="{8C5F4C7B-67AE-40B7-8CD3-E9916414B761}"/>
    <dgm:cxn modelId="{5110D85B-A484-4EF9-B6EF-C6A4E86CB7C0}" type="presOf" srcId="{902374B5-27DF-4C9A-8372-6C1D9EE7D118}" destId="{C63A5A70-C464-4CE6-8A0A-1217E993F215}" srcOrd="0" destOrd="0" presId="urn:microsoft.com/office/officeart/2005/8/layout/process5"/>
    <dgm:cxn modelId="{3908D0AF-DF38-4BDD-B5B2-D7DFAE074C3F}" type="presOf" srcId="{3CAEFFBB-3574-4090-B122-35E0D718B4A0}" destId="{810FAE48-F537-43C6-924D-F175308F17CB}" srcOrd="0" destOrd="0" presId="urn:microsoft.com/office/officeart/2005/8/layout/process5"/>
    <dgm:cxn modelId="{E505B52F-E148-4498-A810-C999E2FEA3E3}" type="presOf" srcId="{902374B5-27DF-4C9A-8372-6C1D9EE7D118}" destId="{1F12C4FE-7C3D-4A41-A18E-31AB243A8643}" srcOrd="1" destOrd="0" presId="urn:microsoft.com/office/officeart/2005/8/layout/process5"/>
    <dgm:cxn modelId="{6A2F61E9-AD09-421F-9C90-935022965489}" type="presOf" srcId="{03967183-64C0-4635-8CE9-1A0F3913A903}" destId="{4C2D1C4F-C989-49C9-8541-4AA88AE5540C}" srcOrd="0" destOrd="0" presId="urn:microsoft.com/office/officeart/2005/8/layout/process5"/>
    <dgm:cxn modelId="{FF2CBAC5-E4C9-42FA-8B59-ED07364AFD49}" srcId="{524396F4-0DA3-4478-A4AB-3CC51044D0F9}" destId="{898E44B1-D157-4FAC-A804-A8FD8CB28267}" srcOrd="2" destOrd="0" parTransId="{3AE560E4-4A1E-4E8B-AD0B-6AD4FE7F9594}" sibTransId="{DFEBF029-900E-48D9-A53C-9774283E88B4}"/>
    <dgm:cxn modelId="{BB987A80-52C6-4B95-910A-B04306E05CB2}" type="presOf" srcId="{DFEBF029-900E-48D9-A53C-9774283E88B4}" destId="{B23526E7-B696-4FD6-B5A8-143E6A7369F8}" srcOrd="0" destOrd="0" presId="urn:microsoft.com/office/officeart/2005/8/layout/process5"/>
    <dgm:cxn modelId="{775486B7-D7C9-4622-9CA2-A7E55A12B3FA}" type="presOf" srcId="{CA4596BF-9372-42CA-84F5-892C24ECF181}" destId="{536576BE-4D83-4F0C-8B56-D621A5412E80}" srcOrd="0" destOrd="0" presId="urn:microsoft.com/office/officeart/2005/8/layout/process5"/>
    <dgm:cxn modelId="{7775537E-3A59-4B7B-B7A3-A674A4423E86}" type="presOf" srcId="{DFEBF029-900E-48D9-A53C-9774283E88B4}" destId="{2D4FF67A-66FA-4B79-A6A6-629E6AA0A0B0}" srcOrd="1" destOrd="0" presId="urn:microsoft.com/office/officeart/2005/8/layout/process5"/>
    <dgm:cxn modelId="{ECBA3A09-96A1-438D-AA1D-A46A0F1514CF}" type="presOf" srcId="{8C5F4C7B-67AE-40B7-8CD3-E9916414B761}" destId="{B767BE1E-6B19-4D94-AD63-33F580A049AE}" srcOrd="1" destOrd="0" presId="urn:microsoft.com/office/officeart/2005/8/layout/process5"/>
    <dgm:cxn modelId="{8E31B0AB-81D4-419D-AFA7-0FE06805B1EE}" type="presOf" srcId="{704F78A1-2479-4914-88A5-93423B3F734C}" destId="{00381C52-77A2-42CF-810D-CA297F3232A5}" srcOrd="1" destOrd="0" presId="urn:microsoft.com/office/officeart/2005/8/layout/process5"/>
    <dgm:cxn modelId="{8C769529-1E73-4FC4-B362-AA8FAE7DE4B2}" type="presOf" srcId="{524396F4-0DA3-4478-A4AB-3CC51044D0F9}" destId="{EF5A25B6-A099-4E95-96E2-2452E4088485}" srcOrd="0" destOrd="0" presId="urn:microsoft.com/office/officeart/2005/8/layout/process5"/>
    <dgm:cxn modelId="{01F439DC-310E-40D0-80FC-452C7DF16858}" srcId="{524396F4-0DA3-4478-A4AB-3CC51044D0F9}" destId="{8020A5A1-B55F-4DA5-914C-E2B8055D3EAD}" srcOrd="4" destOrd="0" parTransId="{12E3CF91-66C0-4ABA-A62A-F324E6F50C46}" sibTransId="{7A0DDAAB-AC3A-4C69-A380-3EE34B72EC66}"/>
    <dgm:cxn modelId="{C71F8EFD-7EDB-444B-AB58-3D0A5D0BA290}" type="presParOf" srcId="{EF5A25B6-A099-4E95-96E2-2452E4088485}" destId="{4C2D1C4F-C989-49C9-8541-4AA88AE5540C}" srcOrd="0" destOrd="0" presId="urn:microsoft.com/office/officeart/2005/8/layout/process5"/>
    <dgm:cxn modelId="{1051D1E4-C3EC-4917-B31E-3894CFB690AF}" type="presParOf" srcId="{EF5A25B6-A099-4E95-96E2-2452E4088485}" destId="{C63A5A70-C464-4CE6-8A0A-1217E993F215}" srcOrd="1" destOrd="0" presId="urn:microsoft.com/office/officeart/2005/8/layout/process5"/>
    <dgm:cxn modelId="{48BED09A-737F-4F9A-BA9D-2A20FF422E01}" type="presParOf" srcId="{C63A5A70-C464-4CE6-8A0A-1217E993F215}" destId="{1F12C4FE-7C3D-4A41-A18E-31AB243A8643}" srcOrd="0" destOrd="0" presId="urn:microsoft.com/office/officeart/2005/8/layout/process5"/>
    <dgm:cxn modelId="{3E27A1A7-BFAB-4DC9-B53E-F5E3CBB648B3}" type="presParOf" srcId="{EF5A25B6-A099-4E95-96E2-2452E4088485}" destId="{810FAE48-F537-43C6-924D-F175308F17CB}" srcOrd="2" destOrd="0" presId="urn:microsoft.com/office/officeart/2005/8/layout/process5"/>
    <dgm:cxn modelId="{D4E80FCA-B9F6-4D59-88B9-0CF96055805D}" type="presParOf" srcId="{EF5A25B6-A099-4E95-96E2-2452E4088485}" destId="{D86B2105-8DC0-44BF-823B-CD2BB121087F}" srcOrd="3" destOrd="0" presId="urn:microsoft.com/office/officeart/2005/8/layout/process5"/>
    <dgm:cxn modelId="{8629A5B3-04B3-4438-ADC7-FC545C6037C1}" type="presParOf" srcId="{D86B2105-8DC0-44BF-823B-CD2BB121087F}" destId="{B767BE1E-6B19-4D94-AD63-33F580A049AE}" srcOrd="0" destOrd="0" presId="urn:microsoft.com/office/officeart/2005/8/layout/process5"/>
    <dgm:cxn modelId="{C50536D1-AA70-4082-B062-9D4BE90FBF3D}" type="presParOf" srcId="{EF5A25B6-A099-4E95-96E2-2452E4088485}" destId="{4276A02B-5BE0-4DD6-9ABD-A1EACA9E0D6B}" srcOrd="4" destOrd="0" presId="urn:microsoft.com/office/officeart/2005/8/layout/process5"/>
    <dgm:cxn modelId="{4709178A-F0DF-4AD9-89FA-922A78ECF8B6}" type="presParOf" srcId="{EF5A25B6-A099-4E95-96E2-2452E4088485}" destId="{B23526E7-B696-4FD6-B5A8-143E6A7369F8}" srcOrd="5" destOrd="0" presId="urn:microsoft.com/office/officeart/2005/8/layout/process5"/>
    <dgm:cxn modelId="{94E9B9BB-6590-4E11-BF76-F40C1B63E95F}" type="presParOf" srcId="{B23526E7-B696-4FD6-B5A8-143E6A7369F8}" destId="{2D4FF67A-66FA-4B79-A6A6-629E6AA0A0B0}" srcOrd="0" destOrd="0" presId="urn:microsoft.com/office/officeart/2005/8/layout/process5"/>
    <dgm:cxn modelId="{8C466414-20E3-4DE7-98CE-6FC63A8A41FA}" type="presParOf" srcId="{EF5A25B6-A099-4E95-96E2-2452E4088485}" destId="{536576BE-4D83-4F0C-8B56-D621A5412E80}" srcOrd="6" destOrd="0" presId="urn:microsoft.com/office/officeart/2005/8/layout/process5"/>
    <dgm:cxn modelId="{9939EBBA-F4B6-4B73-8204-B902A5500062}" type="presParOf" srcId="{EF5A25B6-A099-4E95-96E2-2452E4088485}" destId="{DBD853DD-E2F6-4D17-AC56-2915EF5B7726}" srcOrd="7" destOrd="0" presId="urn:microsoft.com/office/officeart/2005/8/layout/process5"/>
    <dgm:cxn modelId="{A27FB736-2D8A-4546-8A7E-A21E18B93903}" type="presParOf" srcId="{DBD853DD-E2F6-4D17-AC56-2915EF5B7726}" destId="{00381C52-77A2-42CF-810D-CA297F3232A5}" srcOrd="0" destOrd="0" presId="urn:microsoft.com/office/officeart/2005/8/layout/process5"/>
    <dgm:cxn modelId="{EF8E5F8E-959A-41C8-8016-6EB4D6C52F9E}" type="presParOf" srcId="{EF5A25B6-A099-4E95-96E2-2452E4088485}" destId="{8B3C155A-F7A8-497D-90F9-93200372716E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A9275DA-EF8E-49CE-9EA2-90F623A383F0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158344-B226-44E0-AAF5-661E5C531376}">
      <dgm:prSet phldrT="[Texto]"/>
      <dgm:spPr>
        <a:ln w="38100">
          <a:solidFill>
            <a:schemeClr val="bg1"/>
          </a:solidFill>
        </a:ln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Riesgos</a:t>
          </a:r>
          <a:r>
            <a:rPr lang="en-US" dirty="0" smtClean="0"/>
            <a:t> </a:t>
          </a:r>
          <a:endParaRPr lang="es-ES" dirty="0"/>
        </a:p>
      </dgm:t>
    </dgm:pt>
    <dgm:pt modelId="{DB5BADD7-6ADF-47DC-A9BC-D4C2570B1A18}" type="parTrans" cxnId="{FA58F7BA-BAB1-4446-96A3-2F10BCEFA62A}">
      <dgm:prSet/>
      <dgm:spPr/>
      <dgm:t>
        <a:bodyPr/>
        <a:lstStyle/>
        <a:p>
          <a:endParaRPr lang="es-ES"/>
        </a:p>
      </dgm:t>
    </dgm:pt>
    <dgm:pt modelId="{4C6110A8-24AB-4050-A694-C09E8B1550F4}" type="sibTrans" cxnId="{FA58F7BA-BAB1-4446-96A3-2F10BCEFA62A}">
      <dgm:prSet/>
      <dgm:spPr/>
      <dgm:t>
        <a:bodyPr/>
        <a:lstStyle/>
        <a:p>
          <a:endParaRPr lang="es-ES"/>
        </a:p>
      </dgm:t>
    </dgm:pt>
    <dgm:pt modelId="{3AF63E0F-3D70-43BD-9CEB-894AD7CEE75D}">
      <dgm:prSet phldrT="[Texto]"/>
      <dgm:spPr>
        <a:ln w="38100"/>
      </dgm:spPr>
      <dgm:t>
        <a:bodyPr/>
        <a:lstStyle/>
        <a:p>
          <a:r>
            <a: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Normas de control interno </a:t>
          </a:r>
          <a:endParaRPr lang="es-ES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6856A21-29A8-440D-AF96-4AA23B5E80B9}" type="parTrans" cxnId="{F193BB5A-1D04-4F3F-A55A-9C322FBAF7EE}">
      <dgm:prSet/>
      <dgm:spPr/>
      <dgm:t>
        <a:bodyPr/>
        <a:lstStyle/>
        <a:p>
          <a:endParaRPr lang="es-ES"/>
        </a:p>
      </dgm:t>
    </dgm:pt>
    <dgm:pt modelId="{9A57417A-7434-4242-B24C-E69D5F57C401}" type="sibTrans" cxnId="{F193BB5A-1D04-4F3F-A55A-9C322FBAF7EE}">
      <dgm:prSet/>
      <dgm:spPr/>
      <dgm:t>
        <a:bodyPr/>
        <a:lstStyle/>
        <a:p>
          <a:endParaRPr lang="es-ES"/>
        </a:p>
      </dgm:t>
    </dgm:pt>
    <dgm:pt modelId="{E6340DB0-CFAC-4637-B24D-A40F6CFC75E2}">
      <dgm:prSet phldrT="[Texto]" custT="1"/>
      <dgm:spPr>
        <a:ln w="38100"/>
      </dgm:spPr>
      <dgm:t>
        <a:bodyPr/>
        <a:lstStyle/>
        <a:p>
          <a:r>
            <a:rPr lang="es-ES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Asignación en efectivo  </a:t>
          </a:r>
          <a:endParaRPr lang="es-ES" sz="15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5C51F11-D08A-46CC-A9A7-21088947C795}" type="parTrans" cxnId="{7E10CF58-4CB1-4D79-A151-1E506A047B19}">
      <dgm:prSet/>
      <dgm:spPr/>
      <dgm:t>
        <a:bodyPr/>
        <a:lstStyle/>
        <a:p>
          <a:endParaRPr lang="es-ES"/>
        </a:p>
      </dgm:t>
    </dgm:pt>
    <dgm:pt modelId="{514512C0-33E2-4954-9AE1-663DCAFEEF0B}" type="sibTrans" cxnId="{7E10CF58-4CB1-4D79-A151-1E506A047B19}">
      <dgm:prSet/>
      <dgm:spPr/>
      <dgm:t>
        <a:bodyPr/>
        <a:lstStyle/>
        <a:p>
          <a:endParaRPr lang="es-ES"/>
        </a:p>
      </dgm:t>
    </dgm:pt>
    <dgm:pt modelId="{EAB148D7-2116-450C-A952-8C536B821606}" type="pres">
      <dgm:prSet presAssocID="{0A9275DA-EF8E-49CE-9EA2-90F623A383F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7C4067-D934-4F90-A895-353B4EB17A15}" type="pres">
      <dgm:prSet presAssocID="{0A9275DA-EF8E-49CE-9EA2-90F623A383F0}" presName="cycle" presStyleCnt="0"/>
      <dgm:spPr/>
    </dgm:pt>
    <dgm:pt modelId="{C5B758F4-A161-4053-8F72-85D30EC88D6F}" type="pres">
      <dgm:prSet presAssocID="{0A9275DA-EF8E-49CE-9EA2-90F623A383F0}" presName="centerShape" presStyleCnt="0"/>
      <dgm:spPr/>
    </dgm:pt>
    <dgm:pt modelId="{C959BF27-D647-4F24-BB03-0BC16E5906DE}" type="pres">
      <dgm:prSet presAssocID="{0A9275DA-EF8E-49CE-9EA2-90F623A383F0}" presName="connSite" presStyleLbl="node1" presStyleIdx="0" presStyleCnt="4"/>
      <dgm:spPr/>
    </dgm:pt>
    <dgm:pt modelId="{329516D5-285A-45F1-B7BE-2A05A1EC8A51}" type="pres">
      <dgm:prSet presAssocID="{0A9275DA-EF8E-49CE-9EA2-90F623A383F0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/>
      </dgm:spPr>
      <dgm:t>
        <a:bodyPr/>
        <a:lstStyle/>
        <a:p>
          <a:endParaRPr lang="es-ES"/>
        </a:p>
      </dgm:t>
    </dgm:pt>
    <dgm:pt modelId="{6F6F1D70-E3AA-421F-8B35-44B5BCD50585}" type="pres">
      <dgm:prSet presAssocID="{DB5BADD7-6ADF-47DC-A9BC-D4C2570B1A18}" presName="Name25" presStyleLbl="parChTrans1D1" presStyleIdx="0" presStyleCnt="3"/>
      <dgm:spPr/>
      <dgm:t>
        <a:bodyPr/>
        <a:lstStyle/>
        <a:p>
          <a:endParaRPr lang="es-ES"/>
        </a:p>
      </dgm:t>
    </dgm:pt>
    <dgm:pt modelId="{CCCEAD6A-6D4B-4322-AD83-F0B6D4552733}" type="pres">
      <dgm:prSet presAssocID="{DD158344-B226-44E0-AAF5-661E5C531376}" presName="node" presStyleCnt="0"/>
      <dgm:spPr/>
    </dgm:pt>
    <dgm:pt modelId="{3A0ADC26-6B12-4641-A922-1B499C0DE875}" type="pres">
      <dgm:prSet presAssocID="{DD158344-B226-44E0-AAF5-661E5C531376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40D3EC-52E7-4CFC-9A82-B626A91B70FB}" type="pres">
      <dgm:prSet presAssocID="{DD158344-B226-44E0-AAF5-661E5C53137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CD8114-4125-4DEA-B4D4-05114E89C314}" type="pres">
      <dgm:prSet presAssocID="{86856A21-29A8-440D-AF96-4AA23B5E80B9}" presName="Name25" presStyleLbl="parChTrans1D1" presStyleIdx="1" presStyleCnt="3"/>
      <dgm:spPr/>
      <dgm:t>
        <a:bodyPr/>
        <a:lstStyle/>
        <a:p>
          <a:endParaRPr lang="es-ES"/>
        </a:p>
      </dgm:t>
    </dgm:pt>
    <dgm:pt modelId="{62A7228B-D312-4349-B47A-4052D7549B15}" type="pres">
      <dgm:prSet presAssocID="{3AF63E0F-3D70-43BD-9CEB-894AD7CEE75D}" presName="node" presStyleCnt="0"/>
      <dgm:spPr/>
    </dgm:pt>
    <dgm:pt modelId="{E1A70DCC-6315-41B8-9844-0EC29CCA4A37}" type="pres">
      <dgm:prSet presAssocID="{3AF63E0F-3D70-43BD-9CEB-894AD7CEE75D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6A796C-03B0-4F19-B196-7034E388F92C}" type="pres">
      <dgm:prSet presAssocID="{3AF63E0F-3D70-43BD-9CEB-894AD7CEE75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ADBE83-A187-4C89-BBFD-044A0BB9FF02}" type="pres">
      <dgm:prSet presAssocID="{25C51F11-D08A-46CC-A9A7-21088947C795}" presName="Name25" presStyleLbl="parChTrans1D1" presStyleIdx="2" presStyleCnt="3"/>
      <dgm:spPr/>
      <dgm:t>
        <a:bodyPr/>
        <a:lstStyle/>
        <a:p>
          <a:endParaRPr lang="es-ES"/>
        </a:p>
      </dgm:t>
    </dgm:pt>
    <dgm:pt modelId="{8654437E-0065-482D-942F-4B0243A682B9}" type="pres">
      <dgm:prSet presAssocID="{E6340DB0-CFAC-4637-B24D-A40F6CFC75E2}" presName="node" presStyleCnt="0"/>
      <dgm:spPr/>
    </dgm:pt>
    <dgm:pt modelId="{ED65AA0B-9F85-4207-A64F-8005A9C955BB}" type="pres">
      <dgm:prSet presAssocID="{E6340DB0-CFAC-4637-B24D-A40F6CFC75E2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9B5DCD-AAE4-4BCF-B750-AD183962643E}" type="pres">
      <dgm:prSet presAssocID="{E6340DB0-CFAC-4637-B24D-A40F6CFC75E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BC404FF-8075-4CEE-8D7E-ACE8FBC6F5E9}" type="presOf" srcId="{25C51F11-D08A-46CC-A9A7-21088947C795}" destId="{96ADBE83-A187-4C89-BBFD-044A0BB9FF02}" srcOrd="0" destOrd="0" presId="urn:microsoft.com/office/officeart/2005/8/layout/radial2"/>
    <dgm:cxn modelId="{16F8C439-A8B6-4A62-BF9C-C973096F317B}" type="presOf" srcId="{0A9275DA-EF8E-49CE-9EA2-90F623A383F0}" destId="{EAB148D7-2116-450C-A952-8C536B821606}" srcOrd="0" destOrd="0" presId="urn:microsoft.com/office/officeart/2005/8/layout/radial2"/>
    <dgm:cxn modelId="{35EDCBF3-2D33-4CDC-9207-43F8EA6A5FA4}" type="presOf" srcId="{E6340DB0-CFAC-4637-B24D-A40F6CFC75E2}" destId="{ED65AA0B-9F85-4207-A64F-8005A9C955BB}" srcOrd="0" destOrd="0" presId="urn:microsoft.com/office/officeart/2005/8/layout/radial2"/>
    <dgm:cxn modelId="{FA58F7BA-BAB1-4446-96A3-2F10BCEFA62A}" srcId="{0A9275DA-EF8E-49CE-9EA2-90F623A383F0}" destId="{DD158344-B226-44E0-AAF5-661E5C531376}" srcOrd="0" destOrd="0" parTransId="{DB5BADD7-6ADF-47DC-A9BC-D4C2570B1A18}" sibTransId="{4C6110A8-24AB-4050-A694-C09E8B1550F4}"/>
    <dgm:cxn modelId="{F79C4182-C58A-4B75-8A40-CB5CB6A2020B}" type="presOf" srcId="{DB5BADD7-6ADF-47DC-A9BC-D4C2570B1A18}" destId="{6F6F1D70-E3AA-421F-8B35-44B5BCD50585}" srcOrd="0" destOrd="0" presId="urn:microsoft.com/office/officeart/2005/8/layout/radial2"/>
    <dgm:cxn modelId="{6E289AF3-89D0-402F-9206-4B09462F2DDC}" type="presOf" srcId="{86856A21-29A8-440D-AF96-4AA23B5E80B9}" destId="{79CD8114-4125-4DEA-B4D4-05114E89C314}" srcOrd="0" destOrd="0" presId="urn:microsoft.com/office/officeart/2005/8/layout/radial2"/>
    <dgm:cxn modelId="{7292BD5B-C071-491E-BF0C-C97D94B2778C}" type="presOf" srcId="{DD158344-B226-44E0-AAF5-661E5C531376}" destId="{3A0ADC26-6B12-4641-A922-1B499C0DE875}" srcOrd="0" destOrd="0" presId="urn:microsoft.com/office/officeart/2005/8/layout/radial2"/>
    <dgm:cxn modelId="{F193BB5A-1D04-4F3F-A55A-9C322FBAF7EE}" srcId="{0A9275DA-EF8E-49CE-9EA2-90F623A383F0}" destId="{3AF63E0F-3D70-43BD-9CEB-894AD7CEE75D}" srcOrd="1" destOrd="0" parTransId="{86856A21-29A8-440D-AF96-4AA23B5E80B9}" sibTransId="{9A57417A-7434-4242-B24C-E69D5F57C401}"/>
    <dgm:cxn modelId="{484515E2-FE0D-41AE-A040-FE1E13D0CAA5}" type="presOf" srcId="{3AF63E0F-3D70-43BD-9CEB-894AD7CEE75D}" destId="{E1A70DCC-6315-41B8-9844-0EC29CCA4A37}" srcOrd="0" destOrd="0" presId="urn:microsoft.com/office/officeart/2005/8/layout/radial2"/>
    <dgm:cxn modelId="{7E10CF58-4CB1-4D79-A151-1E506A047B19}" srcId="{0A9275DA-EF8E-49CE-9EA2-90F623A383F0}" destId="{E6340DB0-CFAC-4637-B24D-A40F6CFC75E2}" srcOrd="2" destOrd="0" parTransId="{25C51F11-D08A-46CC-A9A7-21088947C795}" sibTransId="{514512C0-33E2-4954-9AE1-663DCAFEEF0B}"/>
    <dgm:cxn modelId="{406B70D0-E47A-4087-A5CB-3734515FA81F}" type="presParOf" srcId="{EAB148D7-2116-450C-A952-8C536B821606}" destId="{E57C4067-D934-4F90-A895-353B4EB17A15}" srcOrd="0" destOrd="0" presId="urn:microsoft.com/office/officeart/2005/8/layout/radial2"/>
    <dgm:cxn modelId="{4076303A-A099-41C3-9F7D-BCABC3110BEC}" type="presParOf" srcId="{E57C4067-D934-4F90-A895-353B4EB17A15}" destId="{C5B758F4-A161-4053-8F72-85D30EC88D6F}" srcOrd="0" destOrd="0" presId="urn:microsoft.com/office/officeart/2005/8/layout/radial2"/>
    <dgm:cxn modelId="{7D121656-A739-4220-83B8-1D71E73C704B}" type="presParOf" srcId="{C5B758F4-A161-4053-8F72-85D30EC88D6F}" destId="{C959BF27-D647-4F24-BB03-0BC16E5906DE}" srcOrd="0" destOrd="0" presId="urn:microsoft.com/office/officeart/2005/8/layout/radial2"/>
    <dgm:cxn modelId="{26D792E2-6599-43A9-9253-7997CA324270}" type="presParOf" srcId="{C5B758F4-A161-4053-8F72-85D30EC88D6F}" destId="{329516D5-285A-45F1-B7BE-2A05A1EC8A51}" srcOrd="1" destOrd="0" presId="urn:microsoft.com/office/officeart/2005/8/layout/radial2"/>
    <dgm:cxn modelId="{279263C4-420E-4F8D-BC92-030B2DEA4D22}" type="presParOf" srcId="{E57C4067-D934-4F90-A895-353B4EB17A15}" destId="{6F6F1D70-E3AA-421F-8B35-44B5BCD50585}" srcOrd="1" destOrd="0" presId="urn:microsoft.com/office/officeart/2005/8/layout/radial2"/>
    <dgm:cxn modelId="{73FB92EB-FD46-47B7-B00B-2367C0241FD9}" type="presParOf" srcId="{E57C4067-D934-4F90-A895-353B4EB17A15}" destId="{CCCEAD6A-6D4B-4322-AD83-F0B6D4552733}" srcOrd="2" destOrd="0" presId="urn:microsoft.com/office/officeart/2005/8/layout/radial2"/>
    <dgm:cxn modelId="{602825B9-D1D5-4B2B-B0E4-1FBDB8F65BB2}" type="presParOf" srcId="{CCCEAD6A-6D4B-4322-AD83-F0B6D4552733}" destId="{3A0ADC26-6B12-4641-A922-1B499C0DE875}" srcOrd="0" destOrd="0" presId="urn:microsoft.com/office/officeart/2005/8/layout/radial2"/>
    <dgm:cxn modelId="{E02FDBD3-4858-4C4F-8633-36DC27C432C7}" type="presParOf" srcId="{CCCEAD6A-6D4B-4322-AD83-F0B6D4552733}" destId="{9E40D3EC-52E7-4CFC-9A82-B626A91B70FB}" srcOrd="1" destOrd="0" presId="urn:microsoft.com/office/officeart/2005/8/layout/radial2"/>
    <dgm:cxn modelId="{01EBDD80-6139-4962-B796-63C1AEF6C1DA}" type="presParOf" srcId="{E57C4067-D934-4F90-A895-353B4EB17A15}" destId="{79CD8114-4125-4DEA-B4D4-05114E89C314}" srcOrd="3" destOrd="0" presId="urn:microsoft.com/office/officeart/2005/8/layout/radial2"/>
    <dgm:cxn modelId="{D80458ED-B67D-4F33-8E1C-5683202314AC}" type="presParOf" srcId="{E57C4067-D934-4F90-A895-353B4EB17A15}" destId="{62A7228B-D312-4349-B47A-4052D7549B15}" srcOrd="4" destOrd="0" presId="urn:microsoft.com/office/officeart/2005/8/layout/radial2"/>
    <dgm:cxn modelId="{F8F4E48C-C306-4202-B7CF-C77F27C22574}" type="presParOf" srcId="{62A7228B-D312-4349-B47A-4052D7549B15}" destId="{E1A70DCC-6315-41B8-9844-0EC29CCA4A37}" srcOrd="0" destOrd="0" presId="urn:microsoft.com/office/officeart/2005/8/layout/radial2"/>
    <dgm:cxn modelId="{7BF87C18-076D-4142-9A31-8957109B04EC}" type="presParOf" srcId="{62A7228B-D312-4349-B47A-4052D7549B15}" destId="{D06A796C-03B0-4F19-B196-7034E388F92C}" srcOrd="1" destOrd="0" presId="urn:microsoft.com/office/officeart/2005/8/layout/radial2"/>
    <dgm:cxn modelId="{71A2997D-897B-4675-9DF9-72109E2E9324}" type="presParOf" srcId="{E57C4067-D934-4F90-A895-353B4EB17A15}" destId="{96ADBE83-A187-4C89-BBFD-044A0BB9FF02}" srcOrd="5" destOrd="0" presId="urn:microsoft.com/office/officeart/2005/8/layout/radial2"/>
    <dgm:cxn modelId="{C257A6D2-2253-4302-AF5B-2C6E98210480}" type="presParOf" srcId="{E57C4067-D934-4F90-A895-353B4EB17A15}" destId="{8654437E-0065-482D-942F-4B0243A682B9}" srcOrd="6" destOrd="0" presId="urn:microsoft.com/office/officeart/2005/8/layout/radial2"/>
    <dgm:cxn modelId="{5F9AF2CA-55A6-4AA6-A379-6183CC1E3873}" type="presParOf" srcId="{8654437E-0065-482D-942F-4B0243A682B9}" destId="{ED65AA0B-9F85-4207-A64F-8005A9C955BB}" srcOrd="0" destOrd="0" presId="urn:microsoft.com/office/officeart/2005/8/layout/radial2"/>
    <dgm:cxn modelId="{3A59DAE8-2472-4FA4-A70D-034BBE8599DF}" type="presParOf" srcId="{8654437E-0065-482D-942F-4B0243A682B9}" destId="{DF9B5DCD-AAE4-4BCF-B750-AD183962643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B0430C0-C7E2-4AF1-90E7-69F76AAF8A2E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8DCDE0B-666B-442F-9D26-F512858B369D}">
      <dgm:prSet phldrT="[Texto]"/>
      <dgm:spPr>
        <a:ln w="38100">
          <a:solidFill>
            <a:schemeClr val="bg1"/>
          </a:solidFill>
        </a:ln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Efectivo</a:t>
          </a:r>
          <a:endParaRPr lang="es-ES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E69C53A-1453-4159-B708-CBC90FABDBD9}" type="parTrans" cxnId="{3A292B13-9B68-4D40-A4D5-5DF6C4E6B871}">
      <dgm:prSet/>
      <dgm:spPr/>
      <dgm:t>
        <a:bodyPr/>
        <a:lstStyle/>
        <a:p>
          <a:endParaRPr lang="es-ES"/>
        </a:p>
      </dgm:t>
    </dgm:pt>
    <dgm:pt modelId="{9EB59C9A-89F1-4984-9F76-C480BFD75696}" type="sibTrans" cxnId="{3A292B13-9B68-4D40-A4D5-5DF6C4E6B871}">
      <dgm:prSet/>
      <dgm:spPr/>
      <dgm:t>
        <a:bodyPr/>
        <a:lstStyle/>
        <a:p>
          <a:endParaRPr lang="es-ES"/>
        </a:p>
      </dgm:t>
    </dgm:pt>
    <dgm:pt modelId="{EF635E3E-D53A-4412-883A-374E20ECF7BE}">
      <dgm:prSet phldrT="[Texto]"/>
      <dgm:spPr>
        <a:ln w="38100">
          <a:solidFill>
            <a:schemeClr val="bg1"/>
          </a:solidFill>
        </a:ln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Tarjetas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de d</a:t>
          </a:r>
          <a:r>
            <a:rPr lang="es-ES" b="0" i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é</a:t>
          </a:r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bito</a:t>
          </a:r>
          <a:endParaRPr lang="es-ES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9028FCC-C5B4-42BA-B94E-D96D3A3BF7A3}" type="parTrans" cxnId="{D072A0ED-E1D0-4324-A20D-3D5D04798D67}">
      <dgm:prSet/>
      <dgm:spPr/>
      <dgm:t>
        <a:bodyPr/>
        <a:lstStyle/>
        <a:p>
          <a:endParaRPr lang="es-ES"/>
        </a:p>
      </dgm:t>
    </dgm:pt>
    <dgm:pt modelId="{687E5822-6820-40B1-B253-DC55E74FA16D}" type="sibTrans" cxnId="{D072A0ED-E1D0-4324-A20D-3D5D04798D67}">
      <dgm:prSet/>
      <dgm:spPr/>
      <dgm:t>
        <a:bodyPr/>
        <a:lstStyle/>
        <a:p>
          <a:endParaRPr lang="es-ES"/>
        </a:p>
      </dgm:t>
    </dgm:pt>
    <dgm:pt modelId="{770FF65F-4A34-4BF1-A780-5285C504225D}" type="pres">
      <dgm:prSet presAssocID="{7B0430C0-C7E2-4AF1-90E7-69F76AAF8A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E04CDD7-D7BA-40B8-A85F-C33B8798244F}" type="pres">
      <dgm:prSet presAssocID="{78DCDE0B-666B-442F-9D26-F512858B369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232075-3F9D-4588-BE61-A2129555988C}" type="pres">
      <dgm:prSet presAssocID="{EF635E3E-D53A-4412-883A-374E20ECF7B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A292B13-9B68-4D40-A4D5-5DF6C4E6B871}" srcId="{7B0430C0-C7E2-4AF1-90E7-69F76AAF8A2E}" destId="{78DCDE0B-666B-442F-9D26-F512858B369D}" srcOrd="0" destOrd="0" parTransId="{3E69C53A-1453-4159-B708-CBC90FABDBD9}" sibTransId="{9EB59C9A-89F1-4984-9F76-C480BFD75696}"/>
    <dgm:cxn modelId="{83382D77-3E8A-4E1A-921D-EE26A868F9AC}" type="presOf" srcId="{7B0430C0-C7E2-4AF1-90E7-69F76AAF8A2E}" destId="{770FF65F-4A34-4BF1-A780-5285C504225D}" srcOrd="0" destOrd="0" presId="urn:microsoft.com/office/officeart/2005/8/layout/arrow5"/>
    <dgm:cxn modelId="{D072A0ED-E1D0-4324-A20D-3D5D04798D67}" srcId="{7B0430C0-C7E2-4AF1-90E7-69F76AAF8A2E}" destId="{EF635E3E-D53A-4412-883A-374E20ECF7BE}" srcOrd="1" destOrd="0" parTransId="{B9028FCC-C5B4-42BA-B94E-D96D3A3BF7A3}" sibTransId="{687E5822-6820-40B1-B253-DC55E74FA16D}"/>
    <dgm:cxn modelId="{320B4C40-550A-4626-B0A7-579F67222CFA}" type="presOf" srcId="{78DCDE0B-666B-442F-9D26-F512858B369D}" destId="{4E04CDD7-D7BA-40B8-A85F-C33B8798244F}" srcOrd="0" destOrd="0" presId="urn:microsoft.com/office/officeart/2005/8/layout/arrow5"/>
    <dgm:cxn modelId="{7423A93D-5663-4B4A-B089-4BF2725D7500}" type="presOf" srcId="{EF635E3E-D53A-4412-883A-374E20ECF7BE}" destId="{FC232075-3F9D-4588-BE61-A2129555988C}" srcOrd="0" destOrd="0" presId="urn:microsoft.com/office/officeart/2005/8/layout/arrow5"/>
    <dgm:cxn modelId="{C96B8528-08AB-4C3F-93BA-277D8C84DF65}" type="presParOf" srcId="{770FF65F-4A34-4BF1-A780-5285C504225D}" destId="{4E04CDD7-D7BA-40B8-A85F-C33B8798244F}" srcOrd="0" destOrd="0" presId="urn:microsoft.com/office/officeart/2005/8/layout/arrow5"/>
    <dgm:cxn modelId="{D915D1ED-1F8D-44FA-AE3E-8D92CAD3FC02}" type="presParOf" srcId="{770FF65F-4A34-4BF1-A780-5285C504225D}" destId="{FC232075-3F9D-4588-BE61-A2129555988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FC75C67-BCF3-4D6C-B370-121879F86A83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D5636BD-49A7-48C0-865C-1EB690AA1DB5}">
      <dgm:prSet phldrT="[Texto]"/>
      <dgm:spPr/>
      <dgm:t>
        <a:bodyPr/>
        <a:lstStyle/>
        <a:p>
          <a:pPr algn="just"/>
          <a:r>
            <a:rPr lang="es-ES" b="0" i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-Utilizar una tarjeta de débito su titular estará disponiendo simultáneamente de los fondos que tiene depositados en la cuenta.</a:t>
          </a:r>
        </a:p>
        <a:p>
          <a:pPr algn="just"/>
          <a:endParaRPr lang="es-ES" dirty="0" smtClean="0"/>
        </a:p>
        <a:p>
          <a:pPr algn="just"/>
          <a:r>
            <a: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-Facilitará el uso de los fondos que se encuentren en la tarjeta y la asignación de los mismos.</a:t>
          </a:r>
          <a:endParaRPr lang="es-ES" dirty="0"/>
        </a:p>
      </dgm:t>
    </dgm:pt>
    <dgm:pt modelId="{789CEB39-0269-46A8-AC83-E2D14AC04662}" type="parTrans" cxnId="{6AA40278-9321-45BB-B16E-717B2293C06F}">
      <dgm:prSet/>
      <dgm:spPr/>
      <dgm:t>
        <a:bodyPr/>
        <a:lstStyle/>
        <a:p>
          <a:endParaRPr lang="es-ES"/>
        </a:p>
      </dgm:t>
    </dgm:pt>
    <dgm:pt modelId="{6C8CE954-8B6A-451C-9E22-97275D5134A6}" type="sibTrans" cxnId="{6AA40278-9321-45BB-B16E-717B2293C06F}">
      <dgm:prSet/>
      <dgm:spPr/>
      <dgm:t>
        <a:bodyPr/>
        <a:lstStyle/>
        <a:p>
          <a:endParaRPr lang="es-ES"/>
        </a:p>
      </dgm:t>
    </dgm:pt>
    <dgm:pt modelId="{512DB650-BDE3-4EED-9D3C-131E10CDDE70}">
      <dgm:prSet phldrT="[Texto]"/>
      <dgm:spPr/>
      <dgm:t>
        <a:bodyPr/>
        <a:lstStyle/>
        <a:p>
          <a:pPr algn="just"/>
          <a:r>
            <a: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-Existe un recargo del 5% por ingreso de divisas </a:t>
          </a:r>
        </a:p>
        <a:p>
          <a:pPr algn="just"/>
          <a:endParaRPr lang="es-ES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algn="just"/>
          <a:r>
            <a: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-Por cada retiro en un país extranjero será recarga del 1% al 3% dependiendo del banco y el país </a:t>
          </a:r>
          <a:endParaRPr lang="es-ES" dirty="0">
            <a:solidFill>
              <a:schemeClr val="bg1"/>
            </a:solidFill>
          </a:endParaRPr>
        </a:p>
      </dgm:t>
    </dgm:pt>
    <dgm:pt modelId="{AB629560-280A-4ED7-AD12-0BD17771B632}" type="parTrans" cxnId="{E006B775-29DD-4B0D-8D40-3DA8324ABF9D}">
      <dgm:prSet/>
      <dgm:spPr/>
      <dgm:t>
        <a:bodyPr/>
        <a:lstStyle/>
        <a:p>
          <a:endParaRPr lang="es-ES"/>
        </a:p>
      </dgm:t>
    </dgm:pt>
    <dgm:pt modelId="{00D0DE27-BC48-4C41-A4BB-47B64D6C51B3}" type="sibTrans" cxnId="{E006B775-29DD-4B0D-8D40-3DA8324ABF9D}">
      <dgm:prSet/>
      <dgm:spPr/>
      <dgm:t>
        <a:bodyPr/>
        <a:lstStyle/>
        <a:p>
          <a:endParaRPr lang="es-ES"/>
        </a:p>
      </dgm:t>
    </dgm:pt>
    <dgm:pt modelId="{21637C51-EFD9-4973-9BFC-D741E82AA0B7}" type="pres">
      <dgm:prSet presAssocID="{6FC75C67-BCF3-4D6C-B370-121879F86A83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C60BCD0-9300-418F-81E5-4F798B57876E}" type="pres">
      <dgm:prSet presAssocID="{6FC75C67-BCF3-4D6C-B370-121879F86A83}" presName="Background" presStyleLbl="bgImgPlace1" presStyleIdx="0" presStyleCnt="1"/>
      <dgm:spPr/>
    </dgm:pt>
    <dgm:pt modelId="{D9F494B3-A6D5-4B94-8C33-071B4870FFC3}" type="pres">
      <dgm:prSet presAssocID="{6FC75C67-BCF3-4D6C-B370-121879F86A83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2A639F-0669-4A0D-8091-7EFE2B84DB9A}" type="pres">
      <dgm:prSet presAssocID="{6FC75C67-BCF3-4D6C-B370-121879F86A83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6ED6D1-9519-492C-A3C3-B0E134BF9A67}" type="pres">
      <dgm:prSet presAssocID="{6FC75C67-BCF3-4D6C-B370-121879F86A83}" presName="Plus" presStyleLbl="alignNode1" presStyleIdx="0" presStyleCnt="2"/>
      <dgm:spPr>
        <a:solidFill>
          <a:schemeClr val="tx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F7BFA98-8152-4376-A28B-6ACE541224A0}" type="pres">
      <dgm:prSet presAssocID="{6FC75C67-BCF3-4D6C-B370-121879F86A83}" presName="Minus" presStyleLbl="alignNode1" presStyleIdx="1" presStyleCnt="2"/>
      <dgm:spPr>
        <a:solidFill>
          <a:schemeClr val="tx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ACF654E-60A7-4EF8-8ED3-A9EECF7E9D2E}" type="pres">
      <dgm:prSet presAssocID="{6FC75C67-BCF3-4D6C-B370-121879F86A83}" presName="Divider" presStyleLbl="parChTrans1D1" presStyleIdx="0" presStyleCnt="1"/>
      <dgm:spPr/>
    </dgm:pt>
  </dgm:ptLst>
  <dgm:cxnLst>
    <dgm:cxn modelId="{E006B775-29DD-4B0D-8D40-3DA8324ABF9D}" srcId="{6FC75C67-BCF3-4D6C-B370-121879F86A83}" destId="{512DB650-BDE3-4EED-9D3C-131E10CDDE70}" srcOrd="1" destOrd="0" parTransId="{AB629560-280A-4ED7-AD12-0BD17771B632}" sibTransId="{00D0DE27-BC48-4C41-A4BB-47B64D6C51B3}"/>
    <dgm:cxn modelId="{4EEC8EA3-39F8-4F53-9F1B-3AEE782D38A0}" type="presOf" srcId="{6D5636BD-49A7-48C0-865C-1EB690AA1DB5}" destId="{D9F494B3-A6D5-4B94-8C33-071B4870FFC3}" srcOrd="0" destOrd="0" presId="urn:microsoft.com/office/officeart/2009/3/layout/PlusandMinus"/>
    <dgm:cxn modelId="{8F459522-F714-498B-9757-AB81D7B44115}" type="presOf" srcId="{6FC75C67-BCF3-4D6C-B370-121879F86A83}" destId="{21637C51-EFD9-4973-9BFC-D741E82AA0B7}" srcOrd="0" destOrd="0" presId="urn:microsoft.com/office/officeart/2009/3/layout/PlusandMinus"/>
    <dgm:cxn modelId="{6AA40278-9321-45BB-B16E-717B2293C06F}" srcId="{6FC75C67-BCF3-4D6C-B370-121879F86A83}" destId="{6D5636BD-49A7-48C0-865C-1EB690AA1DB5}" srcOrd="0" destOrd="0" parTransId="{789CEB39-0269-46A8-AC83-E2D14AC04662}" sibTransId="{6C8CE954-8B6A-451C-9E22-97275D5134A6}"/>
    <dgm:cxn modelId="{E63BC9B4-B99E-4672-9C4C-227CC4BE9860}" type="presOf" srcId="{512DB650-BDE3-4EED-9D3C-131E10CDDE70}" destId="{652A639F-0669-4A0D-8091-7EFE2B84DB9A}" srcOrd="0" destOrd="0" presId="urn:microsoft.com/office/officeart/2009/3/layout/PlusandMinus"/>
    <dgm:cxn modelId="{EEB17ADD-CC3D-4ED4-942B-74178F3E465E}" type="presParOf" srcId="{21637C51-EFD9-4973-9BFC-D741E82AA0B7}" destId="{1C60BCD0-9300-418F-81E5-4F798B57876E}" srcOrd="0" destOrd="0" presId="urn:microsoft.com/office/officeart/2009/3/layout/PlusandMinus"/>
    <dgm:cxn modelId="{79968589-5773-4440-A01E-47CF15755F85}" type="presParOf" srcId="{21637C51-EFD9-4973-9BFC-D741E82AA0B7}" destId="{D9F494B3-A6D5-4B94-8C33-071B4870FFC3}" srcOrd="1" destOrd="0" presId="urn:microsoft.com/office/officeart/2009/3/layout/PlusandMinus"/>
    <dgm:cxn modelId="{812DDD92-E55D-4D03-8311-DA5139506CF6}" type="presParOf" srcId="{21637C51-EFD9-4973-9BFC-D741E82AA0B7}" destId="{652A639F-0669-4A0D-8091-7EFE2B84DB9A}" srcOrd="2" destOrd="0" presId="urn:microsoft.com/office/officeart/2009/3/layout/PlusandMinus"/>
    <dgm:cxn modelId="{CF290AC5-8FF3-44C8-BA49-ADE4F5A7EBD5}" type="presParOf" srcId="{21637C51-EFD9-4973-9BFC-D741E82AA0B7}" destId="{876ED6D1-9519-492C-A3C3-B0E134BF9A67}" srcOrd="3" destOrd="0" presId="urn:microsoft.com/office/officeart/2009/3/layout/PlusandMinus"/>
    <dgm:cxn modelId="{30A1B27D-2DB4-46DE-BACB-D6D2ABF6444A}" type="presParOf" srcId="{21637C51-EFD9-4973-9BFC-D741E82AA0B7}" destId="{4F7BFA98-8152-4376-A28B-6ACE541224A0}" srcOrd="4" destOrd="0" presId="urn:microsoft.com/office/officeart/2009/3/layout/PlusandMinus"/>
    <dgm:cxn modelId="{C9C35F61-3FDD-4DEE-A8C6-76C7D5DF1557}" type="presParOf" srcId="{21637C51-EFD9-4973-9BFC-D741E82AA0B7}" destId="{8ACF654E-60A7-4EF8-8ED3-A9EECF7E9D2E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8BE9AD7-2FA9-4311-B6D2-E65FA6A6A95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040AB57-E1DC-4F9C-8E1F-F3B777FC887D}">
      <dgm:prSet phldrT="[Texto]"/>
      <dgm:spPr/>
      <dgm:t>
        <a:bodyPr/>
        <a:lstStyle/>
        <a:p>
          <a:r>
            <a:rPr lang="en-US" dirty="0" smtClean="0"/>
            <a:t>1</a:t>
          </a:r>
          <a:endParaRPr lang="es-ES" dirty="0"/>
        </a:p>
      </dgm:t>
    </dgm:pt>
    <dgm:pt modelId="{390CC361-5F10-49E9-A624-5C1770AACF38}" type="parTrans" cxnId="{5EA6BD23-A2E6-413A-B825-3BDA44A86A8F}">
      <dgm:prSet/>
      <dgm:spPr/>
      <dgm:t>
        <a:bodyPr/>
        <a:lstStyle/>
        <a:p>
          <a:endParaRPr lang="es-ES"/>
        </a:p>
      </dgm:t>
    </dgm:pt>
    <dgm:pt modelId="{7F8EB231-159F-4A3E-A5B5-CEAA6E63099A}" type="sibTrans" cxnId="{5EA6BD23-A2E6-413A-B825-3BDA44A86A8F}">
      <dgm:prSet/>
      <dgm:spPr/>
      <dgm:t>
        <a:bodyPr/>
        <a:lstStyle/>
        <a:p>
          <a:endParaRPr lang="es-ES"/>
        </a:p>
      </dgm:t>
    </dgm:pt>
    <dgm:pt modelId="{5225EE57-5C06-49D8-B9B8-7633ED228300}">
      <dgm:prSet phldrT="[Texto]"/>
      <dgm:spPr/>
      <dgm:t>
        <a:bodyPr/>
        <a:lstStyle/>
        <a:p>
          <a:pPr algn="just"/>
          <a:r>
            <a: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Facilita el manejo de los fondos del personal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C1D2917E-6830-4B87-8150-303C346CE45B}" type="parTrans" cxnId="{3F12B24F-1FBF-4490-8D2F-432A9BD4B5BA}">
      <dgm:prSet/>
      <dgm:spPr/>
      <dgm:t>
        <a:bodyPr/>
        <a:lstStyle/>
        <a:p>
          <a:endParaRPr lang="es-ES"/>
        </a:p>
      </dgm:t>
    </dgm:pt>
    <dgm:pt modelId="{962B82F4-0B7C-4B83-9A92-5094908AD394}" type="sibTrans" cxnId="{3F12B24F-1FBF-4490-8D2F-432A9BD4B5BA}">
      <dgm:prSet/>
      <dgm:spPr/>
      <dgm:t>
        <a:bodyPr/>
        <a:lstStyle/>
        <a:p>
          <a:endParaRPr lang="es-ES"/>
        </a:p>
      </dgm:t>
    </dgm:pt>
    <dgm:pt modelId="{A625EFD0-6DE2-4343-9ED5-170C1A3BC3A8}">
      <dgm:prSet phldrT="[Texto]"/>
      <dgm:spPr/>
      <dgm:t>
        <a:bodyPr/>
        <a:lstStyle/>
        <a:p>
          <a:r>
            <a:rPr lang="en-US" dirty="0" smtClean="0"/>
            <a:t>2</a:t>
          </a:r>
          <a:endParaRPr lang="es-ES" dirty="0"/>
        </a:p>
      </dgm:t>
    </dgm:pt>
    <dgm:pt modelId="{81BBF10F-9FE7-47F8-8701-3EAE2708A405}" type="parTrans" cxnId="{F08843EE-9745-4E85-B6D0-447565CC0079}">
      <dgm:prSet/>
      <dgm:spPr/>
      <dgm:t>
        <a:bodyPr/>
        <a:lstStyle/>
        <a:p>
          <a:endParaRPr lang="es-ES"/>
        </a:p>
      </dgm:t>
    </dgm:pt>
    <dgm:pt modelId="{D7367FE8-123A-4D19-815D-43763D0F3CEF}" type="sibTrans" cxnId="{F08843EE-9745-4E85-B6D0-447565CC0079}">
      <dgm:prSet/>
      <dgm:spPr/>
      <dgm:t>
        <a:bodyPr/>
        <a:lstStyle/>
        <a:p>
          <a:endParaRPr lang="es-ES"/>
        </a:p>
      </dgm:t>
    </dgm:pt>
    <dgm:pt modelId="{179A80B8-E3A4-4FD0-9695-B327037F3312}">
      <dgm:prSet phldrT="[Texto]"/>
      <dgm:spPr/>
      <dgm:t>
        <a:bodyPr/>
        <a:lstStyle/>
        <a:p>
          <a:pPr algn="just"/>
          <a:r>
            <a: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Eliminación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de </a:t>
          </a:r>
          <a:r>
            <a: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riesgos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451A542E-1D7F-4A99-ADFC-235DF2649044}" type="parTrans" cxnId="{6AC4CBBB-A658-4C2B-894D-297EBABE8D08}">
      <dgm:prSet/>
      <dgm:spPr/>
      <dgm:t>
        <a:bodyPr/>
        <a:lstStyle/>
        <a:p>
          <a:endParaRPr lang="es-ES"/>
        </a:p>
      </dgm:t>
    </dgm:pt>
    <dgm:pt modelId="{0B01A862-B5D3-4DAF-BEE1-20FD0229F5D4}" type="sibTrans" cxnId="{6AC4CBBB-A658-4C2B-894D-297EBABE8D08}">
      <dgm:prSet/>
      <dgm:spPr/>
      <dgm:t>
        <a:bodyPr/>
        <a:lstStyle/>
        <a:p>
          <a:endParaRPr lang="es-ES"/>
        </a:p>
      </dgm:t>
    </dgm:pt>
    <dgm:pt modelId="{645A253E-71C3-4447-8EB4-1B431B66B699}">
      <dgm:prSet phldrT="[Texto]"/>
      <dgm:spPr/>
      <dgm:t>
        <a:bodyPr/>
        <a:lstStyle/>
        <a:p>
          <a:r>
            <a:rPr lang="en-US" dirty="0" smtClean="0"/>
            <a:t>3</a:t>
          </a:r>
          <a:endParaRPr lang="es-ES" dirty="0"/>
        </a:p>
      </dgm:t>
    </dgm:pt>
    <dgm:pt modelId="{5E6876E9-7BBB-4FF2-B4E2-8A9358113402}" type="parTrans" cxnId="{A23E3A50-AAF1-4269-85D6-F49175589891}">
      <dgm:prSet/>
      <dgm:spPr/>
      <dgm:t>
        <a:bodyPr/>
        <a:lstStyle/>
        <a:p>
          <a:endParaRPr lang="es-ES"/>
        </a:p>
      </dgm:t>
    </dgm:pt>
    <dgm:pt modelId="{D271B1BD-76E3-4BA9-9CA9-4130BE201367}" type="sibTrans" cxnId="{A23E3A50-AAF1-4269-85D6-F49175589891}">
      <dgm:prSet/>
      <dgm:spPr/>
      <dgm:t>
        <a:bodyPr/>
        <a:lstStyle/>
        <a:p>
          <a:endParaRPr lang="es-ES"/>
        </a:p>
      </dgm:t>
    </dgm:pt>
    <dgm:pt modelId="{4BB48F50-59BD-4987-87BD-B080DDEC2941}">
      <dgm:prSet phldrT="[Texto]"/>
      <dgm:spPr/>
      <dgm:t>
        <a:bodyPr/>
        <a:lstStyle/>
        <a:p>
          <a:pPr algn="just"/>
          <a:r>
            <a:rPr lang="es-ES" b="0" i="0" dirty="0" smtClean="0">
              <a:latin typeface="Arial" pitchFamily="34" charset="0"/>
              <a:cs typeface="Arial" pitchFamily="34" charset="0"/>
            </a:rPr>
            <a:t>La tarjeta débito implica un proceso de pago rápido y seguro.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E857F050-8766-4797-9A53-F08F5DB50017}" type="parTrans" cxnId="{393A565B-7BF2-4B23-82D1-0B9EDD5E6AD4}">
      <dgm:prSet/>
      <dgm:spPr/>
      <dgm:t>
        <a:bodyPr/>
        <a:lstStyle/>
        <a:p>
          <a:endParaRPr lang="es-ES"/>
        </a:p>
      </dgm:t>
    </dgm:pt>
    <dgm:pt modelId="{E38EE152-D91F-44E8-9B9B-FC01072591BC}" type="sibTrans" cxnId="{393A565B-7BF2-4B23-82D1-0B9EDD5E6AD4}">
      <dgm:prSet/>
      <dgm:spPr/>
      <dgm:t>
        <a:bodyPr/>
        <a:lstStyle/>
        <a:p>
          <a:endParaRPr lang="es-ES"/>
        </a:p>
      </dgm:t>
    </dgm:pt>
    <dgm:pt modelId="{D86FD211-DFB8-42BE-97B1-804437F0317D}" type="pres">
      <dgm:prSet presAssocID="{58BE9AD7-2FA9-4311-B6D2-E65FA6A6A9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48F2A1-4E21-4663-A09F-44160B26007F}" type="pres">
      <dgm:prSet presAssocID="{2040AB57-E1DC-4F9C-8E1F-F3B777FC887D}" presName="composite" presStyleCnt="0"/>
      <dgm:spPr/>
    </dgm:pt>
    <dgm:pt modelId="{3B2BDD6D-958E-4330-8E82-9151C57A5A5D}" type="pres">
      <dgm:prSet presAssocID="{2040AB57-E1DC-4F9C-8E1F-F3B777FC887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9CB0BD-434D-4907-9BD5-B8E3DDE884B8}" type="pres">
      <dgm:prSet presAssocID="{2040AB57-E1DC-4F9C-8E1F-F3B777FC887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1CEA6C-8FD3-49C3-900F-B162542A031B}" type="pres">
      <dgm:prSet presAssocID="{7F8EB231-159F-4A3E-A5B5-CEAA6E63099A}" presName="sp" presStyleCnt="0"/>
      <dgm:spPr/>
    </dgm:pt>
    <dgm:pt modelId="{D44C4E9A-0697-4EF2-9C00-24A8A5D0B422}" type="pres">
      <dgm:prSet presAssocID="{A625EFD0-6DE2-4343-9ED5-170C1A3BC3A8}" presName="composite" presStyleCnt="0"/>
      <dgm:spPr/>
    </dgm:pt>
    <dgm:pt modelId="{8BC58C20-972A-4635-9F04-0A0F95CBDFCB}" type="pres">
      <dgm:prSet presAssocID="{A625EFD0-6DE2-4343-9ED5-170C1A3BC3A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81F027-7E38-4BF1-A0C3-E0782C37B3F1}" type="pres">
      <dgm:prSet presAssocID="{A625EFD0-6DE2-4343-9ED5-170C1A3BC3A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4AA9C-2B1D-4300-A8F8-5F48CA678476}" type="pres">
      <dgm:prSet presAssocID="{D7367FE8-123A-4D19-815D-43763D0F3CEF}" presName="sp" presStyleCnt="0"/>
      <dgm:spPr/>
    </dgm:pt>
    <dgm:pt modelId="{64FD1B14-4114-4A1A-8CB1-D37D4CC30054}" type="pres">
      <dgm:prSet presAssocID="{645A253E-71C3-4447-8EB4-1B431B66B699}" presName="composite" presStyleCnt="0"/>
      <dgm:spPr/>
    </dgm:pt>
    <dgm:pt modelId="{ED7C4823-6E5C-4500-BC89-95ABD8A83827}" type="pres">
      <dgm:prSet presAssocID="{645A253E-71C3-4447-8EB4-1B431B66B69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518A85-6C61-4B71-BCA0-977F5DA8BB10}" type="pres">
      <dgm:prSet presAssocID="{645A253E-71C3-4447-8EB4-1B431B66B69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29DC9BF-3FC3-480F-9CA8-901E0BEAC26D}" type="presOf" srcId="{A625EFD0-6DE2-4343-9ED5-170C1A3BC3A8}" destId="{8BC58C20-972A-4635-9F04-0A0F95CBDFCB}" srcOrd="0" destOrd="0" presId="urn:microsoft.com/office/officeart/2005/8/layout/chevron2"/>
    <dgm:cxn modelId="{7AD5A14C-5ED3-413F-A48E-E9F6FF8039E7}" type="presOf" srcId="{58BE9AD7-2FA9-4311-B6D2-E65FA6A6A958}" destId="{D86FD211-DFB8-42BE-97B1-804437F0317D}" srcOrd="0" destOrd="0" presId="urn:microsoft.com/office/officeart/2005/8/layout/chevron2"/>
    <dgm:cxn modelId="{F08843EE-9745-4E85-B6D0-447565CC0079}" srcId="{58BE9AD7-2FA9-4311-B6D2-E65FA6A6A958}" destId="{A625EFD0-6DE2-4343-9ED5-170C1A3BC3A8}" srcOrd="1" destOrd="0" parTransId="{81BBF10F-9FE7-47F8-8701-3EAE2708A405}" sibTransId="{D7367FE8-123A-4D19-815D-43763D0F3CEF}"/>
    <dgm:cxn modelId="{6AC4CBBB-A658-4C2B-894D-297EBABE8D08}" srcId="{A625EFD0-6DE2-4343-9ED5-170C1A3BC3A8}" destId="{179A80B8-E3A4-4FD0-9695-B327037F3312}" srcOrd="0" destOrd="0" parTransId="{451A542E-1D7F-4A99-ADFC-235DF2649044}" sibTransId="{0B01A862-B5D3-4DAF-BEE1-20FD0229F5D4}"/>
    <dgm:cxn modelId="{3F12B24F-1FBF-4490-8D2F-432A9BD4B5BA}" srcId="{2040AB57-E1DC-4F9C-8E1F-F3B777FC887D}" destId="{5225EE57-5C06-49D8-B9B8-7633ED228300}" srcOrd="0" destOrd="0" parTransId="{C1D2917E-6830-4B87-8150-303C346CE45B}" sibTransId="{962B82F4-0B7C-4B83-9A92-5094908AD394}"/>
    <dgm:cxn modelId="{5A035C12-E094-4B29-AB7D-ED55869845A0}" type="presOf" srcId="{4BB48F50-59BD-4987-87BD-B080DDEC2941}" destId="{46518A85-6C61-4B71-BCA0-977F5DA8BB10}" srcOrd="0" destOrd="0" presId="urn:microsoft.com/office/officeart/2005/8/layout/chevron2"/>
    <dgm:cxn modelId="{CC6B717F-CB46-41EF-B22E-766485ACC8F2}" type="presOf" srcId="{2040AB57-E1DC-4F9C-8E1F-F3B777FC887D}" destId="{3B2BDD6D-958E-4330-8E82-9151C57A5A5D}" srcOrd="0" destOrd="0" presId="urn:microsoft.com/office/officeart/2005/8/layout/chevron2"/>
    <dgm:cxn modelId="{A23E3A50-AAF1-4269-85D6-F49175589891}" srcId="{58BE9AD7-2FA9-4311-B6D2-E65FA6A6A958}" destId="{645A253E-71C3-4447-8EB4-1B431B66B699}" srcOrd="2" destOrd="0" parTransId="{5E6876E9-7BBB-4FF2-B4E2-8A9358113402}" sibTransId="{D271B1BD-76E3-4BA9-9CA9-4130BE201367}"/>
    <dgm:cxn modelId="{F414D057-1811-4195-8949-7416EF9FE095}" type="presOf" srcId="{5225EE57-5C06-49D8-B9B8-7633ED228300}" destId="{6D9CB0BD-434D-4907-9BD5-B8E3DDE884B8}" srcOrd="0" destOrd="0" presId="urn:microsoft.com/office/officeart/2005/8/layout/chevron2"/>
    <dgm:cxn modelId="{393A565B-7BF2-4B23-82D1-0B9EDD5E6AD4}" srcId="{645A253E-71C3-4447-8EB4-1B431B66B699}" destId="{4BB48F50-59BD-4987-87BD-B080DDEC2941}" srcOrd="0" destOrd="0" parTransId="{E857F050-8766-4797-9A53-F08F5DB50017}" sibTransId="{E38EE152-D91F-44E8-9B9B-FC01072591BC}"/>
    <dgm:cxn modelId="{C00DB7AA-5EC5-432B-B516-977BFFE0DFBB}" type="presOf" srcId="{179A80B8-E3A4-4FD0-9695-B327037F3312}" destId="{D481F027-7E38-4BF1-A0C3-E0782C37B3F1}" srcOrd="0" destOrd="0" presId="urn:microsoft.com/office/officeart/2005/8/layout/chevron2"/>
    <dgm:cxn modelId="{DFBA313C-164B-4EEE-AF9D-ED454419B631}" type="presOf" srcId="{645A253E-71C3-4447-8EB4-1B431B66B699}" destId="{ED7C4823-6E5C-4500-BC89-95ABD8A83827}" srcOrd="0" destOrd="0" presId="urn:microsoft.com/office/officeart/2005/8/layout/chevron2"/>
    <dgm:cxn modelId="{5EA6BD23-A2E6-413A-B825-3BDA44A86A8F}" srcId="{58BE9AD7-2FA9-4311-B6D2-E65FA6A6A958}" destId="{2040AB57-E1DC-4F9C-8E1F-F3B777FC887D}" srcOrd="0" destOrd="0" parTransId="{390CC361-5F10-49E9-A624-5C1770AACF38}" sibTransId="{7F8EB231-159F-4A3E-A5B5-CEAA6E63099A}"/>
    <dgm:cxn modelId="{3F91C5C0-0BBE-42DF-8984-1085168903C4}" type="presParOf" srcId="{D86FD211-DFB8-42BE-97B1-804437F0317D}" destId="{EE48F2A1-4E21-4663-A09F-44160B26007F}" srcOrd="0" destOrd="0" presId="urn:microsoft.com/office/officeart/2005/8/layout/chevron2"/>
    <dgm:cxn modelId="{F0DD79D2-988B-4907-8145-C4B7EBFF8002}" type="presParOf" srcId="{EE48F2A1-4E21-4663-A09F-44160B26007F}" destId="{3B2BDD6D-958E-4330-8E82-9151C57A5A5D}" srcOrd="0" destOrd="0" presId="urn:microsoft.com/office/officeart/2005/8/layout/chevron2"/>
    <dgm:cxn modelId="{0B44AFC8-266E-41CC-8506-EA1EBC44AE1C}" type="presParOf" srcId="{EE48F2A1-4E21-4663-A09F-44160B26007F}" destId="{6D9CB0BD-434D-4907-9BD5-B8E3DDE884B8}" srcOrd="1" destOrd="0" presId="urn:microsoft.com/office/officeart/2005/8/layout/chevron2"/>
    <dgm:cxn modelId="{2B6C0F70-440B-4265-B8ED-FEDB78FC3BAD}" type="presParOf" srcId="{D86FD211-DFB8-42BE-97B1-804437F0317D}" destId="{B21CEA6C-8FD3-49C3-900F-B162542A031B}" srcOrd="1" destOrd="0" presId="urn:microsoft.com/office/officeart/2005/8/layout/chevron2"/>
    <dgm:cxn modelId="{1E332D5B-0B23-4976-95B0-48735414305F}" type="presParOf" srcId="{D86FD211-DFB8-42BE-97B1-804437F0317D}" destId="{D44C4E9A-0697-4EF2-9C00-24A8A5D0B422}" srcOrd="2" destOrd="0" presId="urn:microsoft.com/office/officeart/2005/8/layout/chevron2"/>
    <dgm:cxn modelId="{C1A6B348-320D-4ADB-B0F5-B67EB334E007}" type="presParOf" srcId="{D44C4E9A-0697-4EF2-9C00-24A8A5D0B422}" destId="{8BC58C20-972A-4635-9F04-0A0F95CBDFCB}" srcOrd="0" destOrd="0" presId="urn:microsoft.com/office/officeart/2005/8/layout/chevron2"/>
    <dgm:cxn modelId="{F395C4B2-B1B7-44D1-B336-9DB8EF88FFC8}" type="presParOf" srcId="{D44C4E9A-0697-4EF2-9C00-24A8A5D0B422}" destId="{D481F027-7E38-4BF1-A0C3-E0782C37B3F1}" srcOrd="1" destOrd="0" presId="urn:microsoft.com/office/officeart/2005/8/layout/chevron2"/>
    <dgm:cxn modelId="{03173844-D168-4950-BFDC-ED84B83D23A5}" type="presParOf" srcId="{D86FD211-DFB8-42BE-97B1-804437F0317D}" destId="{9834AA9C-2B1D-4300-A8F8-5F48CA678476}" srcOrd="3" destOrd="0" presId="urn:microsoft.com/office/officeart/2005/8/layout/chevron2"/>
    <dgm:cxn modelId="{D9B457F4-8722-4EED-853F-A51BE61082AC}" type="presParOf" srcId="{D86FD211-DFB8-42BE-97B1-804437F0317D}" destId="{64FD1B14-4114-4A1A-8CB1-D37D4CC30054}" srcOrd="4" destOrd="0" presId="urn:microsoft.com/office/officeart/2005/8/layout/chevron2"/>
    <dgm:cxn modelId="{48A4CDD1-FB6A-493A-8AEE-0FE49E109E0E}" type="presParOf" srcId="{64FD1B14-4114-4A1A-8CB1-D37D4CC30054}" destId="{ED7C4823-6E5C-4500-BC89-95ABD8A83827}" srcOrd="0" destOrd="0" presId="urn:microsoft.com/office/officeart/2005/8/layout/chevron2"/>
    <dgm:cxn modelId="{C3E86D78-0C1F-48F9-B7E5-9CFF2C055A4B}" type="presParOf" srcId="{64FD1B14-4114-4A1A-8CB1-D37D4CC30054}" destId="{46518A85-6C61-4B71-BCA0-977F5DA8BB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B490475-79B0-4F37-8C73-937F4873E44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D5BD03B-48FD-432E-9F29-CF7EFD7D559E}">
      <dgm:prSet phldrT="[Texto]"/>
      <dgm:spPr/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CONCLUSIÓN 1 </a:t>
          </a:r>
          <a:endParaRPr lang="es-ES" dirty="0">
            <a:solidFill>
              <a:schemeClr val="bg1"/>
            </a:solidFill>
          </a:endParaRPr>
        </a:p>
      </dgm:t>
    </dgm:pt>
    <dgm:pt modelId="{6042799A-1C4D-4540-A57C-68D49763458B}" type="parTrans" cxnId="{7BE86ED7-7D7B-487D-9EF4-59E7D679AE0A}">
      <dgm:prSet/>
      <dgm:spPr/>
      <dgm:t>
        <a:bodyPr/>
        <a:lstStyle/>
        <a:p>
          <a:endParaRPr lang="es-ES"/>
        </a:p>
      </dgm:t>
    </dgm:pt>
    <dgm:pt modelId="{CC1C0CCB-C845-402B-9354-E13B6DACC779}" type="sibTrans" cxnId="{7BE86ED7-7D7B-487D-9EF4-59E7D679AE0A}">
      <dgm:prSet/>
      <dgm:spPr/>
      <dgm:t>
        <a:bodyPr/>
        <a:lstStyle/>
        <a:p>
          <a:endParaRPr lang="es-ES"/>
        </a:p>
      </dgm:t>
    </dgm:pt>
    <dgm:pt modelId="{976B40FA-24FC-43B6-8A83-7000D94EE007}">
      <dgm:prSet phldrT="[Texto]" custT="1"/>
      <dgm:spPr/>
      <dgm:t>
        <a:bodyPr/>
        <a:lstStyle/>
        <a:p>
          <a:pPr algn="just"/>
          <a:r>
            <a:rPr lang="es-ES" sz="1400" dirty="0" smtClean="0">
              <a:latin typeface="Arial" pitchFamily="34" charset="0"/>
              <a:cs typeface="Arial" pitchFamily="34" charset="0"/>
            </a:rPr>
            <a:t>Una adecuada administración de los recursos financieros que fueron asignados al Buque Escuela Guayas contribuyó a cumplir de forma más eficiente  las necesidades que se presentaron durante el mismo.  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964ADBB3-F0F6-4712-8F5D-45186313A18B}" type="parTrans" cxnId="{9F63E932-D4A4-47EB-A5CB-2DC69AA2D555}">
      <dgm:prSet/>
      <dgm:spPr/>
      <dgm:t>
        <a:bodyPr/>
        <a:lstStyle/>
        <a:p>
          <a:endParaRPr lang="es-ES"/>
        </a:p>
      </dgm:t>
    </dgm:pt>
    <dgm:pt modelId="{2EED0015-74BE-48D4-B056-165A2D26D984}" type="sibTrans" cxnId="{9F63E932-D4A4-47EB-A5CB-2DC69AA2D555}">
      <dgm:prSet/>
      <dgm:spPr/>
      <dgm:t>
        <a:bodyPr/>
        <a:lstStyle/>
        <a:p>
          <a:endParaRPr lang="es-ES"/>
        </a:p>
      </dgm:t>
    </dgm:pt>
    <dgm:pt modelId="{C6DC07D3-E3A9-4945-9621-734DC1327CBA}">
      <dgm:prSet phldrT="[Texto]"/>
      <dgm:spPr/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CONCLUSIÓN 2</a:t>
          </a:r>
          <a:endParaRPr lang="es-ES" dirty="0">
            <a:solidFill>
              <a:schemeClr val="bg1"/>
            </a:solidFill>
          </a:endParaRPr>
        </a:p>
      </dgm:t>
    </dgm:pt>
    <dgm:pt modelId="{4B63AAD3-3642-44AB-B27B-85EE73B2899D}" type="parTrans" cxnId="{CC85DA31-3A82-4130-A23C-A8722805D307}">
      <dgm:prSet/>
      <dgm:spPr/>
      <dgm:t>
        <a:bodyPr/>
        <a:lstStyle/>
        <a:p>
          <a:endParaRPr lang="es-ES"/>
        </a:p>
      </dgm:t>
    </dgm:pt>
    <dgm:pt modelId="{791D6709-69EB-462A-94CD-BD95528E5ACF}" type="sibTrans" cxnId="{CC85DA31-3A82-4130-A23C-A8722805D307}">
      <dgm:prSet/>
      <dgm:spPr/>
      <dgm:t>
        <a:bodyPr/>
        <a:lstStyle/>
        <a:p>
          <a:endParaRPr lang="es-ES"/>
        </a:p>
      </dgm:t>
    </dgm:pt>
    <dgm:pt modelId="{676CE6CF-7BFD-450D-89B2-D9BBC854C827}">
      <dgm:prSet phldrT="[Texto]"/>
      <dgm:spPr/>
      <dgm:t>
        <a:bodyPr/>
        <a:lstStyle/>
        <a:p>
          <a:pPr algn="just"/>
          <a:r>
            <a:rPr lang="es-ES" dirty="0" smtClean="0">
              <a:latin typeface="Arial" pitchFamily="34" charset="0"/>
              <a:cs typeface="Arial" pitchFamily="34" charset="0"/>
            </a:rPr>
            <a:t>Una correcta aplicación de las normas de control interno permitirá disminuir los riegos que existen en el uso de recursos financieros y su administración. 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168AF142-5CC9-41DC-8A4D-177EA1F968F6}" type="parTrans" cxnId="{C99FA103-F2E6-4610-9530-D9F33F35A81B}">
      <dgm:prSet/>
      <dgm:spPr/>
      <dgm:t>
        <a:bodyPr/>
        <a:lstStyle/>
        <a:p>
          <a:endParaRPr lang="es-ES"/>
        </a:p>
      </dgm:t>
    </dgm:pt>
    <dgm:pt modelId="{58545A37-4182-4AEC-98F7-EFB07AFC5238}" type="sibTrans" cxnId="{C99FA103-F2E6-4610-9530-D9F33F35A81B}">
      <dgm:prSet/>
      <dgm:spPr/>
      <dgm:t>
        <a:bodyPr/>
        <a:lstStyle/>
        <a:p>
          <a:endParaRPr lang="es-ES"/>
        </a:p>
      </dgm:t>
    </dgm:pt>
    <dgm:pt modelId="{6BC0E13D-D327-448E-96FE-47804C549F27}">
      <dgm:prSet phldrT="[Texto]"/>
      <dgm:spPr/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CONCLUSIÓN 3</a:t>
          </a:r>
          <a:endParaRPr lang="es-ES" dirty="0">
            <a:solidFill>
              <a:schemeClr val="bg1"/>
            </a:solidFill>
          </a:endParaRPr>
        </a:p>
      </dgm:t>
    </dgm:pt>
    <dgm:pt modelId="{FF0F3B2E-B337-4953-B498-11C3C2D224C7}" type="parTrans" cxnId="{39D7840D-2106-488C-807B-6500AE75DCF0}">
      <dgm:prSet/>
      <dgm:spPr/>
      <dgm:t>
        <a:bodyPr/>
        <a:lstStyle/>
        <a:p>
          <a:endParaRPr lang="es-ES"/>
        </a:p>
      </dgm:t>
    </dgm:pt>
    <dgm:pt modelId="{E287175B-A54B-4374-B37E-2B1AE637C73F}" type="sibTrans" cxnId="{39D7840D-2106-488C-807B-6500AE75DCF0}">
      <dgm:prSet/>
      <dgm:spPr/>
      <dgm:t>
        <a:bodyPr/>
        <a:lstStyle/>
        <a:p>
          <a:endParaRPr lang="es-ES"/>
        </a:p>
      </dgm:t>
    </dgm:pt>
    <dgm:pt modelId="{DD12F1C7-F894-45AD-AEF7-21DBA001119B}">
      <dgm:prSet phldrT="[Texto]" custT="1"/>
      <dgm:spPr/>
      <dgm:t>
        <a:bodyPr/>
        <a:lstStyle/>
        <a:p>
          <a:pPr algn="just"/>
          <a:r>
            <a:rPr lang="es-ES" sz="1400" dirty="0" smtClean="0">
              <a:latin typeface="Arial" pitchFamily="34" charset="0"/>
              <a:cs typeface="Arial" pitchFamily="34" charset="0"/>
            </a:rPr>
            <a:t>Por medio del plan de administración de los fondos que el Buque Escuela Guayas, se pudo facilitar el  manejo de los mismos.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E1AC514E-AF3A-4737-B09D-47A067B128D5}" type="parTrans" cxnId="{42E5C77B-E4C2-410C-8C6D-1FEE3151E36D}">
      <dgm:prSet/>
      <dgm:spPr/>
      <dgm:t>
        <a:bodyPr/>
        <a:lstStyle/>
        <a:p>
          <a:endParaRPr lang="es-ES"/>
        </a:p>
      </dgm:t>
    </dgm:pt>
    <dgm:pt modelId="{0B37326C-251C-49CC-A390-186066556854}" type="sibTrans" cxnId="{42E5C77B-E4C2-410C-8C6D-1FEE3151E36D}">
      <dgm:prSet/>
      <dgm:spPr/>
      <dgm:t>
        <a:bodyPr/>
        <a:lstStyle/>
        <a:p>
          <a:endParaRPr lang="es-ES"/>
        </a:p>
      </dgm:t>
    </dgm:pt>
    <dgm:pt modelId="{D0A807D0-C85D-48CF-9449-44BD99B02128}" type="pres">
      <dgm:prSet presAssocID="{BB490475-79B0-4F37-8C73-937F4873E4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AF4F77C-F087-4F1E-8B40-3DE4EF645A23}" type="pres">
      <dgm:prSet presAssocID="{6BC0E13D-D327-448E-96FE-47804C549F27}" presName="boxAndChildren" presStyleCnt="0"/>
      <dgm:spPr/>
    </dgm:pt>
    <dgm:pt modelId="{8F8B1CFF-F708-48FC-BC3A-BE06AC275FB0}" type="pres">
      <dgm:prSet presAssocID="{6BC0E13D-D327-448E-96FE-47804C549F27}" presName="parentTextBox" presStyleLbl="node1" presStyleIdx="0" presStyleCnt="3"/>
      <dgm:spPr/>
      <dgm:t>
        <a:bodyPr/>
        <a:lstStyle/>
        <a:p>
          <a:endParaRPr lang="es-ES"/>
        </a:p>
      </dgm:t>
    </dgm:pt>
    <dgm:pt modelId="{E0A92705-50DA-4E73-BFD7-E47CDD94F38D}" type="pres">
      <dgm:prSet presAssocID="{6BC0E13D-D327-448E-96FE-47804C549F27}" presName="entireBox" presStyleLbl="node1" presStyleIdx="0" presStyleCnt="3"/>
      <dgm:spPr/>
      <dgm:t>
        <a:bodyPr/>
        <a:lstStyle/>
        <a:p>
          <a:endParaRPr lang="es-ES"/>
        </a:p>
      </dgm:t>
    </dgm:pt>
    <dgm:pt modelId="{FA60BF9A-AA9D-4DF8-9076-4604DDB87D3C}" type="pres">
      <dgm:prSet presAssocID="{6BC0E13D-D327-448E-96FE-47804C549F27}" presName="descendantBox" presStyleCnt="0"/>
      <dgm:spPr/>
    </dgm:pt>
    <dgm:pt modelId="{2461998A-8004-43F8-9FCC-18C55DE0211E}" type="pres">
      <dgm:prSet presAssocID="{DD12F1C7-F894-45AD-AEF7-21DBA001119B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14F832-5BF0-43A9-B7B1-0C84C53DF6ED}" type="pres">
      <dgm:prSet presAssocID="{791D6709-69EB-462A-94CD-BD95528E5ACF}" presName="sp" presStyleCnt="0"/>
      <dgm:spPr/>
    </dgm:pt>
    <dgm:pt modelId="{7672ECA8-6EF0-418F-9EB6-41E9BD5F24B3}" type="pres">
      <dgm:prSet presAssocID="{C6DC07D3-E3A9-4945-9621-734DC1327CBA}" presName="arrowAndChildren" presStyleCnt="0"/>
      <dgm:spPr/>
    </dgm:pt>
    <dgm:pt modelId="{346D9ACC-31F0-4649-ADF6-0ED97DCDD223}" type="pres">
      <dgm:prSet presAssocID="{C6DC07D3-E3A9-4945-9621-734DC1327CBA}" presName="parentTextArrow" presStyleLbl="node1" presStyleIdx="0" presStyleCnt="3"/>
      <dgm:spPr/>
      <dgm:t>
        <a:bodyPr/>
        <a:lstStyle/>
        <a:p>
          <a:endParaRPr lang="es-ES"/>
        </a:p>
      </dgm:t>
    </dgm:pt>
    <dgm:pt modelId="{7BC760A0-D8BE-4FE6-BF97-476A6CEC6137}" type="pres">
      <dgm:prSet presAssocID="{C6DC07D3-E3A9-4945-9621-734DC1327CBA}" presName="arrow" presStyleLbl="node1" presStyleIdx="1" presStyleCnt="3"/>
      <dgm:spPr/>
      <dgm:t>
        <a:bodyPr/>
        <a:lstStyle/>
        <a:p>
          <a:endParaRPr lang="es-ES"/>
        </a:p>
      </dgm:t>
    </dgm:pt>
    <dgm:pt modelId="{440AABC4-620A-43B3-BFF3-9818BFDD55B0}" type="pres">
      <dgm:prSet presAssocID="{C6DC07D3-E3A9-4945-9621-734DC1327CBA}" presName="descendantArrow" presStyleCnt="0"/>
      <dgm:spPr/>
    </dgm:pt>
    <dgm:pt modelId="{F419BB39-7224-4B6C-A26A-E562115AA394}" type="pres">
      <dgm:prSet presAssocID="{676CE6CF-7BFD-450D-89B2-D9BBC854C827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8B54F5-B6D9-458E-BF78-94866AB786A8}" type="pres">
      <dgm:prSet presAssocID="{CC1C0CCB-C845-402B-9354-E13B6DACC779}" presName="sp" presStyleCnt="0"/>
      <dgm:spPr/>
    </dgm:pt>
    <dgm:pt modelId="{81D9FA4F-BE65-4C5A-90D8-ED0AA5AC09CE}" type="pres">
      <dgm:prSet presAssocID="{8D5BD03B-48FD-432E-9F29-CF7EFD7D559E}" presName="arrowAndChildren" presStyleCnt="0"/>
      <dgm:spPr/>
    </dgm:pt>
    <dgm:pt modelId="{2D0CEDB4-1D1E-4E46-A278-5F9A68003E8B}" type="pres">
      <dgm:prSet presAssocID="{8D5BD03B-48FD-432E-9F29-CF7EFD7D559E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11896D6E-094F-4139-A0B6-0E9AA2E92751}" type="pres">
      <dgm:prSet presAssocID="{8D5BD03B-48FD-432E-9F29-CF7EFD7D559E}" presName="arrow" presStyleLbl="node1" presStyleIdx="2" presStyleCnt="3"/>
      <dgm:spPr/>
      <dgm:t>
        <a:bodyPr/>
        <a:lstStyle/>
        <a:p>
          <a:endParaRPr lang="es-ES"/>
        </a:p>
      </dgm:t>
    </dgm:pt>
    <dgm:pt modelId="{E2B5CF41-D906-4DE9-8B98-075CF31F4F4B}" type="pres">
      <dgm:prSet presAssocID="{8D5BD03B-48FD-432E-9F29-CF7EFD7D559E}" presName="descendantArrow" presStyleCnt="0"/>
      <dgm:spPr/>
    </dgm:pt>
    <dgm:pt modelId="{A4796D8A-EE53-4C15-BD72-B8BB08938D9F}" type="pres">
      <dgm:prSet presAssocID="{976B40FA-24FC-43B6-8A83-7000D94EE007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49638EF-85AF-4422-9534-DDF921677C51}" type="presOf" srcId="{DD12F1C7-F894-45AD-AEF7-21DBA001119B}" destId="{2461998A-8004-43F8-9FCC-18C55DE0211E}" srcOrd="0" destOrd="0" presId="urn:microsoft.com/office/officeart/2005/8/layout/process4"/>
    <dgm:cxn modelId="{0CA3E608-692B-4C0A-B45B-984FA6564411}" type="presOf" srcId="{C6DC07D3-E3A9-4945-9621-734DC1327CBA}" destId="{7BC760A0-D8BE-4FE6-BF97-476A6CEC6137}" srcOrd="1" destOrd="0" presId="urn:microsoft.com/office/officeart/2005/8/layout/process4"/>
    <dgm:cxn modelId="{F21EB732-49F3-429D-8CD6-2684C2EF37AE}" type="presOf" srcId="{976B40FA-24FC-43B6-8A83-7000D94EE007}" destId="{A4796D8A-EE53-4C15-BD72-B8BB08938D9F}" srcOrd="0" destOrd="0" presId="urn:microsoft.com/office/officeart/2005/8/layout/process4"/>
    <dgm:cxn modelId="{CC85DA31-3A82-4130-A23C-A8722805D307}" srcId="{BB490475-79B0-4F37-8C73-937F4873E442}" destId="{C6DC07D3-E3A9-4945-9621-734DC1327CBA}" srcOrd="1" destOrd="0" parTransId="{4B63AAD3-3642-44AB-B27B-85EE73B2899D}" sibTransId="{791D6709-69EB-462A-94CD-BD95528E5ACF}"/>
    <dgm:cxn modelId="{E9068A4A-DFD2-44E4-8695-0D9A6600150A}" type="presOf" srcId="{676CE6CF-7BFD-450D-89B2-D9BBC854C827}" destId="{F419BB39-7224-4B6C-A26A-E562115AA394}" srcOrd="0" destOrd="0" presId="urn:microsoft.com/office/officeart/2005/8/layout/process4"/>
    <dgm:cxn modelId="{34B45D78-E28A-427C-A4D9-A053D7086CEE}" type="presOf" srcId="{6BC0E13D-D327-448E-96FE-47804C549F27}" destId="{8F8B1CFF-F708-48FC-BC3A-BE06AC275FB0}" srcOrd="0" destOrd="0" presId="urn:microsoft.com/office/officeart/2005/8/layout/process4"/>
    <dgm:cxn modelId="{F850D6B4-F883-4B9D-B1B9-790F8AF4776A}" type="presOf" srcId="{8D5BD03B-48FD-432E-9F29-CF7EFD7D559E}" destId="{2D0CEDB4-1D1E-4E46-A278-5F9A68003E8B}" srcOrd="0" destOrd="0" presId="urn:microsoft.com/office/officeart/2005/8/layout/process4"/>
    <dgm:cxn modelId="{39D7840D-2106-488C-807B-6500AE75DCF0}" srcId="{BB490475-79B0-4F37-8C73-937F4873E442}" destId="{6BC0E13D-D327-448E-96FE-47804C549F27}" srcOrd="2" destOrd="0" parTransId="{FF0F3B2E-B337-4953-B498-11C3C2D224C7}" sibTransId="{E287175B-A54B-4374-B37E-2B1AE637C73F}"/>
    <dgm:cxn modelId="{7BE86ED7-7D7B-487D-9EF4-59E7D679AE0A}" srcId="{BB490475-79B0-4F37-8C73-937F4873E442}" destId="{8D5BD03B-48FD-432E-9F29-CF7EFD7D559E}" srcOrd="0" destOrd="0" parTransId="{6042799A-1C4D-4540-A57C-68D49763458B}" sibTransId="{CC1C0CCB-C845-402B-9354-E13B6DACC779}"/>
    <dgm:cxn modelId="{42E5C77B-E4C2-410C-8C6D-1FEE3151E36D}" srcId="{6BC0E13D-D327-448E-96FE-47804C549F27}" destId="{DD12F1C7-F894-45AD-AEF7-21DBA001119B}" srcOrd="0" destOrd="0" parTransId="{E1AC514E-AF3A-4737-B09D-47A067B128D5}" sibTransId="{0B37326C-251C-49CC-A390-186066556854}"/>
    <dgm:cxn modelId="{259ABBD4-C0D6-485F-A694-A25837AF748D}" type="presOf" srcId="{BB490475-79B0-4F37-8C73-937F4873E442}" destId="{D0A807D0-C85D-48CF-9449-44BD99B02128}" srcOrd="0" destOrd="0" presId="urn:microsoft.com/office/officeart/2005/8/layout/process4"/>
    <dgm:cxn modelId="{E1A87DFD-4B31-4A0F-ABDB-7AE22947FFB2}" type="presOf" srcId="{8D5BD03B-48FD-432E-9F29-CF7EFD7D559E}" destId="{11896D6E-094F-4139-A0B6-0E9AA2E92751}" srcOrd="1" destOrd="0" presId="urn:microsoft.com/office/officeart/2005/8/layout/process4"/>
    <dgm:cxn modelId="{7C430A87-E41A-4817-AEFE-55696650CF33}" type="presOf" srcId="{6BC0E13D-D327-448E-96FE-47804C549F27}" destId="{E0A92705-50DA-4E73-BFD7-E47CDD94F38D}" srcOrd="1" destOrd="0" presId="urn:microsoft.com/office/officeart/2005/8/layout/process4"/>
    <dgm:cxn modelId="{9F63E932-D4A4-47EB-A5CB-2DC69AA2D555}" srcId="{8D5BD03B-48FD-432E-9F29-CF7EFD7D559E}" destId="{976B40FA-24FC-43B6-8A83-7000D94EE007}" srcOrd="0" destOrd="0" parTransId="{964ADBB3-F0F6-4712-8F5D-45186313A18B}" sibTransId="{2EED0015-74BE-48D4-B056-165A2D26D984}"/>
    <dgm:cxn modelId="{C99FA103-F2E6-4610-9530-D9F33F35A81B}" srcId="{C6DC07D3-E3A9-4945-9621-734DC1327CBA}" destId="{676CE6CF-7BFD-450D-89B2-D9BBC854C827}" srcOrd="0" destOrd="0" parTransId="{168AF142-5CC9-41DC-8A4D-177EA1F968F6}" sibTransId="{58545A37-4182-4AEC-98F7-EFB07AFC5238}"/>
    <dgm:cxn modelId="{B0291322-1541-44CE-89C9-269006AD36A5}" type="presOf" srcId="{C6DC07D3-E3A9-4945-9621-734DC1327CBA}" destId="{346D9ACC-31F0-4649-ADF6-0ED97DCDD223}" srcOrd="0" destOrd="0" presId="urn:microsoft.com/office/officeart/2005/8/layout/process4"/>
    <dgm:cxn modelId="{AB8C2531-9D76-4215-8143-2BEC6B53DD76}" type="presParOf" srcId="{D0A807D0-C85D-48CF-9449-44BD99B02128}" destId="{6AF4F77C-F087-4F1E-8B40-3DE4EF645A23}" srcOrd="0" destOrd="0" presId="urn:microsoft.com/office/officeart/2005/8/layout/process4"/>
    <dgm:cxn modelId="{A40CF8CB-3B00-4BB9-A1D3-A087B1635239}" type="presParOf" srcId="{6AF4F77C-F087-4F1E-8B40-3DE4EF645A23}" destId="{8F8B1CFF-F708-48FC-BC3A-BE06AC275FB0}" srcOrd="0" destOrd="0" presId="urn:microsoft.com/office/officeart/2005/8/layout/process4"/>
    <dgm:cxn modelId="{9B5A9D29-74BF-4EBB-91DE-1A451A42699C}" type="presParOf" srcId="{6AF4F77C-F087-4F1E-8B40-3DE4EF645A23}" destId="{E0A92705-50DA-4E73-BFD7-E47CDD94F38D}" srcOrd="1" destOrd="0" presId="urn:microsoft.com/office/officeart/2005/8/layout/process4"/>
    <dgm:cxn modelId="{5FC04502-030D-4FA9-8A40-11634B81D9FD}" type="presParOf" srcId="{6AF4F77C-F087-4F1E-8B40-3DE4EF645A23}" destId="{FA60BF9A-AA9D-4DF8-9076-4604DDB87D3C}" srcOrd="2" destOrd="0" presId="urn:microsoft.com/office/officeart/2005/8/layout/process4"/>
    <dgm:cxn modelId="{EBE03CFE-EA27-4EC9-B5DE-93281734CF64}" type="presParOf" srcId="{FA60BF9A-AA9D-4DF8-9076-4604DDB87D3C}" destId="{2461998A-8004-43F8-9FCC-18C55DE0211E}" srcOrd="0" destOrd="0" presId="urn:microsoft.com/office/officeart/2005/8/layout/process4"/>
    <dgm:cxn modelId="{A9A03951-AD75-4B72-BB84-EF68890BC528}" type="presParOf" srcId="{D0A807D0-C85D-48CF-9449-44BD99B02128}" destId="{A314F832-5BF0-43A9-B7B1-0C84C53DF6ED}" srcOrd="1" destOrd="0" presId="urn:microsoft.com/office/officeart/2005/8/layout/process4"/>
    <dgm:cxn modelId="{04865F1C-ADAE-45CB-9A9F-B14FD051EDF2}" type="presParOf" srcId="{D0A807D0-C85D-48CF-9449-44BD99B02128}" destId="{7672ECA8-6EF0-418F-9EB6-41E9BD5F24B3}" srcOrd="2" destOrd="0" presId="urn:microsoft.com/office/officeart/2005/8/layout/process4"/>
    <dgm:cxn modelId="{C3A927A4-BF24-4633-9A02-884F04CFA81E}" type="presParOf" srcId="{7672ECA8-6EF0-418F-9EB6-41E9BD5F24B3}" destId="{346D9ACC-31F0-4649-ADF6-0ED97DCDD223}" srcOrd="0" destOrd="0" presId="urn:microsoft.com/office/officeart/2005/8/layout/process4"/>
    <dgm:cxn modelId="{9F2A939E-1ABE-445F-A019-D989821B39C4}" type="presParOf" srcId="{7672ECA8-6EF0-418F-9EB6-41E9BD5F24B3}" destId="{7BC760A0-D8BE-4FE6-BF97-476A6CEC6137}" srcOrd="1" destOrd="0" presId="urn:microsoft.com/office/officeart/2005/8/layout/process4"/>
    <dgm:cxn modelId="{EC3F76B1-10EF-4340-8673-AA1E72BEDA90}" type="presParOf" srcId="{7672ECA8-6EF0-418F-9EB6-41E9BD5F24B3}" destId="{440AABC4-620A-43B3-BFF3-9818BFDD55B0}" srcOrd="2" destOrd="0" presId="urn:microsoft.com/office/officeart/2005/8/layout/process4"/>
    <dgm:cxn modelId="{1FA0595D-6206-4063-AC2A-33B19E5241DD}" type="presParOf" srcId="{440AABC4-620A-43B3-BFF3-9818BFDD55B0}" destId="{F419BB39-7224-4B6C-A26A-E562115AA394}" srcOrd="0" destOrd="0" presId="urn:microsoft.com/office/officeart/2005/8/layout/process4"/>
    <dgm:cxn modelId="{84941A7B-E56D-407F-AC92-3BE21BBE1E9B}" type="presParOf" srcId="{D0A807D0-C85D-48CF-9449-44BD99B02128}" destId="{0E8B54F5-B6D9-458E-BF78-94866AB786A8}" srcOrd="3" destOrd="0" presId="urn:microsoft.com/office/officeart/2005/8/layout/process4"/>
    <dgm:cxn modelId="{52BFC18B-A1BB-4F1B-A0E7-C06853DDB1E3}" type="presParOf" srcId="{D0A807D0-C85D-48CF-9449-44BD99B02128}" destId="{81D9FA4F-BE65-4C5A-90D8-ED0AA5AC09CE}" srcOrd="4" destOrd="0" presId="urn:microsoft.com/office/officeart/2005/8/layout/process4"/>
    <dgm:cxn modelId="{5FFF244A-4016-49ED-86E9-AD19B1BECCBA}" type="presParOf" srcId="{81D9FA4F-BE65-4C5A-90D8-ED0AA5AC09CE}" destId="{2D0CEDB4-1D1E-4E46-A278-5F9A68003E8B}" srcOrd="0" destOrd="0" presId="urn:microsoft.com/office/officeart/2005/8/layout/process4"/>
    <dgm:cxn modelId="{5A4CF759-EEC1-4EF0-AC87-08151DB79B94}" type="presParOf" srcId="{81D9FA4F-BE65-4C5A-90D8-ED0AA5AC09CE}" destId="{11896D6E-094F-4139-A0B6-0E9AA2E92751}" srcOrd="1" destOrd="0" presId="urn:microsoft.com/office/officeart/2005/8/layout/process4"/>
    <dgm:cxn modelId="{17150AF9-6847-4ACF-8F67-16917A2A1926}" type="presParOf" srcId="{81D9FA4F-BE65-4C5A-90D8-ED0AA5AC09CE}" destId="{E2B5CF41-D906-4DE9-8B98-075CF31F4F4B}" srcOrd="2" destOrd="0" presId="urn:microsoft.com/office/officeart/2005/8/layout/process4"/>
    <dgm:cxn modelId="{96AC8467-451C-46D4-B872-FF4451B5B115}" type="presParOf" srcId="{E2B5CF41-D906-4DE9-8B98-075CF31F4F4B}" destId="{A4796D8A-EE53-4C15-BD72-B8BB08938D9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B490475-79B0-4F37-8C73-937F4873E44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D5BD03B-48FD-432E-9F29-CF7EFD7D559E}">
      <dgm:prSet phldrT="[Texto]"/>
      <dgm:spPr/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RECOMENDACIÓN  1 </a:t>
          </a:r>
          <a:endParaRPr lang="es-ES" dirty="0">
            <a:solidFill>
              <a:schemeClr val="bg1"/>
            </a:solidFill>
          </a:endParaRPr>
        </a:p>
      </dgm:t>
    </dgm:pt>
    <dgm:pt modelId="{6042799A-1C4D-4540-A57C-68D49763458B}" type="parTrans" cxnId="{7BE86ED7-7D7B-487D-9EF4-59E7D679AE0A}">
      <dgm:prSet/>
      <dgm:spPr/>
      <dgm:t>
        <a:bodyPr/>
        <a:lstStyle/>
        <a:p>
          <a:endParaRPr lang="es-ES"/>
        </a:p>
      </dgm:t>
    </dgm:pt>
    <dgm:pt modelId="{CC1C0CCB-C845-402B-9354-E13B6DACC779}" type="sibTrans" cxnId="{7BE86ED7-7D7B-487D-9EF4-59E7D679AE0A}">
      <dgm:prSet/>
      <dgm:spPr/>
      <dgm:t>
        <a:bodyPr/>
        <a:lstStyle/>
        <a:p>
          <a:endParaRPr lang="es-ES"/>
        </a:p>
      </dgm:t>
    </dgm:pt>
    <dgm:pt modelId="{976B40FA-24FC-43B6-8A83-7000D94EE007}">
      <dgm:prSet phldrT="[Texto]" custT="1"/>
      <dgm:spPr/>
      <dgm:t>
        <a:bodyPr/>
        <a:lstStyle/>
        <a:p>
          <a:pPr algn="just"/>
          <a:r>
            <a:rPr lang="es-ES" sz="1400" dirty="0" smtClean="0">
              <a:latin typeface="Arial" pitchFamily="34" charset="0"/>
              <a:cs typeface="Arial" pitchFamily="34" charset="0"/>
            </a:rPr>
            <a:t>Realizar una evaluación de todos los gastos efectuados en la ejecución del crucero internacional  y hacer un estudio comparativo de lo planificado con lo ejecutado.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964ADBB3-F0F6-4712-8F5D-45186313A18B}" type="parTrans" cxnId="{9F63E932-D4A4-47EB-A5CB-2DC69AA2D555}">
      <dgm:prSet/>
      <dgm:spPr/>
      <dgm:t>
        <a:bodyPr/>
        <a:lstStyle/>
        <a:p>
          <a:endParaRPr lang="es-ES"/>
        </a:p>
      </dgm:t>
    </dgm:pt>
    <dgm:pt modelId="{2EED0015-74BE-48D4-B056-165A2D26D984}" type="sibTrans" cxnId="{9F63E932-D4A4-47EB-A5CB-2DC69AA2D555}">
      <dgm:prSet/>
      <dgm:spPr/>
      <dgm:t>
        <a:bodyPr/>
        <a:lstStyle/>
        <a:p>
          <a:endParaRPr lang="es-ES"/>
        </a:p>
      </dgm:t>
    </dgm:pt>
    <dgm:pt modelId="{C6DC07D3-E3A9-4945-9621-734DC1327CBA}">
      <dgm:prSet phldrT="[Texto]"/>
      <dgm:spPr/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RECOMENDACIÓN  2</a:t>
          </a:r>
          <a:endParaRPr lang="es-ES" dirty="0">
            <a:solidFill>
              <a:schemeClr val="bg1"/>
            </a:solidFill>
          </a:endParaRPr>
        </a:p>
      </dgm:t>
    </dgm:pt>
    <dgm:pt modelId="{4B63AAD3-3642-44AB-B27B-85EE73B2899D}" type="parTrans" cxnId="{CC85DA31-3A82-4130-A23C-A8722805D307}">
      <dgm:prSet/>
      <dgm:spPr/>
      <dgm:t>
        <a:bodyPr/>
        <a:lstStyle/>
        <a:p>
          <a:endParaRPr lang="es-ES"/>
        </a:p>
      </dgm:t>
    </dgm:pt>
    <dgm:pt modelId="{791D6709-69EB-462A-94CD-BD95528E5ACF}" type="sibTrans" cxnId="{CC85DA31-3A82-4130-A23C-A8722805D307}">
      <dgm:prSet/>
      <dgm:spPr/>
      <dgm:t>
        <a:bodyPr/>
        <a:lstStyle/>
        <a:p>
          <a:endParaRPr lang="es-ES"/>
        </a:p>
      </dgm:t>
    </dgm:pt>
    <dgm:pt modelId="{676CE6CF-7BFD-450D-89B2-D9BBC854C827}">
      <dgm:prSet phldrT="[Texto]" custT="1"/>
      <dgm:spPr/>
      <dgm:t>
        <a:bodyPr/>
        <a:lstStyle/>
        <a:p>
          <a:pPr algn="just"/>
          <a:r>
            <a:rPr lang="es-ES" sz="1400" dirty="0" smtClean="0">
              <a:latin typeface="Arial" pitchFamily="34" charset="0"/>
              <a:cs typeface="Arial" pitchFamily="34" charset="0"/>
            </a:rPr>
            <a:t>Capacitar constantemente al personal encargado de administrar los recursos financieros para que puedan cumplir con todas la exigencias en los reglamentos y normativas de la ley.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168AF142-5CC9-41DC-8A4D-177EA1F968F6}" type="parTrans" cxnId="{C99FA103-F2E6-4610-9530-D9F33F35A81B}">
      <dgm:prSet/>
      <dgm:spPr/>
      <dgm:t>
        <a:bodyPr/>
        <a:lstStyle/>
        <a:p>
          <a:endParaRPr lang="es-ES"/>
        </a:p>
      </dgm:t>
    </dgm:pt>
    <dgm:pt modelId="{58545A37-4182-4AEC-98F7-EFB07AFC5238}" type="sibTrans" cxnId="{C99FA103-F2E6-4610-9530-D9F33F35A81B}">
      <dgm:prSet/>
      <dgm:spPr/>
      <dgm:t>
        <a:bodyPr/>
        <a:lstStyle/>
        <a:p>
          <a:endParaRPr lang="es-ES"/>
        </a:p>
      </dgm:t>
    </dgm:pt>
    <dgm:pt modelId="{6BC0E13D-D327-448E-96FE-47804C549F27}">
      <dgm:prSet phldrT="[Texto]"/>
      <dgm:spPr/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RECOMENDACIÓN  3</a:t>
          </a:r>
          <a:endParaRPr lang="es-ES" dirty="0">
            <a:solidFill>
              <a:schemeClr val="bg1"/>
            </a:solidFill>
          </a:endParaRPr>
        </a:p>
      </dgm:t>
    </dgm:pt>
    <dgm:pt modelId="{FF0F3B2E-B337-4953-B498-11C3C2D224C7}" type="parTrans" cxnId="{39D7840D-2106-488C-807B-6500AE75DCF0}">
      <dgm:prSet/>
      <dgm:spPr/>
      <dgm:t>
        <a:bodyPr/>
        <a:lstStyle/>
        <a:p>
          <a:endParaRPr lang="es-ES"/>
        </a:p>
      </dgm:t>
    </dgm:pt>
    <dgm:pt modelId="{E287175B-A54B-4374-B37E-2B1AE637C73F}" type="sibTrans" cxnId="{39D7840D-2106-488C-807B-6500AE75DCF0}">
      <dgm:prSet/>
      <dgm:spPr/>
      <dgm:t>
        <a:bodyPr/>
        <a:lstStyle/>
        <a:p>
          <a:endParaRPr lang="es-ES"/>
        </a:p>
      </dgm:t>
    </dgm:pt>
    <dgm:pt modelId="{DD12F1C7-F894-45AD-AEF7-21DBA001119B}">
      <dgm:prSet phldrT="[Texto]" custT="1"/>
      <dgm:spPr/>
      <dgm:t>
        <a:bodyPr/>
        <a:lstStyle/>
        <a:p>
          <a:pPr algn="just"/>
          <a:r>
            <a:rPr lang="es-ES" sz="1400" dirty="0" smtClean="0">
              <a:latin typeface="Arial" pitchFamily="34" charset="0"/>
              <a:cs typeface="Arial" pitchFamily="34" charset="0"/>
            </a:rPr>
            <a:t>Evaluar el factor riesgo beneficio, para de esta forma minimizar los riesgos en el manejo de efectivo.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E1AC514E-AF3A-4737-B09D-47A067B128D5}" type="parTrans" cxnId="{42E5C77B-E4C2-410C-8C6D-1FEE3151E36D}">
      <dgm:prSet/>
      <dgm:spPr/>
      <dgm:t>
        <a:bodyPr/>
        <a:lstStyle/>
        <a:p>
          <a:endParaRPr lang="es-ES"/>
        </a:p>
      </dgm:t>
    </dgm:pt>
    <dgm:pt modelId="{0B37326C-251C-49CC-A390-186066556854}" type="sibTrans" cxnId="{42E5C77B-E4C2-410C-8C6D-1FEE3151E36D}">
      <dgm:prSet/>
      <dgm:spPr/>
      <dgm:t>
        <a:bodyPr/>
        <a:lstStyle/>
        <a:p>
          <a:endParaRPr lang="es-ES"/>
        </a:p>
      </dgm:t>
    </dgm:pt>
    <dgm:pt modelId="{D0A807D0-C85D-48CF-9449-44BD99B02128}" type="pres">
      <dgm:prSet presAssocID="{BB490475-79B0-4F37-8C73-937F4873E4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AF4F77C-F087-4F1E-8B40-3DE4EF645A23}" type="pres">
      <dgm:prSet presAssocID="{6BC0E13D-D327-448E-96FE-47804C549F27}" presName="boxAndChildren" presStyleCnt="0"/>
      <dgm:spPr/>
    </dgm:pt>
    <dgm:pt modelId="{8F8B1CFF-F708-48FC-BC3A-BE06AC275FB0}" type="pres">
      <dgm:prSet presAssocID="{6BC0E13D-D327-448E-96FE-47804C549F27}" presName="parentTextBox" presStyleLbl="node1" presStyleIdx="0" presStyleCnt="3"/>
      <dgm:spPr/>
      <dgm:t>
        <a:bodyPr/>
        <a:lstStyle/>
        <a:p>
          <a:endParaRPr lang="es-ES"/>
        </a:p>
      </dgm:t>
    </dgm:pt>
    <dgm:pt modelId="{E0A92705-50DA-4E73-BFD7-E47CDD94F38D}" type="pres">
      <dgm:prSet presAssocID="{6BC0E13D-D327-448E-96FE-47804C549F27}" presName="entireBox" presStyleLbl="node1" presStyleIdx="0" presStyleCnt="3"/>
      <dgm:spPr/>
      <dgm:t>
        <a:bodyPr/>
        <a:lstStyle/>
        <a:p>
          <a:endParaRPr lang="es-ES"/>
        </a:p>
      </dgm:t>
    </dgm:pt>
    <dgm:pt modelId="{FA60BF9A-AA9D-4DF8-9076-4604DDB87D3C}" type="pres">
      <dgm:prSet presAssocID="{6BC0E13D-D327-448E-96FE-47804C549F27}" presName="descendantBox" presStyleCnt="0"/>
      <dgm:spPr/>
    </dgm:pt>
    <dgm:pt modelId="{2461998A-8004-43F8-9FCC-18C55DE0211E}" type="pres">
      <dgm:prSet presAssocID="{DD12F1C7-F894-45AD-AEF7-21DBA001119B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14F832-5BF0-43A9-B7B1-0C84C53DF6ED}" type="pres">
      <dgm:prSet presAssocID="{791D6709-69EB-462A-94CD-BD95528E5ACF}" presName="sp" presStyleCnt="0"/>
      <dgm:spPr/>
    </dgm:pt>
    <dgm:pt modelId="{7672ECA8-6EF0-418F-9EB6-41E9BD5F24B3}" type="pres">
      <dgm:prSet presAssocID="{C6DC07D3-E3A9-4945-9621-734DC1327CBA}" presName="arrowAndChildren" presStyleCnt="0"/>
      <dgm:spPr/>
    </dgm:pt>
    <dgm:pt modelId="{346D9ACC-31F0-4649-ADF6-0ED97DCDD223}" type="pres">
      <dgm:prSet presAssocID="{C6DC07D3-E3A9-4945-9621-734DC1327CBA}" presName="parentTextArrow" presStyleLbl="node1" presStyleIdx="0" presStyleCnt="3"/>
      <dgm:spPr/>
      <dgm:t>
        <a:bodyPr/>
        <a:lstStyle/>
        <a:p>
          <a:endParaRPr lang="es-ES"/>
        </a:p>
      </dgm:t>
    </dgm:pt>
    <dgm:pt modelId="{7BC760A0-D8BE-4FE6-BF97-476A6CEC6137}" type="pres">
      <dgm:prSet presAssocID="{C6DC07D3-E3A9-4945-9621-734DC1327CBA}" presName="arrow" presStyleLbl="node1" presStyleIdx="1" presStyleCnt="3"/>
      <dgm:spPr/>
      <dgm:t>
        <a:bodyPr/>
        <a:lstStyle/>
        <a:p>
          <a:endParaRPr lang="es-ES"/>
        </a:p>
      </dgm:t>
    </dgm:pt>
    <dgm:pt modelId="{440AABC4-620A-43B3-BFF3-9818BFDD55B0}" type="pres">
      <dgm:prSet presAssocID="{C6DC07D3-E3A9-4945-9621-734DC1327CBA}" presName="descendantArrow" presStyleCnt="0"/>
      <dgm:spPr/>
    </dgm:pt>
    <dgm:pt modelId="{F419BB39-7224-4B6C-A26A-E562115AA394}" type="pres">
      <dgm:prSet presAssocID="{676CE6CF-7BFD-450D-89B2-D9BBC854C827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8B54F5-B6D9-458E-BF78-94866AB786A8}" type="pres">
      <dgm:prSet presAssocID="{CC1C0CCB-C845-402B-9354-E13B6DACC779}" presName="sp" presStyleCnt="0"/>
      <dgm:spPr/>
    </dgm:pt>
    <dgm:pt modelId="{81D9FA4F-BE65-4C5A-90D8-ED0AA5AC09CE}" type="pres">
      <dgm:prSet presAssocID="{8D5BD03B-48FD-432E-9F29-CF7EFD7D559E}" presName="arrowAndChildren" presStyleCnt="0"/>
      <dgm:spPr/>
    </dgm:pt>
    <dgm:pt modelId="{2D0CEDB4-1D1E-4E46-A278-5F9A68003E8B}" type="pres">
      <dgm:prSet presAssocID="{8D5BD03B-48FD-432E-9F29-CF7EFD7D559E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11896D6E-094F-4139-A0B6-0E9AA2E92751}" type="pres">
      <dgm:prSet presAssocID="{8D5BD03B-48FD-432E-9F29-CF7EFD7D559E}" presName="arrow" presStyleLbl="node1" presStyleIdx="2" presStyleCnt="3"/>
      <dgm:spPr/>
      <dgm:t>
        <a:bodyPr/>
        <a:lstStyle/>
        <a:p>
          <a:endParaRPr lang="es-ES"/>
        </a:p>
      </dgm:t>
    </dgm:pt>
    <dgm:pt modelId="{E2B5CF41-D906-4DE9-8B98-075CF31F4F4B}" type="pres">
      <dgm:prSet presAssocID="{8D5BD03B-48FD-432E-9F29-CF7EFD7D559E}" presName="descendantArrow" presStyleCnt="0"/>
      <dgm:spPr/>
    </dgm:pt>
    <dgm:pt modelId="{A4796D8A-EE53-4C15-BD72-B8BB08938D9F}" type="pres">
      <dgm:prSet presAssocID="{976B40FA-24FC-43B6-8A83-7000D94EE007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FB167B1-2CCD-4CD8-AB6C-D5185182AF4F}" type="presOf" srcId="{676CE6CF-7BFD-450D-89B2-D9BBC854C827}" destId="{F419BB39-7224-4B6C-A26A-E562115AA394}" srcOrd="0" destOrd="0" presId="urn:microsoft.com/office/officeart/2005/8/layout/process4"/>
    <dgm:cxn modelId="{24B37A52-0D08-448F-A2AD-24A86234F24C}" type="presOf" srcId="{C6DC07D3-E3A9-4945-9621-734DC1327CBA}" destId="{346D9ACC-31F0-4649-ADF6-0ED97DCDD223}" srcOrd="0" destOrd="0" presId="urn:microsoft.com/office/officeart/2005/8/layout/process4"/>
    <dgm:cxn modelId="{BD0F0D19-BFC8-429B-8062-E93817F2FCF5}" type="presOf" srcId="{6BC0E13D-D327-448E-96FE-47804C549F27}" destId="{E0A92705-50DA-4E73-BFD7-E47CDD94F38D}" srcOrd="1" destOrd="0" presId="urn:microsoft.com/office/officeart/2005/8/layout/process4"/>
    <dgm:cxn modelId="{214358E7-7725-4486-BE8A-2211B3A06FD0}" type="presOf" srcId="{DD12F1C7-F894-45AD-AEF7-21DBA001119B}" destId="{2461998A-8004-43F8-9FCC-18C55DE0211E}" srcOrd="0" destOrd="0" presId="urn:microsoft.com/office/officeart/2005/8/layout/process4"/>
    <dgm:cxn modelId="{CC85DA31-3A82-4130-A23C-A8722805D307}" srcId="{BB490475-79B0-4F37-8C73-937F4873E442}" destId="{C6DC07D3-E3A9-4945-9621-734DC1327CBA}" srcOrd="1" destOrd="0" parTransId="{4B63AAD3-3642-44AB-B27B-85EE73B2899D}" sibTransId="{791D6709-69EB-462A-94CD-BD95528E5ACF}"/>
    <dgm:cxn modelId="{283136A6-5FC9-424A-B668-5D7F56D049CF}" type="presOf" srcId="{BB490475-79B0-4F37-8C73-937F4873E442}" destId="{D0A807D0-C85D-48CF-9449-44BD99B02128}" srcOrd="0" destOrd="0" presId="urn:microsoft.com/office/officeart/2005/8/layout/process4"/>
    <dgm:cxn modelId="{39D7840D-2106-488C-807B-6500AE75DCF0}" srcId="{BB490475-79B0-4F37-8C73-937F4873E442}" destId="{6BC0E13D-D327-448E-96FE-47804C549F27}" srcOrd="2" destOrd="0" parTransId="{FF0F3B2E-B337-4953-B498-11C3C2D224C7}" sibTransId="{E287175B-A54B-4374-B37E-2B1AE637C73F}"/>
    <dgm:cxn modelId="{7BE86ED7-7D7B-487D-9EF4-59E7D679AE0A}" srcId="{BB490475-79B0-4F37-8C73-937F4873E442}" destId="{8D5BD03B-48FD-432E-9F29-CF7EFD7D559E}" srcOrd="0" destOrd="0" parTransId="{6042799A-1C4D-4540-A57C-68D49763458B}" sibTransId="{CC1C0CCB-C845-402B-9354-E13B6DACC779}"/>
    <dgm:cxn modelId="{42E5C77B-E4C2-410C-8C6D-1FEE3151E36D}" srcId="{6BC0E13D-D327-448E-96FE-47804C549F27}" destId="{DD12F1C7-F894-45AD-AEF7-21DBA001119B}" srcOrd="0" destOrd="0" parTransId="{E1AC514E-AF3A-4737-B09D-47A067B128D5}" sibTransId="{0B37326C-251C-49CC-A390-186066556854}"/>
    <dgm:cxn modelId="{2AEC7BE1-E446-48E7-BA91-DAF1DBCAEC2C}" type="presOf" srcId="{976B40FA-24FC-43B6-8A83-7000D94EE007}" destId="{A4796D8A-EE53-4C15-BD72-B8BB08938D9F}" srcOrd="0" destOrd="0" presId="urn:microsoft.com/office/officeart/2005/8/layout/process4"/>
    <dgm:cxn modelId="{0A0C6D6B-6508-4E2A-BD23-BAD66537A1F6}" type="presOf" srcId="{8D5BD03B-48FD-432E-9F29-CF7EFD7D559E}" destId="{2D0CEDB4-1D1E-4E46-A278-5F9A68003E8B}" srcOrd="0" destOrd="0" presId="urn:microsoft.com/office/officeart/2005/8/layout/process4"/>
    <dgm:cxn modelId="{059C6453-C4AD-4DB7-852C-9449522DE2B9}" type="presOf" srcId="{6BC0E13D-D327-448E-96FE-47804C549F27}" destId="{8F8B1CFF-F708-48FC-BC3A-BE06AC275FB0}" srcOrd="0" destOrd="0" presId="urn:microsoft.com/office/officeart/2005/8/layout/process4"/>
    <dgm:cxn modelId="{7962CB22-0068-4B80-B60D-6B983F7B754B}" type="presOf" srcId="{8D5BD03B-48FD-432E-9F29-CF7EFD7D559E}" destId="{11896D6E-094F-4139-A0B6-0E9AA2E92751}" srcOrd="1" destOrd="0" presId="urn:microsoft.com/office/officeart/2005/8/layout/process4"/>
    <dgm:cxn modelId="{9F63E932-D4A4-47EB-A5CB-2DC69AA2D555}" srcId="{8D5BD03B-48FD-432E-9F29-CF7EFD7D559E}" destId="{976B40FA-24FC-43B6-8A83-7000D94EE007}" srcOrd="0" destOrd="0" parTransId="{964ADBB3-F0F6-4712-8F5D-45186313A18B}" sibTransId="{2EED0015-74BE-48D4-B056-165A2D26D984}"/>
    <dgm:cxn modelId="{B8C3EDAF-3A53-40F9-B5ED-0E78B0F14E68}" type="presOf" srcId="{C6DC07D3-E3A9-4945-9621-734DC1327CBA}" destId="{7BC760A0-D8BE-4FE6-BF97-476A6CEC6137}" srcOrd="1" destOrd="0" presId="urn:microsoft.com/office/officeart/2005/8/layout/process4"/>
    <dgm:cxn modelId="{C99FA103-F2E6-4610-9530-D9F33F35A81B}" srcId="{C6DC07D3-E3A9-4945-9621-734DC1327CBA}" destId="{676CE6CF-7BFD-450D-89B2-D9BBC854C827}" srcOrd="0" destOrd="0" parTransId="{168AF142-5CC9-41DC-8A4D-177EA1F968F6}" sibTransId="{58545A37-4182-4AEC-98F7-EFB07AFC5238}"/>
    <dgm:cxn modelId="{527B0CFB-5829-4D4E-A2ED-3E4A05061DAB}" type="presParOf" srcId="{D0A807D0-C85D-48CF-9449-44BD99B02128}" destId="{6AF4F77C-F087-4F1E-8B40-3DE4EF645A23}" srcOrd="0" destOrd="0" presId="urn:microsoft.com/office/officeart/2005/8/layout/process4"/>
    <dgm:cxn modelId="{E43BE528-4594-4BF5-A5ED-C8F465C6C256}" type="presParOf" srcId="{6AF4F77C-F087-4F1E-8B40-3DE4EF645A23}" destId="{8F8B1CFF-F708-48FC-BC3A-BE06AC275FB0}" srcOrd="0" destOrd="0" presId="urn:microsoft.com/office/officeart/2005/8/layout/process4"/>
    <dgm:cxn modelId="{955CA039-3176-4133-BEC9-4A5CCAF40E97}" type="presParOf" srcId="{6AF4F77C-F087-4F1E-8B40-3DE4EF645A23}" destId="{E0A92705-50DA-4E73-BFD7-E47CDD94F38D}" srcOrd="1" destOrd="0" presId="urn:microsoft.com/office/officeart/2005/8/layout/process4"/>
    <dgm:cxn modelId="{614AE90F-55F2-49A1-891C-3FC3445D803F}" type="presParOf" srcId="{6AF4F77C-F087-4F1E-8B40-3DE4EF645A23}" destId="{FA60BF9A-AA9D-4DF8-9076-4604DDB87D3C}" srcOrd="2" destOrd="0" presId="urn:microsoft.com/office/officeart/2005/8/layout/process4"/>
    <dgm:cxn modelId="{32002171-5426-46AB-92E3-B25ED89F6190}" type="presParOf" srcId="{FA60BF9A-AA9D-4DF8-9076-4604DDB87D3C}" destId="{2461998A-8004-43F8-9FCC-18C55DE0211E}" srcOrd="0" destOrd="0" presId="urn:microsoft.com/office/officeart/2005/8/layout/process4"/>
    <dgm:cxn modelId="{9267E13D-12D0-447C-A136-38D35A3B8C18}" type="presParOf" srcId="{D0A807D0-C85D-48CF-9449-44BD99B02128}" destId="{A314F832-5BF0-43A9-B7B1-0C84C53DF6ED}" srcOrd="1" destOrd="0" presId="urn:microsoft.com/office/officeart/2005/8/layout/process4"/>
    <dgm:cxn modelId="{9DC420F1-83EA-4DC0-9363-8E6EA60AEC50}" type="presParOf" srcId="{D0A807D0-C85D-48CF-9449-44BD99B02128}" destId="{7672ECA8-6EF0-418F-9EB6-41E9BD5F24B3}" srcOrd="2" destOrd="0" presId="urn:microsoft.com/office/officeart/2005/8/layout/process4"/>
    <dgm:cxn modelId="{1F107A24-C903-4EF4-8A50-940412CCB4D1}" type="presParOf" srcId="{7672ECA8-6EF0-418F-9EB6-41E9BD5F24B3}" destId="{346D9ACC-31F0-4649-ADF6-0ED97DCDD223}" srcOrd="0" destOrd="0" presId="urn:microsoft.com/office/officeart/2005/8/layout/process4"/>
    <dgm:cxn modelId="{4E83F1AB-75ED-444D-8C8E-1ED2D50ABC87}" type="presParOf" srcId="{7672ECA8-6EF0-418F-9EB6-41E9BD5F24B3}" destId="{7BC760A0-D8BE-4FE6-BF97-476A6CEC6137}" srcOrd="1" destOrd="0" presId="urn:microsoft.com/office/officeart/2005/8/layout/process4"/>
    <dgm:cxn modelId="{1CBB0FE5-8FE5-481A-9CBB-C2991BA32A11}" type="presParOf" srcId="{7672ECA8-6EF0-418F-9EB6-41E9BD5F24B3}" destId="{440AABC4-620A-43B3-BFF3-9818BFDD55B0}" srcOrd="2" destOrd="0" presId="urn:microsoft.com/office/officeart/2005/8/layout/process4"/>
    <dgm:cxn modelId="{B1844057-4FE4-4D16-9FA2-B6F44136B6A3}" type="presParOf" srcId="{440AABC4-620A-43B3-BFF3-9818BFDD55B0}" destId="{F419BB39-7224-4B6C-A26A-E562115AA394}" srcOrd="0" destOrd="0" presId="urn:microsoft.com/office/officeart/2005/8/layout/process4"/>
    <dgm:cxn modelId="{FD6370A2-DF0C-4F07-B71A-F0DED4A9F574}" type="presParOf" srcId="{D0A807D0-C85D-48CF-9449-44BD99B02128}" destId="{0E8B54F5-B6D9-458E-BF78-94866AB786A8}" srcOrd="3" destOrd="0" presId="urn:microsoft.com/office/officeart/2005/8/layout/process4"/>
    <dgm:cxn modelId="{DBB9CA1A-F32F-4B5E-B1A2-780A8AD43CA2}" type="presParOf" srcId="{D0A807D0-C85D-48CF-9449-44BD99B02128}" destId="{81D9FA4F-BE65-4C5A-90D8-ED0AA5AC09CE}" srcOrd="4" destOrd="0" presId="urn:microsoft.com/office/officeart/2005/8/layout/process4"/>
    <dgm:cxn modelId="{773BD256-8D9E-4AE6-B56D-21013DFC15B8}" type="presParOf" srcId="{81D9FA4F-BE65-4C5A-90D8-ED0AA5AC09CE}" destId="{2D0CEDB4-1D1E-4E46-A278-5F9A68003E8B}" srcOrd="0" destOrd="0" presId="urn:microsoft.com/office/officeart/2005/8/layout/process4"/>
    <dgm:cxn modelId="{94C5A89A-AF53-4231-A967-5451B6BC0C96}" type="presParOf" srcId="{81D9FA4F-BE65-4C5A-90D8-ED0AA5AC09CE}" destId="{11896D6E-094F-4139-A0B6-0E9AA2E92751}" srcOrd="1" destOrd="0" presId="urn:microsoft.com/office/officeart/2005/8/layout/process4"/>
    <dgm:cxn modelId="{B07A3CD6-B437-4B02-B99D-0CC1119BCE36}" type="presParOf" srcId="{81D9FA4F-BE65-4C5A-90D8-ED0AA5AC09CE}" destId="{E2B5CF41-D906-4DE9-8B98-075CF31F4F4B}" srcOrd="2" destOrd="0" presId="urn:microsoft.com/office/officeart/2005/8/layout/process4"/>
    <dgm:cxn modelId="{6A872B4E-C3E0-4948-866C-58D22313A484}" type="presParOf" srcId="{E2B5CF41-D906-4DE9-8B98-075CF31F4F4B}" destId="{A4796D8A-EE53-4C15-BD72-B8BB08938D9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39DA3B-1D4C-41E5-871A-A270AACAE63A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E747B67E-8262-4FB1-A21A-C4EC650F22A9}">
      <dgm:prSet phldrT="[Texto]"/>
      <dgm:spPr/>
      <dgm:t>
        <a:bodyPr/>
        <a:lstStyle/>
        <a:p>
          <a:pPr algn="ctr"/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El </a:t>
          </a:r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manejo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de </a:t>
          </a:r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dinero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en </a:t>
          </a:r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efectivo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 </a:t>
          </a:r>
          <a:endParaRPr lang="es-ES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ADD837F-5B87-498E-A19B-F500A25C408E}" type="parTrans" cxnId="{590E4C08-A401-44AC-B522-0CBBBDB45160}">
      <dgm:prSet/>
      <dgm:spPr/>
      <dgm:t>
        <a:bodyPr/>
        <a:lstStyle/>
        <a:p>
          <a:endParaRPr lang="es-ES"/>
        </a:p>
      </dgm:t>
    </dgm:pt>
    <dgm:pt modelId="{9660AD51-8F67-4199-82FF-3DB3CA5D66BB}" type="sibTrans" cxnId="{590E4C08-A401-44AC-B522-0CBBBDB45160}">
      <dgm:prSet/>
      <dgm:spPr/>
      <dgm:t>
        <a:bodyPr/>
        <a:lstStyle/>
        <a:p>
          <a:endParaRPr lang="es-ES"/>
        </a:p>
      </dgm:t>
    </dgm:pt>
    <dgm:pt modelId="{F2F706CB-5E99-4B5C-9914-E7B1A2CA3BD5}">
      <dgm:prSet phldrT="[Texto]"/>
      <dgm:spPr/>
      <dgm:t>
        <a:bodyPr/>
        <a:lstStyle/>
        <a:p>
          <a:pPr algn="just"/>
          <a:endParaRPr lang="es-ES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Análisis de los gastos realizados durante el crucero. </a:t>
          </a:r>
          <a:endParaRPr lang="es-ES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2EEB92B-46D8-4217-B6FB-0D38A511461B}" type="parTrans" cxnId="{2ED00001-C303-4316-816D-27BCCD6861CC}">
      <dgm:prSet/>
      <dgm:spPr/>
      <dgm:t>
        <a:bodyPr/>
        <a:lstStyle/>
        <a:p>
          <a:endParaRPr lang="es-ES"/>
        </a:p>
      </dgm:t>
    </dgm:pt>
    <dgm:pt modelId="{DBC8D8AE-D07B-4FB5-B832-6E5DE51D2D9A}" type="sibTrans" cxnId="{2ED00001-C303-4316-816D-27BCCD6861CC}">
      <dgm:prSet/>
      <dgm:spPr/>
      <dgm:t>
        <a:bodyPr/>
        <a:lstStyle/>
        <a:p>
          <a:endParaRPr lang="es-ES"/>
        </a:p>
      </dgm:t>
    </dgm:pt>
    <dgm:pt modelId="{3A9DD523-22F5-4A3E-B292-4C2B42530A6C}">
      <dgm:prSet phldrT="[Texto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Uso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de </a:t>
          </a:r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las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normas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de control </a:t>
          </a:r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interno</a:t>
          </a:r>
          <a:endParaRPr lang="es-ES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3869885-4A99-4712-891F-83186206A5C2}" type="parTrans" cxnId="{3FDF8F63-6146-4850-8631-EEE3024F794E}">
      <dgm:prSet/>
      <dgm:spPr/>
      <dgm:t>
        <a:bodyPr/>
        <a:lstStyle/>
        <a:p>
          <a:endParaRPr lang="es-ES"/>
        </a:p>
      </dgm:t>
    </dgm:pt>
    <dgm:pt modelId="{A278F99F-688B-4CDD-AC08-4A135F71FE1D}" type="sibTrans" cxnId="{3FDF8F63-6146-4850-8631-EEE3024F794E}">
      <dgm:prSet/>
      <dgm:spPr/>
      <dgm:t>
        <a:bodyPr/>
        <a:lstStyle/>
        <a:p>
          <a:endParaRPr lang="es-ES"/>
        </a:p>
      </dgm:t>
    </dgm:pt>
    <dgm:pt modelId="{B5562E72-B478-412D-8D2C-74C14F101649}" type="pres">
      <dgm:prSet presAssocID="{6B39DA3B-1D4C-41E5-871A-A270AACAE63A}" presName="Name0" presStyleCnt="0">
        <dgm:presLayoutVars>
          <dgm:dir/>
          <dgm:resizeHandles val="exact"/>
        </dgm:presLayoutVars>
      </dgm:prSet>
      <dgm:spPr/>
    </dgm:pt>
    <dgm:pt modelId="{19C89629-347D-44EE-9B2A-7115304B1B93}" type="pres">
      <dgm:prSet presAssocID="{6B39DA3B-1D4C-41E5-871A-A270AACAE63A}" presName="fgShape" presStyleLbl="fgShp" presStyleIdx="0" presStyleCnt="1"/>
      <dgm:spPr/>
    </dgm:pt>
    <dgm:pt modelId="{A04E81CD-698B-468B-9A33-22E0EB763201}" type="pres">
      <dgm:prSet presAssocID="{6B39DA3B-1D4C-41E5-871A-A270AACAE63A}" presName="linComp" presStyleCnt="0"/>
      <dgm:spPr/>
    </dgm:pt>
    <dgm:pt modelId="{CF474749-30F9-48EF-9303-C78FED68B1AC}" type="pres">
      <dgm:prSet presAssocID="{E747B67E-8262-4FB1-A21A-C4EC650F22A9}" presName="compNode" presStyleCnt="0"/>
      <dgm:spPr/>
    </dgm:pt>
    <dgm:pt modelId="{E37B4C8B-4C9C-4F08-AB25-290168FC5226}" type="pres">
      <dgm:prSet presAssocID="{E747B67E-8262-4FB1-A21A-C4EC650F22A9}" presName="bkgdShape" presStyleLbl="node1" presStyleIdx="0" presStyleCnt="3"/>
      <dgm:spPr/>
      <dgm:t>
        <a:bodyPr/>
        <a:lstStyle/>
        <a:p>
          <a:endParaRPr lang="es-ES"/>
        </a:p>
      </dgm:t>
    </dgm:pt>
    <dgm:pt modelId="{35BC63B1-A154-48BA-84CE-AE557E1E8980}" type="pres">
      <dgm:prSet presAssocID="{E747B67E-8262-4FB1-A21A-C4EC650F22A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0E40FB-A254-4C92-8141-B05F202750B2}" type="pres">
      <dgm:prSet presAssocID="{E747B67E-8262-4FB1-A21A-C4EC650F22A9}" presName="invisiNode" presStyleLbl="node1" presStyleIdx="0" presStyleCnt="3"/>
      <dgm:spPr/>
    </dgm:pt>
    <dgm:pt modelId="{1BE9B4FC-6568-4778-9EC2-53F1496241FD}" type="pres">
      <dgm:prSet presAssocID="{E747B67E-8262-4FB1-A21A-C4EC650F22A9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17D5D8CF-3A0C-4379-AD79-D46BB7387AE5}" type="pres">
      <dgm:prSet presAssocID="{9660AD51-8F67-4199-82FF-3DB3CA5D66B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FC5981D7-6DEE-4A12-BF3C-C67D5EB693C6}" type="pres">
      <dgm:prSet presAssocID="{F2F706CB-5E99-4B5C-9914-E7B1A2CA3BD5}" presName="compNode" presStyleCnt="0"/>
      <dgm:spPr/>
    </dgm:pt>
    <dgm:pt modelId="{7A702C27-6365-4F82-9A4A-3260164F9EA6}" type="pres">
      <dgm:prSet presAssocID="{F2F706CB-5E99-4B5C-9914-E7B1A2CA3BD5}" presName="bkgdShape" presStyleLbl="node1" presStyleIdx="1" presStyleCnt="3"/>
      <dgm:spPr/>
      <dgm:t>
        <a:bodyPr/>
        <a:lstStyle/>
        <a:p>
          <a:endParaRPr lang="es-ES"/>
        </a:p>
      </dgm:t>
    </dgm:pt>
    <dgm:pt modelId="{3D09FDC6-4434-46F7-ABF6-119B3F01C04E}" type="pres">
      <dgm:prSet presAssocID="{F2F706CB-5E99-4B5C-9914-E7B1A2CA3BD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0EDED1-1544-4DA6-943D-6B95BC998806}" type="pres">
      <dgm:prSet presAssocID="{F2F706CB-5E99-4B5C-9914-E7B1A2CA3BD5}" presName="invisiNode" presStyleLbl="node1" presStyleIdx="1" presStyleCnt="3"/>
      <dgm:spPr/>
    </dgm:pt>
    <dgm:pt modelId="{847B9304-9042-4F9A-8CF2-67DCBB6E7284}" type="pres">
      <dgm:prSet presAssocID="{F2F706CB-5E99-4B5C-9914-E7B1A2CA3BD5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FFB5708-D313-4856-A3A6-882BCFD36259}" type="pres">
      <dgm:prSet presAssocID="{DBC8D8AE-D07B-4FB5-B832-6E5DE51D2D9A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3781DA4-A8CA-4264-B2DA-74A89BBB85AE}" type="pres">
      <dgm:prSet presAssocID="{3A9DD523-22F5-4A3E-B292-4C2B42530A6C}" presName="compNode" presStyleCnt="0"/>
      <dgm:spPr/>
    </dgm:pt>
    <dgm:pt modelId="{1BF464C6-18C9-4470-BFB2-EB01849E9AF1}" type="pres">
      <dgm:prSet presAssocID="{3A9DD523-22F5-4A3E-B292-4C2B42530A6C}" presName="bkgdShape" presStyleLbl="node1" presStyleIdx="2" presStyleCnt="3" custLinFactNeighborX="2660" custLinFactNeighborY="-264"/>
      <dgm:spPr/>
      <dgm:t>
        <a:bodyPr/>
        <a:lstStyle/>
        <a:p>
          <a:endParaRPr lang="es-ES"/>
        </a:p>
      </dgm:t>
    </dgm:pt>
    <dgm:pt modelId="{4C6A8110-5935-4031-944E-FBF1388EB09B}" type="pres">
      <dgm:prSet presAssocID="{3A9DD523-22F5-4A3E-B292-4C2B42530A6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B57FE1-2A9F-451A-AB1E-45EF23A54D3B}" type="pres">
      <dgm:prSet presAssocID="{3A9DD523-22F5-4A3E-B292-4C2B42530A6C}" presName="invisiNode" presStyleLbl="node1" presStyleIdx="2" presStyleCnt="3"/>
      <dgm:spPr/>
    </dgm:pt>
    <dgm:pt modelId="{43EB5AC6-E324-481C-BCFE-D87277580459}" type="pres">
      <dgm:prSet presAssocID="{3A9DD523-22F5-4A3E-B292-4C2B42530A6C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C9B02171-3885-42FF-8E1A-9EE50C406DF5}" type="presOf" srcId="{3A9DD523-22F5-4A3E-B292-4C2B42530A6C}" destId="{1BF464C6-18C9-4470-BFB2-EB01849E9AF1}" srcOrd="0" destOrd="0" presId="urn:microsoft.com/office/officeart/2005/8/layout/hList7"/>
    <dgm:cxn modelId="{44D7ACA2-B2F1-4F1C-8F4A-1ABC50ECC3FD}" type="presOf" srcId="{3A9DD523-22F5-4A3E-B292-4C2B42530A6C}" destId="{4C6A8110-5935-4031-944E-FBF1388EB09B}" srcOrd="1" destOrd="0" presId="urn:microsoft.com/office/officeart/2005/8/layout/hList7"/>
    <dgm:cxn modelId="{590E4C08-A401-44AC-B522-0CBBBDB45160}" srcId="{6B39DA3B-1D4C-41E5-871A-A270AACAE63A}" destId="{E747B67E-8262-4FB1-A21A-C4EC650F22A9}" srcOrd="0" destOrd="0" parTransId="{FADD837F-5B87-498E-A19B-F500A25C408E}" sibTransId="{9660AD51-8F67-4199-82FF-3DB3CA5D66BB}"/>
    <dgm:cxn modelId="{11831189-9654-478D-98A2-847B721C50A5}" type="presOf" srcId="{F2F706CB-5E99-4B5C-9914-E7B1A2CA3BD5}" destId="{3D09FDC6-4434-46F7-ABF6-119B3F01C04E}" srcOrd="1" destOrd="0" presId="urn:microsoft.com/office/officeart/2005/8/layout/hList7"/>
    <dgm:cxn modelId="{EE4BCD0E-AA60-4B3D-88A5-77B128E7327B}" type="presOf" srcId="{F2F706CB-5E99-4B5C-9914-E7B1A2CA3BD5}" destId="{7A702C27-6365-4F82-9A4A-3260164F9EA6}" srcOrd="0" destOrd="0" presId="urn:microsoft.com/office/officeart/2005/8/layout/hList7"/>
    <dgm:cxn modelId="{A5F5E1D5-855C-4463-8814-3C1E437C77A5}" type="presOf" srcId="{9660AD51-8F67-4199-82FF-3DB3CA5D66BB}" destId="{17D5D8CF-3A0C-4379-AD79-D46BB7387AE5}" srcOrd="0" destOrd="0" presId="urn:microsoft.com/office/officeart/2005/8/layout/hList7"/>
    <dgm:cxn modelId="{1B25F0E8-4717-430D-9D2B-21BEDAB45A46}" type="presOf" srcId="{6B39DA3B-1D4C-41E5-871A-A270AACAE63A}" destId="{B5562E72-B478-412D-8D2C-74C14F101649}" srcOrd="0" destOrd="0" presId="urn:microsoft.com/office/officeart/2005/8/layout/hList7"/>
    <dgm:cxn modelId="{981AA762-76D1-4F37-B505-4839C1E024C2}" type="presOf" srcId="{E747B67E-8262-4FB1-A21A-C4EC650F22A9}" destId="{E37B4C8B-4C9C-4F08-AB25-290168FC5226}" srcOrd="0" destOrd="0" presId="urn:microsoft.com/office/officeart/2005/8/layout/hList7"/>
    <dgm:cxn modelId="{3FDF8F63-6146-4850-8631-EEE3024F794E}" srcId="{6B39DA3B-1D4C-41E5-871A-A270AACAE63A}" destId="{3A9DD523-22F5-4A3E-B292-4C2B42530A6C}" srcOrd="2" destOrd="0" parTransId="{43869885-4A99-4712-891F-83186206A5C2}" sibTransId="{A278F99F-688B-4CDD-AC08-4A135F71FE1D}"/>
    <dgm:cxn modelId="{2ED00001-C303-4316-816D-27BCCD6861CC}" srcId="{6B39DA3B-1D4C-41E5-871A-A270AACAE63A}" destId="{F2F706CB-5E99-4B5C-9914-E7B1A2CA3BD5}" srcOrd="1" destOrd="0" parTransId="{F2EEB92B-46D8-4217-B6FB-0D38A511461B}" sibTransId="{DBC8D8AE-D07B-4FB5-B832-6E5DE51D2D9A}"/>
    <dgm:cxn modelId="{EF2E402C-B00C-42FC-B93F-B72B66022CFB}" type="presOf" srcId="{E747B67E-8262-4FB1-A21A-C4EC650F22A9}" destId="{35BC63B1-A154-48BA-84CE-AE557E1E8980}" srcOrd="1" destOrd="0" presId="urn:microsoft.com/office/officeart/2005/8/layout/hList7"/>
    <dgm:cxn modelId="{35E4816D-BE2F-4B5B-A6DE-51D45C19D07E}" type="presOf" srcId="{DBC8D8AE-D07B-4FB5-B832-6E5DE51D2D9A}" destId="{0FFB5708-D313-4856-A3A6-882BCFD36259}" srcOrd="0" destOrd="0" presId="urn:microsoft.com/office/officeart/2005/8/layout/hList7"/>
    <dgm:cxn modelId="{7A7D2620-8CDD-4172-9048-9DFF25B1ABA6}" type="presParOf" srcId="{B5562E72-B478-412D-8D2C-74C14F101649}" destId="{19C89629-347D-44EE-9B2A-7115304B1B93}" srcOrd="0" destOrd="0" presId="urn:microsoft.com/office/officeart/2005/8/layout/hList7"/>
    <dgm:cxn modelId="{9302934E-5918-41FD-AB4A-7C5846CB908D}" type="presParOf" srcId="{B5562E72-B478-412D-8D2C-74C14F101649}" destId="{A04E81CD-698B-468B-9A33-22E0EB763201}" srcOrd="1" destOrd="0" presId="urn:microsoft.com/office/officeart/2005/8/layout/hList7"/>
    <dgm:cxn modelId="{F11F7B51-FA08-4912-AD01-D56904120ABF}" type="presParOf" srcId="{A04E81CD-698B-468B-9A33-22E0EB763201}" destId="{CF474749-30F9-48EF-9303-C78FED68B1AC}" srcOrd="0" destOrd="0" presId="urn:microsoft.com/office/officeart/2005/8/layout/hList7"/>
    <dgm:cxn modelId="{D9154ECC-DF16-4D90-9AE4-9F9AFA0806C0}" type="presParOf" srcId="{CF474749-30F9-48EF-9303-C78FED68B1AC}" destId="{E37B4C8B-4C9C-4F08-AB25-290168FC5226}" srcOrd="0" destOrd="0" presId="urn:microsoft.com/office/officeart/2005/8/layout/hList7"/>
    <dgm:cxn modelId="{7A76B82E-ED06-441D-AE62-80DA80894014}" type="presParOf" srcId="{CF474749-30F9-48EF-9303-C78FED68B1AC}" destId="{35BC63B1-A154-48BA-84CE-AE557E1E8980}" srcOrd="1" destOrd="0" presId="urn:microsoft.com/office/officeart/2005/8/layout/hList7"/>
    <dgm:cxn modelId="{AFF88B89-F392-4E4B-9307-0B2550CCEE19}" type="presParOf" srcId="{CF474749-30F9-48EF-9303-C78FED68B1AC}" destId="{770E40FB-A254-4C92-8141-B05F202750B2}" srcOrd="2" destOrd="0" presId="urn:microsoft.com/office/officeart/2005/8/layout/hList7"/>
    <dgm:cxn modelId="{D76B1178-C3D5-48D5-96B0-4CCB99242C32}" type="presParOf" srcId="{CF474749-30F9-48EF-9303-C78FED68B1AC}" destId="{1BE9B4FC-6568-4778-9EC2-53F1496241FD}" srcOrd="3" destOrd="0" presId="urn:microsoft.com/office/officeart/2005/8/layout/hList7"/>
    <dgm:cxn modelId="{EAE0E4B0-9E99-499A-851B-CC74A1E04F88}" type="presParOf" srcId="{A04E81CD-698B-468B-9A33-22E0EB763201}" destId="{17D5D8CF-3A0C-4379-AD79-D46BB7387AE5}" srcOrd="1" destOrd="0" presId="urn:microsoft.com/office/officeart/2005/8/layout/hList7"/>
    <dgm:cxn modelId="{D5005FE8-B2CA-4874-9B0C-03271EDE700B}" type="presParOf" srcId="{A04E81CD-698B-468B-9A33-22E0EB763201}" destId="{FC5981D7-6DEE-4A12-BF3C-C67D5EB693C6}" srcOrd="2" destOrd="0" presId="urn:microsoft.com/office/officeart/2005/8/layout/hList7"/>
    <dgm:cxn modelId="{A5DC2CBC-C944-44E9-B698-5FF35114EB13}" type="presParOf" srcId="{FC5981D7-6DEE-4A12-BF3C-C67D5EB693C6}" destId="{7A702C27-6365-4F82-9A4A-3260164F9EA6}" srcOrd="0" destOrd="0" presId="urn:microsoft.com/office/officeart/2005/8/layout/hList7"/>
    <dgm:cxn modelId="{E5EE7B2A-8FB6-4339-ACA6-CCB01DADA465}" type="presParOf" srcId="{FC5981D7-6DEE-4A12-BF3C-C67D5EB693C6}" destId="{3D09FDC6-4434-46F7-ABF6-119B3F01C04E}" srcOrd="1" destOrd="0" presId="urn:microsoft.com/office/officeart/2005/8/layout/hList7"/>
    <dgm:cxn modelId="{848EDF86-ACD7-4ECD-A718-C39C086BD2DA}" type="presParOf" srcId="{FC5981D7-6DEE-4A12-BF3C-C67D5EB693C6}" destId="{E70EDED1-1544-4DA6-943D-6B95BC998806}" srcOrd="2" destOrd="0" presId="urn:microsoft.com/office/officeart/2005/8/layout/hList7"/>
    <dgm:cxn modelId="{63B5E9F7-9BF4-4C31-A120-19D040ADEE81}" type="presParOf" srcId="{FC5981D7-6DEE-4A12-BF3C-C67D5EB693C6}" destId="{847B9304-9042-4F9A-8CF2-67DCBB6E7284}" srcOrd="3" destOrd="0" presId="urn:microsoft.com/office/officeart/2005/8/layout/hList7"/>
    <dgm:cxn modelId="{F8D771A7-D832-47FA-ADB1-FEF878370893}" type="presParOf" srcId="{A04E81CD-698B-468B-9A33-22E0EB763201}" destId="{0FFB5708-D313-4856-A3A6-882BCFD36259}" srcOrd="3" destOrd="0" presId="urn:microsoft.com/office/officeart/2005/8/layout/hList7"/>
    <dgm:cxn modelId="{30D1AA42-F55A-4B41-9E34-77AC16843B74}" type="presParOf" srcId="{A04E81CD-698B-468B-9A33-22E0EB763201}" destId="{A3781DA4-A8CA-4264-B2DA-74A89BBB85AE}" srcOrd="4" destOrd="0" presId="urn:microsoft.com/office/officeart/2005/8/layout/hList7"/>
    <dgm:cxn modelId="{D932FBFB-773A-46B9-89CF-6D8B3FAEFE3F}" type="presParOf" srcId="{A3781DA4-A8CA-4264-B2DA-74A89BBB85AE}" destId="{1BF464C6-18C9-4470-BFB2-EB01849E9AF1}" srcOrd="0" destOrd="0" presId="urn:microsoft.com/office/officeart/2005/8/layout/hList7"/>
    <dgm:cxn modelId="{F6F8A8F0-A0DA-4458-8049-212F696CCC27}" type="presParOf" srcId="{A3781DA4-A8CA-4264-B2DA-74A89BBB85AE}" destId="{4C6A8110-5935-4031-944E-FBF1388EB09B}" srcOrd="1" destOrd="0" presId="urn:microsoft.com/office/officeart/2005/8/layout/hList7"/>
    <dgm:cxn modelId="{15BCB34B-E831-4057-AA22-1DAFEA0C347C}" type="presParOf" srcId="{A3781DA4-A8CA-4264-B2DA-74A89BBB85AE}" destId="{58B57FE1-2A9F-451A-AB1E-45EF23A54D3B}" srcOrd="2" destOrd="0" presId="urn:microsoft.com/office/officeart/2005/8/layout/hList7"/>
    <dgm:cxn modelId="{6C9C1EEC-C9B0-4BC7-958B-8C6F96108F58}" type="presParOf" srcId="{A3781DA4-A8CA-4264-B2DA-74A89BBB85AE}" destId="{43EB5AC6-E324-481C-BCFE-D8727758045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74CA25-29FD-4DB2-9C14-BD13110BA5C2}" type="doc">
      <dgm:prSet loTypeId="urn:microsoft.com/office/officeart/2009/3/layout/PieProcess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8A4A03FF-A1A3-47F2-8AB6-94A583125475}">
      <dgm:prSet phldrT="[Texto]"/>
      <dgm:spPr/>
      <dgm:t>
        <a:bodyPr/>
        <a:lstStyle/>
        <a:p>
          <a:r>
            <a:rPr lang="en-US" dirty="0" smtClean="0"/>
            <a:t>Objetivo 1 </a:t>
          </a:r>
          <a:endParaRPr lang="es-ES" dirty="0"/>
        </a:p>
      </dgm:t>
    </dgm:pt>
    <dgm:pt modelId="{FB3AB4D2-BD7C-4724-BD2B-AFC50ACFA8B2}" type="parTrans" cxnId="{98E465D3-D89A-4BAA-B736-2CC26621EB86}">
      <dgm:prSet/>
      <dgm:spPr/>
      <dgm:t>
        <a:bodyPr/>
        <a:lstStyle/>
        <a:p>
          <a:endParaRPr lang="es-ES"/>
        </a:p>
      </dgm:t>
    </dgm:pt>
    <dgm:pt modelId="{9F5968C1-3413-4219-B528-B87AC2CCF222}" type="sibTrans" cxnId="{98E465D3-D89A-4BAA-B736-2CC26621EB86}">
      <dgm:prSet/>
      <dgm:spPr/>
      <dgm:t>
        <a:bodyPr/>
        <a:lstStyle/>
        <a:p>
          <a:endParaRPr lang="es-ES"/>
        </a:p>
      </dgm:t>
    </dgm:pt>
    <dgm:pt modelId="{9831A52A-C1B5-4834-85C5-680BF737D7DD}">
      <dgm:prSet phldrT="[Texto]"/>
      <dgm:spPr/>
      <dgm:t>
        <a:bodyPr/>
        <a:lstStyle/>
        <a:p>
          <a:pPr algn="ctr"/>
          <a:r>
            <a:rPr lang="es-ES" dirty="0" smtClean="0">
              <a:solidFill>
                <a:schemeClr val="bg1"/>
              </a:solidFill>
            </a:rPr>
            <a:t>Diagnosticar la administración del recurso financiero asignado al Buque Escuela Guayas, en el  Crucero Internacional de Instrucción Atlántico 2012</a:t>
          </a:r>
          <a:r>
            <a:rPr lang="es-ES" dirty="0" smtClean="0"/>
            <a:t>. </a:t>
          </a:r>
          <a:endParaRPr lang="es-ES" dirty="0"/>
        </a:p>
      </dgm:t>
    </dgm:pt>
    <dgm:pt modelId="{EBB8E8A1-E503-4D86-ACB3-D2F9B7398371}" type="parTrans" cxnId="{20AA7955-7BD5-4EFE-8B31-676F9955F3D3}">
      <dgm:prSet/>
      <dgm:spPr/>
      <dgm:t>
        <a:bodyPr/>
        <a:lstStyle/>
        <a:p>
          <a:endParaRPr lang="es-ES"/>
        </a:p>
      </dgm:t>
    </dgm:pt>
    <dgm:pt modelId="{2EDA7095-D62B-4502-ACC5-4EB8FB6681B0}" type="sibTrans" cxnId="{20AA7955-7BD5-4EFE-8B31-676F9955F3D3}">
      <dgm:prSet/>
      <dgm:spPr/>
      <dgm:t>
        <a:bodyPr/>
        <a:lstStyle/>
        <a:p>
          <a:endParaRPr lang="es-ES"/>
        </a:p>
      </dgm:t>
    </dgm:pt>
    <dgm:pt modelId="{56936727-1BC3-4913-AD93-29AE5AB9E952}">
      <dgm:prSet phldrT="[Texto]"/>
      <dgm:spPr/>
      <dgm:t>
        <a:bodyPr/>
        <a:lstStyle/>
        <a:p>
          <a:r>
            <a:rPr lang="es-ES" dirty="0" smtClean="0"/>
            <a:t>Objetivo  2</a:t>
          </a:r>
          <a:endParaRPr lang="es-ES" dirty="0"/>
        </a:p>
      </dgm:t>
    </dgm:pt>
    <dgm:pt modelId="{0D4FA674-F7BC-4098-8A2D-AB94C3EA61B9}" type="parTrans" cxnId="{C08DD98F-D752-4C05-A36A-1603A89758C0}">
      <dgm:prSet/>
      <dgm:spPr/>
      <dgm:t>
        <a:bodyPr/>
        <a:lstStyle/>
        <a:p>
          <a:endParaRPr lang="es-ES"/>
        </a:p>
      </dgm:t>
    </dgm:pt>
    <dgm:pt modelId="{CCD87580-AC18-4790-A692-6D9629123A41}" type="sibTrans" cxnId="{C08DD98F-D752-4C05-A36A-1603A89758C0}">
      <dgm:prSet/>
      <dgm:spPr/>
      <dgm:t>
        <a:bodyPr/>
        <a:lstStyle/>
        <a:p>
          <a:endParaRPr lang="es-ES"/>
        </a:p>
      </dgm:t>
    </dgm:pt>
    <dgm:pt modelId="{1BB8805A-1D3C-4056-88D1-0492B1B97D53}">
      <dgm:prSet phldrT="[Texto]"/>
      <dgm:spPr/>
      <dgm:t>
        <a:bodyPr/>
        <a:lstStyle/>
        <a:p>
          <a:pPr algn="ctr"/>
          <a:r>
            <a:rPr lang="es-ES" dirty="0" smtClean="0">
              <a:solidFill>
                <a:schemeClr val="bg1"/>
              </a:solidFill>
            </a:rPr>
            <a:t>Determinar a través de las normas de control interno la correcta administración  del recurso logístico financiero.   </a:t>
          </a:r>
          <a:endParaRPr lang="es-ES" dirty="0">
            <a:solidFill>
              <a:schemeClr val="bg1"/>
            </a:solidFill>
          </a:endParaRPr>
        </a:p>
      </dgm:t>
    </dgm:pt>
    <dgm:pt modelId="{1F8F6625-574F-4C75-AAC9-0C3CB269E3BB}" type="parTrans" cxnId="{41A3F5FC-F3E3-47F5-A0A3-404972B13FAC}">
      <dgm:prSet/>
      <dgm:spPr/>
      <dgm:t>
        <a:bodyPr/>
        <a:lstStyle/>
        <a:p>
          <a:endParaRPr lang="es-ES"/>
        </a:p>
      </dgm:t>
    </dgm:pt>
    <dgm:pt modelId="{579657A5-A9E6-47C1-8B13-B8B5780FFBE3}" type="sibTrans" cxnId="{41A3F5FC-F3E3-47F5-A0A3-404972B13FAC}">
      <dgm:prSet/>
      <dgm:spPr/>
      <dgm:t>
        <a:bodyPr/>
        <a:lstStyle/>
        <a:p>
          <a:endParaRPr lang="es-ES"/>
        </a:p>
      </dgm:t>
    </dgm:pt>
    <dgm:pt modelId="{D1046D63-D50F-4642-82EE-3C388EE4F808}">
      <dgm:prSet phldrT="[Texto]"/>
      <dgm:spPr/>
      <dgm:t>
        <a:bodyPr/>
        <a:lstStyle/>
        <a:p>
          <a:r>
            <a:rPr lang="es-ES" dirty="0" smtClean="0"/>
            <a:t>Objetivo  3</a:t>
          </a:r>
          <a:endParaRPr lang="es-ES" dirty="0"/>
        </a:p>
      </dgm:t>
    </dgm:pt>
    <dgm:pt modelId="{2EE95C5E-6A72-43B2-8C39-AEE71301B299}" type="parTrans" cxnId="{2B931C8A-FBAE-46FF-8752-DD0D371739E4}">
      <dgm:prSet/>
      <dgm:spPr/>
      <dgm:t>
        <a:bodyPr/>
        <a:lstStyle/>
        <a:p>
          <a:endParaRPr lang="es-ES"/>
        </a:p>
      </dgm:t>
    </dgm:pt>
    <dgm:pt modelId="{549BC2AE-E68C-4E80-8461-1E4D16859346}" type="sibTrans" cxnId="{2B931C8A-FBAE-46FF-8752-DD0D371739E4}">
      <dgm:prSet/>
      <dgm:spPr/>
      <dgm:t>
        <a:bodyPr/>
        <a:lstStyle/>
        <a:p>
          <a:endParaRPr lang="es-ES"/>
        </a:p>
      </dgm:t>
    </dgm:pt>
    <dgm:pt modelId="{9EBD550A-8285-45E9-94D7-9192753922CE}">
      <dgm:prSet phldrT="[Texto]"/>
      <dgm:spPr/>
      <dgm:t>
        <a:bodyPr/>
        <a:lstStyle/>
        <a:p>
          <a:pPr algn="ctr"/>
          <a:r>
            <a:rPr lang="es-ES" dirty="0" smtClean="0">
              <a:solidFill>
                <a:schemeClr val="bg1"/>
              </a:solidFill>
            </a:rPr>
            <a:t>Elaborar un plan de mejora para el adecuado manejo del recurso logístico  financiero, de los fondos  asignados al Buque Escuela Guayas para los cruceros internacionales de instrucción.</a:t>
          </a:r>
          <a:endParaRPr lang="es-ES" dirty="0">
            <a:solidFill>
              <a:schemeClr val="bg1"/>
            </a:solidFill>
          </a:endParaRPr>
        </a:p>
      </dgm:t>
    </dgm:pt>
    <dgm:pt modelId="{D84C56B0-E950-4E1C-9BFB-A4CDD4F7D092}" type="parTrans" cxnId="{298C8ECC-35E4-4DA5-8CCA-C73BE2A0D68E}">
      <dgm:prSet/>
      <dgm:spPr/>
      <dgm:t>
        <a:bodyPr/>
        <a:lstStyle/>
        <a:p>
          <a:endParaRPr lang="es-ES"/>
        </a:p>
      </dgm:t>
    </dgm:pt>
    <dgm:pt modelId="{4A1F756C-BBF7-4607-A122-7DFE64EBAC18}" type="sibTrans" cxnId="{298C8ECC-35E4-4DA5-8CCA-C73BE2A0D68E}">
      <dgm:prSet/>
      <dgm:spPr/>
      <dgm:t>
        <a:bodyPr/>
        <a:lstStyle/>
        <a:p>
          <a:endParaRPr lang="es-ES"/>
        </a:p>
      </dgm:t>
    </dgm:pt>
    <dgm:pt modelId="{E88AF038-8C0B-4B1E-8035-EFDF54F84C5E}" type="pres">
      <dgm:prSet presAssocID="{9F74CA25-29FD-4DB2-9C14-BD13110BA5C2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4DFBCDE-42C4-477E-83A5-97DBBEB84504}" type="pres">
      <dgm:prSet presAssocID="{8A4A03FF-A1A3-47F2-8AB6-94A583125475}" presName="ParentComposite" presStyleCnt="0"/>
      <dgm:spPr/>
    </dgm:pt>
    <dgm:pt modelId="{6E0C9F35-1D30-4D50-A251-663D7CE2253B}" type="pres">
      <dgm:prSet presAssocID="{8A4A03FF-A1A3-47F2-8AB6-94A583125475}" presName="Chord" presStyleLbl="bgShp" presStyleIdx="0" presStyleCnt="3"/>
      <dgm:spPr/>
    </dgm:pt>
    <dgm:pt modelId="{55FEAF91-7497-4A07-BB17-1A672F844833}" type="pres">
      <dgm:prSet presAssocID="{8A4A03FF-A1A3-47F2-8AB6-94A583125475}" presName="Pie" presStyleLbl="alignNode1" presStyleIdx="0" presStyleCnt="3"/>
      <dgm:spPr/>
    </dgm:pt>
    <dgm:pt modelId="{8B12EAD7-5BAA-44FF-B58A-6A25CD08FF71}" type="pres">
      <dgm:prSet presAssocID="{8A4A03FF-A1A3-47F2-8AB6-94A583125475}" presName="Parent" presStyleLbl="revTx" presStyleIdx="0" presStyleCnt="6" custLinFactNeighborX="-483" custLinFactNeighborY="49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1F5D5D-4B96-477D-9677-8AD032F7C9BF}" type="pres">
      <dgm:prSet presAssocID="{2EDA7095-D62B-4502-ACC5-4EB8FB6681B0}" presName="negSibTrans" presStyleCnt="0"/>
      <dgm:spPr/>
    </dgm:pt>
    <dgm:pt modelId="{984023C0-7BB5-4F1A-B952-D6D2C0A92222}" type="pres">
      <dgm:prSet presAssocID="{8A4A03FF-A1A3-47F2-8AB6-94A583125475}" presName="composite" presStyleCnt="0"/>
      <dgm:spPr/>
    </dgm:pt>
    <dgm:pt modelId="{06F34CAB-351A-4EC3-ADE2-0CBE53140197}" type="pres">
      <dgm:prSet presAssocID="{8A4A03FF-A1A3-47F2-8AB6-94A583125475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69DDBD-E175-4605-9840-B85477110C53}" type="pres">
      <dgm:prSet presAssocID="{9F5968C1-3413-4219-B528-B87AC2CCF222}" presName="sibTrans" presStyleCnt="0"/>
      <dgm:spPr/>
    </dgm:pt>
    <dgm:pt modelId="{BAA9E5D4-0C71-4948-8185-F2D68406EFC3}" type="pres">
      <dgm:prSet presAssocID="{56936727-1BC3-4913-AD93-29AE5AB9E952}" presName="ParentComposite" presStyleCnt="0"/>
      <dgm:spPr/>
    </dgm:pt>
    <dgm:pt modelId="{F6D58BC4-6498-4F4E-8B6F-73E39B3D6930}" type="pres">
      <dgm:prSet presAssocID="{56936727-1BC3-4913-AD93-29AE5AB9E952}" presName="Chord" presStyleLbl="bgShp" presStyleIdx="1" presStyleCnt="3"/>
      <dgm:spPr/>
    </dgm:pt>
    <dgm:pt modelId="{C406BB53-209F-40F7-982A-511FFBFA4595}" type="pres">
      <dgm:prSet presAssocID="{56936727-1BC3-4913-AD93-29AE5AB9E952}" presName="Pie" presStyleLbl="alignNode1" presStyleIdx="1" presStyleCnt="3"/>
      <dgm:spPr/>
    </dgm:pt>
    <dgm:pt modelId="{00FFFAE5-13CB-4A86-889B-68649DF766F7}" type="pres">
      <dgm:prSet presAssocID="{56936727-1BC3-4913-AD93-29AE5AB9E952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95AF91-6BF2-4EA3-8143-68C74E099F3D}" type="pres">
      <dgm:prSet presAssocID="{579657A5-A9E6-47C1-8B13-B8B5780FFBE3}" presName="negSibTrans" presStyleCnt="0"/>
      <dgm:spPr/>
    </dgm:pt>
    <dgm:pt modelId="{E2F00939-FF40-4CD8-87D1-935AEA323F89}" type="pres">
      <dgm:prSet presAssocID="{56936727-1BC3-4913-AD93-29AE5AB9E952}" presName="composite" presStyleCnt="0"/>
      <dgm:spPr/>
    </dgm:pt>
    <dgm:pt modelId="{9EF65CDE-EA8A-4EDD-BEF2-07E0E41E7D87}" type="pres">
      <dgm:prSet presAssocID="{56936727-1BC3-4913-AD93-29AE5AB9E952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20E230-F049-47E0-A087-34B624F8CE82}" type="pres">
      <dgm:prSet presAssocID="{CCD87580-AC18-4790-A692-6D9629123A41}" presName="sibTrans" presStyleCnt="0"/>
      <dgm:spPr/>
    </dgm:pt>
    <dgm:pt modelId="{80390BA6-DC55-4EB4-BCD9-A4A701F63872}" type="pres">
      <dgm:prSet presAssocID="{D1046D63-D50F-4642-82EE-3C388EE4F808}" presName="ParentComposite" presStyleCnt="0"/>
      <dgm:spPr/>
    </dgm:pt>
    <dgm:pt modelId="{03B319FA-12BB-47AE-A4DD-1A85978336E1}" type="pres">
      <dgm:prSet presAssocID="{D1046D63-D50F-4642-82EE-3C388EE4F808}" presName="Chord" presStyleLbl="bgShp" presStyleIdx="2" presStyleCnt="3"/>
      <dgm:spPr/>
    </dgm:pt>
    <dgm:pt modelId="{A0FDA865-A746-40F4-B88F-2FCA09CECE4B}" type="pres">
      <dgm:prSet presAssocID="{D1046D63-D50F-4642-82EE-3C388EE4F808}" presName="Pie" presStyleLbl="alignNode1" presStyleIdx="2" presStyleCnt="3"/>
      <dgm:spPr/>
    </dgm:pt>
    <dgm:pt modelId="{F8DBBF4E-98C3-4B4F-A230-E09288FE5001}" type="pres">
      <dgm:prSet presAssocID="{D1046D63-D50F-4642-82EE-3C388EE4F808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9905EE-3D71-40AC-AD5A-CFC8EC13F3CF}" type="pres">
      <dgm:prSet presAssocID="{4A1F756C-BBF7-4607-A122-7DFE64EBAC18}" presName="negSibTrans" presStyleCnt="0"/>
      <dgm:spPr/>
    </dgm:pt>
    <dgm:pt modelId="{111846DE-E863-47DF-BC64-F9A5921F1D66}" type="pres">
      <dgm:prSet presAssocID="{D1046D63-D50F-4642-82EE-3C388EE4F808}" presName="composite" presStyleCnt="0"/>
      <dgm:spPr/>
    </dgm:pt>
    <dgm:pt modelId="{5AA4E40E-8F64-4316-82BC-CF6B080A90C5}" type="pres">
      <dgm:prSet presAssocID="{D1046D63-D50F-4642-82EE-3C388EE4F808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02796E6-058B-49F8-AFEB-5E278E0B5EBD}" type="presOf" srcId="{9EBD550A-8285-45E9-94D7-9192753922CE}" destId="{5AA4E40E-8F64-4316-82BC-CF6B080A90C5}" srcOrd="0" destOrd="0" presId="urn:microsoft.com/office/officeart/2009/3/layout/PieProcess"/>
    <dgm:cxn modelId="{98E465D3-D89A-4BAA-B736-2CC26621EB86}" srcId="{9F74CA25-29FD-4DB2-9C14-BD13110BA5C2}" destId="{8A4A03FF-A1A3-47F2-8AB6-94A583125475}" srcOrd="0" destOrd="0" parTransId="{FB3AB4D2-BD7C-4724-BD2B-AFC50ACFA8B2}" sibTransId="{9F5968C1-3413-4219-B528-B87AC2CCF222}"/>
    <dgm:cxn modelId="{20AA7955-7BD5-4EFE-8B31-676F9955F3D3}" srcId="{8A4A03FF-A1A3-47F2-8AB6-94A583125475}" destId="{9831A52A-C1B5-4834-85C5-680BF737D7DD}" srcOrd="0" destOrd="0" parTransId="{EBB8E8A1-E503-4D86-ACB3-D2F9B7398371}" sibTransId="{2EDA7095-D62B-4502-ACC5-4EB8FB6681B0}"/>
    <dgm:cxn modelId="{002BA75D-BFCD-46A5-8E28-B4B06DB57E56}" type="presOf" srcId="{1BB8805A-1D3C-4056-88D1-0492B1B97D53}" destId="{9EF65CDE-EA8A-4EDD-BEF2-07E0E41E7D87}" srcOrd="0" destOrd="0" presId="urn:microsoft.com/office/officeart/2009/3/layout/PieProcess"/>
    <dgm:cxn modelId="{DE074D73-E0EB-4B66-956D-6B97C2FC1400}" type="presOf" srcId="{9831A52A-C1B5-4834-85C5-680BF737D7DD}" destId="{06F34CAB-351A-4EC3-ADE2-0CBE53140197}" srcOrd="0" destOrd="0" presId="urn:microsoft.com/office/officeart/2009/3/layout/PieProcess"/>
    <dgm:cxn modelId="{298C8ECC-35E4-4DA5-8CCA-C73BE2A0D68E}" srcId="{D1046D63-D50F-4642-82EE-3C388EE4F808}" destId="{9EBD550A-8285-45E9-94D7-9192753922CE}" srcOrd="0" destOrd="0" parTransId="{D84C56B0-E950-4E1C-9BFB-A4CDD4F7D092}" sibTransId="{4A1F756C-BBF7-4607-A122-7DFE64EBAC18}"/>
    <dgm:cxn modelId="{41A3F5FC-F3E3-47F5-A0A3-404972B13FAC}" srcId="{56936727-1BC3-4913-AD93-29AE5AB9E952}" destId="{1BB8805A-1D3C-4056-88D1-0492B1B97D53}" srcOrd="0" destOrd="0" parTransId="{1F8F6625-574F-4C75-AAC9-0C3CB269E3BB}" sibTransId="{579657A5-A9E6-47C1-8B13-B8B5780FFBE3}"/>
    <dgm:cxn modelId="{2B931C8A-FBAE-46FF-8752-DD0D371739E4}" srcId="{9F74CA25-29FD-4DB2-9C14-BD13110BA5C2}" destId="{D1046D63-D50F-4642-82EE-3C388EE4F808}" srcOrd="2" destOrd="0" parTransId="{2EE95C5E-6A72-43B2-8C39-AEE71301B299}" sibTransId="{549BC2AE-E68C-4E80-8461-1E4D16859346}"/>
    <dgm:cxn modelId="{C08DD98F-D752-4C05-A36A-1603A89758C0}" srcId="{9F74CA25-29FD-4DB2-9C14-BD13110BA5C2}" destId="{56936727-1BC3-4913-AD93-29AE5AB9E952}" srcOrd="1" destOrd="0" parTransId="{0D4FA674-F7BC-4098-8A2D-AB94C3EA61B9}" sibTransId="{CCD87580-AC18-4790-A692-6D9629123A41}"/>
    <dgm:cxn modelId="{2600FDEC-76A5-4E72-8429-7CD5156F867C}" type="presOf" srcId="{D1046D63-D50F-4642-82EE-3C388EE4F808}" destId="{F8DBBF4E-98C3-4B4F-A230-E09288FE5001}" srcOrd="0" destOrd="0" presId="urn:microsoft.com/office/officeart/2009/3/layout/PieProcess"/>
    <dgm:cxn modelId="{FFB577FC-A84A-41BE-8ADC-ABB778D78658}" type="presOf" srcId="{56936727-1BC3-4913-AD93-29AE5AB9E952}" destId="{00FFFAE5-13CB-4A86-889B-68649DF766F7}" srcOrd="0" destOrd="0" presId="urn:microsoft.com/office/officeart/2009/3/layout/PieProcess"/>
    <dgm:cxn modelId="{6FF4A8C5-3181-43E5-8573-41623B3B4C85}" type="presOf" srcId="{8A4A03FF-A1A3-47F2-8AB6-94A583125475}" destId="{8B12EAD7-5BAA-44FF-B58A-6A25CD08FF71}" srcOrd="0" destOrd="0" presId="urn:microsoft.com/office/officeart/2009/3/layout/PieProcess"/>
    <dgm:cxn modelId="{A6677ED8-AE3E-4326-828B-99C42C0C1357}" type="presOf" srcId="{9F74CA25-29FD-4DB2-9C14-BD13110BA5C2}" destId="{E88AF038-8C0B-4B1E-8035-EFDF54F84C5E}" srcOrd="0" destOrd="0" presId="urn:microsoft.com/office/officeart/2009/3/layout/PieProcess"/>
    <dgm:cxn modelId="{6ACA2A30-1B01-4D26-84CC-AD63E935D59C}" type="presParOf" srcId="{E88AF038-8C0B-4B1E-8035-EFDF54F84C5E}" destId="{F4DFBCDE-42C4-477E-83A5-97DBBEB84504}" srcOrd="0" destOrd="0" presId="urn:microsoft.com/office/officeart/2009/3/layout/PieProcess"/>
    <dgm:cxn modelId="{7FE5E1FE-4636-446D-9908-70D3B7192353}" type="presParOf" srcId="{F4DFBCDE-42C4-477E-83A5-97DBBEB84504}" destId="{6E0C9F35-1D30-4D50-A251-663D7CE2253B}" srcOrd="0" destOrd="0" presId="urn:microsoft.com/office/officeart/2009/3/layout/PieProcess"/>
    <dgm:cxn modelId="{781686E4-BC60-4566-AFEE-6B1B028FADF7}" type="presParOf" srcId="{F4DFBCDE-42C4-477E-83A5-97DBBEB84504}" destId="{55FEAF91-7497-4A07-BB17-1A672F844833}" srcOrd="1" destOrd="0" presId="urn:microsoft.com/office/officeart/2009/3/layout/PieProcess"/>
    <dgm:cxn modelId="{FBA67EAB-C616-48F9-9E56-5F11D0364287}" type="presParOf" srcId="{F4DFBCDE-42C4-477E-83A5-97DBBEB84504}" destId="{8B12EAD7-5BAA-44FF-B58A-6A25CD08FF71}" srcOrd="2" destOrd="0" presId="urn:microsoft.com/office/officeart/2009/3/layout/PieProcess"/>
    <dgm:cxn modelId="{A214DAC7-BA15-416D-96B8-22EA6D09E0B2}" type="presParOf" srcId="{E88AF038-8C0B-4B1E-8035-EFDF54F84C5E}" destId="{C71F5D5D-4B96-477D-9677-8AD032F7C9BF}" srcOrd="1" destOrd="0" presId="urn:microsoft.com/office/officeart/2009/3/layout/PieProcess"/>
    <dgm:cxn modelId="{59013D69-94A5-467B-8913-2CF894425288}" type="presParOf" srcId="{E88AF038-8C0B-4B1E-8035-EFDF54F84C5E}" destId="{984023C0-7BB5-4F1A-B952-D6D2C0A92222}" srcOrd="2" destOrd="0" presId="urn:microsoft.com/office/officeart/2009/3/layout/PieProcess"/>
    <dgm:cxn modelId="{EF19D520-F110-495E-98D3-4152F2CB0C20}" type="presParOf" srcId="{984023C0-7BB5-4F1A-B952-D6D2C0A92222}" destId="{06F34CAB-351A-4EC3-ADE2-0CBE53140197}" srcOrd="0" destOrd="0" presId="urn:microsoft.com/office/officeart/2009/3/layout/PieProcess"/>
    <dgm:cxn modelId="{15117F66-B7AF-44B4-A97A-3F02A4B3ACC3}" type="presParOf" srcId="{E88AF038-8C0B-4B1E-8035-EFDF54F84C5E}" destId="{3769DDBD-E175-4605-9840-B85477110C53}" srcOrd="3" destOrd="0" presId="urn:microsoft.com/office/officeart/2009/3/layout/PieProcess"/>
    <dgm:cxn modelId="{FA987F84-9DDF-4210-B2A6-F354CB12B5FC}" type="presParOf" srcId="{E88AF038-8C0B-4B1E-8035-EFDF54F84C5E}" destId="{BAA9E5D4-0C71-4948-8185-F2D68406EFC3}" srcOrd="4" destOrd="0" presId="urn:microsoft.com/office/officeart/2009/3/layout/PieProcess"/>
    <dgm:cxn modelId="{7A35BF13-AF93-48EA-8B67-0D37CB275A1A}" type="presParOf" srcId="{BAA9E5D4-0C71-4948-8185-F2D68406EFC3}" destId="{F6D58BC4-6498-4F4E-8B6F-73E39B3D6930}" srcOrd="0" destOrd="0" presId="urn:microsoft.com/office/officeart/2009/3/layout/PieProcess"/>
    <dgm:cxn modelId="{79DB4048-1F69-481D-B625-0BF8F257C149}" type="presParOf" srcId="{BAA9E5D4-0C71-4948-8185-F2D68406EFC3}" destId="{C406BB53-209F-40F7-982A-511FFBFA4595}" srcOrd="1" destOrd="0" presId="urn:microsoft.com/office/officeart/2009/3/layout/PieProcess"/>
    <dgm:cxn modelId="{FED613BD-A146-4FA2-B3B3-1CF10564B4F1}" type="presParOf" srcId="{BAA9E5D4-0C71-4948-8185-F2D68406EFC3}" destId="{00FFFAE5-13CB-4A86-889B-68649DF766F7}" srcOrd="2" destOrd="0" presId="urn:microsoft.com/office/officeart/2009/3/layout/PieProcess"/>
    <dgm:cxn modelId="{AE20026C-EAAA-44D3-A752-C87CDC12045C}" type="presParOf" srcId="{E88AF038-8C0B-4B1E-8035-EFDF54F84C5E}" destId="{5295AF91-6BF2-4EA3-8143-68C74E099F3D}" srcOrd="5" destOrd="0" presId="urn:microsoft.com/office/officeart/2009/3/layout/PieProcess"/>
    <dgm:cxn modelId="{4993AF4D-D9AE-48F1-96A0-A6713319AC9F}" type="presParOf" srcId="{E88AF038-8C0B-4B1E-8035-EFDF54F84C5E}" destId="{E2F00939-FF40-4CD8-87D1-935AEA323F89}" srcOrd="6" destOrd="0" presId="urn:microsoft.com/office/officeart/2009/3/layout/PieProcess"/>
    <dgm:cxn modelId="{DEB6AF7D-044C-4485-9BD5-F613EDE3B650}" type="presParOf" srcId="{E2F00939-FF40-4CD8-87D1-935AEA323F89}" destId="{9EF65CDE-EA8A-4EDD-BEF2-07E0E41E7D87}" srcOrd="0" destOrd="0" presId="urn:microsoft.com/office/officeart/2009/3/layout/PieProcess"/>
    <dgm:cxn modelId="{17993A06-F0A1-41B8-A5EA-E491DB70772F}" type="presParOf" srcId="{E88AF038-8C0B-4B1E-8035-EFDF54F84C5E}" destId="{AD20E230-F049-47E0-A087-34B624F8CE82}" srcOrd="7" destOrd="0" presId="urn:microsoft.com/office/officeart/2009/3/layout/PieProcess"/>
    <dgm:cxn modelId="{6AA72CD9-F972-42AB-9DF8-97DDB0BD41B6}" type="presParOf" srcId="{E88AF038-8C0B-4B1E-8035-EFDF54F84C5E}" destId="{80390BA6-DC55-4EB4-BCD9-A4A701F63872}" srcOrd="8" destOrd="0" presId="urn:microsoft.com/office/officeart/2009/3/layout/PieProcess"/>
    <dgm:cxn modelId="{FDE3F47C-35CC-488D-A01B-55CFDF7B0777}" type="presParOf" srcId="{80390BA6-DC55-4EB4-BCD9-A4A701F63872}" destId="{03B319FA-12BB-47AE-A4DD-1A85978336E1}" srcOrd="0" destOrd="0" presId="urn:microsoft.com/office/officeart/2009/3/layout/PieProcess"/>
    <dgm:cxn modelId="{53672E90-DBFF-49A2-9EB9-C7E53157882F}" type="presParOf" srcId="{80390BA6-DC55-4EB4-BCD9-A4A701F63872}" destId="{A0FDA865-A746-40F4-B88F-2FCA09CECE4B}" srcOrd="1" destOrd="0" presId="urn:microsoft.com/office/officeart/2009/3/layout/PieProcess"/>
    <dgm:cxn modelId="{D97DBC2E-5F3D-43B5-B9C3-1D427F0420B5}" type="presParOf" srcId="{80390BA6-DC55-4EB4-BCD9-A4A701F63872}" destId="{F8DBBF4E-98C3-4B4F-A230-E09288FE5001}" srcOrd="2" destOrd="0" presId="urn:microsoft.com/office/officeart/2009/3/layout/PieProcess"/>
    <dgm:cxn modelId="{71CD1666-61F9-43A7-8A7B-777BB44B7D04}" type="presParOf" srcId="{E88AF038-8C0B-4B1E-8035-EFDF54F84C5E}" destId="{CF9905EE-3D71-40AC-AD5A-CFC8EC13F3CF}" srcOrd="9" destOrd="0" presId="urn:microsoft.com/office/officeart/2009/3/layout/PieProcess"/>
    <dgm:cxn modelId="{523844CE-7BBE-47F0-B5D7-E52C2DFBF2D8}" type="presParOf" srcId="{E88AF038-8C0B-4B1E-8035-EFDF54F84C5E}" destId="{111846DE-E863-47DF-BC64-F9A5921F1D66}" srcOrd="10" destOrd="0" presId="urn:microsoft.com/office/officeart/2009/3/layout/PieProcess"/>
    <dgm:cxn modelId="{E9DE611C-24F5-403D-BB16-FD3B78869BDB}" type="presParOf" srcId="{111846DE-E863-47DF-BC64-F9A5921F1D66}" destId="{5AA4E40E-8F64-4316-82BC-CF6B080A90C5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D1EC48-1BBD-4041-81AC-5F445E83126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221169D-769D-45BC-BE93-45FA90385BA1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bg2">
            <a:lumMod val="50000"/>
            <a:lumOff val="50000"/>
          </a:schemeClr>
        </a:solidFill>
        <a:ln w="28575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b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Finanzas</a:t>
          </a:r>
          <a:endParaRPr lang="es-ES" dirty="0"/>
        </a:p>
      </dgm:t>
    </dgm:pt>
    <dgm:pt modelId="{39C5937E-BEC4-43ED-9C08-0E4D6FBC018B}" type="parTrans" cxnId="{8CA6ABB8-DB1F-4885-B183-7D9F35C176F3}">
      <dgm:prSet/>
      <dgm:spPr/>
      <dgm:t>
        <a:bodyPr/>
        <a:lstStyle/>
        <a:p>
          <a:endParaRPr lang="es-ES"/>
        </a:p>
      </dgm:t>
    </dgm:pt>
    <dgm:pt modelId="{2A52BA95-4D92-43DB-9D72-F7F8A80A9FF8}" type="sibTrans" cxnId="{8CA6ABB8-DB1F-4885-B183-7D9F35C176F3}">
      <dgm:prSet/>
      <dgm:spPr/>
      <dgm:t>
        <a:bodyPr/>
        <a:lstStyle/>
        <a:p>
          <a:endParaRPr lang="es-ES"/>
        </a:p>
      </dgm:t>
    </dgm:pt>
    <dgm:pt modelId="{701FA4B0-6F56-42B8-9D36-E0BE662056B5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Su </a:t>
          </a:r>
          <a:r>
            <a:rPr lang="es-E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Función básica:</a:t>
          </a:r>
        </a:p>
        <a:p>
          <a:r>
            <a: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"Administrar </a:t>
          </a:r>
          <a:r>
            <a:rPr lang="pt-BR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los</a:t>
          </a:r>
          <a:r>
            <a: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pt-BR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fondos</a:t>
          </a:r>
          <a:r>
            <a: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de </a:t>
          </a:r>
          <a:r>
            <a:rPr lang="pt-BR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la</a:t>
          </a:r>
          <a:r>
            <a: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pt-BR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manera</a:t>
          </a:r>
          <a:r>
            <a: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más eficiente". </a:t>
          </a:r>
          <a:endParaRPr lang="es-ES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27146FE-EE33-44A8-B58E-75580BA3A328}" type="sibTrans" cxnId="{8E596777-AC77-4795-B4BD-FD012402F400}">
      <dgm:prSet/>
      <dgm:spPr/>
      <dgm:t>
        <a:bodyPr/>
        <a:lstStyle/>
        <a:p>
          <a:endParaRPr lang="es-ES"/>
        </a:p>
      </dgm:t>
    </dgm:pt>
    <dgm:pt modelId="{9F1CFFE3-5275-45DC-8515-FD7EA4E49E54}" type="parTrans" cxnId="{8E596777-AC77-4795-B4BD-FD012402F400}">
      <dgm:prSet/>
      <dgm:spPr/>
      <dgm:t>
        <a:bodyPr/>
        <a:lstStyle/>
        <a:p>
          <a:endParaRPr lang="es-ES"/>
        </a:p>
      </dgm:t>
    </dgm:pt>
    <dgm:pt modelId="{6542CF35-D2FF-4DC5-9FC8-B7B57B093FA0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 anchor="t"/>
        <a:lstStyle/>
        <a:p>
          <a:r>
            <a:rPr lang="es-ES" b="1" dirty="0" smtClean="0">
              <a:solidFill>
                <a:schemeClr val="tx1"/>
              </a:solidFill>
            </a:rPr>
            <a:t>Normas de control interno</a:t>
          </a:r>
          <a:endParaRPr lang="es-ES" dirty="0">
            <a:solidFill>
              <a:schemeClr val="tx1"/>
            </a:solidFill>
          </a:endParaRPr>
        </a:p>
      </dgm:t>
    </dgm:pt>
    <dgm:pt modelId="{1FCD634E-0798-4DEC-A97A-E550BE376645}" type="sibTrans" cxnId="{485FC573-E055-40CE-99BA-1AB98A60F618}">
      <dgm:prSet/>
      <dgm:spPr/>
      <dgm:t>
        <a:bodyPr/>
        <a:lstStyle/>
        <a:p>
          <a:endParaRPr lang="es-ES"/>
        </a:p>
      </dgm:t>
    </dgm:pt>
    <dgm:pt modelId="{17800216-9F01-4C8E-9CB1-EC0C5D9FD447}" type="parTrans" cxnId="{485FC573-E055-40CE-99BA-1AB98A60F618}">
      <dgm:prSet/>
      <dgm:spPr/>
      <dgm:t>
        <a:bodyPr/>
        <a:lstStyle/>
        <a:p>
          <a:endParaRPr lang="es-ES"/>
        </a:p>
      </dgm:t>
    </dgm:pt>
    <dgm:pt modelId="{6C984A8B-08A6-4528-A269-9F5A91A32114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 anchor="t"/>
        <a:lstStyle/>
        <a:p>
          <a:r>
            <a:rPr lang="es-ES" b="1" dirty="0" smtClean="0">
              <a:solidFill>
                <a:schemeClr val="tx1"/>
              </a:solidFill>
            </a:rPr>
            <a:t>Elaboración</a:t>
          </a:r>
          <a:r>
            <a:rPr lang="en-US" b="1" dirty="0" smtClean="0">
              <a:solidFill>
                <a:schemeClr val="tx1"/>
              </a:solidFill>
            </a:rPr>
            <a:t> de </a:t>
          </a:r>
          <a:r>
            <a:rPr lang="es-ES" b="1" dirty="0" smtClean="0">
              <a:solidFill>
                <a:schemeClr val="tx1"/>
              </a:solidFill>
            </a:rPr>
            <a:t>presupuestos </a:t>
          </a:r>
          <a:endParaRPr lang="es-ES" dirty="0">
            <a:solidFill>
              <a:schemeClr val="tx1"/>
            </a:solidFill>
          </a:endParaRPr>
        </a:p>
      </dgm:t>
    </dgm:pt>
    <dgm:pt modelId="{B2E241B8-737B-4EFA-83B5-788311398926}" type="sibTrans" cxnId="{A331EC52-FEA1-4016-AD89-D21693421198}">
      <dgm:prSet/>
      <dgm:spPr/>
      <dgm:t>
        <a:bodyPr/>
        <a:lstStyle/>
        <a:p>
          <a:endParaRPr lang="es-ES"/>
        </a:p>
      </dgm:t>
    </dgm:pt>
    <dgm:pt modelId="{8629AE2F-BE08-4F74-AE0A-360AAA1CBE16}" type="parTrans" cxnId="{A331EC52-FEA1-4016-AD89-D21693421198}">
      <dgm:prSet/>
      <dgm:spPr/>
      <dgm:t>
        <a:bodyPr/>
        <a:lstStyle/>
        <a:p>
          <a:endParaRPr lang="es-ES"/>
        </a:p>
      </dgm:t>
    </dgm:pt>
    <dgm:pt modelId="{BF445568-AB5E-4576-A870-62499D5C481E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s-ES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Funciones de desarrollo:</a:t>
          </a:r>
          <a:endParaRPr lang="es-ES" sz="18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l"/>
          <a:r>
            <a:rPr lang="es-ES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  <a:r>
            <a:rPr lang="es-ES" sz="1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Presupuestación</a:t>
          </a:r>
          <a:endParaRPr lang="es-ES" sz="18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l"/>
          <a:r>
            <a:rPr lang="es-ES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-Dirección Financiera</a:t>
          </a:r>
          <a:endParaRPr lang="es-ES" sz="18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l"/>
          <a:r>
            <a:rPr lang="es-ES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-Gestión contable</a:t>
          </a:r>
          <a:endParaRPr lang="es-ES" sz="18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l"/>
          <a:r>
            <a:rPr lang="es-ES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-Control presupuestario</a:t>
          </a:r>
          <a:endParaRPr lang="es-ES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FEFBF0C-80B1-49E6-889A-E9601B9CA7A6}" type="sibTrans" cxnId="{A12CE72F-AA3C-41C7-A5DD-8AEACD04406C}">
      <dgm:prSet/>
      <dgm:spPr/>
      <dgm:t>
        <a:bodyPr/>
        <a:lstStyle/>
        <a:p>
          <a:endParaRPr lang="es-ES"/>
        </a:p>
      </dgm:t>
    </dgm:pt>
    <dgm:pt modelId="{DD3F0ED2-9FE3-4270-8C39-5385E63E286B}" type="parTrans" cxnId="{A12CE72F-AA3C-41C7-A5DD-8AEACD04406C}">
      <dgm:prSet/>
      <dgm:spPr/>
      <dgm:t>
        <a:bodyPr/>
        <a:lstStyle/>
        <a:p>
          <a:endParaRPr lang="es-ES"/>
        </a:p>
      </dgm:t>
    </dgm:pt>
    <dgm:pt modelId="{F41AA85E-FCF9-468B-B7EA-D9F96A1CD7C3}" type="pres">
      <dgm:prSet presAssocID="{70D1EC48-1BBD-4041-81AC-5F445E83126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07727E-8638-4BBD-A4F0-9AC5F723EAB5}" type="pres">
      <dgm:prSet presAssocID="{70D1EC48-1BBD-4041-81AC-5F445E831265}" presName="matrix" presStyleCnt="0"/>
      <dgm:spPr/>
      <dgm:t>
        <a:bodyPr/>
        <a:lstStyle/>
        <a:p>
          <a:endParaRPr lang="es-ES"/>
        </a:p>
      </dgm:t>
    </dgm:pt>
    <dgm:pt modelId="{DA71F6C4-1D58-493D-8167-7B557E9863AC}" type="pres">
      <dgm:prSet presAssocID="{70D1EC48-1BBD-4041-81AC-5F445E831265}" presName="tile1" presStyleLbl="node1" presStyleIdx="0" presStyleCnt="4" custLinFactNeighborX="-17316" custLinFactNeighborY="-3642"/>
      <dgm:spPr/>
      <dgm:t>
        <a:bodyPr/>
        <a:lstStyle/>
        <a:p>
          <a:endParaRPr lang="es-ES"/>
        </a:p>
      </dgm:t>
    </dgm:pt>
    <dgm:pt modelId="{253981C4-BE0C-4B28-84A5-3B2AF885EA2F}" type="pres">
      <dgm:prSet presAssocID="{70D1EC48-1BBD-4041-81AC-5F445E83126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F17693-620B-4928-9DF3-BB519784564D}" type="pres">
      <dgm:prSet presAssocID="{70D1EC48-1BBD-4041-81AC-5F445E831265}" presName="tile2" presStyleLbl="node1" presStyleIdx="1" presStyleCnt="4"/>
      <dgm:spPr/>
      <dgm:t>
        <a:bodyPr/>
        <a:lstStyle/>
        <a:p>
          <a:endParaRPr lang="es-ES"/>
        </a:p>
      </dgm:t>
    </dgm:pt>
    <dgm:pt modelId="{C6EABD39-E008-43F0-9231-23A7875BEA33}" type="pres">
      <dgm:prSet presAssocID="{70D1EC48-1BBD-4041-81AC-5F445E83126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58A394-040A-4382-9D96-E11CFA64F51C}" type="pres">
      <dgm:prSet presAssocID="{70D1EC48-1BBD-4041-81AC-5F445E831265}" presName="tile3" presStyleLbl="node1" presStyleIdx="2" presStyleCnt="4"/>
      <dgm:spPr/>
      <dgm:t>
        <a:bodyPr/>
        <a:lstStyle/>
        <a:p>
          <a:endParaRPr lang="es-ES"/>
        </a:p>
      </dgm:t>
    </dgm:pt>
    <dgm:pt modelId="{95833F12-CE2D-4709-8B48-7F45051A8327}" type="pres">
      <dgm:prSet presAssocID="{70D1EC48-1BBD-4041-81AC-5F445E83126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700B7B-EBF7-4B4F-BC19-2CDBF9F38745}" type="pres">
      <dgm:prSet presAssocID="{70D1EC48-1BBD-4041-81AC-5F445E831265}" presName="tile4" presStyleLbl="node1" presStyleIdx="3" presStyleCnt="4"/>
      <dgm:spPr/>
      <dgm:t>
        <a:bodyPr/>
        <a:lstStyle/>
        <a:p>
          <a:endParaRPr lang="es-ES"/>
        </a:p>
      </dgm:t>
    </dgm:pt>
    <dgm:pt modelId="{6659B470-7771-40BA-A08B-7B916765FF05}" type="pres">
      <dgm:prSet presAssocID="{70D1EC48-1BBD-4041-81AC-5F445E83126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9BB905-CCCC-426E-8F3C-15954DD6A449}" type="pres">
      <dgm:prSet presAssocID="{70D1EC48-1BBD-4041-81AC-5F445E83126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AAC877CF-EF3A-4E35-885E-1227ADE3B604}" type="presOf" srcId="{70D1EC48-1BBD-4041-81AC-5F445E831265}" destId="{F41AA85E-FCF9-468B-B7EA-D9F96A1CD7C3}" srcOrd="0" destOrd="0" presId="urn:microsoft.com/office/officeart/2005/8/layout/matrix1"/>
    <dgm:cxn modelId="{374E8D46-8894-45F2-8415-609C748CB8F7}" type="presOf" srcId="{701FA4B0-6F56-42B8-9D36-E0BE662056B5}" destId="{DA71F6C4-1D58-493D-8167-7B557E9863AC}" srcOrd="0" destOrd="0" presId="urn:microsoft.com/office/officeart/2005/8/layout/matrix1"/>
    <dgm:cxn modelId="{F624D2BC-076F-4EAD-934F-B938D568FB19}" type="presOf" srcId="{701FA4B0-6F56-42B8-9D36-E0BE662056B5}" destId="{253981C4-BE0C-4B28-84A5-3B2AF885EA2F}" srcOrd="1" destOrd="0" presId="urn:microsoft.com/office/officeart/2005/8/layout/matrix1"/>
    <dgm:cxn modelId="{7C0F7AF8-0826-45BA-9832-F3F7AD53E875}" type="presOf" srcId="{6C984A8B-08A6-4528-A269-9F5A91A32114}" destId="{6659B470-7771-40BA-A08B-7B916765FF05}" srcOrd="1" destOrd="0" presId="urn:microsoft.com/office/officeart/2005/8/layout/matrix1"/>
    <dgm:cxn modelId="{A331EC52-FEA1-4016-AD89-D21693421198}" srcId="{3221169D-769D-45BC-BE93-45FA90385BA1}" destId="{6C984A8B-08A6-4528-A269-9F5A91A32114}" srcOrd="3" destOrd="0" parTransId="{8629AE2F-BE08-4F74-AE0A-360AAA1CBE16}" sibTransId="{B2E241B8-737B-4EFA-83B5-788311398926}"/>
    <dgm:cxn modelId="{B9DEB0F5-3D59-4189-98F9-6812ACE73E78}" type="presOf" srcId="{6542CF35-D2FF-4DC5-9FC8-B7B57B093FA0}" destId="{95833F12-CE2D-4709-8B48-7F45051A8327}" srcOrd="1" destOrd="0" presId="urn:microsoft.com/office/officeart/2005/8/layout/matrix1"/>
    <dgm:cxn modelId="{A12CE72F-AA3C-41C7-A5DD-8AEACD04406C}" srcId="{3221169D-769D-45BC-BE93-45FA90385BA1}" destId="{BF445568-AB5E-4576-A870-62499D5C481E}" srcOrd="1" destOrd="0" parTransId="{DD3F0ED2-9FE3-4270-8C39-5385E63E286B}" sibTransId="{6FEFBF0C-80B1-49E6-889A-E9601B9CA7A6}"/>
    <dgm:cxn modelId="{8CA6ABB8-DB1F-4885-B183-7D9F35C176F3}" srcId="{70D1EC48-1BBD-4041-81AC-5F445E831265}" destId="{3221169D-769D-45BC-BE93-45FA90385BA1}" srcOrd="0" destOrd="0" parTransId="{39C5937E-BEC4-43ED-9C08-0E4D6FBC018B}" sibTransId="{2A52BA95-4D92-43DB-9D72-F7F8A80A9FF8}"/>
    <dgm:cxn modelId="{485FC573-E055-40CE-99BA-1AB98A60F618}" srcId="{3221169D-769D-45BC-BE93-45FA90385BA1}" destId="{6542CF35-D2FF-4DC5-9FC8-B7B57B093FA0}" srcOrd="2" destOrd="0" parTransId="{17800216-9F01-4C8E-9CB1-EC0C5D9FD447}" sibTransId="{1FCD634E-0798-4DEC-A97A-E550BE376645}"/>
    <dgm:cxn modelId="{1BA1AA5E-3AF0-4865-AF5D-FA09D4C77015}" type="presOf" srcId="{6C984A8B-08A6-4528-A269-9F5A91A32114}" destId="{1B700B7B-EBF7-4B4F-BC19-2CDBF9F38745}" srcOrd="0" destOrd="0" presId="urn:microsoft.com/office/officeart/2005/8/layout/matrix1"/>
    <dgm:cxn modelId="{8E596777-AC77-4795-B4BD-FD012402F400}" srcId="{3221169D-769D-45BC-BE93-45FA90385BA1}" destId="{701FA4B0-6F56-42B8-9D36-E0BE662056B5}" srcOrd="0" destOrd="0" parTransId="{9F1CFFE3-5275-45DC-8515-FD7EA4E49E54}" sibTransId="{B27146FE-EE33-44A8-B58E-75580BA3A328}"/>
    <dgm:cxn modelId="{0377D190-2D0A-4488-8A7B-8AF27D7D1993}" type="presOf" srcId="{BF445568-AB5E-4576-A870-62499D5C481E}" destId="{C6EABD39-E008-43F0-9231-23A7875BEA33}" srcOrd="1" destOrd="0" presId="urn:microsoft.com/office/officeart/2005/8/layout/matrix1"/>
    <dgm:cxn modelId="{702EF58F-893B-430E-95C1-63A748D0FC8E}" type="presOf" srcId="{BF445568-AB5E-4576-A870-62499D5C481E}" destId="{D3F17693-620B-4928-9DF3-BB519784564D}" srcOrd="0" destOrd="0" presId="urn:microsoft.com/office/officeart/2005/8/layout/matrix1"/>
    <dgm:cxn modelId="{BFC076F6-9AF6-4C22-9A9A-7673EB7E38A0}" type="presOf" srcId="{3221169D-769D-45BC-BE93-45FA90385BA1}" destId="{E89BB905-CCCC-426E-8F3C-15954DD6A449}" srcOrd="0" destOrd="0" presId="urn:microsoft.com/office/officeart/2005/8/layout/matrix1"/>
    <dgm:cxn modelId="{654916B2-9C62-4D62-876D-30C5489BD8B3}" type="presOf" srcId="{6542CF35-D2FF-4DC5-9FC8-B7B57B093FA0}" destId="{FB58A394-040A-4382-9D96-E11CFA64F51C}" srcOrd="0" destOrd="0" presId="urn:microsoft.com/office/officeart/2005/8/layout/matrix1"/>
    <dgm:cxn modelId="{9F6CA56B-08C1-4A06-92C7-A80E7A6A9C1C}" type="presParOf" srcId="{F41AA85E-FCF9-468B-B7EA-D9F96A1CD7C3}" destId="{4107727E-8638-4BBD-A4F0-9AC5F723EAB5}" srcOrd="0" destOrd="0" presId="urn:microsoft.com/office/officeart/2005/8/layout/matrix1"/>
    <dgm:cxn modelId="{393C1680-5D4A-41E6-8A9F-644C81A3F2DE}" type="presParOf" srcId="{4107727E-8638-4BBD-A4F0-9AC5F723EAB5}" destId="{DA71F6C4-1D58-493D-8167-7B557E9863AC}" srcOrd="0" destOrd="0" presId="urn:microsoft.com/office/officeart/2005/8/layout/matrix1"/>
    <dgm:cxn modelId="{DA38218C-A34E-4E52-BB0E-7C2E72BE014E}" type="presParOf" srcId="{4107727E-8638-4BBD-A4F0-9AC5F723EAB5}" destId="{253981C4-BE0C-4B28-84A5-3B2AF885EA2F}" srcOrd="1" destOrd="0" presId="urn:microsoft.com/office/officeart/2005/8/layout/matrix1"/>
    <dgm:cxn modelId="{D158A712-4B99-40C7-9350-6C08CED1B86A}" type="presParOf" srcId="{4107727E-8638-4BBD-A4F0-9AC5F723EAB5}" destId="{D3F17693-620B-4928-9DF3-BB519784564D}" srcOrd="2" destOrd="0" presId="urn:microsoft.com/office/officeart/2005/8/layout/matrix1"/>
    <dgm:cxn modelId="{C6DD93D9-F793-483C-878D-4D97FCA6DD5B}" type="presParOf" srcId="{4107727E-8638-4BBD-A4F0-9AC5F723EAB5}" destId="{C6EABD39-E008-43F0-9231-23A7875BEA33}" srcOrd="3" destOrd="0" presId="urn:microsoft.com/office/officeart/2005/8/layout/matrix1"/>
    <dgm:cxn modelId="{300FDCDD-C0F3-4892-B2A7-A1AD44D012EC}" type="presParOf" srcId="{4107727E-8638-4BBD-A4F0-9AC5F723EAB5}" destId="{FB58A394-040A-4382-9D96-E11CFA64F51C}" srcOrd="4" destOrd="0" presId="urn:microsoft.com/office/officeart/2005/8/layout/matrix1"/>
    <dgm:cxn modelId="{53DD7FFC-8C99-4439-8E0D-539880EA4C73}" type="presParOf" srcId="{4107727E-8638-4BBD-A4F0-9AC5F723EAB5}" destId="{95833F12-CE2D-4709-8B48-7F45051A8327}" srcOrd="5" destOrd="0" presId="urn:microsoft.com/office/officeart/2005/8/layout/matrix1"/>
    <dgm:cxn modelId="{34B1CA06-2E85-4B41-8CC3-8112A11DFE11}" type="presParOf" srcId="{4107727E-8638-4BBD-A4F0-9AC5F723EAB5}" destId="{1B700B7B-EBF7-4B4F-BC19-2CDBF9F38745}" srcOrd="6" destOrd="0" presId="urn:microsoft.com/office/officeart/2005/8/layout/matrix1"/>
    <dgm:cxn modelId="{6D15AF1A-F0EF-4E93-805B-36E1142643C0}" type="presParOf" srcId="{4107727E-8638-4BBD-A4F0-9AC5F723EAB5}" destId="{6659B470-7771-40BA-A08B-7B916765FF05}" srcOrd="7" destOrd="0" presId="urn:microsoft.com/office/officeart/2005/8/layout/matrix1"/>
    <dgm:cxn modelId="{95EB37A2-F9B6-4071-A22B-88F70A581856}" type="presParOf" srcId="{F41AA85E-FCF9-468B-B7EA-D9F96A1CD7C3}" destId="{E89BB905-CCCC-426E-8F3C-15954DD6A44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D0A958-4906-4706-9E68-14B2496900B6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A945659-D020-42BF-8C7A-5BA485EA2AFD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ANÁLISIS DEL PRESUPUESTO </a:t>
          </a:r>
          <a:endParaRPr lang="es-ES" sz="1200" dirty="0">
            <a:solidFill>
              <a:schemeClr val="bg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7B9AC2E-BD11-4C0E-BDD9-6F4AD0E375EB}" type="parTrans" cxnId="{AB3C216A-C013-4459-941F-C3094EA45CD6}">
      <dgm:prSet/>
      <dgm:spPr/>
      <dgm:t>
        <a:bodyPr/>
        <a:lstStyle/>
        <a:p>
          <a:endParaRPr lang="es-ES"/>
        </a:p>
      </dgm:t>
    </dgm:pt>
    <dgm:pt modelId="{546A6A4B-33AB-4418-AA17-532123905BB7}" type="sibTrans" cxnId="{AB3C216A-C013-4459-941F-C3094EA45CD6}">
      <dgm:prSet/>
      <dgm:spPr/>
      <dgm:t>
        <a:bodyPr/>
        <a:lstStyle/>
        <a:p>
          <a:endParaRPr lang="es-ES"/>
        </a:p>
      </dgm:t>
    </dgm:pt>
    <dgm:pt modelId="{31B84087-F6A2-4358-99B8-97974671E42B}">
      <dgm:prSet phldrT="[Texto]"/>
      <dgm:spPr/>
      <dgm:t>
        <a:bodyPr/>
        <a:lstStyle/>
        <a:p>
          <a:r>
            <a:rPr lang="es-ES" b="1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ASIGNACIÓN</a:t>
          </a:r>
          <a:r>
            <a:rPr lang="en-US" b="1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DE </a:t>
          </a:r>
          <a:r>
            <a:rPr lang="es-ES" b="1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VIÁTICOS </a:t>
          </a:r>
          <a:endParaRPr lang="es-ES" dirty="0">
            <a:solidFill>
              <a:schemeClr val="bg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3B32D70-5F45-49C9-8B01-831D554C0388}" type="parTrans" cxnId="{445DC1D4-8CE9-49A4-8BD7-1F6704D2466A}">
      <dgm:prSet/>
      <dgm:spPr/>
      <dgm:t>
        <a:bodyPr/>
        <a:lstStyle/>
        <a:p>
          <a:endParaRPr lang="es-ES"/>
        </a:p>
      </dgm:t>
    </dgm:pt>
    <dgm:pt modelId="{FB96DFAC-6897-4AA2-8019-8E971403BEBA}" type="sibTrans" cxnId="{445DC1D4-8CE9-49A4-8BD7-1F6704D2466A}">
      <dgm:prSet/>
      <dgm:spPr/>
      <dgm:t>
        <a:bodyPr/>
        <a:lstStyle/>
        <a:p>
          <a:endParaRPr lang="es-ES"/>
        </a:p>
      </dgm:t>
    </dgm:pt>
    <dgm:pt modelId="{F1B616AF-0B0E-4982-9D9F-278540168221}">
      <dgm:prSet phldrT="[Texto]" custT="1"/>
      <dgm:spPr/>
      <dgm:t>
        <a:bodyPr/>
        <a:lstStyle/>
        <a:p>
          <a:r>
            <a:rPr lang="es-ES" sz="11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ADMINISTRACIÓN</a:t>
          </a:r>
          <a:r>
            <a:rPr lang="en-US" sz="11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DE </a:t>
          </a:r>
          <a:r>
            <a:rPr lang="es-ES" sz="11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RECURSOS </a:t>
          </a:r>
          <a:endParaRPr lang="es-ES" sz="1100" dirty="0">
            <a:solidFill>
              <a:schemeClr val="bg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9C637FC-7C41-4FD7-A5AE-40AC4AF4A9DD}" type="parTrans" cxnId="{35845BE8-A09E-4DF7-AA23-AF176FF2DD41}">
      <dgm:prSet/>
      <dgm:spPr/>
      <dgm:t>
        <a:bodyPr/>
        <a:lstStyle/>
        <a:p>
          <a:endParaRPr lang="es-ES"/>
        </a:p>
      </dgm:t>
    </dgm:pt>
    <dgm:pt modelId="{BA6AFCDB-A371-4752-9E9C-0395CF0BE8BE}" type="sibTrans" cxnId="{35845BE8-A09E-4DF7-AA23-AF176FF2DD41}">
      <dgm:prSet/>
      <dgm:spPr/>
      <dgm:t>
        <a:bodyPr/>
        <a:lstStyle/>
        <a:p>
          <a:endParaRPr lang="es-ES"/>
        </a:p>
      </dgm:t>
    </dgm:pt>
    <dgm:pt modelId="{453C3FBD-227F-4C8A-9B6E-CB8D904B3CF0}">
      <dgm:prSet phldrT="[Texto]"/>
      <dgm:spPr/>
      <dgm:t>
        <a:bodyPr/>
        <a:lstStyle/>
        <a:p>
          <a:endParaRPr lang="es-ES" dirty="0"/>
        </a:p>
      </dgm:t>
    </dgm:pt>
    <dgm:pt modelId="{2C1BB3DB-CE14-4ECC-872F-9AE307A397F1}" type="parTrans" cxnId="{A153DE4A-98E6-4222-98D9-780482A103E5}">
      <dgm:prSet/>
      <dgm:spPr/>
      <dgm:t>
        <a:bodyPr/>
        <a:lstStyle/>
        <a:p>
          <a:endParaRPr lang="es-ES"/>
        </a:p>
      </dgm:t>
    </dgm:pt>
    <dgm:pt modelId="{0157E145-B794-42CE-B223-08B5EBE142A8}" type="sibTrans" cxnId="{A153DE4A-98E6-4222-98D9-780482A103E5}">
      <dgm:prSet/>
      <dgm:spPr/>
      <dgm:t>
        <a:bodyPr/>
        <a:lstStyle/>
        <a:p>
          <a:endParaRPr lang="es-ES"/>
        </a:p>
      </dgm:t>
    </dgm:pt>
    <dgm:pt modelId="{0CF125CF-FA3A-4535-BDEF-26A329E8E9BD}" type="pres">
      <dgm:prSet presAssocID="{D3D0A958-4906-4706-9E68-14B2496900B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34FC748-2986-4F58-933B-2DFFC8048E7E}" type="pres">
      <dgm:prSet presAssocID="{D3D0A958-4906-4706-9E68-14B2496900B6}" presName="ellipse" presStyleLbl="trBgShp" presStyleIdx="0" presStyleCnt="1"/>
      <dgm:spPr/>
    </dgm:pt>
    <dgm:pt modelId="{6D8DA3F4-AFAD-4A47-972A-109CDC2728D5}" type="pres">
      <dgm:prSet presAssocID="{D3D0A958-4906-4706-9E68-14B2496900B6}" presName="arrow1" presStyleLbl="fgShp" presStyleIdx="0" presStyleCnt="1"/>
      <dgm:spPr/>
    </dgm:pt>
    <dgm:pt modelId="{2DC6AC77-82C7-4FBE-8DE0-CC9A283F42DD}" type="pres">
      <dgm:prSet presAssocID="{D3D0A958-4906-4706-9E68-14B2496900B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3F6D3B-4CDB-4147-9DFB-B69DC5B5E4B4}" type="pres">
      <dgm:prSet presAssocID="{31B84087-F6A2-4358-99B8-97974671E42B}" presName="item1" presStyleLbl="node1" presStyleIdx="0" presStyleCnt="3" custScaleX="137993" custScaleY="119324" custLinFactNeighborX="-10839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D76A52-DF45-4C95-82B3-5C2884A44DF6}" type="pres">
      <dgm:prSet presAssocID="{F1B616AF-0B0E-4982-9D9F-278540168221}" presName="item2" presStyleLbl="node1" presStyleIdx="1" presStyleCnt="3" custScaleX="124953" custScaleY="1188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BE5617-19BA-40F3-B6FE-72A625917C3F}" type="pres">
      <dgm:prSet presAssocID="{453C3FBD-227F-4C8A-9B6E-CB8D904B3CF0}" presName="item3" presStyleLbl="node1" presStyleIdx="2" presStyleCnt="3" custScaleX="123450" custScaleY="1247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D2B3C0-3343-4F3B-A196-53E6E2A335BA}" type="pres">
      <dgm:prSet presAssocID="{D3D0A958-4906-4706-9E68-14B2496900B6}" presName="funnel" presStyleLbl="trAlignAcc1" presStyleIdx="0" presStyleCnt="1" custLinFactNeighborX="-177" custLinFactNeighborY="208"/>
      <dgm:spPr/>
    </dgm:pt>
  </dgm:ptLst>
  <dgm:cxnLst>
    <dgm:cxn modelId="{954CFBEB-0186-4678-A386-6BDDAB8E5516}" type="presOf" srcId="{F1B616AF-0B0E-4982-9D9F-278540168221}" destId="{353F6D3B-4CDB-4147-9DFB-B69DC5B5E4B4}" srcOrd="0" destOrd="0" presId="urn:microsoft.com/office/officeart/2005/8/layout/funnel1"/>
    <dgm:cxn modelId="{A153DE4A-98E6-4222-98D9-780482A103E5}" srcId="{D3D0A958-4906-4706-9E68-14B2496900B6}" destId="{453C3FBD-227F-4C8A-9B6E-CB8D904B3CF0}" srcOrd="3" destOrd="0" parTransId="{2C1BB3DB-CE14-4ECC-872F-9AE307A397F1}" sibTransId="{0157E145-B794-42CE-B223-08B5EBE142A8}"/>
    <dgm:cxn modelId="{DA92B8CD-90E4-47CA-A424-A099902B33FE}" type="presOf" srcId="{D3D0A958-4906-4706-9E68-14B2496900B6}" destId="{0CF125CF-FA3A-4535-BDEF-26A329E8E9BD}" srcOrd="0" destOrd="0" presId="urn:microsoft.com/office/officeart/2005/8/layout/funnel1"/>
    <dgm:cxn modelId="{48F8C09E-B340-4687-808F-1E080A3E1C5E}" type="presOf" srcId="{31B84087-F6A2-4358-99B8-97974671E42B}" destId="{64D76A52-DF45-4C95-82B3-5C2884A44DF6}" srcOrd="0" destOrd="0" presId="urn:microsoft.com/office/officeart/2005/8/layout/funnel1"/>
    <dgm:cxn modelId="{35845BE8-A09E-4DF7-AA23-AF176FF2DD41}" srcId="{D3D0A958-4906-4706-9E68-14B2496900B6}" destId="{F1B616AF-0B0E-4982-9D9F-278540168221}" srcOrd="2" destOrd="0" parTransId="{79C637FC-7C41-4FD7-A5AE-40AC4AF4A9DD}" sibTransId="{BA6AFCDB-A371-4752-9E9C-0395CF0BE8BE}"/>
    <dgm:cxn modelId="{AB3C216A-C013-4459-941F-C3094EA45CD6}" srcId="{D3D0A958-4906-4706-9E68-14B2496900B6}" destId="{AA945659-D020-42BF-8C7A-5BA485EA2AFD}" srcOrd="0" destOrd="0" parTransId="{57B9AC2E-BD11-4C0E-BDD9-6F4AD0E375EB}" sibTransId="{546A6A4B-33AB-4418-AA17-532123905BB7}"/>
    <dgm:cxn modelId="{21D9E006-B290-481C-8E44-0FEA8DF61DC5}" type="presOf" srcId="{AA945659-D020-42BF-8C7A-5BA485EA2AFD}" destId="{72BE5617-19BA-40F3-B6FE-72A625917C3F}" srcOrd="0" destOrd="0" presId="urn:microsoft.com/office/officeart/2005/8/layout/funnel1"/>
    <dgm:cxn modelId="{485BB001-5B3A-4882-8AF6-A678F065C870}" type="presOf" srcId="{453C3FBD-227F-4C8A-9B6E-CB8D904B3CF0}" destId="{2DC6AC77-82C7-4FBE-8DE0-CC9A283F42DD}" srcOrd="0" destOrd="0" presId="urn:microsoft.com/office/officeart/2005/8/layout/funnel1"/>
    <dgm:cxn modelId="{445DC1D4-8CE9-49A4-8BD7-1F6704D2466A}" srcId="{D3D0A958-4906-4706-9E68-14B2496900B6}" destId="{31B84087-F6A2-4358-99B8-97974671E42B}" srcOrd="1" destOrd="0" parTransId="{73B32D70-5F45-49C9-8B01-831D554C0388}" sibTransId="{FB96DFAC-6897-4AA2-8019-8E971403BEBA}"/>
    <dgm:cxn modelId="{12BA9E4F-97D0-487D-9A67-C34991520A37}" type="presParOf" srcId="{0CF125CF-FA3A-4535-BDEF-26A329E8E9BD}" destId="{E34FC748-2986-4F58-933B-2DFFC8048E7E}" srcOrd="0" destOrd="0" presId="urn:microsoft.com/office/officeart/2005/8/layout/funnel1"/>
    <dgm:cxn modelId="{FC93167C-C8F5-4AE5-BD78-1CE59911D942}" type="presParOf" srcId="{0CF125CF-FA3A-4535-BDEF-26A329E8E9BD}" destId="{6D8DA3F4-AFAD-4A47-972A-109CDC2728D5}" srcOrd="1" destOrd="0" presId="urn:microsoft.com/office/officeart/2005/8/layout/funnel1"/>
    <dgm:cxn modelId="{BAF328F9-7227-4E0D-8283-D7AF310CAD63}" type="presParOf" srcId="{0CF125CF-FA3A-4535-BDEF-26A329E8E9BD}" destId="{2DC6AC77-82C7-4FBE-8DE0-CC9A283F42DD}" srcOrd="2" destOrd="0" presId="urn:microsoft.com/office/officeart/2005/8/layout/funnel1"/>
    <dgm:cxn modelId="{D576C72A-F82F-43FE-B2C4-FE73A564A2E5}" type="presParOf" srcId="{0CF125CF-FA3A-4535-BDEF-26A329E8E9BD}" destId="{353F6D3B-4CDB-4147-9DFB-B69DC5B5E4B4}" srcOrd="3" destOrd="0" presId="urn:microsoft.com/office/officeart/2005/8/layout/funnel1"/>
    <dgm:cxn modelId="{1C8E4C9C-38DF-4E9B-B194-C4D1C318DDA0}" type="presParOf" srcId="{0CF125CF-FA3A-4535-BDEF-26A329E8E9BD}" destId="{64D76A52-DF45-4C95-82B3-5C2884A44DF6}" srcOrd="4" destOrd="0" presId="urn:microsoft.com/office/officeart/2005/8/layout/funnel1"/>
    <dgm:cxn modelId="{D6457534-63A4-4A78-911C-2E99E9F73078}" type="presParOf" srcId="{0CF125CF-FA3A-4535-BDEF-26A329E8E9BD}" destId="{72BE5617-19BA-40F3-B6FE-72A625917C3F}" srcOrd="5" destOrd="0" presId="urn:microsoft.com/office/officeart/2005/8/layout/funnel1"/>
    <dgm:cxn modelId="{56B7B7EB-5019-49EB-85C3-848C456BFD2F}" type="presParOf" srcId="{0CF125CF-FA3A-4535-BDEF-26A329E8E9BD}" destId="{4BD2B3C0-3343-4F3B-A196-53E6E2A335BA}" srcOrd="6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9CC914-F816-491D-9DC7-2087DF8D7DD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D772C0A-5566-4A85-B99F-3AD073CC5093}">
      <dgm:prSet phldrT="[Texto]"/>
      <dgm:spPr>
        <a:ln w="38100"/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300-03 Valoración de los riesgos</a:t>
          </a:r>
          <a:endParaRPr lang="es-ES" dirty="0">
            <a:solidFill>
              <a:schemeClr val="tx1"/>
            </a:solidFill>
          </a:endParaRPr>
        </a:p>
      </dgm:t>
    </dgm:pt>
    <dgm:pt modelId="{C7F0A195-C706-41C8-86E0-96868B7AABD8}" type="parTrans" cxnId="{BFA69A51-1FD4-4125-A234-918311FE5215}">
      <dgm:prSet/>
      <dgm:spPr/>
      <dgm:t>
        <a:bodyPr/>
        <a:lstStyle/>
        <a:p>
          <a:endParaRPr lang="es-ES"/>
        </a:p>
      </dgm:t>
    </dgm:pt>
    <dgm:pt modelId="{77F82D0D-1BEB-43A1-825B-C205900A09DF}" type="sibTrans" cxnId="{BFA69A51-1FD4-4125-A234-918311FE5215}">
      <dgm:prSet/>
      <dgm:spPr/>
      <dgm:t>
        <a:bodyPr/>
        <a:lstStyle/>
        <a:p>
          <a:endParaRPr lang="es-ES"/>
        </a:p>
      </dgm:t>
    </dgm:pt>
    <dgm:pt modelId="{ABABA58D-E28F-4E8D-879D-C1A152104704}">
      <dgm:prSet phldrT="[Texto]"/>
      <dgm:spPr>
        <a:ln w="38100"/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402-01 Responsabilidad del control</a:t>
          </a:r>
          <a:endParaRPr lang="es-ES" dirty="0">
            <a:solidFill>
              <a:schemeClr val="tx1"/>
            </a:solidFill>
          </a:endParaRPr>
        </a:p>
      </dgm:t>
    </dgm:pt>
    <dgm:pt modelId="{5D889F4B-69AB-4912-AC52-ED4250B8B508}" type="parTrans" cxnId="{7AEC8D94-E9A3-419D-A1EB-F00445D0DA07}">
      <dgm:prSet/>
      <dgm:spPr/>
      <dgm:t>
        <a:bodyPr/>
        <a:lstStyle/>
        <a:p>
          <a:endParaRPr lang="es-ES"/>
        </a:p>
      </dgm:t>
    </dgm:pt>
    <dgm:pt modelId="{405406FB-586E-4C6F-8B59-96A0401123DA}" type="sibTrans" cxnId="{7AEC8D94-E9A3-419D-A1EB-F00445D0DA07}">
      <dgm:prSet/>
      <dgm:spPr/>
      <dgm:t>
        <a:bodyPr/>
        <a:lstStyle/>
        <a:p>
          <a:endParaRPr lang="es-ES"/>
        </a:p>
      </dgm:t>
    </dgm:pt>
    <dgm:pt modelId="{080604D0-7CC1-4915-A0A0-E363F17BD040}">
      <dgm:prSet phldrT="[Texto]"/>
      <dgm:spPr>
        <a:ln w="38100"/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300-01 Identificación de riesgos</a:t>
          </a:r>
          <a:endParaRPr lang="es-ES" dirty="0">
            <a:solidFill>
              <a:schemeClr val="tx1"/>
            </a:solidFill>
          </a:endParaRPr>
        </a:p>
      </dgm:t>
    </dgm:pt>
    <dgm:pt modelId="{795AF7BD-00CA-44B2-B2E3-5A0E137827E3}" type="parTrans" cxnId="{08AFC8A4-E88E-4CFE-8B7F-A2E590C5A577}">
      <dgm:prSet/>
      <dgm:spPr/>
      <dgm:t>
        <a:bodyPr/>
        <a:lstStyle/>
        <a:p>
          <a:endParaRPr lang="es-ES"/>
        </a:p>
      </dgm:t>
    </dgm:pt>
    <dgm:pt modelId="{39ED77AE-F359-4066-8214-AE4CDF37402D}" type="sibTrans" cxnId="{08AFC8A4-E88E-4CFE-8B7F-A2E590C5A577}">
      <dgm:prSet/>
      <dgm:spPr/>
      <dgm:t>
        <a:bodyPr/>
        <a:lstStyle/>
        <a:p>
          <a:endParaRPr lang="es-ES"/>
        </a:p>
      </dgm:t>
    </dgm:pt>
    <dgm:pt modelId="{006F9578-A6DC-45C8-817F-683B51200CAC}" type="pres">
      <dgm:prSet presAssocID="{AC9CC914-F816-491D-9DC7-2087DF8D7DDD}" presName="compositeShape" presStyleCnt="0">
        <dgm:presLayoutVars>
          <dgm:chMax val="7"/>
          <dgm:dir/>
          <dgm:resizeHandles val="exact"/>
        </dgm:presLayoutVars>
      </dgm:prSet>
      <dgm:spPr/>
    </dgm:pt>
    <dgm:pt modelId="{475E1E87-150A-41C7-96F5-0E14EFD1836D}" type="pres">
      <dgm:prSet presAssocID="{2D772C0A-5566-4A85-B99F-3AD073CC5093}" presName="circ1" presStyleLbl="vennNode1" presStyleIdx="0" presStyleCnt="3"/>
      <dgm:spPr/>
      <dgm:t>
        <a:bodyPr/>
        <a:lstStyle/>
        <a:p>
          <a:endParaRPr lang="es-ES"/>
        </a:p>
      </dgm:t>
    </dgm:pt>
    <dgm:pt modelId="{8E88921A-5093-424E-A1B4-3928D1243806}" type="pres">
      <dgm:prSet presAssocID="{2D772C0A-5566-4A85-B99F-3AD073CC509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FD0F9D-0A0C-4A61-8421-4B176BD2420E}" type="pres">
      <dgm:prSet presAssocID="{ABABA58D-E28F-4E8D-879D-C1A152104704}" presName="circ2" presStyleLbl="vennNode1" presStyleIdx="1" presStyleCnt="3"/>
      <dgm:spPr/>
      <dgm:t>
        <a:bodyPr/>
        <a:lstStyle/>
        <a:p>
          <a:endParaRPr lang="es-ES"/>
        </a:p>
      </dgm:t>
    </dgm:pt>
    <dgm:pt modelId="{CD1BA197-CD25-4106-8CF1-B3C90848A508}" type="pres">
      <dgm:prSet presAssocID="{ABABA58D-E28F-4E8D-879D-C1A15210470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C0424A-D937-4CF5-A283-A24196A4B4D7}" type="pres">
      <dgm:prSet presAssocID="{080604D0-7CC1-4915-A0A0-E363F17BD040}" presName="circ3" presStyleLbl="vennNode1" presStyleIdx="2" presStyleCnt="3"/>
      <dgm:spPr/>
      <dgm:t>
        <a:bodyPr/>
        <a:lstStyle/>
        <a:p>
          <a:endParaRPr lang="es-ES"/>
        </a:p>
      </dgm:t>
    </dgm:pt>
    <dgm:pt modelId="{32683077-A4DC-4DC8-A599-FF4DDC8BEB81}" type="pres">
      <dgm:prSet presAssocID="{080604D0-7CC1-4915-A0A0-E363F17BD04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2E33909-4FB7-44FB-86C3-8AF78FF9CAE3}" type="presOf" srcId="{080604D0-7CC1-4915-A0A0-E363F17BD040}" destId="{C8C0424A-D937-4CF5-A283-A24196A4B4D7}" srcOrd="0" destOrd="0" presId="urn:microsoft.com/office/officeart/2005/8/layout/venn1"/>
    <dgm:cxn modelId="{BFA69A51-1FD4-4125-A234-918311FE5215}" srcId="{AC9CC914-F816-491D-9DC7-2087DF8D7DDD}" destId="{2D772C0A-5566-4A85-B99F-3AD073CC5093}" srcOrd="0" destOrd="0" parTransId="{C7F0A195-C706-41C8-86E0-96868B7AABD8}" sibTransId="{77F82D0D-1BEB-43A1-825B-C205900A09DF}"/>
    <dgm:cxn modelId="{04127400-A99E-4AD9-BBA9-F24A81E7F3D7}" type="presOf" srcId="{ABABA58D-E28F-4E8D-879D-C1A152104704}" destId="{CD1BA197-CD25-4106-8CF1-B3C90848A508}" srcOrd="1" destOrd="0" presId="urn:microsoft.com/office/officeart/2005/8/layout/venn1"/>
    <dgm:cxn modelId="{7AEC8D94-E9A3-419D-A1EB-F00445D0DA07}" srcId="{AC9CC914-F816-491D-9DC7-2087DF8D7DDD}" destId="{ABABA58D-E28F-4E8D-879D-C1A152104704}" srcOrd="1" destOrd="0" parTransId="{5D889F4B-69AB-4912-AC52-ED4250B8B508}" sibTransId="{405406FB-586E-4C6F-8B59-96A0401123DA}"/>
    <dgm:cxn modelId="{C30E1E95-9706-45D3-A2C2-3061F60E46D8}" type="presOf" srcId="{080604D0-7CC1-4915-A0A0-E363F17BD040}" destId="{32683077-A4DC-4DC8-A599-FF4DDC8BEB81}" srcOrd="1" destOrd="0" presId="urn:microsoft.com/office/officeart/2005/8/layout/venn1"/>
    <dgm:cxn modelId="{718C6B28-76EB-4D5A-82E5-5EA9F770EB89}" type="presOf" srcId="{2D772C0A-5566-4A85-B99F-3AD073CC5093}" destId="{475E1E87-150A-41C7-96F5-0E14EFD1836D}" srcOrd="0" destOrd="0" presId="urn:microsoft.com/office/officeart/2005/8/layout/venn1"/>
    <dgm:cxn modelId="{08AFC8A4-E88E-4CFE-8B7F-A2E590C5A577}" srcId="{AC9CC914-F816-491D-9DC7-2087DF8D7DDD}" destId="{080604D0-7CC1-4915-A0A0-E363F17BD040}" srcOrd="2" destOrd="0" parTransId="{795AF7BD-00CA-44B2-B2E3-5A0E137827E3}" sibTransId="{39ED77AE-F359-4066-8214-AE4CDF37402D}"/>
    <dgm:cxn modelId="{1A8A0206-69B6-49D3-A965-F0FA1C261A2A}" type="presOf" srcId="{AC9CC914-F816-491D-9DC7-2087DF8D7DDD}" destId="{006F9578-A6DC-45C8-817F-683B51200CAC}" srcOrd="0" destOrd="0" presId="urn:microsoft.com/office/officeart/2005/8/layout/venn1"/>
    <dgm:cxn modelId="{76A364B2-269E-48DD-8C14-26C93AA45A27}" type="presOf" srcId="{2D772C0A-5566-4A85-B99F-3AD073CC5093}" destId="{8E88921A-5093-424E-A1B4-3928D1243806}" srcOrd="1" destOrd="0" presId="urn:microsoft.com/office/officeart/2005/8/layout/venn1"/>
    <dgm:cxn modelId="{479D8170-AE8F-4B7F-811D-58BA4D4B8A1F}" type="presOf" srcId="{ABABA58D-E28F-4E8D-879D-C1A152104704}" destId="{D5FD0F9D-0A0C-4A61-8421-4B176BD2420E}" srcOrd="0" destOrd="0" presId="urn:microsoft.com/office/officeart/2005/8/layout/venn1"/>
    <dgm:cxn modelId="{742BA677-990C-4E41-8B49-081A6C77AA04}" type="presParOf" srcId="{006F9578-A6DC-45C8-817F-683B51200CAC}" destId="{475E1E87-150A-41C7-96F5-0E14EFD1836D}" srcOrd="0" destOrd="0" presId="urn:microsoft.com/office/officeart/2005/8/layout/venn1"/>
    <dgm:cxn modelId="{ECBA14CD-A3CF-4D57-B3C5-50E1EA6C7188}" type="presParOf" srcId="{006F9578-A6DC-45C8-817F-683B51200CAC}" destId="{8E88921A-5093-424E-A1B4-3928D1243806}" srcOrd="1" destOrd="0" presId="urn:microsoft.com/office/officeart/2005/8/layout/venn1"/>
    <dgm:cxn modelId="{4E33A10E-A15A-47E1-9882-03B07023C8C5}" type="presParOf" srcId="{006F9578-A6DC-45C8-817F-683B51200CAC}" destId="{D5FD0F9D-0A0C-4A61-8421-4B176BD2420E}" srcOrd="2" destOrd="0" presId="urn:microsoft.com/office/officeart/2005/8/layout/venn1"/>
    <dgm:cxn modelId="{4A68FD67-1273-4124-9279-10F130E6F053}" type="presParOf" srcId="{006F9578-A6DC-45C8-817F-683B51200CAC}" destId="{CD1BA197-CD25-4106-8CF1-B3C90848A508}" srcOrd="3" destOrd="0" presId="urn:microsoft.com/office/officeart/2005/8/layout/venn1"/>
    <dgm:cxn modelId="{03F3874F-3706-4F04-A551-D6F472C85AA6}" type="presParOf" srcId="{006F9578-A6DC-45C8-817F-683B51200CAC}" destId="{C8C0424A-D937-4CF5-A283-A24196A4B4D7}" srcOrd="4" destOrd="0" presId="urn:microsoft.com/office/officeart/2005/8/layout/venn1"/>
    <dgm:cxn modelId="{3BE39919-21C5-440A-810B-BD38B2F11DC4}" type="presParOf" srcId="{006F9578-A6DC-45C8-817F-683B51200CAC}" destId="{32683077-A4DC-4DC8-A599-FF4DDC8BEB8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9428F5-E147-4E23-97A9-C23486100B0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6A7F210-F5F7-46FB-AD35-0BE1A9619449}">
      <dgm:prSet phldrT="[Texto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BOSTON (</a:t>
          </a:r>
          <a:r>
            <a: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ESTADOS UNIDOS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)             TOTAL</a:t>
          </a:r>
          <a:endParaRPr lang="es-ES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222C0A4-EAEE-40BA-8D7C-F4950ED4ED4C}" type="parTrans" cxnId="{D77C38A2-1867-4E3E-9843-0E692E6A3699}">
      <dgm:prSet/>
      <dgm:spPr/>
      <dgm:t>
        <a:bodyPr/>
        <a:lstStyle/>
        <a:p>
          <a:endParaRPr lang="es-ES"/>
        </a:p>
      </dgm:t>
    </dgm:pt>
    <dgm:pt modelId="{88FDE6A5-5E7D-49C4-BC2D-5FA2C2DE819A}" type="sibTrans" cxnId="{D77C38A2-1867-4E3E-9843-0E692E6A3699}">
      <dgm:prSet/>
      <dgm:spPr/>
      <dgm:t>
        <a:bodyPr/>
        <a:lstStyle/>
        <a:p>
          <a:endParaRPr lang="es-ES"/>
        </a:p>
      </dgm:t>
    </dgm:pt>
    <dgm:pt modelId="{56E903EB-A330-464F-A739-B8DD6618E09A}">
      <dgm:prSet phldrT="[Texto]"/>
      <dgm:spPr/>
      <dgm:t>
        <a:bodyPr/>
        <a:lstStyle/>
        <a:p>
          <a:r>
            <a:rPr 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Rancho </a:t>
          </a:r>
          <a:r>
            <a:rPr lang="en-US" dirty="0" err="1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Militar</a:t>
          </a:r>
          <a:r>
            <a:rPr 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                  </a:t>
          </a:r>
          <a:r>
            <a:rPr lang="es-ES" b="0" i="0" u="none" dirty="0" smtClean="0">
              <a:solidFill>
                <a:schemeClr val="bg1"/>
              </a:solidFill>
            </a:rPr>
            <a:t>$ 7,185.36</a:t>
          </a:r>
          <a:endParaRPr lang="es-ES" dirty="0">
            <a:solidFill>
              <a:schemeClr val="bg1"/>
            </a:solidFill>
          </a:endParaRPr>
        </a:p>
      </dgm:t>
    </dgm:pt>
    <dgm:pt modelId="{EEB9E1AC-CC28-40B4-9A8D-809F06C72877}" type="parTrans" cxnId="{CD8D8B68-D946-4C40-B51A-F9F08D9B20FD}">
      <dgm:prSet/>
      <dgm:spPr/>
      <dgm:t>
        <a:bodyPr/>
        <a:lstStyle/>
        <a:p>
          <a:endParaRPr lang="es-ES"/>
        </a:p>
      </dgm:t>
    </dgm:pt>
    <dgm:pt modelId="{2C64A2FF-F28D-4626-81AE-8C4E441993C1}" type="sibTrans" cxnId="{CD8D8B68-D946-4C40-B51A-F9F08D9B20FD}">
      <dgm:prSet/>
      <dgm:spPr/>
      <dgm:t>
        <a:bodyPr/>
        <a:lstStyle/>
        <a:p>
          <a:endParaRPr lang="es-ES"/>
        </a:p>
      </dgm:t>
    </dgm:pt>
    <dgm:pt modelId="{85CE9F86-3CFE-47A9-AEB4-4CE919C3F67C}">
      <dgm:prSet phldrT="[Texto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Vi</a:t>
          </a:r>
          <a:r>
            <a: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á</a:t>
          </a:r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ticos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en el exterior       </a:t>
          </a:r>
          <a:r>
            <a:rPr lang="en-US" dirty="0" smtClean="0">
              <a:solidFill>
                <a:schemeClr val="bg1"/>
              </a:solidFill>
            </a:rPr>
            <a:t>$ 29,400.00</a:t>
          </a:r>
          <a:endParaRPr lang="es-ES" dirty="0">
            <a:solidFill>
              <a:schemeClr val="bg1"/>
            </a:solidFill>
          </a:endParaRPr>
        </a:p>
      </dgm:t>
    </dgm:pt>
    <dgm:pt modelId="{C1BB7E44-97AF-4B0B-97BF-BE7A60188EC4}" type="parTrans" cxnId="{735AF7DF-B26B-41F1-B949-A32AC4B322C3}">
      <dgm:prSet/>
      <dgm:spPr/>
      <dgm:t>
        <a:bodyPr/>
        <a:lstStyle/>
        <a:p>
          <a:endParaRPr lang="es-ES"/>
        </a:p>
      </dgm:t>
    </dgm:pt>
    <dgm:pt modelId="{0B68B36A-A70B-40EB-B28C-AAD63E2BF68E}" type="sibTrans" cxnId="{735AF7DF-B26B-41F1-B949-A32AC4B322C3}">
      <dgm:prSet/>
      <dgm:spPr/>
      <dgm:t>
        <a:bodyPr/>
        <a:lstStyle/>
        <a:p>
          <a:endParaRPr lang="es-ES"/>
        </a:p>
      </dgm:t>
    </dgm:pt>
    <dgm:pt modelId="{4FAA643B-3C10-4C08-B568-B47442B4FE48}">
      <dgm:prSet phldrT="[Texto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Servicios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portuarios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</a:t>
          </a:r>
          <a:r>
            <a:rPr lang="es-ES" b="0" i="0" u="none" dirty="0" smtClean="0">
              <a:solidFill>
                <a:schemeClr val="bg1"/>
              </a:solidFill>
            </a:rPr>
            <a:t>$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ES" b="0" i="0" u="none" dirty="0" smtClean="0">
              <a:solidFill>
                <a:schemeClr val="bg1"/>
              </a:solidFill>
            </a:rPr>
            <a:t>47,475.90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s-ES" dirty="0">
            <a:solidFill>
              <a:schemeClr val="bg1"/>
            </a:solidFill>
          </a:endParaRPr>
        </a:p>
      </dgm:t>
    </dgm:pt>
    <dgm:pt modelId="{435AD3DC-5FEA-45EA-ACBF-52041223F857}" type="parTrans" cxnId="{FA5E66D9-9581-4B85-A837-D587E9736FE4}">
      <dgm:prSet/>
      <dgm:spPr/>
      <dgm:t>
        <a:bodyPr/>
        <a:lstStyle/>
        <a:p>
          <a:endParaRPr lang="es-ES"/>
        </a:p>
      </dgm:t>
    </dgm:pt>
    <dgm:pt modelId="{D1EA1C54-4EA3-4490-B98A-5F4B32EBE6F6}" type="sibTrans" cxnId="{FA5E66D9-9581-4B85-A837-D587E9736FE4}">
      <dgm:prSet/>
      <dgm:spPr/>
      <dgm:t>
        <a:bodyPr/>
        <a:lstStyle/>
        <a:p>
          <a:endParaRPr lang="es-ES"/>
        </a:p>
      </dgm:t>
    </dgm:pt>
    <dgm:pt modelId="{A29E2437-4516-4E3A-9DAC-AE9F6574AF8B}">
      <dgm:prSet phldrT="[Texto]"/>
      <dgm:spPr/>
      <dgm:t>
        <a:bodyPr/>
        <a:lstStyle/>
        <a:p>
          <a:r>
            <a:rPr lang="en-US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CÁDIZ (</a:t>
          </a:r>
          <a:r>
            <a:rPr lang="es-ES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ESPAÑA</a:t>
          </a:r>
          <a:r>
            <a:rPr lang="en-US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)                                  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TOTAL</a:t>
          </a:r>
          <a:endParaRPr lang="es-ES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A3D3C24-F5ED-4F9B-85C4-C2B18CDF8C71}" type="parTrans" cxnId="{076BBE41-F797-430F-97E1-0C45A1398249}">
      <dgm:prSet/>
      <dgm:spPr/>
      <dgm:t>
        <a:bodyPr/>
        <a:lstStyle/>
        <a:p>
          <a:endParaRPr lang="es-ES"/>
        </a:p>
      </dgm:t>
    </dgm:pt>
    <dgm:pt modelId="{684787CE-ECDB-4011-8111-FF2256FB28A2}" type="sibTrans" cxnId="{076BBE41-F797-430F-97E1-0C45A1398249}">
      <dgm:prSet/>
      <dgm:spPr/>
      <dgm:t>
        <a:bodyPr/>
        <a:lstStyle/>
        <a:p>
          <a:endParaRPr lang="es-ES"/>
        </a:p>
      </dgm:t>
    </dgm:pt>
    <dgm:pt modelId="{B77A8F0D-FF08-4697-A85F-D2F892D1E7C7}">
      <dgm:prSet phldrT="[Texto]"/>
      <dgm:spPr/>
      <dgm:t>
        <a:bodyPr/>
        <a:lstStyle/>
        <a:p>
          <a:r>
            <a:rPr 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Rancho </a:t>
          </a:r>
          <a:r>
            <a:rPr lang="en-US" dirty="0" err="1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Militar</a:t>
          </a:r>
          <a:r>
            <a:rPr 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                  </a:t>
          </a:r>
          <a:r>
            <a:rPr lang="en-US" dirty="0" smtClean="0">
              <a:solidFill>
                <a:schemeClr val="bg1"/>
              </a:solidFill>
            </a:rPr>
            <a:t>$ 4,292.40</a:t>
          </a:r>
          <a:endParaRPr lang="es-ES" dirty="0">
            <a:solidFill>
              <a:schemeClr val="bg1"/>
            </a:solidFill>
          </a:endParaRPr>
        </a:p>
      </dgm:t>
    </dgm:pt>
    <dgm:pt modelId="{CE6658C8-246C-4F7E-9E08-38FEBF6AC3F6}" type="parTrans" cxnId="{8A195EEA-896D-4233-91B4-F8E9F3A1A2A9}">
      <dgm:prSet/>
      <dgm:spPr/>
      <dgm:t>
        <a:bodyPr/>
        <a:lstStyle/>
        <a:p>
          <a:endParaRPr lang="es-ES"/>
        </a:p>
      </dgm:t>
    </dgm:pt>
    <dgm:pt modelId="{2EE29AF4-DC84-4D05-98A6-76B06E9CB0A0}" type="sibTrans" cxnId="{8A195EEA-896D-4233-91B4-F8E9F3A1A2A9}">
      <dgm:prSet/>
      <dgm:spPr/>
      <dgm:t>
        <a:bodyPr/>
        <a:lstStyle/>
        <a:p>
          <a:endParaRPr lang="es-ES"/>
        </a:p>
      </dgm:t>
    </dgm:pt>
    <dgm:pt modelId="{68CCF7F5-A765-4945-8D12-3FA527B8C39F}">
      <dgm:prSet phldrT="[Texto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Servicios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portuarios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</a:t>
          </a:r>
          <a:r>
            <a:rPr lang="es-ES" b="0" i="0" u="none" dirty="0" smtClean="0">
              <a:solidFill>
                <a:schemeClr val="bg1"/>
              </a:solidFill>
            </a:rPr>
            <a:t>$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ES" b="0" i="0" u="none" dirty="0" smtClean="0">
              <a:solidFill>
                <a:schemeClr val="bg1"/>
              </a:solidFill>
            </a:rPr>
            <a:t>10,984.04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s-ES" dirty="0">
            <a:solidFill>
              <a:schemeClr val="bg1"/>
            </a:solidFill>
          </a:endParaRPr>
        </a:p>
      </dgm:t>
    </dgm:pt>
    <dgm:pt modelId="{92DE3515-A6D5-4A93-934D-DA92A2DB6EDB}" type="parTrans" cxnId="{5AB174CB-F643-4567-98C9-4E2243320C78}">
      <dgm:prSet/>
      <dgm:spPr/>
      <dgm:t>
        <a:bodyPr/>
        <a:lstStyle/>
        <a:p>
          <a:endParaRPr lang="es-ES"/>
        </a:p>
      </dgm:t>
    </dgm:pt>
    <dgm:pt modelId="{D08103C8-8079-4A6F-A758-01C5C1B1F3C6}" type="sibTrans" cxnId="{5AB174CB-F643-4567-98C9-4E2243320C78}">
      <dgm:prSet/>
      <dgm:spPr/>
      <dgm:t>
        <a:bodyPr/>
        <a:lstStyle/>
        <a:p>
          <a:endParaRPr lang="es-ES"/>
        </a:p>
      </dgm:t>
    </dgm:pt>
    <dgm:pt modelId="{DDEAD043-A4BF-418C-B7A6-135010713B31}">
      <dgm:prSet phldrT="[Texto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Vi</a:t>
          </a:r>
          <a:r>
            <a: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á</a:t>
          </a:r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ticos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en el exterior       </a:t>
          </a:r>
          <a:r>
            <a:rPr lang="en-US" dirty="0" smtClean="0">
              <a:solidFill>
                <a:schemeClr val="bg1"/>
              </a:solidFill>
            </a:rPr>
            <a:t>$ 17,640.00</a:t>
          </a:r>
          <a:endParaRPr lang="es-ES" dirty="0">
            <a:solidFill>
              <a:schemeClr val="bg1"/>
            </a:solidFill>
          </a:endParaRPr>
        </a:p>
      </dgm:t>
    </dgm:pt>
    <dgm:pt modelId="{1E2BC8EB-E81B-415C-9921-6B69D4466CE0}" type="parTrans" cxnId="{F87B3345-AB86-40DF-87A6-B3E5F554373E}">
      <dgm:prSet/>
      <dgm:spPr/>
      <dgm:t>
        <a:bodyPr/>
        <a:lstStyle/>
        <a:p>
          <a:endParaRPr lang="es-ES"/>
        </a:p>
      </dgm:t>
    </dgm:pt>
    <dgm:pt modelId="{CF46F9FA-39B0-4A49-B640-32BDE27A4A21}" type="sibTrans" cxnId="{F87B3345-AB86-40DF-87A6-B3E5F554373E}">
      <dgm:prSet/>
      <dgm:spPr/>
      <dgm:t>
        <a:bodyPr/>
        <a:lstStyle/>
        <a:p>
          <a:endParaRPr lang="es-ES"/>
        </a:p>
      </dgm:t>
    </dgm:pt>
    <dgm:pt modelId="{D5C8F319-74B6-4E32-B40B-118A9474574F}">
      <dgm:prSet phldrT="[Texto]"/>
      <dgm:spPr/>
      <dgm:t>
        <a:bodyPr/>
        <a:lstStyle/>
        <a:p>
          <a:r>
            <a:rPr lang="en-US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 CORUÑA (ESPAÑA)                          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TOTAL</a:t>
          </a:r>
          <a:endParaRPr lang="es-ES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B21DEBE-93A0-464D-A65F-313FF782D21D}" type="parTrans" cxnId="{7BC33013-F954-4205-B03F-58053E013C7A}">
      <dgm:prSet/>
      <dgm:spPr/>
      <dgm:t>
        <a:bodyPr/>
        <a:lstStyle/>
        <a:p>
          <a:endParaRPr lang="es-ES"/>
        </a:p>
      </dgm:t>
    </dgm:pt>
    <dgm:pt modelId="{63A08C3A-E4E2-4DD0-AB5E-7E9771DC1C98}" type="sibTrans" cxnId="{7BC33013-F954-4205-B03F-58053E013C7A}">
      <dgm:prSet/>
      <dgm:spPr/>
      <dgm:t>
        <a:bodyPr/>
        <a:lstStyle/>
        <a:p>
          <a:endParaRPr lang="es-ES"/>
        </a:p>
      </dgm:t>
    </dgm:pt>
    <dgm:pt modelId="{C9164D72-CD11-4932-A8B1-DD4B74F08E73}">
      <dgm:prSet phldrT="[Texto]"/>
      <dgm:spPr/>
      <dgm:t>
        <a:bodyPr/>
        <a:lstStyle/>
        <a:p>
          <a:r>
            <a:rPr 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Rancho </a:t>
          </a:r>
          <a:r>
            <a:rPr lang="en-US" dirty="0" err="1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Militar</a:t>
          </a:r>
          <a:r>
            <a:rPr 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                  </a:t>
          </a:r>
          <a:r>
            <a:rPr lang="en-US" dirty="0" smtClean="0">
              <a:solidFill>
                <a:schemeClr val="bg1"/>
              </a:solidFill>
            </a:rPr>
            <a:t>$ 3,720.08</a:t>
          </a:r>
          <a:endParaRPr lang="es-ES" dirty="0">
            <a:solidFill>
              <a:schemeClr val="bg1"/>
            </a:solidFill>
          </a:endParaRPr>
        </a:p>
      </dgm:t>
    </dgm:pt>
    <dgm:pt modelId="{8DBA793E-A6E2-4503-A41E-B69DF2FA4DE8}" type="parTrans" cxnId="{8EBAEC67-3A70-4603-A0C7-5F49877298DB}">
      <dgm:prSet/>
      <dgm:spPr/>
      <dgm:t>
        <a:bodyPr/>
        <a:lstStyle/>
        <a:p>
          <a:endParaRPr lang="es-ES"/>
        </a:p>
      </dgm:t>
    </dgm:pt>
    <dgm:pt modelId="{B6BDCE79-332A-4034-B1EB-7D4935F1D108}" type="sibTrans" cxnId="{8EBAEC67-3A70-4603-A0C7-5F49877298DB}">
      <dgm:prSet/>
      <dgm:spPr/>
      <dgm:t>
        <a:bodyPr/>
        <a:lstStyle/>
        <a:p>
          <a:endParaRPr lang="es-ES"/>
        </a:p>
      </dgm:t>
    </dgm:pt>
    <dgm:pt modelId="{DD8C1B58-9DC0-4BB1-9A9A-EB5ED1E0F0E2}">
      <dgm:prSet phldrT="[Texto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Servicios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portuarios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</a:t>
          </a:r>
          <a:r>
            <a:rPr lang="es-ES" b="0" i="0" u="none" dirty="0" smtClean="0">
              <a:solidFill>
                <a:schemeClr val="bg1"/>
              </a:solidFill>
            </a:rPr>
            <a:t>$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ES" b="0" i="0" u="none" dirty="0" smtClean="0">
              <a:solidFill>
                <a:schemeClr val="bg1"/>
              </a:solidFill>
            </a:rPr>
            <a:t>73,571.39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s-ES" dirty="0">
            <a:solidFill>
              <a:schemeClr val="bg1"/>
            </a:solidFill>
          </a:endParaRPr>
        </a:p>
      </dgm:t>
    </dgm:pt>
    <dgm:pt modelId="{5CC9286E-FC55-4ACB-A32B-6468C4ADAF19}" type="parTrans" cxnId="{3FCB42DF-5E3B-4164-BA22-1E1DFEF4362A}">
      <dgm:prSet/>
      <dgm:spPr/>
      <dgm:t>
        <a:bodyPr/>
        <a:lstStyle/>
        <a:p>
          <a:endParaRPr lang="es-ES"/>
        </a:p>
      </dgm:t>
    </dgm:pt>
    <dgm:pt modelId="{9DFF7416-36C8-41B3-A2F6-6FF9E4F58266}" type="sibTrans" cxnId="{3FCB42DF-5E3B-4164-BA22-1E1DFEF4362A}">
      <dgm:prSet/>
      <dgm:spPr/>
      <dgm:t>
        <a:bodyPr/>
        <a:lstStyle/>
        <a:p>
          <a:endParaRPr lang="es-ES"/>
        </a:p>
      </dgm:t>
    </dgm:pt>
    <dgm:pt modelId="{86C529D4-8D45-43FC-82DB-DEBB986652E6}">
      <dgm:prSet phldrT="[Texto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Vi</a:t>
          </a:r>
          <a:r>
            <a: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á</a:t>
          </a:r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ticos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en el exterior       </a:t>
          </a:r>
          <a:r>
            <a:rPr lang="en-US" dirty="0" smtClean="0">
              <a:solidFill>
                <a:schemeClr val="bg1"/>
              </a:solidFill>
            </a:rPr>
            <a:t>$ 17,640.00</a:t>
          </a:r>
          <a:endParaRPr lang="es-ES" dirty="0">
            <a:solidFill>
              <a:schemeClr val="bg1"/>
            </a:solidFill>
          </a:endParaRPr>
        </a:p>
      </dgm:t>
    </dgm:pt>
    <dgm:pt modelId="{403844DD-A94D-4FBF-9F44-8662E9B98792}" type="parTrans" cxnId="{4495BEB0-748C-4D70-8289-78257E9F8367}">
      <dgm:prSet/>
      <dgm:spPr/>
      <dgm:t>
        <a:bodyPr/>
        <a:lstStyle/>
        <a:p>
          <a:endParaRPr lang="es-ES"/>
        </a:p>
      </dgm:t>
    </dgm:pt>
    <dgm:pt modelId="{D1B62553-D4D1-4817-B1DF-AEFCAAFBA061}" type="sibTrans" cxnId="{4495BEB0-748C-4D70-8289-78257E9F8367}">
      <dgm:prSet/>
      <dgm:spPr/>
      <dgm:t>
        <a:bodyPr/>
        <a:lstStyle/>
        <a:p>
          <a:endParaRPr lang="es-ES"/>
        </a:p>
      </dgm:t>
    </dgm:pt>
    <dgm:pt modelId="{587B44BE-9596-492C-99DC-126A208CF132}" type="pres">
      <dgm:prSet presAssocID="{569428F5-E147-4E23-97A9-C23486100B0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6AC9BBE-892D-4021-A918-BFD43D32885E}" type="pres">
      <dgm:prSet presAssocID="{A6A7F210-F5F7-46FB-AD35-0BE1A9619449}" presName="comp" presStyleCnt="0"/>
      <dgm:spPr/>
    </dgm:pt>
    <dgm:pt modelId="{E30206C4-735E-4079-8C26-BABB2C2DA926}" type="pres">
      <dgm:prSet presAssocID="{A6A7F210-F5F7-46FB-AD35-0BE1A9619449}" presName="box" presStyleLbl="node1" presStyleIdx="0" presStyleCnt="3"/>
      <dgm:spPr/>
      <dgm:t>
        <a:bodyPr/>
        <a:lstStyle/>
        <a:p>
          <a:endParaRPr lang="es-ES"/>
        </a:p>
      </dgm:t>
    </dgm:pt>
    <dgm:pt modelId="{639D8663-B713-483E-980C-DE7E2516E1A9}" type="pres">
      <dgm:prSet presAssocID="{A6A7F210-F5F7-46FB-AD35-0BE1A9619449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4E8AD536-15CC-412F-8913-5ABB908D1602}" type="pres">
      <dgm:prSet presAssocID="{A6A7F210-F5F7-46FB-AD35-0BE1A961944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A8E98B-B78E-46DA-9ADC-3C5DFF3389CE}" type="pres">
      <dgm:prSet presAssocID="{88FDE6A5-5E7D-49C4-BC2D-5FA2C2DE819A}" presName="spacer" presStyleCnt="0"/>
      <dgm:spPr/>
    </dgm:pt>
    <dgm:pt modelId="{F9F43449-DCD6-419F-996A-E399CE0B5F6E}" type="pres">
      <dgm:prSet presAssocID="{A29E2437-4516-4E3A-9DAC-AE9F6574AF8B}" presName="comp" presStyleCnt="0"/>
      <dgm:spPr/>
    </dgm:pt>
    <dgm:pt modelId="{CF65C01C-D007-440F-9EC9-6084256A2226}" type="pres">
      <dgm:prSet presAssocID="{A29E2437-4516-4E3A-9DAC-AE9F6574AF8B}" presName="box" presStyleLbl="node1" presStyleIdx="1" presStyleCnt="3"/>
      <dgm:spPr/>
      <dgm:t>
        <a:bodyPr/>
        <a:lstStyle/>
        <a:p>
          <a:endParaRPr lang="es-ES"/>
        </a:p>
      </dgm:t>
    </dgm:pt>
    <dgm:pt modelId="{23609461-2692-4652-8DC3-38C7CF29663C}" type="pres">
      <dgm:prSet presAssocID="{A29E2437-4516-4E3A-9DAC-AE9F6574AF8B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228768CF-F7FF-47FA-9648-B89850CB833C}" type="pres">
      <dgm:prSet presAssocID="{A29E2437-4516-4E3A-9DAC-AE9F6574AF8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77B7BB-0339-429C-801B-ABEB816C969A}" type="pres">
      <dgm:prSet presAssocID="{684787CE-ECDB-4011-8111-FF2256FB28A2}" presName="spacer" presStyleCnt="0"/>
      <dgm:spPr/>
    </dgm:pt>
    <dgm:pt modelId="{ADFE5F0B-D9FE-458C-A649-7175F4241FBF}" type="pres">
      <dgm:prSet presAssocID="{D5C8F319-74B6-4E32-B40B-118A9474574F}" presName="comp" presStyleCnt="0"/>
      <dgm:spPr/>
    </dgm:pt>
    <dgm:pt modelId="{9081FA3F-5E63-4553-BC1F-B56B095A0917}" type="pres">
      <dgm:prSet presAssocID="{D5C8F319-74B6-4E32-B40B-118A9474574F}" presName="box" presStyleLbl="node1" presStyleIdx="2" presStyleCnt="3"/>
      <dgm:spPr/>
      <dgm:t>
        <a:bodyPr/>
        <a:lstStyle/>
        <a:p>
          <a:endParaRPr lang="es-ES"/>
        </a:p>
      </dgm:t>
    </dgm:pt>
    <dgm:pt modelId="{4E752778-9B88-46DF-9746-91BE4F394D19}" type="pres">
      <dgm:prSet presAssocID="{D5C8F319-74B6-4E32-B40B-118A9474574F}" presName="img" presStyleLbl="fgImgPlace1" presStyleIdx="2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1809E435-9CAC-4FFB-AF97-EAC2E6732C0E}" type="pres">
      <dgm:prSet presAssocID="{D5C8F319-74B6-4E32-B40B-118A9474574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082F249-51B3-4721-8288-B8CE35E8E703}" type="presOf" srcId="{4FAA643B-3C10-4C08-B568-B47442B4FE48}" destId="{E30206C4-735E-4079-8C26-BABB2C2DA926}" srcOrd="0" destOrd="2" presId="urn:microsoft.com/office/officeart/2005/8/layout/vList4"/>
    <dgm:cxn modelId="{2951CECF-3264-4D39-B7F8-60B95995B02F}" type="presOf" srcId="{56E903EB-A330-464F-A739-B8DD6618E09A}" destId="{4E8AD536-15CC-412F-8913-5ABB908D1602}" srcOrd="1" destOrd="1" presId="urn:microsoft.com/office/officeart/2005/8/layout/vList4"/>
    <dgm:cxn modelId="{CBEBA662-9976-41BF-974B-9BA79EAB8714}" type="presOf" srcId="{A29E2437-4516-4E3A-9DAC-AE9F6574AF8B}" destId="{228768CF-F7FF-47FA-9648-B89850CB833C}" srcOrd="1" destOrd="0" presId="urn:microsoft.com/office/officeart/2005/8/layout/vList4"/>
    <dgm:cxn modelId="{D77C38A2-1867-4E3E-9843-0E692E6A3699}" srcId="{569428F5-E147-4E23-97A9-C23486100B01}" destId="{A6A7F210-F5F7-46FB-AD35-0BE1A9619449}" srcOrd="0" destOrd="0" parTransId="{A222C0A4-EAEE-40BA-8D7C-F4950ED4ED4C}" sibTransId="{88FDE6A5-5E7D-49C4-BC2D-5FA2C2DE819A}"/>
    <dgm:cxn modelId="{7BC33013-F954-4205-B03F-58053E013C7A}" srcId="{569428F5-E147-4E23-97A9-C23486100B01}" destId="{D5C8F319-74B6-4E32-B40B-118A9474574F}" srcOrd="2" destOrd="0" parTransId="{3B21DEBE-93A0-464D-A65F-313FF782D21D}" sibTransId="{63A08C3A-E4E2-4DD0-AB5E-7E9771DC1C98}"/>
    <dgm:cxn modelId="{FB93CDC9-ED4A-41EE-8608-C44545F7673F}" type="presOf" srcId="{C9164D72-CD11-4932-A8B1-DD4B74F08E73}" destId="{1809E435-9CAC-4FFB-AF97-EAC2E6732C0E}" srcOrd="1" destOrd="1" presId="urn:microsoft.com/office/officeart/2005/8/layout/vList4"/>
    <dgm:cxn modelId="{735AF7DF-B26B-41F1-B949-A32AC4B322C3}" srcId="{A6A7F210-F5F7-46FB-AD35-0BE1A9619449}" destId="{85CE9F86-3CFE-47A9-AEB4-4CE919C3F67C}" srcOrd="2" destOrd="0" parTransId="{C1BB7E44-97AF-4B0B-97BF-BE7A60188EC4}" sibTransId="{0B68B36A-A70B-40EB-B28C-AAD63E2BF68E}"/>
    <dgm:cxn modelId="{C35B5C88-B25C-4C24-9C1D-1D286D19A42C}" type="presOf" srcId="{A6A7F210-F5F7-46FB-AD35-0BE1A9619449}" destId="{E30206C4-735E-4079-8C26-BABB2C2DA926}" srcOrd="0" destOrd="0" presId="urn:microsoft.com/office/officeart/2005/8/layout/vList4"/>
    <dgm:cxn modelId="{3FCB42DF-5E3B-4164-BA22-1E1DFEF4362A}" srcId="{D5C8F319-74B6-4E32-B40B-118A9474574F}" destId="{DD8C1B58-9DC0-4BB1-9A9A-EB5ED1E0F0E2}" srcOrd="1" destOrd="0" parTransId="{5CC9286E-FC55-4ACB-A32B-6468C4ADAF19}" sibTransId="{9DFF7416-36C8-41B3-A2F6-6FF9E4F58266}"/>
    <dgm:cxn modelId="{6EB90BD3-A1F8-40F8-A9F9-904788ECDAA0}" type="presOf" srcId="{85CE9F86-3CFE-47A9-AEB4-4CE919C3F67C}" destId="{4E8AD536-15CC-412F-8913-5ABB908D1602}" srcOrd="1" destOrd="3" presId="urn:microsoft.com/office/officeart/2005/8/layout/vList4"/>
    <dgm:cxn modelId="{6E3A1B0E-CA2C-4FE2-8B87-36CE7C65CBFA}" type="presOf" srcId="{68CCF7F5-A765-4945-8D12-3FA527B8C39F}" destId="{CF65C01C-D007-440F-9EC9-6084256A2226}" srcOrd="0" destOrd="2" presId="urn:microsoft.com/office/officeart/2005/8/layout/vList4"/>
    <dgm:cxn modelId="{D22B9BD2-4E4F-45CA-9038-C1845932349C}" type="presOf" srcId="{C9164D72-CD11-4932-A8B1-DD4B74F08E73}" destId="{9081FA3F-5E63-4553-BC1F-B56B095A0917}" srcOrd="0" destOrd="1" presId="urn:microsoft.com/office/officeart/2005/8/layout/vList4"/>
    <dgm:cxn modelId="{076BBE41-F797-430F-97E1-0C45A1398249}" srcId="{569428F5-E147-4E23-97A9-C23486100B01}" destId="{A29E2437-4516-4E3A-9DAC-AE9F6574AF8B}" srcOrd="1" destOrd="0" parTransId="{4A3D3C24-F5ED-4F9B-85C4-C2B18CDF8C71}" sibTransId="{684787CE-ECDB-4011-8111-FF2256FB28A2}"/>
    <dgm:cxn modelId="{F87B3345-AB86-40DF-87A6-B3E5F554373E}" srcId="{A29E2437-4516-4E3A-9DAC-AE9F6574AF8B}" destId="{DDEAD043-A4BF-418C-B7A6-135010713B31}" srcOrd="2" destOrd="0" parTransId="{1E2BC8EB-E81B-415C-9921-6B69D4466CE0}" sibTransId="{CF46F9FA-39B0-4A49-B640-32BDE27A4A21}"/>
    <dgm:cxn modelId="{91159D63-E34C-4ACA-90CB-E06D194E7FD8}" type="presOf" srcId="{86C529D4-8D45-43FC-82DB-DEBB986652E6}" destId="{9081FA3F-5E63-4553-BC1F-B56B095A0917}" srcOrd="0" destOrd="3" presId="urn:microsoft.com/office/officeart/2005/8/layout/vList4"/>
    <dgm:cxn modelId="{A3D1C5D9-7A40-4AB7-B190-7C4A6ABD10ED}" type="presOf" srcId="{B77A8F0D-FF08-4697-A85F-D2F892D1E7C7}" destId="{CF65C01C-D007-440F-9EC9-6084256A2226}" srcOrd="0" destOrd="1" presId="urn:microsoft.com/office/officeart/2005/8/layout/vList4"/>
    <dgm:cxn modelId="{34EF51E6-B7FA-451C-85CE-676BBCEE706E}" type="presOf" srcId="{B77A8F0D-FF08-4697-A85F-D2F892D1E7C7}" destId="{228768CF-F7FF-47FA-9648-B89850CB833C}" srcOrd="1" destOrd="1" presId="urn:microsoft.com/office/officeart/2005/8/layout/vList4"/>
    <dgm:cxn modelId="{20F5CAE3-4F9B-48A6-9185-3EB9B6D29C68}" type="presOf" srcId="{68CCF7F5-A765-4945-8D12-3FA527B8C39F}" destId="{228768CF-F7FF-47FA-9648-B89850CB833C}" srcOrd="1" destOrd="2" presId="urn:microsoft.com/office/officeart/2005/8/layout/vList4"/>
    <dgm:cxn modelId="{5AB174CB-F643-4567-98C9-4E2243320C78}" srcId="{A29E2437-4516-4E3A-9DAC-AE9F6574AF8B}" destId="{68CCF7F5-A765-4945-8D12-3FA527B8C39F}" srcOrd="1" destOrd="0" parTransId="{92DE3515-A6D5-4A93-934D-DA92A2DB6EDB}" sibTransId="{D08103C8-8079-4A6F-A758-01C5C1B1F3C6}"/>
    <dgm:cxn modelId="{E39442BE-D67C-4837-8D21-D00AB671A681}" type="presOf" srcId="{A29E2437-4516-4E3A-9DAC-AE9F6574AF8B}" destId="{CF65C01C-D007-440F-9EC9-6084256A2226}" srcOrd="0" destOrd="0" presId="urn:microsoft.com/office/officeart/2005/8/layout/vList4"/>
    <dgm:cxn modelId="{8A195EEA-896D-4233-91B4-F8E9F3A1A2A9}" srcId="{A29E2437-4516-4E3A-9DAC-AE9F6574AF8B}" destId="{B77A8F0D-FF08-4697-A85F-D2F892D1E7C7}" srcOrd="0" destOrd="0" parTransId="{CE6658C8-246C-4F7E-9E08-38FEBF6AC3F6}" sibTransId="{2EE29AF4-DC84-4D05-98A6-76B06E9CB0A0}"/>
    <dgm:cxn modelId="{AE727380-0EEA-40DF-A31B-47039DC7ABA8}" type="presOf" srcId="{A6A7F210-F5F7-46FB-AD35-0BE1A9619449}" destId="{4E8AD536-15CC-412F-8913-5ABB908D1602}" srcOrd="1" destOrd="0" presId="urn:microsoft.com/office/officeart/2005/8/layout/vList4"/>
    <dgm:cxn modelId="{0533E5AF-07F7-4803-929E-B58FD45C5158}" type="presOf" srcId="{D5C8F319-74B6-4E32-B40B-118A9474574F}" destId="{9081FA3F-5E63-4553-BC1F-B56B095A0917}" srcOrd="0" destOrd="0" presId="urn:microsoft.com/office/officeart/2005/8/layout/vList4"/>
    <dgm:cxn modelId="{30675005-044A-4980-9B18-9781D7443AC0}" type="presOf" srcId="{DD8C1B58-9DC0-4BB1-9A9A-EB5ED1E0F0E2}" destId="{1809E435-9CAC-4FFB-AF97-EAC2E6732C0E}" srcOrd="1" destOrd="2" presId="urn:microsoft.com/office/officeart/2005/8/layout/vList4"/>
    <dgm:cxn modelId="{FA5E66D9-9581-4B85-A837-D587E9736FE4}" srcId="{A6A7F210-F5F7-46FB-AD35-0BE1A9619449}" destId="{4FAA643B-3C10-4C08-B568-B47442B4FE48}" srcOrd="1" destOrd="0" parTransId="{435AD3DC-5FEA-45EA-ACBF-52041223F857}" sibTransId="{D1EA1C54-4EA3-4490-B98A-5F4B32EBE6F6}"/>
    <dgm:cxn modelId="{2371CCB9-4596-41B1-AE36-007ADCD3DB81}" type="presOf" srcId="{D5C8F319-74B6-4E32-B40B-118A9474574F}" destId="{1809E435-9CAC-4FFB-AF97-EAC2E6732C0E}" srcOrd="1" destOrd="0" presId="urn:microsoft.com/office/officeart/2005/8/layout/vList4"/>
    <dgm:cxn modelId="{1741A99D-A26F-43E6-B3E6-34FF433492FB}" type="presOf" srcId="{DDEAD043-A4BF-418C-B7A6-135010713B31}" destId="{CF65C01C-D007-440F-9EC9-6084256A2226}" srcOrd="0" destOrd="3" presId="urn:microsoft.com/office/officeart/2005/8/layout/vList4"/>
    <dgm:cxn modelId="{207289C0-FEAA-4483-9229-CC6CD324E219}" type="presOf" srcId="{4FAA643B-3C10-4C08-B568-B47442B4FE48}" destId="{4E8AD536-15CC-412F-8913-5ABB908D1602}" srcOrd="1" destOrd="2" presId="urn:microsoft.com/office/officeart/2005/8/layout/vList4"/>
    <dgm:cxn modelId="{6EB687ED-6740-4152-A85A-EFAE332DEB24}" type="presOf" srcId="{DD8C1B58-9DC0-4BB1-9A9A-EB5ED1E0F0E2}" destId="{9081FA3F-5E63-4553-BC1F-B56B095A0917}" srcOrd="0" destOrd="2" presId="urn:microsoft.com/office/officeart/2005/8/layout/vList4"/>
    <dgm:cxn modelId="{AD5DE919-C34A-4AD0-8D0D-602FA947CA2F}" type="presOf" srcId="{56E903EB-A330-464F-A739-B8DD6618E09A}" destId="{E30206C4-735E-4079-8C26-BABB2C2DA926}" srcOrd="0" destOrd="1" presId="urn:microsoft.com/office/officeart/2005/8/layout/vList4"/>
    <dgm:cxn modelId="{6BF2A2E0-77D5-428E-9B64-A7D7D5B0A2C2}" type="presOf" srcId="{569428F5-E147-4E23-97A9-C23486100B01}" destId="{587B44BE-9596-492C-99DC-126A208CF132}" srcOrd="0" destOrd="0" presId="urn:microsoft.com/office/officeart/2005/8/layout/vList4"/>
    <dgm:cxn modelId="{CD8D8B68-D946-4C40-B51A-F9F08D9B20FD}" srcId="{A6A7F210-F5F7-46FB-AD35-0BE1A9619449}" destId="{56E903EB-A330-464F-A739-B8DD6618E09A}" srcOrd="0" destOrd="0" parTransId="{EEB9E1AC-CC28-40B4-9A8D-809F06C72877}" sibTransId="{2C64A2FF-F28D-4626-81AE-8C4E441993C1}"/>
    <dgm:cxn modelId="{7CED7BA8-46A7-49C3-AF3F-D67B3FF91DEA}" type="presOf" srcId="{85CE9F86-3CFE-47A9-AEB4-4CE919C3F67C}" destId="{E30206C4-735E-4079-8C26-BABB2C2DA926}" srcOrd="0" destOrd="3" presId="urn:microsoft.com/office/officeart/2005/8/layout/vList4"/>
    <dgm:cxn modelId="{4495BEB0-748C-4D70-8289-78257E9F8367}" srcId="{D5C8F319-74B6-4E32-B40B-118A9474574F}" destId="{86C529D4-8D45-43FC-82DB-DEBB986652E6}" srcOrd="2" destOrd="0" parTransId="{403844DD-A94D-4FBF-9F44-8662E9B98792}" sibTransId="{D1B62553-D4D1-4817-B1DF-AEFCAAFBA061}"/>
    <dgm:cxn modelId="{DD2AC1CC-1656-4DA8-BB9B-07017E365246}" type="presOf" srcId="{DDEAD043-A4BF-418C-B7A6-135010713B31}" destId="{228768CF-F7FF-47FA-9648-B89850CB833C}" srcOrd="1" destOrd="3" presId="urn:microsoft.com/office/officeart/2005/8/layout/vList4"/>
    <dgm:cxn modelId="{DB3D6A70-C410-412A-B86E-B03487AEAB59}" type="presOf" srcId="{86C529D4-8D45-43FC-82DB-DEBB986652E6}" destId="{1809E435-9CAC-4FFB-AF97-EAC2E6732C0E}" srcOrd="1" destOrd="3" presId="urn:microsoft.com/office/officeart/2005/8/layout/vList4"/>
    <dgm:cxn modelId="{8EBAEC67-3A70-4603-A0C7-5F49877298DB}" srcId="{D5C8F319-74B6-4E32-B40B-118A9474574F}" destId="{C9164D72-CD11-4932-A8B1-DD4B74F08E73}" srcOrd="0" destOrd="0" parTransId="{8DBA793E-A6E2-4503-A41E-B69DF2FA4DE8}" sibTransId="{B6BDCE79-332A-4034-B1EB-7D4935F1D108}"/>
    <dgm:cxn modelId="{6EF341EB-56FA-4670-97E9-7D7D28C3EB40}" type="presParOf" srcId="{587B44BE-9596-492C-99DC-126A208CF132}" destId="{06AC9BBE-892D-4021-A918-BFD43D32885E}" srcOrd="0" destOrd="0" presId="urn:microsoft.com/office/officeart/2005/8/layout/vList4"/>
    <dgm:cxn modelId="{33356120-FCC8-4F5C-BAA4-79234BAC3791}" type="presParOf" srcId="{06AC9BBE-892D-4021-A918-BFD43D32885E}" destId="{E30206C4-735E-4079-8C26-BABB2C2DA926}" srcOrd="0" destOrd="0" presId="urn:microsoft.com/office/officeart/2005/8/layout/vList4"/>
    <dgm:cxn modelId="{949C9636-0839-4C78-8742-DE7F8C917ADD}" type="presParOf" srcId="{06AC9BBE-892D-4021-A918-BFD43D32885E}" destId="{639D8663-B713-483E-980C-DE7E2516E1A9}" srcOrd="1" destOrd="0" presId="urn:microsoft.com/office/officeart/2005/8/layout/vList4"/>
    <dgm:cxn modelId="{92AC0790-EFA4-4212-A5EE-AE954C53B9F9}" type="presParOf" srcId="{06AC9BBE-892D-4021-A918-BFD43D32885E}" destId="{4E8AD536-15CC-412F-8913-5ABB908D1602}" srcOrd="2" destOrd="0" presId="urn:microsoft.com/office/officeart/2005/8/layout/vList4"/>
    <dgm:cxn modelId="{3928A238-F65C-4F02-BF21-7D7855F79FFF}" type="presParOf" srcId="{587B44BE-9596-492C-99DC-126A208CF132}" destId="{16A8E98B-B78E-46DA-9ADC-3C5DFF3389CE}" srcOrd="1" destOrd="0" presId="urn:microsoft.com/office/officeart/2005/8/layout/vList4"/>
    <dgm:cxn modelId="{41259562-99C1-48A5-8A4F-79A547DBE7DC}" type="presParOf" srcId="{587B44BE-9596-492C-99DC-126A208CF132}" destId="{F9F43449-DCD6-419F-996A-E399CE0B5F6E}" srcOrd="2" destOrd="0" presId="urn:microsoft.com/office/officeart/2005/8/layout/vList4"/>
    <dgm:cxn modelId="{CA0949D4-427E-4EF3-AA04-F8C12C634935}" type="presParOf" srcId="{F9F43449-DCD6-419F-996A-E399CE0B5F6E}" destId="{CF65C01C-D007-440F-9EC9-6084256A2226}" srcOrd="0" destOrd="0" presId="urn:microsoft.com/office/officeart/2005/8/layout/vList4"/>
    <dgm:cxn modelId="{325224E2-E559-46E7-B2D3-E0454CE4B36E}" type="presParOf" srcId="{F9F43449-DCD6-419F-996A-E399CE0B5F6E}" destId="{23609461-2692-4652-8DC3-38C7CF29663C}" srcOrd="1" destOrd="0" presId="urn:microsoft.com/office/officeart/2005/8/layout/vList4"/>
    <dgm:cxn modelId="{494B5D9D-D17D-480A-9716-166072C38D5C}" type="presParOf" srcId="{F9F43449-DCD6-419F-996A-E399CE0B5F6E}" destId="{228768CF-F7FF-47FA-9648-B89850CB833C}" srcOrd="2" destOrd="0" presId="urn:microsoft.com/office/officeart/2005/8/layout/vList4"/>
    <dgm:cxn modelId="{3FE367B2-4FA2-4EB8-9C7A-6D009E11F54E}" type="presParOf" srcId="{587B44BE-9596-492C-99DC-126A208CF132}" destId="{2777B7BB-0339-429C-801B-ABEB816C969A}" srcOrd="3" destOrd="0" presId="urn:microsoft.com/office/officeart/2005/8/layout/vList4"/>
    <dgm:cxn modelId="{C60773C0-C5AF-4061-BCDC-3EFA1C78B363}" type="presParOf" srcId="{587B44BE-9596-492C-99DC-126A208CF132}" destId="{ADFE5F0B-D9FE-458C-A649-7175F4241FBF}" srcOrd="4" destOrd="0" presId="urn:microsoft.com/office/officeart/2005/8/layout/vList4"/>
    <dgm:cxn modelId="{13658A6F-1027-49BB-B76C-85D1BA6E9D39}" type="presParOf" srcId="{ADFE5F0B-D9FE-458C-A649-7175F4241FBF}" destId="{9081FA3F-5E63-4553-BC1F-B56B095A0917}" srcOrd="0" destOrd="0" presId="urn:microsoft.com/office/officeart/2005/8/layout/vList4"/>
    <dgm:cxn modelId="{36E73C99-DD3C-4F5C-A1A7-0C902066FDE9}" type="presParOf" srcId="{ADFE5F0B-D9FE-458C-A649-7175F4241FBF}" destId="{4E752778-9B88-46DF-9746-91BE4F394D19}" srcOrd="1" destOrd="0" presId="urn:microsoft.com/office/officeart/2005/8/layout/vList4"/>
    <dgm:cxn modelId="{D4717AA2-FE87-4F7D-9E8A-4BA2B5D91CA6}" type="presParOf" srcId="{ADFE5F0B-D9FE-458C-A649-7175F4241FBF}" destId="{1809E435-9CAC-4FFB-AF97-EAC2E6732C0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9428F5-E147-4E23-97A9-C23486100B0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6A7F210-F5F7-46FB-AD35-0BE1A9619449}">
      <dgm:prSet phldrT="[Texto]"/>
      <dgm:spPr/>
      <dgm:t>
        <a:bodyPr/>
        <a:lstStyle/>
        <a:p>
          <a:r>
            <a:rPr lang="en-US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DUBLÍN (IRLANDA)                               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TOTAL</a:t>
          </a:r>
          <a:endParaRPr lang="es-ES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222C0A4-EAEE-40BA-8D7C-F4950ED4ED4C}" type="parTrans" cxnId="{D77C38A2-1867-4E3E-9843-0E692E6A3699}">
      <dgm:prSet/>
      <dgm:spPr/>
      <dgm:t>
        <a:bodyPr/>
        <a:lstStyle/>
        <a:p>
          <a:endParaRPr lang="es-ES"/>
        </a:p>
      </dgm:t>
    </dgm:pt>
    <dgm:pt modelId="{88FDE6A5-5E7D-49C4-BC2D-5FA2C2DE819A}" type="sibTrans" cxnId="{D77C38A2-1867-4E3E-9843-0E692E6A3699}">
      <dgm:prSet/>
      <dgm:spPr/>
      <dgm:t>
        <a:bodyPr/>
        <a:lstStyle/>
        <a:p>
          <a:endParaRPr lang="es-ES"/>
        </a:p>
      </dgm:t>
    </dgm:pt>
    <dgm:pt modelId="{56E903EB-A330-464F-A739-B8DD6618E09A}">
      <dgm:prSet phldrT="[Texto]"/>
      <dgm:spPr/>
      <dgm:t>
        <a:bodyPr/>
        <a:lstStyle/>
        <a:p>
          <a:r>
            <a:rPr 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Rancho </a:t>
          </a:r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Militar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           </a:t>
          </a:r>
          <a:r>
            <a:rPr lang="en-US" dirty="0" smtClean="0">
              <a:solidFill>
                <a:schemeClr val="bg1"/>
              </a:solidFill>
            </a:rPr>
            <a:t>$ 2,304.96</a:t>
          </a:r>
          <a:endParaRPr lang="es-ES" dirty="0">
            <a:solidFill>
              <a:schemeClr val="bg1"/>
            </a:solidFill>
          </a:endParaRPr>
        </a:p>
      </dgm:t>
    </dgm:pt>
    <dgm:pt modelId="{EEB9E1AC-CC28-40B4-9A8D-809F06C72877}" type="parTrans" cxnId="{CD8D8B68-D946-4C40-B51A-F9F08D9B20FD}">
      <dgm:prSet/>
      <dgm:spPr/>
      <dgm:t>
        <a:bodyPr/>
        <a:lstStyle/>
        <a:p>
          <a:endParaRPr lang="es-ES"/>
        </a:p>
      </dgm:t>
    </dgm:pt>
    <dgm:pt modelId="{2C64A2FF-F28D-4626-81AE-8C4E441993C1}" type="sibTrans" cxnId="{CD8D8B68-D946-4C40-B51A-F9F08D9B20FD}">
      <dgm:prSet/>
      <dgm:spPr/>
      <dgm:t>
        <a:bodyPr/>
        <a:lstStyle/>
        <a:p>
          <a:endParaRPr lang="es-ES"/>
        </a:p>
      </dgm:t>
    </dgm:pt>
    <dgm:pt modelId="{85CE9F86-3CFE-47A9-AEB4-4CE919C3F67C}">
      <dgm:prSet phldrT="[Texto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Vi</a:t>
          </a:r>
          <a:r>
            <a: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á</a:t>
          </a:r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ticos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en el exterior       </a:t>
          </a:r>
          <a:r>
            <a:rPr lang="en-US" dirty="0" smtClean="0">
              <a:solidFill>
                <a:schemeClr val="bg1"/>
              </a:solidFill>
            </a:rPr>
            <a:t>$ 11,817.11</a:t>
          </a:r>
          <a:endParaRPr lang="es-ES" dirty="0">
            <a:solidFill>
              <a:schemeClr val="bg1"/>
            </a:solidFill>
          </a:endParaRPr>
        </a:p>
      </dgm:t>
    </dgm:pt>
    <dgm:pt modelId="{C1BB7E44-97AF-4B0B-97BF-BE7A60188EC4}" type="parTrans" cxnId="{735AF7DF-B26B-41F1-B949-A32AC4B322C3}">
      <dgm:prSet/>
      <dgm:spPr/>
      <dgm:t>
        <a:bodyPr/>
        <a:lstStyle/>
        <a:p>
          <a:endParaRPr lang="es-ES"/>
        </a:p>
      </dgm:t>
    </dgm:pt>
    <dgm:pt modelId="{0B68B36A-A70B-40EB-B28C-AAD63E2BF68E}" type="sibTrans" cxnId="{735AF7DF-B26B-41F1-B949-A32AC4B322C3}">
      <dgm:prSet/>
      <dgm:spPr/>
      <dgm:t>
        <a:bodyPr/>
        <a:lstStyle/>
        <a:p>
          <a:endParaRPr lang="es-ES"/>
        </a:p>
      </dgm:t>
    </dgm:pt>
    <dgm:pt modelId="{4FAA643B-3C10-4C08-B568-B47442B4FE48}">
      <dgm:prSet phldrT="[Texto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Servicios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portuarios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</a:t>
          </a:r>
          <a:r>
            <a:rPr lang="es-ES" b="0" i="0" u="none" dirty="0" smtClean="0">
              <a:solidFill>
                <a:schemeClr val="bg1"/>
              </a:solidFill>
            </a:rPr>
            <a:t>$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ES" b="0" i="0" u="none" dirty="0" smtClean="0">
              <a:solidFill>
                <a:schemeClr val="bg1"/>
              </a:solidFill>
            </a:rPr>
            <a:t>47,475.90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s-ES" dirty="0">
            <a:solidFill>
              <a:schemeClr val="bg1"/>
            </a:solidFill>
          </a:endParaRPr>
        </a:p>
      </dgm:t>
    </dgm:pt>
    <dgm:pt modelId="{435AD3DC-5FEA-45EA-ACBF-52041223F857}" type="parTrans" cxnId="{FA5E66D9-9581-4B85-A837-D587E9736FE4}">
      <dgm:prSet/>
      <dgm:spPr/>
      <dgm:t>
        <a:bodyPr/>
        <a:lstStyle/>
        <a:p>
          <a:endParaRPr lang="es-ES"/>
        </a:p>
      </dgm:t>
    </dgm:pt>
    <dgm:pt modelId="{D1EA1C54-4EA3-4490-B98A-5F4B32EBE6F6}" type="sibTrans" cxnId="{FA5E66D9-9581-4B85-A837-D587E9736FE4}">
      <dgm:prSet/>
      <dgm:spPr/>
      <dgm:t>
        <a:bodyPr/>
        <a:lstStyle/>
        <a:p>
          <a:endParaRPr lang="es-ES"/>
        </a:p>
      </dgm:t>
    </dgm:pt>
    <dgm:pt modelId="{A29E2437-4516-4E3A-9DAC-AE9F6574AF8B}">
      <dgm:prSet phldrT="[Texto]"/>
      <dgm:spPr/>
      <dgm:t>
        <a:bodyPr/>
        <a:lstStyle/>
        <a:p>
          <a:r>
            <a:rPr lang="en-US" b="0" i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BREMEN (ALEMANIA)                          TOTAL</a:t>
          </a:r>
          <a:endParaRPr lang="es-ES" b="0" i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A3D3C24-F5ED-4F9B-85C4-C2B18CDF8C71}" type="parTrans" cxnId="{076BBE41-F797-430F-97E1-0C45A1398249}">
      <dgm:prSet/>
      <dgm:spPr/>
      <dgm:t>
        <a:bodyPr/>
        <a:lstStyle/>
        <a:p>
          <a:endParaRPr lang="es-ES"/>
        </a:p>
      </dgm:t>
    </dgm:pt>
    <dgm:pt modelId="{684787CE-ECDB-4011-8111-FF2256FB28A2}" type="sibTrans" cxnId="{076BBE41-F797-430F-97E1-0C45A1398249}">
      <dgm:prSet/>
      <dgm:spPr/>
      <dgm:t>
        <a:bodyPr/>
        <a:lstStyle/>
        <a:p>
          <a:endParaRPr lang="es-ES"/>
        </a:p>
      </dgm:t>
    </dgm:pt>
    <dgm:pt modelId="{B77A8F0D-FF08-4697-A85F-D2F892D1E7C7}">
      <dgm:prSet phldrT="[Texto]"/>
      <dgm:spPr/>
      <dgm:t>
        <a:bodyPr/>
        <a:lstStyle/>
        <a:p>
          <a:r>
            <a:rPr 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Rancho </a:t>
          </a:r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Militar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           </a:t>
          </a:r>
          <a:r>
            <a:rPr lang="en-US" dirty="0" smtClean="0">
              <a:solidFill>
                <a:schemeClr val="bg1"/>
              </a:solidFill>
            </a:rPr>
            <a:t>$ 2,058.00</a:t>
          </a:r>
          <a:endParaRPr lang="es-ES" dirty="0">
            <a:solidFill>
              <a:schemeClr val="bg1"/>
            </a:solidFill>
          </a:endParaRPr>
        </a:p>
      </dgm:t>
    </dgm:pt>
    <dgm:pt modelId="{CE6658C8-246C-4F7E-9E08-38FEBF6AC3F6}" type="parTrans" cxnId="{8A195EEA-896D-4233-91B4-F8E9F3A1A2A9}">
      <dgm:prSet/>
      <dgm:spPr/>
      <dgm:t>
        <a:bodyPr/>
        <a:lstStyle/>
        <a:p>
          <a:endParaRPr lang="es-ES"/>
        </a:p>
      </dgm:t>
    </dgm:pt>
    <dgm:pt modelId="{2EE29AF4-DC84-4D05-98A6-76B06E9CB0A0}" type="sibTrans" cxnId="{8A195EEA-896D-4233-91B4-F8E9F3A1A2A9}">
      <dgm:prSet/>
      <dgm:spPr/>
      <dgm:t>
        <a:bodyPr/>
        <a:lstStyle/>
        <a:p>
          <a:endParaRPr lang="es-ES"/>
        </a:p>
      </dgm:t>
    </dgm:pt>
    <dgm:pt modelId="{68CCF7F5-A765-4945-8D12-3FA527B8C39F}">
      <dgm:prSet phldrT="[Texto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Servicios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portuarios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</a:t>
          </a:r>
          <a:r>
            <a:rPr lang="es-ES" b="0" i="0" u="none" dirty="0" smtClean="0">
              <a:solidFill>
                <a:schemeClr val="bg1"/>
              </a:solidFill>
            </a:rPr>
            <a:t>$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ES" b="0" i="0" u="none" dirty="0" smtClean="0">
              <a:solidFill>
                <a:schemeClr val="bg1"/>
              </a:solidFill>
            </a:rPr>
            <a:t>20,936.83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s-ES" dirty="0">
            <a:solidFill>
              <a:schemeClr val="bg1"/>
            </a:solidFill>
          </a:endParaRPr>
        </a:p>
      </dgm:t>
    </dgm:pt>
    <dgm:pt modelId="{92DE3515-A6D5-4A93-934D-DA92A2DB6EDB}" type="parTrans" cxnId="{5AB174CB-F643-4567-98C9-4E2243320C78}">
      <dgm:prSet/>
      <dgm:spPr/>
      <dgm:t>
        <a:bodyPr/>
        <a:lstStyle/>
        <a:p>
          <a:endParaRPr lang="es-ES"/>
        </a:p>
      </dgm:t>
    </dgm:pt>
    <dgm:pt modelId="{D08103C8-8079-4A6F-A758-01C5C1B1F3C6}" type="sibTrans" cxnId="{5AB174CB-F643-4567-98C9-4E2243320C78}">
      <dgm:prSet/>
      <dgm:spPr/>
      <dgm:t>
        <a:bodyPr/>
        <a:lstStyle/>
        <a:p>
          <a:endParaRPr lang="es-ES"/>
        </a:p>
      </dgm:t>
    </dgm:pt>
    <dgm:pt modelId="{DDEAD043-A4BF-418C-B7A6-135010713B31}">
      <dgm:prSet phldrT="[Texto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Vi</a:t>
          </a:r>
          <a:r>
            <a: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á</a:t>
          </a:r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ticos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en el exterior       </a:t>
          </a:r>
          <a:r>
            <a:rPr lang="en-US" dirty="0" smtClean="0">
              <a:solidFill>
                <a:schemeClr val="bg1"/>
              </a:solidFill>
            </a:rPr>
            <a:t>$ 23,520.00</a:t>
          </a:r>
          <a:endParaRPr lang="es-ES" dirty="0">
            <a:solidFill>
              <a:schemeClr val="bg1"/>
            </a:solidFill>
          </a:endParaRPr>
        </a:p>
      </dgm:t>
    </dgm:pt>
    <dgm:pt modelId="{1E2BC8EB-E81B-415C-9921-6B69D4466CE0}" type="parTrans" cxnId="{F87B3345-AB86-40DF-87A6-B3E5F554373E}">
      <dgm:prSet/>
      <dgm:spPr/>
      <dgm:t>
        <a:bodyPr/>
        <a:lstStyle/>
        <a:p>
          <a:endParaRPr lang="es-ES"/>
        </a:p>
      </dgm:t>
    </dgm:pt>
    <dgm:pt modelId="{CF46F9FA-39B0-4A49-B640-32BDE27A4A21}" type="sibTrans" cxnId="{F87B3345-AB86-40DF-87A6-B3E5F554373E}">
      <dgm:prSet/>
      <dgm:spPr/>
      <dgm:t>
        <a:bodyPr/>
        <a:lstStyle/>
        <a:p>
          <a:endParaRPr lang="es-ES"/>
        </a:p>
      </dgm:t>
    </dgm:pt>
    <dgm:pt modelId="{D5C8F319-74B6-4E32-B40B-118A9474574F}">
      <dgm:prSet phldrT="[Texto]"/>
      <dgm:spPr/>
      <dgm:t>
        <a:bodyPr/>
        <a:lstStyle/>
        <a:p>
          <a:r>
            <a:rPr lang="es-ES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ÁMSTERDAM</a:t>
          </a:r>
          <a:r>
            <a:rPr lang="en-US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(PAÍSES BAJOS)             TOTA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L</a:t>
          </a:r>
          <a:endParaRPr lang="es-ES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B21DEBE-93A0-464D-A65F-313FF782D21D}" type="parTrans" cxnId="{7BC33013-F954-4205-B03F-58053E013C7A}">
      <dgm:prSet/>
      <dgm:spPr/>
      <dgm:t>
        <a:bodyPr/>
        <a:lstStyle/>
        <a:p>
          <a:endParaRPr lang="es-ES"/>
        </a:p>
      </dgm:t>
    </dgm:pt>
    <dgm:pt modelId="{63A08C3A-E4E2-4DD0-AB5E-7E9771DC1C98}" type="sibTrans" cxnId="{7BC33013-F954-4205-B03F-58053E013C7A}">
      <dgm:prSet/>
      <dgm:spPr/>
      <dgm:t>
        <a:bodyPr/>
        <a:lstStyle/>
        <a:p>
          <a:endParaRPr lang="es-ES"/>
        </a:p>
      </dgm:t>
    </dgm:pt>
    <dgm:pt modelId="{C9164D72-CD11-4932-A8B1-DD4B74F08E73}">
      <dgm:prSet phldrT="[Texto]"/>
      <dgm:spPr/>
      <dgm:t>
        <a:bodyPr/>
        <a:lstStyle/>
        <a:p>
          <a:r>
            <a:rPr 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Rancho </a:t>
          </a:r>
          <a:r>
            <a:rPr lang="en-US" dirty="0" err="1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Militar</a:t>
          </a:r>
          <a:r>
            <a:rPr 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                  </a:t>
          </a:r>
          <a:r>
            <a:rPr lang="en-US" dirty="0" smtClean="0">
              <a:solidFill>
                <a:schemeClr val="bg1"/>
              </a:solidFill>
            </a:rPr>
            <a:t>$ 1,989.40</a:t>
          </a:r>
          <a:endParaRPr lang="es-ES" dirty="0">
            <a:solidFill>
              <a:schemeClr val="bg1"/>
            </a:solidFill>
          </a:endParaRPr>
        </a:p>
      </dgm:t>
    </dgm:pt>
    <dgm:pt modelId="{8DBA793E-A6E2-4503-A41E-B69DF2FA4DE8}" type="parTrans" cxnId="{8EBAEC67-3A70-4603-A0C7-5F49877298DB}">
      <dgm:prSet/>
      <dgm:spPr/>
      <dgm:t>
        <a:bodyPr/>
        <a:lstStyle/>
        <a:p>
          <a:endParaRPr lang="es-ES"/>
        </a:p>
      </dgm:t>
    </dgm:pt>
    <dgm:pt modelId="{B6BDCE79-332A-4034-B1EB-7D4935F1D108}" type="sibTrans" cxnId="{8EBAEC67-3A70-4603-A0C7-5F49877298DB}">
      <dgm:prSet/>
      <dgm:spPr/>
      <dgm:t>
        <a:bodyPr/>
        <a:lstStyle/>
        <a:p>
          <a:endParaRPr lang="es-ES"/>
        </a:p>
      </dgm:t>
    </dgm:pt>
    <dgm:pt modelId="{DD8C1B58-9DC0-4BB1-9A9A-EB5ED1E0F0E2}">
      <dgm:prSet phldrT="[Texto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Servicios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portuarios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</a:t>
          </a:r>
          <a:r>
            <a:rPr lang="es-ES" b="0" i="0" u="none" dirty="0" smtClean="0">
              <a:solidFill>
                <a:schemeClr val="bg1"/>
              </a:solidFill>
            </a:rPr>
            <a:t>$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ES" b="0" i="0" u="none" dirty="0" smtClean="0">
              <a:solidFill>
                <a:schemeClr val="bg1"/>
              </a:solidFill>
            </a:rPr>
            <a:t>73,571.39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s-ES" dirty="0">
            <a:solidFill>
              <a:schemeClr val="bg1"/>
            </a:solidFill>
          </a:endParaRPr>
        </a:p>
      </dgm:t>
    </dgm:pt>
    <dgm:pt modelId="{5CC9286E-FC55-4ACB-A32B-6468C4ADAF19}" type="parTrans" cxnId="{3FCB42DF-5E3B-4164-BA22-1E1DFEF4362A}">
      <dgm:prSet/>
      <dgm:spPr/>
      <dgm:t>
        <a:bodyPr/>
        <a:lstStyle/>
        <a:p>
          <a:endParaRPr lang="es-ES"/>
        </a:p>
      </dgm:t>
    </dgm:pt>
    <dgm:pt modelId="{9DFF7416-36C8-41B3-A2F6-6FF9E4F58266}" type="sibTrans" cxnId="{3FCB42DF-5E3B-4164-BA22-1E1DFEF4362A}">
      <dgm:prSet/>
      <dgm:spPr/>
      <dgm:t>
        <a:bodyPr/>
        <a:lstStyle/>
        <a:p>
          <a:endParaRPr lang="es-ES"/>
        </a:p>
      </dgm:t>
    </dgm:pt>
    <dgm:pt modelId="{86C529D4-8D45-43FC-82DB-DEBB986652E6}">
      <dgm:prSet phldrT="[Texto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Vi</a:t>
          </a:r>
          <a:r>
            <a: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á</a:t>
          </a:r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ticos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en el exterior       </a:t>
          </a:r>
          <a:r>
            <a:rPr lang="en-US" dirty="0" smtClean="0">
              <a:solidFill>
                <a:schemeClr val="bg1"/>
              </a:solidFill>
            </a:rPr>
            <a:t>$ 23,520.00</a:t>
          </a:r>
          <a:endParaRPr lang="es-ES" dirty="0">
            <a:solidFill>
              <a:schemeClr val="bg1"/>
            </a:solidFill>
          </a:endParaRPr>
        </a:p>
      </dgm:t>
    </dgm:pt>
    <dgm:pt modelId="{403844DD-A94D-4FBF-9F44-8662E9B98792}" type="parTrans" cxnId="{4495BEB0-748C-4D70-8289-78257E9F8367}">
      <dgm:prSet/>
      <dgm:spPr/>
      <dgm:t>
        <a:bodyPr/>
        <a:lstStyle/>
        <a:p>
          <a:endParaRPr lang="es-ES"/>
        </a:p>
      </dgm:t>
    </dgm:pt>
    <dgm:pt modelId="{D1B62553-D4D1-4817-B1DF-AEFCAAFBA061}" type="sibTrans" cxnId="{4495BEB0-748C-4D70-8289-78257E9F8367}">
      <dgm:prSet/>
      <dgm:spPr/>
      <dgm:t>
        <a:bodyPr/>
        <a:lstStyle/>
        <a:p>
          <a:endParaRPr lang="es-ES"/>
        </a:p>
      </dgm:t>
    </dgm:pt>
    <dgm:pt modelId="{587B44BE-9596-492C-99DC-126A208CF132}" type="pres">
      <dgm:prSet presAssocID="{569428F5-E147-4E23-97A9-C23486100B0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6AC9BBE-892D-4021-A918-BFD43D32885E}" type="pres">
      <dgm:prSet presAssocID="{A6A7F210-F5F7-46FB-AD35-0BE1A9619449}" presName="comp" presStyleCnt="0"/>
      <dgm:spPr/>
    </dgm:pt>
    <dgm:pt modelId="{E30206C4-735E-4079-8C26-BABB2C2DA926}" type="pres">
      <dgm:prSet presAssocID="{A6A7F210-F5F7-46FB-AD35-0BE1A9619449}" presName="box" presStyleLbl="node1" presStyleIdx="0" presStyleCnt="3"/>
      <dgm:spPr/>
      <dgm:t>
        <a:bodyPr/>
        <a:lstStyle/>
        <a:p>
          <a:endParaRPr lang="es-ES"/>
        </a:p>
      </dgm:t>
    </dgm:pt>
    <dgm:pt modelId="{639D8663-B713-483E-980C-DE7E2516E1A9}" type="pres">
      <dgm:prSet presAssocID="{A6A7F210-F5F7-46FB-AD35-0BE1A9619449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s-ES"/>
        </a:p>
      </dgm:t>
    </dgm:pt>
    <dgm:pt modelId="{4E8AD536-15CC-412F-8913-5ABB908D1602}" type="pres">
      <dgm:prSet presAssocID="{A6A7F210-F5F7-46FB-AD35-0BE1A961944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A8E98B-B78E-46DA-9ADC-3C5DFF3389CE}" type="pres">
      <dgm:prSet presAssocID="{88FDE6A5-5E7D-49C4-BC2D-5FA2C2DE819A}" presName="spacer" presStyleCnt="0"/>
      <dgm:spPr/>
    </dgm:pt>
    <dgm:pt modelId="{F9F43449-DCD6-419F-996A-E399CE0B5F6E}" type="pres">
      <dgm:prSet presAssocID="{A29E2437-4516-4E3A-9DAC-AE9F6574AF8B}" presName="comp" presStyleCnt="0"/>
      <dgm:spPr/>
    </dgm:pt>
    <dgm:pt modelId="{CF65C01C-D007-440F-9EC9-6084256A2226}" type="pres">
      <dgm:prSet presAssocID="{A29E2437-4516-4E3A-9DAC-AE9F6574AF8B}" presName="box" presStyleLbl="node1" presStyleIdx="1" presStyleCnt="3"/>
      <dgm:spPr/>
      <dgm:t>
        <a:bodyPr/>
        <a:lstStyle/>
        <a:p>
          <a:endParaRPr lang="es-ES"/>
        </a:p>
      </dgm:t>
    </dgm:pt>
    <dgm:pt modelId="{23609461-2692-4652-8DC3-38C7CF29663C}" type="pres">
      <dgm:prSet presAssocID="{A29E2437-4516-4E3A-9DAC-AE9F6574AF8B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28768CF-F7FF-47FA-9648-B89850CB833C}" type="pres">
      <dgm:prSet presAssocID="{A29E2437-4516-4E3A-9DAC-AE9F6574AF8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77B7BB-0339-429C-801B-ABEB816C969A}" type="pres">
      <dgm:prSet presAssocID="{684787CE-ECDB-4011-8111-FF2256FB28A2}" presName="spacer" presStyleCnt="0"/>
      <dgm:spPr/>
    </dgm:pt>
    <dgm:pt modelId="{ADFE5F0B-D9FE-458C-A649-7175F4241FBF}" type="pres">
      <dgm:prSet presAssocID="{D5C8F319-74B6-4E32-B40B-118A9474574F}" presName="comp" presStyleCnt="0"/>
      <dgm:spPr/>
    </dgm:pt>
    <dgm:pt modelId="{9081FA3F-5E63-4553-BC1F-B56B095A0917}" type="pres">
      <dgm:prSet presAssocID="{D5C8F319-74B6-4E32-B40B-118A9474574F}" presName="box" presStyleLbl="node1" presStyleIdx="2" presStyleCnt="3"/>
      <dgm:spPr/>
      <dgm:t>
        <a:bodyPr/>
        <a:lstStyle/>
        <a:p>
          <a:endParaRPr lang="es-ES"/>
        </a:p>
      </dgm:t>
    </dgm:pt>
    <dgm:pt modelId="{4E752778-9B88-46DF-9746-91BE4F394D19}" type="pres">
      <dgm:prSet presAssocID="{D5C8F319-74B6-4E32-B40B-118A9474574F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809E435-9CAC-4FFB-AF97-EAC2E6732C0E}" type="pres">
      <dgm:prSet presAssocID="{D5C8F319-74B6-4E32-B40B-118A9474574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C401F39-F726-4013-87BA-26E73991ABF1}" type="presOf" srcId="{85CE9F86-3CFE-47A9-AEB4-4CE919C3F67C}" destId="{4E8AD536-15CC-412F-8913-5ABB908D1602}" srcOrd="1" destOrd="3" presId="urn:microsoft.com/office/officeart/2005/8/layout/vList4"/>
    <dgm:cxn modelId="{8A195EEA-896D-4233-91B4-F8E9F3A1A2A9}" srcId="{A29E2437-4516-4E3A-9DAC-AE9F6574AF8B}" destId="{B77A8F0D-FF08-4697-A85F-D2F892D1E7C7}" srcOrd="0" destOrd="0" parTransId="{CE6658C8-246C-4F7E-9E08-38FEBF6AC3F6}" sibTransId="{2EE29AF4-DC84-4D05-98A6-76B06E9CB0A0}"/>
    <dgm:cxn modelId="{D06B3ED8-747F-48ED-98AB-E8D7AC33C185}" type="presOf" srcId="{DD8C1B58-9DC0-4BB1-9A9A-EB5ED1E0F0E2}" destId="{1809E435-9CAC-4FFB-AF97-EAC2E6732C0E}" srcOrd="1" destOrd="2" presId="urn:microsoft.com/office/officeart/2005/8/layout/vList4"/>
    <dgm:cxn modelId="{FA5E66D9-9581-4B85-A837-D587E9736FE4}" srcId="{A6A7F210-F5F7-46FB-AD35-0BE1A9619449}" destId="{4FAA643B-3C10-4C08-B568-B47442B4FE48}" srcOrd="1" destOrd="0" parTransId="{435AD3DC-5FEA-45EA-ACBF-52041223F857}" sibTransId="{D1EA1C54-4EA3-4490-B98A-5F4B32EBE6F6}"/>
    <dgm:cxn modelId="{7BC33013-F954-4205-B03F-58053E013C7A}" srcId="{569428F5-E147-4E23-97A9-C23486100B01}" destId="{D5C8F319-74B6-4E32-B40B-118A9474574F}" srcOrd="2" destOrd="0" parTransId="{3B21DEBE-93A0-464D-A65F-313FF782D21D}" sibTransId="{63A08C3A-E4E2-4DD0-AB5E-7E9771DC1C98}"/>
    <dgm:cxn modelId="{CD8D8B68-D946-4C40-B51A-F9F08D9B20FD}" srcId="{A6A7F210-F5F7-46FB-AD35-0BE1A9619449}" destId="{56E903EB-A330-464F-A739-B8DD6618E09A}" srcOrd="0" destOrd="0" parTransId="{EEB9E1AC-CC28-40B4-9A8D-809F06C72877}" sibTransId="{2C64A2FF-F28D-4626-81AE-8C4E441993C1}"/>
    <dgm:cxn modelId="{D77C38A2-1867-4E3E-9843-0E692E6A3699}" srcId="{569428F5-E147-4E23-97A9-C23486100B01}" destId="{A6A7F210-F5F7-46FB-AD35-0BE1A9619449}" srcOrd="0" destOrd="0" parTransId="{A222C0A4-EAEE-40BA-8D7C-F4950ED4ED4C}" sibTransId="{88FDE6A5-5E7D-49C4-BC2D-5FA2C2DE819A}"/>
    <dgm:cxn modelId="{5AB174CB-F643-4567-98C9-4E2243320C78}" srcId="{A29E2437-4516-4E3A-9DAC-AE9F6574AF8B}" destId="{68CCF7F5-A765-4945-8D12-3FA527B8C39F}" srcOrd="1" destOrd="0" parTransId="{92DE3515-A6D5-4A93-934D-DA92A2DB6EDB}" sibTransId="{D08103C8-8079-4A6F-A758-01C5C1B1F3C6}"/>
    <dgm:cxn modelId="{0353C6E7-42C1-449C-95D0-832D2C02BE2C}" type="presOf" srcId="{DDEAD043-A4BF-418C-B7A6-135010713B31}" destId="{228768CF-F7FF-47FA-9648-B89850CB833C}" srcOrd="1" destOrd="3" presId="urn:microsoft.com/office/officeart/2005/8/layout/vList4"/>
    <dgm:cxn modelId="{1290E7AD-63FB-4860-A044-95A57F0DB825}" type="presOf" srcId="{56E903EB-A330-464F-A739-B8DD6618E09A}" destId="{4E8AD536-15CC-412F-8913-5ABB908D1602}" srcOrd="1" destOrd="1" presId="urn:microsoft.com/office/officeart/2005/8/layout/vList4"/>
    <dgm:cxn modelId="{3FCB42DF-5E3B-4164-BA22-1E1DFEF4362A}" srcId="{D5C8F319-74B6-4E32-B40B-118A9474574F}" destId="{DD8C1B58-9DC0-4BB1-9A9A-EB5ED1E0F0E2}" srcOrd="1" destOrd="0" parTransId="{5CC9286E-FC55-4ACB-A32B-6468C4ADAF19}" sibTransId="{9DFF7416-36C8-41B3-A2F6-6FF9E4F58266}"/>
    <dgm:cxn modelId="{A95E5077-2A30-4414-8800-3CA36529B74E}" type="presOf" srcId="{85CE9F86-3CFE-47A9-AEB4-4CE919C3F67C}" destId="{E30206C4-735E-4079-8C26-BABB2C2DA926}" srcOrd="0" destOrd="3" presId="urn:microsoft.com/office/officeart/2005/8/layout/vList4"/>
    <dgm:cxn modelId="{47D8FCF4-81A1-4AC3-9992-E3E9E9A41934}" type="presOf" srcId="{D5C8F319-74B6-4E32-B40B-118A9474574F}" destId="{9081FA3F-5E63-4553-BC1F-B56B095A0917}" srcOrd="0" destOrd="0" presId="urn:microsoft.com/office/officeart/2005/8/layout/vList4"/>
    <dgm:cxn modelId="{34D130C9-912C-4A30-95FF-0095D54E16D8}" type="presOf" srcId="{B77A8F0D-FF08-4697-A85F-D2F892D1E7C7}" destId="{CF65C01C-D007-440F-9EC9-6084256A2226}" srcOrd="0" destOrd="1" presId="urn:microsoft.com/office/officeart/2005/8/layout/vList4"/>
    <dgm:cxn modelId="{076BBE41-F797-430F-97E1-0C45A1398249}" srcId="{569428F5-E147-4E23-97A9-C23486100B01}" destId="{A29E2437-4516-4E3A-9DAC-AE9F6574AF8B}" srcOrd="1" destOrd="0" parTransId="{4A3D3C24-F5ED-4F9B-85C4-C2B18CDF8C71}" sibTransId="{684787CE-ECDB-4011-8111-FF2256FB28A2}"/>
    <dgm:cxn modelId="{8EBAEC67-3A70-4603-A0C7-5F49877298DB}" srcId="{D5C8F319-74B6-4E32-B40B-118A9474574F}" destId="{C9164D72-CD11-4932-A8B1-DD4B74F08E73}" srcOrd="0" destOrd="0" parTransId="{8DBA793E-A6E2-4503-A41E-B69DF2FA4DE8}" sibTransId="{B6BDCE79-332A-4034-B1EB-7D4935F1D108}"/>
    <dgm:cxn modelId="{B633662F-8904-4117-89DD-53CC75EE3A12}" type="presOf" srcId="{68CCF7F5-A765-4945-8D12-3FA527B8C39F}" destId="{CF65C01C-D007-440F-9EC9-6084256A2226}" srcOrd="0" destOrd="2" presId="urn:microsoft.com/office/officeart/2005/8/layout/vList4"/>
    <dgm:cxn modelId="{5CC0DD9B-2087-408F-A519-FF3A62FAC1DE}" type="presOf" srcId="{569428F5-E147-4E23-97A9-C23486100B01}" destId="{587B44BE-9596-492C-99DC-126A208CF132}" srcOrd="0" destOrd="0" presId="urn:microsoft.com/office/officeart/2005/8/layout/vList4"/>
    <dgm:cxn modelId="{D40D07EE-AC9C-47DA-AA80-2F3ACA845292}" type="presOf" srcId="{DDEAD043-A4BF-418C-B7A6-135010713B31}" destId="{CF65C01C-D007-440F-9EC9-6084256A2226}" srcOrd="0" destOrd="3" presId="urn:microsoft.com/office/officeart/2005/8/layout/vList4"/>
    <dgm:cxn modelId="{2628A0C3-3717-4965-A5F5-220158E9E63A}" type="presOf" srcId="{56E903EB-A330-464F-A739-B8DD6618E09A}" destId="{E30206C4-735E-4079-8C26-BABB2C2DA926}" srcOrd="0" destOrd="1" presId="urn:microsoft.com/office/officeart/2005/8/layout/vList4"/>
    <dgm:cxn modelId="{4495BEB0-748C-4D70-8289-78257E9F8367}" srcId="{D5C8F319-74B6-4E32-B40B-118A9474574F}" destId="{86C529D4-8D45-43FC-82DB-DEBB986652E6}" srcOrd="2" destOrd="0" parTransId="{403844DD-A94D-4FBF-9F44-8662E9B98792}" sibTransId="{D1B62553-D4D1-4817-B1DF-AEFCAAFBA061}"/>
    <dgm:cxn modelId="{14F83332-9294-42B3-B317-385322B6CB9B}" type="presOf" srcId="{A6A7F210-F5F7-46FB-AD35-0BE1A9619449}" destId="{4E8AD536-15CC-412F-8913-5ABB908D1602}" srcOrd="1" destOrd="0" presId="urn:microsoft.com/office/officeart/2005/8/layout/vList4"/>
    <dgm:cxn modelId="{D665B88A-7257-4B99-9AA9-8D0793021D67}" type="presOf" srcId="{A29E2437-4516-4E3A-9DAC-AE9F6574AF8B}" destId="{CF65C01C-D007-440F-9EC9-6084256A2226}" srcOrd="0" destOrd="0" presId="urn:microsoft.com/office/officeart/2005/8/layout/vList4"/>
    <dgm:cxn modelId="{735AF7DF-B26B-41F1-B949-A32AC4B322C3}" srcId="{A6A7F210-F5F7-46FB-AD35-0BE1A9619449}" destId="{85CE9F86-3CFE-47A9-AEB4-4CE919C3F67C}" srcOrd="2" destOrd="0" parTransId="{C1BB7E44-97AF-4B0B-97BF-BE7A60188EC4}" sibTransId="{0B68B36A-A70B-40EB-B28C-AAD63E2BF68E}"/>
    <dgm:cxn modelId="{1D78489E-241F-4FB2-ABBD-0E03ED909359}" type="presOf" srcId="{86C529D4-8D45-43FC-82DB-DEBB986652E6}" destId="{9081FA3F-5E63-4553-BC1F-B56B095A0917}" srcOrd="0" destOrd="3" presId="urn:microsoft.com/office/officeart/2005/8/layout/vList4"/>
    <dgm:cxn modelId="{EAFCB0E7-4E4F-490C-8F4C-D281623AB0CF}" type="presOf" srcId="{A6A7F210-F5F7-46FB-AD35-0BE1A9619449}" destId="{E30206C4-735E-4079-8C26-BABB2C2DA926}" srcOrd="0" destOrd="0" presId="urn:microsoft.com/office/officeart/2005/8/layout/vList4"/>
    <dgm:cxn modelId="{F87B3345-AB86-40DF-87A6-B3E5F554373E}" srcId="{A29E2437-4516-4E3A-9DAC-AE9F6574AF8B}" destId="{DDEAD043-A4BF-418C-B7A6-135010713B31}" srcOrd="2" destOrd="0" parTransId="{1E2BC8EB-E81B-415C-9921-6B69D4466CE0}" sibTransId="{CF46F9FA-39B0-4A49-B640-32BDE27A4A21}"/>
    <dgm:cxn modelId="{FDB7ED7B-BE74-45B9-9684-40F532787D32}" type="presOf" srcId="{DD8C1B58-9DC0-4BB1-9A9A-EB5ED1E0F0E2}" destId="{9081FA3F-5E63-4553-BC1F-B56B095A0917}" srcOrd="0" destOrd="2" presId="urn:microsoft.com/office/officeart/2005/8/layout/vList4"/>
    <dgm:cxn modelId="{72D3B167-EEFD-4D8D-8BE6-DDE91C7D452C}" type="presOf" srcId="{4FAA643B-3C10-4C08-B568-B47442B4FE48}" destId="{E30206C4-735E-4079-8C26-BABB2C2DA926}" srcOrd="0" destOrd="2" presId="urn:microsoft.com/office/officeart/2005/8/layout/vList4"/>
    <dgm:cxn modelId="{205BE4BD-E08F-4DA1-869B-62BC6D65C30B}" type="presOf" srcId="{86C529D4-8D45-43FC-82DB-DEBB986652E6}" destId="{1809E435-9CAC-4FFB-AF97-EAC2E6732C0E}" srcOrd="1" destOrd="3" presId="urn:microsoft.com/office/officeart/2005/8/layout/vList4"/>
    <dgm:cxn modelId="{4D741B70-DF87-40BA-AEF7-7440ADBE8B5C}" type="presOf" srcId="{68CCF7F5-A765-4945-8D12-3FA527B8C39F}" destId="{228768CF-F7FF-47FA-9648-B89850CB833C}" srcOrd="1" destOrd="2" presId="urn:microsoft.com/office/officeart/2005/8/layout/vList4"/>
    <dgm:cxn modelId="{550987E4-AE38-48EF-AD1D-8118AC31DB96}" type="presOf" srcId="{C9164D72-CD11-4932-A8B1-DD4B74F08E73}" destId="{1809E435-9CAC-4FFB-AF97-EAC2E6732C0E}" srcOrd="1" destOrd="1" presId="urn:microsoft.com/office/officeart/2005/8/layout/vList4"/>
    <dgm:cxn modelId="{2524F078-B173-4D3B-9626-B4F5DDCC1EEE}" type="presOf" srcId="{C9164D72-CD11-4932-A8B1-DD4B74F08E73}" destId="{9081FA3F-5E63-4553-BC1F-B56B095A0917}" srcOrd="0" destOrd="1" presId="urn:microsoft.com/office/officeart/2005/8/layout/vList4"/>
    <dgm:cxn modelId="{0149B7DD-3AE6-4DDD-BE2E-4A4E30E3EABF}" type="presOf" srcId="{A29E2437-4516-4E3A-9DAC-AE9F6574AF8B}" destId="{228768CF-F7FF-47FA-9648-B89850CB833C}" srcOrd="1" destOrd="0" presId="urn:microsoft.com/office/officeart/2005/8/layout/vList4"/>
    <dgm:cxn modelId="{8677E650-B5AB-445D-8AA5-5C2399A0076C}" type="presOf" srcId="{D5C8F319-74B6-4E32-B40B-118A9474574F}" destId="{1809E435-9CAC-4FFB-AF97-EAC2E6732C0E}" srcOrd="1" destOrd="0" presId="urn:microsoft.com/office/officeart/2005/8/layout/vList4"/>
    <dgm:cxn modelId="{EF4585E7-EB6A-48BA-9014-13A5997BBD50}" type="presOf" srcId="{4FAA643B-3C10-4C08-B568-B47442B4FE48}" destId="{4E8AD536-15CC-412F-8913-5ABB908D1602}" srcOrd="1" destOrd="2" presId="urn:microsoft.com/office/officeart/2005/8/layout/vList4"/>
    <dgm:cxn modelId="{0D5A9E3D-C477-48D6-871C-F3F1549D7B98}" type="presOf" srcId="{B77A8F0D-FF08-4697-A85F-D2F892D1E7C7}" destId="{228768CF-F7FF-47FA-9648-B89850CB833C}" srcOrd="1" destOrd="1" presId="urn:microsoft.com/office/officeart/2005/8/layout/vList4"/>
    <dgm:cxn modelId="{64D3A0FD-8213-422C-9004-839E8E5C770C}" type="presParOf" srcId="{587B44BE-9596-492C-99DC-126A208CF132}" destId="{06AC9BBE-892D-4021-A918-BFD43D32885E}" srcOrd="0" destOrd="0" presId="urn:microsoft.com/office/officeart/2005/8/layout/vList4"/>
    <dgm:cxn modelId="{97DA239C-C882-4DBD-B4E0-25348A09D4C2}" type="presParOf" srcId="{06AC9BBE-892D-4021-A918-BFD43D32885E}" destId="{E30206C4-735E-4079-8C26-BABB2C2DA926}" srcOrd="0" destOrd="0" presId="urn:microsoft.com/office/officeart/2005/8/layout/vList4"/>
    <dgm:cxn modelId="{9569C5A7-04DC-46F8-B76B-CC91BDED92CC}" type="presParOf" srcId="{06AC9BBE-892D-4021-A918-BFD43D32885E}" destId="{639D8663-B713-483E-980C-DE7E2516E1A9}" srcOrd="1" destOrd="0" presId="urn:microsoft.com/office/officeart/2005/8/layout/vList4"/>
    <dgm:cxn modelId="{E883B5D9-73B4-4FD7-8F0D-19C5F50FB4A6}" type="presParOf" srcId="{06AC9BBE-892D-4021-A918-BFD43D32885E}" destId="{4E8AD536-15CC-412F-8913-5ABB908D1602}" srcOrd="2" destOrd="0" presId="urn:microsoft.com/office/officeart/2005/8/layout/vList4"/>
    <dgm:cxn modelId="{876DDD5B-A4B7-4C2B-BD62-EAB254A8749C}" type="presParOf" srcId="{587B44BE-9596-492C-99DC-126A208CF132}" destId="{16A8E98B-B78E-46DA-9ADC-3C5DFF3389CE}" srcOrd="1" destOrd="0" presId="urn:microsoft.com/office/officeart/2005/8/layout/vList4"/>
    <dgm:cxn modelId="{3DB03ADE-D838-4F78-BE0A-3E9E0CD12582}" type="presParOf" srcId="{587B44BE-9596-492C-99DC-126A208CF132}" destId="{F9F43449-DCD6-419F-996A-E399CE0B5F6E}" srcOrd="2" destOrd="0" presId="urn:microsoft.com/office/officeart/2005/8/layout/vList4"/>
    <dgm:cxn modelId="{12DF6FCF-495C-412C-AE74-37B84D1D2FC6}" type="presParOf" srcId="{F9F43449-DCD6-419F-996A-E399CE0B5F6E}" destId="{CF65C01C-D007-440F-9EC9-6084256A2226}" srcOrd="0" destOrd="0" presId="urn:microsoft.com/office/officeart/2005/8/layout/vList4"/>
    <dgm:cxn modelId="{2721EB24-F258-42FF-87A7-8CBBBDB7542B}" type="presParOf" srcId="{F9F43449-DCD6-419F-996A-E399CE0B5F6E}" destId="{23609461-2692-4652-8DC3-38C7CF29663C}" srcOrd="1" destOrd="0" presId="urn:microsoft.com/office/officeart/2005/8/layout/vList4"/>
    <dgm:cxn modelId="{60726ABE-19B9-4182-B07A-A7161C44C23A}" type="presParOf" srcId="{F9F43449-DCD6-419F-996A-E399CE0B5F6E}" destId="{228768CF-F7FF-47FA-9648-B89850CB833C}" srcOrd="2" destOrd="0" presId="urn:microsoft.com/office/officeart/2005/8/layout/vList4"/>
    <dgm:cxn modelId="{CBD9B289-8CB2-4A2A-9F08-EA05B10E6787}" type="presParOf" srcId="{587B44BE-9596-492C-99DC-126A208CF132}" destId="{2777B7BB-0339-429C-801B-ABEB816C969A}" srcOrd="3" destOrd="0" presId="urn:microsoft.com/office/officeart/2005/8/layout/vList4"/>
    <dgm:cxn modelId="{03A438B0-B446-47EA-9BC2-CA0581DAEBC0}" type="presParOf" srcId="{587B44BE-9596-492C-99DC-126A208CF132}" destId="{ADFE5F0B-D9FE-458C-A649-7175F4241FBF}" srcOrd="4" destOrd="0" presId="urn:microsoft.com/office/officeart/2005/8/layout/vList4"/>
    <dgm:cxn modelId="{99F047F2-57EA-446F-9E31-5EABCDDFD3E8}" type="presParOf" srcId="{ADFE5F0B-D9FE-458C-A649-7175F4241FBF}" destId="{9081FA3F-5E63-4553-BC1F-B56B095A0917}" srcOrd="0" destOrd="0" presId="urn:microsoft.com/office/officeart/2005/8/layout/vList4"/>
    <dgm:cxn modelId="{46697CEE-E192-4C72-B42C-BFFAB4E88900}" type="presParOf" srcId="{ADFE5F0B-D9FE-458C-A649-7175F4241FBF}" destId="{4E752778-9B88-46DF-9746-91BE4F394D19}" srcOrd="1" destOrd="0" presId="urn:microsoft.com/office/officeart/2005/8/layout/vList4"/>
    <dgm:cxn modelId="{DEB31CA7-B72B-4741-B605-6DF3C550D9D5}" type="presParOf" srcId="{ADFE5F0B-D9FE-458C-A649-7175F4241FBF}" destId="{1809E435-9CAC-4FFB-AF97-EAC2E6732C0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69428F5-E147-4E23-97A9-C23486100B0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6A7F210-F5F7-46FB-AD35-0BE1A9619449}">
      <dgm:prSet phldrT="[Texto]"/>
      <dgm:spPr/>
      <dgm:t>
        <a:bodyPr/>
        <a:lstStyle/>
        <a:p>
          <a:r>
            <a:rPr lang="en-US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LE HAVRE (FRANCIA)                           TOTAL</a:t>
          </a:r>
          <a:endParaRPr lang="es-ES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222C0A4-EAEE-40BA-8D7C-F4950ED4ED4C}" type="parTrans" cxnId="{D77C38A2-1867-4E3E-9843-0E692E6A3699}">
      <dgm:prSet/>
      <dgm:spPr/>
      <dgm:t>
        <a:bodyPr/>
        <a:lstStyle/>
        <a:p>
          <a:endParaRPr lang="es-ES"/>
        </a:p>
      </dgm:t>
    </dgm:pt>
    <dgm:pt modelId="{88FDE6A5-5E7D-49C4-BC2D-5FA2C2DE819A}" type="sibTrans" cxnId="{D77C38A2-1867-4E3E-9843-0E692E6A3699}">
      <dgm:prSet/>
      <dgm:spPr/>
      <dgm:t>
        <a:bodyPr/>
        <a:lstStyle/>
        <a:p>
          <a:endParaRPr lang="es-ES"/>
        </a:p>
      </dgm:t>
    </dgm:pt>
    <dgm:pt modelId="{56E903EB-A330-464F-A739-B8DD6618E09A}">
      <dgm:prSet phldrT="[Texto]"/>
      <dgm:spPr/>
      <dgm:t>
        <a:bodyPr/>
        <a:lstStyle/>
        <a:p>
          <a:r>
            <a:rPr 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Rancho </a:t>
          </a:r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Militar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           </a:t>
          </a:r>
          <a:r>
            <a:rPr lang="en-US" dirty="0" smtClean="0">
              <a:solidFill>
                <a:schemeClr val="bg1"/>
              </a:solidFill>
            </a:rPr>
            <a:t>$ 2,304.96</a:t>
          </a:r>
          <a:endParaRPr lang="es-ES" dirty="0">
            <a:solidFill>
              <a:schemeClr val="bg1"/>
            </a:solidFill>
          </a:endParaRPr>
        </a:p>
      </dgm:t>
    </dgm:pt>
    <dgm:pt modelId="{EEB9E1AC-CC28-40B4-9A8D-809F06C72877}" type="parTrans" cxnId="{CD8D8B68-D946-4C40-B51A-F9F08D9B20FD}">
      <dgm:prSet/>
      <dgm:spPr/>
      <dgm:t>
        <a:bodyPr/>
        <a:lstStyle/>
        <a:p>
          <a:endParaRPr lang="es-ES"/>
        </a:p>
      </dgm:t>
    </dgm:pt>
    <dgm:pt modelId="{2C64A2FF-F28D-4626-81AE-8C4E441993C1}" type="sibTrans" cxnId="{CD8D8B68-D946-4C40-B51A-F9F08D9B20FD}">
      <dgm:prSet/>
      <dgm:spPr/>
      <dgm:t>
        <a:bodyPr/>
        <a:lstStyle/>
        <a:p>
          <a:endParaRPr lang="es-ES"/>
        </a:p>
      </dgm:t>
    </dgm:pt>
    <dgm:pt modelId="{85CE9F86-3CFE-47A9-AEB4-4CE919C3F67C}">
      <dgm:prSet phldrT="[Texto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Vi</a:t>
          </a:r>
          <a:r>
            <a: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á</a:t>
          </a:r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ticos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en el exterior       </a:t>
          </a:r>
          <a:r>
            <a:rPr lang="en-US" dirty="0" smtClean="0">
              <a:solidFill>
                <a:schemeClr val="bg1"/>
              </a:solidFill>
            </a:rPr>
            <a:t>$ 32,489.95</a:t>
          </a:r>
          <a:endParaRPr lang="es-ES" dirty="0">
            <a:solidFill>
              <a:schemeClr val="bg1"/>
            </a:solidFill>
          </a:endParaRPr>
        </a:p>
      </dgm:t>
    </dgm:pt>
    <dgm:pt modelId="{C1BB7E44-97AF-4B0B-97BF-BE7A60188EC4}" type="parTrans" cxnId="{735AF7DF-B26B-41F1-B949-A32AC4B322C3}">
      <dgm:prSet/>
      <dgm:spPr/>
      <dgm:t>
        <a:bodyPr/>
        <a:lstStyle/>
        <a:p>
          <a:endParaRPr lang="es-ES"/>
        </a:p>
      </dgm:t>
    </dgm:pt>
    <dgm:pt modelId="{0B68B36A-A70B-40EB-B28C-AAD63E2BF68E}" type="sibTrans" cxnId="{735AF7DF-B26B-41F1-B949-A32AC4B322C3}">
      <dgm:prSet/>
      <dgm:spPr/>
      <dgm:t>
        <a:bodyPr/>
        <a:lstStyle/>
        <a:p>
          <a:endParaRPr lang="es-ES"/>
        </a:p>
      </dgm:t>
    </dgm:pt>
    <dgm:pt modelId="{4FAA643B-3C10-4C08-B568-B47442B4FE48}">
      <dgm:prSet phldrT="[Texto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Servicios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portuarios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</a:t>
          </a:r>
          <a:r>
            <a:rPr lang="es-ES" b="0" i="0" u="none" dirty="0" smtClean="0">
              <a:solidFill>
                <a:schemeClr val="bg1"/>
              </a:solidFill>
            </a:rPr>
            <a:t>$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ES" b="0" i="0" u="none" dirty="0" smtClean="0">
              <a:solidFill>
                <a:schemeClr val="bg1"/>
              </a:solidFill>
            </a:rPr>
            <a:t>47,475.90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s-ES" dirty="0">
            <a:solidFill>
              <a:schemeClr val="bg1"/>
            </a:solidFill>
          </a:endParaRPr>
        </a:p>
      </dgm:t>
    </dgm:pt>
    <dgm:pt modelId="{435AD3DC-5FEA-45EA-ACBF-52041223F857}" type="parTrans" cxnId="{FA5E66D9-9581-4B85-A837-D587E9736FE4}">
      <dgm:prSet/>
      <dgm:spPr/>
      <dgm:t>
        <a:bodyPr/>
        <a:lstStyle/>
        <a:p>
          <a:endParaRPr lang="es-ES"/>
        </a:p>
      </dgm:t>
    </dgm:pt>
    <dgm:pt modelId="{D1EA1C54-4EA3-4490-B98A-5F4B32EBE6F6}" type="sibTrans" cxnId="{FA5E66D9-9581-4B85-A837-D587E9736FE4}">
      <dgm:prSet/>
      <dgm:spPr/>
      <dgm:t>
        <a:bodyPr/>
        <a:lstStyle/>
        <a:p>
          <a:endParaRPr lang="es-ES"/>
        </a:p>
      </dgm:t>
    </dgm:pt>
    <dgm:pt modelId="{A29E2437-4516-4E3A-9DAC-AE9F6574AF8B}">
      <dgm:prSet phldrT="[Texto]"/>
      <dgm:spPr/>
      <dgm:t>
        <a:bodyPr/>
        <a:lstStyle/>
        <a:p>
          <a:r>
            <a:rPr lang="en-US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LISBOA (PORTUGAL)                            </a:t>
          </a:r>
          <a:r>
            <a:rPr lang="en-US" b="0" i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TOTAL</a:t>
          </a:r>
          <a:endParaRPr lang="es-ES" b="0" i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A3D3C24-F5ED-4F9B-85C4-C2B18CDF8C71}" type="parTrans" cxnId="{076BBE41-F797-430F-97E1-0C45A1398249}">
      <dgm:prSet/>
      <dgm:spPr/>
      <dgm:t>
        <a:bodyPr/>
        <a:lstStyle/>
        <a:p>
          <a:endParaRPr lang="es-ES"/>
        </a:p>
      </dgm:t>
    </dgm:pt>
    <dgm:pt modelId="{684787CE-ECDB-4011-8111-FF2256FB28A2}" type="sibTrans" cxnId="{076BBE41-F797-430F-97E1-0C45A1398249}">
      <dgm:prSet/>
      <dgm:spPr/>
      <dgm:t>
        <a:bodyPr/>
        <a:lstStyle/>
        <a:p>
          <a:endParaRPr lang="es-ES"/>
        </a:p>
      </dgm:t>
    </dgm:pt>
    <dgm:pt modelId="{B77A8F0D-FF08-4697-A85F-D2F892D1E7C7}">
      <dgm:prSet phldrT="[Texto]"/>
      <dgm:spPr/>
      <dgm:t>
        <a:bodyPr/>
        <a:lstStyle/>
        <a:p>
          <a:r>
            <a:rPr 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Rancho </a:t>
          </a:r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Militar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           </a:t>
          </a:r>
          <a:r>
            <a:rPr lang="en-US" dirty="0" smtClean="0">
              <a:solidFill>
                <a:schemeClr val="bg1"/>
              </a:solidFill>
            </a:rPr>
            <a:t>$ 7,787.08</a:t>
          </a:r>
          <a:endParaRPr lang="es-ES" dirty="0">
            <a:solidFill>
              <a:schemeClr val="bg1"/>
            </a:solidFill>
          </a:endParaRPr>
        </a:p>
      </dgm:t>
    </dgm:pt>
    <dgm:pt modelId="{CE6658C8-246C-4F7E-9E08-38FEBF6AC3F6}" type="parTrans" cxnId="{8A195EEA-896D-4233-91B4-F8E9F3A1A2A9}">
      <dgm:prSet/>
      <dgm:spPr/>
      <dgm:t>
        <a:bodyPr/>
        <a:lstStyle/>
        <a:p>
          <a:endParaRPr lang="es-ES"/>
        </a:p>
      </dgm:t>
    </dgm:pt>
    <dgm:pt modelId="{2EE29AF4-DC84-4D05-98A6-76B06E9CB0A0}" type="sibTrans" cxnId="{8A195EEA-896D-4233-91B4-F8E9F3A1A2A9}">
      <dgm:prSet/>
      <dgm:spPr/>
      <dgm:t>
        <a:bodyPr/>
        <a:lstStyle/>
        <a:p>
          <a:endParaRPr lang="es-ES"/>
        </a:p>
      </dgm:t>
    </dgm:pt>
    <dgm:pt modelId="{68CCF7F5-A765-4945-8D12-3FA527B8C39F}">
      <dgm:prSet phldrT="[Texto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Servicios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portuarios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</a:t>
          </a:r>
          <a:r>
            <a:rPr lang="es-ES" b="0" i="0" u="none" dirty="0" smtClean="0">
              <a:solidFill>
                <a:schemeClr val="bg1"/>
              </a:solidFill>
            </a:rPr>
            <a:t>$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ES" b="0" i="0" u="none" dirty="0" smtClean="0">
              <a:solidFill>
                <a:schemeClr val="bg1"/>
              </a:solidFill>
            </a:rPr>
            <a:t>59,367.50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s-ES" dirty="0">
            <a:solidFill>
              <a:schemeClr val="bg1"/>
            </a:solidFill>
          </a:endParaRPr>
        </a:p>
      </dgm:t>
    </dgm:pt>
    <dgm:pt modelId="{92DE3515-A6D5-4A93-934D-DA92A2DB6EDB}" type="parTrans" cxnId="{5AB174CB-F643-4567-98C9-4E2243320C78}">
      <dgm:prSet/>
      <dgm:spPr/>
      <dgm:t>
        <a:bodyPr/>
        <a:lstStyle/>
        <a:p>
          <a:endParaRPr lang="es-ES"/>
        </a:p>
      </dgm:t>
    </dgm:pt>
    <dgm:pt modelId="{D08103C8-8079-4A6F-A758-01C5C1B1F3C6}" type="sibTrans" cxnId="{5AB174CB-F643-4567-98C9-4E2243320C78}">
      <dgm:prSet/>
      <dgm:spPr/>
      <dgm:t>
        <a:bodyPr/>
        <a:lstStyle/>
        <a:p>
          <a:endParaRPr lang="es-ES"/>
        </a:p>
      </dgm:t>
    </dgm:pt>
    <dgm:pt modelId="{DDEAD043-A4BF-418C-B7A6-135010713B31}">
      <dgm:prSet phldrT="[Texto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Vi</a:t>
          </a:r>
          <a:r>
            <a: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á</a:t>
          </a:r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ticos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en el exterior       </a:t>
          </a:r>
          <a:r>
            <a:rPr lang="en-US" dirty="0" smtClean="0">
              <a:solidFill>
                <a:schemeClr val="bg1"/>
              </a:solidFill>
            </a:rPr>
            <a:t>$ 23,520.00</a:t>
          </a:r>
          <a:endParaRPr lang="es-ES" dirty="0">
            <a:solidFill>
              <a:schemeClr val="bg1"/>
            </a:solidFill>
          </a:endParaRPr>
        </a:p>
      </dgm:t>
    </dgm:pt>
    <dgm:pt modelId="{1E2BC8EB-E81B-415C-9921-6B69D4466CE0}" type="parTrans" cxnId="{F87B3345-AB86-40DF-87A6-B3E5F554373E}">
      <dgm:prSet/>
      <dgm:spPr/>
      <dgm:t>
        <a:bodyPr/>
        <a:lstStyle/>
        <a:p>
          <a:endParaRPr lang="es-ES"/>
        </a:p>
      </dgm:t>
    </dgm:pt>
    <dgm:pt modelId="{CF46F9FA-39B0-4A49-B640-32BDE27A4A21}" type="sibTrans" cxnId="{F87B3345-AB86-40DF-87A6-B3E5F554373E}">
      <dgm:prSet/>
      <dgm:spPr/>
      <dgm:t>
        <a:bodyPr/>
        <a:lstStyle/>
        <a:p>
          <a:endParaRPr lang="es-ES"/>
        </a:p>
      </dgm:t>
    </dgm:pt>
    <dgm:pt modelId="{D5C8F319-74B6-4E32-B40B-118A9474574F}">
      <dgm:prSet phldrT="[Texto]"/>
      <dgm:spPr/>
      <dgm:t>
        <a:bodyPr/>
        <a:lstStyle/>
        <a:p>
          <a:r>
            <a:rPr lang="en-US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LA GUARIA (VENEZUELA)                    TOTAL</a:t>
          </a:r>
          <a:endParaRPr lang="es-ES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B21DEBE-93A0-464D-A65F-313FF782D21D}" type="parTrans" cxnId="{7BC33013-F954-4205-B03F-58053E013C7A}">
      <dgm:prSet/>
      <dgm:spPr/>
      <dgm:t>
        <a:bodyPr/>
        <a:lstStyle/>
        <a:p>
          <a:endParaRPr lang="es-ES"/>
        </a:p>
      </dgm:t>
    </dgm:pt>
    <dgm:pt modelId="{63A08C3A-E4E2-4DD0-AB5E-7E9771DC1C98}" type="sibTrans" cxnId="{7BC33013-F954-4205-B03F-58053E013C7A}">
      <dgm:prSet/>
      <dgm:spPr/>
      <dgm:t>
        <a:bodyPr/>
        <a:lstStyle/>
        <a:p>
          <a:endParaRPr lang="es-ES"/>
        </a:p>
      </dgm:t>
    </dgm:pt>
    <dgm:pt modelId="{C9164D72-CD11-4932-A8B1-DD4B74F08E73}">
      <dgm:prSet phldrT="[Texto]"/>
      <dgm:spPr/>
      <dgm:t>
        <a:bodyPr/>
        <a:lstStyle/>
        <a:p>
          <a:r>
            <a:rPr 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Rancho </a:t>
          </a:r>
          <a:r>
            <a:rPr lang="en-US" dirty="0" err="1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Militar</a:t>
          </a:r>
          <a:r>
            <a:rPr 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                  </a:t>
          </a:r>
          <a:r>
            <a:rPr lang="en-US" dirty="0" smtClean="0">
              <a:solidFill>
                <a:schemeClr val="bg1"/>
              </a:solidFill>
            </a:rPr>
            <a:t>$ 1,989.40</a:t>
          </a:r>
          <a:endParaRPr lang="es-ES" dirty="0">
            <a:solidFill>
              <a:schemeClr val="bg1"/>
            </a:solidFill>
          </a:endParaRPr>
        </a:p>
      </dgm:t>
    </dgm:pt>
    <dgm:pt modelId="{8DBA793E-A6E2-4503-A41E-B69DF2FA4DE8}" type="parTrans" cxnId="{8EBAEC67-3A70-4603-A0C7-5F49877298DB}">
      <dgm:prSet/>
      <dgm:spPr/>
      <dgm:t>
        <a:bodyPr/>
        <a:lstStyle/>
        <a:p>
          <a:endParaRPr lang="es-ES"/>
        </a:p>
      </dgm:t>
    </dgm:pt>
    <dgm:pt modelId="{B6BDCE79-332A-4034-B1EB-7D4935F1D108}" type="sibTrans" cxnId="{8EBAEC67-3A70-4603-A0C7-5F49877298DB}">
      <dgm:prSet/>
      <dgm:spPr/>
      <dgm:t>
        <a:bodyPr/>
        <a:lstStyle/>
        <a:p>
          <a:endParaRPr lang="es-ES"/>
        </a:p>
      </dgm:t>
    </dgm:pt>
    <dgm:pt modelId="{DD8C1B58-9DC0-4BB1-9A9A-EB5ED1E0F0E2}">
      <dgm:prSet phldrT="[Texto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Servicios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portuarios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</a:t>
          </a:r>
          <a:r>
            <a:rPr lang="es-ES" b="0" i="0" u="none" dirty="0" smtClean="0">
              <a:solidFill>
                <a:schemeClr val="bg1"/>
              </a:solidFill>
            </a:rPr>
            <a:t>$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ES" b="0" i="0" u="none" dirty="0" smtClean="0">
              <a:solidFill>
                <a:schemeClr val="bg1"/>
              </a:solidFill>
            </a:rPr>
            <a:t>73,571.39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s-ES" dirty="0">
            <a:solidFill>
              <a:schemeClr val="bg1"/>
            </a:solidFill>
          </a:endParaRPr>
        </a:p>
      </dgm:t>
    </dgm:pt>
    <dgm:pt modelId="{5CC9286E-FC55-4ACB-A32B-6468C4ADAF19}" type="parTrans" cxnId="{3FCB42DF-5E3B-4164-BA22-1E1DFEF4362A}">
      <dgm:prSet/>
      <dgm:spPr/>
      <dgm:t>
        <a:bodyPr/>
        <a:lstStyle/>
        <a:p>
          <a:endParaRPr lang="es-ES"/>
        </a:p>
      </dgm:t>
    </dgm:pt>
    <dgm:pt modelId="{9DFF7416-36C8-41B3-A2F6-6FF9E4F58266}" type="sibTrans" cxnId="{3FCB42DF-5E3B-4164-BA22-1E1DFEF4362A}">
      <dgm:prSet/>
      <dgm:spPr/>
      <dgm:t>
        <a:bodyPr/>
        <a:lstStyle/>
        <a:p>
          <a:endParaRPr lang="es-ES"/>
        </a:p>
      </dgm:t>
    </dgm:pt>
    <dgm:pt modelId="{86C529D4-8D45-43FC-82DB-DEBB986652E6}">
      <dgm:prSet phldrT="[Texto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Vi</a:t>
          </a:r>
          <a:r>
            <a: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á</a:t>
          </a:r>
          <a:r>
            <a:rPr lang="en-US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ticos</a:t>
          </a: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en el exterior       </a:t>
          </a:r>
          <a:r>
            <a:rPr lang="en-US" dirty="0" smtClean="0">
              <a:solidFill>
                <a:schemeClr val="bg1"/>
              </a:solidFill>
            </a:rPr>
            <a:t>$ 23,520.00</a:t>
          </a:r>
          <a:endParaRPr lang="es-ES" dirty="0">
            <a:solidFill>
              <a:schemeClr val="bg1"/>
            </a:solidFill>
          </a:endParaRPr>
        </a:p>
      </dgm:t>
    </dgm:pt>
    <dgm:pt modelId="{403844DD-A94D-4FBF-9F44-8662E9B98792}" type="parTrans" cxnId="{4495BEB0-748C-4D70-8289-78257E9F8367}">
      <dgm:prSet/>
      <dgm:spPr/>
      <dgm:t>
        <a:bodyPr/>
        <a:lstStyle/>
        <a:p>
          <a:endParaRPr lang="es-ES"/>
        </a:p>
      </dgm:t>
    </dgm:pt>
    <dgm:pt modelId="{D1B62553-D4D1-4817-B1DF-AEFCAAFBA061}" type="sibTrans" cxnId="{4495BEB0-748C-4D70-8289-78257E9F8367}">
      <dgm:prSet/>
      <dgm:spPr/>
      <dgm:t>
        <a:bodyPr/>
        <a:lstStyle/>
        <a:p>
          <a:endParaRPr lang="es-ES"/>
        </a:p>
      </dgm:t>
    </dgm:pt>
    <dgm:pt modelId="{587B44BE-9596-492C-99DC-126A208CF132}" type="pres">
      <dgm:prSet presAssocID="{569428F5-E147-4E23-97A9-C23486100B0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6AC9BBE-892D-4021-A918-BFD43D32885E}" type="pres">
      <dgm:prSet presAssocID="{A6A7F210-F5F7-46FB-AD35-0BE1A9619449}" presName="comp" presStyleCnt="0"/>
      <dgm:spPr/>
    </dgm:pt>
    <dgm:pt modelId="{E30206C4-735E-4079-8C26-BABB2C2DA926}" type="pres">
      <dgm:prSet presAssocID="{A6A7F210-F5F7-46FB-AD35-0BE1A9619449}" presName="box" presStyleLbl="node1" presStyleIdx="0" presStyleCnt="3"/>
      <dgm:spPr/>
      <dgm:t>
        <a:bodyPr/>
        <a:lstStyle/>
        <a:p>
          <a:endParaRPr lang="es-ES"/>
        </a:p>
      </dgm:t>
    </dgm:pt>
    <dgm:pt modelId="{639D8663-B713-483E-980C-DE7E2516E1A9}" type="pres">
      <dgm:prSet presAssocID="{A6A7F210-F5F7-46FB-AD35-0BE1A9619449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E8AD536-15CC-412F-8913-5ABB908D1602}" type="pres">
      <dgm:prSet presAssocID="{A6A7F210-F5F7-46FB-AD35-0BE1A961944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A8E98B-B78E-46DA-9ADC-3C5DFF3389CE}" type="pres">
      <dgm:prSet presAssocID="{88FDE6A5-5E7D-49C4-BC2D-5FA2C2DE819A}" presName="spacer" presStyleCnt="0"/>
      <dgm:spPr/>
    </dgm:pt>
    <dgm:pt modelId="{F9F43449-DCD6-419F-996A-E399CE0B5F6E}" type="pres">
      <dgm:prSet presAssocID="{A29E2437-4516-4E3A-9DAC-AE9F6574AF8B}" presName="comp" presStyleCnt="0"/>
      <dgm:spPr/>
    </dgm:pt>
    <dgm:pt modelId="{CF65C01C-D007-440F-9EC9-6084256A2226}" type="pres">
      <dgm:prSet presAssocID="{A29E2437-4516-4E3A-9DAC-AE9F6574AF8B}" presName="box" presStyleLbl="node1" presStyleIdx="1" presStyleCnt="3"/>
      <dgm:spPr/>
      <dgm:t>
        <a:bodyPr/>
        <a:lstStyle/>
        <a:p>
          <a:endParaRPr lang="es-ES"/>
        </a:p>
      </dgm:t>
    </dgm:pt>
    <dgm:pt modelId="{23609461-2692-4652-8DC3-38C7CF29663C}" type="pres">
      <dgm:prSet presAssocID="{A29E2437-4516-4E3A-9DAC-AE9F6574AF8B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28768CF-F7FF-47FA-9648-B89850CB833C}" type="pres">
      <dgm:prSet presAssocID="{A29E2437-4516-4E3A-9DAC-AE9F6574AF8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77B7BB-0339-429C-801B-ABEB816C969A}" type="pres">
      <dgm:prSet presAssocID="{684787CE-ECDB-4011-8111-FF2256FB28A2}" presName="spacer" presStyleCnt="0"/>
      <dgm:spPr/>
    </dgm:pt>
    <dgm:pt modelId="{ADFE5F0B-D9FE-458C-A649-7175F4241FBF}" type="pres">
      <dgm:prSet presAssocID="{D5C8F319-74B6-4E32-B40B-118A9474574F}" presName="comp" presStyleCnt="0"/>
      <dgm:spPr/>
    </dgm:pt>
    <dgm:pt modelId="{9081FA3F-5E63-4553-BC1F-B56B095A0917}" type="pres">
      <dgm:prSet presAssocID="{D5C8F319-74B6-4E32-B40B-118A9474574F}" presName="box" presStyleLbl="node1" presStyleIdx="2" presStyleCnt="3"/>
      <dgm:spPr/>
      <dgm:t>
        <a:bodyPr/>
        <a:lstStyle/>
        <a:p>
          <a:endParaRPr lang="es-ES"/>
        </a:p>
      </dgm:t>
    </dgm:pt>
    <dgm:pt modelId="{4E752778-9B88-46DF-9746-91BE4F394D19}" type="pres">
      <dgm:prSet presAssocID="{D5C8F319-74B6-4E32-B40B-118A9474574F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809E435-9CAC-4FFB-AF97-EAC2E6732C0E}" type="pres">
      <dgm:prSet presAssocID="{D5C8F319-74B6-4E32-B40B-118A9474574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A195EEA-896D-4233-91B4-F8E9F3A1A2A9}" srcId="{A29E2437-4516-4E3A-9DAC-AE9F6574AF8B}" destId="{B77A8F0D-FF08-4697-A85F-D2F892D1E7C7}" srcOrd="0" destOrd="0" parTransId="{CE6658C8-246C-4F7E-9E08-38FEBF6AC3F6}" sibTransId="{2EE29AF4-DC84-4D05-98A6-76B06E9CB0A0}"/>
    <dgm:cxn modelId="{FA5E66D9-9581-4B85-A837-D587E9736FE4}" srcId="{A6A7F210-F5F7-46FB-AD35-0BE1A9619449}" destId="{4FAA643B-3C10-4C08-B568-B47442B4FE48}" srcOrd="1" destOrd="0" parTransId="{435AD3DC-5FEA-45EA-ACBF-52041223F857}" sibTransId="{D1EA1C54-4EA3-4490-B98A-5F4B32EBE6F6}"/>
    <dgm:cxn modelId="{7BC33013-F954-4205-B03F-58053E013C7A}" srcId="{569428F5-E147-4E23-97A9-C23486100B01}" destId="{D5C8F319-74B6-4E32-B40B-118A9474574F}" srcOrd="2" destOrd="0" parTransId="{3B21DEBE-93A0-464D-A65F-313FF782D21D}" sibTransId="{63A08C3A-E4E2-4DD0-AB5E-7E9771DC1C98}"/>
    <dgm:cxn modelId="{D77C38A2-1867-4E3E-9843-0E692E6A3699}" srcId="{569428F5-E147-4E23-97A9-C23486100B01}" destId="{A6A7F210-F5F7-46FB-AD35-0BE1A9619449}" srcOrd="0" destOrd="0" parTransId="{A222C0A4-EAEE-40BA-8D7C-F4950ED4ED4C}" sibTransId="{88FDE6A5-5E7D-49C4-BC2D-5FA2C2DE819A}"/>
    <dgm:cxn modelId="{CD8D8B68-D946-4C40-B51A-F9F08D9B20FD}" srcId="{A6A7F210-F5F7-46FB-AD35-0BE1A9619449}" destId="{56E903EB-A330-464F-A739-B8DD6618E09A}" srcOrd="0" destOrd="0" parTransId="{EEB9E1AC-CC28-40B4-9A8D-809F06C72877}" sibTransId="{2C64A2FF-F28D-4626-81AE-8C4E441993C1}"/>
    <dgm:cxn modelId="{5AB174CB-F643-4567-98C9-4E2243320C78}" srcId="{A29E2437-4516-4E3A-9DAC-AE9F6574AF8B}" destId="{68CCF7F5-A765-4945-8D12-3FA527B8C39F}" srcOrd="1" destOrd="0" parTransId="{92DE3515-A6D5-4A93-934D-DA92A2DB6EDB}" sibTransId="{D08103C8-8079-4A6F-A758-01C5C1B1F3C6}"/>
    <dgm:cxn modelId="{D708A50F-7846-433B-A964-D44E29961B6C}" type="presOf" srcId="{DD8C1B58-9DC0-4BB1-9A9A-EB5ED1E0F0E2}" destId="{1809E435-9CAC-4FFB-AF97-EAC2E6732C0E}" srcOrd="1" destOrd="2" presId="urn:microsoft.com/office/officeart/2005/8/layout/vList4"/>
    <dgm:cxn modelId="{3FCB42DF-5E3B-4164-BA22-1E1DFEF4362A}" srcId="{D5C8F319-74B6-4E32-B40B-118A9474574F}" destId="{DD8C1B58-9DC0-4BB1-9A9A-EB5ED1E0F0E2}" srcOrd="1" destOrd="0" parTransId="{5CC9286E-FC55-4ACB-A32B-6468C4ADAF19}" sibTransId="{9DFF7416-36C8-41B3-A2F6-6FF9E4F58266}"/>
    <dgm:cxn modelId="{7DACCD2F-36B9-41C1-A8DD-F05F443E0BD8}" type="presOf" srcId="{A29E2437-4516-4E3A-9DAC-AE9F6574AF8B}" destId="{CF65C01C-D007-440F-9EC9-6084256A2226}" srcOrd="0" destOrd="0" presId="urn:microsoft.com/office/officeart/2005/8/layout/vList4"/>
    <dgm:cxn modelId="{076BBE41-F797-430F-97E1-0C45A1398249}" srcId="{569428F5-E147-4E23-97A9-C23486100B01}" destId="{A29E2437-4516-4E3A-9DAC-AE9F6574AF8B}" srcOrd="1" destOrd="0" parTransId="{4A3D3C24-F5ED-4F9B-85C4-C2B18CDF8C71}" sibTransId="{684787CE-ECDB-4011-8111-FF2256FB28A2}"/>
    <dgm:cxn modelId="{8EBAEC67-3A70-4603-A0C7-5F49877298DB}" srcId="{D5C8F319-74B6-4E32-B40B-118A9474574F}" destId="{C9164D72-CD11-4932-A8B1-DD4B74F08E73}" srcOrd="0" destOrd="0" parTransId="{8DBA793E-A6E2-4503-A41E-B69DF2FA4DE8}" sibTransId="{B6BDCE79-332A-4034-B1EB-7D4935F1D108}"/>
    <dgm:cxn modelId="{D66F80EE-ABB9-4AE8-82F4-76E9C1E41512}" type="presOf" srcId="{85CE9F86-3CFE-47A9-AEB4-4CE919C3F67C}" destId="{4E8AD536-15CC-412F-8913-5ABB908D1602}" srcOrd="1" destOrd="3" presId="urn:microsoft.com/office/officeart/2005/8/layout/vList4"/>
    <dgm:cxn modelId="{077AAE09-3D19-4F96-9C58-34E105B56625}" type="presOf" srcId="{4FAA643B-3C10-4C08-B568-B47442B4FE48}" destId="{4E8AD536-15CC-412F-8913-5ABB908D1602}" srcOrd="1" destOrd="2" presId="urn:microsoft.com/office/officeart/2005/8/layout/vList4"/>
    <dgm:cxn modelId="{4495BEB0-748C-4D70-8289-78257E9F8367}" srcId="{D5C8F319-74B6-4E32-B40B-118A9474574F}" destId="{86C529D4-8D45-43FC-82DB-DEBB986652E6}" srcOrd="2" destOrd="0" parTransId="{403844DD-A94D-4FBF-9F44-8662E9B98792}" sibTransId="{D1B62553-D4D1-4817-B1DF-AEFCAAFBA061}"/>
    <dgm:cxn modelId="{F49C7A72-2E6A-48EE-9F96-DD257055BEDC}" type="presOf" srcId="{C9164D72-CD11-4932-A8B1-DD4B74F08E73}" destId="{9081FA3F-5E63-4553-BC1F-B56B095A0917}" srcOrd="0" destOrd="1" presId="urn:microsoft.com/office/officeart/2005/8/layout/vList4"/>
    <dgm:cxn modelId="{38D41121-7724-441E-BB46-E26FC343D410}" type="presOf" srcId="{56E903EB-A330-464F-A739-B8DD6618E09A}" destId="{E30206C4-735E-4079-8C26-BABB2C2DA926}" srcOrd="0" destOrd="1" presId="urn:microsoft.com/office/officeart/2005/8/layout/vList4"/>
    <dgm:cxn modelId="{735AF7DF-B26B-41F1-B949-A32AC4B322C3}" srcId="{A6A7F210-F5F7-46FB-AD35-0BE1A9619449}" destId="{85CE9F86-3CFE-47A9-AEB4-4CE919C3F67C}" srcOrd="2" destOrd="0" parTransId="{C1BB7E44-97AF-4B0B-97BF-BE7A60188EC4}" sibTransId="{0B68B36A-A70B-40EB-B28C-AAD63E2BF68E}"/>
    <dgm:cxn modelId="{DBF1E840-283D-48BD-93AB-0752E0017DCD}" type="presOf" srcId="{86C529D4-8D45-43FC-82DB-DEBB986652E6}" destId="{9081FA3F-5E63-4553-BC1F-B56B095A0917}" srcOrd="0" destOrd="3" presId="urn:microsoft.com/office/officeart/2005/8/layout/vList4"/>
    <dgm:cxn modelId="{4DBA543E-74CB-497E-B615-2E81250FF625}" type="presOf" srcId="{D5C8F319-74B6-4E32-B40B-118A9474574F}" destId="{9081FA3F-5E63-4553-BC1F-B56B095A0917}" srcOrd="0" destOrd="0" presId="urn:microsoft.com/office/officeart/2005/8/layout/vList4"/>
    <dgm:cxn modelId="{902955BE-918E-4FDE-A173-8873AFE9D298}" type="presOf" srcId="{B77A8F0D-FF08-4697-A85F-D2F892D1E7C7}" destId="{228768CF-F7FF-47FA-9648-B89850CB833C}" srcOrd="1" destOrd="1" presId="urn:microsoft.com/office/officeart/2005/8/layout/vList4"/>
    <dgm:cxn modelId="{500D58A7-0A34-42A1-8EAE-60A32AD0818F}" type="presOf" srcId="{85CE9F86-3CFE-47A9-AEB4-4CE919C3F67C}" destId="{E30206C4-735E-4079-8C26-BABB2C2DA926}" srcOrd="0" destOrd="3" presId="urn:microsoft.com/office/officeart/2005/8/layout/vList4"/>
    <dgm:cxn modelId="{C93DDAC3-76B5-4A42-8046-1F0A6D900A1D}" type="presOf" srcId="{68CCF7F5-A765-4945-8D12-3FA527B8C39F}" destId="{228768CF-F7FF-47FA-9648-B89850CB833C}" srcOrd="1" destOrd="2" presId="urn:microsoft.com/office/officeart/2005/8/layout/vList4"/>
    <dgm:cxn modelId="{79D8F43A-74FB-42A7-8F23-57F7CA0E24E7}" type="presOf" srcId="{A6A7F210-F5F7-46FB-AD35-0BE1A9619449}" destId="{E30206C4-735E-4079-8C26-BABB2C2DA926}" srcOrd="0" destOrd="0" presId="urn:microsoft.com/office/officeart/2005/8/layout/vList4"/>
    <dgm:cxn modelId="{13B87B3B-542B-4EF0-9D1E-F8C61167133A}" type="presOf" srcId="{DDEAD043-A4BF-418C-B7A6-135010713B31}" destId="{228768CF-F7FF-47FA-9648-B89850CB833C}" srcOrd="1" destOrd="3" presId="urn:microsoft.com/office/officeart/2005/8/layout/vList4"/>
    <dgm:cxn modelId="{01992CC0-D245-4834-8E3A-8043493DEE3F}" type="presOf" srcId="{4FAA643B-3C10-4C08-B568-B47442B4FE48}" destId="{E30206C4-735E-4079-8C26-BABB2C2DA926}" srcOrd="0" destOrd="2" presId="urn:microsoft.com/office/officeart/2005/8/layout/vList4"/>
    <dgm:cxn modelId="{E7E3FD08-5C2F-455C-9ED2-4FC335946F63}" type="presOf" srcId="{A29E2437-4516-4E3A-9DAC-AE9F6574AF8B}" destId="{228768CF-F7FF-47FA-9648-B89850CB833C}" srcOrd="1" destOrd="0" presId="urn:microsoft.com/office/officeart/2005/8/layout/vList4"/>
    <dgm:cxn modelId="{F87B3345-AB86-40DF-87A6-B3E5F554373E}" srcId="{A29E2437-4516-4E3A-9DAC-AE9F6574AF8B}" destId="{DDEAD043-A4BF-418C-B7A6-135010713B31}" srcOrd="2" destOrd="0" parTransId="{1E2BC8EB-E81B-415C-9921-6B69D4466CE0}" sibTransId="{CF46F9FA-39B0-4A49-B640-32BDE27A4A21}"/>
    <dgm:cxn modelId="{70D2A9D2-353A-42D9-8627-2A53D0D7F9D4}" type="presOf" srcId="{D5C8F319-74B6-4E32-B40B-118A9474574F}" destId="{1809E435-9CAC-4FFB-AF97-EAC2E6732C0E}" srcOrd="1" destOrd="0" presId="urn:microsoft.com/office/officeart/2005/8/layout/vList4"/>
    <dgm:cxn modelId="{F027B254-08A3-44BF-9D82-162AD27AACD1}" type="presOf" srcId="{B77A8F0D-FF08-4697-A85F-D2F892D1E7C7}" destId="{CF65C01C-D007-440F-9EC9-6084256A2226}" srcOrd="0" destOrd="1" presId="urn:microsoft.com/office/officeart/2005/8/layout/vList4"/>
    <dgm:cxn modelId="{B33FB8A9-2EED-4A10-B81E-F5F3431FD309}" type="presOf" srcId="{C9164D72-CD11-4932-A8B1-DD4B74F08E73}" destId="{1809E435-9CAC-4FFB-AF97-EAC2E6732C0E}" srcOrd="1" destOrd="1" presId="urn:microsoft.com/office/officeart/2005/8/layout/vList4"/>
    <dgm:cxn modelId="{3E891AB5-96C5-4163-8AE3-ACF8249934F2}" type="presOf" srcId="{56E903EB-A330-464F-A739-B8DD6618E09A}" destId="{4E8AD536-15CC-412F-8913-5ABB908D1602}" srcOrd="1" destOrd="1" presId="urn:microsoft.com/office/officeart/2005/8/layout/vList4"/>
    <dgm:cxn modelId="{66A3DE94-9E21-4DFD-9893-183FB1BD043C}" type="presOf" srcId="{DDEAD043-A4BF-418C-B7A6-135010713B31}" destId="{CF65C01C-D007-440F-9EC9-6084256A2226}" srcOrd="0" destOrd="3" presId="urn:microsoft.com/office/officeart/2005/8/layout/vList4"/>
    <dgm:cxn modelId="{7038CEE0-CB2C-4F2A-98C4-15B788CD61E8}" type="presOf" srcId="{A6A7F210-F5F7-46FB-AD35-0BE1A9619449}" destId="{4E8AD536-15CC-412F-8913-5ABB908D1602}" srcOrd="1" destOrd="0" presId="urn:microsoft.com/office/officeart/2005/8/layout/vList4"/>
    <dgm:cxn modelId="{15EB1EB7-7CF2-4ED9-874F-CF4E639FB8B9}" type="presOf" srcId="{569428F5-E147-4E23-97A9-C23486100B01}" destId="{587B44BE-9596-492C-99DC-126A208CF132}" srcOrd="0" destOrd="0" presId="urn:microsoft.com/office/officeart/2005/8/layout/vList4"/>
    <dgm:cxn modelId="{9328AF4D-1074-4644-9EB8-7C8D78D2F61D}" type="presOf" srcId="{68CCF7F5-A765-4945-8D12-3FA527B8C39F}" destId="{CF65C01C-D007-440F-9EC9-6084256A2226}" srcOrd="0" destOrd="2" presId="urn:microsoft.com/office/officeart/2005/8/layout/vList4"/>
    <dgm:cxn modelId="{B27A5731-6DB6-4519-BEC4-E6ABF82C35E2}" type="presOf" srcId="{86C529D4-8D45-43FC-82DB-DEBB986652E6}" destId="{1809E435-9CAC-4FFB-AF97-EAC2E6732C0E}" srcOrd="1" destOrd="3" presId="urn:microsoft.com/office/officeart/2005/8/layout/vList4"/>
    <dgm:cxn modelId="{5A8E1888-3255-4D0B-8880-0A4255E13A73}" type="presOf" srcId="{DD8C1B58-9DC0-4BB1-9A9A-EB5ED1E0F0E2}" destId="{9081FA3F-5E63-4553-BC1F-B56B095A0917}" srcOrd="0" destOrd="2" presId="urn:microsoft.com/office/officeart/2005/8/layout/vList4"/>
    <dgm:cxn modelId="{187DE889-D9BC-4AE0-93EB-5E88FD6B52C8}" type="presParOf" srcId="{587B44BE-9596-492C-99DC-126A208CF132}" destId="{06AC9BBE-892D-4021-A918-BFD43D32885E}" srcOrd="0" destOrd="0" presId="urn:microsoft.com/office/officeart/2005/8/layout/vList4"/>
    <dgm:cxn modelId="{45405207-E0BA-438A-9869-DE9B79472179}" type="presParOf" srcId="{06AC9BBE-892D-4021-A918-BFD43D32885E}" destId="{E30206C4-735E-4079-8C26-BABB2C2DA926}" srcOrd="0" destOrd="0" presId="urn:microsoft.com/office/officeart/2005/8/layout/vList4"/>
    <dgm:cxn modelId="{ED6ED3AE-1A90-4E33-A127-708B9A8336FF}" type="presParOf" srcId="{06AC9BBE-892D-4021-A918-BFD43D32885E}" destId="{639D8663-B713-483E-980C-DE7E2516E1A9}" srcOrd="1" destOrd="0" presId="urn:microsoft.com/office/officeart/2005/8/layout/vList4"/>
    <dgm:cxn modelId="{0C0D2596-7DC1-49F9-9793-51B4FC623081}" type="presParOf" srcId="{06AC9BBE-892D-4021-A918-BFD43D32885E}" destId="{4E8AD536-15CC-412F-8913-5ABB908D1602}" srcOrd="2" destOrd="0" presId="urn:microsoft.com/office/officeart/2005/8/layout/vList4"/>
    <dgm:cxn modelId="{0FC2133C-44DF-4F90-8825-266A3A9AA9B2}" type="presParOf" srcId="{587B44BE-9596-492C-99DC-126A208CF132}" destId="{16A8E98B-B78E-46DA-9ADC-3C5DFF3389CE}" srcOrd="1" destOrd="0" presId="urn:microsoft.com/office/officeart/2005/8/layout/vList4"/>
    <dgm:cxn modelId="{25BFF8C2-652F-46A7-8397-59F4C907E464}" type="presParOf" srcId="{587B44BE-9596-492C-99DC-126A208CF132}" destId="{F9F43449-DCD6-419F-996A-E399CE0B5F6E}" srcOrd="2" destOrd="0" presId="urn:microsoft.com/office/officeart/2005/8/layout/vList4"/>
    <dgm:cxn modelId="{DED8B773-1B14-44B1-87DF-61F09D5B2535}" type="presParOf" srcId="{F9F43449-DCD6-419F-996A-E399CE0B5F6E}" destId="{CF65C01C-D007-440F-9EC9-6084256A2226}" srcOrd="0" destOrd="0" presId="urn:microsoft.com/office/officeart/2005/8/layout/vList4"/>
    <dgm:cxn modelId="{1E8A4E4F-C587-4DCB-90AA-0F277D568FC3}" type="presParOf" srcId="{F9F43449-DCD6-419F-996A-E399CE0B5F6E}" destId="{23609461-2692-4652-8DC3-38C7CF29663C}" srcOrd="1" destOrd="0" presId="urn:microsoft.com/office/officeart/2005/8/layout/vList4"/>
    <dgm:cxn modelId="{ACEFD1A9-583D-46FD-BC08-1E1D854F6B86}" type="presParOf" srcId="{F9F43449-DCD6-419F-996A-E399CE0B5F6E}" destId="{228768CF-F7FF-47FA-9648-B89850CB833C}" srcOrd="2" destOrd="0" presId="urn:microsoft.com/office/officeart/2005/8/layout/vList4"/>
    <dgm:cxn modelId="{31F1C485-9CBA-484A-9EB9-A9C97D01B183}" type="presParOf" srcId="{587B44BE-9596-492C-99DC-126A208CF132}" destId="{2777B7BB-0339-429C-801B-ABEB816C969A}" srcOrd="3" destOrd="0" presId="urn:microsoft.com/office/officeart/2005/8/layout/vList4"/>
    <dgm:cxn modelId="{640FD909-1F35-4822-BCC3-299FB56BAE6A}" type="presParOf" srcId="{587B44BE-9596-492C-99DC-126A208CF132}" destId="{ADFE5F0B-D9FE-458C-A649-7175F4241FBF}" srcOrd="4" destOrd="0" presId="urn:microsoft.com/office/officeart/2005/8/layout/vList4"/>
    <dgm:cxn modelId="{ECF9CF44-A871-4485-A839-4C61B674A996}" type="presParOf" srcId="{ADFE5F0B-D9FE-458C-A649-7175F4241FBF}" destId="{9081FA3F-5E63-4553-BC1F-B56B095A0917}" srcOrd="0" destOrd="0" presId="urn:microsoft.com/office/officeart/2005/8/layout/vList4"/>
    <dgm:cxn modelId="{24A3E6D0-BDFE-4286-9399-141D4EB6751D}" type="presParOf" srcId="{ADFE5F0B-D9FE-458C-A649-7175F4241FBF}" destId="{4E752778-9B88-46DF-9746-91BE4F394D19}" srcOrd="1" destOrd="0" presId="urn:microsoft.com/office/officeart/2005/8/layout/vList4"/>
    <dgm:cxn modelId="{1B073FD2-4EBF-4EE5-8355-6A7D2828E4B2}" type="presParOf" srcId="{ADFE5F0B-D9FE-458C-A649-7175F4241FBF}" destId="{1809E435-9CAC-4FFB-AF97-EAC2E6732C0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A38C8-3F26-4D2A-93CD-14140E7DD549}">
      <dsp:nvSpPr>
        <dsp:cNvPr id="0" name=""/>
        <dsp:cNvSpPr/>
      </dsp:nvSpPr>
      <dsp:spPr>
        <a:xfrm>
          <a:off x="0" y="0"/>
          <a:ext cx="6603639" cy="130191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400" kern="1200" dirty="0"/>
        </a:p>
      </dsp:txBody>
      <dsp:txXfrm>
        <a:off x="0" y="0"/>
        <a:ext cx="6603639" cy="1301910"/>
      </dsp:txXfrm>
    </dsp:sp>
    <dsp:sp modelId="{5C8AA29F-410A-40B2-9110-51C3A75CB5EB}">
      <dsp:nvSpPr>
        <dsp:cNvPr id="0" name=""/>
        <dsp:cNvSpPr/>
      </dsp:nvSpPr>
      <dsp:spPr>
        <a:xfrm>
          <a:off x="3224" y="1301910"/>
          <a:ext cx="2199063" cy="2734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Arial" pitchFamily="34" charset="0"/>
              <a:cs typeface="Arial" pitchFamily="34" charset="0"/>
            </a:rPr>
            <a:t>El riesgo que se produce por administrar grandes cantidades de dinero en efectivo </a:t>
          </a:r>
          <a:endParaRPr lang="es-ES" sz="2400" kern="1200" dirty="0"/>
        </a:p>
      </dsp:txBody>
      <dsp:txXfrm>
        <a:off x="3224" y="1301910"/>
        <a:ext cx="2199063" cy="2734012"/>
      </dsp:txXfrm>
    </dsp:sp>
    <dsp:sp modelId="{177ACDAF-0DD6-4572-A9C3-893FA40F4BD0}">
      <dsp:nvSpPr>
        <dsp:cNvPr id="0" name=""/>
        <dsp:cNvSpPr/>
      </dsp:nvSpPr>
      <dsp:spPr>
        <a:xfrm>
          <a:off x="2202287" y="1301910"/>
          <a:ext cx="2199063" cy="2734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En el Crucero Internacional Atlántico 2012</a:t>
          </a:r>
          <a:endParaRPr lang="es-ES" sz="2400" kern="1200" dirty="0"/>
        </a:p>
      </dsp:txBody>
      <dsp:txXfrm>
        <a:off x="2202287" y="1301910"/>
        <a:ext cx="2199063" cy="2734012"/>
      </dsp:txXfrm>
    </dsp:sp>
    <dsp:sp modelId="{D8070406-5F3A-4C97-BAC3-7650AA4E163D}">
      <dsp:nvSpPr>
        <dsp:cNvPr id="0" name=""/>
        <dsp:cNvSpPr/>
      </dsp:nvSpPr>
      <dsp:spPr>
        <a:xfrm>
          <a:off x="4401351" y="1301910"/>
          <a:ext cx="2199063" cy="2734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Arial" pitchFamily="34" charset="0"/>
              <a:cs typeface="Arial" pitchFamily="34" charset="0"/>
            </a:rPr>
            <a:t>Plan de mejora de administración de estos recursos y análisis del presupuesto</a:t>
          </a:r>
          <a:endParaRPr lang="es-ES" sz="2400" kern="1200" dirty="0">
            <a:latin typeface="Arial" pitchFamily="34" charset="0"/>
            <a:cs typeface="Arial" pitchFamily="34" charset="0"/>
          </a:endParaRPr>
        </a:p>
      </dsp:txBody>
      <dsp:txXfrm>
        <a:off x="4401351" y="1301910"/>
        <a:ext cx="2199063" cy="2734012"/>
      </dsp:txXfrm>
    </dsp:sp>
    <dsp:sp modelId="{BCB407FA-C949-4882-9AC9-BA126674B286}">
      <dsp:nvSpPr>
        <dsp:cNvPr id="0" name=""/>
        <dsp:cNvSpPr/>
      </dsp:nvSpPr>
      <dsp:spPr>
        <a:xfrm>
          <a:off x="0" y="4035922"/>
          <a:ext cx="6603639" cy="303779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206C4-735E-4079-8C26-BABB2C2DA926}">
      <dsp:nvSpPr>
        <dsp:cNvPr id="0" name=""/>
        <dsp:cNvSpPr/>
      </dsp:nvSpPr>
      <dsp:spPr>
        <a:xfrm>
          <a:off x="0" y="0"/>
          <a:ext cx="6477000" cy="1303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COLON (PANAMÁ)                                 TOTAL</a:t>
          </a:r>
          <a:endParaRPr lang="es-ES" sz="18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Rancho </a:t>
          </a: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Militar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           </a:t>
          </a:r>
          <a:r>
            <a:rPr lang="en-US" sz="1400" kern="1200" dirty="0" smtClean="0">
              <a:solidFill>
                <a:schemeClr val="bg1"/>
              </a:solidFill>
            </a:rPr>
            <a:t>$ 1,234.80</a:t>
          </a:r>
          <a:endParaRPr lang="es-E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Servicios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portuarios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</a:t>
          </a:r>
          <a:r>
            <a:rPr lang="es-ES" sz="1400" b="0" i="0" u="none" kern="1200" dirty="0" smtClean="0">
              <a:solidFill>
                <a:schemeClr val="bg1"/>
              </a:solidFill>
            </a:rPr>
            <a:t>$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ES" sz="1400" b="0" i="0" u="none" kern="1200" dirty="0" smtClean="0">
              <a:solidFill>
                <a:schemeClr val="bg1"/>
              </a:solidFill>
            </a:rPr>
            <a:t>26,546.56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1425739" y="0"/>
        <a:ext cx="5051260" cy="1303391"/>
      </dsp:txXfrm>
    </dsp:sp>
    <dsp:sp modelId="{639D8663-B713-483E-980C-DE7E2516E1A9}">
      <dsp:nvSpPr>
        <dsp:cNvPr id="0" name=""/>
        <dsp:cNvSpPr/>
      </dsp:nvSpPr>
      <dsp:spPr>
        <a:xfrm>
          <a:off x="130339" y="130339"/>
          <a:ext cx="1295400" cy="10427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5C01C-D007-440F-9EC9-6084256A2226}">
      <dsp:nvSpPr>
        <dsp:cNvPr id="0" name=""/>
        <dsp:cNvSpPr/>
      </dsp:nvSpPr>
      <dsp:spPr>
        <a:xfrm>
          <a:off x="0" y="1433731"/>
          <a:ext cx="6477000" cy="1303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BALBOA  (PANAMÁ)</a:t>
          </a:r>
          <a:r>
            <a:rPr lang="en-US" sz="18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                   </a:t>
          </a:r>
          <a:r>
            <a:rPr lang="en-US" sz="1800" b="0" i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TOTAL</a:t>
          </a:r>
          <a:endParaRPr lang="es-ES" sz="1800" b="0" i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Rancho </a:t>
          </a: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Militar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           </a:t>
          </a:r>
          <a:r>
            <a:rPr lang="en-US" sz="1400" kern="1200" dirty="0" smtClean="0">
              <a:solidFill>
                <a:schemeClr val="bg1"/>
              </a:solidFill>
            </a:rPr>
            <a:t>$ 1,234.80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s-E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Vi</a:t>
          </a:r>
          <a:r>
            <a:rPr lang="es-E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á</a:t>
          </a: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ticos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en el exterior       </a:t>
          </a:r>
          <a:r>
            <a:rPr lang="en-US" sz="1400" kern="1200" dirty="0" smtClean="0">
              <a:solidFill>
                <a:schemeClr val="bg1"/>
              </a:solidFill>
            </a:rPr>
            <a:t>$ 23,520.00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1425739" y="1433731"/>
        <a:ext cx="5051260" cy="1303391"/>
      </dsp:txXfrm>
    </dsp:sp>
    <dsp:sp modelId="{23609461-2692-4652-8DC3-38C7CF29663C}">
      <dsp:nvSpPr>
        <dsp:cNvPr id="0" name=""/>
        <dsp:cNvSpPr/>
      </dsp:nvSpPr>
      <dsp:spPr>
        <a:xfrm>
          <a:off x="130339" y="1564070"/>
          <a:ext cx="1295400" cy="10427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81FA3F-5E63-4553-BC1F-B56B095A0917}">
      <dsp:nvSpPr>
        <dsp:cNvPr id="0" name=""/>
        <dsp:cNvSpPr/>
      </dsp:nvSpPr>
      <dsp:spPr>
        <a:xfrm>
          <a:off x="0" y="2867462"/>
          <a:ext cx="6477000" cy="1303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LA GUARIA (VENEZUELA)                    TOTAL</a:t>
          </a:r>
          <a:endParaRPr lang="es-ES" sz="18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Rancho </a:t>
          </a:r>
          <a:r>
            <a:rPr lang="en-US" sz="14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Militar</a:t>
          </a:r>
          <a:r>
            <a:rPr lang="en-US" sz="14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                  </a:t>
          </a:r>
          <a:r>
            <a:rPr lang="en-US" sz="1400" kern="1200" dirty="0" smtClean="0"/>
            <a:t>$ 1,989.40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Servicios</a:t>
          </a:r>
          <a:r>
            <a:rPr lang="en-US" sz="14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sz="14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portuarios</a:t>
          </a:r>
          <a:r>
            <a:rPr lang="en-US" sz="14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       </a:t>
          </a:r>
          <a:r>
            <a:rPr lang="es-ES" sz="1400" b="0" i="0" u="none" kern="1200" dirty="0" smtClean="0"/>
            <a:t>$</a:t>
          </a:r>
          <a:r>
            <a:rPr lang="en-US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ES" sz="1400" b="0" i="0" u="none" kern="1200" dirty="0" smtClean="0">
              <a:solidFill>
                <a:schemeClr val="tx1"/>
              </a:solidFill>
            </a:rPr>
            <a:t>73,571.39</a:t>
          </a:r>
          <a:r>
            <a:rPr lang="en-US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es-E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Vi</a:t>
          </a:r>
          <a:r>
            <a:rPr lang="es-ES" sz="14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á</a:t>
          </a:r>
          <a:r>
            <a:rPr lang="en-US" sz="14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ticos</a:t>
          </a:r>
          <a:r>
            <a:rPr lang="en-US" sz="14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en el exterior       </a:t>
          </a:r>
          <a:r>
            <a:rPr lang="en-US" sz="1400" kern="1200" dirty="0" smtClean="0"/>
            <a:t>$ 23,520.00</a:t>
          </a:r>
          <a:endParaRPr lang="es-ES" sz="1400" kern="1200" dirty="0"/>
        </a:p>
      </dsp:txBody>
      <dsp:txXfrm>
        <a:off x="1425739" y="2867462"/>
        <a:ext cx="5051260" cy="1303391"/>
      </dsp:txXfrm>
    </dsp:sp>
    <dsp:sp modelId="{4E752778-9B88-46DF-9746-91BE4F394D19}">
      <dsp:nvSpPr>
        <dsp:cNvPr id="0" name=""/>
        <dsp:cNvSpPr/>
      </dsp:nvSpPr>
      <dsp:spPr>
        <a:xfrm>
          <a:off x="130339" y="2997801"/>
          <a:ext cx="1295400" cy="104271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D1C4F-C989-49C9-8541-4AA88AE5540C}">
      <dsp:nvSpPr>
        <dsp:cNvPr id="0" name=""/>
        <dsp:cNvSpPr/>
      </dsp:nvSpPr>
      <dsp:spPr>
        <a:xfrm>
          <a:off x="0" y="9871"/>
          <a:ext cx="1781547" cy="1068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BESGUA</a:t>
          </a:r>
          <a:endParaRPr lang="es-ES" sz="1900" kern="120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</a:t>
          </a:r>
          <a:r>
            <a:rPr lang="es-ES" sz="1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realiza la planificación </a:t>
          </a:r>
          <a:r>
            <a:rPr lang="en-US" sz="1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)</a:t>
          </a:r>
          <a:endParaRPr lang="es-ES" sz="19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1308" y="41179"/>
        <a:ext cx="1718931" cy="1006312"/>
      </dsp:txXfrm>
    </dsp:sp>
    <dsp:sp modelId="{C63A5A70-C464-4CE6-8A0A-1217E993F215}">
      <dsp:nvSpPr>
        <dsp:cNvPr id="0" name=""/>
        <dsp:cNvSpPr/>
      </dsp:nvSpPr>
      <dsp:spPr>
        <a:xfrm rot="23343">
          <a:off x="1943365" y="331895"/>
          <a:ext cx="389854" cy="4418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943366" y="419863"/>
        <a:ext cx="272898" cy="265093"/>
      </dsp:txXfrm>
    </dsp:sp>
    <dsp:sp modelId="{810FAE48-F537-43C6-924D-F175308F17CB}">
      <dsp:nvSpPr>
        <dsp:cNvPr id="0" name=""/>
        <dsp:cNvSpPr/>
      </dsp:nvSpPr>
      <dsp:spPr>
        <a:xfrm>
          <a:off x="2517104" y="26963"/>
          <a:ext cx="1781547" cy="1068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COOPNA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(aprueba la planificación</a:t>
          </a:r>
          <a:r>
            <a:rPr lang="en-US" sz="1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)</a:t>
          </a:r>
          <a:endParaRPr lang="es-ES" sz="19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548412" y="58271"/>
        <a:ext cx="1718931" cy="1006312"/>
      </dsp:txXfrm>
    </dsp:sp>
    <dsp:sp modelId="{D86B2105-8DC0-44BF-823B-CD2BB121087F}">
      <dsp:nvSpPr>
        <dsp:cNvPr id="0" name=""/>
        <dsp:cNvSpPr/>
      </dsp:nvSpPr>
      <dsp:spPr>
        <a:xfrm>
          <a:off x="4387870" y="356455"/>
          <a:ext cx="502114" cy="409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387870" y="438444"/>
        <a:ext cx="379130" cy="245968"/>
      </dsp:txXfrm>
    </dsp:sp>
    <dsp:sp modelId="{4276A02B-5BE0-4DD6-9ABD-A1EACA9E0D6B}">
      <dsp:nvSpPr>
        <dsp:cNvPr id="0" name=""/>
        <dsp:cNvSpPr/>
      </dsp:nvSpPr>
      <dsp:spPr>
        <a:xfrm>
          <a:off x="5000252" y="26963"/>
          <a:ext cx="1781547" cy="1068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DIRABA</a:t>
          </a:r>
          <a:endParaRPr lang="es-ES" sz="1900" kern="120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</a:t>
          </a:r>
          <a:r>
            <a:rPr lang="es-ES" sz="1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Realiza</a:t>
          </a:r>
          <a:r>
            <a:rPr lang="en-US" sz="1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la </a:t>
          </a:r>
          <a:r>
            <a:rPr lang="es-ES" sz="1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adjudicación</a:t>
          </a:r>
          <a:r>
            <a:rPr lang="en-US" sz="1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)</a:t>
          </a:r>
          <a:endParaRPr lang="es-ES" sz="19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5031560" y="58271"/>
        <a:ext cx="1718931" cy="1006312"/>
      </dsp:txXfrm>
    </dsp:sp>
    <dsp:sp modelId="{B23526E7-B696-4FD6-B5A8-143E6A7369F8}">
      <dsp:nvSpPr>
        <dsp:cNvPr id="0" name=""/>
        <dsp:cNvSpPr/>
      </dsp:nvSpPr>
      <dsp:spPr>
        <a:xfrm rot="5400000">
          <a:off x="5707139" y="1211527"/>
          <a:ext cx="367773" cy="4418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5758479" y="1248552"/>
        <a:ext cx="265093" cy="257441"/>
      </dsp:txXfrm>
    </dsp:sp>
    <dsp:sp modelId="{536576BE-4D83-4F0C-8B56-D621A5412E80}">
      <dsp:nvSpPr>
        <dsp:cNvPr id="0" name=""/>
        <dsp:cNvSpPr/>
      </dsp:nvSpPr>
      <dsp:spPr>
        <a:xfrm>
          <a:off x="5000252" y="1789804"/>
          <a:ext cx="1781547" cy="1068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BESGUA</a:t>
          </a:r>
          <a:endParaRPr lang="es-ES" sz="1900" kern="120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</a:t>
          </a:r>
          <a:r>
            <a:rPr lang="es-ES" sz="1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Ejecuta</a:t>
          </a:r>
          <a:r>
            <a:rPr lang="en-US" sz="1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)</a:t>
          </a:r>
          <a:endParaRPr lang="es-ES" sz="19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5031560" y="1821112"/>
        <a:ext cx="1718931" cy="1006312"/>
      </dsp:txXfrm>
    </dsp:sp>
    <dsp:sp modelId="{DBD853DD-E2F6-4D17-AC56-2915EF5B7726}">
      <dsp:nvSpPr>
        <dsp:cNvPr id="0" name=""/>
        <dsp:cNvSpPr/>
      </dsp:nvSpPr>
      <dsp:spPr>
        <a:xfrm rot="5400000">
          <a:off x="5727709" y="2936722"/>
          <a:ext cx="326634" cy="4418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5758480" y="2994316"/>
        <a:ext cx="265093" cy="228644"/>
      </dsp:txXfrm>
    </dsp:sp>
    <dsp:sp modelId="{8B3C155A-F7A8-497D-90F9-93200372716E}">
      <dsp:nvSpPr>
        <dsp:cNvPr id="0" name=""/>
        <dsp:cNvSpPr/>
      </dsp:nvSpPr>
      <dsp:spPr>
        <a:xfrm>
          <a:off x="5000252" y="3475023"/>
          <a:ext cx="1781547" cy="1068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COOPNA</a:t>
          </a:r>
          <a:endParaRPr lang="es-ES" sz="1900" kern="120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(Pago a </a:t>
          </a:r>
          <a:r>
            <a:rPr lang="es-ES" sz="1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compañía</a:t>
          </a:r>
          <a:r>
            <a:rPr lang="en-US" sz="19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)</a:t>
          </a:r>
          <a:endParaRPr lang="es-ES" sz="19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5031560" y="3506331"/>
        <a:ext cx="1718931" cy="100631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DBE83-A187-4C89-BBFD-044A0BB9FF02}">
      <dsp:nvSpPr>
        <dsp:cNvPr id="0" name=""/>
        <dsp:cNvSpPr/>
      </dsp:nvSpPr>
      <dsp:spPr>
        <a:xfrm rot="2562942">
          <a:off x="2193015" y="3300608"/>
          <a:ext cx="721170" cy="58974"/>
        </a:xfrm>
        <a:custGeom>
          <a:avLst/>
          <a:gdLst/>
          <a:ahLst/>
          <a:cxnLst/>
          <a:rect l="0" t="0" r="0" b="0"/>
          <a:pathLst>
            <a:path>
              <a:moveTo>
                <a:pt x="0" y="29487"/>
              </a:moveTo>
              <a:lnTo>
                <a:pt x="721170" y="294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D8114-4125-4DEA-B4D4-05114E89C314}">
      <dsp:nvSpPr>
        <dsp:cNvPr id="0" name=""/>
        <dsp:cNvSpPr/>
      </dsp:nvSpPr>
      <dsp:spPr>
        <a:xfrm>
          <a:off x="2288668" y="2313773"/>
          <a:ext cx="802288" cy="58974"/>
        </a:xfrm>
        <a:custGeom>
          <a:avLst/>
          <a:gdLst/>
          <a:ahLst/>
          <a:cxnLst/>
          <a:rect l="0" t="0" r="0" b="0"/>
          <a:pathLst>
            <a:path>
              <a:moveTo>
                <a:pt x="0" y="29487"/>
              </a:moveTo>
              <a:lnTo>
                <a:pt x="802288" y="294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F1D70-E3AA-421F-8B35-44B5BCD50585}">
      <dsp:nvSpPr>
        <dsp:cNvPr id="0" name=""/>
        <dsp:cNvSpPr/>
      </dsp:nvSpPr>
      <dsp:spPr>
        <a:xfrm rot="19104362">
          <a:off x="2182608" y="1320937"/>
          <a:ext cx="841304" cy="58974"/>
        </a:xfrm>
        <a:custGeom>
          <a:avLst/>
          <a:gdLst/>
          <a:ahLst/>
          <a:cxnLst/>
          <a:rect l="0" t="0" r="0" b="0"/>
          <a:pathLst>
            <a:path>
              <a:moveTo>
                <a:pt x="0" y="29487"/>
              </a:moveTo>
              <a:lnTo>
                <a:pt x="841304" y="294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516D5-285A-45F1-B7BE-2A05A1EC8A51}">
      <dsp:nvSpPr>
        <dsp:cNvPr id="0" name=""/>
        <dsp:cNvSpPr/>
      </dsp:nvSpPr>
      <dsp:spPr>
        <a:xfrm>
          <a:off x="336334" y="1194828"/>
          <a:ext cx="2296864" cy="229686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ADC26-6B12-4641-A922-1B499C0DE875}">
      <dsp:nvSpPr>
        <dsp:cNvPr id="0" name=""/>
        <dsp:cNvSpPr/>
      </dsp:nvSpPr>
      <dsp:spPr>
        <a:xfrm>
          <a:off x="2755757" y="1487"/>
          <a:ext cx="1285802" cy="1285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Riesgos</a:t>
          </a:r>
          <a:r>
            <a:rPr lang="en-US" sz="1800" kern="1200" dirty="0" smtClean="0"/>
            <a:t> </a:t>
          </a:r>
          <a:endParaRPr lang="es-ES" sz="1800" kern="1200" dirty="0"/>
        </a:p>
      </dsp:txBody>
      <dsp:txXfrm>
        <a:off x="2944058" y="189788"/>
        <a:ext cx="909200" cy="909200"/>
      </dsp:txXfrm>
    </dsp:sp>
    <dsp:sp modelId="{E1A70DCC-6315-41B8-9844-0EC29CCA4A37}">
      <dsp:nvSpPr>
        <dsp:cNvPr id="0" name=""/>
        <dsp:cNvSpPr/>
      </dsp:nvSpPr>
      <dsp:spPr>
        <a:xfrm>
          <a:off x="3090957" y="1654201"/>
          <a:ext cx="1378118" cy="13781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Normas de control interno </a:t>
          </a:r>
          <a:endParaRPr lang="es-ES" sz="18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292778" y="1856022"/>
        <a:ext cx="974476" cy="974476"/>
      </dsp:txXfrm>
    </dsp:sp>
    <dsp:sp modelId="{ED65AA0B-9F85-4207-A64F-8005A9C955BB}">
      <dsp:nvSpPr>
        <dsp:cNvPr id="0" name=""/>
        <dsp:cNvSpPr/>
      </dsp:nvSpPr>
      <dsp:spPr>
        <a:xfrm>
          <a:off x="2635745" y="3353074"/>
          <a:ext cx="1378118" cy="13781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Asignación en efectivo  </a:t>
          </a:r>
          <a:endParaRPr lang="es-ES" sz="15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837566" y="3554895"/>
        <a:ext cx="974476" cy="97447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4CDD7-D7BA-40B8-A85F-C33B8798244F}">
      <dsp:nvSpPr>
        <dsp:cNvPr id="0" name=""/>
        <dsp:cNvSpPr/>
      </dsp:nvSpPr>
      <dsp:spPr>
        <a:xfrm rot="16200000">
          <a:off x="677" y="1204"/>
          <a:ext cx="1653845" cy="165384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Efectivo</a:t>
          </a:r>
          <a:endParaRPr lang="es-ES" sz="2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5400000">
        <a:off x="678" y="414664"/>
        <a:ext cx="1364422" cy="826923"/>
      </dsp:txXfrm>
    </dsp:sp>
    <dsp:sp modelId="{FC232075-3F9D-4588-BE61-A2129555988C}">
      <dsp:nvSpPr>
        <dsp:cNvPr id="0" name=""/>
        <dsp:cNvSpPr/>
      </dsp:nvSpPr>
      <dsp:spPr>
        <a:xfrm rot="5400000">
          <a:off x="3790934" y="1204"/>
          <a:ext cx="1653845" cy="165384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Tarjetas</a:t>
          </a:r>
          <a:r>
            <a:rPr lang="en-US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de d</a:t>
          </a:r>
          <a:r>
            <a:rPr lang="es-ES" sz="2000" b="0" i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é</a:t>
          </a:r>
          <a:r>
            <a:rPr lang="en-US" sz="20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bito</a:t>
          </a:r>
          <a:endParaRPr lang="es-ES" sz="2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4080358" y="414665"/>
        <a:ext cx="1364422" cy="82692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0BCD0-9300-418F-81E5-4F798B57876E}">
      <dsp:nvSpPr>
        <dsp:cNvPr id="0" name=""/>
        <dsp:cNvSpPr/>
      </dsp:nvSpPr>
      <dsp:spPr>
        <a:xfrm>
          <a:off x="564198" y="976647"/>
          <a:ext cx="5453918" cy="281855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494B3-A6D5-4B94-8C33-071B4870FFC3}">
      <dsp:nvSpPr>
        <dsp:cNvPr id="0" name=""/>
        <dsp:cNvSpPr/>
      </dsp:nvSpPr>
      <dsp:spPr>
        <a:xfrm>
          <a:off x="727189" y="1306280"/>
          <a:ext cx="2532624" cy="2411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0" i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-Utilizar una tarjeta de débito su titular estará disponiendo simultáneamente de los fondos que tiene depositados en la cuenta.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 smtClean="0"/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-Facilitará el uso de los fondos que se encuentren en la tarjeta y la asignación de los mismos.</a:t>
          </a:r>
          <a:endParaRPr lang="es-ES" sz="1500" kern="1200" dirty="0"/>
        </a:p>
      </dsp:txBody>
      <dsp:txXfrm>
        <a:off x="727189" y="1306280"/>
        <a:ext cx="2532624" cy="2411236"/>
      </dsp:txXfrm>
    </dsp:sp>
    <dsp:sp modelId="{652A639F-0669-4A0D-8091-7EFE2B84DB9A}">
      <dsp:nvSpPr>
        <dsp:cNvPr id="0" name=""/>
        <dsp:cNvSpPr/>
      </dsp:nvSpPr>
      <dsp:spPr>
        <a:xfrm>
          <a:off x="3316233" y="1306280"/>
          <a:ext cx="2532624" cy="2411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-Existe un recargo del 5% por ingreso de divisas 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-Por cada retiro en un país extranjero será recarga del 1% al 3% dependiendo del banco y el país </a:t>
          </a:r>
          <a:endParaRPr lang="es-ES" sz="1500" kern="1200" dirty="0">
            <a:solidFill>
              <a:schemeClr val="bg1"/>
            </a:solidFill>
          </a:endParaRPr>
        </a:p>
      </dsp:txBody>
      <dsp:txXfrm>
        <a:off x="3316233" y="1306280"/>
        <a:ext cx="2532624" cy="2411236"/>
      </dsp:txXfrm>
    </dsp:sp>
    <dsp:sp modelId="{876ED6D1-9519-492C-A3C3-B0E134BF9A67}">
      <dsp:nvSpPr>
        <dsp:cNvPr id="0" name=""/>
        <dsp:cNvSpPr/>
      </dsp:nvSpPr>
      <dsp:spPr>
        <a:xfrm>
          <a:off x="0" y="412593"/>
          <a:ext cx="1065708" cy="1065708"/>
        </a:xfrm>
        <a:prstGeom prst="plus">
          <a:avLst>
            <a:gd name="adj" fmla="val 32810"/>
          </a:avLst>
        </a:prstGeom>
        <a:solidFill>
          <a:schemeClr val="tx2">
            <a:lumMod val="75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BFA98-8152-4376-A28B-6ACE541224A0}">
      <dsp:nvSpPr>
        <dsp:cNvPr id="0" name=""/>
        <dsp:cNvSpPr/>
      </dsp:nvSpPr>
      <dsp:spPr>
        <a:xfrm>
          <a:off x="5265852" y="795847"/>
          <a:ext cx="1003019" cy="343725"/>
        </a:xfrm>
        <a:prstGeom prst="rect">
          <a:avLst/>
        </a:prstGeom>
        <a:solidFill>
          <a:schemeClr val="tx2">
            <a:lumMod val="7500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F654E-60A7-4EF8-8ED3-A9EECF7E9D2E}">
      <dsp:nvSpPr>
        <dsp:cNvPr id="0" name=""/>
        <dsp:cNvSpPr/>
      </dsp:nvSpPr>
      <dsp:spPr>
        <a:xfrm>
          <a:off x="3291157" y="1311436"/>
          <a:ext cx="626" cy="2302963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BDD6D-958E-4330-8E82-9151C57A5A5D}">
      <dsp:nvSpPr>
        <dsp:cNvPr id="0" name=""/>
        <dsp:cNvSpPr/>
      </dsp:nvSpPr>
      <dsp:spPr>
        <a:xfrm rot="5400000">
          <a:off x="-184874" y="185998"/>
          <a:ext cx="1232499" cy="8627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</a:t>
          </a:r>
          <a:endParaRPr lang="es-ES" sz="2600" kern="1200" dirty="0"/>
        </a:p>
      </dsp:txBody>
      <dsp:txXfrm rot="-5400000">
        <a:off x="2" y="432498"/>
        <a:ext cx="862749" cy="369750"/>
      </dsp:txXfrm>
    </dsp:sp>
    <dsp:sp modelId="{6D9CB0BD-434D-4907-9BD5-B8E3DDE884B8}">
      <dsp:nvSpPr>
        <dsp:cNvPr id="0" name=""/>
        <dsp:cNvSpPr/>
      </dsp:nvSpPr>
      <dsp:spPr>
        <a:xfrm rot="5400000">
          <a:off x="2220709" y="-1356836"/>
          <a:ext cx="801124" cy="35170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Facilita el manejo de los fondos del personal</a:t>
          </a:r>
          <a:endParaRPr lang="es-ES" sz="1700" kern="1200" dirty="0">
            <a:latin typeface="Arial" pitchFamily="34" charset="0"/>
            <a:cs typeface="Arial" pitchFamily="34" charset="0"/>
          </a:endParaRPr>
        </a:p>
      </dsp:txBody>
      <dsp:txXfrm rot="-5400000">
        <a:off x="862749" y="40232"/>
        <a:ext cx="3477936" cy="722908"/>
      </dsp:txXfrm>
    </dsp:sp>
    <dsp:sp modelId="{8BC58C20-972A-4635-9F04-0A0F95CBDFCB}">
      <dsp:nvSpPr>
        <dsp:cNvPr id="0" name=""/>
        <dsp:cNvSpPr/>
      </dsp:nvSpPr>
      <dsp:spPr>
        <a:xfrm rot="5400000">
          <a:off x="-184874" y="1218401"/>
          <a:ext cx="1232499" cy="8627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2</a:t>
          </a:r>
          <a:endParaRPr lang="es-ES" sz="2600" kern="1200" dirty="0"/>
        </a:p>
      </dsp:txBody>
      <dsp:txXfrm rot="-5400000">
        <a:off x="2" y="1464901"/>
        <a:ext cx="862749" cy="369750"/>
      </dsp:txXfrm>
    </dsp:sp>
    <dsp:sp modelId="{D481F027-7E38-4BF1-A0C3-E0782C37B3F1}">
      <dsp:nvSpPr>
        <dsp:cNvPr id="0" name=""/>
        <dsp:cNvSpPr/>
      </dsp:nvSpPr>
      <dsp:spPr>
        <a:xfrm rot="5400000">
          <a:off x="2220709" y="-324433"/>
          <a:ext cx="801124" cy="35170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Eliminación</a:t>
          </a:r>
          <a:r>
            <a:rPr lang="en-US" sz="17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de </a:t>
          </a:r>
          <a:r>
            <a:rPr lang="es-ES" sz="17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riesgos</a:t>
          </a:r>
          <a:endParaRPr lang="es-ES" sz="1700" kern="1200" dirty="0">
            <a:latin typeface="Arial" pitchFamily="34" charset="0"/>
            <a:cs typeface="Arial" pitchFamily="34" charset="0"/>
          </a:endParaRPr>
        </a:p>
      </dsp:txBody>
      <dsp:txXfrm rot="-5400000">
        <a:off x="862749" y="1072635"/>
        <a:ext cx="3477936" cy="722908"/>
      </dsp:txXfrm>
    </dsp:sp>
    <dsp:sp modelId="{ED7C4823-6E5C-4500-BC89-95ABD8A83827}">
      <dsp:nvSpPr>
        <dsp:cNvPr id="0" name=""/>
        <dsp:cNvSpPr/>
      </dsp:nvSpPr>
      <dsp:spPr>
        <a:xfrm rot="5400000">
          <a:off x="-184874" y="2250805"/>
          <a:ext cx="1232499" cy="8627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3</a:t>
          </a:r>
          <a:endParaRPr lang="es-ES" sz="2600" kern="1200" dirty="0"/>
        </a:p>
      </dsp:txBody>
      <dsp:txXfrm rot="-5400000">
        <a:off x="2" y="2497305"/>
        <a:ext cx="862749" cy="369750"/>
      </dsp:txXfrm>
    </dsp:sp>
    <dsp:sp modelId="{46518A85-6C61-4B71-BCA0-977F5DA8BB10}">
      <dsp:nvSpPr>
        <dsp:cNvPr id="0" name=""/>
        <dsp:cNvSpPr/>
      </dsp:nvSpPr>
      <dsp:spPr>
        <a:xfrm rot="5400000">
          <a:off x="2220709" y="707970"/>
          <a:ext cx="801124" cy="35170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b="0" i="0" kern="1200" dirty="0" smtClean="0">
              <a:latin typeface="Arial" pitchFamily="34" charset="0"/>
              <a:cs typeface="Arial" pitchFamily="34" charset="0"/>
            </a:rPr>
            <a:t>La tarjeta débito implica un proceso de pago rápido y seguro.</a:t>
          </a:r>
          <a:endParaRPr lang="es-ES" sz="1700" kern="1200" dirty="0">
            <a:latin typeface="Arial" pitchFamily="34" charset="0"/>
            <a:cs typeface="Arial" pitchFamily="34" charset="0"/>
          </a:endParaRPr>
        </a:p>
      </dsp:txBody>
      <dsp:txXfrm rot="-5400000">
        <a:off x="862749" y="2105038"/>
        <a:ext cx="3477936" cy="72290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92705-50DA-4E73-BFD7-E47CDD94F38D}">
      <dsp:nvSpPr>
        <dsp:cNvPr id="0" name=""/>
        <dsp:cNvSpPr/>
      </dsp:nvSpPr>
      <dsp:spPr>
        <a:xfrm>
          <a:off x="0" y="3669941"/>
          <a:ext cx="6400800" cy="1204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bg1"/>
              </a:solidFill>
            </a:rPr>
            <a:t>CONCLUSIÓN 3</a:t>
          </a:r>
          <a:endParaRPr lang="es-ES" sz="2400" kern="1200" dirty="0">
            <a:solidFill>
              <a:schemeClr val="bg1"/>
            </a:solidFill>
          </a:endParaRPr>
        </a:p>
      </dsp:txBody>
      <dsp:txXfrm>
        <a:off x="0" y="3669941"/>
        <a:ext cx="6400800" cy="650460"/>
      </dsp:txXfrm>
    </dsp:sp>
    <dsp:sp modelId="{2461998A-8004-43F8-9FCC-18C55DE0211E}">
      <dsp:nvSpPr>
        <dsp:cNvPr id="0" name=""/>
        <dsp:cNvSpPr/>
      </dsp:nvSpPr>
      <dsp:spPr>
        <a:xfrm>
          <a:off x="0" y="4296311"/>
          <a:ext cx="6400800" cy="5540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Por medio del plan de administración de los fondos que el Buque Escuela Guayas, se pudo facilitar el  manejo de los mismos.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0" y="4296311"/>
        <a:ext cx="6400800" cy="554096"/>
      </dsp:txXfrm>
    </dsp:sp>
    <dsp:sp modelId="{7BC760A0-D8BE-4FE6-BF97-476A6CEC6137}">
      <dsp:nvSpPr>
        <dsp:cNvPr id="0" name=""/>
        <dsp:cNvSpPr/>
      </dsp:nvSpPr>
      <dsp:spPr>
        <a:xfrm rot="10800000">
          <a:off x="0" y="1835401"/>
          <a:ext cx="6400800" cy="185260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bg1"/>
              </a:solidFill>
            </a:rPr>
            <a:t>CONCLUSIÓN 2</a:t>
          </a:r>
          <a:endParaRPr lang="es-ES" sz="2400" kern="1200" dirty="0">
            <a:solidFill>
              <a:schemeClr val="bg1"/>
            </a:solidFill>
          </a:endParaRPr>
        </a:p>
      </dsp:txBody>
      <dsp:txXfrm rot="-10800000">
        <a:off x="0" y="1835401"/>
        <a:ext cx="6400800" cy="650265"/>
      </dsp:txXfrm>
    </dsp:sp>
    <dsp:sp modelId="{F419BB39-7224-4B6C-A26A-E562115AA394}">
      <dsp:nvSpPr>
        <dsp:cNvPr id="0" name=""/>
        <dsp:cNvSpPr/>
      </dsp:nvSpPr>
      <dsp:spPr>
        <a:xfrm>
          <a:off x="0" y="2485667"/>
          <a:ext cx="6400800" cy="5539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Una correcta aplicación de las normas de control interno permitirá disminuir los riegos que existen en el uso de recursos financieros y su administración. 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0" y="2485667"/>
        <a:ext cx="6400800" cy="553929"/>
      </dsp:txXfrm>
    </dsp:sp>
    <dsp:sp modelId="{11896D6E-094F-4139-A0B6-0E9AA2E92751}">
      <dsp:nvSpPr>
        <dsp:cNvPr id="0" name=""/>
        <dsp:cNvSpPr/>
      </dsp:nvSpPr>
      <dsp:spPr>
        <a:xfrm rot="10800000">
          <a:off x="0" y="861"/>
          <a:ext cx="6400800" cy="185260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bg1"/>
              </a:solidFill>
            </a:rPr>
            <a:t>CONCLUSIÓN 1 </a:t>
          </a:r>
          <a:endParaRPr lang="es-ES" sz="2400" kern="1200" dirty="0">
            <a:solidFill>
              <a:schemeClr val="bg1"/>
            </a:solidFill>
          </a:endParaRPr>
        </a:p>
      </dsp:txBody>
      <dsp:txXfrm rot="-10800000">
        <a:off x="0" y="861"/>
        <a:ext cx="6400800" cy="650265"/>
      </dsp:txXfrm>
    </dsp:sp>
    <dsp:sp modelId="{A4796D8A-EE53-4C15-BD72-B8BB08938D9F}">
      <dsp:nvSpPr>
        <dsp:cNvPr id="0" name=""/>
        <dsp:cNvSpPr/>
      </dsp:nvSpPr>
      <dsp:spPr>
        <a:xfrm>
          <a:off x="0" y="651127"/>
          <a:ext cx="6400800" cy="5539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Una adecuada administración de los recursos financieros que fueron asignados al Buque Escuela Guayas contribuyó a cumplir de forma más eficiente  las necesidades que se presentaron durante el mismo.  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0" y="651127"/>
        <a:ext cx="6400800" cy="55392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92705-50DA-4E73-BFD7-E47CDD94F38D}">
      <dsp:nvSpPr>
        <dsp:cNvPr id="0" name=""/>
        <dsp:cNvSpPr/>
      </dsp:nvSpPr>
      <dsp:spPr>
        <a:xfrm>
          <a:off x="0" y="3669941"/>
          <a:ext cx="6400800" cy="1204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bg1"/>
              </a:solidFill>
            </a:rPr>
            <a:t>RECOMENDACIÓN  3</a:t>
          </a:r>
          <a:endParaRPr lang="es-ES" sz="2400" kern="1200" dirty="0">
            <a:solidFill>
              <a:schemeClr val="bg1"/>
            </a:solidFill>
          </a:endParaRPr>
        </a:p>
      </dsp:txBody>
      <dsp:txXfrm>
        <a:off x="0" y="3669941"/>
        <a:ext cx="6400800" cy="650460"/>
      </dsp:txXfrm>
    </dsp:sp>
    <dsp:sp modelId="{2461998A-8004-43F8-9FCC-18C55DE0211E}">
      <dsp:nvSpPr>
        <dsp:cNvPr id="0" name=""/>
        <dsp:cNvSpPr/>
      </dsp:nvSpPr>
      <dsp:spPr>
        <a:xfrm>
          <a:off x="0" y="4296311"/>
          <a:ext cx="6400800" cy="5540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Evaluar el factor riesgo beneficio, para de esta forma minimizar los riesgos en el manejo de efectivo.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0" y="4296311"/>
        <a:ext cx="6400800" cy="554096"/>
      </dsp:txXfrm>
    </dsp:sp>
    <dsp:sp modelId="{7BC760A0-D8BE-4FE6-BF97-476A6CEC6137}">
      <dsp:nvSpPr>
        <dsp:cNvPr id="0" name=""/>
        <dsp:cNvSpPr/>
      </dsp:nvSpPr>
      <dsp:spPr>
        <a:xfrm rot="10800000">
          <a:off x="0" y="1835401"/>
          <a:ext cx="6400800" cy="185260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bg1"/>
              </a:solidFill>
            </a:rPr>
            <a:t>RECOMENDACIÓN  2</a:t>
          </a:r>
          <a:endParaRPr lang="es-ES" sz="2400" kern="1200" dirty="0">
            <a:solidFill>
              <a:schemeClr val="bg1"/>
            </a:solidFill>
          </a:endParaRPr>
        </a:p>
      </dsp:txBody>
      <dsp:txXfrm rot="-10800000">
        <a:off x="0" y="1835401"/>
        <a:ext cx="6400800" cy="650265"/>
      </dsp:txXfrm>
    </dsp:sp>
    <dsp:sp modelId="{F419BB39-7224-4B6C-A26A-E562115AA394}">
      <dsp:nvSpPr>
        <dsp:cNvPr id="0" name=""/>
        <dsp:cNvSpPr/>
      </dsp:nvSpPr>
      <dsp:spPr>
        <a:xfrm>
          <a:off x="0" y="2485667"/>
          <a:ext cx="6400800" cy="5539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Capacitar constantemente al personal encargado de administrar los recursos financieros para que puedan cumplir con todas la exigencias en los reglamentos y normativas de la ley.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0" y="2485667"/>
        <a:ext cx="6400800" cy="553929"/>
      </dsp:txXfrm>
    </dsp:sp>
    <dsp:sp modelId="{11896D6E-094F-4139-A0B6-0E9AA2E92751}">
      <dsp:nvSpPr>
        <dsp:cNvPr id="0" name=""/>
        <dsp:cNvSpPr/>
      </dsp:nvSpPr>
      <dsp:spPr>
        <a:xfrm rot="10800000">
          <a:off x="0" y="861"/>
          <a:ext cx="6400800" cy="185260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bg1"/>
              </a:solidFill>
            </a:rPr>
            <a:t>RECOMENDACIÓN  1 </a:t>
          </a:r>
          <a:endParaRPr lang="es-ES" sz="2400" kern="1200" dirty="0">
            <a:solidFill>
              <a:schemeClr val="bg1"/>
            </a:solidFill>
          </a:endParaRPr>
        </a:p>
      </dsp:txBody>
      <dsp:txXfrm rot="-10800000">
        <a:off x="0" y="861"/>
        <a:ext cx="6400800" cy="650265"/>
      </dsp:txXfrm>
    </dsp:sp>
    <dsp:sp modelId="{A4796D8A-EE53-4C15-BD72-B8BB08938D9F}">
      <dsp:nvSpPr>
        <dsp:cNvPr id="0" name=""/>
        <dsp:cNvSpPr/>
      </dsp:nvSpPr>
      <dsp:spPr>
        <a:xfrm>
          <a:off x="0" y="651127"/>
          <a:ext cx="6400800" cy="5539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Realizar una evaluación de todos los gastos efectuados en la ejecución del crucero internacional  y hacer un estudio comparativo de lo planificado con lo ejecutado.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0" y="651127"/>
        <a:ext cx="6400800" cy="553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B4C8B-4C9C-4F08-AB25-290168FC5226}">
      <dsp:nvSpPr>
        <dsp:cNvPr id="0" name=""/>
        <dsp:cNvSpPr/>
      </dsp:nvSpPr>
      <dsp:spPr>
        <a:xfrm>
          <a:off x="1407" y="0"/>
          <a:ext cx="2190452" cy="52515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El </a:t>
          </a:r>
          <a:r>
            <a:rPr lang="en-US" sz="21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manejo</a:t>
          </a:r>
          <a:r>
            <a:rPr lang="en-US" sz="21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de </a:t>
          </a:r>
          <a:r>
            <a:rPr lang="en-US" sz="21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dinero</a:t>
          </a:r>
          <a:r>
            <a:rPr lang="en-US" sz="21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en </a:t>
          </a:r>
          <a:r>
            <a:rPr lang="en-US" sz="21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efectivo</a:t>
          </a:r>
          <a:r>
            <a:rPr lang="en-US" sz="21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 </a:t>
          </a:r>
          <a:endParaRPr lang="es-ES" sz="21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407" y="2100603"/>
        <a:ext cx="2190452" cy="2100603"/>
      </dsp:txXfrm>
    </dsp:sp>
    <dsp:sp modelId="{1BE9B4FC-6568-4778-9EC2-53F1496241FD}">
      <dsp:nvSpPr>
        <dsp:cNvPr id="0" name=""/>
        <dsp:cNvSpPr/>
      </dsp:nvSpPr>
      <dsp:spPr>
        <a:xfrm>
          <a:off x="222257" y="315090"/>
          <a:ext cx="1748752" cy="17487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2C27-6365-4F82-9A4A-3260164F9EA6}">
      <dsp:nvSpPr>
        <dsp:cNvPr id="0" name=""/>
        <dsp:cNvSpPr/>
      </dsp:nvSpPr>
      <dsp:spPr>
        <a:xfrm>
          <a:off x="2257573" y="0"/>
          <a:ext cx="2190452" cy="52515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 dirty="0" smtClean="0">
            <a:latin typeface="Arial" pitchFamily="34" charset="0"/>
            <a:cs typeface="Arial" pitchFamily="34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Análisis de los gastos realizados durante el crucero. </a:t>
          </a:r>
          <a:endParaRPr lang="es-ES" sz="21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257573" y="2100603"/>
        <a:ext cx="2190452" cy="2100603"/>
      </dsp:txXfrm>
    </dsp:sp>
    <dsp:sp modelId="{847B9304-9042-4F9A-8CF2-67DCBB6E7284}">
      <dsp:nvSpPr>
        <dsp:cNvPr id="0" name=""/>
        <dsp:cNvSpPr/>
      </dsp:nvSpPr>
      <dsp:spPr>
        <a:xfrm>
          <a:off x="2478423" y="315090"/>
          <a:ext cx="1748752" cy="174875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464C6-18C9-4470-BFB2-EB01849E9AF1}">
      <dsp:nvSpPr>
        <dsp:cNvPr id="0" name=""/>
        <dsp:cNvSpPr/>
      </dsp:nvSpPr>
      <dsp:spPr>
        <a:xfrm>
          <a:off x="4515147" y="0"/>
          <a:ext cx="2190452" cy="52515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Uso</a:t>
          </a:r>
          <a:r>
            <a:rPr lang="en-US" sz="21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de </a:t>
          </a:r>
          <a:r>
            <a:rPr lang="en-US" sz="21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las</a:t>
          </a:r>
          <a:r>
            <a:rPr lang="en-US" sz="21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1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normas</a:t>
          </a:r>
          <a:r>
            <a:rPr lang="en-US" sz="21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de control </a:t>
          </a:r>
          <a:r>
            <a:rPr lang="en-US" sz="21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interno</a:t>
          </a:r>
          <a:endParaRPr lang="es-ES" sz="21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515147" y="2100603"/>
        <a:ext cx="2190452" cy="2100603"/>
      </dsp:txXfrm>
    </dsp:sp>
    <dsp:sp modelId="{43EB5AC6-E324-481C-BCFE-D87277580459}">
      <dsp:nvSpPr>
        <dsp:cNvPr id="0" name=""/>
        <dsp:cNvSpPr/>
      </dsp:nvSpPr>
      <dsp:spPr>
        <a:xfrm>
          <a:off x="4734589" y="315090"/>
          <a:ext cx="1748752" cy="174875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89629-347D-44EE-9B2A-7115304B1B93}">
      <dsp:nvSpPr>
        <dsp:cNvPr id="0" name=""/>
        <dsp:cNvSpPr/>
      </dsp:nvSpPr>
      <dsp:spPr>
        <a:xfrm>
          <a:off x="268223" y="4201207"/>
          <a:ext cx="6169152" cy="78772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C9F35-1D30-4D50-A251-663D7CE2253B}">
      <dsp:nvSpPr>
        <dsp:cNvPr id="0" name=""/>
        <dsp:cNvSpPr/>
      </dsp:nvSpPr>
      <dsp:spPr>
        <a:xfrm>
          <a:off x="2258" y="778317"/>
          <a:ext cx="779458" cy="779458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EAF91-7497-4A07-BB17-1A672F844833}">
      <dsp:nvSpPr>
        <dsp:cNvPr id="0" name=""/>
        <dsp:cNvSpPr/>
      </dsp:nvSpPr>
      <dsp:spPr>
        <a:xfrm>
          <a:off x="80204" y="856263"/>
          <a:ext cx="623566" cy="623566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2EAD7-5BAA-44FF-B58A-6A25CD08FF71}">
      <dsp:nvSpPr>
        <dsp:cNvPr id="0" name=""/>
        <dsp:cNvSpPr/>
      </dsp:nvSpPr>
      <dsp:spPr>
        <a:xfrm rot="16200000">
          <a:off x="-896377" y="2644465"/>
          <a:ext cx="2260429" cy="467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Objetivo 1 </a:t>
          </a:r>
          <a:endParaRPr lang="es-ES" sz="3700" kern="1200" dirty="0"/>
        </a:p>
      </dsp:txBody>
      <dsp:txXfrm>
        <a:off x="-896377" y="2644465"/>
        <a:ext cx="2260429" cy="467675"/>
      </dsp:txXfrm>
    </dsp:sp>
    <dsp:sp modelId="{06F34CAB-351A-4EC3-ADE2-0CBE53140197}">
      <dsp:nvSpPr>
        <dsp:cNvPr id="0" name=""/>
        <dsp:cNvSpPr/>
      </dsp:nvSpPr>
      <dsp:spPr>
        <a:xfrm>
          <a:off x="547879" y="778317"/>
          <a:ext cx="1558917" cy="311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1"/>
              </a:solidFill>
            </a:rPr>
            <a:t>Diagnosticar la administración del recurso financiero asignado al Buque Escuela Guayas, en el  Crucero Internacional de Instrucción Atlántico 2012</a:t>
          </a:r>
          <a:r>
            <a:rPr lang="es-ES" sz="1800" kern="1200" dirty="0" smtClean="0"/>
            <a:t>. </a:t>
          </a:r>
          <a:endParaRPr lang="es-ES" sz="1800" kern="1200" dirty="0"/>
        </a:p>
      </dsp:txBody>
      <dsp:txXfrm>
        <a:off x="547879" y="778317"/>
        <a:ext cx="1558917" cy="3117834"/>
      </dsp:txXfrm>
    </dsp:sp>
    <dsp:sp modelId="{F6D58BC4-6498-4F4E-8B6F-73E39B3D6930}">
      <dsp:nvSpPr>
        <dsp:cNvPr id="0" name=""/>
        <dsp:cNvSpPr/>
      </dsp:nvSpPr>
      <dsp:spPr>
        <a:xfrm>
          <a:off x="2296661" y="778317"/>
          <a:ext cx="779458" cy="779458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6BB53-209F-40F7-982A-511FFBFA4595}">
      <dsp:nvSpPr>
        <dsp:cNvPr id="0" name=""/>
        <dsp:cNvSpPr/>
      </dsp:nvSpPr>
      <dsp:spPr>
        <a:xfrm>
          <a:off x="2374607" y="856263"/>
          <a:ext cx="623566" cy="62356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FFAE5-13CB-4A86-889B-68649DF766F7}">
      <dsp:nvSpPr>
        <dsp:cNvPr id="0" name=""/>
        <dsp:cNvSpPr/>
      </dsp:nvSpPr>
      <dsp:spPr>
        <a:xfrm rot="16200000">
          <a:off x="1400284" y="2532099"/>
          <a:ext cx="2260429" cy="467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/>
            <a:t>Objetivo  2</a:t>
          </a:r>
          <a:endParaRPr lang="es-ES" sz="3700" kern="1200" dirty="0"/>
        </a:p>
      </dsp:txBody>
      <dsp:txXfrm>
        <a:off x="1400284" y="2532099"/>
        <a:ext cx="2260429" cy="467675"/>
      </dsp:txXfrm>
    </dsp:sp>
    <dsp:sp modelId="{9EF65CDE-EA8A-4EDD-BEF2-07E0E41E7D87}">
      <dsp:nvSpPr>
        <dsp:cNvPr id="0" name=""/>
        <dsp:cNvSpPr/>
      </dsp:nvSpPr>
      <dsp:spPr>
        <a:xfrm>
          <a:off x="2842282" y="778317"/>
          <a:ext cx="1558917" cy="311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1"/>
              </a:solidFill>
            </a:rPr>
            <a:t>Determinar a través de las normas de control interno la correcta administración  del recurso logístico financiero.   </a:t>
          </a:r>
          <a:endParaRPr lang="es-ES" sz="1800" kern="1200" dirty="0">
            <a:solidFill>
              <a:schemeClr val="bg1"/>
            </a:solidFill>
          </a:endParaRPr>
        </a:p>
      </dsp:txBody>
      <dsp:txXfrm>
        <a:off x="2842282" y="778317"/>
        <a:ext cx="1558917" cy="3117834"/>
      </dsp:txXfrm>
    </dsp:sp>
    <dsp:sp modelId="{03B319FA-12BB-47AE-A4DD-1A85978336E1}">
      <dsp:nvSpPr>
        <dsp:cNvPr id="0" name=""/>
        <dsp:cNvSpPr/>
      </dsp:nvSpPr>
      <dsp:spPr>
        <a:xfrm>
          <a:off x="4591065" y="778317"/>
          <a:ext cx="779458" cy="779458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DA865-A746-40F4-B88F-2FCA09CECE4B}">
      <dsp:nvSpPr>
        <dsp:cNvPr id="0" name=""/>
        <dsp:cNvSpPr/>
      </dsp:nvSpPr>
      <dsp:spPr>
        <a:xfrm>
          <a:off x="4669011" y="856263"/>
          <a:ext cx="623566" cy="62356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BBF4E-98C3-4B4F-A230-E09288FE5001}">
      <dsp:nvSpPr>
        <dsp:cNvPr id="0" name=""/>
        <dsp:cNvSpPr/>
      </dsp:nvSpPr>
      <dsp:spPr>
        <a:xfrm rot="16200000">
          <a:off x="3694688" y="2532099"/>
          <a:ext cx="2260429" cy="467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/>
            <a:t>Objetivo  3</a:t>
          </a:r>
          <a:endParaRPr lang="es-ES" sz="3700" kern="1200" dirty="0"/>
        </a:p>
      </dsp:txBody>
      <dsp:txXfrm>
        <a:off x="3694688" y="2532099"/>
        <a:ext cx="2260429" cy="467675"/>
      </dsp:txXfrm>
    </dsp:sp>
    <dsp:sp modelId="{5AA4E40E-8F64-4316-82BC-CF6B080A90C5}">
      <dsp:nvSpPr>
        <dsp:cNvPr id="0" name=""/>
        <dsp:cNvSpPr/>
      </dsp:nvSpPr>
      <dsp:spPr>
        <a:xfrm>
          <a:off x="5136686" y="778317"/>
          <a:ext cx="1558917" cy="311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1"/>
              </a:solidFill>
            </a:rPr>
            <a:t>Elaborar un plan de mejora para el adecuado manejo del recurso logístico  financiero, de los fondos  asignados al Buque Escuela Guayas para los cruceros internacionales de instrucción.</a:t>
          </a:r>
          <a:endParaRPr lang="es-ES" sz="1800" kern="1200" dirty="0">
            <a:solidFill>
              <a:schemeClr val="bg1"/>
            </a:solidFill>
          </a:endParaRPr>
        </a:p>
      </dsp:txBody>
      <dsp:txXfrm>
        <a:off x="5136686" y="778317"/>
        <a:ext cx="1558917" cy="31178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1F6C4-1D58-493D-8167-7B557E9863AC}">
      <dsp:nvSpPr>
        <dsp:cNvPr id="0" name=""/>
        <dsp:cNvSpPr/>
      </dsp:nvSpPr>
      <dsp:spPr>
        <a:xfrm rot="16200000">
          <a:off x="495660" y="-495660"/>
          <a:ext cx="2209080" cy="3200400"/>
        </a:xfrm>
        <a:prstGeom prst="round1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1">
              <a:shade val="65000"/>
              <a:satMod val="150000"/>
            </a:schemeClr>
          </a:contourClr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Su </a:t>
          </a:r>
          <a:r>
            <a:rPr lang="es-E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Función básica: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"Administrar </a:t>
          </a:r>
          <a:r>
            <a:rPr lang="pt-BR" sz="2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los</a:t>
          </a:r>
          <a:r>
            <a:rPr lang="pt-BR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pt-BR" sz="2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fondos</a:t>
          </a:r>
          <a:r>
            <a:rPr lang="pt-BR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de </a:t>
          </a:r>
          <a:r>
            <a:rPr lang="pt-BR" sz="2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la</a:t>
          </a:r>
          <a:r>
            <a:rPr lang="pt-BR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pt-BR" sz="2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manera</a:t>
          </a:r>
          <a:r>
            <a:rPr lang="pt-BR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más eficiente". </a:t>
          </a:r>
          <a:endParaRPr lang="es-ES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0" y="0"/>
        <a:ext cx="3200400" cy="1656810"/>
      </dsp:txXfrm>
    </dsp:sp>
    <dsp:sp modelId="{D3F17693-620B-4928-9DF3-BB519784564D}">
      <dsp:nvSpPr>
        <dsp:cNvPr id="0" name=""/>
        <dsp:cNvSpPr/>
      </dsp:nvSpPr>
      <dsp:spPr>
        <a:xfrm>
          <a:off x="3200400" y="0"/>
          <a:ext cx="3200400" cy="2209080"/>
        </a:xfrm>
        <a:prstGeom prst="round1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1">
              <a:shade val="65000"/>
              <a:satMod val="150000"/>
            </a:schemeClr>
          </a:contourClr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Funciones de desarrollo:</a:t>
          </a:r>
          <a:endParaRPr lang="es-ES" sz="180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  <a:r>
            <a:rPr lang="es-ES" sz="18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Presupuestación</a:t>
          </a:r>
          <a:endParaRPr lang="es-ES" sz="180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-Dirección Financiera</a:t>
          </a:r>
          <a:endParaRPr lang="es-ES" sz="180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-Gestión contable</a:t>
          </a:r>
          <a:endParaRPr lang="es-ES" sz="180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-Control presupuestario</a:t>
          </a:r>
          <a:endParaRPr lang="es-ES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200400" y="0"/>
        <a:ext cx="3200400" cy="1656810"/>
      </dsp:txXfrm>
    </dsp:sp>
    <dsp:sp modelId="{FB58A394-040A-4382-9D96-E11CFA64F51C}">
      <dsp:nvSpPr>
        <dsp:cNvPr id="0" name=""/>
        <dsp:cNvSpPr/>
      </dsp:nvSpPr>
      <dsp:spPr>
        <a:xfrm rot="10800000">
          <a:off x="0" y="2209080"/>
          <a:ext cx="3200400" cy="2209080"/>
        </a:xfrm>
        <a:prstGeom prst="round1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1">
              <a:shade val="65000"/>
              <a:satMod val="150000"/>
            </a:schemeClr>
          </a:contourClr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dirty="0" smtClean="0">
              <a:solidFill>
                <a:schemeClr val="tx1"/>
              </a:solidFill>
            </a:rPr>
            <a:t>Normas de control interno</a:t>
          </a:r>
          <a:endParaRPr lang="es-ES" sz="2900" kern="1200" dirty="0">
            <a:solidFill>
              <a:schemeClr val="tx1"/>
            </a:solidFill>
          </a:endParaRPr>
        </a:p>
      </dsp:txBody>
      <dsp:txXfrm rot="10800000">
        <a:off x="0" y="2761350"/>
        <a:ext cx="3200400" cy="1656810"/>
      </dsp:txXfrm>
    </dsp:sp>
    <dsp:sp modelId="{1B700B7B-EBF7-4B4F-BC19-2CDBF9F38745}">
      <dsp:nvSpPr>
        <dsp:cNvPr id="0" name=""/>
        <dsp:cNvSpPr/>
      </dsp:nvSpPr>
      <dsp:spPr>
        <a:xfrm rot="5400000">
          <a:off x="3696060" y="1713420"/>
          <a:ext cx="2209080" cy="3200400"/>
        </a:xfrm>
        <a:prstGeom prst="round1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contourW="12700" prstMaterial="dkEdge">
          <a:bevelT w="0" h="0" prst="relaxedInset"/>
          <a:contourClr>
            <a:schemeClr val="accent1">
              <a:shade val="65000"/>
              <a:satMod val="150000"/>
            </a:schemeClr>
          </a:contourClr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dirty="0" smtClean="0">
              <a:solidFill>
                <a:schemeClr val="tx1"/>
              </a:solidFill>
            </a:rPr>
            <a:t>Elaboración</a:t>
          </a:r>
          <a:r>
            <a:rPr lang="en-US" sz="2900" b="1" kern="1200" dirty="0" smtClean="0">
              <a:solidFill>
                <a:schemeClr val="tx1"/>
              </a:solidFill>
            </a:rPr>
            <a:t> de </a:t>
          </a:r>
          <a:r>
            <a:rPr lang="es-ES" sz="2900" b="1" kern="1200" dirty="0" smtClean="0">
              <a:solidFill>
                <a:schemeClr val="tx1"/>
              </a:solidFill>
            </a:rPr>
            <a:t>presupuestos </a:t>
          </a:r>
          <a:endParaRPr lang="es-ES" sz="2900" kern="1200" dirty="0">
            <a:solidFill>
              <a:schemeClr val="tx1"/>
            </a:solidFill>
          </a:endParaRPr>
        </a:p>
      </dsp:txBody>
      <dsp:txXfrm rot="-5400000">
        <a:off x="3200400" y="2761350"/>
        <a:ext cx="3200400" cy="1656810"/>
      </dsp:txXfrm>
    </dsp:sp>
    <dsp:sp modelId="{E89BB905-CCCC-426E-8F3C-15954DD6A449}">
      <dsp:nvSpPr>
        <dsp:cNvPr id="0" name=""/>
        <dsp:cNvSpPr/>
      </dsp:nvSpPr>
      <dsp:spPr>
        <a:xfrm>
          <a:off x="2240280" y="1656810"/>
          <a:ext cx="1920240" cy="1104540"/>
        </a:xfrm>
        <a:prstGeom prst="roundRect">
          <a:avLst/>
        </a:prstGeom>
        <a:solidFill>
          <a:schemeClr val="bg2">
            <a:lumMod val="50000"/>
            <a:lumOff val="50000"/>
          </a:schemeClr>
        </a:solidFill>
        <a:ln w="28575"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Finanzas</a:t>
          </a:r>
          <a:endParaRPr lang="es-ES" sz="2900" kern="1200" dirty="0"/>
        </a:p>
      </dsp:txBody>
      <dsp:txXfrm>
        <a:off x="2294199" y="1710729"/>
        <a:ext cx="1812402" cy="9967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FC748-2986-4F58-933B-2DFFC8048E7E}">
      <dsp:nvSpPr>
        <dsp:cNvPr id="0" name=""/>
        <dsp:cNvSpPr/>
      </dsp:nvSpPr>
      <dsp:spPr>
        <a:xfrm>
          <a:off x="1422464" y="203087"/>
          <a:ext cx="4030506" cy="1399741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DA3F4-AFAD-4A47-972A-109CDC2728D5}">
      <dsp:nvSpPr>
        <dsp:cNvPr id="0" name=""/>
        <dsp:cNvSpPr/>
      </dsp:nvSpPr>
      <dsp:spPr>
        <a:xfrm>
          <a:off x="3053414" y="3630580"/>
          <a:ext cx="781105" cy="499907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C6AC77-82C7-4FBE-8DE0-CC9A283F42DD}">
      <dsp:nvSpPr>
        <dsp:cNvPr id="0" name=""/>
        <dsp:cNvSpPr/>
      </dsp:nvSpPr>
      <dsp:spPr>
        <a:xfrm>
          <a:off x="1569312" y="4030506"/>
          <a:ext cx="3749308" cy="93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500" kern="1200" dirty="0"/>
        </a:p>
      </dsp:txBody>
      <dsp:txXfrm>
        <a:off x="1569312" y="4030506"/>
        <a:ext cx="3749308" cy="937327"/>
      </dsp:txXfrm>
    </dsp:sp>
    <dsp:sp modelId="{353F6D3B-4CDB-4147-9DFB-B69DC5B5E4B4}">
      <dsp:nvSpPr>
        <dsp:cNvPr id="0" name=""/>
        <dsp:cNvSpPr/>
      </dsp:nvSpPr>
      <dsp:spPr>
        <a:xfrm>
          <a:off x="2468335" y="1575087"/>
          <a:ext cx="1940168" cy="16776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ADMINISTRACIÓN</a:t>
          </a:r>
          <a:r>
            <a:rPr lang="en-US" sz="11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DE </a:t>
          </a:r>
          <a:r>
            <a:rPr lang="es-ES" sz="11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RECURSOS </a:t>
          </a:r>
          <a:endParaRPr lang="es-ES" sz="1100" kern="1200" dirty="0">
            <a:solidFill>
              <a:schemeClr val="bg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752466" y="1820778"/>
        <a:ext cx="1371906" cy="1186302"/>
      </dsp:txXfrm>
    </dsp:sp>
    <dsp:sp modelId="{64D76A52-DF45-4C95-82B3-5C2884A44DF6}">
      <dsp:nvSpPr>
        <dsp:cNvPr id="0" name=""/>
        <dsp:cNvSpPr/>
      </dsp:nvSpPr>
      <dsp:spPr>
        <a:xfrm>
          <a:off x="1706336" y="523424"/>
          <a:ext cx="1756827" cy="1671399"/>
        </a:xfrm>
        <a:prstGeom prst="ellipse">
          <a:avLst/>
        </a:prstGeom>
        <a:solidFill>
          <a:schemeClr val="accent4">
            <a:hueOff val="-2900276"/>
            <a:satOff val="42783"/>
            <a:lumOff val="-3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ASIGNACIÓN</a:t>
          </a:r>
          <a:r>
            <a:rPr lang="en-US" sz="14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DE </a:t>
          </a:r>
          <a:r>
            <a:rPr lang="es-ES" sz="14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VIÁTICOS </a:t>
          </a:r>
          <a:endParaRPr lang="es-ES" sz="1400" kern="1200" dirty="0">
            <a:solidFill>
              <a:schemeClr val="bg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963617" y="768195"/>
        <a:ext cx="1242265" cy="1181857"/>
      </dsp:txXfrm>
    </dsp:sp>
    <dsp:sp modelId="{72BE5617-19BA-40F3-B6FE-72A625917C3F}">
      <dsp:nvSpPr>
        <dsp:cNvPr id="0" name=""/>
        <dsp:cNvSpPr/>
      </dsp:nvSpPr>
      <dsp:spPr>
        <a:xfrm>
          <a:off x="3154137" y="142425"/>
          <a:ext cx="1735695" cy="1753523"/>
        </a:xfrm>
        <a:prstGeom prst="ellipse">
          <a:avLst/>
        </a:prstGeom>
        <a:solidFill>
          <a:schemeClr val="accent4">
            <a:hueOff val="-5800551"/>
            <a:satOff val="85567"/>
            <a:lumOff val="-647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ANÁLISIS DEL PRESUPUESTO </a:t>
          </a:r>
          <a:endParaRPr lang="es-ES" sz="1200" kern="1200" dirty="0">
            <a:solidFill>
              <a:schemeClr val="bg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408324" y="399222"/>
        <a:ext cx="1227321" cy="1239929"/>
      </dsp:txXfrm>
    </dsp:sp>
    <dsp:sp modelId="{4BD2B3C0-3343-4F3B-A196-53E6E2A335BA}">
      <dsp:nvSpPr>
        <dsp:cNvPr id="0" name=""/>
        <dsp:cNvSpPr/>
      </dsp:nvSpPr>
      <dsp:spPr>
        <a:xfrm>
          <a:off x="1249128" y="38522"/>
          <a:ext cx="4374193" cy="349935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E1E87-150A-41C7-96F5-0E14EFD1836D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300-03 Valoración de los riesgos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2153920" y="477519"/>
        <a:ext cx="1788160" cy="1097280"/>
      </dsp:txXfrm>
    </dsp:sp>
    <dsp:sp modelId="{D5FD0F9D-0A0C-4A61-8421-4B176BD2420E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402-01 Responsabilidad del control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3454400" y="2204720"/>
        <a:ext cx="1463040" cy="1341120"/>
      </dsp:txXfrm>
    </dsp:sp>
    <dsp:sp modelId="{C8C0424A-D937-4CF5-A283-A24196A4B4D7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300-01 Identificación de riesgos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1178560" y="2204720"/>
        <a:ext cx="1463040" cy="13411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206C4-735E-4079-8C26-BABB2C2DA926}">
      <dsp:nvSpPr>
        <dsp:cNvPr id="0" name=""/>
        <dsp:cNvSpPr/>
      </dsp:nvSpPr>
      <dsp:spPr>
        <a:xfrm>
          <a:off x="0" y="0"/>
          <a:ext cx="6476999" cy="1303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BOSTON (</a:t>
          </a:r>
          <a:r>
            <a:rPr lang="es-ES" sz="18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ESTADOS UNIDOS</a:t>
          </a:r>
          <a:r>
            <a:rPr lang="en-US" sz="18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)             TOTAL</a:t>
          </a:r>
          <a:endParaRPr lang="es-ES" sz="18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Rancho </a:t>
          </a:r>
          <a:r>
            <a:rPr lang="en-US" sz="14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Militar</a:t>
          </a:r>
          <a:r>
            <a:rPr lang="en-US" sz="14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                  </a:t>
          </a:r>
          <a:r>
            <a:rPr lang="es-ES" sz="1400" b="0" i="0" u="none" kern="1200" dirty="0" smtClean="0">
              <a:solidFill>
                <a:schemeClr val="bg1"/>
              </a:solidFill>
            </a:rPr>
            <a:t>$ 7,185.36</a:t>
          </a:r>
          <a:endParaRPr lang="es-E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Servicios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portuarios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</a:t>
          </a:r>
          <a:r>
            <a:rPr lang="es-ES" sz="1400" b="0" i="0" u="none" kern="1200" dirty="0" smtClean="0">
              <a:solidFill>
                <a:schemeClr val="bg1"/>
              </a:solidFill>
            </a:rPr>
            <a:t>$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ES" sz="1400" b="0" i="0" u="none" kern="1200" dirty="0" smtClean="0">
              <a:solidFill>
                <a:schemeClr val="bg1"/>
              </a:solidFill>
            </a:rPr>
            <a:t>47,475.90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s-E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Vi</a:t>
          </a:r>
          <a:r>
            <a:rPr lang="es-E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á</a:t>
          </a: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ticos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en el exterior       </a:t>
          </a:r>
          <a:r>
            <a:rPr lang="en-US" sz="1400" kern="1200" dirty="0" smtClean="0">
              <a:solidFill>
                <a:schemeClr val="bg1"/>
              </a:solidFill>
            </a:rPr>
            <a:t>$ 29,400.00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1425739" y="0"/>
        <a:ext cx="5051260" cy="1303391"/>
      </dsp:txXfrm>
    </dsp:sp>
    <dsp:sp modelId="{639D8663-B713-483E-980C-DE7E2516E1A9}">
      <dsp:nvSpPr>
        <dsp:cNvPr id="0" name=""/>
        <dsp:cNvSpPr/>
      </dsp:nvSpPr>
      <dsp:spPr>
        <a:xfrm>
          <a:off x="130339" y="130339"/>
          <a:ext cx="1295400" cy="10427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5C01C-D007-440F-9EC9-6084256A2226}">
      <dsp:nvSpPr>
        <dsp:cNvPr id="0" name=""/>
        <dsp:cNvSpPr/>
      </dsp:nvSpPr>
      <dsp:spPr>
        <a:xfrm>
          <a:off x="0" y="1433731"/>
          <a:ext cx="6476999" cy="1303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CÁDIZ (</a:t>
          </a:r>
          <a:r>
            <a:rPr lang="es-ES" sz="18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ESPAÑA</a:t>
          </a:r>
          <a:r>
            <a:rPr lang="en-US" sz="18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)                                  </a:t>
          </a:r>
          <a:r>
            <a:rPr lang="en-US" sz="18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TOTAL</a:t>
          </a:r>
          <a:endParaRPr lang="es-ES" sz="18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Rancho </a:t>
          </a:r>
          <a:r>
            <a:rPr lang="en-US" sz="14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Militar</a:t>
          </a:r>
          <a:r>
            <a:rPr lang="en-US" sz="14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                  </a:t>
          </a:r>
          <a:r>
            <a:rPr lang="en-US" sz="1400" kern="1200" dirty="0" smtClean="0">
              <a:solidFill>
                <a:schemeClr val="bg1"/>
              </a:solidFill>
            </a:rPr>
            <a:t>$ 4,292.40</a:t>
          </a:r>
          <a:endParaRPr lang="es-E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Servicios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portuarios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</a:t>
          </a:r>
          <a:r>
            <a:rPr lang="es-ES" sz="1400" b="0" i="0" u="none" kern="1200" dirty="0" smtClean="0">
              <a:solidFill>
                <a:schemeClr val="bg1"/>
              </a:solidFill>
            </a:rPr>
            <a:t>$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ES" sz="1400" b="0" i="0" u="none" kern="1200" dirty="0" smtClean="0">
              <a:solidFill>
                <a:schemeClr val="bg1"/>
              </a:solidFill>
            </a:rPr>
            <a:t>10,984.04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s-E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Vi</a:t>
          </a:r>
          <a:r>
            <a:rPr lang="es-E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á</a:t>
          </a: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ticos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en el exterior       </a:t>
          </a:r>
          <a:r>
            <a:rPr lang="en-US" sz="1400" kern="1200" dirty="0" smtClean="0">
              <a:solidFill>
                <a:schemeClr val="bg1"/>
              </a:solidFill>
            </a:rPr>
            <a:t>$ 17,640.00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1425739" y="1433731"/>
        <a:ext cx="5051260" cy="1303391"/>
      </dsp:txXfrm>
    </dsp:sp>
    <dsp:sp modelId="{23609461-2692-4652-8DC3-38C7CF29663C}">
      <dsp:nvSpPr>
        <dsp:cNvPr id="0" name=""/>
        <dsp:cNvSpPr/>
      </dsp:nvSpPr>
      <dsp:spPr>
        <a:xfrm>
          <a:off x="130339" y="1564070"/>
          <a:ext cx="1295400" cy="10427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81FA3F-5E63-4553-BC1F-B56B095A0917}">
      <dsp:nvSpPr>
        <dsp:cNvPr id="0" name=""/>
        <dsp:cNvSpPr/>
      </dsp:nvSpPr>
      <dsp:spPr>
        <a:xfrm>
          <a:off x="0" y="2867462"/>
          <a:ext cx="6476999" cy="1303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 CORUÑA (ESPAÑA)                          </a:t>
          </a:r>
          <a:r>
            <a:rPr lang="en-US" sz="18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TOTAL</a:t>
          </a:r>
          <a:endParaRPr lang="es-ES" sz="18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Rancho </a:t>
          </a:r>
          <a:r>
            <a:rPr lang="en-US" sz="14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Militar</a:t>
          </a:r>
          <a:r>
            <a:rPr lang="en-US" sz="14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                  </a:t>
          </a:r>
          <a:r>
            <a:rPr lang="en-US" sz="1400" kern="1200" dirty="0" smtClean="0">
              <a:solidFill>
                <a:schemeClr val="bg1"/>
              </a:solidFill>
            </a:rPr>
            <a:t>$ 3,720.08</a:t>
          </a:r>
          <a:endParaRPr lang="es-E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Servicios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portuarios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</a:t>
          </a:r>
          <a:r>
            <a:rPr lang="es-ES" sz="1400" b="0" i="0" u="none" kern="1200" dirty="0" smtClean="0">
              <a:solidFill>
                <a:schemeClr val="bg1"/>
              </a:solidFill>
            </a:rPr>
            <a:t>$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ES" sz="1400" b="0" i="0" u="none" kern="1200" dirty="0" smtClean="0">
              <a:solidFill>
                <a:schemeClr val="bg1"/>
              </a:solidFill>
            </a:rPr>
            <a:t>73,571.39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s-E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Vi</a:t>
          </a:r>
          <a:r>
            <a:rPr lang="es-E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á</a:t>
          </a: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ticos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en el exterior       </a:t>
          </a:r>
          <a:r>
            <a:rPr lang="en-US" sz="1400" kern="1200" dirty="0" smtClean="0">
              <a:solidFill>
                <a:schemeClr val="bg1"/>
              </a:solidFill>
            </a:rPr>
            <a:t>$ 17,640.00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1425739" y="2867462"/>
        <a:ext cx="5051260" cy="1303391"/>
      </dsp:txXfrm>
    </dsp:sp>
    <dsp:sp modelId="{4E752778-9B88-46DF-9746-91BE4F394D19}">
      <dsp:nvSpPr>
        <dsp:cNvPr id="0" name=""/>
        <dsp:cNvSpPr/>
      </dsp:nvSpPr>
      <dsp:spPr>
        <a:xfrm>
          <a:off x="130339" y="2997801"/>
          <a:ext cx="1295400" cy="10427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206C4-735E-4079-8C26-BABB2C2DA926}">
      <dsp:nvSpPr>
        <dsp:cNvPr id="0" name=""/>
        <dsp:cNvSpPr/>
      </dsp:nvSpPr>
      <dsp:spPr>
        <a:xfrm>
          <a:off x="0" y="0"/>
          <a:ext cx="6476999" cy="1303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DUBLÍN (IRLANDA)                               </a:t>
          </a:r>
          <a:r>
            <a:rPr lang="en-US" sz="18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TOTAL</a:t>
          </a:r>
          <a:endParaRPr lang="es-ES" sz="18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Rancho </a:t>
          </a: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Militar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           </a:t>
          </a:r>
          <a:r>
            <a:rPr lang="en-US" sz="1400" kern="1200" dirty="0" smtClean="0">
              <a:solidFill>
                <a:schemeClr val="bg1"/>
              </a:solidFill>
            </a:rPr>
            <a:t>$ 2,304.96</a:t>
          </a:r>
          <a:endParaRPr lang="es-E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Servicios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portuarios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</a:t>
          </a:r>
          <a:r>
            <a:rPr lang="es-ES" sz="1400" b="0" i="0" u="none" kern="1200" dirty="0" smtClean="0">
              <a:solidFill>
                <a:schemeClr val="bg1"/>
              </a:solidFill>
            </a:rPr>
            <a:t>$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ES" sz="1400" b="0" i="0" u="none" kern="1200" dirty="0" smtClean="0">
              <a:solidFill>
                <a:schemeClr val="bg1"/>
              </a:solidFill>
            </a:rPr>
            <a:t>47,475.90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s-E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Vi</a:t>
          </a:r>
          <a:r>
            <a:rPr lang="es-E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á</a:t>
          </a: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ticos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en el exterior       </a:t>
          </a:r>
          <a:r>
            <a:rPr lang="en-US" sz="1400" kern="1200" dirty="0" smtClean="0">
              <a:solidFill>
                <a:schemeClr val="bg1"/>
              </a:solidFill>
            </a:rPr>
            <a:t>$ 11,817.11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1425739" y="0"/>
        <a:ext cx="5051260" cy="1303391"/>
      </dsp:txXfrm>
    </dsp:sp>
    <dsp:sp modelId="{639D8663-B713-483E-980C-DE7E2516E1A9}">
      <dsp:nvSpPr>
        <dsp:cNvPr id="0" name=""/>
        <dsp:cNvSpPr/>
      </dsp:nvSpPr>
      <dsp:spPr>
        <a:xfrm>
          <a:off x="130339" y="130339"/>
          <a:ext cx="1295400" cy="10427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5C01C-D007-440F-9EC9-6084256A2226}">
      <dsp:nvSpPr>
        <dsp:cNvPr id="0" name=""/>
        <dsp:cNvSpPr/>
      </dsp:nvSpPr>
      <dsp:spPr>
        <a:xfrm>
          <a:off x="0" y="1433731"/>
          <a:ext cx="6476999" cy="1303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BREMEN (ALEMANIA)                          TOTAL</a:t>
          </a:r>
          <a:endParaRPr lang="es-ES" sz="1800" b="0" i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Rancho </a:t>
          </a: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Militar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           </a:t>
          </a:r>
          <a:r>
            <a:rPr lang="en-US" sz="1400" kern="1200" dirty="0" smtClean="0">
              <a:solidFill>
                <a:schemeClr val="bg1"/>
              </a:solidFill>
            </a:rPr>
            <a:t>$ 2,058.00</a:t>
          </a:r>
          <a:endParaRPr lang="es-E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Servicios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portuarios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</a:t>
          </a:r>
          <a:r>
            <a:rPr lang="es-ES" sz="1400" b="0" i="0" u="none" kern="1200" dirty="0" smtClean="0">
              <a:solidFill>
                <a:schemeClr val="bg1"/>
              </a:solidFill>
            </a:rPr>
            <a:t>$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ES" sz="1400" b="0" i="0" u="none" kern="1200" dirty="0" smtClean="0">
              <a:solidFill>
                <a:schemeClr val="bg1"/>
              </a:solidFill>
            </a:rPr>
            <a:t>20,936.83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s-E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Vi</a:t>
          </a:r>
          <a:r>
            <a:rPr lang="es-E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á</a:t>
          </a: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ticos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en el exterior       </a:t>
          </a:r>
          <a:r>
            <a:rPr lang="en-US" sz="1400" kern="1200" dirty="0" smtClean="0">
              <a:solidFill>
                <a:schemeClr val="bg1"/>
              </a:solidFill>
            </a:rPr>
            <a:t>$ 23,520.00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1425739" y="1433731"/>
        <a:ext cx="5051260" cy="1303391"/>
      </dsp:txXfrm>
    </dsp:sp>
    <dsp:sp modelId="{23609461-2692-4652-8DC3-38C7CF29663C}">
      <dsp:nvSpPr>
        <dsp:cNvPr id="0" name=""/>
        <dsp:cNvSpPr/>
      </dsp:nvSpPr>
      <dsp:spPr>
        <a:xfrm>
          <a:off x="130339" y="1564070"/>
          <a:ext cx="1295400" cy="10427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81FA3F-5E63-4553-BC1F-B56B095A0917}">
      <dsp:nvSpPr>
        <dsp:cNvPr id="0" name=""/>
        <dsp:cNvSpPr/>
      </dsp:nvSpPr>
      <dsp:spPr>
        <a:xfrm>
          <a:off x="0" y="2867462"/>
          <a:ext cx="6476999" cy="1303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ÁMSTERDAM</a:t>
          </a:r>
          <a:r>
            <a:rPr lang="en-US" sz="18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(PAÍSES BAJOS)             TOTA</a:t>
          </a:r>
          <a:r>
            <a:rPr lang="en-US" sz="18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L</a:t>
          </a:r>
          <a:endParaRPr lang="es-ES" sz="18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Rancho </a:t>
          </a:r>
          <a:r>
            <a:rPr lang="en-US" sz="14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Militar</a:t>
          </a:r>
          <a:r>
            <a:rPr lang="en-US" sz="14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                  </a:t>
          </a:r>
          <a:r>
            <a:rPr lang="en-US" sz="1400" kern="1200" dirty="0" smtClean="0">
              <a:solidFill>
                <a:schemeClr val="bg1"/>
              </a:solidFill>
            </a:rPr>
            <a:t>$ 1,989.40</a:t>
          </a:r>
          <a:endParaRPr lang="es-E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Servicios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portuarios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</a:t>
          </a:r>
          <a:r>
            <a:rPr lang="es-ES" sz="1400" b="0" i="0" u="none" kern="1200" dirty="0" smtClean="0">
              <a:solidFill>
                <a:schemeClr val="bg1"/>
              </a:solidFill>
            </a:rPr>
            <a:t>$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ES" sz="1400" b="0" i="0" u="none" kern="1200" dirty="0" smtClean="0">
              <a:solidFill>
                <a:schemeClr val="bg1"/>
              </a:solidFill>
            </a:rPr>
            <a:t>73,571.39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s-E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Vi</a:t>
          </a:r>
          <a:r>
            <a:rPr lang="es-E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á</a:t>
          </a: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ticos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en el exterior       </a:t>
          </a:r>
          <a:r>
            <a:rPr lang="en-US" sz="1400" kern="1200" dirty="0" smtClean="0">
              <a:solidFill>
                <a:schemeClr val="bg1"/>
              </a:solidFill>
            </a:rPr>
            <a:t>$ 23,520.00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1425739" y="2867462"/>
        <a:ext cx="5051260" cy="1303391"/>
      </dsp:txXfrm>
    </dsp:sp>
    <dsp:sp modelId="{4E752778-9B88-46DF-9746-91BE4F394D19}">
      <dsp:nvSpPr>
        <dsp:cNvPr id="0" name=""/>
        <dsp:cNvSpPr/>
      </dsp:nvSpPr>
      <dsp:spPr>
        <a:xfrm>
          <a:off x="130339" y="2997801"/>
          <a:ext cx="1295400" cy="10427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206C4-735E-4079-8C26-BABB2C2DA926}">
      <dsp:nvSpPr>
        <dsp:cNvPr id="0" name=""/>
        <dsp:cNvSpPr/>
      </dsp:nvSpPr>
      <dsp:spPr>
        <a:xfrm>
          <a:off x="0" y="0"/>
          <a:ext cx="6476999" cy="1303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LE HAVRE (FRANCIA)                           TOTAL</a:t>
          </a:r>
          <a:endParaRPr lang="es-ES" sz="18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Rancho </a:t>
          </a: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Militar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           </a:t>
          </a:r>
          <a:r>
            <a:rPr lang="en-US" sz="1400" kern="1200" dirty="0" smtClean="0">
              <a:solidFill>
                <a:schemeClr val="bg1"/>
              </a:solidFill>
            </a:rPr>
            <a:t>$ 2,304.96</a:t>
          </a:r>
          <a:endParaRPr lang="es-E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Servicios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portuarios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</a:t>
          </a:r>
          <a:r>
            <a:rPr lang="es-ES" sz="1400" b="0" i="0" u="none" kern="1200" dirty="0" smtClean="0">
              <a:solidFill>
                <a:schemeClr val="bg1"/>
              </a:solidFill>
            </a:rPr>
            <a:t>$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ES" sz="1400" b="0" i="0" u="none" kern="1200" dirty="0" smtClean="0">
              <a:solidFill>
                <a:schemeClr val="bg1"/>
              </a:solidFill>
            </a:rPr>
            <a:t>47,475.90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s-E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Vi</a:t>
          </a:r>
          <a:r>
            <a:rPr lang="es-E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á</a:t>
          </a: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ticos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en el exterior       </a:t>
          </a:r>
          <a:r>
            <a:rPr lang="en-US" sz="1400" kern="1200" dirty="0" smtClean="0">
              <a:solidFill>
                <a:schemeClr val="bg1"/>
              </a:solidFill>
            </a:rPr>
            <a:t>$ 32,489.95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1425739" y="0"/>
        <a:ext cx="5051260" cy="1303391"/>
      </dsp:txXfrm>
    </dsp:sp>
    <dsp:sp modelId="{639D8663-B713-483E-980C-DE7E2516E1A9}">
      <dsp:nvSpPr>
        <dsp:cNvPr id="0" name=""/>
        <dsp:cNvSpPr/>
      </dsp:nvSpPr>
      <dsp:spPr>
        <a:xfrm>
          <a:off x="130339" y="130339"/>
          <a:ext cx="1295400" cy="10427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5C01C-D007-440F-9EC9-6084256A2226}">
      <dsp:nvSpPr>
        <dsp:cNvPr id="0" name=""/>
        <dsp:cNvSpPr/>
      </dsp:nvSpPr>
      <dsp:spPr>
        <a:xfrm>
          <a:off x="0" y="1433731"/>
          <a:ext cx="6476999" cy="1303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LISBOA (PORTUGAL)                            </a:t>
          </a:r>
          <a:r>
            <a:rPr lang="en-US" sz="1800" b="0" i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TOTAL</a:t>
          </a:r>
          <a:endParaRPr lang="es-ES" sz="1800" b="0" i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Rancho </a:t>
          </a: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Militar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           </a:t>
          </a:r>
          <a:r>
            <a:rPr lang="en-US" sz="1400" kern="1200" dirty="0" smtClean="0">
              <a:solidFill>
                <a:schemeClr val="bg1"/>
              </a:solidFill>
            </a:rPr>
            <a:t>$ 7,787.08</a:t>
          </a:r>
          <a:endParaRPr lang="es-E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Servicios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portuarios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</a:t>
          </a:r>
          <a:r>
            <a:rPr lang="es-ES" sz="1400" b="0" i="0" u="none" kern="1200" dirty="0" smtClean="0">
              <a:solidFill>
                <a:schemeClr val="bg1"/>
              </a:solidFill>
            </a:rPr>
            <a:t>$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ES" sz="1400" b="0" i="0" u="none" kern="1200" dirty="0" smtClean="0">
              <a:solidFill>
                <a:schemeClr val="bg1"/>
              </a:solidFill>
            </a:rPr>
            <a:t>59,367.50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s-E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Vi</a:t>
          </a:r>
          <a:r>
            <a:rPr lang="es-E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á</a:t>
          </a: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ticos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en el exterior       </a:t>
          </a:r>
          <a:r>
            <a:rPr lang="en-US" sz="1400" kern="1200" dirty="0" smtClean="0">
              <a:solidFill>
                <a:schemeClr val="bg1"/>
              </a:solidFill>
            </a:rPr>
            <a:t>$ 23,520.00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1425739" y="1433731"/>
        <a:ext cx="5051260" cy="1303391"/>
      </dsp:txXfrm>
    </dsp:sp>
    <dsp:sp modelId="{23609461-2692-4652-8DC3-38C7CF29663C}">
      <dsp:nvSpPr>
        <dsp:cNvPr id="0" name=""/>
        <dsp:cNvSpPr/>
      </dsp:nvSpPr>
      <dsp:spPr>
        <a:xfrm>
          <a:off x="130339" y="1564070"/>
          <a:ext cx="1295400" cy="10427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81FA3F-5E63-4553-BC1F-B56B095A0917}">
      <dsp:nvSpPr>
        <dsp:cNvPr id="0" name=""/>
        <dsp:cNvSpPr/>
      </dsp:nvSpPr>
      <dsp:spPr>
        <a:xfrm>
          <a:off x="0" y="2867462"/>
          <a:ext cx="6476999" cy="1303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LA GUARIA (VENEZUELA)                    TOTAL</a:t>
          </a:r>
          <a:endParaRPr lang="es-ES" sz="18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Rancho </a:t>
          </a:r>
          <a:r>
            <a:rPr lang="en-US" sz="14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Militar</a:t>
          </a:r>
          <a:r>
            <a:rPr lang="en-US" sz="14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                  </a:t>
          </a:r>
          <a:r>
            <a:rPr lang="en-US" sz="1400" kern="1200" dirty="0" smtClean="0">
              <a:solidFill>
                <a:schemeClr val="bg1"/>
              </a:solidFill>
            </a:rPr>
            <a:t>$ 1,989.40</a:t>
          </a:r>
          <a:endParaRPr lang="es-E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Servicios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portuarios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</a:t>
          </a:r>
          <a:r>
            <a:rPr lang="es-ES" sz="1400" b="0" i="0" u="none" kern="1200" dirty="0" smtClean="0">
              <a:solidFill>
                <a:schemeClr val="bg1"/>
              </a:solidFill>
            </a:rPr>
            <a:t>$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s-ES" sz="1400" b="0" i="0" u="none" kern="1200" dirty="0" smtClean="0">
              <a:solidFill>
                <a:schemeClr val="bg1"/>
              </a:solidFill>
            </a:rPr>
            <a:t>73,571.39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s-E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Vi</a:t>
          </a:r>
          <a:r>
            <a:rPr lang="es-E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á</a:t>
          </a:r>
          <a:r>
            <a:rPr lang="en-US" sz="14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ticos</a:t>
          </a: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en el exterior       </a:t>
          </a:r>
          <a:r>
            <a:rPr lang="en-US" sz="1400" kern="1200" dirty="0" smtClean="0">
              <a:solidFill>
                <a:schemeClr val="bg1"/>
              </a:solidFill>
            </a:rPr>
            <a:t>$ 23,520.00</a:t>
          </a:r>
          <a:endParaRPr lang="es-ES" sz="1400" kern="1200" dirty="0">
            <a:solidFill>
              <a:schemeClr val="bg1"/>
            </a:solidFill>
          </a:endParaRPr>
        </a:p>
      </dsp:txBody>
      <dsp:txXfrm>
        <a:off x="1425739" y="2867462"/>
        <a:ext cx="5051260" cy="1303391"/>
      </dsp:txXfrm>
    </dsp:sp>
    <dsp:sp modelId="{4E752778-9B88-46DF-9746-91BE4F394D19}">
      <dsp:nvSpPr>
        <dsp:cNvPr id="0" name=""/>
        <dsp:cNvSpPr/>
      </dsp:nvSpPr>
      <dsp:spPr>
        <a:xfrm>
          <a:off x="130339" y="2997801"/>
          <a:ext cx="1295400" cy="10427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7DC6F-E2F5-4C61-A731-E2092D3BF131}" type="datetimeFigureOut">
              <a:rPr lang="es-ES" smtClean="0"/>
              <a:t>06/12/2013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680E9-EACE-49F8-B5D2-FC1E1CCF66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654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267B-0882-40C4-B228-85B9BB9566BD}" type="datetime1">
              <a:rPr lang="es-ES" smtClean="0"/>
              <a:t>06/12/2013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mtClean="0"/>
              <a:t>‹Nº›</a:t>
            </a:fld>
            <a:endParaRPr lang="es-E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C369-07A4-4D25-8DE5-4AA7E5140526}" type="datetime1">
              <a:rPr lang="es-ES" smtClean="0"/>
              <a:t>06/12/2013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EBF1-E972-4613-BCEA-3A6205B18E5D}" type="datetime1">
              <a:rPr lang="es-ES" smtClean="0"/>
              <a:t>06/12/2013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6166-E2B8-4FC9-8A44-51A7DB7C05AF}" type="datetime1">
              <a:rPr lang="es-ES" smtClean="0"/>
              <a:t>06/12/2013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8544-B6EC-4E3F-AB22-08C279F9FA4C}" type="datetime1">
              <a:rPr lang="es-ES" smtClean="0"/>
              <a:t>06/12/2013</a:t>
            </a:fld>
            <a:endParaRPr lang="es-E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56C9-071F-4DA5-B222-37D5F82F04E5}" type="datetime1">
              <a:rPr lang="es-ES" smtClean="0"/>
              <a:t>06/12/2013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600A-043E-41B9-88A9-B93F49FDA4CE}" type="datetime1">
              <a:rPr lang="es-ES" smtClean="0"/>
              <a:t>06/12/2013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7213-3896-42C8-AA42-AE653ACB9919}" type="datetime1">
              <a:rPr lang="es-ES" smtClean="0"/>
              <a:t>06/12/2013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2604-23F9-40FE-9D4A-CF0863BA7911}" type="datetime1">
              <a:rPr lang="es-ES" smtClean="0"/>
              <a:t>06/12/2013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4C9E-8860-44FC-A9F1-C61F83500D5F}" type="datetime1">
              <a:rPr lang="es-ES" smtClean="0"/>
              <a:t>06/12/2013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mtClean="0"/>
              <a:t>‹Nº›</a:t>
            </a:fld>
            <a:endParaRPr lang="es-E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52B2-426C-4775-8DC0-867F8A6CCAE6}" type="datetime1">
              <a:rPr lang="es-ES" smtClean="0"/>
              <a:t>06/12/2013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mtClean="0"/>
              <a:t>‹Nº›</a:t>
            </a:fld>
            <a:endParaRPr lang="es-E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A16AC86-A40E-4CC3-AB78-EA9DDD218962}" type="datetime1">
              <a:rPr lang="es-ES" smtClean="0"/>
              <a:t>06/12/2013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F0E69CE-7A1F-4C93-8179-A0156580E205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1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9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44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0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48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5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6.xml"/><Relationship Id="rId7" Type="http://schemas.openxmlformats.org/officeDocument/2006/relationships/image" Target="../media/image5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5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685800" y="5257800"/>
            <a:ext cx="4724400" cy="1600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685800" y="-21609"/>
            <a:ext cx="4724400" cy="2514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-27296" y="2514600"/>
            <a:ext cx="6504296" cy="2743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4572000"/>
            <a:ext cx="7772400" cy="1752600"/>
          </a:xfrm>
        </p:spPr>
        <p:txBody>
          <a:bodyPr>
            <a:normAutofit/>
          </a:bodyPr>
          <a:lstStyle/>
          <a:p>
            <a:r>
              <a:rPr lang="es-ES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1300" dirty="0" smtClean="0">
                <a:latin typeface="Arial" pitchFamily="34" charset="0"/>
                <a:cs typeface="Arial" pitchFamily="34" charset="0"/>
              </a:rPr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24452" y="1143000"/>
            <a:ext cx="6400800" cy="5070761"/>
          </a:xfrm>
        </p:spPr>
        <p:txBody>
          <a:bodyPr>
            <a:noAutofit/>
          </a:bodyPr>
          <a:lstStyle/>
          <a:p>
            <a:pPr algn="ctr"/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DEPARTAMENTO </a:t>
            </a:r>
            <a:r>
              <a:rPr lang="es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SEGURIDAD Y DEFENSA</a:t>
            </a:r>
            <a:endParaRPr lang="es-E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CARRERA: LICENCIATURA EN LOGÍSTICA </a:t>
            </a:r>
            <a:r>
              <a:rPr lang="es-E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NAVAL </a:t>
            </a:r>
            <a:endParaRPr lang="es-E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s-ES_tradnl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Tesis </a:t>
            </a:r>
            <a:r>
              <a:rPr lang="es-ES_tradnl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presentada como requisito previo a la obtención del </a:t>
            </a:r>
            <a:r>
              <a:rPr lang="es-ES_tradnl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grado de:</a:t>
            </a:r>
            <a:endParaRPr lang="es-E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LICENCIADO </a:t>
            </a:r>
            <a:r>
              <a:rPr lang="es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LOGÍSTICA </a:t>
            </a:r>
            <a:r>
              <a:rPr lang="es-E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NAVAL</a:t>
            </a:r>
          </a:p>
          <a:p>
            <a:pPr algn="ctr"/>
            <a:endParaRPr lang="es-E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AUTOR</a:t>
            </a:r>
            <a:endParaRPr lang="es-E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DANIEL EFRÉN PALAU </a:t>
            </a:r>
            <a:r>
              <a:rPr lang="es-E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VÁSQUEZ</a:t>
            </a:r>
          </a:p>
          <a:p>
            <a:pPr algn="ctr"/>
            <a:endParaRPr lang="es-E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TEMA</a:t>
            </a:r>
            <a:endParaRPr lang="es-E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ELEMENTO FUNCIONAL LOGÍSTICO FINANZAS EN EL CRUCERO INTERNACIONAL DE INSTRUCCIÓN ATLÁNTICO 2012 – II FASE DEL BUQUE ESCUELA GUAYAS; PROPUESTA DE MEJORA AL PROCESO PARA CRUCERON INTERNACIONALES</a:t>
            </a:r>
            <a:r>
              <a:rPr lang="es-E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DIRECTOR</a:t>
            </a:r>
            <a:endParaRPr lang="es-E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TNNV. JOSÉ DAVID RODRÍGUEZ PÉREZ</a:t>
            </a:r>
            <a:endParaRPr lang="es-E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SALINAS, DICIEMBRE 2013</a:t>
            </a:r>
            <a:endParaRPr lang="es-E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s-ES" sz="1300" dirty="0">
              <a:solidFill>
                <a:schemeClr val="bg1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mtClean="0"/>
              <a:t>1</a:t>
            </a:fld>
            <a:endParaRPr lang="es-ES"/>
          </a:p>
        </p:txBody>
      </p:sp>
      <p:pic>
        <p:nvPicPr>
          <p:cNvPr id="10" name="Picture 5" descr="mano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8708" y="4549"/>
            <a:ext cx="4615292" cy="6858000"/>
          </a:xfrm>
          <a:prstGeom prst="rect">
            <a:avLst/>
          </a:prstGeom>
          <a:noFill/>
        </p:spPr>
      </p:pic>
      <p:pic>
        <p:nvPicPr>
          <p:cNvPr id="11" name="1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-43218"/>
            <a:ext cx="4724400" cy="1111250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83446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265197565"/>
              </p:ext>
            </p:extLst>
          </p:nvPr>
        </p:nvGraphicFramePr>
        <p:xfrm>
          <a:off x="1956953" y="1533976"/>
          <a:ext cx="6887934" cy="4999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71600" y="1094827"/>
            <a:ext cx="82296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CAPÍTULO II: </a:t>
            </a:r>
            <a:br>
              <a:rPr lang="es-ES" dirty="0" smtClean="0">
                <a:latin typeface="Arial" pitchFamily="34" charset="0"/>
                <a:cs typeface="Arial" pitchFamily="34" charset="0"/>
              </a:rPr>
            </a:br>
            <a:r>
              <a:rPr lang="es-ES" dirty="0" smtClean="0">
                <a:latin typeface="Arial" pitchFamily="34" charset="0"/>
                <a:cs typeface="Arial" pitchFamily="34" charset="0"/>
              </a:rPr>
              <a:t>DIAGNÓSTICO DEL PROBLEMA </a:t>
            </a:r>
            <a:r>
              <a:rPr lang="es-ES" dirty="0"/>
              <a:t/>
            </a:r>
            <a:br>
              <a:rPr lang="es-ES" dirty="0"/>
            </a:br>
            <a:r>
              <a:rPr lang="es-ES" sz="4800" dirty="0"/>
              <a:t/>
            </a:r>
            <a:br>
              <a:rPr lang="es-ES" sz="4800" dirty="0"/>
            </a:br>
            <a:endParaRPr lang="es-E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3962" y="200891"/>
            <a:ext cx="1787238" cy="648456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218207" y="2824474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218208" y="18288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INTRODUCCIÓN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18208" y="3805933"/>
            <a:ext cx="1738746" cy="818054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218208" y="4786746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III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z="1800" b="1" smtClean="0">
                <a:latin typeface="Arial" pitchFamily="34" charset="0"/>
                <a:cs typeface="Arial" pitchFamily="34" charset="0"/>
              </a:rPr>
              <a:t>10</a:t>
            </a:fld>
            <a:endParaRPr lang="es-E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3657600" y="5715000"/>
            <a:ext cx="3733800" cy="771913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s-E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PLANTEAMIENTO DEL PROBLEMA</a:t>
            </a:r>
            <a:endParaRPr lang="es-ES" sz="24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218208" y="57150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CONCLUSIONES Y RECOMENDACIONES </a:t>
            </a:r>
            <a:endParaRPr lang="es-ES" sz="1000" b="1" spc="50" dirty="0">
              <a:ln w="12700" cmpd="sng">
                <a:noFill/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15 Imagen" descr="HAZ D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35636" y="139817"/>
            <a:ext cx="1013004" cy="858346"/>
          </a:xfrm>
          <a:prstGeom prst="rect">
            <a:avLst/>
          </a:prstGeom>
        </p:spPr>
      </p:pic>
      <p:pic>
        <p:nvPicPr>
          <p:cNvPr id="19" name="Picture 2" descr="C:\Users\daniel\Desktop\Untitle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2" y="304800"/>
            <a:ext cx="1143000" cy="1280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88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95400" y="1094827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ES" dirty="0">
                <a:latin typeface="Arial" pitchFamily="34" charset="0"/>
                <a:cs typeface="Arial" pitchFamily="34" charset="0"/>
              </a:rPr>
              <a:t>CAPÍTULO II: </a:t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r>
              <a:rPr lang="es-ES" dirty="0">
                <a:latin typeface="Arial" pitchFamily="34" charset="0"/>
                <a:cs typeface="Arial" pitchFamily="34" charset="0"/>
              </a:rPr>
              <a:t>DIAGNÓSTICO DEL PROBLEMA</a:t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3962" y="200891"/>
            <a:ext cx="1787238" cy="648456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218207" y="2824474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218208" y="18288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INTRODUCCIÓN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18208" y="3805933"/>
            <a:ext cx="1738746" cy="818054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218208" y="4786746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III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218208" y="57150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CONCLUSIONES Y RECOMENDACIONES </a:t>
            </a:r>
            <a:endParaRPr lang="es-ES" sz="1000" b="1" spc="50" dirty="0">
              <a:ln w="12700" cmpd="sng">
                <a:noFill/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z="1800" b="1" smtClean="0">
                <a:latin typeface="Arial" pitchFamily="34" charset="0"/>
                <a:cs typeface="Arial" pitchFamily="34" charset="0"/>
              </a:rPr>
              <a:t>11</a:t>
            </a:fld>
            <a:endParaRPr lang="es-E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4267200" y="1589771"/>
            <a:ext cx="2499709" cy="95661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Normas de control interno</a:t>
            </a:r>
            <a:endParaRPr lang="es-ES" sz="24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582295426"/>
              </p:ext>
            </p:extLst>
          </p:nvPr>
        </p:nvGraphicFramePr>
        <p:xfrm>
          <a:off x="2446138" y="262145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14 Flecha curvada hacia la derecha"/>
          <p:cNvSpPr/>
          <p:nvPr/>
        </p:nvSpPr>
        <p:spPr>
          <a:xfrm>
            <a:off x="2286000" y="2050796"/>
            <a:ext cx="1447800" cy="2573191"/>
          </a:xfrm>
          <a:prstGeom prst="curvedRightArrow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Flecha curvada hacia la izquierda"/>
          <p:cNvSpPr/>
          <p:nvPr/>
        </p:nvSpPr>
        <p:spPr>
          <a:xfrm>
            <a:off x="7313048" y="2140580"/>
            <a:ext cx="1445176" cy="2646165"/>
          </a:xfrm>
          <a:prstGeom prst="curvedLeftArrow">
            <a:avLst>
              <a:gd name="adj1" fmla="val 25000"/>
              <a:gd name="adj2" fmla="val 50000"/>
              <a:gd name="adj3" fmla="val 33520"/>
            </a:avLst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daniel\Desktop\diapositivas\FOTO PARA ÚLTIMO CUADRO NEGRO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194" y="2585210"/>
            <a:ext cx="1235726" cy="1296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aniel\Desktop\diapositivas\vi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586" y="2722712"/>
            <a:ext cx="1149066" cy="1159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18 Imagen" descr="HAZ D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35636" y="139817"/>
            <a:ext cx="1013004" cy="858346"/>
          </a:xfrm>
          <a:prstGeom prst="rect">
            <a:avLst/>
          </a:prstGeom>
        </p:spPr>
      </p:pic>
      <p:pic>
        <p:nvPicPr>
          <p:cNvPr id="21" name="Picture 2" descr="C:\Users\daniel\Desktop\Untitle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2" y="304800"/>
            <a:ext cx="1143000" cy="1280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6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3962" y="200891"/>
            <a:ext cx="1787238" cy="648456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218207" y="2824474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218208" y="18288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INTRODUCCIÓN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18208" y="3805933"/>
            <a:ext cx="1738746" cy="818054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218208" y="4786746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III</a:t>
            </a: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z="1800" b="1" smtClean="0">
                <a:latin typeface="Arial" pitchFamily="34" charset="0"/>
                <a:cs typeface="Arial" pitchFamily="34" charset="0"/>
              </a:rPr>
              <a:t>12</a:t>
            </a:fld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 Título"/>
          <p:cNvSpPr txBox="1">
            <a:spLocks/>
          </p:cNvSpPr>
          <p:nvPr/>
        </p:nvSpPr>
        <p:spPr>
          <a:xfrm>
            <a:off x="1454624" y="4819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2800" dirty="0" smtClean="0">
                <a:latin typeface="Arial" pitchFamily="34" charset="0"/>
                <a:cs typeface="Arial" pitchFamily="34" charset="0"/>
              </a:rPr>
              <a:t>CAPÍTULO II: </a:t>
            </a:r>
            <a:br>
              <a:rPr lang="es-ES" sz="12800" dirty="0" smtClean="0">
                <a:latin typeface="Arial" pitchFamily="34" charset="0"/>
                <a:cs typeface="Arial" pitchFamily="34" charset="0"/>
              </a:rPr>
            </a:br>
            <a:r>
              <a:rPr lang="es-ES" sz="12800" dirty="0" smtClean="0">
                <a:latin typeface="Arial" pitchFamily="34" charset="0"/>
                <a:cs typeface="Arial" pitchFamily="34" charset="0"/>
              </a:rPr>
              <a:t>DIAGNÓSTICO DEL PROBLEMA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4800" dirty="0" smtClean="0"/>
              <a:t/>
            </a:r>
            <a:br>
              <a:rPr lang="es-ES" sz="4800" dirty="0" smtClean="0"/>
            </a:br>
            <a:endParaRPr lang="es-E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218208" y="57150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CONCLUSIONES Y RECOMENDACIONES </a:t>
            </a:r>
            <a:endParaRPr lang="es-ES" sz="1000" b="1" spc="50" dirty="0">
              <a:ln w="12700" cmpd="sng">
                <a:noFill/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915486" y="1371600"/>
            <a:ext cx="3307876" cy="737222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Á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LISIS DE RESULTADOS </a:t>
            </a:r>
            <a:endParaRPr lang="es-E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14 Gráfico"/>
          <p:cNvGraphicFramePr/>
          <p:nvPr>
            <p:extLst>
              <p:ext uri="{D42A27DB-BD31-4B8C-83A1-F6EECF244321}">
                <p14:modId xmlns:p14="http://schemas.microsoft.com/office/powerpoint/2010/main" val="1996709398"/>
              </p:ext>
            </p:extLst>
          </p:nvPr>
        </p:nvGraphicFramePr>
        <p:xfrm>
          <a:off x="4686190" y="3055882"/>
          <a:ext cx="4362450" cy="347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Rectángulo"/>
          <p:cNvSpPr/>
          <p:nvPr/>
        </p:nvSpPr>
        <p:spPr>
          <a:xfrm>
            <a:off x="2195015" y="2208910"/>
            <a:ext cx="6748818" cy="102459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Considera usted que el almacenamiento y administración de los recursos financieros durante los periodos de navegación en los cruceros internacionales es la correcta.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610482"/>
              </p:ext>
            </p:extLst>
          </p:nvPr>
        </p:nvGraphicFramePr>
        <p:xfrm>
          <a:off x="2195015" y="3443172"/>
          <a:ext cx="2514600" cy="30898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7785"/>
                <a:gridCol w="1356815"/>
              </a:tblGrid>
              <a:tr h="787954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CO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ESCALA DE VALORACIÓN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6446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CO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FRECUENCIA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77413">
                <a:tc>
                  <a:txBody>
                    <a:bodyPr/>
                    <a:lstStyle/>
                    <a:p>
                      <a:pPr marL="0" marR="0" indent="16446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EXCELENTE 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6446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CO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56129">
                <a:tc>
                  <a:txBody>
                    <a:bodyPr/>
                    <a:lstStyle/>
                    <a:p>
                      <a:pPr marL="0" marR="0" indent="16446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BUENO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6446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CO" sz="180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56129">
                <a:tc>
                  <a:txBody>
                    <a:bodyPr/>
                    <a:lstStyle/>
                    <a:p>
                      <a:pPr marL="0" marR="0" indent="16446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REGULAR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6446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CO" sz="180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56129">
                <a:tc>
                  <a:txBody>
                    <a:bodyPr/>
                    <a:lstStyle/>
                    <a:p>
                      <a:pPr marL="0" marR="0" indent="16446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MALO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6446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CO" sz="18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56129">
                <a:tc>
                  <a:txBody>
                    <a:bodyPr/>
                    <a:lstStyle/>
                    <a:p>
                      <a:pPr marL="0" marR="0" indent="16446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CO" sz="1200">
                          <a:effectLst/>
                          <a:latin typeface="Arial" pitchFamily="34" charset="0"/>
                          <a:cs typeface="Arial" pitchFamily="34" charset="0"/>
                        </a:rPr>
                        <a:t>TOTAL: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6446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CO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6" name="15 Imagen" descr="HAZ 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35636" y="139817"/>
            <a:ext cx="1013004" cy="858346"/>
          </a:xfrm>
          <a:prstGeom prst="rect">
            <a:avLst/>
          </a:prstGeom>
        </p:spPr>
      </p:pic>
      <p:pic>
        <p:nvPicPr>
          <p:cNvPr id="19" name="Picture 2" descr="C:\Users\daniel\Desktop\Untit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2" y="304800"/>
            <a:ext cx="1143000" cy="1280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18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3962" y="200891"/>
            <a:ext cx="1787238" cy="648456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218207" y="2824474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218208" y="18288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INTRODUCCIÓN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18208" y="3805933"/>
            <a:ext cx="1738746" cy="818054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218208" y="4786746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III</a:t>
            </a: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z="1800" b="1" smtClean="0">
                <a:latin typeface="Arial" pitchFamily="34" charset="0"/>
                <a:cs typeface="Arial" pitchFamily="34" charset="0"/>
              </a:rPr>
              <a:t>13</a:t>
            </a:fld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 Título"/>
          <p:cNvSpPr txBox="1">
            <a:spLocks/>
          </p:cNvSpPr>
          <p:nvPr/>
        </p:nvSpPr>
        <p:spPr>
          <a:xfrm>
            <a:off x="1454624" y="4819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2800" dirty="0" smtClean="0">
                <a:latin typeface="Arial" pitchFamily="34" charset="0"/>
                <a:cs typeface="Arial" pitchFamily="34" charset="0"/>
              </a:rPr>
              <a:t>CAPÍTULO II: </a:t>
            </a:r>
            <a:br>
              <a:rPr lang="es-ES" sz="12800" dirty="0" smtClean="0">
                <a:latin typeface="Arial" pitchFamily="34" charset="0"/>
                <a:cs typeface="Arial" pitchFamily="34" charset="0"/>
              </a:rPr>
            </a:br>
            <a:r>
              <a:rPr lang="es-ES" sz="12800" dirty="0" smtClean="0">
                <a:latin typeface="Arial" pitchFamily="34" charset="0"/>
                <a:cs typeface="Arial" pitchFamily="34" charset="0"/>
              </a:rPr>
              <a:t>DIAGNÓSTICO DEL PROBLEMA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4800" dirty="0" smtClean="0"/>
              <a:t/>
            </a:r>
            <a:br>
              <a:rPr lang="es-ES" sz="4800" dirty="0" smtClean="0"/>
            </a:br>
            <a:endParaRPr lang="es-E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218208" y="57150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CONCLUSIONES Y RECOMENDACIONES </a:t>
            </a:r>
            <a:endParaRPr lang="es-ES" sz="1000" b="1" spc="50" dirty="0">
              <a:ln w="12700" cmpd="sng">
                <a:noFill/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915486" y="1371600"/>
            <a:ext cx="3307876" cy="737222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Á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LISIS DE RESULTADOS </a:t>
            </a:r>
            <a:endParaRPr lang="es-E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195015" y="2208910"/>
            <a:ext cx="6748818" cy="102459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Indique usted si la elaboración de la  planificación para el crucero internacional Atlántico 2012, cumplió con las expectativas de satisfacer todas las necesidades.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291773"/>
              </p:ext>
            </p:extLst>
          </p:nvPr>
        </p:nvGraphicFramePr>
        <p:xfrm>
          <a:off x="2195015" y="3443172"/>
          <a:ext cx="2514600" cy="30898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7785"/>
                <a:gridCol w="1356815"/>
              </a:tblGrid>
              <a:tr h="787954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CO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ESCALA DE VALORACIÓN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6446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CO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FRECUENCIA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77413">
                <a:tc>
                  <a:txBody>
                    <a:bodyPr/>
                    <a:lstStyle/>
                    <a:p>
                      <a:pPr marL="0" marR="0" indent="16446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EXCELENTE 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6446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CO" sz="18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56129">
                <a:tc>
                  <a:txBody>
                    <a:bodyPr/>
                    <a:lstStyle/>
                    <a:p>
                      <a:pPr marL="0" marR="0" indent="16446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CO" sz="1100">
                          <a:effectLst/>
                          <a:latin typeface="Arial" pitchFamily="34" charset="0"/>
                          <a:cs typeface="Arial" pitchFamily="34" charset="0"/>
                        </a:rPr>
                        <a:t>BUENO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6446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CO" sz="18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56129">
                <a:tc>
                  <a:txBody>
                    <a:bodyPr/>
                    <a:lstStyle/>
                    <a:p>
                      <a:pPr marL="0" marR="0" indent="16446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REGULAR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6446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CO" sz="18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56129">
                <a:tc>
                  <a:txBody>
                    <a:bodyPr/>
                    <a:lstStyle/>
                    <a:p>
                      <a:pPr marL="0" marR="0" indent="16446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CO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MALO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6446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CO" sz="18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56129">
                <a:tc>
                  <a:txBody>
                    <a:bodyPr/>
                    <a:lstStyle/>
                    <a:p>
                      <a:pPr marL="0" marR="0" indent="16446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CO" sz="1200">
                          <a:effectLst/>
                          <a:latin typeface="Arial" pitchFamily="34" charset="0"/>
                          <a:cs typeface="Arial" pitchFamily="34" charset="0"/>
                        </a:rPr>
                        <a:t>TOTAL:</a:t>
                      </a:r>
                      <a:endParaRPr lang="es-ES" sz="18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64465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CO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8" name="17 Gráfico"/>
          <p:cNvGraphicFramePr/>
          <p:nvPr>
            <p:extLst>
              <p:ext uri="{D42A27DB-BD31-4B8C-83A1-F6EECF244321}">
                <p14:modId xmlns:p14="http://schemas.microsoft.com/office/powerpoint/2010/main" val="3716867517"/>
              </p:ext>
            </p:extLst>
          </p:nvPr>
        </p:nvGraphicFramePr>
        <p:xfrm>
          <a:off x="4572000" y="3217579"/>
          <a:ext cx="4724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14 Imagen" descr="HAZ 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35636" y="139817"/>
            <a:ext cx="1013004" cy="858346"/>
          </a:xfrm>
          <a:prstGeom prst="rect">
            <a:avLst/>
          </a:prstGeom>
        </p:spPr>
      </p:pic>
      <p:pic>
        <p:nvPicPr>
          <p:cNvPr id="16" name="Picture 2" descr="C:\Users\daniel\Desktop\Untit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2" y="304800"/>
            <a:ext cx="1143000" cy="1280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44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71600" y="1094827"/>
            <a:ext cx="82296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CAPÍTULO II: </a:t>
            </a:r>
            <a:br>
              <a:rPr lang="es-ES" dirty="0" smtClean="0">
                <a:latin typeface="Arial" pitchFamily="34" charset="0"/>
                <a:cs typeface="Arial" pitchFamily="34" charset="0"/>
              </a:rPr>
            </a:br>
            <a:r>
              <a:rPr lang="es-ES" dirty="0" smtClean="0">
                <a:latin typeface="Arial" pitchFamily="34" charset="0"/>
                <a:cs typeface="Arial" pitchFamily="34" charset="0"/>
              </a:rPr>
              <a:t>DIAGNÓSTICO DEL PROBLEMA </a:t>
            </a:r>
            <a:r>
              <a:rPr lang="es-ES" dirty="0"/>
              <a:t/>
            </a:r>
            <a:br>
              <a:rPr lang="es-ES" dirty="0"/>
            </a:br>
            <a:r>
              <a:rPr lang="es-ES" sz="4800" dirty="0"/>
              <a:t/>
            </a:r>
            <a:br>
              <a:rPr lang="es-ES" sz="4800" dirty="0"/>
            </a:br>
            <a:endParaRPr lang="es-E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3962" y="200891"/>
            <a:ext cx="1787238" cy="648456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218207" y="2824474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218208" y="18288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INTRODUCCIÓN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18208" y="3805933"/>
            <a:ext cx="1738746" cy="818054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218208" y="4786746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III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90643" y="6310871"/>
            <a:ext cx="2133600" cy="365125"/>
          </a:xfrm>
        </p:spPr>
        <p:txBody>
          <a:bodyPr/>
          <a:lstStyle/>
          <a:p>
            <a:fld id="{BF0E69CE-7A1F-4C93-8179-A0156580E205}" type="slidenum">
              <a:rPr lang="es-ES" sz="1800" b="1" smtClean="0">
                <a:latin typeface="Arial" pitchFamily="34" charset="0"/>
                <a:cs typeface="Arial" pitchFamily="34" charset="0"/>
              </a:rPr>
              <a:t>14</a:t>
            </a:fld>
            <a:endParaRPr lang="es-E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4343400" y="1649262"/>
            <a:ext cx="2362200" cy="771913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PRESUPUESTO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Flecha derecha"/>
          <p:cNvSpPr/>
          <p:nvPr/>
        </p:nvSpPr>
        <p:spPr>
          <a:xfrm rot="5400000">
            <a:off x="5198241" y="2559414"/>
            <a:ext cx="723900" cy="530121"/>
          </a:xfrm>
          <a:prstGeom prst="rightArrow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4244536" y="3242114"/>
            <a:ext cx="2631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$1,419,317.55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Flecha derecha"/>
          <p:cNvSpPr/>
          <p:nvPr/>
        </p:nvSpPr>
        <p:spPr>
          <a:xfrm rot="5400000">
            <a:off x="2818243" y="3903202"/>
            <a:ext cx="723900" cy="530121"/>
          </a:xfrm>
          <a:prstGeom prst="rightArrow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/>
          <p:cNvSpPr/>
          <p:nvPr/>
        </p:nvSpPr>
        <p:spPr>
          <a:xfrm rot="5400000">
            <a:off x="5198241" y="3902825"/>
            <a:ext cx="723900" cy="530121"/>
          </a:xfrm>
          <a:prstGeom prst="rightArrow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derecha"/>
          <p:cNvSpPr/>
          <p:nvPr/>
        </p:nvSpPr>
        <p:spPr>
          <a:xfrm rot="5400000">
            <a:off x="7630352" y="3894837"/>
            <a:ext cx="723900" cy="530121"/>
          </a:xfrm>
          <a:prstGeom prst="rightArrow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2425394" y="4650266"/>
            <a:ext cx="1676400" cy="147376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Servicios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portuarios</a:t>
            </a: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$641,026.61 </a:t>
            </a:r>
            <a:endParaRPr lang="es-ES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4721991" y="4623987"/>
            <a:ext cx="1676400" cy="147376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Vi</a:t>
            </a:r>
            <a:r>
              <a:rPr lang="es-E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á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ticos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en el exterior </a:t>
            </a: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$ 476,426.44</a:t>
            </a:r>
            <a:endParaRPr lang="es-ES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7147843" y="4650266"/>
            <a:ext cx="1676400" cy="147376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Rancho </a:t>
            </a:r>
            <a:r>
              <a:rPr lang="en-US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Militar</a:t>
            </a: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$103,889.76 </a:t>
            </a:r>
            <a:endParaRPr lang="es-ES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C:\Users\daniel\Desktop\imagenes diopositivas\Finanzas jpg\Banderas\800px-Flag_of_Germany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38" y="1649262"/>
            <a:ext cx="980942" cy="5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aniel\Desktop\imagenes diopositivas\Finanzas jpg\Banderas\Flag_of_Ecuador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594" y="1655881"/>
            <a:ext cx="980942" cy="58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aniel\Desktop\imagenes diopositivas\Finanzas jpg\Banderas\Flag_of_Franc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38" y="2347150"/>
            <a:ext cx="980942" cy="59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aniel\Desktop\imagenes diopositivas\Finanzas jpg\Banderas\Flag_of_Ireland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790" y="2366315"/>
            <a:ext cx="980942" cy="58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aniel\Desktop\imagenes diopositivas\Finanzas jpg\Banderas\Flag_of_Panam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080" y="3060582"/>
            <a:ext cx="980942" cy="58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daniel\Desktop\imagenes diopositivas\Finanzas jpg\Banderas\Flag_of_Portugal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72" y="3060582"/>
            <a:ext cx="980942" cy="5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daniel\Desktop\imagenes diopositivas\Finanzas jpg\Banderas\Flag_of_Spain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845" y="1655881"/>
            <a:ext cx="979191" cy="58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daniel\Desktop\imagenes diopositivas\Finanzas jpg\Banderas\Flag_of_the_Netherlands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303" y="1647593"/>
            <a:ext cx="980942" cy="59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daniel\Desktop\imagenes diopositivas\Finanzas jpg\Banderas\Flag_of_the_United_States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095" y="2421175"/>
            <a:ext cx="980941" cy="58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daniel\Desktop\imagenes diopositivas\Finanzas jpg\Banderas\Flag_of_Venezuela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303" y="2421175"/>
            <a:ext cx="980942" cy="58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Cinta hacia arriba"/>
          <p:cNvSpPr/>
          <p:nvPr/>
        </p:nvSpPr>
        <p:spPr>
          <a:xfrm>
            <a:off x="2342611" y="6124027"/>
            <a:ext cx="6140163" cy="409027"/>
          </a:xfrm>
          <a:prstGeom prst="ribbon2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Crucero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“Atlántico 2012”</a:t>
            </a:r>
            <a:endParaRPr lang="es-ES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218208" y="57150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CONCLUSIONES Y RECOMENDACIONES </a:t>
            </a:r>
            <a:endParaRPr lang="es-ES" sz="1000" b="1" spc="50" dirty="0">
              <a:ln w="12700" cmpd="sng">
                <a:noFill/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30 Imagen" descr="HAZ D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35636" y="139817"/>
            <a:ext cx="1013004" cy="858346"/>
          </a:xfrm>
          <a:prstGeom prst="rect">
            <a:avLst/>
          </a:prstGeom>
        </p:spPr>
      </p:pic>
      <p:pic>
        <p:nvPicPr>
          <p:cNvPr id="33" name="Picture 2" descr="C:\Users\daniel\Desktop\Untitled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2" y="304800"/>
            <a:ext cx="1143000" cy="1280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43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575365698"/>
              </p:ext>
            </p:extLst>
          </p:nvPr>
        </p:nvGraphicFramePr>
        <p:xfrm>
          <a:off x="2286000" y="2362200"/>
          <a:ext cx="6477000" cy="4170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193962" y="200891"/>
            <a:ext cx="1787238" cy="648456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218207" y="2824474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218208" y="18288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INTRODUCCIÓN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18208" y="3805933"/>
            <a:ext cx="1738746" cy="818054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218208" y="4786746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III</a:t>
            </a: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z="1800" b="1" smtClean="0">
                <a:latin typeface="Arial" pitchFamily="34" charset="0"/>
                <a:cs typeface="Arial" pitchFamily="34" charset="0"/>
              </a:rPr>
              <a:t>15</a:t>
            </a:fld>
            <a:endParaRPr lang="es-E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3670110" y="1442843"/>
            <a:ext cx="3581400" cy="771913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ANÁLISIS DEL PRESUPUESTO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21053" y="287679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$84,061.26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7443715" y="426384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$32,916.44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7452145" y="569753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$94,931.47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6" name="2 Título"/>
          <p:cNvSpPr txBox="1">
            <a:spLocks/>
          </p:cNvSpPr>
          <p:nvPr/>
        </p:nvSpPr>
        <p:spPr>
          <a:xfrm>
            <a:off x="1454624" y="4819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2800" dirty="0" smtClean="0">
                <a:latin typeface="Arial" pitchFamily="34" charset="0"/>
                <a:cs typeface="Arial" pitchFamily="34" charset="0"/>
              </a:rPr>
              <a:t>CAPÍTULO II: </a:t>
            </a:r>
            <a:br>
              <a:rPr lang="es-ES" sz="12800" dirty="0" smtClean="0">
                <a:latin typeface="Arial" pitchFamily="34" charset="0"/>
                <a:cs typeface="Arial" pitchFamily="34" charset="0"/>
              </a:rPr>
            </a:br>
            <a:r>
              <a:rPr lang="es-ES" sz="12800" dirty="0" smtClean="0">
                <a:latin typeface="Arial" pitchFamily="34" charset="0"/>
                <a:cs typeface="Arial" pitchFamily="34" charset="0"/>
              </a:rPr>
              <a:t>DIAGNÓSTICO DEL PROBLEMA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4800" dirty="0" smtClean="0"/>
              <a:t/>
            </a:r>
            <a:br>
              <a:rPr lang="es-ES" sz="4800" dirty="0" smtClean="0"/>
            </a:br>
            <a:endParaRPr lang="es-E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218208" y="57150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CONCLUSIONES Y RECOMENDACIONES </a:t>
            </a:r>
            <a:endParaRPr lang="es-ES" sz="1000" b="1" spc="50" dirty="0">
              <a:ln w="12700" cmpd="sng">
                <a:noFill/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15 Imagen" descr="HAZ D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35636" y="139817"/>
            <a:ext cx="1013004" cy="858346"/>
          </a:xfrm>
          <a:prstGeom prst="rect">
            <a:avLst/>
          </a:prstGeom>
        </p:spPr>
      </p:pic>
      <p:pic>
        <p:nvPicPr>
          <p:cNvPr id="20" name="Picture 2" descr="C:\Users\daniel\Desktop\Untitle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2" y="304800"/>
            <a:ext cx="1143000" cy="1280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87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374229888"/>
              </p:ext>
            </p:extLst>
          </p:nvPr>
        </p:nvGraphicFramePr>
        <p:xfrm>
          <a:off x="2286000" y="2362200"/>
          <a:ext cx="6477000" cy="4170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193962" y="200891"/>
            <a:ext cx="1787238" cy="648456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218207" y="2824474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218208" y="18288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INTRODUCCIÓN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18208" y="3805933"/>
            <a:ext cx="1738746" cy="818054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218208" y="4786746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III</a:t>
            </a: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z="1800" b="1" smtClean="0">
                <a:latin typeface="Arial" pitchFamily="34" charset="0"/>
                <a:cs typeface="Arial" pitchFamily="34" charset="0"/>
              </a:rPr>
              <a:t>16</a:t>
            </a:fld>
            <a:endParaRPr lang="es-E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3670110" y="1442843"/>
            <a:ext cx="3581400" cy="771913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ANÁLISIS DEL PRESUPUESTO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21053" y="287679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$</a:t>
            </a:r>
            <a:r>
              <a:rPr lang="en-US" b="1" dirty="0" smtClean="0">
                <a:solidFill>
                  <a:schemeClr val="bg1"/>
                </a:solidFill>
              </a:rPr>
              <a:t>61,597.97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7443715" y="426384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$46,514.83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7452145" y="569753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$14,013.24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6" name="2 Título"/>
          <p:cNvSpPr txBox="1">
            <a:spLocks/>
          </p:cNvSpPr>
          <p:nvPr/>
        </p:nvSpPr>
        <p:spPr>
          <a:xfrm>
            <a:off x="1454624" y="4819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2800" dirty="0" smtClean="0">
                <a:latin typeface="Arial" pitchFamily="34" charset="0"/>
                <a:cs typeface="Arial" pitchFamily="34" charset="0"/>
              </a:rPr>
              <a:t>CAPÍTULO II: </a:t>
            </a:r>
            <a:br>
              <a:rPr lang="es-ES" sz="12800" dirty="0" smtClean="0">
                <a:latin typeface="Arial" pitchFamily="34" charset="0"/>
                <a:cs typeface="Arial" pitchFamily="34" charset="0"/>
              </a:rPr>
            </a:br>
            <a:r>
              <a:rPr lang="es-ES" sz="12800" dirty="0" smtClean="0">
                <a:latin typeface="Arial" pitchFamily="34" charset="0"/>
                <a:cs typeface="Arial" pitchFamily="34" charset="0"/>
              </a:rPr>
              <a:t>DIAGNÓSTICO DEL PROBLEMA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4800" dirty="0" smtClean="0"/>
              <a:t/>
            </a:r>
            <a:br>
              <a:rPr lang="es-ES" sz="4800" dirty="0" smtClean="0"/>
            </a:br>
            <a:endParaRPr lang="es-E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218208" y="57150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CONCLUSIONES Y RECOMENDACIONES </a:t>
            </a:r>
            <a:endParaRPr lang="es-ES" sz="1000" b="1" spc="50" dirty="0">
              <a:ln w="12700" cmpd="sng">
                <a:noFill/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15 Imagen" descr="HAZ D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35636" y="139817"/>
            <a:ext cx="1013004" cy="858346"/>
          </a:xfrm>
          <a:prstGeom prst="rect">
            <a:avLst/>
          </a:prstGeom>
        </p:spPr>
      </p:pic>
      <p:pic>
        <p:nvPicPr>
          <p:cNvPr id="20" name="Picture 2" descr="C:\Users\daniel\Desktop\Untitle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2" y="304800"/>
            <a:ext cx="1143000" cy="1280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07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746505687"/>
              </p:ext>
            </p:extLst>
          </p:nvPr>
        </p:nvGraphicFramePr>
        <p:xfrm>
          <a:off x="2286000" y="2362200"/>
          <a:ext cx="6477000" cy="4170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193962" y="200891"/>
            <a:ext cx="1787238" cy="648456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218207" y="2824474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218208" y="18288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INTRODUCCIÓN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18208" y="3805933"/>
            <a:ext cx="1738746" cy="818054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218208" y="4786746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III</a:t>
            </a: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z="1800" b="1" smtClean="0">
                <a:latin typeface="Arial" pitchFamily="34" charset="0"/>
                <a:cs typeface="Arial" pitchFamily="34" charset="0"/>
              </a:rPr>
              <a:t>17</a:t>
            </a:fld>
            <a:endParaRPr lang="es-E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3670110" y="1442843"/>
            <a:ext cx="3581400" cy="771913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ANÁLISIS DEL PRESUPUESTO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21053" y="287679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$82,270.81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7443715" y="426384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$90,674.58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7452145" y="569753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$14,013.24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6" name="2 Título"/>
          <p:cNvSpPr txBox="1">
            <a:spLocks/>
          </p:cNvSpPr>
          <p:nvPr/>
        </p:nvSpPr>
        <p:spPr>
          <a:xfrm>
            <a:off x="1454624" y="4819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2800" dirty="0" smtClean="0">
                <a:latin typeface="Arial" pitchFamily="34" charset="0"/>
                <a:cs typeface="Arial" pitchFamily="34" charset="0"/>
              </a:rPr>
              <a:t>CAPÍTULO II: </a:t>
            </a:r>
            <a:br>
              <a:rPr lang="es-ES" sz="12800" dirty="0" smtClean="0">
                <a:latin typeface="Arial" pitchFamily="34" charset="0"/>
                <a:cs typeface="Arial" pitchFamily="34" charset="0"/>
              </a:rPr>
            </a:br>
            <a:r>
              <a:rPr lang="es-ES" sz="12800" dirty="0" smtClean="0">
                <a:latin typeface="Arial" pitchFamily="34" charset="0"/>
                <a:cs typeface="Arial" pitchFamily="34" charset="0"/>
              </a:rPr>
              <a:t>DIAGNÓSTICO DEL PROBLEMA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4800" dirty="0" smtClean="0"/>
              <a:t/>
            </a:r>
            <a:br>
              <a:rPr lang="es-ES" sz="4800" dirty="0" smtClean="0"/>
            </a:br>
            <a:endParaRPr lang="es-E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218208" y="57150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CONCLUSIONES Y RECOMENDACIONES </a:t>
            </a:r>
            <a:endParaRPr lang="es-ES" sz="1000" b="1" spc="50" dirty="0">
              <a:ln w="12700" cmpd="sng">
                <a:noFill/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15 Imagen" descr="HAZ D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35636" y="139817"/>
            <a:ext cx="1013004" cy="858346"/>
          </a:xfrm>
          <a:prstGeom prst="rect">
            <a:avLst/>
          </a:prstGeom>
        </p:spPr>
      </p:pic>
      <p:pic>
        <p:nvPicPr>
          <p:cNvPr id="20" name="Picture 2" descr="C:\Users\daniel\Desktop\Untitle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2" y="304800"/>
            <a:ext cx="1143000" cy="1280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5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695603469"/>
              </p:ext>
            </p:extLst>
          </p:nvPr>
        </p:nvGraphicFramePr>
        <p:xfrm>
          <a:off x="2286000" y="2362200"/>
          <a:ext cx="6477000" cy="4170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193962" y="200891"/>
            <a:ext cx="1787238" cy="648456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218207" y="2824474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218208" y="18288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INTRODUCCIÓN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18208" y="3805933"/>
            <a:ext cx="1738746" cy="818054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218208" y="4786746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III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3670110" y="1442843"/>
            <a:ext cx="3581400" cy="771913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ANÁLISIS DEL PRESUPUESTO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21053" y="287679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$27,781.36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7443715" y="426384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$24,754.80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7452145" y="569753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$14,013.24</a:t>
            </a:r>
            <a:endParaRPr lang="es-ES" dirty="0"/>
          </a:p>
        </p:txBody>
      </p:sp>
      <p:sp>
        <p:nvSpPr>
          <p:cNvPr id="26" name="2 Título"/>
          <p:cNvSpPr txBox="1">
            <a:spLocks/>
          </p:cNvSpPr>
          <p:nvPr/>
        </p:nvSpPr>
        <p:spPr>
          <a:xfrm>
            <a:off x="1454624" y="4819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2800" dirty="0" smtClean="0">
                <a:latin typeface="Arial" pitchFamily="34" charset="0"/>
                <a:cs typeface="Arial" pitchFamily="34" charset="0"/>
              </a:rPr>
              <a:t>CAPÍTULO II: </a:t>
            </a:r>
            <a:br>
              <a:rPr lang="es-ES" sz="12800" dirty="0" smtClean="0">
                <a:latin typeface="Arial" pitchFamily="34" charset="0"/>
                <a:cs typeface="Arial" pitchFamily="34" charset="0"/>
              </a:rPr>
            </a:br>
            <a:r>
              <a:rPr lang="es-ES" sz="12800" dirty="0" smtClean="0">
                <a:latin typeface="Arial" pitchFamily="34" charset="0"/>
                <a:cs typeface="Arial" pitchFamily="34" charset="0"/>
              </a:rPr>
              <a:t>DIAGNÓSTICO DEL PROBLEMA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4800" dirty="0" smtClean="0"/>
              <a:t/>
            </a:r>
            <a:br>
              <a:rPr lang="es-ES" sz="4800" dirty="0" smtClean="0"/>
            </a:br>
            <a:endParaRPr lang="es-E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2234252" y="5213559"/>
            <a:ext cx="6581063" cy="1337281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daniel\Desktop\hj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494385"/>
            <a:ext cx="3344088" cy="775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niel\Desktop\Untitle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065" y="5334066"/>
            <a:ext cx="1154889" cy="1096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Rectángulo redondeado"/>
          <p:cNvSpPr/>
          <p:nvPr/>
        </p:nvSpPr>
        <p:spPr>
          <a:xfrm>
            <a:off x="218208" y="57150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CONCLUSIONES Y RECOMENDACIONES </a:t>
            </a:r>
            <a:endParaRPr lang="es-ES" sz="1000" b="1" spc="50" dirty="0">
              <a:ln w="12700" cmpd="sng">
                <a:noFill/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18113" y="6167929"/>
            <a:ext cx="2133600" cy="365125"/>
          </a:xfrm>
        </p:spPr>
        <p:txBody>
          <a:bodyPr/>
          <a:lstStyle/>
          <a:p>
            <a:fld id="{BF0E69CE-7A1F-4C93-8179-A0156580E205}" type="slidenum">
              <a:rPr lang="es-ES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</a:t>
            </a:fld>
            <a:endParaRPr lang="es-E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18 Imagen" descr="HAZ D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35636" y="139817"/>
            <a:ext cx="1013004" cy="858346"/>
          </a:xfrm>
          <a:prstGeom prst="rect">
            <a:avLst/>
          </a:prstGeom>
        </p:spPr>
      </p:pic>
      <p:pic>
        <p:nvPicPr>
          <p:cNvPr id="23" name="Picture 2" descr="C:\Users\daniel\Desktop\Untitle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2" y="304800"/>
            <a:ext cx="1143000" cy="1280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75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3962" y="200891"/>
            <a:ext cx="1787238" cy="648456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218207" y="2824474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218208" y="18288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INTRODUCCIÓN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18208" y="3805933"/>
            <a:ext cx="1738746" cy="818054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218208" y="4786746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III</a:t>
            </a: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z="1800" b="1" smtClean="0">
                <a:latin typeface="Arial" pitchFamily="34" charset="0"/>
                <a:cs typeface="Arial" pitchFamily="34" charset="0"/>
              </a:rPr>
              <a:t>19</a:t>
            </a:fld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 Título"/>
          <p:cNvSpPr txBox="1">
            <a:spLocks/>
          </p:cNvSpPr>
          <p:nvPr/>
        </p:nvSpPr>
        <p:spPr>
          <a:xfrm>
            <a:off x="1454624" y="4819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2800" dirty="0" smtClean="0">
                <a:latin typeface="Arial" pitchFamily="34" charset="0"/>
                <a:cs typeface="Arial" pitchFamily="34" charset="0"/>
              </a:rPr>
              <a:t>CAPÍTULO II: </a:t>
            </a:r>
            <a:br>
              <a:rPr lang="es-ES" sz="12800" dirty="0" smtClean="0">
                <a:latin typeface="Arial" pitchFamily="34" charset="0"/>
                <a:cs typeface="Arial" pitchFamily="34" charset="0"/>
              </a:rPr>
            </a:br>
            <a:r>
              <a:rPr lang="es-ES" sz="12800" dirty="0" smtClean="0">
                <a:latin typeface="Arial" pitchFamily="34" charset="0"/>
                <a:cs typeface="Arial" pitchFamily="34" charset="0"/>
              </a:rPr>
              <a:t>DIAGNÓSTICO DEL PROBLEMA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4800" dirty="0" smtClean="0"/>
              <a:t/>
            </a:r>
            <a:br>
              <a:rPr lang="es-ES" sz="4800" dirty="0" smtClean="0"/>
            </a:br>
            <a:endParaRPr lang="es-E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218208" y="57150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CONCLUSIONES Y RECOMENDACIONES </a:t>
            </a:r>
            <a:endParaRPr lang="es-ES" sz="1000" b="1" spc="50" dirty="0">
              <a:ln w="12700" cmpd="sng">
                <a:noFill/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8824644"/>
              </p:ext>
            </p:extLst>
          </p:nvPr>
        </p:nvGraphicFramePr>
        <p:xfrm>
          <a:off x="2319017" y="2284046"/>
          <a:ext cx="6500813" cy="4274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13 Rectángulo redondeado"/>
          <p:cNvSpPr/>
          <p:nvPr/>
        </p:nvSpPr>
        <p:spPr>
          <a:xfrm>
            <a:off x="3915486" y="1624978"/>
            <a:ext cx="3307876" cy="530396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Cuadro de gastos </a:t>
            </a:r>
            <a:endParaRPr lang="es-E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15 Imagen" descr="HAZ 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35636" y="139817"/>
            <a:ext cx="1013004" cy="858346"/>
          </a:xfrm>
          <a:prstGeom prst="rect">
            <a:avLst/>
          </a:prstGeom>
        </p:spPr>
      </p:pic>
      <p:pic>
        <p:nvPicPr>
          <p:cNvPr id="18" name="Picture 2" descr="C:\Users\daniel\Desktop\Untit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2" y="304800"/>
            <a:ext cx="1143000" cy="1280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64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Rectángulo redondeado"/>
          <p:cNvSpPr/>
          <p:nvPr/>
        </p:nvSpPr>
        <p:spPr>
          <a:xfrm>
            <a:off x="1234144" y="5670785"/>
            <a:ext cx="7316586" cy="609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 redondeado"/>
          <p:cNvSpPr/>
          <p:nvPr/>
        </p:nvSpPr>
        <p:spPr>
          <a:xfrm>
            <a:off x="1195554" y="4260576"/>
            <a:ext cx="7346584" cy="114962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 redondeado"/>
          <p:cNvSpPr/>
          <p:nvPr/>
        </p:nvSpPr>
        <p:spPr>
          <a:xfrm>
            <a:off x="1195555" y="3340391"/>
            <a:ext cx="7346583" cy="609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Rectángulo redondeado"/>
          <p:cNvSpPr/>
          <p:nvPr/>
        </p:nvSpPr>
        <p:spPr>
          <a:xfrm>
            <a:off x="1225552" y="2521029"/>
            <a:ext cx="7316586" cy="609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 redondeado"/>
          <p:cNvSpPr/>
          <p:nvPr/>
        </p:nvSpPr>
        <p:spPr>
          <a:xfrm>
            <a:off x="1225552" y="1746861"/>
            <a:ext cx="2971799" cy="609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 redondeado"/>
          <p:cNvSpPr/>
          <p:nvPr/>
        </p:nvSpPr>
        <p:spPr>
          <a:xfrm>
            <a:off x="2505074" y="217208"/>
            <a:ext cx="4152899" cy="1330036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060274" y="483399"/>
            <a:ext cx="3042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AGENDA</a:t>
            </a:r>
            <a:endParaRPr lang="es-ES" sz="54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227028" y="1741682"/>
            <a:ext cx="2811988" cy="12618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es-ES" sz="3200" b="1" spc="50" dirty="0">
                <a:ln w="12700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Introducción</a:t>
            </a:r>
          </a:p>
          <a:p>
            <a:pPr algn="ctr"/>
            <a:r>
              <a:rPr lang="es-E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es-E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1300042" y="2521029"/>
            <a:ext cx="7006662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s-ES" sz="3200" b="1" spc="50" dirty="0" smtClean="0">
                <a:ln w="12700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Cap</a:t>
            </a:r>
            <a:r>
              <a:rPr lang="es-ES" sz="3200" b="1" spc="50" dirty="0">
                <a:ln w="12700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ít</a:t>
            </a:r>
            <a:r>
              <a:rPr lang="es-ES" sz="3200" b="1" spc="50" dirty="0" smtClean="0">
                <a:ln w="12700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ulo I: Fundamentación </a:t>
            </a:r>
            <a:r>
              <a:rPr lang="es-ES" sz="3200" b="1" spc="50" dirty="0">
                <a:ln w="12700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Teórica</a:t>
            </a:r>
            <a:r>
              <a:rPr lang="es-ES" sz="3200" b="1" spc="50" dirty="0">
                <a:ln w="1270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s-E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es-E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312552" y="3405093"/>
            <a:ext cx="7358296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s-ES" sz="3200" b="1" spc="50" dirty="0">
                <a:ln w="12700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Capítulo </a:t>
            </a:r>
            <a:r>
              <a:rPr lang="es-ES" sz="3200" b="1" spc="50" dirty="0" smtClean="0">
                <a:ln w="12700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II: </a:t>
            </a:r>
            <a:r>
              <a:rPr lang="es-ES" sz="3200" b="1" spc="50" dirty="0">
                <a:ln w="12700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Diagnóstico del problema </a:t>
            </a:r>
          </a:p>
          <a:p>
            <a:pPr algn="ctr"/>
            <a:r>
              <a:rPr lang="es-ES" sz="4400" b="1" spc="50" dirty="0" smtClean="0">
                <a:ln w="1270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es-ES" sz="4400" b="1" spc="50" dirty="0">
              <a:ln w="12700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1300042" y="4273983"/>
            <a:ext cx="753915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s-ES" sz="3200" b="1" spc="50" dirty="0">
                <a:ln w="12700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Capítulo </a:t>
            </a:r>
            <a:r>
              <a:rPr lang="es-ES" sz="3200" b="1" spc="50" dirty="0" smtClean="0">
                <a:ln w="12700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III: </a:t>
            </a:r>
            <a:r>
              <a:rPr lang="es-ES" sz="3200" b="1" spc="50" dirty="0">
                <a:ln w="12700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</a:t>
            </a:r>
            <a:r>
              <a:rPr lang="es-ES" sz="3200" b="1" spc="50" dirty="0" smtClean="0">
                <a:ln w="12700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lan de mejora para el manejo de recursos financieros. </a:t>
            </a:r>
          </a:p>
          <a:p>
            <a:pPr algn="ctr"/>
            <a:r>
              <a:rPr lang="es-ES" sz="3200" b="1" spc="50" dirty="0" smtClean="0">
                <a:ln w="12700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es-ES" sz="3200" b="1" spc="50" dirty="0">
              <a:ln w="12700" cmpd="sng">
                <a:noFill/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1300042" y="5710521"/>
            <a:ext cx="67078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s-ES" sz="3200" b="1" spc="50" dirty="0">
                <a:ln w="12700" cmpd="sng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Conclusiones y Recomendaciones </a:t>
            </a:r>
          </a:p>
          <a:p>
            <a:r>
              <a:rPr lang="es-ES" sz="3200" b="1" spc="50" dirty="0" smtClean="0">
                <a:ln w="1270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es-ES" sz="3200" b="1" spc="50" dirty="0">
              <a:ln w="12700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es-ES" sz="4400" b="1" spc="50" dirty="0" smtClean="0">
                <a:ln w="1270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es-ES" sz="4400" b="1" spc="50" dirty="0">
              <a:ln w="12700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z="1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fld>
            <a:endParaRPr lang="es-E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44 Imagen" descr="HAZ 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35636" y="139817"/>
            <a:ext cx="1013004" cy="8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8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daniel\Desktop\im150356800pxspanish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114" y="5010411"/>
            <a:ext cx="2233389" cy="1675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71600" y="1094827"/>
            <a:ext cx="82296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700" dirty="0" smtClean="0">
                <a:latin typeface="Arial" pitchFamily="34" charset="0"/>
                <a:cs typeface="Arial" pitchFamily="34" charset="0"/>
              </a:rPr>
              <a:t>CAPÍTULO III: </a:t>
            </a:r>
            <a:br>
              <a:rPr lang="es-ES" sz="2700" dirty="0" smtClean="0">
                <a:latin typeface="Arial" pitchFamily="34" charset="0"/>
                <a:cs typeface="Arial" pitchFamily="34" charset="0"/>
              </a:rPr>
            </a:br>
            <a:r>
              <a:rPr lang="es-ES" sz="2700" dirty="0">
                <a:latin typeface="Arial" pitchFamily="34" charset="0"/>
                <a:cs typeface="Arial" pitchFamily="34" charset="0"/>
              </a:rPr>
              <a:t>PLAN DE MEJORA PARA EL MANEJO DE RECURSOS FINANCIEROS.</a:t>
            </a:r>
            <a:r>
              <a:rPr lang="es-ES" dirty="0"/>
              <a:t/>
            </a:r>
            <a:br>
              <a:rPr lang="es-ES" dirty="0"/>
            </a:br>
            <a:r>
              <a:rPr lang="es-ES" sz="4800" dirty="0"/>
              <a:t/>
            </a:r>
            <a:br>
              <a:rPr lang="es-ES" sz="4800" dirty="0"/>
            </a:br>
            <a:endParaRPr lang="es-E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3962" y="200891"/>
            <a:ext cx="1787238" cy="648456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218207" y="2824474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218208" y="18288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INTRODUCCIÓN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18208" y="3805933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II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218208" y="4786746"/>
            <a:ext cx="1738746" cy="818054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III</a:t>
            </a: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z="1800" b="1" smtClean="0">
                <a:latin typeface="Arial" pitchFamily="34" charset="0"/>
                <a:cs typeface="Arial" pitchFamily="34" charset="0"/>
              </a:rPr>
              <a:t>20</a:t>
            </a:fld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218208" y="57150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CONCLUSIONES Y RECOMENDACIONES </a:t>
            </a:r>
            <a:endParaRPr lang="es-ES" sz="1000" b="1" spc="50" dirty="0">
              <a:ln w="12700" cmpd="sng">
                <a:noFill/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3670110" y="1752600"/>
            <a:ext cx="3581400" cy="771913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Servicios Portuarios </a:t>
            </a:r>
          </a:p>
        </p:txBody>
      </p:sp>
      <p:sp>
        <p:nvSpPr>
          <p:cNvPr id="2" name="1 Flecha derecha"/>
          <p:cNvSpPr/>
          <p:nvPr/>
        </p:nvSpPr>
        <p:spPr>
          <a:xfrm rot="5400000">
            <a:off x="4965509" y="2816131"/>
            <a:ext cx="990600" cy="586647"/>
          </a:xfrm>
          <a:prstGeom prst="rightArrow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4591334" y="3765150"/>
            <a:ext cx="208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$641,026.61 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Flecha derecha"/>
          <p:cNvSpPr/>
          <p:nvPr/>
        </p:nvSpPr>
        <p:spPr>
          <a:xfrm rot="2308742">
            <a:off x="6597715" y="3741946"/>
            <a:ext cx="762000" cy="409027"/>
          </a:xfrm>
          <a:prstGeom prst="rightArrow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Flecha derecha"/>
          <p:cNvSpPr/>
          <p:nvPr/>
        </p:nvSpPr>
        <p:spPr>
          <a:xfrm rot="5400000">
            <a:off x="5079809" y="4419474"/>
            <a:ext cx="762000" cy="409027"/>
          </a:xfrm>
          <a:prstGeom prst="rightArrow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Flecha derecha"/>
          <p:cNvSpPr/>
          <p:nvPr/>
        </p:nvSpPr>
        <p:spPr>
          <a:xfrm rot="7927624">
            <a:off x="3774656" y="3618718"/>
            <a:ext cx="762000" cy="409027"/>
          </a:xfrm>
          <a:prstGeom prst="rightArrow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C:\Users\daniel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529" y="4226815"/>
            <a:ext cx="2113128" cy="1873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niel\Desktop\serviciosportuari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309" y="4368178"/>
            <a:ext cx="2386013" cy="1590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19 Imagen" descr="HAZ D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35636" y="139817"/>
            <a:ext cx="1013004" cy="858346"/>
          </a:xfrm>
          <a:prstGeom prst="rect">
            <a:avLst/>
          </a:prstGeom>
        </p:spPr>
      </p:pic>
      <p:pic>
        <p:nvPicPr>
          <p:cNvPr id="24" name="Picture 2" descr="C:\Users\daniel\Desktop\Untitl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2" y="304800"/>
            <a:ext cx="1143000" cy="1280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30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71600" y="1094827"/>
            <a:ext cx="82296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700" dirty="0" smtClean="0">
                <a:latin typeface="Arial" pitchFamily="34" charset="0"/>
                <a:cs typeface="Arial" pitchFamily="34" charset="0"/>
              </a:rPr>
              <a:t>CAPÍTULO </a:t>
            </a:r>
            <a:r>
              <a:rPr lang="es-ES" sz="2700" dirty="0">
                <a:latin typeface="Arial" pitchFamily="34" charset="0"/>
                <a:cs typeface="Arial" pitchFamily="34" charset="0"/>
              </a:rPr>
              <a:t>I</a:t>
            </a:r>
            <a:r>
              <a:rPr lang="es-ES" sz="2700" dirty="0" smtClean="0">
                <a:latin typeface="Arial" pitchFamily="34" charset="0"/>
                <a:cs typeface="Arial" pitchFamily="34" charset="0"/>
              </a:rPr>
              <a:t>II: </a:t>
            </a:r>
            <a:br>
              <a:rPr lang="es-ES" sz="2700" dirty="0" smtClean="0">
                <a:latin typeface="Arial" pitchFamily="34" charset="0"/>
                <a:cs typeface="Arial" pitchFamily="34" charset="0"/>
              </a:rPr>
            </a:br>
            <a:r>
              <a:rPr lang="es-ES" sz="2700" dirty="0">
                <a:latin typeface="Arial" pitchFamily="34" charset="0"/>
                <a:cs typeface="Arial" pitchFamily="34" charset="0"/>
              </a:rPr>
              <a:t>PLAN DE MEJORA PARA EL MANEJO DE RECURSOS FINANCIEROS.</a:t>
            </a:r>
            <a:r>
              <a:rPr lang="es-ES" dirty="0"/>
              <a:t/>
            </a:r>
            <a:br>
              <a:rPr lang="es-ES" dirty="0"/>
            </a:br>
            <a:r>
              <a:rPr lang="es-ES" sz="4800" dirty="0"/>
              <a:t/>
            </a:r>
            <a:br>
              <a:rPr lang="es-ES" sz="4800" dirty="0"/>
            </a:br>
            <a:endParaRPr lang="es-E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3962" y="200891"/>
            <a:ext cx="1787238" cy="648456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218207" y="2824474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218208" y="18288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INTRODUCCIÓN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18208" y="3805933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II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218208" y="4786746"/>
            <a:ext cx="1738746" cy="818054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III</a:t>
            </a: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z="1800" b="1" smtClean="0">
                <a:latin typeface="Arial" pitchFamily="34" charset="0"/>
                <a:cs typeface="Arial" pitchFamily="34" charset="0"/>
              </a:rPr>
              <a:t>21</a:t>
            </a:fld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218208" y="57150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CONCLUSIONES Y RECOMENDACIONES </a:t>
            </a:r>
            <a:endParaRPr lang="es-ES" sz="1000" b="1" spc="50" dirty="0">
              <a:ln w="12700" cmpd="sng">
                <a:noFill/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4101621431"/>
              </p:ext>
            </p:extLst>
          </p:nvPr>
        </p:nvGraphicFramePr>
        <p:xfrm>
          <a:off x="2133600" y="1676400"/>
          <a:ext cx="6781800" cy="4554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daniel\Desktop\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43172"/>
            <a:ext cx="4648200" cy="988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Flecha abajo"/>
          <p:cNvSpPr/>
          <p:nvPr/>
        </p:nvSpPr>
        <p:spPr>
          <a:xfrm>
            <a:off x="4267200" y="4441423"/>
            <a:ext cx="685800" cy="980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 redondeado"/>
          <p:cNvSpPr/>
          <p:nvPr/>
        </p:nvSpPr>
        <p:spPr>
          <a:xfrm>
            <a:off x="2819400" y="5604800"/>
            <a:ext cx="3581400" cy="771913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</a:t>
            </a:r>
            <a:r>
              <a:rPr lang="es-E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añia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contratada</a:t>
            </a:r>
            <a:endParaRPr lang="es-E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15 Imagen" descr="HAZ D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35636" y="139817"/>
            <a:ext cx="1013004" cy="858346"/>
          </a:xfrm>
          <a:prstGeom prst="rect">
            <a:avLst/>
          </a:prstGeom>
        </p:spPr>
      </p:pic>
      <p:pic>
        <p:nvPicPr>
          <p:cNvPr id="19" name="Picture 2" descr="C:\Users\daniel\Desktop\Untitle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2" y="304800"/>
            <a:ext cx="1143000" cy="1280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4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Flecha derecha"/>
          <p:cNvSpPr/>
          <p:nvPr/>
        </p:nvSpPr>
        <p:spPr>
          <a:xfrm rot="5400000">
            <a:off x="2798708" y="3037119"/>
            <a:ext cx="723900" cy="530121"/>
          </a:xfrm>
          <a:prstGeom prst="rightArrow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Flecha derecha"/>
          <p:cNvSpPr/>
          <p:nvPr/>
        </p:nvSpPr>
        <p:spPr>
          <a:xfrm rot="5400000">
            <a:off x="7408625" y="2986464"/>
            <a:ext cx="723900" cy="530121"/>
          </a:xfrm>
          <a:prstGeom prst="rightArrow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71600" y="1094827"/>
            <a:ext cx="82296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700" dirty="0" smtClean="0">
                <a:latin typeface="Arial" pitchFamily="34" charset="0"/>
                <a:cs typeface="Arial" pitchFamily="34" charset="0"/>
              </a:rPr>
              <a:t>CAPÍTULO III: </a:t>
            </a:r>
            <a:br>
              <a:rPr lang="es-ES" sz="2700" dirty="0" smtClean="0">
                <a:latin typeface="Arial" pitchFamily="34" charset="0"/>
                <a:cs typeface="Arial" pitchFamily="34" charset="0"/>
              </a:rPr>
            </a:br>
            <a:r>
              <a:rPr lang="es-ES" sz="2700" dirty="0">
                <a:latin typeface="Arial" pitchFamily="34" charset="0"/>
                <a:cs typeface="Arial" pitchFamily="34" charset="0"/>
              </a:rPr>
              <a:t>PLAN DE MEJORA PARA EL MANEJO DE RECURSOS FINANCIEROS.</a:t>
            </a:r>
            <a:r>
              <a:rPr lang="es-ES" dirty="0"/>
              <a:t/>
            </a:r>
            <a:br>
              <a:rPr lang="es-ES" dirty="0"/>
            </a:br>
            <a:r>
              <a:rPr lang="es-ES" sz="4800" dirty="0"/>
              <a:t/>
            </a:r>
            <a:br>
              <a:rPr lang="es-ES" sz="4800" dirty="0"/>
            </a:br>
            <a:endParaRPr lang="es-E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3962" y="200891"/>
            <a:ext cx="1787238" cy="648456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218207" y="2824474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218208" y="18288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INTRODUCCIÓN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18208" y="3805933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II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218208" y="4786746"/>
            <a:ext cx="1738746" cy="818054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III</a:t>
            </a: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z="1800" b="1" smtClean="0">
                <a:latin typeface="Arial" pitchFamily="34" charset="0"/>
                <a:cs typeface="Arial" pitchFamily="34" charset="0"/>
              </a:rPr>
              <a:t>22</a:t>
            </a:fld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218208" y="57150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CONCLUSIONES Y RECOMENDACIONES </a:t>
            </a:r>
            <a:endParaRPr lang="es-ES" sz="1000" b="1" spc="50" dirty="0">
              <a:ln w="12700" cmpd="sng">
                <a:noFill/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670110" y="1752600"/>
            <a:ext cx="3581400" cy="771913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Rancho Militar</a:t>
            </a:r>
            <a:endParaRPr lang="es-E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2360558" y="3825267"/>
            <a:ext cx="1600200" cy="2161627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Personal del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Buque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Escuela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Guayas</a:t>
            </a:r>
          </a:p>
          <a:p>
            <a:pPr algn="ctr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$61,467.56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6970475" y="3805933"/>
            <a:ext cx="1600200" cy="2161627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Personal de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Guardiamarinas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$42,422.20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 descr="C:\Users\daniel\Desktop\fotolia43713968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83" y="4051735"/>
            <a:ext cx="2576454" cy="1708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20 Imagen" descr="HAZ 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35636" y="139817"/>
            <a:ext cx="1013004" cy="858346"/>
          </a:xfrm>
          <a:prstGeom prst="rect">
            <a:avLst/>
          </a:prstGeom>
        </p:spPr>
      </p:pic>
      <p:pic>
        <p:nvPicPr>
          <p:cNvPr id="23" name="Picture 2" descr="C:\Users\daniel\Desktop\Untit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2" y="304800"/>
            <a:ext cx="1143000" cy="1280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18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71600" y="1094827"/>
            <a:ext cx="82296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700" dirty="0" smtClean="0">
                <a:latin typeface="Arial" pitchFamily="34" charset="0"/>
                <a:cs typeface="Arial" pitchFamily="34" charset="0"/>
              </a:rPr>
              <a:t>CAPÍTULO III: </a:t>
            </a:r>
            <a:br>
              <a:rPr lang="es-ES" sz="2700" dirty="0" smtClean="0">
                <a:latin typeface="Arial" pitchFamily="34" charset="0"/>
                <a:cs typeface="Arial" pitchFamily="34" charset="0"/>
              </a:rPr>
            </a:br>
            <a:r>
              <a:rPr lang="es-ES" sz="2700" dirty="0">
                <a:latin typeface="Arial" pitchFamily="34" charset="0"/>
                <a:cs typeface="Arial" pitchFamily="34" charset="0"/>
              </a:rPr>
              <a:t>PLAN DE MEJORA PARA EL MANEJO DE RECURSOS FINANCIEROS.</a:t>
            </a:r>
            <a:r>
              <a:rPr lang="es-ES" dirty="0"/>
              <a:t/>
            </a:r>
            <a:br>
              <a:rPr lang="es-ES" dirty="0"/>
            </a:br>
            <a:r>
              <a:rPr lang="es-ES" sz="4800" dirty="0"/>
              <a:t/>
            </a:r>
            <a:br>
              <a:rPr lang="es-ES" sz="4800" dirty="0"/>
            </a:br>
            <a:endParaRPr lang="es-E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3962" y="200891"/>
            <a:ext cx="1787238" cy="648456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218207" y="2824474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218208" y="18288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INTRODUCCIÓN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18208" y="3805933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II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218208" y="4786746"/>
            <a:ext cx="1738746" cy="818054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III</a:t>
            </a: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z="1800" b="1" smtClean="0">
                <a:latin typeface="Arial" pitchFamily="34" charset="0"/>
                <a:cs typeface="Arial" pitchFamily="34" charset="0"/>
              </a:rPr>
              <a:t>23</a:t>
            </a:fld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218208" y="57150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CONCLUSIONES Y RECOMENDACIONES </a:t>
            </a:r>
            <a:endParaRPr lang="es-ES" sz="1000" b="1" spc="50" dirty="0">
              <a:ln w="12700" cmpd="sng">
                <a:noFill/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998255"/>
              </p:ext>
            </p:extLst>
          </p:nvPr>
        </p:nvGraphicFramePr>
        <p:xfrm>
          <a:off x="2514600" y="1828800"/>
          <a:ext cx="6027538" cy="4476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800"/>
                <a:gridCol w="1066800"/>
                <a:gridCol w="1524000"/>
                <a:gridCol w="845938"/>
              </a:tblGrid>
              <a:tr h="6602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TRAYECTO</a:t>
                      </a:r>
                      <a:endParaRPr lang="es-ES" sz="2000" dirty="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VALOR DE RANCHO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COEFICIENTE PAIS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VALOR TOTAL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30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BOSTON-CADIZ</a:t>
                      </a:r>
                      <a:endParaRPr lang="es-ES" sz="2000" dirty="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$ 2.00</a:t>
                      </a:r>
                      <a:endParaRPr lang="es-ES" sz="2000" dirty="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1.41</a:t>
                      </a:r>
                      <a:endParaRPr lang="es-ES" sz="2000" dirty="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$ 2.82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30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CADIZ-CORUÑA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$ 2.00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1.46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$ 2.92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30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CORUÑA-DUBLIN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$ 2.00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1.46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$ 2.92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30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DUBLIN-BREMEN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$ 2.00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1.47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$ 2.94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30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BREMEN-AMSTERDAM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$ 2.00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$ 3.00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30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AMSTERDAM-LA HAVRE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$ 2.00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1.45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$ 2.90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30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LE HAVRE-LISBOA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$ 2.00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1.52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$ 3.04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30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LISBOA-LA GUAIRA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$ 2.00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1.37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$ 2.74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30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LA GUAIRA-COLON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$ 2.00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1.33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$ 2.66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301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COLON-BALBOA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$ 2.00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1.26</a:t>
                      </a:r>
                      <a:endParaRPr lang="es-ES" sz="2000" dirty="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$ 2.52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339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BALBOA-GUAYAQUIL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$ 2.00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1.26</a:t>
                      </a:r>
                      <a:endParaRPr lang="es-ES" sz="200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$ 2.52</a:t>
                      </a:r>
                      <a:endParaRPr lang="es-ES" sz="2000" dirty="0">
                        <a:solidFill>
                          <a:srgbClr val="31849B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14 Imagen" descr="HAZ 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35636" y="139817"/>
            <a:ext cx="1013004" cy="858346"/>
          </a:xfrm>
          <a:prstGeom prst="rect">
            <a:avLst/>
          </a:prstGeom>
        </p:spPr>
      </p:pic>
      <p:pic>
        <p:nvPicPr>
          <p:cNvPr id="16" name="Picture 2" descr="C:\Users\daniel\Desktop\Untit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2" y="304800"/>
            <a:ext cx="1143000" cy="1280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10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71600" y="1094827"/>
            <a:ext cx="82296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700" dirty="0" smtClean="0">
                <a:latin typeface="Arial" pitchFamily="34" charset="0"/>
                <a:cs typeface="Arial" pitchFamily="34" charset="0"/>
              </a:rPr>
              <a:t>CAPÍTULO III: </a:t>
            </a:r>
            <a:br>
              <a:rPr lang="es-ES" sz="2700" dirty="0" smtClean="0">
                <a:latin typeface="Arial" pitchFamily="34" charset="0"/>
                <a:cs typeface="Arial" pitchFamily="34" charset="0"/>
              </a:rPr>
            </a:br>
            <a:r>
              <a:rPr lang="es-ES" sz="2700" dirty="0">
                <a:latin typeface="Arial" pitchFamily="34" charset="0"/>
                <a:cs typeface="Arial" pitchFamily="34" charset="0"/>
              </a:rPr>
              <a:t>PLAN DE MEJORA PARA EL MANEJO DE RECURSOS FINANCIEROS.</a:t>
            </a:r>
            <a:r>
              <a:rPr lang="es-ES" dirty="0"/>
              <a:t/>
            </a:r>
            <a:br>
              <a:rPr lang="es-ES" dirty="0"/>
            </a:br>
            <a:r>
              <a:rPr lang="es-ES" sz="4800" dirty="0"/>
              <a:t/>
            </a:r>
            <a:br>
              <a:rPr lang="es-ES" sz="4800" dirty="0"/>
            </a:br>
            <a:endParaRPr lang="es-E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3962" y="200891"/>
            <a:ext cx="1787238" cy="648456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218207" y="2824474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218208" y="18288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INTRODUCCIÓN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18208" y="3805933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II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218208" y="4786746"/>
            <a:ext cx="1738746" cy="818054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III</a:t>
            </a: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z="1800" b="1" smtClean="0">
                <a:latin typeface="Arial" pitchFamily="34" charset="0"/>
                <a:cs typeface="Arial" pitchFamily="34" charset="0"/>
              </a:rPr>
              <a:t>24</a:t>
            </a:fld>
            <a:endParaRPr lang="es-E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4205891" y="3386789"/>
            <a:ext cx="2362200" cy="771913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Asignación de Viáticos </a:t>
            </a:r>
            <a:endParaRPr lang="es-ES" sz="24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34 Flecha derecha"/>
          <p:cNvSpPr/>
          <p:nvPr/>
        </p:nvSpPr>
        <p:spPr>
          <a:xfrm rot="16200000">
            <a:off x="5001625" y="2681024"/>
            <a:ext cx="723900" cy="5301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Flecha derecha"/>
          <p:cNvSpPr/>
          <p:nvPr/>
        </p:nvSpPr>
        <p:spPr>
          <a:xfrm rot="5400000">
            <a:off x="5025040" y="4294586"/>
            <a:ext cx="723900" cy="5301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1" name="Picture 3" descr="C:\Users\daniel\Desktop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669689"/>
            <a:ext cx="2230270" cy="2117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aniel\Desktop\diapositivas\euros-dolares-450x3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891" y="4894301"/>
            <a:ext cx="2425787" cy="1638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43 Rectángulo redondeado"/>
          <p:cNvSpPr/>
          <p:nvPr/>
        </p:nvSpPr>
        <p:spPr>
          <a:xfrm>
            <a:off x="4458839" y="1666301"/>
            <a:ext cx="1919890" cy="771913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Rangos militares  </a:t>
            </a:r>
            <a:endParaRPr lang="es-ES" sz="20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4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Bisel"/>
          <p:cNvSpPr/>
          <p:nvPr/>
        </p:nvSpPr>
        <p:spPr>
          <a:xfrm>
            <a:off x="7178783" y="3501133"/>
            <a:ext cx="1713705" cy="609600"/>
          </a:xfrm>
          <a:prstGeom prst="bevel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$ 476,426.44</a:t>
            </a:r>
            <a:endParaRPr lang="es-ES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Flecha curvada hacia abajo"/>
          <p:cNvSpPr/>
          <p:nvPr/>
        </p:nvSpPr>
        <p:spPr>
          <a:xfrm>
            <a:off x="6378729" y="2646854"/>
            <a:ext cx="1927071" cy="66118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7" name="46 Flecha curvada hacia abajo"/>
          <p:cNvSpPr/>
          <p:nvPr/>
        </p:nvSpPr>
        <p:spPr>
          <a:xfrm rot="10800000">
            <a:off x="6328455" y="4277819"/>
            <a:ext cx="1927071" cy="66118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218208" y="57150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CONCLUSIONES Y RECOMENDACIONES </a:t>
            </a:r>
            <a:endParaRPr lang="es-ES" sz="1000" b="1" spc="50" dirty="0">
              <a:ln w="12700" cmpd="sng">
                <a:noFill/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19 Imagen" descr="HAZ 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35636" y="139817"/>
            <a:ext cx="1013004" cy="858346"/>
          </a:xfrm>
          <a:prstGeom prst="rect">
            <a:avLst/>
          </a:prstGeom>
        </p:spPr>
      </p:pic>
      <p:pic>
        <p:nvPicPr>
          <p:cNvPr id="23" name="Picture 2" descr="C:\Users\daniel\Desktop\Untitl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2" y="304800"/>
            <a:ext cx="1143000" cy="1280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26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daniel\Desktop\Image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248" y="3072119"/>
            <a:ext cx="3433152" cy="2285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67448" y="1257300"/>
            <a:ext cx="82296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700" dirty="0">
                <a:latin typeface="Arial" pitchFamily="34" charset="0"/>
                <a:cs typeface="Arial" pitchFamily="34" charset="0"/>
              </a:rPr>
              <a:t>CAPÍTULO </a:t>
            </a:r>
            <a:r>
              <a:rPr lang="es-ES" sz="2700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es-ES" sz="2700" dirty="0">
                <a:latin typeface="Arial" pitchFamily="34" charset="0"/>
                <a:cs typeface="Arial" pitchFamily="34" charset="0"/>
              </a:rPr>
              <a:t>: </a:t>
            </a:r>
            <a:br>
              <a:rPr lang="es-ES" sz="2700" dirty="0">
                <a:latin typeface="Arial" pitchFamily="34" charset="0"/>
                <a:cs typeface="Arial" pitchFamily="34" charset="0"/>
              </a:rPr>
            </a:br>
            <a:r>
              <a:rPr lang="es-ES" sz="2700" dirty="0">
                <a:latin typeface="Arial" pitchFamily="34" charset="0"/>
                <a:cs typeface="Arial" pitchFamily="34" charset="0"/>
              </a:rPr>
              <a:t>PLAN DE MEJORA PARA EL MANEJO DE RECURSOS FINANCIEROS.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sz="4800" dirty="0"/>
              <a:t/>
            </a:r>
            <a:br>
              <a:rPr lang="es-ES" sz="4800" dirty="0"/>
            </a:br>
            <a:endParaRPr lang="es-E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3962" y="200891"/>
            <a:ext cx="1787238" cy="648456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218207" y="2824474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218208" y="18288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INTRODUCCIÓN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18208" y="3805933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II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218208" y="4786746"/>
            <a:ext cx="1738746" cy="818054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III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z="1800" b="1" smtClean="0">
                <a:latin typeface="Arial" pitchFamily="34" charset="0"/>
                <a:cs typeface="Arial" pitchFamily="34" charset="0"/>
              </a:rPr>
              <a:t>25</a:t>
            </a:fld>
            <a:endParaRPr lang="es-E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218208" y="57150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CONCLUSIONES Y RECOMENDACIONES </a:t>
            </a:r>
            <a:endParaRPr lang="es-ES" sz="1000" b="1" spc="50" dirty="0">
              <a:ln w="12700" cmpd="sng">
                <a:noFill/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722003"/>
              </p:ext>
            </p:extLst>
          </p:nvPr>
        </p:nvGraphicFramePr>
        <p:xfrm>
          <a:off x="2438400" y="1957902"/>
          <a:ext cx="2895600" cy="4457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800"/>
                <a:gridCol w="1447800"/>
              </a:tblGrid>
              <a:tr h="5244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PERSONAL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VALOR DIARIO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22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CPNV</a:t>
                      </a:r>
                      <a:endParaRPr lang="es-ES" sz="14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$90.00</a:t>
                      </a:r>
                      <a:endParaRPr lang="es-ES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622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CPFG</a:t>
                      </a:r>
                      <a:endParaRPr lang="es-ES" sz="14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$85.00</a:t>
                      </a:r>
                      <a:endParaRPr lang="es-ES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622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CPCB</a:t>
                      </a:r>
                      <a:endParaRPr lang="es-ES" sz="14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$85.00</a:t>
                      </a:r>
                      <a:endParaRPr lang="es-ES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622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TNNV</a:t>
                      </a:r>
                      <a:endParaRPr lang="es-ES" sz="14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$70.00</a:t>
                      </a:r>
                      <a:endParaRPr lang="es-ES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622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TNFG</a:t>
                      </a:r>
                      <a:endParaRPr lang="es-ES" sz="14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$70.00</a:t>
                      </a:r>
                      <a:endParaRPr lang="es-ES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622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ALFG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$70.00</a:t>
                      </a:r>
                      <a:endParaRPr lang="es-ES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622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GM</a:t>
                      </a:r>
                      <a:endParaRPr lang="es-ES" sz="14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$60.00</a:t>
                      </a:r>
                      <a:endParaRPr lang="es-ES" sz="14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622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SUBP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$65.00</a:t>
                      </a:r>
                      <a:endParaRPr lang="es-E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622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SUBS</a:t>
                      </a:r>
                      <a:endParaRPr lang="es-ES" sz="14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$65.00</a:t>
                      </a:r>
                      <a:endParaRPr lang="es-ES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622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SGOP</a:t>
                      </a:r>
                      <a:endParaRPr lang="es-ES" sz="14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$60.00</a:t>
                      </a:r>
                      <a:endParaRPr lang="es-ES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622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SGOS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$60.00</a:t>
                      </a:r>
                      <a:endParaRPr lang="es-ES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622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CBOP</a:t>
                      </a:r>
                      <a:endParaRPr lang="es-ES" sz="14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$55.00</a:t>
                      </a:r>
                      <a:endParaRPr lang="es-ES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622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CBOS</a:t>
                      </a:r>
                      <a:endParaRPr lang="es-ES" sz="14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$55.00</a:t>
                      </a:r>
                      <a:endParaRPr lang="es-ES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622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MARO</a:t>
                      </a:r>
                      <a:endParaRPr lang="es-ES" sz="140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$55.00</a:t>
                      </a:r>
                      <a:endParaRPr lang="es-ES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622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SERV PUB.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$50.00</a:t>
                      </a:r>
                      <a:endParaRPr lang="es-E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9 Flecha izquierda, derecha y arriba"/>
          <p:cNvSpPr/>
          <p:nvPr/>
        </p:nvSpPr>
        <p:spPr>
          <a:xfrm rot="16200000">
            <a:off x="5174906" y="3510612"/>
            <a:ext cx="2138685" cy="1524000"/>
          </a:xfrm>
          <a:prstGeom prst="leftRightUpArrow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244248" y="2646854"/>
            <a:ext cx="1787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Total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66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562600" y="5410200"/>
            <a:ext cx="3150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itchFamily="34" charset="0"/>
                <a:cs typeface="Arial" pitchFamily="34" charset="0"/>
              </a:rPr>
              <a:t>33 días en puerto durante la segunda fase del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Crucero </a:t>
            </a:r>
            <a:r>
              <a:rPr lang="es-ES" dirty="0">
                <a:latin typeface="Arial" pitchFamily="34" charset="0"/>
                <a:cs typeface="Arial" pitchFamily="34" charset="0"/>
              </a:rPr>
              <a:t>I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nternacional </a:t>
            </a:r>
            <a:r>
              <a:rPr lang="es-ES" dirty="0">
                <a:latin typeface="Arial" pitchFamily="34" charset="0"/>
                <a:cs typeface="Arial" pitchFamily="34" charset="0"/>
              </a:rPr>
              <a:t>“Atlántico 2012”</a:t>
            </a:r>
          </a:p>
        </p:txBody>
      </p:sp>
      <p:sp>
        <p:nvSpPr>
          <p:cNvPr id="23" name="22 Rectángulo redondeado"/>
          <p:cNvSpPr/>
          <p:nvPr/>
        </p:nvSpPr>
        <p:spPr>
          <a:xfrm>
            <a:off x="5956766" y="1938552"/>
            <a:ext cx="2362200" cy="598550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Días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Puerto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4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18 Imagen" descr="HAZ 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35636" y="139817"/>
            <a:ext cx="1013004" cy="858346"/>
          </a:xfrm>
          <a:prstGeom prst="rect">
            <a:avLst/>
          </a:prstGeom>
        </p:spPr>
      </p:pic>
      <p:pic>
        <p:nvPicPr>
          <p:cNvPr id="21" name="Picture 2" descr="C:\Users\daniel\Desktop\Untit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2" y="304800"/>
            <a:ext cx="1143000" cy="1280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89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95400" y="1094827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ES" sz="2700" dirty="0">
                <a:latin typeface="Arial" pitchFamily="34" charset="0"/>
                <a:cs typeface="Arial" pitchFamily="34" charset="0"/>
              </a:rPr>
              <a:t>CAPÍTULO </a:t>
            </a:r>
            <a:r>
              <a:rPr lang="es-ES" sz="2700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es-ES" sz="2700" dirty="0">
                <a:latin typeface="Arial" pitchFamily="34" charset="0"/>
                <a:cs typeface="Arial" pitchFamily="34" charset="0"/>
              </a:rPr>
              <a:t>: </a:t>
            </a:r>
            <a:br>
              <a:rPr lang="es-ES" sz="2700" dirty="0">
                <a:latin typeface="Arial" pitchFamily="34" charset="0"/>
                <a:cs typeface="Arial" pitchFamily="34" charset="0"/>
              </a:rPr>
            </a:br>
            <a:r>
              <a:rPr lang="es-ES" sz="2700" dirty="0">
                <a:latin typeface="Arial" pitchFamily="34" charset="0"/>
                <a:cs typeface="Arial" pitchFamily="34" charset="0"/>
              </a:rPr>
              <a:t>PLAN DE MEJORA PARA EL MANEJO DE RECURSOS FINANCIEROS.</a:t>
            </a:r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3962" y="200891"/>
            <a:ext cx="1787238" cy="648456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218207" y="2824474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218208" y="18288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INTRODUCCIÓN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18208" y="3805933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II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218208" y="4786746"/>
            <a:ext cx="1738746" cy="818054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III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218208" y="57150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CONCLUSIONES Y RECOMENDACIONES </a:t>
            </a:r>
            <a:endParaRPr lang="es-ES" sz="1000" b="1" spc="50" dirty="0">
              <a:ln w="12700" cmpd="sng">
                <a:noFill/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z="1800" b="1" smtClean="0">
                <a:latin typeface="Arial" pitchFamily="34" charset="0"/>
                <a:cs typeface="Arial" pitchFamily="34" charset="0"/>
              </a:rPr>
              <a:t>26</a:t>
            </a:fld>
            <a:endParaRPr lang="es-ES" sz="1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408670103"/>
              </p:ext>
            </p:extLst>
          </p:nvPr>
        </p:nvGraphicFramePr>
        <p:xfrm>
          <a:off x="4254121" y="1479326"/>
          <a:ext cx="7010400" cy="4732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Abrir llave"/>
          <p:cNvSpPr/>
          <p:nvPr/>
        </p:nvSpPr>
        <p:spPr>
          <a:xfrm>
            <a:off x="4161429" y="1565181"/>
            <a:ext cx="685800" cy="4953000"/>
          </a:xfrm>
          <a:prstGeom prst="lef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2133600" y="3508646"/>
            <a:ext cx="1828800" cy="1213797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Asignación de viáticos </a:t>
            </a:r>
          </a:p>
        </p:txBody>
      </p:sp>
      <p:pic>
        <p:nvPicPr>
          <p:cNvPr id="19" name="18 Imagen" descr="PIOCH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5074" y="1836990"/>
            <a:ext cx="2285999" cy="1536615"/>
          </a:xfrm>
          <a:prstGeom prst="rect">
            <a:avLst/>
          </a:prstGeom>
        </p:spPr>
      </p:pic>
      <p:sp>
        <p:nvSpPr>
          <p:cNvPr id="7" name="6 Flecha abajo"/>
          <p:cNvSpPr/>
          <p:nvPr/>
        </p:nvSpPr>
        <p:spPr>
          <a:xfrm>
            <a:off x="2897304" y="4782722"/>
            <a:ext cx="381000" cy="6234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2104030" y="5406176"/>
            <a:ext cx="2057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pitchFamily="34" charset="0"/>
                <a:cs typeface="Arial" pitchFamily="34" charset="0"/>
              </a:rPr>
              <a:t>Departamento Logístico del Buque Escuela Guayas </a:t>
            </a:r>
          </a:p>
        </p:txBody>
      </p:sp>
      <p:pic>
        <p:nvPicPr>
          <p:cNvPr id="21" name="20 Imagen" descr="HAZ D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35636" y="139817"/>
            <a:ext cx="1013004" cy="858346"/>
          </a:xfrm>
          <a:prstGeom prst="rect">
            <a:avLst/>
          </a:prstGeom>
        </p:spPr>
      </p:pic>
      <p:pic>
        <p:nvPicPr>
          <p:cNvPr id="22" name="Picture 2" descr="C:\Users\daniel\Desktop\Untitle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2" y="304800"/>
            <a:ext cx="1143000" cy="1280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03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95400" y="1094827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ES" sz="2700" dirty="0">
                <a:latin typeface="Arial" pitchFamily="34" charset="0"/>
                <a:cs typeface="Arial" pitchFamily="34" charset="0"/>
              </a:rPr>
              <a:t>CAPÍTULO </a:t>
            </a:r>
            <a:r>
              <a:rPr lang="es-ES" sz="2700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es-ES" sz="2700" dirty="0">
                <a:latin typeface="Arial" pitchFamily="34" charset="0"/>
                <a:cs typeface="Arial" pitchFamily="34" charset="0"/>
              </a:rPr>
              <a:t>: </a:t>
            </a:r>
            <a:br>
              <a:rPr lang="es-ES" sz="2700" dirty="0">
                <a:latin typeface="Arial" pitchFamily="34" charset="0"/>
                <a:cs typeface="Arial" pitchFamily="34" charset="0"/>
              </a:rPr>
            </a:br>
            <a:r>
              <a:rPr lang="es-ES" sz="2700" dirty="0">
                <a:latin typeface="Arial" pitchFamily="34" charset="0"/>
                <a:cs typeface="Arial" pitchFamily="34" charset="0"/>
              </a:rPr>
              <a:t>PLAN DE MEJORA PARA EL MANEJO DE RECURSOS FINANCIEROS.</a:t>
            </a:r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3962" y="200891"/>
            <a:ext cx="1787238" cy="648456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218207" y="2824474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218208" y="18288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INTRODUCCIÓN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18208" y="3805933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II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218208" y="4786746"/>
            <a:ext cx="1738746" cy="818054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III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218208" y="57150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CONCLUSIONES Y RECOMENDACIONES </a:t>
            </a:r>
            <a:endParaRPr lang="es-ES" sz="1000" b="1" spc="50" dirty="0">
              <a:ln w="12700" cmpd="sng">
                <a:noFill/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z="1800" b="1" smtClean="0">
                <a:latin typeface="Arial" pitchFamily="34" charset="0"/>
                <a:cs typeface="Arial" pitchFamily="34" charset="0"/>
              </a:rPr>
              <a:t>27</a:t>
            </a:fld>
            <a:endParaRPr lang="es-E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4343400" y="2011742"/>
            <a:ext cx="2461146" cy="812732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Asignación de viáticos </a:t>
            </a:r>
          </a:p>
        </p:txBody>
      </p:sp>
      <p:sp>
        <p:nvSpPr>
          <p:cNvPr id="7" name="6 Flecha izquierda y arriba"/>
          <p:cNvSpPr/>
          <p:nvPr/>
        </p:nvSpPr>
        <p:spPr>
          <a:xfrm rot="10800000">
            <a:off x="2895600" y="2218992"/>
            <a:ext cx="1219200" cy="1738746"/>
          </a:xfrm>
          <a:prstGeom prst="leftUpArrow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izquierda y arriba"/>
          <p:cNvSpPr/>
          <p:nvPr/>
        </p:nvSpPr>
        <p:spPr>
          <a:xfrm rot="16200000">
            <a:off x="6612882" y="2553320"/>
            <a:ext cx="1776417" cy="1107760"/>
          </a:xfrm>
          <a:prstGeom prst="leftUpArrow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534219255"/>
              </p:ext>
            </p:extLst>
          </p:nvPr>
        </p:nvGraphicFramePr>
        <p:xfrm>
          <a:off x="2851244" y="3795860"/>
          <a:ext cx="5445458" cy="1656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5" name="Picture 3" descr="C:\Users\daniel\Desktop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88" y="2990306"/>
            <a:ext cx="1940284" cy="1429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daniel\Desktop\Untitle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88" y="4923836"/>
            <a:ext cx="1931185" cy="1448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17 Imagen" descr="HAZ D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35636" y="139817"/>
            <a:ext cx="1013004" cy="858346"/>
          </a:xfrm>
          <a:prstGeom prst="rect">
            <a:avLst/>
          </a:prstGeom>
        </p:spPr>
      </p:pic>
      <p:pic>
        <p:nvPicPr>
          <p:cNvPr id="20" name="Picture 2" descr="C:\Users\daniel\Desktop\Untitle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2" y="304800"/>
            <a:ext cx="1143000" cy="1280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95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079619066"/>
              </p:ext>
            </p:extLst>
          </p:nvPr>
        </p:nvGraphicFramePr>
        <p:xfrm>
          <a:off x="2220036" y="2453922"/>
          <a:ext cx="6268872" cy="4207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95400" y="1094827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ES" sz="2700" dirty="0">
                <a:latin typeface="Arial" pitchFamily="34" charset="0"/>
                <a:cs typeface="Arial" pitchFamily="34" charset="0"/>
              </a:rPr>
              <a:t>CAPÍTULO </a:t>
            </a:r>
            <a:r>
              <a:rPr lang="es-ES" sz="2700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es-ES" sz="2700" dirty="0">
                <a:latin typeface="Arial" pitchFamily="34" charset="0"/>
                <a:cs typeface="Arial" pitchFamily="34" charset="0"/>
              </a:rPr>
              <a:t>: </a:t>
            </a:r>
            <a:br>
              <a:rPr lang="es-ES" sz="2700" dirty="0">
                <a:latin typeface="Arial" pitchFamily="34" charset="0"/>
                <a:cs typeface="Arial" pitchFamily="34" charset="0"/>
              </a:rPr>
            </a:br>
            <a:r>
              <a:rPr lang="es-ES" sz="2700" dirty="0">
                <a:latin typeface="Arial" pitchFamily="34" charset="0"/>
                <a:cs typeface="Arial" pitchFamily="34" charset="0"/>
              </a:rPr>
              <a:t>PLAN DE MEJORA PARA EL MANEJO DE RECURSOS FINANCIEROS.</a:t>
            </a:r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3962" y="200891"/>
            <a:ext cx="1787238" cy="648456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218207" y="2824474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218208" y="18288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INTRODUCCIÓN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18208" y="3805933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II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218208" y="4786746"/>
            <a:ext cx="1738746" cy="818054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III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218208" y="57150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CONCLUSIONES Y RECOMENDACIONES </a:t>
            </a:r>
            <a:endParaRPr lang="es-ES" sz="1000" b="1" spc="50" dirty="0">
              <a:ln w="12700" cmpd="sng">
                <a:noFill/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z="1800" b="1" smtClean="0">
                <a:latin typeface="Arial" pitchFamily="34" charset="0"/>
                <a:cs typeface="Arial" pitchFamily="34" charset="0"/>
              </a:rPr>
              <a:t>28</a:t>
            </a:fld>
            <a:endParaRPr lang="es-E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249572" y="1828800"/>
            <a:ext cx="2209800" cy="635112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TARJETA DE DÉBITO 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324600" y="284204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COSTO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562635" y="285545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BENEFICIO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15 Imagen" descr="HAZ D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35636" y="139817"/>
            <a:ext cx="1013004" cy="858346"/>
          </a:xfrm>
          <a:prstGeom prst="rect">
            <a:avLst/>
          </a:prstGeom>
        </p:spPr>
      </p:pic>
      <p:pic>
        <p:nvPicPr>
          <p:cNvPr id="18" name="Picture 2" descr="C:\Users\daniel\Desktop\Untitle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2" y="304800"/>
            <a:ext cx="1143000" cy="1280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92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95400" y="1094827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ES" sz="2700" dirty="0">
                <a:latin typeface="Arial" pitchFamily="34" charset="0"/>
                <a:cs typeface="Arial" pitchFamily="34" charset="0"/>
              </a:rPr>
              <a:t>CAPÍTULO </a:t>
            </a:r>
            <a:r>
              <a:rPr lang="es-ES" sz="2700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es-ES" sz="2700" dirty="0">
                <a:latin typeface="Arial" pitchFamily="34" charset="0"/>
                <a:cs typeface="Arial" pitchFamily="34" charset="0"/>
              </a:rPr>
              <a:t>: </a:t>
            </a:r>
            <a:br>
              <a:rPr lang="es-ES" sz="2700" dirty="0">
                <a:latin typeface="Arial" pitchFamily="34" charset="0"/>
                <a:cs typeface="Arial" pitchFamily="34" charset="0"/>
              </a:rPr>
            </a:br>
            <a:r>
              <a:rPr lang="es-ES" sz="2700" dirty="0">
                <a:latin typeface="Arial" pitchFamily="34" charset="0"/>
                <a:cs typeface="Arial" pitchFamily="34" charset="0"/>
              </a:rPr>
              <a:t>PLAN DE MEJORA PARA EL MANEJO DE RECURSOS FINANCIEROS.</a:t>
            </a:r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3962" y="200891"/>
            <a:ext cx="1787238" cy="648456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218207" y="2824474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218208" y="18288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INTRODUCCIÓN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18208" y="3805933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II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218208" y="4786746"/>
            <a:ext cx="1738746" cy="818054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III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218208" y="57150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CONCLUSIONES Y RECOMENDACIONES </a:t>
            </a:r>
            <a:endParaRPr lang="es-ES" sz="1000" b="1" spc="50" dirty="0">
              <a:ln w="12700" cmpd="sng">
                <a:noFill/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z="1800" b="1" smtClean="0">
                <a:latin typeface="Arial" pitchFamily="34" charset="0"/>
                <a:cs typeface="Arial" pitchFamily="34" charset="0"/>
              </a:rPr>
              <a:t>29</a:t>
            </a:fld>
            <a:endParaRPr lang="es-ES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daniel\Desktop\Cajero Automático.Robo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53462"/>
            <a:ext cx="2362200" cy="2574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19 Diagrama"/>
          <p:cNvGraphicFramePr/>
          <p:nvPr>
            <p:extLst>
              <p:ext uri="{D42A27DB-BD31-4B8C-83A1-F6EECF244321}">
                <p14:modId xmlns:p14="http://schemas.microsoft.com/office/powerpoint/2010/main" val="2303352433"/>
              </p:ext>
            </p:extLst>
          </p:nvPr>
        </p:nvGraphicFramePr>
        <p:xfrm>
          <a:off x="4495800" y="2565183"/>
          <a:ext cx="4379794" cy="3299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23 Rectángulo redondeado"/>
          <p:cNvSpPr/>
          <p:nvPr/>
        </p:nvSpPr>
        <p:spPr>
          <a:xfrm>
            <a:off x="6054436" y="1855690"/>
            <a:ext cx="1981200" cy="562358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Ventajas</a:t>
            </a:r>
            <a:endParaRPr lang="es-E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15 Imagen" descr="HAZ D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35636" y="139817"/>
            <a:ext cx="1013004" cy="858346"/>
          </a:xfrm>
          <a:prstGeom prst="rect">
            <a:avLst/>
          </a:prstGeom>
        </p:spPr>
      </p:pic>
      <p:pic>
        <p:nvPicPr>
          <p:cNvPr id="18" name="Picture 2" descr="C:\Users\daniel\Desktop\Untitle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2" y="304800"/>
            <a:ext cx="1143000" cy="1280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61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niel\Desktop\diapositivas\dfg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434" y="4177454"/>
            <a:ext cx="3494430" cy="2319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aniel\Desktop\diapositivas\Presupues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16" y="4079235"/>
            <a:ext cx="3460258" cy="2417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 smtClean="0">
                <a:effectLst/>
                <a:latin typeface="Arial" pitchFamily="34" charset="0"/>
                <a:cs typeface="Arial" pitchFamily="34" charset="0"/>
              </a:rPr>
              <a:t>       INTRODUCCIÓN</a:t>
            </a:r>
            <a:endParaRPr lang="es-ES" sz="48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17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286" y="1752600"/>
            <a:ext cx="3438372" cy="2463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Rectángulo"/>
          <p:cNvSpPr/>
          <p:nvPr/>
        </p:nvSpPr>
        <p:spPr>
          <a:xfrm>
            <a:off x="193962" y="200891"/>
            <a:ext cx="1787238" cy="648456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218208" y="1752600"/>
            <a:ext cx="1738746" cy="818054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effectLst/>
                <a:latin typeface="Arial" pitchFamily="34" charset="0"/>
                <a:cs typeface="Arial" pitchFamily="34" charset="0"/>
              </a:rPr>
              <a:t>INTRODUCCIÓN</a:t>
            </a:r>
            <a:r>
              <a:rPr lang="en-US" sz="1400" dirty="0" smtClean="0"/>
              <a:t> </a:t>
            </a:r>
            <a:endParaRPr lang="es-ES" sz="1400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218208" y="279989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18208" y="3805933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18208" y="4786746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III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z="1800" b="1" smtClean="0">
                <a:latin typeface="Arial" pitchFamily="34" charset="0"/>
                <a:cs typeface="Arial" pitchFamily="34" charset="0"/>
              </a:rPr>
              <a:t>3</a:t>
            </a:fld>
            <a:endParaRPr lang="es-ES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3" descr="C:\Users\daniel\Desktop\postgrado-en-finanzas-para-pym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43" y="1794645"/>
            <a:ext cx="3577750" cy="2382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19 Imagen" descr="PIOCH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2539142"/>
            <a:ext cx="3410289" cy="2292346"/>
          </a:xfrm>
          <a:prstGeom prst="rect">
            <a:avLst/>
          </a:prstGeom>
        </p:spPr>
      </p:pic>
      <p:sp>
        <p:nvSpPr>
          <p:cNvPr id="19" name="18 Rectángulo redondeado"/>
          <p:cNvSpPr/>
          <p:nvPr/>
        </p:nvSpPr>
        <p:spPr>
          <a:xfrm>
            <a:off x="218208" y="57150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CONCLUSIONES Y RECOMENDACIONES </a:t>
            </a:r>
            <a:endParaRPr lang="es-ES" sz="1000" b="1" spc="50" dirty="0">
              <a:ln w="12700" cmpd="sng">
                <a:noFill/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daniel\Desktop\Untitle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2" y="304800"/>
            <a:ext cx="1143000" cy="1280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21 Imagen" descr="HAZ D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35636" y="139817"/>
            <a:ext cx="1013004" cy="8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95400" y="1094827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ES" dirty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CONCLUSIONES Y RECOMENDACIONES </a:t>
            </a:r>
            <a:br>
              <a:rPr lang="es-ES" dirty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3962" y="200891"/>
            <a:ext cx="1787238" cy="648456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218207" y="2824474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218208" y="18288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INTRODUCCIÓN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18208" y="3805933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II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218208" y="4786746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III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218208" y="5715000"/>
            <a:ext cx="1738746" cy="818054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spc="50" dirty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CONCLUSIONES Y RECOMENDACIONES </a:t>
            </a: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z="1800" b="1" smtClean="0">
                <a:latin typeface="Arial" pitchFamily="34" charset="0"/>
                <a:cs typeface="Arial" pitchFamily="34" charset="0"/>
              </a:rPr>
              <a:t>30</a:t>
            </a:fld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81010163"/>
              </p:ext>
            </p:extLst>
          </p:nvPr>
        </p:nvGraphicFramePr>
        <p:xfrm>
          <a:off x="2286000" y="1371600"/>
          <a:ext cx="6400800" cy="4875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15 Imagen" descr="HAZ D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35636" y="139817"/>
            <a:ext cx="1013004" cy="858346"/>
          </a:xfrm>
          <a:prstGeom prst="rect">
            <a:avLst/>
          </a:prstGeom>
        </p:spPr>
      </p:pic>
      <p:pic>
        <p:nvPicPr>
          <p:cNvPr id="18" name="Picture 2" descr="C:\Users\daniel\Desktop\Untitle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2" y="304800"/>
            <a:ext cx="1143000" cy="1280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8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95400" y="1094827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ES" dirty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CONCLUSIONES Y RECOMENDACIONES </a:t>
            </a:r>
            <a:br>
              <a:rPr lang="es-ES" dirty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3962" y="200891"/>
            <a:ext cx="1787238" cy="648456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218207" y="2824474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218208" y="18288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INTRODUCCIÓN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18208" y="3805933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II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218208" y="4786746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CAPÍTULO III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218208" y="5715000"/>
            <a:ext cx="1738746" cy="818054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spc="50" dirty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CONCLUSIONES Y RECOMENDACIONES </a:t>
            </a: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z="1800" b="1" smtClean="0">
                <a:latin typeface="Arial" pitchFamily="34" charset="0"/>
                <a:cs typeface="Arial" pitchFamily="34" charset="0"/>
              </a:rPr>
              <a:t>31</a:t>
            </a:fld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689319982"/>
              </p:ext>
            </p:extLst>
          </p:nvPr>
        </p:nvGraphicFramePr>
        <p:xfrm>
          <a:off x="2286000" y="1371600"/>
          <a:ext cx="6400800" cy="4875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15 Imagen" descr="HAZ D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35636" y="139817"/>
            <a:ext cx="1013004" cy="858346"/>
          </a:xfrm>
          <a:prstGeom prst="rect">
            <a:avLst/>
          </a:prstGeom>
        </p:spPr>
      </p:pic>
      <p:pic>
        <p:nvPicPr>
          <p:cNvPr id="18" name="Picture 2" descr="C:\Users\daniel\Desktop\Untitle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2" y="304800"/>
            <a:ext cx="1143000" cy="1280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27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aniel\Desktop\Guayaquil2000_Muelle del Buque Escuela Guay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z="1800" b="1" smtClean="0">
                <a:latin typeface="Arial" pitchFamily="34" charset="0"/>
                <a:cs typeface="Arial" pitchFamily="34" charset="0"/>
              </a:rPr>
              <a:t>32</a:t>
            </a:fld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1 Cuadro de texto"/>
          <p:cNvSpPr txBox="1"/>
          <p:nvPr/>
        </p:nvSpPr>
        <p:spPr>
          <a:xfrm>
            <a:off x="914400" y="2138149"/>
            <a:ext cx="7469846" cy="264072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ea typeface="Calibri"/>
                <a:cs typeface="Times New Roman"/>
              </a:rPr>
              <a:t>GRACIAS POR SU ATENCIÓN </a:t>
            </a:r>
            <a:endParaRPr lang="es-ES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7 Imagen" descr="PIOCH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427" y="4191000"/>
            <a:ext cx="3410289" cy="229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09600" y="315191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b="1" dirty="0" smtClean="0">
                <a:effectLst/>
                <a:latin typeface="Arial" pitchFamily="34" charset="0"/>
                <a:cs typeface="Arial" pitchFamily="34" charset="0"/>
              </a:rPr>
              <a:t>         </a:t>
            </a:r>
            <a:r>
              <a:rPr lang="es-ES" sz="4000" dirty="0" smtClean="0">
                <a:latin typeface="Arial" pitchFamily="34" charset="0"/>
                <a:cs typeface="Arial" pitchFamily="34" charset="0"/>
              </a:rPr>
              <a:t>DEFINICIÓN DEL PROBLEMA </a:t>
            </a:r>
            <a:endParaRPr lang="es-E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3962" y="200891"/>
            <a:ext cx="1787238" cy="648456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218208" y="1752600"/>
            <a:ext cx="1738746" cy="818054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INTRODUCCIÓN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18208" y="279989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18208" y="3805933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18208" y="4786746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III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z="1800" b="1" smtClean="0">
                <a:latin typeface="Arial" pitchFamily="34" charset="0"/>
                <a:cs typeface="Arial" pitchFamily="34" charset="0"/>
              </a:rPr>
              <a:t>4</a:t>
            </a:fld>
            <a:endParaRPr lang="es-E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18208" y="57150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CONCLUSIONES Y RECOMENDACIONES </a:t>
            </a:r>
            <a:endParaRPr lang="es-ES" sz="1000" b="1" spc="50" dirty="0">
              <a:ln w="12700" cmpd="sng">
                <a:noFill/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774482600"/>
              </p:ext>
            </p:extLst>
          </p:nvPr>
        </p:nvGraphicFramePr>
        <p:xfrm>
          <a:off x="2133600" y="1905000"/>
          <a:ext cx="6603639" cy="4339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17 Cinta hacia arriba"/>
          <p:cNvSpPr/>
          <p:nvPr/>
        </p:nvSpPr>
        <p:spPr>
          <a:xfrm>
            <a:off x="2401975" y="5919512"/>
            <a:ext cx="6140163" cy="409027"/>
          </a:xfrm>
          <a:prstGeom prst="ribbon2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Crucero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“Atlántico 2012”</a:t>
            </a:r>
            <a:endParaRPr lang="es-ES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3276600" y="2146596"/>
            <a:ext cx="4648200" cy="848113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ELEMENTO FUNCIONAL </a:t>
            </a:r>
          </a:p>
          <a:p>
            <a:pPr lvl="0" algn="ctr"/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LOG</a:t>
            </a:r>
            <a:r>
              <a:rPr lang="es-ES" sz="2400" dirty="0" smtClean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í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STICO  FINANZAS</a:t>
            </a:r>
            <a:endParaRPr lang="es-ES" sz="2400" dirty="0" smtClean="0">
              <a:ln>
                <a:solidFill>
                  <a:schemeClr val="bg1"/>
                </a:solidFill>
              </a:ln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dirty="0"/>
          </a:p>
        </p:txBody>
      </p:sp>
      <p:pic>
        <p:nvPicPr>
          <p:cNvPr id="14" name="13 Imagen" descr="HAZ D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35636" y="139817"/>
            <a:ext cx="1013004" cy="858346"/>
          </a:xfrm>
          <a:prstGeom prst="rect">
            <a:avLst/>
          </a:prstGeom>
        </p:spPr>
      </p:pic>
      <p:pic>
        <p:nvPicPr>
          <p:cNvPr id="16" name="Picture 2" descr="C:\Users\daniel\Desktop\Untitle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2" y="304800"/>
            <a:ext cx="1143000" cy="1280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54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20 Diagrama"/>
          <p:cNvGraphicFramePr/>
          <p:nvPr>
            <p:extLst>
              <p:ext uri="{D42A27DB-BD31-4B8C-83A1-F6EECF244321}">
                <p14:modId xmlns:p14="http://schemas.microsoft.com/office/powerpoint/2010/main" val="527491030"/>
              </p:ext>
            </p:extLst>
          </p:nvPr>
        </p:nvGraphicFramePr>
        <p:xfrm>
          <a:off x="2133600" y="1295400"/>
          <a:ext cx="6705600" cy="5251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300" b="1" dirty="0" smtClean="0">
                <a:effectLst/>
                <a:latin typeface="Arial" pitchFamily="34" charset="0"/>
                <a:cs typeface="Arial" pitchFamily="34" charset="0"/>
              </a:rPr>
              <a:t>         </a:t>
            </a:r>
            <a:r>
              <a:rPr lang="es-ES" sz="5300" dirty="0" smtClean="0">
                <a:latin typeface="Arial" pitchFamily="34" charset="0"/>
                <a:cs typeface="Arial" pitchFamily="34" charset="0"/>
              </a:rPr>
              <a:t>JUSTIFICACIÓN </a:t>
            </a:r>
            <a:r>
              <a:rPr lang="es-ES" sz="4800" dirty="0"/>
              <a:t/>
            </a:r>
            <a:br>
              <a:rPr lang="es-ES" sz="4800" dirty="0"/>
            </a:br>
            <a:endParaRPr lang="es-E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3962" y="200891"/>
            <a:ext cx="1787238" cy="648456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218208" y="1752600"/>
            <a:ext cx="1738746" cy="818054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INTRODUCCIÓN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18208" y="279989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18208" y="3805933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18208" y="4786746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III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z="1800" b="1" smtClean="0">
                <a:latin typeface="Arial" pitchFamily="34" charset="0"/>
                <a:cs typeface="Arial" pitchFamily="34" charset="0"/>
              </a:rPr>
              <a:t>5</a:t>
            </a:fld>
            <a:endParaRPr lang="es-E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657600" y="5486400"/>
            <a:ext cx="3733800" cy="771913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400" dirty="0" smtClean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CRUCEROS INTERNACIONALES</a:t>
            </a:r>
          </a:p>
          <a:p>
            <a:pPr algn="ctr"/>
            <a:endParaRPr lang="es-ES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218208" y="57150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CONCLUSIONES Y RECOMENDACIONES </a:t>
            </a:r>
            <a:endParaRPr lang="es-ES" sz="1000" b="1" spc="50" dirty="0">
              <a:ln w="12700" cmpd="sng">
                <a:noFill/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15 Imagen" descr="HAZ D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35636" y="139817"/>
            <a:ext cx="1013004" cy="858346"/>
          </a:xfrm>
          <a:prstGeom prst="rect">
            <a:avLst/>
          </a:prstGeom>
        </p:spPr>
      </p:pic>
      <p:pic>
        <p:nvPicPr>
          <p:cNvPr id="18" name="Picture 2" descr="C:\Users\daniel\Desktop\Untitle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2" y="304800"/>
            <a:ext cx="1143000" cy="1280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67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niel\Desktop\diapositivas\Logo Finanz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886691"/>
            <a:ext cx="6348781" cy="564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300" b="1" dirty="0" smtClean="0">
                <a:effectLst/>
                <a:latin typeface="Arial" pitchFamily="34" charset="0"/>
                <a:cs typeface="Arial" pitchFamily="34" charset="0"/>
              </a:rPr>
              <a:t>         </a:t>
            </a:r>
            <a:r>
              <a:rPr lang="es-ES" sz="5300" dirty="0" smtClean="0">
                <a:latin typeface="Arial" pitchFamily="34" charset="0"/>
                <a:cs typeface="Arial" pitchFamily="34" charset="0"/>
              </a:rPr>
              <a:t>OBJETIVOS </a:t>
            </a:r>
            <a:r>
              <a:rPr lang="es-ES" sz="4800" dirty="0"/>
              <a:t/>
            </a:r>
            <a:br>
              <a:rPr lang="es-ES" sz="4800" dirty="0"/>
            </a:br>
            <a:endParaRPr lang="es-E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3962" y="200891"/>
            <a:ext cx="1787238" cy="648456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218208" y="1752600"/>
            <a:ext cx="1738746" cy="818054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effectLst/>
                <a:latin typeface="Arial" pitchFamily="34" charset="0"/>
                <a:cs typeface="Arial" pitchFamily="34" charset="0"/>
              </a:rPr>
              <a:t>INTRODUCCIÓN</a:t>
            </a:r>
            <a:r>
              <a:rPr lang="en-US" sz="1400" dirty="0" smtClean="0"/>
              <a:t> </a:t>
            </a:r>
            <a:endParaRPr lang="es-ES" sz="1400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218208" y="279989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18208" y="3805933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18208" y="4786746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III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z="1800" b="1" smtClean="0">
                <a:latin typeface="Arial" pitchFamily="34" charset="0"/>
                <a:cs typeface="Arial" pitchFamily="34" charset="0"/>
              </a:rPr>
              <a:t>6</a:t>
            </a:fld>
            <a:endParaRPr lang="es-E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209800" y="1846435"/>
            <a:ext cx="6629400" cy="2368525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 smtClean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Gener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l:</a:t>
            </a:r>
          </a:p>
          <a:p>
            <a:pPr algn="just"/>
            <a:r>
              <a:rPr lang="es-ES" sz="2400" dirty="0">
                <a:solidFill>
                  <a:schemeClr val="bg1"/>
                </a:solidFill>
              </a:rPr>
              <a:t>Elaborar una propuesta de mejora que permita la optimización  de la  administración del recurso financiero, asignado a los cruceros internacionales de instrucción a bordo del Buque Escuela Guayas.</a:t>
            </a:r>
            <a:endParaRPr lang="es-ES" sz="24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218208" y="57150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CONCLUSIONES Y RECOMENDACIONES </a:t>
            </a:r>
            <a:endParaRPr lang="es-ES" sz="1000" b="1" spc="50" dirty="0">
              <a:ln w="12700" cmpd="sng">
                <a:noFill/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15 Imagen" descr="HAZ 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35636" y="139817"/>
            <a:ext cx="1013004" cy="858346"/>
          </a:xfrm>
          <a:prstGeom prst="rect">
            <a:avLst/>
          </a:prstGeom>
        </p:spPr>
      </p:pic>
      <p:pic>
        <p:nvPicPr>
          <p:cNvPr id="19" name="Picture 2" descr="C:\Users\daniel\Desktop\Untit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2" y="304800"/>
            <a:ext cx="1143000" cy="1280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04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 redondeado"/>
          <p:cNvSpPr/>
          <p:nvPr/>
        </p:nvSpPr>
        <p:spPr>
          <a:xfrm>
            <a:off x="7162800" y="2438400"/>
            <a:ext cx="1600200" cy="3075710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4876800" y="2438400"/>
            <a:ext cx="1600200" cy="3075710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2590800" y="2529090"/>
            <a:ext cx="1600200" cy="3075710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82704915"/>
              </p:ext>
            </p:extLst>
          </p:nvPr>
        </p:nvGraphicFramePr>
        <p:xfrm>
          <a:off x="2057400" y="1828800"/>
          <a:ext cx="6697862" cy="4674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300" b="1" dirty="0" smtClean="0">
                <a:effectLst/>
                <a:latin typeface="Arial" pitchFamily="34" charset="0"/>
                <a:cs typeface="Arial" pitchFamily="34" charset="0"/>
              </a:rPr>
              <a:t>         </a:t>
            </a:r>
            <a:r>
              <a:rPr lang="es-ES" sz="5300" dirty="0" smtClean="0">
                <a:latin typeface="Arial" pitchFamily="34" charset="0"/>
                <a:cs typeface="Arial" pitchFamily="34" charset="0"/>
              </a:rPr>
              <a:t>OBJETIVOS </a:t>
            </a:r>
            <a:r>
              <a:rPr lang="es-ES" sz="4800" dirty="0"/>
              <a:t/>
            </a:r>
            <a:br>
              <a:rPr lang="es-ES" sz="4800" dirty="0"/>
            </a:br>
            <a:endParaRPr lang="es-E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3962" y="200891"/>
            <a:ext cx="1787238" cy="648456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218208" y="1752600"/>
            <a:ext cx="1738746" cy="818054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effectLst/>
                <a:latin typeface="Arial" pitchFamily="34" charset="0"/>
                <a:cs typeface="Arial" pitchFamily="34" charset="0"/>
              </a:rPr>
              <a:t>INTRODUCCIÓN</a:t>
            </a:r>
            <a:r>
              <a:rPr lang="en-US" sz="1400" dirty="0" smtClean="0"/>
              <a:t> </a:t>
            </a:r>
            <a:endParaRPr lang="es-ES" sz="1400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218208" y="279989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18208" y="3805933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18208" y="4786746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III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z="1800" b="1" smtClean="0">
                <a:latin typeface="Arial" pitchFamily="34" charset="0"/>
                <a:cs typeface="Arial" pitchFamily="34" charset="0"/>
              </a:rPr>
              <a:t>7</a:t>
            </a:fld>
            <a:endParaRPr lang="es-E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3650673" y="1366643"/>
            <a:ext cx="3733800" cy="771913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s-E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ESPECÍFICOS</a:t>
            </a:r>
            <a:endParaRPr lang="es-E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218208" y="57150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CONCLUSIONES Y RECOMENDACIONES </a:t>
            </a:r>
            <a:endParaRPr lang="es-ES" sz="1000" b="1" spc="50" dirty="0">
              <a:ln w="12700" cmpd="sng">
                <a:noFill/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15 Imagen" descr="HAZ D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35636" y="139817"/>
            <a:ext cx="1013004" cy="858346"/>
          </a:xfrm>
          <a:prstGeom prst="rect">
            <a:avLst/>
          </a:prstGeom>
        </p:spPr>
      </p:pic>
      <p:pic>
        <p:nvPicPr>
          <p:cNvPr id="23" name="Picture 2" descr="C:\Users\daniel\Desktop\Untitle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2" y="304800"/>
            <a:ext cx="1143000" cy="1280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1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daniel\Desktop\diapositivas\6537297-serie-de-finanz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54" y="2979713"/>
            <a:ext cx="3701114" cy="2470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niel\Desktop\Imagen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331" y="2979713"/>
            <a:ext cx="3333262" cy="2499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71600" y="12573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 smtClean="0">
                <a:latin typeface="Arial" pitchFamily="34" charset="0"/>
                <a:cs typeface="Arial" pitchFamily="34" charset="0"/>
              </a:rPr>
              <a:t>CAPÍTULO I: </a:t>
            </a:r>
            <a:br>
              <a:rPr lang="es-ES" sz="4000" dirty="0" smtClean="0">
                <a:latin typeface="Arial" pitchFamily="34" charset="0"/>
                <a:cs typeface="Arial" pitchFamily="34" charset="0"/>
              </a:rPr>
            </a:br>
            <a:r>
              <a:rPr lang="es-ES" sz="4000" dirty="0" smtClean="0">
                <a:latin typeface="Arial" pitchFamily="34" charset="0"/>
                <a:cs typeface="Arial" pitchFamily="34" charset="0"/>
              </a:rPr>
              <a:t>FUNDAMENTACIÓN TEÓRICA</a:t>
            </a:r>
            <a:r>
              <a:rPr lang="es-ES" sz="4800" dirty="0"/>
              <a:t/>
            </a:r>
            <a:br>
              <a:rPr lang="es-ES" sz="4800" dirty="0"/>
            </a:br>
            <a:endParaRPr lang="es-E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3962" y="200891"/>
            <a:ext cx="1787238" cy="648456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218207" y="2824474"/>
            <a:ext cx="1738746" cy="818054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</a:t>
            </a:r>
            <a:endParaRPr lang="es-E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18208" y="18288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INTRODUCCIÓN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18208" y="3805933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18208" y="4786746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III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18208" y="57150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CONCLUSIONES Y RECOMENDACIONES </a:t>
            </a:r>
            <a:endParaRPr lang="es-ES" sz="1200" b="1" spc="50" dirty="0">
              <a:ln w="12700" cmpd="sng">
                <a:noFill/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z="1800" b="1" smtClean="0">
                <a:latin typeface="Arial" pitchFamily="34" charset="0"/>
                <a:cs typeface="Arial" pitchFamily="34" charset="0"/>
              </a:rPr>
              <a:t>8</a:t>
            </a:fld>
            <a:endParaRPr lang="es-E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Bisel"/>
          <p:cNvSpPr/>
          <p:nvPr/>
        </p:nvSpPr>
        <p:spPr>
          <a:xfrm>
            <a:off x="4425287" y="3672980"/>
            <a:ext cx="2133600" cy="1083959"/>
          </a:xfrm>
          <a:prstGeom prst="beve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LOGÍSTICA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Flecha derecha"/>
          <p:cNvSpPr/>
          <p:nvPr/>
        </p:nvSpPr>
        <p:spPr>
          <a:xfrm rot="16200000">
            <a:off x="5072987" y="2888736"/>
            <a:ext cx="838200" cy="409027"/>
          </a:xfrm>
          <a:prstGeom prst="rightArrow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s-ES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Cinta hacia abajo"/>
          <p:cNvSpPr/>
          <p:nvPr/>
        </p:nvSpPr>
        <p:spPr>
          <a:xfrm>
            <a:off x="2101754" y="1752600"/>
            <a:ext cx="6705600" cy="719800"/>
          </a:xfrm>
          <a:prstGeom prst="ribbon">
            <a:avLst/>
          </a:prstGeom>
          <a:solidFill>
            <a:srgbClr val="00B0F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ELEMENTOS FUNCIONALES LOGÍSTICOS </a:t>
            </a:r>
            <a:endParaRPr lang="es-E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Flecha derecha"/>
          <p:cNvSpPr/>
          <p:nvPr/>
        </p:nvSpPr>
        <p:spPr>
          <a:xfrm rot="7984987">
            <a:off x="3815122" y="4964120"/>
            <a:ext cx="838200" cy="409027"/>
          </a:xfrm>
          <a:prstGeom prst="rightArrow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s-ES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9 Flecha derecha"/>
          <p:cNvSpPr/>
          <p:nvPr/>
        </p:nvSpPr>
        <p:spPr>
          <a:xfrm rot="2752766">
            <a:off x="6420281" y="4991259"/>
            <a:ext cx="838200" cy="409027"/>
          </a:xfrm>
          <a:prstGeom prst="rightArrow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s-ES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2504208" y="5603663"/>
            <a:ext cx="2292927" cy="771913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38100"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Finanzas</a:t>
            </a:r>
            <a:endParaRPr lang="es-E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6249211" y="5603662"/>
            <a:ext cx="2292927" cy="771913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38100">
            <a:solidFill>
              <a:schemeClr val="bg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Cruceros internacionales</a:t>
            </a:r>
            <a:endParaRPr lang="es-E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19 Imagen" descr="HAZ 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35636" y="139817"/>
            <a:ext cx="1013004" cy="858346"/>
          </a:xfrm>
          <a:prstGeom prst="rect">
            <a:avLst/>
          </a:prstGeom>
        </p:spPr>
      </p:pic>
      <p:pic>
        <p:nvPicPr>
          <p:cNvPr id="23" name="Picture 2" descr="C:\Users\daniel\Desktop\Untitl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2" y="304800"/>
            <a:ext cx="1143000" cy="1280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59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5" grpId="0" animBg="1"/>
      <p:bldP spid="32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1691481895"/>
              </p:ext>
            </p:extLst>
          </p:nvPr>
        </p:nvGraphicFramePr>
        <p:xfrm>
          <a:off x="2362200" y="1909262"/>
          <a:ext cx="6400800" cy="4418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71600" y="12573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 smtClean="0">
                <a:latin typeface="Arial" pitchFamily="34" charset="0"/>
                <a:cs typeface="Arial" pitchFamily="34" charset="0"/>
              </a:rPr>
              <a:t>CAPÍTULO I: </a:t>
            </a:r>
            <a:br>
              <a:rPr lang="es-ES" sz="4000" dirty="0" smtClean="0">
                <a:latin typeface="Arial" pitchFamily="34" charset="0"/>
                <a:cs typeface="Arial" pitchFamily="34" charset="0"/>
              </a:rPr>
            </a:br>
            <a:r>
              <a:rPr lang="es-ES" sz="4000" dirty="0" smtClean="0">
                <a:latin typeface="Arial" pitchFamily="34" charset="0"/>
                <a:cs typeface="Arial" pitchFamily="34" charset="0"/>
              </a:rPr>
              <a:t>FUNDAMENTACIÓN TEÓRICA</a:t>
            </a:r>
            <a:r>
              <a:rPr lang="es-ES" sz="4800" dirty="0"/>
              <a:t/>
            </a:r>
            <a:br>
              <a:rPr lang="es-ES" sz="4800" dirty="0"/>
            </a:br>
            <a:endParaRPr lang="es-E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3962" y="200891"/>
            <a:ext cx="1787238" cy="648456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218207" y="2824474"/>
            <a:ext cx="1738746" cy="818054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</a:t>
            </a:r>
            <a:endParaRPr lang="es-E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18208" y="18288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" pitchFamily="34" charset="0"/>
                <a:cs typeface="Arial" pitchFamily="34" charset="0"/>
              </a:rPr>
              <a:t>INTRODUCCIÓN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18208" y="3805933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218208" y="4786746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CAPÍTULO III</a:t>
            </a:r>
            <a:endParaRPr lang="es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69CE-7A1F-4C93-8179-A0156580E205}" type="slidenum">
              <a:rPr lang="es-ES" sz="1800" b="1" smtClean="0">
                <a:latin typeface="Arial" pitchFamily="34" charset="0"/>
                <a:cs typeface="Arial" pitchFamily="34" charset="0"/>
              </a:rPr>
              <a:t>9</a:t>
            </a:fld>
            <a:endParaRPr lang="es-E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218208" y="5715000"/>
            <a:ext cx="1738746" cy="818054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spc="50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CONCLUSIONES Y RECOMENDACIONES </a:t>
            </a:r>
            <a:endParaRPr lang="es-ES" sz="1000" b="1" spc="50" dirty="0">
              <a:ln w="12700" cmpd="sng">
                <a:noFill/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15 Imagen" descr="HAZ D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35636" y="139817"/>
            <a:ext cx="1013004" cy="858346"/>
          </a:xfrm>
          <a:prstGeom prst="rect">
            <a:avLst/>
          </a:prstGeom>
        </p:spPr>
      </p:pic>
      <p:pic>
        <p:nvPicPr>
          <p:cNvPr id="19" name="Picture 2" descr="C:\Users\daniel\Desktop\Untitle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2" y="304800"/>
            <a:ext cx="1143000" cy="1280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16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Paja">
  <a:themeElements>
    <a:clrScheme name="Paj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j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5738</TotalTime>
  <Words>1607</Words>
  <Application>Microsoft Office PowerPoint</Application>
  <PresentationFormat>Presentación en pantalla (4:3)</PresentationFormat>
  <Paragraphs>532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Paja</vt:lpstr>
      <vt:lpstr>  </vt:lpstr>
      <vt:lpstr>Presentación de PowerPoint</vt:lpstr>
      <vt:lpstr>       INTRODUCCIÓN</vt:lpstr>
      <vt:lpstr>         DEFINICIÓN DEL PROBLEMA </vt:lpstr>
      <vt:lpstr>         JUSTIFICACIÓN  </vt:lpstr>
      <vt:lpstr>         OBJETIVOS  </vt:lpstr>
      <vt:lpstr>         OBJETIVOS  </vt:lpstr>
      <vt:lpstr>CAPÍTULO I:  FUNDAMENTACIÓN TEÓRICA </vt:lpstr>
      <vt:lpstr>CAPÍTULO I:  FUNDAMENTACIÓN TEÓRICA </vt:lpstr>
      <vt:lpstr>CAPÍTULO II:  DIAGNÓSTICO DEL PROBLEMA   </vt:lpstr>
      <vt:lpstr>CAPÍTULO II:  DIAGNÓSTICO DEL PROBLEMA   </vt:lpstr>
      <vt:lpstr>Presentación de PowerPoint</vt:lpstr>
      <vt:lpstr>Presentación de PowerPoint</vt:lpstr>
      <vt:lpstr>CAPÍTULO II:  DIAGNÓSTICO DEL PROBLEMA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CAPÍTULO III:  PLAN DE MEJORA PARA EL MANEJO DE RECURSOS FINANCIEROS.  </vt:lpstr>
      <vt:lpstr>CAPÍTULO III:  PLAN DE MEJORA PARA EL MANEJO DE RECURSOS FINANCIEROS.  </vt:lpstr>
      <vt:lpstr>CAPÍTULO III:  PLAN DE MEJORA PARA EL MANEJO DE RECURSOS FINANCIEROS.  </vt:lpstr>
      <vt:lpstr>CAPÍTULO III:  PLAN DE MEJORA PARA EL MANEJO DE RECURSOS FINANCIEROS.  </vt:lpstr>
      <vt:lpstr>CAPÍTULO III:  PLAN DE MEJORA PARA EL MANEJO DE RECURSOS FINANCIEROS.  </vt:lpstr>
      <vt:lpstr>CAPÍTULO III:  PLAN DE MEJORA PARA EL MANEJO DE RECURSOS FINANCIEROS.   </vt:lpstr>
      <vt:lpstr>CAPÍTULO III:  PLAN DE MEJORA PARA EL MANEJO DE RECURSOS FINANCIEROS.   </vt:lpstr>
      <vt:lpstr>CAPÍTULO III:  PLAN DE MEJORA PARA EL MANEJO DE RECURSOS FINANCIEROS.  </vt:lpstr>
      <vt:lpstr>CAPÍTULO III:  PLAN DE MEJORA PARA EL MANEJO DE RECURSOS FINANCIEROS.  </vt:lpstr>
      <vt:lpstr>CAPÍTULO III:  PLAN DE MEJORA PARA EL MANEJO DE RECURSOS FINANCIEROS.  </vt:lpstr>
      <vt:lpstr>CONCLUSIONES Y RECOMENDACIONES    </vt:lpstr>
      <vt:lpstr>CONCLUSIONES Y RECOMENDACIONES   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ARMADA DEL ECUADOR  UNIVERSIDAD NAVAL CMDTE ‘RAFAEL MORAN VALVERDE’  PROYECTO PROFESIONAL DE GRADO  TEMA: “ELEMENTO FUNCIONAL LOGISTICO FINANZAS, EN EL CRUCERO INTERNACIONAL DE INSTRUCCIÓN ATLANTICO 2012- SEGUNDA FASE DEL BUQUE ESCUELA GUAYAS; PROPUESTA DE MEJORA AL PROCESO PARA CRUCEROS INTERNACIONALES”  AUTOR:  GM4/AB Palau Vásquez Daniel Efrén</dc:title>
  <dc:creator>daniel palau</dc:creator>
  <cp:lastModifiedBy>daniel palau</cp:lastModifiedBy>
  <cp:revision>169</cp:revision>
  <dcterms:created xsi:type="dcterms:W3CDTF">2013-11-19T17:00:40Z</dcterms:created>
  <dcterms:modified xsi:type="dcterms:W3CDTF">2013-12-06T12:40:47Z</dcterms:modified>
</cp:coreProperties>
</file>