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</p:sldMasterIdLst>
  <p:notesMasterIdLst>
    <p:notesMasterId r:id="rId34"/>
  </p:notesMasterIdLst>
  <p:handoutMasterIdLst>
    <p:handoutMasterId r:id="rId35"/>
  </p:handoutMasterIdLst>
  <p:sldIdLst>
    <p:sldId id="280" r:id="rId3"/>
    <p:sldId id="281" r:id="rId4"/>
    <p:sldId id="282" r:id="rId5"/>
    <p:sldId id="283" r:id="rId6"/>
    <p:sldId id="284" r:id="rId7"/>
    <p:sldId id="301" r:id="rId8"/>
    <p:sldId id="285" r:id="rId9"/>
    <p:sldId id="303" r:id="rId10"/>
    <p:sldId id="302" r:id="rId11"/>
    <p:sldId id="304" r:id="rId12"/>
    <p:sldId id="286" r:id="rId13"/>
    <p:sldId id="287" r:id="rId14"/>
    <p:sldId id="288" r:id="rId15"/>
    <p:sldId id="289" r:id="rId16"/>
    <p:sldId id="290" r:id="rId17"/>
    <p:sldId id="305" r:id="rId18"/>
    <p:sldId id="307" r:id="rId19"/>
    <p:sldId id="311" r:id="rId20"/>
    <p:sldId id="306" r:id="rId21"/>
    <p:sldId id="291" r:id="rId22"/>
    <p:sldId id="292" r:id="rId23"/>
    <p:sldId id="293" r:id="rId24"/>
    <p:sldId id="295" r:id="rId25"/>
    <p:sldId id="296" r:id="rId26"/>
    <p:sldId id="309" r:id="rId27"/>
    <p:sldId id="308" r:id="rId28"/>
    <p:sldId id="312" r:id="rId29"/>
    <p:sldId id="310" r:id="rId30"/>
    <p:sldId id="298" r:id="rId31"/>
    <p:sldId id="299" r:id="rId32"/>
    <p:sldId id="30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5" autoAdjust="0"/>
    <p:restoredTop sz="94660"/>
  </p:normalViewPr>
  <p:slideViewPr>
    <p:cSldViewPr showGuides="1">
      <p:cViewPr>
        <p:scale>
          <a:sx n="70" d="100"/>
          <a:sy n="70" d="100"/>
        </p:scale>
        <p:origin x="-1386" y="-180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1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FRECUENCIA</c:v>
                </c:pt>
              </c:strCache>
            </c:strRef>
          </c:tx>
          <c:dLbls>
            <c:delete val="1"/>
          </c:dLbls>
          <c:cat>
            <c:strRef>
              <c:f>Hoja1!$A$2:$A$5</c:f>
              <c:strCache>
                <c:ptCount val="4"/>
                <c:pt idx="0">
                  <c:v>SI</c:v>
                </c:pt>
                <c:pt idx="1">
                  <c:v>NO</c:v>
                </c:pt>
                <c:pt idx="2">
                  <c:v>TALVEZ</c:v>
                </c:pt>
                <c:pt idx="3">
                  <c:v>DESCONOZCO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30</c:v>
                </c:pt>
                <c:pt idx="1">
                  <c:v>12</c:v>
                </c:pt>
                <c:pt idx="2">
                  <c:v>11</c:v>
                </c:pt>
                <c:pt idx="3">
                  <c:v>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1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% EMPLEO DEL VELAMEN</c:v>
                </c:pt>
              </c:strCache>
            </c:strRef>
          </c:tx>
          <c:invertIfNegative val="0"/>
          <c:cat>
            <c:strRef>
              <c:f>Hoja1!$A$2:$A$4</c:f>
              <c:strCache>
                <c:ptCount val="3"/>
                <c:pt idx="0">
                  <c:v>TRINQUETE</c:v>
                </c:pt>
                <c:pt idx="1">
                  <c:v>MAYOR</c:v>
                </c:pt>
                <c:pt idx="2">
                  <c:v>MESANA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10</c:v>
                </c:pt>
                <c:pt idx="1">
                  <c:v>0.5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288000"/>
        <c:axId val="137691520"/>
      </c:barChart>
      <c:catAx>
        <c:axId val="38288000"/>
        <c:scaling>
          <c:orientation val="minMax"/>
        </c:scaling>
        <c:delete val="0"/>
        <c:axPos val="b"/>
        <c:majorTickMark val="out"/>
        <c:minorTickMark val="none"/>
        <c:tickLblPos val="nextTo"/>
        <c:crossAx val="137691520"/>
        <c:crosses val="autoZero"/>
        <c:auto val="1"/>
        <c:lblAlgn val="ctr"/>
        <c:lblOffset val="100"/>
        <c:noMultiLvlLbl val="0"/>
      </c:catAx>
      <c:valAx>
        <c:axId val="137691520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crossAx val="382880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 w="50800" cmpd="thinThick">
      <a:solidFill>
        <a:schemeClr val="tx2"/>
      </a:solidFill>
    </a:ln>
  </c:spPr>
  <c:txPr>
    <a:bodyPr/>
    <a:lstStyle/>
    <a:p>
      <a:pPr>
        <a:defRPr sz="1800"/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1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% EMPLEO DEL VELAMEN</c:v>
                </c:pt>
              </c:strCache>
            </c:strRef>
          </c:tx>
          <c:invertIfNegative val="0"/>
          <c:cat>
            <c:strRef>
              <c:f>Hoja1!$A$2:$A$4</c:f>
              <c:strCache>
                <c:ptCount val="3"/>
                <c:pt idx="0">
                  <c:v>TRINQUETE</c:v>
                </c:pt>
                <c:pt idx="1">
                  <c:v>MAYOR</c:v>
                </c:pt>
                <c:pt idx="2">
                  <c:v>MESANA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98</c:v>
                </c:pt>
                <c:pt idx="1">
                  <c:v>95</c:v>
                </c:pt>
                <c:pt idx="2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724672"/>
        <c:axId val="137726208"/>
      </c:barChart>
      <c:catAx>
        <c:axId val="137724672"/>
        <c:scaling>
          <c:orientation val="minMax"/>
        </c:scaling>
        <c:delete val="0"/>
        <c:axPos val="b"/>
        <c:majorTickMark val="out"/>
        <c:minorTickMark val="none"/>
        <c:tickLblPos val="nextTo"/>
        <c:crossAx val="137726208"/>
        <c:crosses val="autoZero"/>
        <c:auto val="1"/>
        <c:lblAlgn val="ctr"/>
        <c:lblOffset val="100"/>
        <c:noMultiLvlLbl val="0"/>
      </c:catAx>
      <c:valAx>
        <c:axId val="137726208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crossAx val="1377246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 w="50800" cmpd="thinThick">
      <a:solidFill>
        <a:schemeClr val="tx2"/>
      </a:solidFill>
    </a:ln>
  </c:spPr>
  <c:txPr>
    <a:bodyPr/>
    <a:lstStyle/>
    <a:p>
      <a:pPr>
        <a:defRPr sz="1800"/>
      </a:pPr>
      <a:endParaRPr lang="es-EC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94FE5D-465F-4944-BD08-3B6390FF5558}" type="doc">
      <dgm:prSet loTypeId="urn:microsoft.com/office/officeart/2005/8/layout/chevron2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28875B7B-C691-4B6E-8EA5-1BDDF512D8B6}">
      <dgm:prSet phldrT="[Texto]" custT="1"/>
      <dgm:spPr/>
      <dgm:t>
        <a:bodyPr/>
        <a:lstStyle/>
        <a:p>
          <a:r>
            <a:rPr lang="es-EC" sz="2000" dirty="0" smtClean="0">
              <a:latin typeface="Arial Rounded MT Bold" panose="020F0704030504030204" pitchFamily="34" charset="0"/>
            </a:rPr>
            <a:t>1</a:t>
          </a:r>
          <a:endParaRPr lang="es-EC" sz="2000" dirty="0">
            <a:latin typeface="Arial Rounded MT Bold" panose="020F0704030504030204" pitchFamily="34" charset="0"/>
          </a:endParaRPr>
        </a:p>
      </dgm:t>
    </dgm:pt>
    <dgm:pt modelId="{7139DBF1-56D1-4F3C-831E-3EC8D68D6752}" type="parTrans" cxnId="{3631F5AB-0505-4C5B-99FB-A83EFBBB2E27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B644251F-D6C2-446B-A4C2-F1A9ED85FC85}" type="sibTrans" cxnId="{3631F5AB-0505-4C5B-99FB-A83EFBBB2E27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1D8A0E71-2FB1-4265-83C8-0F49E8F03448}">
      <dgm:prSet phldrT="[Texto]" custT="1"/>
      <dgm:spPr/>
      <dgm:t>
        <a:bodyPr/>
        <a:lstStyle/>
        <a:p>
          <a:r>
            <a:rPr lang="es-EC" sz="2000" b="0" dirty="0" smtClean="0">
              <a:latin typeface="+mn-lt"/>
            </a:rPr>
            <a:t>INTRODUCCIÓN</a:t>
          </a:r>
          <a:endParaRPr lang="es-EC" sz="2000" b="0" dirty="0">
            <a:latin typeface="+mn-lt"/>
          </a:endParaRPr>
        </a:p>
      </dgm:t>
    </dgm:pt>
    <dgm:pt modelId="{416AE044-00C4-4B49-816B-21CD11B9FF82}" type="parTrans" cxnId="{4DFF521F-9941-4E90-BB1A-1FAA9F29B0E4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31B85299-94DB-4BFB-B5C4-7DB2F83A5BE1}" type="sibTrans" cxnId="{4DFF521F-9941-4E90-BB1A-1FAA9F29B0E4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28D62342-2275-4D6C-99EB-4EEA4F36F9B0}">
      <dgm:prSet phldrT="[Texto]" custT="1"/>
      <dgm:spPr/>
      <dgm:t>
        <a:bodyPr/>
        <a:lstStyle/>
        <a:p>
          <a:r>
            <a:rPr lang="es-EC" sz="2000" dirty="0" smtClean="0">
              <a:latin typeface="Arial Rounded MT Bold" panose="020F0704030504030204" pitchFamily="34" charset="0"/>
            </a:rPr>
            <a:t>2</a:t>
          </a:r>
          <a:endParaRPr lang="es-EC" sz="2000" dirty="0">
            <a:latin typeface="Arial Rounded MT Bold" panose="020F0704030504030204" pitchFamily="34" charset="0"/>
          </a:endParaRPr>
        </a:p>
      </dgm:t>
    </dgm:pt>
    <dgm:pt modelId="{7A971EDC-6670-4D97-8473-6B0DF6291555}" type="parTrans" cxnId="{A3147D42-FBFB-408B-AE84-1D218A607166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FB8718F1-4033-4B51-827F-4E301CD1FCCF}" type="sibTrans" cxnId="{A3147D42-FBFB-408B-AE84-1D218A607166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26D50148-2973-43AF-93CE-9C6DFA50E360}">
      <dgm:prSet phldrT="[Texto]" custT="1"/>
      <dgm:spPr/>
      <dgm:t>
        <a:bodyPr/>
        <a:lstStyle/>
        <a:p>
          <a:r>
            <a:rPr lang="es-EC" sz="2000" dirty="0" smtClean="0">
              <a:latin typeface="+mn-lt"/>
            </a:rPr>
            <a:t>DEFINICIÓN DEL PROBLEMA</a:t>
          </a:r>
          <a:endParaRPr lang="es-EC" sz="2000" dirty="0">
            <a:latin typeface="+mn-lt"/>
          </a:endParaRPr>
        </a:p>
      </dgm:t>
    </dgm:pt>
    <dgm:pt modelId="{9B6E1FDB-745D-4AC1-8231-D7F8B8106B50}" type="parTrans" cxnId="{58A1C89A-52F7-4496-9D8F-CB1C918DE8CB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E2B92172-343A-4508-A6AC-B8BB111E504F}" type="sibTrans" cxnId="{58A1C89A-52F7-4496-9D8F-CB1C918DE8CB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AC3B81B2-B530-4635-95D2-04C889AD822F}">
      <dgm:prSet custT="1"/>
      <dgm:spPr/>
      <dgm:t>
        <a:bodyPr/>
        <a:lstStyle/>
        <a:p>
          <a:r>
            <a:rPr lang="es-EC" sz="2000" dirty="0" smtClean="0">
              <a:latin typeface="Arial Rounded MT Bold" panose="020F0704030504030204" pitchFamily="34" charset="0"/>
            </a:rPr>
            <a:t>3</a:t>
          </a:r>
          <a:endParaRPr lang="es-EC" sz="2000" dirty="0">
            <a:latin typeface="Arial Rounded MT Bold" panose="020F0704030504030204" pitchFamily="34" charset="0"/>
          </a:endParaRPr>
        </a:p>
      </dgm:t>
    </dgm:pt>
    <dgm:pt modelId="{2405E238-3D10-4C5B-AA08-78AEAD2411A4}" type="parTrans" cxnId="{1F8A4B4B-AD2E-41DC-BE42-149E83322A73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F77DF9E5-2F04-46C4-9FE7-B6092E7FEBC8}" type="sibTrans" cxnId="{1F8A4B4B-AD2E-41DC-BE42-149E83322A73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2121B694-1A54-41FF-B2D8-7653AC9FF8C2}">
      <dgm:prSet custT="1"/>
      <dgm:spPr/>
      <dgm:t>
        <a:bodyPr/>
        <a:lstStyle/>
        <a:p>
          <a:r>
            <a:rPr lang="es-EC" sz="2000" dirty="0" smtClean="0">
              <a:latin typeface="Arial Rounded MT Bold" panose="020F0704030504030204" pitchFamily="34" charset="0"/>
            </a:rPr>
            <a:t>4</a:t>
          </a:r>
          <a:endParaRPr lang="es-EC" sz="2000" dirty="0">
            <a:latin typeface="Arial Rounded MT Bold" panose="020F0704030504030204" pitchFamily="34" charset="0"/>
          </a:endParaRPr>
        </a:p>
      </dgm:t>
    </dgm:pt>
    <dgm:pt modelId="{1829E41D-8693-4259-ACE2-342C15C1D219}" type="parTrans" cxnId="{51D7D2A5-D014-47DD-9F71-2D237C945F7F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4120AC48-ADEE-4AB9-BD12-D1EAEAB4BCF4}" type="sibTrans" cxnId="{51D7D2A5-D014-47DD-9F71-2D237C945F7F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CD8D3F57-3333-483E-8F6C-A8CD24D488F7}">
      <dgm:prSet custT="1"/>
      <dgm:spPr/>
      <dgm:t>
        <a:bodyPr/>
        <a:lstStyle/>
        <a:p>
          <a:r>
            <a:rPr lang="es-EC" sz="2000" dirty="0" smtClean="0">
              <a:latin typeface="+mn-lt"/>
            </a:rPr>
            <a:t>OBJETIVOS</a:t>
          </a:r>
          <a:endParaRPr lang="es-EC" sz="2000" dirty="0">
            <a:latin typeface="+mn-lt"/>
          </a:endParaRPr>
        </a:p>
      </dgm:t>
    </dgm:pt>
    <dgm:pt modelId="{B4B54416-CD4B-48C2-AA20-7022C4AA4D88}" type="parTrans" cxnId="{D7BE46B0-ACD0-4527-8FF3-3004B1F994EC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ACD9A619-6AF2-45B4-BB29-90F83D39A7F9}" type="sibTrans" cxnId="{D7BE46B0-ACD0-4527-8FF3-3004B1F994EC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68CBE9FF-A17C-4CA2-89C6-E263B2AAF3D4}">
      <dgm:prSet custT="1"/>
      <dgm:spPr/>
      <dgm:t>
        <a:bodyPr/>
        <a:lstStyle/>
        <a:p>
          <a:r>
            <a:rPr lang="es-EC" sz="2000" dirty="0" smtClean="0">
              <a:latin typeface="+mn-lt"/>
            </a:rPr>
            <a:t>MARCO TEÓRICO</a:t>
          </a:r>
          <a:endParaRPr lang="es-EC" sz="2000" dirty="0">
            <a:latin typeface="+mn-lt"/>
          </a:endParaRPr>
        </a:p>
      </dgm:t>
    </dgm:pt>
    <dgm:pt modelId="{CB09B6B1-0A47-4435-B8E4-886C0EE196A8}" type="parTrans" cxnId="{7A2ABF9D-608B-4BC3-A890-2B4B3559D80C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CE28B5D8-B35C-4D8D-AB58-74DCD5DDA10D}" type="sibTrans" cxnId="{7A2ABF9D-608B-4BC3-A890-2B4B3559D80C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753F189B-E19D-47A2-87E3-7F06449B3BAA}">
      <dgm:prSet custT="1"/>
      <dgm:spPr/>
      <dgm:t>
        <a:bodyPr/>
        <a:lstStyle/>
        <a:p>
          <a:r>
            <a:rPr lang="es-EC" sz="2000" dirty="0" smtClean="0">
              <a:latin typeface="Arial Rounded MT Bold" panose="020F0704030504030204" pitchFamily="34" charset="0"/>
            </a:rPr>
            <a:t>5</a:t>
          </a:r>
          <a:endParaRPr lang="es-EC" sz="2000" dirty="0">
            <a:latin typeface="Arial Rounded MT Bold" panose="020F0704030504030204" pitchFamily="34" charset="0"/>
          </a:endParaRPr>
        </a:p>
      </dgm:t>
    </dgm:pt>
    <dgm:pt modelId="{B38EDD40-390F-40FF-B19E-C8E89DFB3B63}" type="parTrans" cxnId="{8AA241E8-3FF2-42F3-B626-EC3528C25149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B6C9BA36-0B20-40B2-A336-DE6FB39A4791}" type="sibTrans" cxnId="{8AA241E8-3FF2-42F3-B626-EC3528C25149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F33717BA-13E1-4643-90C3-059C0A3912C9}">
      <dgm:prSet custT="1"/>
      <dgm:spPr/>
      <dgm:t>
        <a:bodyPr/>
        <a:lstStyle/>
        <a:p>
          <a:r>
            <a:rPr lang="es-EC" sz="2000" dirty="0" smtClean="0">
              <a:latin typeface="+mn-lt"/>
            </a:rPr>
            <a:t>DIÁGNÓSTICO DEL PROBLEMA</a:t>
          </a:r>
          <a:endParaRPr lang="es-EC" sz="2000" dirty="0">
            <a:latin typeface="+mn-lt"/>
          </a:endParaRPr>
        </a:p>
      </dgm:t>
    </dgm:pt>
    <dgm:pt modelId="{11360636-EA0F-4586-AB04-DC7E35C14176}" type="parTrans" cxnId="{46ADFDC5-C34D-4A06-BB1F-06FE5E0B55E5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CD75885D-5423-461C-B383-391134204CBF}" type="sibTrans" cxnId="{46ADFDC5-C34D-4A06-BB1F-06FE5E0B55E5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76AD7102-BAE5-4672-8201-40A32E3F0B52}">
      <dgm:prSet custT="1"/>
      <dgm:spPr/>
      <dgm:t>
        <a:bodyPr/>
        <a:lstStyle/>
        <a:p>
          <a:r>
            <a:rPr lang="es-EC" sz="2000" dirty="0" smtClean="0">
              <a:latin typeface="Arial Rounded MT Bold" panose="020F0704030504030204" pitchFamily="34" charset="0"/>
            </a:rPr>
            <a:t>6</a:t>
          </a:r>
          <a:endParaRPr lang="es-EC" sz="2000" dirty="0">
            <a:latin typeface="Arial Rounded MT Bold" panose="020F0704030504030204" pitchFamily="34" charset="0"/>
          </a:endParaRPr>
        </a:p>
      </dgm:t>
    </dgm:pt>
    <dgm:pt modelId="{21E4C0CF-6AE5-4800-A588-188E97552B90}" type="parTrans" cxnId="{3A8D29FA-5DB8-487B-A994-A63B88D54E1A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2D9A4DAD-2BB0-4C1B-A450-028C3987F377}" type="sibTrans" cxnId="{3A8D29FA-5DB8-487B-A994-A63B88D54E1A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844D9B44-CDB3-4839-BCC0-4C925873582B}">
      <dgm:prSet custT="1"/>
      <dgm:spPr/>
      <dgm:t>
        <a:bodyPr/>
        <a:lstStyle/>
        <a:p>
          <a:r>
            <a:rPr lang="es-EC" sz="2000" dirty="0" smtClean="0">
              <a:latin typeface="+mn-lt"/>
            </a:rPr>
            <a:t>METODOLOGÍA</a:t>
          </a:r>
          <a:endParaRPr lang="es-EC" sz="2000" dirty="0">
            <a:latin typeface="+mn-lt"/>
          </a:endParaRPr>
        </a:p>
      </dgm:t>
    </dgm:pt>
    <dgm:pt modelId="{1932955A-583A-4D04-955B-E37EEDA043C8}" type="parTrans" cxnId="{2FE16B2A-E5CF-4422-ACCC-CBD02C6F37D0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BC3EEDE2-7757-410F-ABD8-249BE0503B52}" type="sibTrans" cxnId="{2FE16B2A-E5CF-4422-ACCC-CBD02C6F37D0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8CF49AF8-FF77-4E90-81B5-E6A23480F7A0}">
      <dgm:prSet custT="1"/>
      <dgm:spPr/>
      <dgm:t>
        <a:bodyPr/>
        <a:lstStyle/>
        <a:p>
          <a:r>
            <a:rPr lang="es-EC" sz="2000" dirty="0" smtClean="0">
              <a:latin typeface="Arial Rounded MT Bold" panose="020F0704030504030204" pitchFamily="34" charset="0"/>
            </a:rPr>
            <a:t>7</a:t>
          </a:r>
          <a:endParaRPr lang="es-EC" sz="2000" dirty="0">
            <a:latin typeface="Arial Rounded MT Bold" panose="020F0704030504030204" pitchFamily="34" charset="0"/>
          </a:endParaRPr>
        </a:p>
      </dgm:t>
    </dgm:pt>
    <dgm:pt modelId="{7C74D344-1B93-4B9A-A7E8-7EFC578849AC}" type="parTrans" cxnId="{894D3E52-9CBF-4922-8A83-4980505FA240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7DD5D069-0349-4F77-996A-48D275C1CC5F}" type="sibTrans" cxnId="{894D3E52-9CBF-4922-8A83-4980505FA240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16485430-2C20-4B29-9128-0B2B9738305F}">
      <dgm:prSet custT="1"/>
      <dgm:spPr/>
      <dgm:t>
        <a:bodyPr/>
        <a:lstStyle/>
        <a:p>
          <a:r>
            <a:rPr lang="es-EC" sz="2000" dirty="0" smtClean="0">
              <a:latin typeface="Arial Rounded MT Bold" panose="020F0704030504030204" pitchFamily="34" charset="0"/>
            </a:rPr>
            <a:t>9</a:t>
          </a:r>
          <a:endParaRPr lang="es-EC" sz="2000" dirty="0">
            <a:latin typeface="Arial Rounded MT Bold" panose="020F0704030504030204" pitchFamily="34" charset="0"/>
          </a:endParaRPr>
        </a:p>
      </dgm:t>
    </dgm:pt>
    <dgm:pt modelId="{20CAF90F-AE00-4BC5-90D6-264203D6EC70}" type="parTrans" cxnId="{C4FF086C-8E2A-4941-A510-B07FE35F613E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D51CCEB4-4CB3-4FAE-AD52-083CBA34FC24}" type="sibTrans" cxnId="{C4FF086C-8E2A-4941-A510-B07FE35F613E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CA89716A-C654-4201-ABDD-95B230372AE2}">
      <dgm:prSet custT="1"/>
      <dgm:spPr/>
      <dgm:t>
        <a:bodyPr/>
        <a:lstStyle/>
        <a:p>
          <a:r>
            <a:rPr lang="es-EC" sz="2000" dirty="0" smtClean="0">
              <a:latin typeface="Arial Rounded MT Bold" panose="020F0704030504030204" pitchFamily="34" charset="0"/>
            </a:rPr>
            <a:t>10</a:t>
          </a:r>
          <a:endParaRPr lang="es-EC" sz="2000" dirty="0">
            <a:latin typeface="Arial Rounded MT Bold" panose="020F0704030504030204" pitchFamily="34" charset="0"/>
          </a:endParaRPr>
        </a:p>
      </dgm:t>
    </dgm:pt>
    <dgm:pt modelId="{F11DB588-7D8E-4C2D-B1C1-9ED95D66D13F}" type="parTrans" cxnId="{574A4F33-5D8D-4CE9-9D7F-197D68CC9B43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00EA2195-610E-46DB-80BC-34714FA26A51}" type="sibTrans" cxnId="{574A4F33-5D8D-4CE9-9D7F-197D68CC9B43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EF5456DF-0227-495B-A1C7-C457176F422A}">
      <dgm:prSet custT="1"/>
      <dgm:spPr/>
      <dgm:t>
        <a:bodyPr/>
        <a:lstStyle/>
        <a:p>
          <a:r>
            <a:rPr lang="es-EC" sz="2000" dirty="0" smtClean="0">
              <a:latin typeface="+mn-lt"/>
            </a:rPr>
            <a:t>TÉCNICAS DE RECOLECCIÓN DE DATOS</a:t>
          </a:r>
          <a:endParaRPr lang="es-EC" sz="2000" dirty="0">
            <a:latin typeface="+mn-lt"/>
          </a:endParaRPr>
        </a:p>
      </dgm:t>
    </dgm:pt>
    <dgm:pt modelId="{8F75D3DD-96B5-44DB-817E-90811ABEFFE2}" type="parTrans" cxnId="{51357A0F-010C-4B7F-9D29-B5BAB3F9EEE9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84659B82-2C71-4657-AC63-ADD096331F23}" type="sibTrans" cxnId="{51357A0F-010C-4B7F-9D29-B5BAB3F9EEE9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AB54D7A1-9202-40FE-A6F7-2BB066290A7C}">
      <dgm:prSet custT="1"/>
      <dgm:spPr/>
      <dgm:t>
        <a:bodyPr/>
        <a:lstStyle/>
        <a:p>
          <a:r>
            <a:rPr lang="es-EC" sz="2000" dirty="0" smtClean="0">
              <a:latin typeface="+mn-lt"/>
            </a:rPr>
            <a:t>PROPUESTA</a:t>
          </a:r>
          <a:endParaRPr lang="es-EC" sz="2000" dirty="0">
            <a:latin typeface="+mn-lt"/>
          </a:endParaRPr>
        </a:p>
      </dgm:t>
    </dgm:pt>
    <dgm:pt modelId="{71A061AA-5956-4485-8B56-291A9E7C5DB7}" type="parTrans" cxnId="{78049969-F0F1-460A-A3C6-D7794E305270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475A98E3-5C4A-4987-9555-AFB49EB810AF}" type="sibTrans" cxnId="{78049969-F0F1-460A-A3C6-D7794E305270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7384817C-C6B1-40BD-BF08-AACECC9C1F1E}">
      <dgm:prSet custT="1"/>
      <dgm:spPr/>
      <dgm:t>
        <a:bodyPr/>
        <a:lstStyle/>
        <a:p>
          <a:r>
            <a:rPr lang="es-EC" sz="2000" dirty="0" smtClean="0">
              <a:latin typeface="+mn-lt"/>
            </a:rPr>
            <a:t>CONCLUSIONES Y RECOMENDACIONES</a:t>
          </a:r>
          <a:endParaRPr lang="es-EC" sz="2000" dirty="0">
            <a:latin typeface="+mn-lt"/>
          </a:endParaRPr>
        </a:p>
      </dgm:t>
    </dgm:pt>
    <dgm:pt modelId="{03300306-EEC1-496B-886C-526CD04405BE}" type="parTrans" cxnId="{EA29D1CA-3898-48CA-8EA0-3466BC420AB3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12C7D60D-BED8-4FEA-85C3-6A78EAEFF46A}" type="sibTrans" cxnId="{EA29D1CA-3898-48CA-8EA0-3466BC420AB3}">
      <dgm:prSet/>
      <dgm:spPr/>
      <dgm:t>
        <a:bodyPr/>
        <a:lstStyle/>
        <a:p>
          <a:endParaRPr lang="es-EC" sz="2000">
            <a:latin typeface="Arial Rounded MT Bold" panose="020F0704030504030204" pitchFamily="34" charset="0"/>
          </a:endParaRPr>
        </a:p>
      </dgm:t>
    </dgm:pt>
    <dgm:pt modelId="{49002645-3725-4879-A78F-B95B68249BC3}">
      <dgm:prSet custT="1"/>
      <dgm:spPr/>
      <dgm:t>
        <a:bodyPr/>
        <a:lstStyle/>
        <a:p>
          <a:r>
            <a:rPr lang="es-EC" sz="2000" dirty="0" smtClean="0">
              <a:latin typeface="Arial Rounded MT Bold" panose="020F0704030504030204" pitchFamily="34" charset="0"/>
            </a:rPr>
            <a:t>8</a:t>
          </a:r>
          <a:endParaRPr lang="es-EC" sz="2000" dirty="0">
            <a:latin typeface="Arial Rounded MT Bold" panose="020F0704030504030204" pitchFamily="34" charset="0"/>
          </a:endParaRPr>
        </a:p>
      </dgm:t>
    </dgm:pt>
    <dgm:pt modelId="{5316CE43-94F7-47ED-8E36-B2CFAEC52C5A}" type="parTrans" cxnId="{049250ED-8EB6-4E63-AF26-00B372E41D71}">
      <dgm:prSet/>
      <dgm:spPr/>
      <dgm:t>
        <a:bodyPr/>
        <a:lstStyle/>
        <a:p>
          <a:endParaRPr lang="es-EC" sz="2000"/>
        </a:p>
      </dgm:t>
    </dgm:pt>
    <dgm:pt modelId="{C8E1EE7C-1B79-4D6D-9CEE-C79E0D4EA034}" type="sibTrans" cxnId="{049250ED-8EB6-4E63-AF26-00B372E41D71}">
      <dgm:prSet/>
      <dgm:spPr/>
      <dgm:t>
        <a:bodyPr/>
        <a:lstStyle/>
        <a:p>
          <a:endParaRPr lang="es-EC" sz="2000"/>
        </a:p>
      </dgm:t>
    </dgm:pt>
    <dgm:pt modelId="{46560CA1-EE86-4E90-BF50-AB998B58AA6B}">
      <dgm:prSet custT="1"/>
      <dgm:spPr/>
      <dgm:t>
        <a:bodyPr/>
        <a:lstStyle/>
        <a:p>
          <a:r>
            <a:rPr lang="es-EC" sz="2000" dirty="0" smtClean="0">
              <a:latin typeface="+mn-lt"/>
            </a:rPr>
            <a:t>ANÁLISIS DE LA INFORMACIÓN</a:t>
          </a:r>
          <a:endParaRPr lang="es-EC" sz="2000" dirty="0">
            <a:latin typeface="+mn-lt"/>
          </a:endParaRPr>
        </a:p>
      </dgm:t>
    </dgm:pt>
    <dgm:pt modelId="{E805A5CF-1B67-4FF9-A86F-7E8ED95D44C1}" type="parTrans" cxnId="{34508FFF-F05D-4DE1-8514-75F3BA4A1251}">
      <dgm:prSet/>
      <dgm:spPr/>
      <dgm:t>
        <a:bodyPr/>
        <a:lstStyle/>
        <a:p>
          <a:endParaRPr lang="es-EC" sz="2000"/>
        </a:p>
      </dgm:t>
    </dgm:pt>
    <dgm:pt modelId="{D062CEE7-AB6E-4D56-B96C-9F7CF7D41EF4}" type="sibTrans" cxnId="{34508FFF-F05D-4DE1-8514-75F3BA4A1251}">
      <dgm:prSet/>
      <dgm:spPr/>
      <dgm:t>
        <a:bodyPr/>
        <a:lstStyle/>
        <a:p>
          <a:endParaRPr lang="es-EC" sz="2000"/>
        </a:p>
      </dgm:t>
    </dgm:pt>
    <dgm:pt modelId="{C96E9672-6CF2-4335-AE79-44F0E69C419F}" type="pres">
      <dgm:prSet presAssocID="{6A94FE5D-465F-4944-BD08-3B6390FF555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AA3AA01-46D5-48DE-A5FF-853B5A8A30F3}" type="pres">
      <dgm:prSet presAssocID="{28875B7B-C691-4B6E-8EA5-1BDDF512D8B6}" presName="composite" presStyleCnt="0"/>
      <dgm:spPr/>
    </dgm:pt>
    <dgm:pt modelId="{0A59E026-A774-4430-8C5D-B4DF16700D0A}" type="pres">
      <dgm:prSet presAssocID="{28875B7B-C691-4B6E-8EA5-1BDDF512D8B6}" presName="parentText" presStyleLbl="alignNode1" presStyleIdx="0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2A157C-6B35-4D4B-A16D-6E5781547C21}" type="pres">
      <dgm:prSet presAssocID="{28875B7B-C691-4B6E-8EA5-1BDDF512D8B6}" presName="descendantText" presStyleLbl="alignAcc1" presStyleIdx="0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FBDFFE-4DE1-40A3-B7EF-9E039002F1A7}" type="pres">
      <dgm:prSet presAssocID="{B644251F-D6C2-446B-A4C2-F1A9ED85FC85}" presName="sp" presStyleCnt="0"/>
      <dgm:spPr/>
    </dgm:pt>
    <dgm:pt modelId="{9E1E3464-CC22-4D0D-AB0C-07C95735958E}" type="pres">
      <dgm:prSet presAssocID="{28D62342-2275-4D6C-99EB-4EEA4F36F9B0}" presName="composite" presStyleCnt="0"/>
      <dgm:spPr/>
    </dgm:pt>
    <dgm:pt modelId="{CE1809D2-0995-4F19-92B2-2B98CEB95B18}" type="pres">
      <dgm:prSet presAssocID="{28D62342-2275-4D6C-99EB-4EEA4F36F9B0}" presName="parentText" presStyleLbl="align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D15E10-D130-4247-A457-4DE79E5AE517}" type="pres">
      <dgm:prSet presAssocID="{28D62342-2275-4D6C-99EB-4EEA4F36F9B0}" presName="descendantText" presStyleLbl="alignAcc1" presStyleIdx="1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B61FEB-348C-4A24-A6F1-D3C1CB090D94}" type="pres">
      <dgm:prSet presAssocID="{FB8718F1-4033-4B51-827F-4E301CD1FCCF}" presName="sp" presStyleCnt="0"/>
      <dgm:spPr/>
    </dgm:pt>
    <dgm:pt modelId="{14DC30FF-DC8A-45F7-9D4B-6FB58F3C32D4}" type="pres">
      <dgm:prSet presAssocID="{AC3B81B2-B530-4635-95D2-04C889AD822F}" presName="composite" presStyleCnt="0"/>
      <dgm:spPr/>
    </dgm:pt>
    <dgm:pt modelId="{1F871A51-1AA2-4719-94B4-B898669FEE24}" type="pres">
      <dgm:prSet presAssocID="{AC3B81B2-B530-4635-95D2-04C889AD822F}" presName="parentText" presStyleLbl="alignNode1" presStyleIdx="2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F268C7-A20B-4CED-BC76-9D23815D56BD}" type="pres">
      <dgm:prSet presAssocID="{AC3B81B2-B530-4635-95D2-04C889AD822F}" presName="descendantText" presStyleLbl="alignAcc1" presStyleIdx="2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40D916-971F-42DF-BFD3-A0A16665DCFD}" type="pres">
      <dgm:prSet presAssocID="{F77DF9E5-2F04-46C4-9FE7-B6092E7FEBC8}" presName="sp" presStyleCnt="0"/>
      <dgm:spPr/>
    </dgm:pt>
    <dgm:pt modelId="{08010378-8191-48A1-96C5-7CF03EA8D1EE}" type="pres">
      <dgm:prSet presAssocID="{2121B694-1A54-41FF-B2D8-7653AC9FF8C2}" presName="composite" presStyleCnt="0"/>
      <dgm:spPr/>
    </dgm:pt>
    <dgm:pt modelId="{81F40D8C-E97B-48F3-A326-9F70548E6553}" type="pres">
      <dgm:prSet presAssocID="{2121B694-1A54-41FF-B2D8-7653AC9FF8C2}" presName="parentText" presStyleLbl="align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3E65BC-F51D-4D2D-B9AE-63DB3A283CFD}" type="pres">
      <dgm:prSet presAssocID="{2121B694-1A54-41FF-B2D8-7653AC9FF8C2}" presName="descendantText" presStyleLbl="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410ACC4-F642-4781-B7C7-89E799901C37}" type="pres">
      <dgm:prSet presAssocID="{4120AC48-ADEE-4AB9-BD12-D1EAEAB4BCF4}" presName="sp" presStyleCnt="0"/>
      <dgm:spPr/>
    </dgm:pt>
    <dgm:pt modelId="{7FC686DB-FF1A-45B6-8D86-DE9B1EF6B9D9}" type="pres">
      <dgm:prSet presAssocID="{753F189B-E19D-47A2-87E3-7F06449B3BAA}" presName="composite" presStyleCnt="0"/>
      <dgm:spPr/>
    </dgm:pt>
    <dgm:pt modelId="{10F9FD29-4025-4C8A-8257-3EB3465FEAE1}" type="pres">
      <dgm:prSet presAssocID="{753F189B-E19D-47A2-87E3-7F06449B3BAA}" presName="parentText" presStyleLbl="align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384557-A65E-4051-969A-5891F7E10808}" type="pres">
      <dgm:prSet presAssocID="{753F189B-E19D-47A2-87E3-7F06449B3BAA}" presName="descendantText" presStyleLbl="alignAcc1" presStyleIdx="4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E2FAA4-C72A-404B-AAEB-F08DE7107E3C}" type="pres">
      <dgm:prSet presAssocID="{B6C9BA36-0B20-40B2-A336-DE6FB39A4791}" presName="sp" presStyleCnt="0"/>
      <dgm:spPr/>
    </dgm:pt>
    <dgm:pt modelId="{1819B708-B333-4BEA-8F44-6ACFBCC07458}" type="pres">
      <dgm:prSet presAssocID="{76AD7102-BAE5-4672-8201-40A32E3F0B52}" presName="composite" presStyleCnt="0"/>
      <dgm:spPr/>
    </dgm:pt>
    <dgm:pt modelId="{71C06089-EAF5-4D11-84B6-8F7934E8284E}" type="pres">
      <dgm:prSet presAssocID="{76AD7102-BAE5-4672-8201-40A32E3F0B52}" presName="parentText" presStyleLbl="align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B047D3-088F-4AD0-B85D-A118FE41A9B7}" type="pres">
      <dgm:prSet presAssocID="{76AD7102-BAE5-4672-8201-40A32E3F0B52}" presName="descendantText" presStyleLbl="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62DEB3-BE06-4E95-8294-25054B2E2766}" type="pres">
      <dgm:prSet presAssocID="{2D9A4DAD-2BB0-4C1B-A450-028C3987F377}" presName="sp" presStyleCnt="0"/>
      <dgm:spPr/>
    </dgm:pt>
    <dgm:pt modelId="{C7C0831E-4487-4EF9-A27D-FD8411573FE9}" type="pres">
      <dgm:prSet presAssocID="{8CF49AF8-FF77-4E90-81B5-E6A23480F7A0}" presName="composite" presStyleCnt="0"/>
      <dgm:spPr/>
    </dgm:pt>
    <dgm:pt modelId="{33D02A9C-6729-4529-8288-A24D764E5257}" type="pres">
      <dgm:prSet presAssocID="{8CF49AF8-FF77-4E90-81B5-E6A23480F7A0}" presName="parentText" presStyleLbl="align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D3AB3B-A915-4D5D-8C19-5DB43A7DB9E2}" type="pres">
      <dgm:prSet presAssocID="{8CF49AF8-FF77-4E90-81B5-E6A23480F7A0}" presName="descendantText" presStyleLbl="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7BA528-ECA3-4101-B215-1D05BD19AC9A}" type="pres">
      <dgm:prSet presAssocID="{7DD5D069-0349-4F77-996A-48D275C1CC5F}" presName="sp" presStyleCnt="0"/>
      <dgm:spPr/>
    </dgm:pt>
    <dgm:pt modelId="{671508E4-E48B-4CF1-9718-1C0709D82A6E}" type="pres">
      <dgm:prSet presAssocID="{49002645-3725-4879-A78F-B95B68249BC3}" presName="composite" presStyleCnt="0"/>
      <dgm:spPr/>
    </dgm:pt>
    <dgm:pt modelId="{91842E5F-C66E-4A79-9057-2A5A553D3EF4}" type="pres">
      <dgm:prSet presAssocID="{49002645-3725-4879-A78F-B95B68249BC3}" presName="parentText" presStyleLbl="alignNode1" presStyleIdx="7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B89F79-5B13-4F45-A22E-6F1E149C5696}" type="pres">
      <dgm:prSet presAssocID="{49002645-3725-4879-A78F-B95B68249BC3}" presName="descendantText" presStyleLbl="alignAcc1" presStyleIdx="7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48E533-AB78-4182-8909-F0DC8CC9D90A}" type="pres">
      <dgm:prSet presAssocID="{C8E1EE7C-1B79-4D6D-9CEE-C79E0D4EA034}" presName="sp" presStyleCnt="0"/>
      <dgm:spPr/>
    </dgm:pt>
    <dgm:pt modelId="{94FCB815-7379-424C-A359-64B76577D5BC}" type="pres">
      <dgm:prSet presAssocID="{16485430-2C20-4B29-9128-0B2B9738305F}" presName="composite" presStyleCnt="0"/>
      <dgm:spPr/>
    </dgm:pt>
    <dgm:pt modelId="{23E1F3F2-AA3E-4BD7-B0B1-6A2B609D4DCB}" type="pres">
      <dgm:prSet presAssocID="{16485430-2C20-4B29-9128-0B2B9738305F}" presName="parentText" presStyleLbl="align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38DE28-259B-4F67-A5FB-9A995439AEC9}" type="pres">
      <dgm:prSet presAssocID="{16485430-2C20-4B29-9128-0B2B9738305F}" presName="descendantText" presStyleLbl="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51EED9-59B3-4C69-8F2D-0094197043C9}" type="pres">
      <dgm:prSet presAssocID="{D51CCEB4-4CB3-4FAE-AD52-083CBA34FC24}" presName="sp" presStyleCnt="0"/>
      <dgm:spPr/>
    </dgm:pt>
    <dgm:pt modelId="{D870B92D-C184-4196-BC53-7FEA0C9EFC97}" type="pres">
      <dgm:prSet presAssocID="{CA89716A-C654-4201-ABDD-95B230372AE2}" presName="composite" presStyleCnt="0"/>
      <dgm:spPr/>
    </dgm:pt>
    <dgm:pt modelId="{385F27A7-4367-4D78-80D3-712CBE317291}" type="pres">
      <dgm:prSet presAssocID="{CA89716A-C654-4201-ABDD-95B230372AE2}" presName="parentText" presStyleLbl="align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07EA7E-1B4C-4138-A093-EAAD9E70EE8A}" type="pres">
      <dgm:prSet presAssocID="{CA89716A-C654-4201-ABDD-95B230372AE2}" presName="descendantText" presStyleLbl="alignAcc1" presStyleIdx="9" presStyleCnt="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6ADFDC5-C34D-4A06-BB1F-06FE5E0B55E5}" srcId="{753F189B-E19D-47A2-87E3-7F06449B3BAA}" destId="{F33717BA-13E1-4643-90C3-059C0A3912C9}" srcOrd="0" destOrd="0" parTransId="{11360636-EA0F-4586-AB04-DC7E35C14176}" sibTransId="{CD75885D-5423-461C-B383-391134204CBF}"/>
    <dgm:cxn modelId="{7A2ABF9D-608B-4BC3-A890-2B4B3559D80C}" srcId="{2121B694-1A54-41FF-B2D8-7653AC9FF8C2}" destId="{68CBE9FF-A17C-4CA2-89C6-E263B2AAF3D4}" srcOrd="0" destOrd="0" parTransId="{CB09B6B1-0A47-4435-B8E4-886C0EE196A8}" sibTransId="{CE28B5D8-B35C-4D8D-AB58-74DCD5DDA10D}"/>
    <dgm:cxn modelId="{5F178A42-C14A-4D75-AD2B-2D88E04C0ADC}" type="presOf" srcId="{76AD7102-BAE5-4672-8201-40A32E3F0B52}" destId="{71C06089-EAF5-4D11-84B6-8F7934E8284E}" srcOrd="0" destOrd="0" presId="urn:microsoft.com/office/officeart/2005/8/layout/chevron2"/>
    <dgm:cxn modelId="{2FE16B2A-E5CF-4422-ACCC-CBD02C6F37D0}" srcId="{76AD7102-BAE5-4672-8201-40A32E3F0B52}" destId="{844D9B44-CDB3-4839-BCC0-4C925873582B}" srcOrd="0" destOrd="0" parTransId="{1932955A-583A-4D04-955B-E37EEDA043C8}" sibTransId="{BC3EEDE2-7757-410F-ABD8-249BE0503B52}"/>
    <dgm:cxn modelId="{4DFF521F-9941-4E90-BB1A-1FAA9F29B0E4}" srcId="{28875B7B-C691-4B6E-8EA5-1BDDF512D8B6}" destId="{1D8A0E71-2FB1-4265-83C8-0F49E8F03448}" srcOrd="0" destOrd="0" parTransId="{416AE044-00C4-4B49-816B-21CD11B9FF82}" sibTransId="{31B85299-94DB-4BFB-B5C4-7DB2F83A5BE1}"/>
    <dgm:cxn modelId="{EA29D1CA-3898-48CA-8EA0-3466BC420AB3}" srcId="{CA89716A-C654-4201-ABDD-95B230372AE2}" destId="{7384817C-C6B1-40BD-BF08-AACECC9C1F1E}" srcOrd="0" destOrd="0" parTransId="{03300306-EEC1-496B-886C-526CD04405BE}" sibTransId="{12C7D60D-BED8-4FEA-85C3-6A78EAEFF46A}"/>
    <dgm:cxn modelId="{51357A0F-010C-4B7F-9D29-B5BAB3F9EEE9}" srcId="{8CF49AF8-FF77-4E90-81B5-E6A23480F7A0}" destId="{EF5456DF-0227-495B-A1C7-C457176F422A}" srcOrd="0" destOrd="0" parTransId="{8F75D3DD-96B5-44DB-817E-90811ABEFFE2}" sibTransId="{84659B82-2C71-4657-AC63-ADD096331F23}"/>
    <dgm:cxn modelId="{E71D7A79-5609-4C15-AA56-A14E0ED5321E}" type="presOf" srcId="{AB54D7A1-9202-40FE-A6F7-2BB066290A7C}" destId="{1038DE28-259B-4F67-A5FB-9A995439AEC9}" srcOrd="0" destOrd="0" presId="urn:microsoft.com/office/officeart/2005/8/layout/chevron2"/>
    <dgm:cxn modelId="{4C265646-0F7E-4A02-8B57-5BF2DEE6D078}" type="presOf" srcId="{7384817C-C6B1-40BD-BF08-AACECC9C1F1E}" destId="{8507EA7E-1B4C-4138-A093-EAAD9E70EE8A}" srcOrd="0" destOrd="0" presId="urn:microsoft.com/office/officeart/2005/8/layout/chevron2"/>
    <dgm:cxn modelId="{8AA241E8-3FF2-42F3-B626-EC3528C25149}" srcId="{6A94FE5D-465F-4944-BD08-3B6390FF5558}" destId="{753F189B-E19D-47A2-87E3-7F06449B3BAA}" srcOrd="4" destOrd="0" parTransId="{B38EDD40-390F-40FF-B19E-C8E89DFB3B63}" sibTransId="{B6C9BA36-0B20-40B2-A336-DE6FB39A4791}"/>
    <dgm:cxn modelId="{9CB1B427-C4D9-4142-A02B-13F0D42A7AAF}" type="presOf" srcId="{EF5456DF-0227-495B-A1C7-C457176F422A}" destId="{1ED3AB3B-A915-4D5D-8C19-5DB43A7DB9E2}" srcOrd="0" destOrd="0" presId="urn:microsoft.com/office/officeart/2005/8/layout/chevron2"/>
    <dgm:cxn modelId="{049250ED-8EB6-4E63-AF26-00B372E41D71}" srcId="{6A94FE5D-465F-4944-BD08-3B6390FF5558}" destId="{49002645-3725-4879-A78F-B95B68249BC3}" srcOrd="7" destOrd="0" parTransId="{5316CE43-94F7-47ED-8E36-B2CFAEC52C5A}" sibTransId="{C8E1EE7C-1B79-4D6D-9CEE-C79E0D4EA034}"/>
    <dgm:cxn modelId="{574A4F33-5D8D-4CE9-9D7F-197D68CC9B43}" srcId="{6A94FE5D-465F-4944-BD08-3B6390FF5558}" destId="{CA89716A-C654-4201-ABDD-95B230372AE2}" srcOrd="9" destOrd="0" parTransId="{F11DB588-7D8E-4C2D-B1C1-9ED95D66D13F}" sibTransId="{00EA2195-610E-46DB-80BC-34714FA26A51}"/>
    <dgm:cxn modelId="{CC620DAF-8524-4D56-BA96-3F2590E826A2}" type="presOf" srcId="{6A94FE5D-465F-4944-BD08-3B6390FF5558}" destId="{C96E9672-6CF2-4335-AE79-44F0E69C419F}" srcOrd="0" destOrd="0" presId="urn:microsoft.com/office/officeart/2005/8/layout/chevron2"/>
    <dgm:cxn modelId="{66BE0F0C-64B6-4695-920E-1F6FF837EA99}" type="presOf" srcId="{28D62342-2275-4D6C-99EB-4EEA4F36F9B0}" destId="{CE1809D2-0995-4F19-92B2-2B98CEB95B18}" srcOrd="0" destOrd="0" presId="urn:microsoft.com/office/officeart/2005/8/layout/chevron2"/>
    <dgm:cxn modelId="{78049969-F0F1-460A-A3C6-D7794E305270}" srcId="{16485430-2C20-4B29-9128-0B2B9738305F}" destId="{AB54D7A1-9202-40FE-A6F7-2BB066290A7C}" srcOrd="0" destOrd="0" parTransId="{71A061AA-5956-4485-8B56-291A9E7C5DB7}" sibTransId="{475A98E3-5C4A-4987-9555-AFB49EB810AF}"/>
    <dgm:cxn modelId="{5DD679AA-4AFC-468D-B97E-A769D01B2134}" type="presOf" srcId="{2121B694-1A54-41FF-B2D8-7653AC9FF8C2}" destId="{81F40D8C-E97B-48F3-A326-9F70548E6553}" srcOrd="0" destOrd="0" presId="urn:microsoft.com/office/officeart/2005/8/layout/chevron2"/>
    <dgm:cxn modelId="{77E762B6-F866-40F5-9CD2-5417DB9A6DF1}" type="presOf" srcId="{F33717BA-13E1-4643-90C3-059C0A3912C9}" destId="{3B384557-A65E-4051-969A-5891F7E10808}" srcOrd="0" destOrd="0" presId="urn:microsoft.com/office/officeart/2005/8/layout/chevron2"/>
    <dgm:cxn modelId="{58A1C89A-52F7-4496-9D8F-CB1C918DE8CB}" srcId="{28D62342-2275-4D6C-99EB-4EEA4F36F9B0}" destId="{26D50148-2973-43AF-93CE-9C6DFA50E360}" srcOrd="0" destOrd="0" parTransId="{9B6E1FDB-745D-4AC1-8231-D7F8B8106B50}" sibTransId="{E2B92172-343A-4508-A6AC-B8BB111E504F}"/>
    <dgm:cxn modelId="{0612F215-EF9F-4A8E-9731-122ED1B023E7}" type="presOf" srcId="{753F189B-E19D-47A2-87E3-7F06449B3BAA}" destId="{10F9FD29-4025-4C8A-8257-3EB3465FEAE1}" srcOrd="0" destOrd="0" presId="urn:microsoft.com/office/officeart/2005/8/layout/chevron2"/>
    <dgm:cxn modelId="{C1C63069-A73A-439C-8F60-98C5A6DD7DDD}" type="presOf" srcId="{1D8A0E71-2FB1-4265-83C8-0F49E8F03448}" destId="{D12A157C-6B35-4D4B-A16D-6E5781547C21}" srcOrd="0" destOrd="0" presId="urn:microsoft.com/office/officeart/2005/8/layout/chevron2"/>
    <dgm:cxn modelId="{A3147D42-FBFB-408B-AE84-1D218A607166}" srcId="{6A94FE5D-465F-4944-BD08-3B6390FF5558}" destId="{28D62342-2275-4D6C-99EB-4EEA4F36F9B0}" srcOrd="1" destOrd="0" parTransId="{7A971EDC-6670-4D97-8473-6B0DF6291555}" sibTransId="{FB8718F1-4033-4B51-827F-4E301CD1FCCF}"/>
    <dgm:cxn modelId="{548EB632-3BB7-42E3-9351-36936A1A77F1}" type="presOf" srcId="{46560CA1-EE86-4E90-BF50-AB998B58AA6B}" destId="{2CB89F79-5B13-4F45-A22E-6F1E149C5696}" srcOrd="0" destOrd="0" presId="urn:microsoft.com/office/officeart/2005/8/layout/chevron2"/>
    <dgm:cxn modelId="{452F9E8F-D07C-400B-92E8-F6DA264286DF}" type="presOf" srcId="{16485430-2C20-4B29-9128-0B2B9738305F}" destId="{23E1F3F2-AA3E-4BD7-B0B1-6A2B609D4DCB}" srcOrd="0" destOrd="0" presId="urn:microsoft.com/office/officeart/2005/8/layout/chevron2"/>
    <dgm:cxn modelId="{3A05AEDD-8F5E-4A9E-B5C1-9ADFDC6EC703}" type="presOf" srcId="{844D9B44-CDB3-4839-BCC0-4C925873582B}" destId="{A0B047D3-088F-4AD0-B85D-A118FE41A9B7}" srcOrd="0" destOrd="0" presId="urn:microsoft.com/office/officeart/2005/8/layout/chevron2"/>
    <dgm:cxn modelId="{C4FF086C-8E2A-4941-A510-B07FE35F613E}" srcId="{6A94FE5D-465F-4944-BD08-3B6390FF5558}" destId="{16485430-2C20-4B29-9128-0B2B9738305F}" srcOrd="8" destOrd="0" parTransId="{20CAF90F-AE00-4BC5-90D6-264203D6EC70}" sibTransId="{D51CCEB4-4CB3-4FAE-AD52-083CBA34FC24}"/>
    <dgm:cxn modelId="{E70A61BB-494D-4060-AB8B-2147BE69DE2F}" type="presOf" srcId="{AC3B81B2-B530-4635-95D2-04C889AD822F}" destId="{1F871A51-1AA2-4719-94B4-B898669FEE24}" srcOrd="0" destOrd="0" presId="urn:microsoft.com/office/officeart/2005/8/layout/chevron2"/>
    <dgm:cxn modelId="{A93F7688-E199-4FCA-B380-938647065D60}" type="presOf" srcId="{68CBE9FF-A17C-4CA2-89C6-E263B2AAF3D4}" destId="{713E65BC-F51D-4D2D-B9AE-63DB3A283CFD}" srcOrd="0" destOrd="0" presId="urn:microsoft.com/office/officeart/2005/8/layout/chevron2"/>
    <dgm:cxn modelId="{51D7D2A5-D014-47DD-9F71-2D237C945F7F}" srcId="{6A94FE5D-465F-4944-BD08-3B6390FF5558}" destId="{2121B694-1A54-41FF-B2D8-7653AC9FF8C2}" srcOrd="3" destOrd="0" parTransId="{1829E41D-8693-4259-ACE2-342C15C1D219}" sibTransId="{4120AC48-ADEE-4AB9-BD12-D1EAEAB4BCF4}"/>
    <dgm:cxn modelId="{34508FFF-F05D-4DE1-8514-75F3BA4A1251}" srcId="{49002645-3725-4879-A78F-B95B68249BC3}" destId="{46560CA1-EE86-4E90-BF50-AB998B58AA6B}" srcOrd="0" destOrd="0" parTransId="{E805A5CF-1B67-4FF9-A86F-7E8ED95D44C1}" sibTransId="{D062CEE7-AB6E-4D56-B96C-9F7CF7D41EF4}"/>
    <dgm:cxn modelId="{15519FFD-208A-4023-BFD4-DEA3CF67112D}" type="presOf" srcId="{CD8D3F57-3333-483E-8F6C-A8CD24D488F7}" destId="{C0F268C7-A20B-4CED-BC76-9D23815D56BD}" srcOrd="0" destOrd="0" presId="urn:microsoft.com/office/officeart/2005/8/layout/chevron2"/>
    <dgm:cxn modelId="{2BE4991A-72E4-4EBB-A71C-EDA96CBB6E71}" type="presOf" srcId="{26D50148-2973-43AF-93CE-9C6DFA50E360}" destId="{2AD15E10-D130-4247-A457-4DE79E5AE517}" srcOrd="0" destOrd="0" presId="urn:microsoft.com/office/officeart/2005/8/layout/chevron2"/>
    <dgm:cxn modelId="{3631F5AB-0505-4C5B-99FB-A83EFBBB2E27}" srcId="{6A94FE5D-465F-4944-BD08-3B6390FF5558}" destId="{28875B7B-C691-4B6E-8EA5-1BDDF512D8B6}" srcOrd="0" destOrd="0" parTransId="{7139DBF1-56D1-4F3C-831E-3EC8D68D6752}" sibTransId="{B644251F-D6C2-446B-A4C2-F1A9ED85FC85}"/>
    <dgm:cxn modelId="{3A8D29FA-5DB8-487B-A994-A63B88D54E1A}" srcId="{6A94FE5D-465F-4944-BD08-3B6390FF5558}" destId="{76AD7102-BAE5-4672-8201-40A32E3F0B52}" srcOrd="5" destOrd="0" parTransId="{21E4C0CF-6AE5-4800-A588-188E97552B90}" sibTransId="{2D9A4DAD-2BB0-4C1B-A450-028C3987F377}"/>
    <dgm:cxn modelId="{894D3E52-9CBF-4922-8A83-4980505FA240}" srcId="{6A94FE5D-465F-4944-BD08-3B6390FF5558}" destId="{8CF49AF8-FF77-4E90-81B5-E6A23480F7A0}" srcOrd="6" destOrd="0" parTransId="{7C74D344-1B93-4B9A-A7E8-7EFC578849AC}" sibTransId="{7DD5D069-0349-4F77-996A-48D275C1CC5F}"/>
    <dgm:cxn modelId="{37754CA7-8005-481F-9E32-6C5188AFCB1A}" type="presOf" srcId="{8CF49AF8-FF77-4E90-81B5-E6A23480F7A0}" destId="{33D02A9C-6729-4529-8288-A24D764E5257}" srcOrd="0" destOrd="0" presId="urn:microsoft.com/office/officeart/2005/8/layout/chevron2"/>
    <dgm:cxn modelId="{D7BE46B0-ACD0-4527-8FF3-3004B1F994EC}" srcId="{AC3B81B2-B530-4635-95D2-04C889AD822F}" destId="{CD8D3F57-3333-483E-8F6C-A8CD24D488F7}" srcOrd="0" destOrd="0" parTransId="{B4B54416-CD4B-48C2-AA20-7022C4AA4D88}" sibTransId="{ACD9A619-6AF2-45B4-BB29-90F83D39A7F9}"/>
    <dgm:cxn modelId="{415A0FA4-6DDB-4BDE-B74C-19BAAC5034B7}" type="presOf" srcId="{CA89716A-C654-4201-ABDD-95B230372AE2}" destId="{385F27A7-4367-4D78-80D3-712CBE317291}" srcOrd="0" destOrd="0" presId="urn:microsoft.com/office/officeart/2005/8/layout/chevron2"/>
    <dgm:cxn modelId="{93A1F1AD-3879-412F-BAFE-D7D8929548AF}" type="presOf" srcId="{28875B7B-C691-4B6E-8EA5-1BDDF512D8B6}" destId="{0A59E026-A774-4430-8C5D-B4DF16700D0A}" srcOrd="0" destOrd="0" presId="urn:microsoft.com/office/officeart/2005/8/layout/chevron2"/>
    <dgm:cxn modelId="{1F8A4B4B-AD2E-41DC-BE42-149E83322A73}" srcId="{6A94FE5D-465F-4944-BD08-3B6390FF5558}" destId="{AC3B81B2-B530-4635-95D2-04C889AD822F}" srcOrd="2" destOrd="0" parTransId="{2405E238-3D10-4C5B-AA08-78AEAD2411A4}" sibTransId="{F77DF9E5-2F04-46C4-9FE7-B6092E7FEBC8}"/>
    <dgm:cxn modelId="{9FD3A51E-0FF5-4118-81CB-49A76C744AF0}" type="presOf" srcId="{49002645-3725-4879-A78F-B95B68249BC3}" destId="{91842E5F-C66E-4A79-9057-2A5A553D3EF4}" srcOrd="0" destOrd="0" presId="urn:microsoft.com/office/officeart/2005/8/layout/chevron2"/>
    <dgm:cxn modelId="{49638AEF-02C6-442A-B9A8-8A62D126BE23}" type="presParOf" srcId="{C96E9672-6CF2-4335-AE79-44F0E69C419F}" destId="{FAA3AA01-46D5-48DE-A5FF-853B5A8A30F3}" srcOrd="0" destOrd="0" presId="urn:microsoft.com/office/officeart/2005/8/layout/chevron2"/>
    <dgm:cxn modelId="{CB9D9059-9C72-4E00-8CC1-8D8892B1542E}" type="presParOf" srcId="{FAA3AA01-46D5-48DE-A5FF-853B5A8A30F3}" destId="{0A59E026-A774-4430-8C5D-B4DF16700D0A}" srcOrd="0" destOrd="0" presId="urn:microsoft.com/office/officeart/2005/8/layout/chevron2"/>
    <dgm:cxn modelId="{19BB7208-DA16-45CA-85A7-443A48510B02}" type="presParOf" srcId="{FAA3AA01-46D5-48DE-A5FF-853B5A8A30F3}" destId="{D12A157C-6B35-4D4B-A16D-6E5781547C21}" srcOrd="1" destOrd="0" presId="urn:microsoft.com/office/officeart/2005/8/layout/chevron2"/>
    <dgm:cxn modelId="{9402EB96-8842-44A2-8130-3C2FFD5B00EF}" type="presParOf" srcId="{C96E9672-6CF2-4335-AE79-44F0E69C419F}" destId="{F6FBDFFE-4DE1-40A3-B7EF-9E039002F1A7}" srcOrd="1" destOrd="0" presId="urn:microsoft.com/office/officeart/2005/8/layout/chevron2"/>
    <dgm:cxn modelId="{E354EFB6-A994-4529-9F96-41EA8FFBBC9E}" type="presParOf" srcId="{C96E9672-6CF2-4335-AE79-44F0E69C419F}" destId="{9E1E3464-CC22-4D0D-AB0C-07C95735958E}" srcOrd="2" destOrd="0" presId="urn:microsoft.com/office/officeart/2005/8/layout/chevron2"/>
    <dgm:cxn modelId="{47F994D2-4B43-4AD2-872A-FF2C6F5FEC01}" type="presParOf" srcId="{9E1E3464-CC22-4D0D-AB0C-07C95735958E}" destId="{CE1809D2-0995-4F19-92B2-2B98CEB95B18}" srcOrd="0" destOrd="0" presId="urn:microsoft.com/office/officeart/2005/8/layout/chevron2"/>
    <dgm:cxn modelId="{400FEA2B-FD35-409B-A548-FB6D459F7A78}" type="presParOf" srcId="{9E1E3464-CC22-4D0D-AB0C-07C95735958E}" destId="{2AD15E10-D130-4247-A457-4DE79E5AE517}" srcOrd="1" destOrd="0" presId="urn:microsoft.com/office/officeart/2005/8/layout/chevron2"/>
    <dgm:cxn modelId="{F2082543-A757-4201-A74E-6889285CD3AA}" type="presParOf" srcId="{C96E9672-6CF2-4335-AE79-44F0E69C419F}" destId="{34B61FEB-348C-4A24-A6F1-D3C1CB090D94}" srcOrd="3" destOrd="0" presId="urn:microsoft.com/office/officeart/2005/8/layout/chevron2"/>
    <dgm:cxn modelId="{7E507A26-5D23-4A5B-9468-CC3BD4BA3E7B}" type="presParOf" srcId="{C96E9672-6CF2-4335-AE79-44F0E69C419F}" destId="{14DC30FF-DC8A-45F7-9D4B-6FB58F3C32D4}" srcOrd="4" destOrd="0" presId="urn:microsoft.com/office/officeart/2005/8/layout/chevron2"/>
    <dgm:cxn modelId="{E0DE92F7-8F3D-490E-88FE-8C0B7695828D}" type="presParOf" srcId="{14DC30FF-DC8A-45F7-9D4B-6FB58F3C32D4}" destId="{1F871A51-1AA2-4719-94B4-B898669FEE24}" srcOrd="0" destOrd="0" presId="urn:microsoft.com/office/officeart/2005/8/layout/chevron2"/>
    <dgm:cxn modelId="{29AAD575-5A7C-49A3-8C0A-A562C3B2865D}" type="presParOf" srcId="{14DC30FF-DC8A-45F7-9D4B-6FB58F3C32D4}" destId="{C0F268C7-A20B-4CED-BC76-9D23815D56BD}" srcOrd="1" destOrd="0" presId="urn:microsoft.com/office/officeart/2005/8/layout/chevron2"/>
    <dgm:cxn modelId="{892DE8F2-FE14-4902-8C7F-2496B14D5036}" type="presParOf" srcId="{C96E9672-6CF2-4335-AE79-44F0E69C419F}" destId="{7B40D916-971F-42DF-BFD3-A0A16665DCFD}" srcOrd="5" destOrd="0" presId="urn:microsoft.com/office/officeart/2005/8/layout/chevron2"/>
    <dgm:cxn modelId="{746297DD-41EB-42B9-BE4C-978614AE2A93}" type="presParOf" srcId="{C96E9672-6CF2-4335-AE79-44F0E69C419F}" destId="{08010378-8191-48A1-96C5-7CF03EA8D1EE}" srcOrd="6" destOrd="0" presId="urn:microsoft.com/office/officeart/2005/8/layout/chevron2"/>
    <dgm:cxn modelId="{06942959-C444-471E-9140-FFA385230177}" type="presParOf" srcId="{08010378-8191-48A1-96C5-7CF03EA8D1EE}" destId="{81F40D8C-E97B-48F3-A326-9F70548E6553}" srcOrd="0" destOrd="0" presId="urn:microsoft.com/office/officeart/2005/8/layout/chevron2"/>
    <dgm:cxn modelId="{6360664C-46B0-4EFA-83AB-B9ECCA6BFE07}" type="presParOf" srcId="{08010378-8191-48A1-96C5-7CF03EA8D1EE}" destId="{713E65BC-F51D-4D2D-B9AE-63DB3A283CFD}" srcOrd="1" destOrd="0" presId="urn:microsoft.com/office/officeart/2005/8/layout/chevron2"/>
    <dgm:cxn modelId="{351988CE-7422-478B-8EC2-BA16652082C9}" type="presParOf" srcId="{C96E9672-6CF2-4335-AE79-44F0E69C419F}" destId="{5410ACC4-F642-4781-B7C7-89E799901C37}" srcOrd="7" destOrd="0" presId="urn:microsoft.com/office/officeart/2005/8/layout/chevron2"/>
    <dgm:cxn modelId="{D8F19B95-9E2C-40D7-8B86-DED1180D0BD1}" type="presParOf" srcId="{C96E9672-6CF2-4335-AE79-44F0E69C419F}" destId="{7FC686DB-FF1A-45B6-8D86-DE9B1EF6B9D9}" srcOrd="8" destOrd="0" presId="urn:microsoft.com/office/officeart/2005/8/layout/chevron2"/>
    <dgm:cxn modelId="{4970C9A3-ED55-497B-985A-A71651471DAE}" type="presParOf" srcId="{7FC686DB-FF1A-45B6-8D86-DE9B1EF6B9D9}" destId="{10F9FD29-4025-4C8A-8257-3EB3465FEAE1}" srcOrd="0" destOrd="0" presId="urn:microsoft.com/office/officeart/2005/8/layout/chevron2"/>
    <dgm:cxn modelId="{7F6C12D1-AE7F-480B-AEEC-3463A9F919CC}" type="presParOf" srcId="{7FC686DB-FF1A-45B6-8D86-DE9B1EF6B9D9}" destId="{3B384557-A65E-4051-969A-5891F7E10808}" srcOrd="1" destOrd="0" presId="urn:microsoft.com/office/officeart/2005/8/layout/chevron2"/>
    <dgm:cxn modelId="{CBF95EAD-209B-4A75-9BF2-566D7774F418}" type="presParOf" srcId="{C96E9672-6CF2-4335-AE79-44F0E69C419F}" destId="{01E2FAA4-C72A-404B-AAEB-F08DE7107E3C}" srcOrd="9" destOrd="0" presId="urn:microsoft.com/office/officeart/2005/8/layout/chevron2"/>
    <dgm:cxn modelId="{7C626B41-3EAA-4AA6-9AC8-24AF0952E3C2}" type="presParOf" srcId="{C96E9672-6CF2-4335-AE79-44F0E69C419F}" destId="{1819B708-B333-4BEA-8F44-6ACFBCC07458}" srcOrd="10" destOrd="0" presId="urn:microsoft.com/office/officeart/2005/8/layout/chevron2"/>
    <dgm:cxn modelId="{454F946A-113D-453B-AC37-90F149D39F9D}" type="presParOf" srcId="{1819B708-B333-4BEA-8F44-6ACFBCC07458}" destId="{71C06089-EAF5-4D11-84B6-8F7934E8284E}" srcOrd="0" destOrd="0" presId="urn:microsoft.com/office/officeart/2005/8/layout/chevron2"/>
    <dgm:cxn modelId="{AA308C2A-F216-47EA-83CA-9F3DC9CE650C}" type="presParOf" srcId="{1819B708-B333-4BEA-8F44-6ACFBCC07458}" destId="{A0B047D3-088F-4AD0-B85D-A118FE41A9B7}" srcOrd="1" destOrd="0" presId="urn:microsoft.com/office/officeart/2005/8/layout/chevron2"/>
    <dgm:cxn modelId="{7A33AE35-1F36-4AB1-A77F-3E035F85476C}" type="presParOf" srcId="{C96E9672-6CF2-4335-AE79-44F0E69C419F}" destId="{BF62DEB3-BE06-4E95-8294-25054B2E2766}" srcOrd="11" destOrd="0" presId="urn:microsoft.com/office/officeart/2005/8/layout/chevron2"/>
    <dgm:cxn modelId="{DF43496E-5C85-424C-9F7D-98A413D31EC5}" type="presParOf" srcId="{C96E9672-6CF2-4335-AE79-44F0E69C419F}" destId="{C7C0831E-4487-4EF9-A27D-FD8411573FE9}" srcOrd="12" destOrd="0" presId="urn:microsoft.com/office/officeart/2005/8/layout/chevron2"/>
    <dgm:cxn modelId="{6D83294D-21AD-47FF-BE62-2785B1BCC061}" type="presParOf" srcId="{C7C0831E-4487-4EF9-A27D-FD8411573FE9}" destId="{33D02A9C-6729-4529-8288-A24D764E5257}" srcOrd="0" destOrd="0" presId="urn:microsoft.com/office/officeart/2005/8/layout/chevron2"/>
    <dgm:cxn modelId="{2ACD7630-F7BE-478E-911D-879F092012F6}" type="presParOf" srcId="{C7C0831E-4487-4EF9-A27D-FD8411573FE9}" destId="{1ED3AB3B-A915-4D5D-8C19-5DB43A7DB9E2}" srcOrd="1" destOrd="0" presId="urn:microsoft.com/office/officeart/2005/8/layout/chevron2"/>
    <dgm:cxn modelId="{FCB123B6-DF2D-4B83-AE04-648C44A130A4}" type="presParOf" srcId="{C96E9672-6CF2-4335-AE79-44F0E69C419F}" destId="{CB7BA528-ECA3-4101-B215-1D05BD19AC9A}" srcOrd="13" destOrd="0" presId="urn:microsoft.com/office/officeart/2005/8/layout/chevron2"/>
    <dgm:cxn modelId="{86B318D9-E30D-4BFC-A5A2-EA19EEFCDFAE}" type="presParOf" srcId="{C96E9672-6CF2-4335-AE79-44F0E69C419F}" destId="{671508E4-E48B-4CF1-9718-1C0709D82A6E}" srcOrd="14" destOrd="0" presId="urn:microsoft.com/office/officeart/2005/8/layout/chevron2"/>
    <dgm:cxn modelId="{C37F7594-3880-44A7-B8BF-91DF2BC2C8CD}" type="presParOf" srcId="{671508E4-E48B-4CF1-9718-1C0709D82A6E}" destId="{91842E5F-C66E-4A79-9057-2A5A553D3EF4}" srcOrd="0" destOrd="0" presId="urn:microsoft.com/office/officeart/2005/8/layout/chevron2"/>
    <dgm:cxn modelId="{A621A009-2696-4E11-A64C-4A2CE57160FC}" type="presParOf" srcId="{671508E4-E48B-4CF1-9718-1C0709D82A6E}" destId="{2CB89F79-5B13-4F45-A22E-6F1E149C5696}" srcOrd="1" destOrd="0" presId="urn:microsoft.com/office/officeart/2005/8/layout/chevron2"/>
    <dgm:cxn modelId="{DC24DDE6-C734-46DE-AD9A-4919E325777A}" type="presParOf" srcId="{C96E9672-6CF2-4335-AE79-44F0E69C419F}" destId="{2F48E533-AB78-4182-8909-F0DC8CC9D90A}" srcOrd="15" destOrd="0" presId="urn:microsoft.com/office/officeart/2005/8/layout/chevron2"/>
    <dgm:cxn modelId="{ADC2ABC5-7068-4045-B9E2-E8532AC56279}" type="presParOf" srcId="{C96E9672-6CF2-4335-AE79-44F0E69C419F}" destId="{94FCB815-7379-424C-A359-64B76577D5BC}" srcOrd="16" destOrd="0" presId="urn:microsoft.com/office/officeart/2005/8/layout/chevron2"/>
    <dgm:cxn modelId="{1E14644F-8112-4BE8-9F4A-FFE16F5EFFEB}" type="presParOf" srcId="{94FCB815-7379-424C-A359-64B76577D5BC}" destId="{23E1F3F2-AA3E-4BD7-B0B1-6A2B609D4DCB}" srcOrd="0" destOrd="0" presId="urn:microsoft.com/office/officeart/2005/8/layout/chevron2"/>
    <dgm:cxn modelId="{D7AF59DA-5442-47BA-B84A-F39D68A1956C}" type="presParOf" srcId="{94FCB815-7379-424C-A359-64B76577D5BC}" destId="{1038DE28-259B-4F67-A5FB-9A995439AEC9}" srcOrd="1" destOrd="0" presId="urn:microsoft.com/office/officeart/2005/8/layout/chevron2"/>
    <dgm:cxn modelId="{B2E54119-04A3-4C15-A43F-1D3C57F4C821}" type="presParOf" srcId="{C96E9672-6CF2-4335-AE79-44F0E69C419F}" destId="{DC51EED9-59B3-4C69-8F2D-0094197043C9}" srcOrd="17" destOrd="0" presId="urn:microsoft.com/office/officeart/2005/8/layout/chevron2"/>
    <dgm:cxn modelId="{02923FB5-3A84-4BE4-AC8D-E6EAC6FD7BEB}" type="presParOf" srcId="{C96E9672-6CF2-4335-AE79-44F0E69C419F}" destId="{D870B92D-C184-4196-BC53-7FEA0C9EFC97}" srcOrd="18" destOrd="0" presId="urn:microsoft.com/office/officeart/2005/8/layout/chevron2"/>
    <dgm:cxn modelId="{EEC6FD06-54FE-4958-9798-0D75055F2690}" type="presParOf" srcId="{D870B92D-C184-4196-BC53-7FEA0C9EFC97}" destId="{385F27A7-4367-4D78-80D3-712CBE317291}" srcOrd="0" destOrd="0" presId="urn:microsoft.com/office/officeart/2005/8/layout/chevron2"/>
    <dgm:cxn modelId="{8D521224-19BE-4710-893B-9E7FB6F0F850}" type="presParOf" srcId="{D870B92D-C184-4196-BC53-7FEA0C9EFC97}" destId="{8507EA7E-1B4C-4138-A093-EAAD9E70EE8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B839BC4-785D-4EC4-B633-BAF06C674EA5}" type="doc">
      <dgm:prSet loTypeId="urn:microsoft.com/office/officeart/2008/layout/VerticalCurvedList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C704C497-1418-4C86-8322-260B1E6C2301}">
      <dgm:prSet/>
      <dgm:spPr/>
      <dgm:t>
        <a:bodyPr/>
        <a:lstStyle/>
        <a:p>
          <a:pPr algn="just"/>
          <a:r>
            <a:rPr lang="es-EC" dirty="0" smtClean="0"/>
            <a:t>LA PLANIFICACIÓN DE LA RUTA LISBOA – LA GUAIRA EN CONDICIONES FAVORABLES FACILITARÍA EL EMPLEO DE UN MAYOR NÚMERO DE VELAS DURANTE LA NAVEGACIÓN.</a:t>
          </a:r>
          <a:endParaRPr lang="es-EC" dirty="0"/>
        </a:p>
      </dgm:t>
    </dgm:pt>
    <dgm:pt modelId="{0EAFEEED-D737-43E9-BC75-CBBD16117DB4}" type="parTrans" cxnId="{7ED5B50E-CECF-41C5-BA9F-13E9E1521B87}">
      <dgm:prSet/>
      <dgm:spPr/>
      <dgm:t>
        <a:bodyPr/>
        <a:lstStyle/>
        <a:p>
          <a:endParaRPr lang="es-EC"/>
        </a:p>
      </dgm:t>
    </dgm:pt>
    <dgm:pt modelId="{D287F12C-2CD1-4821-B92E-38A8F2F7EEEA}" type="sibTrans" cxnId="{7ED5B50E-CECF-41C5-BA9F-13E9E1521B87}">
      <dgm:prSet/>
      <dgm:spPr/>
      <dgm:t>
        <a:bodyPr/>
        <a:lstStyle/>
        <a:p>
          <a:endParaRPr lang="es-EC"/>
        </a:p>
      </dgm:t>
    </dgm:pt>
    <dgm:pt modelId="{05D72403-63C3-4862-BD01-352AEC5F7AD4}">
      <dgm:prSet/>
      <dgm:spPr/>
      <dgm:t>
        <a:bodyPr/>
        <a:lstStyle/>
        <a:p>
          <a:pPr algn="just"/>
          <a:r>
            <a:rPr lang="es-EC" smtClean="0"/>
            <a:t>EL EMPLEO DE LAS VELAS DURANTE </a:t>
          </a:r>
          <a:r>
            <a:rPr lang="es-EC" dirty="0" smtClean="0"/>
            <a:t>LA NAVEGACIÓN CON CONDICIONES METEOROLÓGICAS </a:t>
          </a:r>
          <a:r>
            <a:rPr lang="es-EC" smtClean="0"/>
            <a:t>FAVORABLES FACILITA </a:t>
          </a:r>
          <a:r>
            <a:rPr lang="es-EC" dirty="0" smtClean="0"/>
            <a:t>EL CUMPLIMIENTO DEL ITINERARIO ESTABLECIDO. </a:t>
          </a:r>
          <a:endParaRPr lang="es-EC" dirty="0"/>
        </a:p>
      </dgm:t>
    </dgm:pt>
    <dgm:pt modelId="{15FD32FF-35BF-441A-BF91-CA23B6C25459}" type="parTrans" cxnId="{DC758B2A-4F88-4AF0-90DE-06FF570F7FA2}">
      <dgm:prSet/>
      <dgm:spPr/>
      <dgm:t>
        <a:bodyPr/>
        <a:lstStyle/>
        <a:p>
          <a:endParaRPr lang="es-EC"/>
        </a:p>
      </dgm:t>
    </dgm:pt>
    <dgm:pt modelId="{82CCE14D-0A03-4D80-A5CE-91E0D12FAE84}" type="sibTrans" cxnId="{DC758B2A-4F88-4AF0-90DE-06FF570F7FA2}">
      <dgm:prSet/>
      <dgm:spPr/>
      <dgm:t>
        <a:bodyPr/>
        <a:lstStyle/>
        <a:p>
          <a:endParaRPr lang="es-EC"/>
        </a:p>
      </dgm:t>
    </dgm:pt>
    <dgm:pt modelId="{4E5DEA50-E1B0-493C-B680-DA8B6D9FD606}">
      <dgm:prSet/>
      <dgm:spPr/>
      <dgm:t>
        <a:bodyPr/>
        <a:lstStyle/>
        <a:p>
          <a:pPr algn="just"/>
          <a:r>
            <a:rPr lang="es-EC" dirty="0" smtClean="0"/>
            <a:t>CONSIDERANDO LAS CONDICIONES </a:t>
          </a:r>
          <a:r>
            <a:rPr lang="es-EC" smtClean="0"/>
            <a:t>METEOROLÓGICAS PERMITIRÁN </a:t>
          </a:r>
          <a:r>
            <a:rPr lang="es-EC" dirty="0" smtClean="0"/>
            <a:t>EL EMPLEO DEL VELAMEN PARA OPTIMIZAR RECURSOS PROPIOS DEL BUQUE ESCUELA GUAYAS Y LA INSTRUCCIÓN DE LOS GUARDIAMARINAS.</a:t>
          </a:r>
          <a:endParaRPr lang="es-EC" dirty="0"/>
        </a:p>
      </dgm:t>
    </dgm:pt>
    <dgm:pt modelId="{DD3BA5BB-FCF5-47E0-9EFD-A3C52337C219}" type="parTrans" cxnId="{779C09F2-FF30-4982-B44F-CBA527A679FC}">
      <dgm:prSet/>
      <dgm:spPr/>
      <dgm:t>
        <a:bodyPr/>
        <a:lstStyle/>
        <a:p>
          <a:endParaRPr lang="es-EC"/>
        </a:p>
      </dgm:t>
    </dgm:pt>
    <dgm:pt modelId="{0932552E-A511-486B-8E26-49AB0D1829E7}" type="sibTrans" cxnId="{779C09F2-FF30-4982-B44F-CBA527A679FC}">
      <dgm:prSet/>
      <dgm:spPr/>
      <dgm:t>
        <a:bodyPr/>
        <a:lstStyle/>
        <a:p>
          <a:endParaRPr lang="es-EC"/>
        </a:p>
      </dgm:t>
    </dgm:pt>
    <dgm:pt modelId="{F230419C-9C3B-43C2-AF61-78ACA225CD08}" type="pres">
      <dgm:prSet presAssocID="{4B839BC4-785D-4EC4-B633-BAF06C674EA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D806C8F7-CEB4-4EDF-977F-08739A8441A2}" type="pres">
      <dgm:prSet presAssocID="{4B839BC4-785D-4EC4-B633-BAF06C674EA5}" presName="Name1" presStyleCnt="0"/>
      <dgm:spPr/>
    </dgm:pt>
    <dgm:pt modelId="{5897DC0A-8BC1-40D4-83DA-1F811AB603B5}" type="pres">
      <dgm:prSet presAssocID="{4B839BC4-785D-4EC4-B633-BAF06C674EA5}" presName="cycle" presStyleCnt="0"/>
      <dgm:spPr/>
    </dgm:pt>
    <dgm:pt modelId="{1F99799A-5F74-481B-9834-628DB4BDC0A6}" type="pres">
      <dgm:prSet presAssocID="{4B839BC4-785D-4EC4-B633-BAF06C674EA5}" presName="srcNode" presStyleLbl="node1" presStyleIdx="0" presStyleCnt="3"/>
      <dgm:spPr/>
    </dgm:pt>
    <dgm:pt modelId="{AD61609A-5C8B-46A5-B61A-58258B4E0D1B}" type="pres">
      <dgm:prSet presAssocID="{4B839BC4-785D-4EC4-B633-BAF06C674EA5}" presName="conn" presStyleLbl="parChTrans1D2" presStyleIdx="0" presStyleCnt="1"/>
      <dgm:spPr/>
      <dgm:t>
        <a:bodyPr/>
        <a:lstStyle/>
        <a:p>
          <a:endParaRPr lang="es-EC"/>
        </a:p>
      </dgm:t>
    </dgm:pt>
    <dgm:pt modelId="{49AA143A-737E-4971-8640-1D18FD43315C}" type="pres">
      <dgm:prSet presAssocID="{4B839BC4-785D-4EC4-B633-BAF06C674EA5}" presName="extraNode" presStyleLbl="node1" presStyleIdx="0" presStyleCnt="3"/>
      <dgm:spPr/>
    </dgm:pt>
    <dgm:pt modelId="{C8CEA070-7D9F-4BB8-B4FB-2DC8368089C9}" type="pres">
      <dgm:prSet presAssocID="{4B839BC4-785D-4EC4-B633-BAF06C674EA5}" presName="dstNode" presStyleLbl="node1" presStyleIdx="0" presStyleCnt="3"/>
      <dgm:spPr/>
    </dgm:pt>
    <dgm:pt modelId="{3DE1649C-C76C-400F-88F8-FA0B50F1BD51}" type="pres">
      <dgm:prSet presAssocID="{C704C497-1418-4C86-8322-260B1E6C2301}" presName="text_1" presStyleLbl="node1" presStyleIdx="0" presStyleCnt="3" custScaleX="10398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5FBE27-FA40-4F7B-91D2-223CC4D32822}" type="pres">
      <dgm:prSet presAssocID="{C704C497-1418-4C86-8322-260B1E6C2301}" presName="accent_1" presStyleCnt="0"/>
      <dgm:spPr/>
    </dgm:pt>
    <dgm:pt modelId="{86B2F3DE-8CA2-4CEC-9EB5-F2457416159C}" type="pres">
      <dgm:prSet presAssocID="{C704C497-1418-4C86-8322-260B1E6C2301}" presName="accentRepeatNode" presStyleLbl="solidFgAcc1" presStyleIdx="0" presStyleCnt="3"/>
      <dgm:spPr/>
    </dgm:pt>
    <dgm:pt modelId="{A3E119B5-906D-48FF-9C6A-9A856C6232A4}" type="pres">
      <dgm:prSet presAssocID="{05D72403-63C3-4862-BD01-352AEC5F7AD4}" presName="text_2" presStyleLbl="node1" presStyleIdx="1" presStyleCnt="3" custScaleX="10398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6CAC7D-C7A8-47AE-9110-D8B211DA8601}" type="pres">
      <dgm:prSet presAssocID="{05D72403-63C3-4862-BD01-352AEC5F7AD4}" presName="accent_2" presStyleCnt="0"/>
      <dgm:spPr/>
    </dgm:pt>
    <dgm:pt modelId="{C50AFF3B-580B-4831-ADB6-3B4994E252BE}" type="pres">
      <dgm:prSet presAssocID="{05D72403-63C3-4862-BD01-352AEC5F7AD4}" presName="accentRepeatNode" presStyleLbl="solidFgAcc1" presStyleIdx="1" presStyleCnt="3"/>
      <dgm:spPr/>
    </dgm:pt>
    <dgm:pt modelId="{05802F41-5C65-4730-933C-34A4CCAE5047}" type="pres">
      <dgm:prSet presAssocID="{4E5DEA50-E1B0-493C-B680-DA8B6D9FD606}" presName="text_3" presStyleLbl="node1" presStyleIdx="2" presStyleCnt="3" custScaleX="10398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F89889-2A75-40B9-B408-62EC79387C12}" type="pres">
      <dgm:prSet presAssocID="{4E5DEA50-E1B0-493C-B680-DA8B6D9FD606}" presName="accent_3" presStyleCnt="0"/>
      <dgm:spPr/>
    </dgm:pt>
    <dgm:pt modelId="{FC0191F5-9838-4A53-9C74-BDB75C5D0381}" type="pres">
      <dgm:prSet presAssocID="{4E5DEA50-E1B0-493C-B680-DA8B6D9FD606}" presName="accentRepeatNode" presStyleLbl="solidFgAcc1" presStyleIdx="2" presStyleCnt="3"/>
      <dgm:spPr/>
    </dgm:pt>
  </dgm:ptLst>
  <dgm:cxnLst>
    <dgm:cxn modelId="{7ED5B50E-CECF-41C5-BA9F-13E9E1521B87}" srcId="{4B839BC4-785D-4EC4-B633-BAF06C674EA5}" destId="{C704C497-1418-4C86-8322-260B1E6C2301}" srcOrd="0" destOrd="0" parTransId="{0EAFEEED-D737-43E9-BC75-CBBD16117DB4}" sibTransId="{D287F12C-2CD1-4821-B92E-38A8F2F7EEEA}"/>
    <dgm:cxn modelId="{4DF0C3BD-F3CC-4E08-9944-A7568740C998}" type="presOf" srcId="{05D72403-63C3-4862-BD01-352AEC5F7AD4}" destId="{A3E119B5-906D-48FF-9C6A-9A856C6232A4}" srcOrd="0" destOrd="0" presId="urn:microsoft.com/office/officeart/2008/layout/VerticalCurvedList"/>
    <dgm:cxn modelId="{DC758B2A-4F88-4AF0-90DE-06FF570F7FA2}" srcId="{4B839BC4-785D-4EC4-B633-BAF06C674EA5}" destId="{05D72403-63C3-4862-BD01-352AEC5F7AD4}" srcOrd="1" destOrd="0" parTransId="{15FD32FF-35BF-441A-BF91-CA23B6C25459}" sibTransId="{82CCE14D-0A03-4D80-A5CE-91E0D12FAE84}"/>
    <dgm:cxn modelId="{138C3FAC-5702-42CB-8245-C609E0046638}" type="presOf" srcId="{C704C497-1418-4C86-8322-260B1E6C2301}" destId="{3DE1649C-C76C-400F-88F8-FA0B50F1BD51}" srcOrd="0" destOrd="0" presId="urn:microsoft.com/office/officeart/2008/layout/VerticalCurvedList"/>
    <dgm:cxn modelId="{779C09F2-FF30-4982-B44F-CBA527A679FC}" srcId="{4B839BC4-785D-4EC4-B633-BAF06C674EA5}" destId="{4E5DEA50-E1B0-493C-B680-DA8B6D9FD606}" srcOrd="2" destOrd="0" parTransId="{DD3BA5BB-FCF5-47E0-9EFD-A3C52337C219}" sibTransId="{0932552E-A511-486B-8E26-49AB0D1829E7}"/>
    <dgm:cxn modelId="{3BD7CB63-4819-459B-BDAC-84C8B816B325}" type="presOf" srcId="{4E5DEA50-E1B0-493C-B680-DA8B6D9FD606}" destId="{05802F41-5C65-4730-933C-34A4CCAE5047}" srcOrd="0" destOrd="0" presId="urn:microsoft.com/office/officeart/2008/layout/VerticalCurvedList"/>
    <dgm:cxn modelId="{E8B0CD5F-F175-4142-B9ED-450C3E0B0DD5}" type="presOf" srcId="{D287F12C-2CD1-4821-B92E-38A8F2F7EEEA}" destId="{AD61609A-5C8B-46A5-B61A-58258B4E0D1B}" srcOrd="0" destOrd="0" presId="urn:microsoft.com/office/officeart/2008/layout/VerticalCurvedList"/>
    <dgm:cxn modelId="{C21064B6-599F-4B16-A830-791FEA7098EC}" type="presOf" srcId="{4B839BC4-785D-4EC4-B633-BAF06C674EA5}" destId="{F230419C-9C3B-43C2-AF61-78ACA225CD08}" srcOrd="0" destOrd="0" presId="urn:microsoft.com/office/officeart/2008/layout/VerticalCurvedList"/>
    <dgm:cxn modelId="{27AE975A-BBA6-4555-B0E5-058010B267D2}" type="presParOf" srcId="{F230419C-9C3B-43C2-AF61-78ACA225CD08}" destId="{D806C8F7-CEB4-4EDF-977F-08739A8441A2}" srcOrd="0" destOrd="0" presId="urn:microsoft.com/office/officeart/2008/layout/VerticalCurvedList"/>
    <dgm:cxn modelId="{DFDCFF86-D603-4006-81D3-5F8D13452C5D}" type="presParOf" srcId="{D806C8F7-CEB4-4EDF-977F-08739A8441A2}" destId="{5897DC0A-8BC1-40D4-83DA-1F811AB603B5}" srcOrd="0" destOrd="0" presId="urn:microsoft.com/office/officeart/2008/layout/VerticalCurvedList"/>
    <dgm:cxn modelId="{5EEAE79C-9D4A-4460-ACAB-DB55F7C789EE}" type="presParOf" srcId="{5897DC0A-8BC1-40D4-83DA-1F811AB603B5}" destId="{1F99799A-5F74-481B-9834-628DB4BDC0A6}" srcOrd="0" destOrd="0" presId="urn:microsoft.com/office/officeart/2008/layout/VerticalCurvedList"/>
    <dgm:cxn modelId="{D610DCF0-98B1-4E4F-BFAE-A79EAC4CFCC7}" type="presParOf" srcId="{5897DC0A-8BC1-40D4-83DA-1F811AB603B5}" destId="{AD61609A-5C8B-46A5-B61A-58258B4E0D1B}" srcOrd="1" destOrd="0" presId="urn:microsoft.com/office/officeart/2008/layout/VerticalCurvedList"/>
    <dgm:cxn modelId="{63BC087A-0831-4FB6-9779-F34CF3D244DB}" type="presParOf" srcId="{5897DC0A-8BC1-40D4-83DA-1F811AB603B5}" destId="{49AA143A-737E-4971-8640-1D18FD43315C}" srcOrd="2" destOrd="0" presId="urn:microsoft.com/office/officeart/2008/layout/VerticalCurvedList"/>
    <dgm:cxn modelId="{F88F376F-A194-4E61-A715-7464A0D5DC0A}" type="presParOf" srcId="{5897DC0A-8BC1-40D4-83DA-1F811AB603B5}" destId="{C8CEA070-7D9F-4BB8-B4FB-2DC8368089C9}" srcOrd="3" destOrd="0" presId="urn:microsoft.com/office/officeart/2008/layout/VerticalCurvedList"/>
    <dgm:cxn modelId="{AC6A1953-1F29-4BDD-AD28-0D150751F63A}" type="presParOf" srcId="{D806C8F7-CEB4-4EDF-977F-08739A8441A2}" destId="{3DE1649C-C76C-400F-88F8-FA0B50F1BD51}" srcOrd="1" destOrd="0" presId="urn:microsoft.com/office/officeart/2008/layout/VerticalCurvedList"/>
    <dgm:cxn modelId="{6AA161C8-577B-41E1-AB4F-4E72F08EDA86}" type="presParOf" srcId="{D806C8F7-CEB4-4EDF-977F-08739A8441A2}" destId="{CA5FBE27-FA40-4F7B-91D2-223CC4D32822}" srcOrd="2" destOrd="0" presId="urn:microsoft.com/office/officeart/2008/layout/VerticalCurvedList"/>
    <dgm:cxn modelId="{290AFB11-82B9-48D8-9020-60728B5DAEA3}" type="presParOf" srcId="{CA5FBE27-FA40-4F7B-91D2-223CC4D32822}" destId="{86B2F3DE-8CA2-4CEC-9EB5-F2457416159C}" srcOrd="0" destOrd="0" presId="urn:microsoft.com/office/officeart/2008/layout/VerticalCurvedList"/>
    <dgm:cxn modelId="{D5A6E5BF-455D-40B7-8309-558E3870F25A}" type="presParOf" srcId="{D806C8F7-CEB4-4EDF-977F-08739A8441A2}" destId="{A3E119B5-906D-48FF-9C6A-9A856C6232A4}" srcOrd="3" destOrd="0" presId="urn:microsoft.com/office/officeart/2008/layout/VerticalCurvedList"/>
    <dgm:cxn modelId="{BC566A95-71AB-4D99-A222-159A7A4A50A8}" type="presParOf" srcId="{D806C8F7-CEB4-4EDF-977F-08739A8441A2}" destId="{656CAC7D-C7A8-47AE-9110-D8B211DA8601}" srcOrd="4" destOrd="0" presId="urn:microsoft.com/office/officeart/2008/layout/VerticalCurvedList"/>
    <dgm:cxn modelId="{4EDFD73A-CE46-465F-8A56-07D7D31A43C4}" type="presParOf" srcId="{656CAC7D-C7A8-47AE-9110-D8B211DA8601}" destId="{C50AFF3B-580B-4831-ADB6-3B4994E252BE}" srcOrd="0" destOrd="0" presId="urn:microsoft.com/office/officeart/2008/layout/VerticalCurvedList"/>
    <dgm:cxn modelId="{E200BD99-5AEF-44A1-9551-FCDD1943669B}" type="presParOf" srcId="{D806C8F7-CEB4-4EDF-977F-08739A8441A2}" destId="{05802F41-5C65-4730-933C-34A4CCAE5047}" srcOrd="5" destOrd="0" presId="urn:microsoft.com/office/officeart/2008/layout/VerticalCurvedList"/>
    <dgm:cxn modelId="{1B49C635-E66A-42C4-9C25-0724720C3A17}" type="presParOf" srcId="{D806C8F7-CEB4-4EDF-977F-08739A8441A2}" destId="{A7F89889-2A75-40B9-B408-62EC79387C12}" srcOrd="6" destOrd="0" presId="urn:microsoft.com/office/officeart/2008/layout/VerticalCurvedList"/>
    <dgm:cxn modelId="{5879B31C-EC9F-4DDD-BC2C-CB5A0355E456}" type="presParOf" srcId="{A7F89889-2A75-40B9-B408-62EC79387C12}" destId="{FC0191F5-9838-4A53-9C74-BDB75C5D038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FE375F6-A1BF-450E-87F0-83B1C59AFA84}" type="doc">
      <dgm:prSet loTypeId="urn:microsoft.com/office/officeart/2008/layout/VerticalCurvedList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C0EDD628-4654-4F41-A948-BA63D2354D77}">
      <dgm:prSet phldrT="[Texto]"/>
      <dgm:spPr/>
      <dgm:t>
        <a:bodyPr/>
        <a:lstStyle/>
        <a:p>
          <a:pPr algn="just"/>
          <a:r>
            <a:rPr lang="es-EC" dirty="0" smtClean="0"/>
            <a:t>PROMOVER LA EDICIÓN DE UN DERROTERO PARA EL BUQUE ESCUELA GUAYAS QUE CONTENGA LAS MEJORES RUTAS A SEGUIR CONSIDERANDO LOS FACTORES METEOROLÓGICOS EN LOS DISTINTOS MESES DEL AÑO Y LOS PUERTOS DE ZARPE Y ARRIBO TOMANDO COMO BASE LOS DATOS DE LOS CRUCEROS REALIZADOS.</a:t>
          </a:r>
          <a:endParaRPr lang="es-EC" dirty="0"/>
        </a:p>
      </dgm:t>
    </dgm:pt>
    <dgm:pt modelId="{DFAA3AF4-7F95-46A7-8369-E2614EFBCBCC}" type="parTrans" cxnId="{7E70C248-65ED-4E91-8D8F-587707B4B5A4}">
      <dgm:prSet/>
      <dgm:spPr/>
      <dgm:t>
        <a:bodyPr/>
        <a:lstStyle/>
        <a:p>
          <a:endParaRPr lang="es-EC"/>
        </a:p>
      </dgm:t>
    </dgm:pt>
    <dgm:pt modelId="{EA8925F7-77C9-4BCF-8603-E075ABA5C7BE}" type="sibTrans" cxnId="{7E70C248-65ED-4E91-8D8F-587707B4B5A4}">
      <dgm:prSet/>
      <dgm:spPr/>
      <dgm:t>
        <a:bodyPr/>
        <a:lstStyle/>
        <a:p>
          <a:endParaRPr lang="es-EC"/>
        </a:p>
      </dgm:t>
    </dgm:pt>
    <dgm:pt modelId="{AEF9124D-672B-4A15-9A16-A77342CC1854}">
      <dgm:prSet phldrT="[Texto]"/>
      <dgm:spPr/>
      <dgm:t>
        <a:bodyPr/>
        <a:lstStyle/>
        <a:p>
          <a:pPr algn="just"/>
          <a:r>
            <a:rPr lang="es-EC" dirty="0" smtClean="0"/>
            <a:t>INTRODUCIR AL PENSUM ACADÉMICO DE LAS ESCUELAS DE FORMACIÓN DE OFICIALES Y TRIPULANTES DE LA ARMADA DEL ECUADOR, REALIZAR UN CRUCERO NACIONAL EN EL BUQUE ESCUELA GUAYAS, BUSCANDO CONDICIONES DE VIENTO Y MAREA SIMILARES A LAS QUE EN UN FUTURO SE PODRÍAN ENCONTRAR CUANDO SE REALICE EL CRUCERO INTERNACIONAL, A FIN DE QUE LA DOTACIÓN ESTE CORRECTAMENTE ENTRENADA.</a:t>
          </a:r>
          <a:endParaRPr lang="es-EC" dirty="0"/>
        </a:p>
      </dgm:t>
    </dgm:pt>
    <dgm:pt modelId="{F5B54A87-6B0C-4A4E-A321-A38BB95C8000}" type="parTrans" cxnId="{D75FF9D9-04D3-4060-AF2A-BF0C7209D93A}">
      <dgm:prSet/>
      <dgm:spPr/>
      <dgm:t>
        <a:bodyPr/>
        <a:lstStyle/>
        <a:p>
          <a:endParaRPr lang="es-EC"/>
        </a:p>
      </dgm:t>
    </dgm:pt>
    <dgm:pt modelId="{3D8DC537-85C1-4B70-81E6-E4733270A142}" type="sibTrans" cxnId="{D75FF9D9-04D3-4060-AF2A-BF0C7209D93A}">
      <dgm:prSet/>
      <dgm:spPr/>
      <dgm:t>
        <a:bodyPr/>
        <a:lstStyle/>
        <a:p>
          <a:endParaRPr lang="es-EC"/>
        </a:p>
      </dgm:t>
    </dgm:pt>
    <dgm:pt modelId="{39E8F266-9D9B-4E2F-BD8E-C4D35D779C6B}">
      <dgm:prSet phldrT="[Texto]"/>
      <dgm:spPr/>
      <dgm:t>
        <a:bodyPr/>
        <a:lstStyle/>
        <a:p>
          <a:pPr algn="just"/>
          <a:r>
            <a:rPr lang="es-EC" dirty="0" smtClean="0"/>
            <a:t>PROMOVER QUE DURANTE TODO EL PERÍODO DE FORMACIÓN DE GUARDIAMARINAS Y GRUMETES LOS CRUCEROS DE INSTRUCCIÓN SE LOS REALICE EXCLUSIVAMENTE EN EL BUQUE ESCUELA GUAYAS, A FIN DE REFORZAR LA INSTRUCCIÓN RECIBIDA EN LAS AULAS DURANTE EL TIEMPO DE FORMACIÓN.</a:t>
          </a:r>
          <a:endParaRPr lang="es-EC" dirty="0"/>
        </a:p>
      </dgm:t>
    </dgm:pt>
    <dgm:pt modelId="{9959533E-E92B-4B7D-8B3A-B367C50D0A22}" type="parTrans" cxnId="{F48F62AA-B2D1-449A-A7A6-D31CE149EEDF}">
      <dgm:prSet/>
      <dgm:spPr/>
      <dgm:t>
        <a:bodyPr/>
        <a:lstStyle/>
        <a:p>
          <a:endParaRPr lang="es-EC"/>
        </a:p>
      </dgm:t>
    </dgm:pt>
    <dgm:pt modelId="{28899952-E2CF-4BE1-850C-CC51E6A85606}" type="sibTrans" cxnId="{F48F62AA-B2D1-449A-A7A6-D31CE149EEDF}">
      <dgm:prSet/>
      <dgm:spPr/>
      <dgm:t>
        <a:bodyPr/>
        <a:lstStyle/>
        <a:p>
          <a:endParaRPr lang="es-EC"/>
        </a:p>
      </dgm:t>
    </dgm:pt>
    <dgm:pt modelId="{05D8B5AF-1148-48C3-94E6-D1FB2D1602AD}" type="pres">
      <dgm:prSet presAssocID="{CFE375F6-A1BF-450E-87F0-83B1C59AFA8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8D78657D-BD71-4A87-8725-D011227BF778}" type="pres">
      <dgm:prSet presAssocID="{CFE375F6-A1BF-450E-87F0-83B1C59AFA84}" presName="Name1" presStyleCnt="0"/>
      <dgm:spPr/>
    </dgm:pt>
    <dgm:pt modelId="{E5B7EBDD-55AD-43FB-9F73-1B7557BF7355}" type="pres">
      <dgm:prSet presAssocID="{CFE375F6-A1BF-450E-87F0-83B1C59AFA84}" presName="cycle" presStyleCnt="0"/>
      <dgm:spPr/>
    </dgm:pt>
    <dgm:pt modelId="{70B51E19-D65E-4137-84B6-9A7F66196F62}" type="pres">
      <dgm:prSet presAssocID="{CFE375F6-A1BF-450E-87F0-83B1C59AFA84}" presName="srcNode" presStyleLbl="node1" presStyleIdx="0" presStyleCnt="3"/>
      <dgm:spPr/>
    </dgm:pt>
    <dgm:pt modelId="{794E1AAC-C12C-4126-9C69-ABD30A4C40E1}" type="pres">
      <dgm:prSet presAssocID="{CFE375F6-A1BF-450E-87F0-83B1C59AFA84}" presName="conn" presStyleLbl="parChTrans1D2" presStyleIdx="0" presStyleCnt="1"/>
      <dgm:spPr/>
      <dgm:t>
        <a:bodyPr/>
        <a:lstStyle/>
        <a:p>
          <a:endParaRPr lang="es-EC"/>
        </a:p>
      </dgm:t>
    </dgm:pt>
    <dgm:pt modelId="{565A53DE-E534-4E16-944D-66AF2FE1073C}" type="pres">
      <dgm:prSet presAssocID="{CFE375F6-A1BF-450E-87F0-83B1C59AFA84}" presName="extraNode" presStyleLbl="node1" presStyleIdx="0" presStyleCnt="3"/>
      <dgm:spPr/>
    </dgm:pt>
    <dgm:pt modelId="{52DC513E-D577-4916-B161-3214D6329C22}" type="pres">
      <dgm:prSet presAssocID="{CFE375F6-A1BF-450E-87F0-83B1C59AFA84}" presName="dstNode" presStyleLbl="node1" presStyleIdx="0" presStyleCnt="3"/>
      <dgm:spPr/>
    </dgm:pt>
    <dgm:pt modelId="{42FF5864-45EA-4FC4-A6CE-AE775EAD8573}" type="pres">
      <dgm:prSet presAssocID="{C0EDD628-4654-4F41-A948-BA63D2354D7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ACEECE-EE4A-4DFB-966E-17A3B59E085D}" type="pres">
      <dgm:prSet presAssocID="{C0EDD628-4654-4F41-A948-BA63D2354D77}" presName="accent_1" presStyleCnt="0"/>
      <dgm:spPr/>
    </dgm:pt>
    <dgm:pt modelId="{3BE4C6D5-B05A-4456-A7E1-13A71ED2A3DC}" type="pres">
      <dgm:prSet presAssocID="{C0EDD628-4654-4F41-A948-BA63D2354D77}" presName="accentRepeatNode" presStyleLbl="solidFgAcc1" presStyleIdx="0" presStyleCnt="3"/>
      <dgm:spPr/>
    </dgm:pt>
    <dgm:pt modelId="{237F051E-0374-4B83-8D09-A571B10294BF}" type="pres">
      <dgm:prSet presAssocID="{AEF9124D-672B-4A15-9A16-A77342CC1854}" presName="text_2" presStyleLbl="node1" presStyleIdx="1" presStyleCnt="3" custScaleY="1473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E07339-1F9E-4E31-96DB-376F3D1C0B9D}" type="pres">
      <dgm:prSet presAssocID="{AEF9124D-672B-4A15-9A16-A77342CC1854}" presName="accent_2" presStyleCnt="0"/>
      <dgm:spPr/>
    </dgm:pt>
    <dgm:pt modelId="{CAF502D6-A1CD-4CB2-BA2F-0F2B5A5EA16B}" type="pres">
      <dgm:prSet presAssocID="{AEF9124D-672B-4A15-9A16-A77342CC1854}" presName="accentRepeatNode" presStyleLbl="solidFgAcc1" presStyleIdx="1" presStyleCnt="3"/>
      <dgm:spPr/>
    </dgm:pt>
    <dgm:pt modelId="{2EFEF6A2-28E4-4EB4-A9DC-5F4253AF438B}" type="pres">
      <dgm:prSet presAssocID="{39E8F266-9D9B-4E2F-BD8E-C4D35D779C6B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F4649F-4260-4957-8D85-EE6AEB838F75}" type="pres">
      <dgm:prSet presAssocID="{39E8F266-9D9B-4E2F-BD8E-C4D35D779C6B}" presName="accent_3" presStyleCnt="0"/>
      <dgm:spPr/>
    </dgm:pt>
    <dgm:pt modelId="{7660E6F8-4EDC-46DF-B2AD-FE456A7B6F1E}" type="pres">
      <dgm:prSet presAssocID="{39E8F266-9D9B-4E2F-BD8E-C4D35D779C6B}" presName="accentRepeatNode" presStyleLbl="solidFgAcc1" presStyleIdx="2" presStyleCnt="3"/>
      <dgm:spPr/>
    </dgm:pt>
  </dgm:ptLst>
  <dgm:cxnLst>
    <dgm:cxn modelId="{A8B1C027-51D8-4F78-A781-3721198CF943}" type="presOf" srcId="{CFE375F6-A1BF-450E-87F0-83B1C59AFA84}" destId="{05D8B5AF-1148-48C3-94E6-D1FB2D1602AD}" srcOrd="0" destOrd="0" presId="urn:microsoft.com/office/officeart/2008/layout/VerticalCurvedList"/>
    <dgm:cxn modelId="{F48F62AA-B2D1-449A-A7A6-D31CE149EEDF}" srcId="{CFE375F6-A1BF-450E-87F0-83B1C59AFA84}" destId="{39E8F266-9D9B-4E2F-BD8E-C4D35D779C6B}" srcOrd="2" destOrd="0" parTransId="{9959533E-E92B-4B7D-8B3A-B367C50D0A22}" sibTransId="{28899952-E2CF-4BE1-850C-CC51E6A85606}"/>
    <dgm:cxn modelId="{D75FF9D9-04D3-4060-AF2A-BF0C7209D93A}" srcId="{CFE375F6-A1BF-450E-87F0-83B1C59AFA84}" destId="{AEF9124D-672B-4A15-9A16-A77342CC1854}" srcOrd="1" destOrd="0" parTransId="{F5B54A87-6B0C-4A4E-A321-A38BB95C8000}" sibTransId="{3D8DC537-85C1-4B70-81E6-E4733270A142}"/>
    <dgm:cxn modelId="{CF0BBB98-7221-4BF3-BE47-46FD60F343D6}" type="presOf" srcId="{C0EDD628-4654-4F41-A948-BA63D2354D77}" destId="{42FF5864-45EA-4FC4-A6CE-AE775EAD8573}" srcOrd="0" destOrd="0" presId="urn:microsoft.com/office/officeart/2008/layout/VerticalCurvedList"/>
    <dgm:cxn modelId="{E1667561-10D7-4A2B-8BC7-E036109CBF00}" type="presOf" srcId="{39E8F266-9D9B-4E2F-BD8E-C4D35D779C6B}" destId="{2EFEF6A2-28E4-4EB4-A9DC-5F4253AF438B}" srcOrd="0" destOrd="0" presId="urn:microsoft.com/office/officeart/2008/layout/VerticalCurvedList"/>
    <dgm:cxn modelId="{7E70C248-65ED-4E91-8D8F-587707B4B5A4}" srcId="{CFE375F6-A1BF-450E-87F0-83B1C59AFA84}" destId="{C0EDD628-4654-4F41-A948-BA63D2354D77}" srcOrd="0" destOrd="0" parTransId="{DFAA3AF4-7F95-46A7-8369-E2614EFBCBCC}" sibTransId="{EA8925F7-77C9-4BCF-8603-E075ABA5C7BE}"/>
    <dgm:cxn modelId="{740AF16D-7E95-4E8B-B155-3BCDA06986DE}" type="presOf" srcId="{EA8925F7-77C9-4BCF-8603-E075ABA5C7BE}" destId="{794E1AAC-C12C-4126-9C69-ABD30A4C40E1}" srcOrd="0" destOrd="0" presId="urn:microsoft.com/office/officeart/2008/layout/VerticalCurvedList"/>
    <dgm:cxn modelId="{B2747C54-E170-4E54-B748-685B38D559BA}" type="presOf" srcId="{AEF9124D-672B-4A15-9A16-A77342CC1854}" destId="{237F051E-0374-4B83-8D09-A571B10294BF}" srcOrd="0" destOrd="0" presId="urn:microsoft.com/office/officeart/2008/layout/VerticalCurvedList"/>
    <dgm:cxn modelId="{1C0530E8-C3D7-484E-89E8-55049DCC44C5}" type="presParOf" srcId="{05D8B5AF-1148-48C3-94E6-D1FB2D1602AD}" destId="{8D78657D-BD71-4A87-8725-D011227BF778}" srcOrd="0" destOrd="0" presId="urn:microsoft.com/office/officeart/2008/layout/VerticalCurvedList"/>
    <dgm:cxn modelId="{7BE96E8E-36B0-41DC-9BB7-AC67E3665EEF}" type="presParOf" srcId="{8D78657D-BD71-4A87-8725-D011227BF778}" destId="{E5B7EBDD-55AD-43FB-9F73-1B7557BF7355}" srcOrd="0" destOrd="0" presId="urn:microsoft.com/office/officeart/2008/layout/VerticalCurvedList"/>
    <dgm:cxn modelId="{610CBBD2-C955-4F67-9D21-68872F88D190}" type="presParOf" srcId="{E5B7EBDD-55AD-43FB-9F73-1B7557BF7355}" destId="{70B51E19-D65E-4137-84B6-9A7F66196F62}" srcOrd="0" destOrd="0" presId="urn:microsoft.com/office/officeart/2008/layout/VerticalCurvedList"/>
    <dgm:cxn modelId="{805388C4-4967-4878-AF2B-54D062110E5F}" type="presParOf" srcId="{E5B7EBDD-55AD-43FB-9F73-1B7557BF7355}" destId="{794E1AAC-C12C-4126-9C69-ABD30A4C40E1}" srcOrd="1" destOrd="0" presId="urn:microsoft.com/office/officeart/2008/layout/VerticalCurvedList"/>
    <dgm:cxn modelId="{143E2F3C-76A2-41E7-9A85-56058BEE2367}" type="presParOf" srcId="{E5B7EBDD-55AD-43FB-9F73-1B7557BF7355}" destId="{565A53DE-E534-4E16-944D-66AF2FE1073C}" srcOrd="2" destOrd="0" presId="urn:microsoft.com/office/officeart/2008/layout/VerticalCurvedList"/>
    <dgm:cxn modelId="{E2B86B20-9C1C-48DE-91E2-35E4533228F3}" type="presParOf" srcId="{E5B7EBDD-55AD-43FB-9F73-1B7557BF7355}" destId="{52DC513E-D577-4916-B161-3214D6329C22}" srcOrd="3" destOrd="0" presId="urn:microsoft.com/office/officeart/2008/layout/VerticalCurvedList"/>
    <dgm:cxn modelId="{60421318-B8C8-40C3-A4D5-019FFD1FFD3B}" type="presParOf" srcId="{8D78657D-BD71-4A87-8725-D011227BF778}" destId="{42FF5864-45EA-4FC4-A6CE-AE775EAD8573}" srcOrd="1" destOrd="0" presId="urn:microsoft.com/office/officeart/2008/layout/VerticalCurvedList"/>
    <dgm:cxn modelId="{298CAEFE-B4B6-4184-ACFB-228AAB0B74B0}" type="presParOf" srcId="{8D78657D-BD71-4A87-8725-D011227BF778}" destId="{E1ACEECE-EE4A-4DFB-966E-17A3B59E085D}" srcOrd="2" destOrd="0" presId="urn:microsoft.com/office/officeart/2008/layout/VerticalCurvedList"/>
    <dgm:cxn modelId="{DC9B66AD-0F46-4E3F-9293-BCF7C7FA6429}" type="presParOf" srcId="{E1ACEECE-EE4A-4DFB-966E-17A3B59E085D}" destId="{3BE4C6D5-B05A-4456-A7E1-13A71ED2A3DC}" srcOrd="0" destOrd="0" presId="urn:microsoft.com/office/officeart/2008/layout/VerticalCurvedList"/>
    <dgm:cxn modelId="{27110B4F-131D-4375-B45C-AF0F29E8AD3F}" type="presParOf" srcId="{8D78657D-BD71-4A87-8725-D011227BF778}" destId="{237F051E-0374-4B83-8D09-A571B10294BF}" srcOrd="3" destOrd="0" presId="urn:microsoft.com/office/officeart/2008/layout/VerticalCurvedList"/>
    <dgm:cxn modelId="{3AAE6160-49A3-44A2-9CCA-AE22344A5046}" type="presParOf" srcId="{8D78657D-BD71-4A87-8725-D011227BF778}" destId="{BDE07339-1F9E-4E31-96DB-376F3D1C0B9D}" srcOrd="4" destOrd="0" presId="urn:microsoft.com/office/officeart/2008/layout/VerticalCurvedList"/>
    <dgm:cxn modelId="{19B72ECF-EA1B-4461-AE74-64C2BF6F634A}" type="presParOf" srcId="{BDE07339-1F9E-4E31-96DB-376F3D1C0B9D}" destId="{CAF502D6-A1CD-4CB2-BA2F-0F2B5A5EA16B}" srcOrd="0" destOrd="0" presId="urn:microsoft.com/office/officeart/2008/layout/VerticalCurvedList"/>
    <dgm:cxn modelId="{1480E3C0-F39A-4417-A319-4AA607EB67A8}" type="presParOf" srcId="{8D78657D-BD71-4A87-8725-D011227BF778}" destId="{2EFEF6A2-28E4-4EB4-A9DC-5F4253AF438B}" srcOrd="5" destOrd="0" presId="urn:microsoft.com/office/officeart/2008/layout/VerticalCurvedList"/>
    <dgm:cxn modelId="{FA88F7AB-0484-47E3-853C-F0C58BB5E6EA}" type="presParOf" srcId="{8D78657D-BD71-4A87-8725-D011227BF778}" destId="{65F4649F-4260-4957-8D85-EE6AEB838F75}" srcOrd="6" destOrd="0" presId="urn:microsoft.com/office/officeart/2008/layout/VerticalCurvedList"/>
    <dgm:cxn modelId="{BEB79923-8293-404A-8D08-2D268ACE021C}" type="presParOf" srcId="{65F4649F-4260-4957-8D85-EE6AEB838F75}" destId="{7660E6F8-4EDC-46DF-B2AD-FE456A7B6F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56870D-072B-4F1D-86F4-E505A012C96D}" type="doc">
      <dgm:prSet loTypeId="urn:microsoft.com/office/officeart/2008/layout/VerticalAccent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86885815-ECF3-44EF-A28F-65B50FDFBDD1}">
      <dgm:prSet phldrT="[Texto]"/>
      <dgm:spPr/>
      <dgm:t>
        <a:bodyPr/>
        <a:lstStyle/>
        <a:p>
          <a:r>
            <a:rPr lang="es-EC" b="1" dirty="0" smtClean="0">
              <a:latin typeface="Arial Rounded MT Bold" panose="020F0704030504030204" pitchFamily="34" charset="0"/>
            </a:rPr>
            <a:t>PRIMER CAPÍTULO</a:t>
          </a:r>
          <a:endParaRPr lang="es-EC" b="1" dirty="0">
            <a:latin typeface="Arial Rounded MT Bold" panose="020F0704030504030204" pitchFamily="34" charset="0"/>
          </a:endParaRPr>
        </a:p>
      </dgm:t>
    </dgm:pt>
    <dgm:pt modelId="{05ED5A92-5A65-4C81-942A-9F45FA45FBA3}" type="parTrans" cxnId="{5A4F8E08-7140-457A-AC09-25963F89BFD1}">
      <dgm:prSet/>
      <dgm:spPr/>
      <dgm:t>
        <a:bodyPr/>
        <a:lstStyle/>
        <a:p>
          <a:endParaRPr lang="es-EC"/>
        </a:p>
      </dgm:t>
    </dgm:pt>
    <dgm:pt modelId="{37C15AF7-43E5-42EF-961E-7399121D9A7D}" type="sibTrans" cxnId="{5A4F8E08-7140-457A-AC09-25963F89BFD1}">
      <dgm:prSet/>
      <dgm:spPr/>
      <dgm:t>
        <a:bodyPr/>
        <a:lstStyle/>
        <a:p>
          <a:endParaRPr lang="es-EC"/>
        </a:p>
      </dgm:t>
    </dgm:pt>
    <dgm:pt modelId="{1ECA6065-4A69-4AE6-8404-4D64AEADA761}">
      <dgm:prSet phldrT="[Texto]"/>
      <dgm:spPr/>
      <dgm:t>
        <a:bodyPr/>
        <a:lstStyle/>
        <a:p>
          <a:pPr algn="just"/>
          <a:r>
            <a:rPr lang="es-EC" dirty="0" smtClean="0"/>
            <a:t>RECOPILACIÓN DE CONCEPTOS TEÓRICOS</a:t>
          </a:r>
          <a:endParaRPr lang="es-EC" dirty="0"/>
        </a:p>
      </dgm:t>
    </dgm:pt>
    <dgm:pt modelId="{4F532745-F2A3-4AB9-8AA8-B7480B5F7176}" type="parTrans" cxnId="{71C82B68-92CB-492D-9E98-C6315EA6B57C}">
      <dgm:prSet/>
      <dgm:spPr/>
      <dgm:t>
        <a:bodyPr/>
        <a:lstStyle/>
        <a:p>
          <a:endParaRPr lang="es-EC"/>
        </a:p>
      </dgm:t>
    </dgm:pt>
    <dgm:pt modelId="{B61F6B2D-D51F-4403-BDDA-56D1BB06CFED}" type="sibTrans" cxnId="{71C82B68-92CB-492D-9E98-C6315EA6B57C}">
      <dgm:prSet/>
      <dgm:spPr/>
      <dgm:t>
        <a:bodyPr/>
        <a:lstStyle/>
        <a:p>
          <a:endParaRPr lang="es-EC"/>
        </a:p>
      </dgm:t>
    </dgm:pt>
    <dgm:pt modelId="{7C0C8959-B08A-428E-B57B-1E5C440A9D95}">
      <dgm:prSet/>
      <dgm:spPr/>
      <dgm:t>
        <a:bodyPr/>
        <a:lstStyle/>
        <a:p>
          <a:r>
            <a:rPr lang="es-EC" b="1" smtClean="0">
              <a:latin typeface="Arial Rounded MT Bold" panose="020F0704030504030204" pitchFamily="34" charset="0"/>
            </a:rPr>
            <a:t>SEGUNDO CAPÍTULO</a:t>
          </a:r>
          <a:endParaRPr lang="es-EC" b="1" dirty="0">
            <a:latin typeface="Arial Rounded MT Bold" panose="020F0704030504030204" pitchFamily="34" charset="0"/>
          </a:endParaRPr>
        </a:p>
      </dgm:t>
    </dgm:pt>
    <dgm:pt modelId="{173F8239-B01C-478B-A7ED-B967181B15EA}" type="parTrans" cxnId="{3C085A65-7D0B-4E5E-A53F-2D6C63B39C81}">
      <dgm:prSet/>
      <dgm:spPr/>
      <dgm:t>
        <a:bodyPr/>
        <a:lstStyle/>
        <a:p>
          <a:endParaRPr lang="es-EC"/>
        </a:p>
      </dgm:t>
    </dgm:pt>
    <dgm:pt modelId="{9FAE8FC3-9A9A-477F-9421-06AF8F1D2ED5}" type="sibTrans" cxnId="{3C085A65-7D0B-4E5E-A53F-2D6C63B39C81}">
      <dgm:prSet/>
      <dgm:spPr/>
      <dgm:t>
        <a:bodyPr/>
        <a:lstStyle/>
        <a:p>
          <a:endParaRPr lang="es-EC"/>
        </a:p>
      </dgm:t>
    </dgm:pt>
    <dgm:pt modelId="{42059CA7-54BC-4571-8417-35B51E537BF0}">
      <dgm:prSet/>
      <dgm:spPr/>
      <dgm:t>
        <a:bodyPr/>
        <a:lstStyle/>
        <a:p>
          <a:r>
            <a:rPr lang="es-EC" b="1" smtClean="0">
              <a:latin typeface="Arial Rounded MT Bold" panose="020F0704030504030204" pitchFamily="34" charset="0"/>
            </a:rPr>
            <a:t>TERCER CAPÍTULO</a:t>
          </a:r>
          <a:endParaRPr lang="es-EC" b="1" dirty="0" smtClean="0">
            <a:latin typeface="Arial Rounded MT Bold" panose="020F0704030504030204" pitchFamily="34" charset="0"/>
          </a:endParaRPr>
        </a:p>
      </dgm:t>
    </dgm:pt>
    <dgm:pt modelId="{0DD4CBFA-11AE-485D-B4FC-257267B13624}" type="parTrans" cxnId="{FAFD9946-F19B-41A0-A60C-B8ADB950C53A}">
      <dgm:prSet/>
      <dgm:spPr/>
      <dgm:t>
        <a:bodyPr/>
        <a:lstStyle/>
        <a:p>
          <a:endParaRPr lang="es-EC"/>
        </a:p>
      </dgm:t>
    </dgm:pt>
    <dgm:pt modelId="{0901D3D9-9298-4003-9470-A203F28E03FC}" type="sibTrans" cxnId="{FAFD9946-F19B-41A0-A60C-B8ADB950C53A}">
      <dgm:prSet/>
      <dgm:spPr/>
      <dgm:t>
        <a:bodyPr/>
        <a:lstStyle/>
        <a:p>
          <a:endParaRPr lang="es-EC"/>
        </a:p>
      </dgm:t>
    </dgm:pt>
    <dgm:pt modelId="{42D79F0E-B280-4640-B347-7E3511880E75}">
      <dgm:prSet/>
      <dgm:spPr/>
      <dgm:t>
        <a:bodyPr/>
        <a:lstStyle/>
        <a:p>
          <a:r>
            <a:rPr lang="es-EC" dirty="0" smtClean="0"/>
            <a:t>JUSTIFICACIÓN DEL PROBLEMA</a:t>
          </a:r>
          <a:endParaRPr lang="es-EC" dirty="0"/>
        </a:p>
      </dgm:t>
    </dgm:pt>
    <dgm:pt modelId="{EF4C88EA-5E2D-4EEC-8813-C1359FD83EDF}" type="parTrans" cxnId="{312DCD83-846B-4550-B1F6-49CB06174069}">
      <dgm:prSet/>
      <dgm:spPr/>
      <dgm:t>
        <a:bodyPr/>
        <a:lstStyle/>
        <a:p>
          <a:endParaRPr lang="es-EC"/>
        </a:p>
      </dgm:t>
    </dgm:pt>
    <dgm:pt modelId="{7E0701A8-6B87-46A6-B16A-1EF87F1164E3}" type="sibTrans" cxnId="{312DCD83-846B-4550-B1F6-49CB06174069}">
      <dgm:prSet/>
      <dgm:spPr/>
      <dgm:t>
        <a:bodyPr/>
        <a:lstStyle/>
        <a:p>
          <a:endParaRPr lang="es-EC"/>
        </a:p>
      </dgm:t>
    </dgm:pt>
    <dgm:pt modelId="{6190DDDD-5082-4538-B1D0-0D0F2682AE13}">
      <dgm:prSet/>
      <dgm:spPr/>
      <dgm:t>
        <a:bodyPr/>
        <a:lstStyle/>
        <a:p>
          <a:r>
            <a:rPr lang="es-EC" dirty="0" smtClean="0"/>
            <a:t>TÉCNICAS DE INVESTIGACIÓN</a:t>
          </a:r>
          <a:endParaRPr lang="es-EC" dirty="0"/>
        </a:p>
      </dgm:t>
    </dgm:pt>
    <dgm:pt modelId="{DA42D508-A608-4724-9386-C06D19568476}" type="parTrans" cxnId="{FCAFE6F7-42B9-4E87-8450-79EA4CC27B14}">
      <dgm:prSet/>
      <dgm:spPr/>
      <dgm:t>
        <a:bodyPr/>
        <a:lstStyle/>
        <a:p>
          <a:endParaRPr lang="es-EC"/>
        </a:p>
      </dgm:t>
    </dgm:pt>
    <dgm:pt modelId="{94031A11-54A7-418D-943F-E3591893EC67}" type="sibTrans" cxnId="{FCAFE6F7-42B9-4E87-8450-79EA4CC27B14}">
      <dgm:prSet/>
      <dgm:spPr/>
      <dgm:t>
        <a:bodyPr/>
        <a:lstStyle/>
        <a:p>
          <a:endParaRPr lang="es-EC"/>
        </a:p>
      </dgm:t>
    </dgm:pt>
    <dgm:pt modelId="{7535FD15-DE4F-412A-95CB-B8407E914E59}">
      <dgm:prSet/>
      <dgm:spPr/>
      <dgm:t>
        <a:bodyPr/>
        <a:lstStyle/>
        <a:p>
          <a:r>
            <a:rPr lang="es-EC" dirty="0" smtClean="0"/>
            <a:t>ANÁLISIS DE RESULTADOS</a:t>
          </a:r>
          <a:endParaRPr lang="es-EC" dirty="0"/>
        </a:p>
      </dgm:t>
    </dgm:pt>
    <dgm:pt modelId="{418D8615-8F61-42CE-A5B2-F83A60F66801}" type="parTrans" cxnId="{D19CD94C-B82F-452B-9BF4-BBE0A6561F63}">
      <dgm:prSet/>
      <dgm:spPr/>
      <dgm:t>
        <a:bodyPr/>
        <a:lstStyle/>
        <a:p>
          <a:endParaRPr lang="es-EC"/>
        </a:p>
      </dgm:t>
    </dgm:pt>
    <dgm:pt modelId="{9DC1C4B5-8BAD-47C5-85DE-3A64A8799F59}" type="sibTrans" cxnId="{D19CD94C-B82F-452B-9BF4-BBE0A6561F63}">
      <dgm:prSet/>
      <dgm:spPr/>
      <dgm:t>
        <a:bodyPr/>
        <a:lstStyle/>
        <a:p>
          <a:endParaRPr lang="es-EC"/>
        </a:p>
      </dgm:t>
    </dgm:pt>
    <dgm:pt modelId="{3FE34A5F-763E-4A14-A013-C67D566365F5}">
      <dgm:prSet/>
      <dgm:spPr/>
      <dgm:t>
        <a:bodyPr/>
        <a:lstStyle/>
        <a:p>
          <a:r>
            <a:rPr lang="es-EC" dirty="0" smtClean="0"/>
            <a:t>DESARROLLO DE PROPUESTA</a:t>
          </a:r>
          <a:endParaRPr lang="es-EC" dirty="0"/>
        </a:p>
      </dgm:t>
    </dgm:pt>
    <dgm:pt modelId="{F0D3C0A6-4628-4B37-8A30-24F8AD1F6041}" type="parTrans" cxnId="{A7DD1998-CC15-49B5-B407-EDEFE06C9E86}">
      <dgm:prSet/>
      <dgm:spPr/>
      <dgm:t>
        <a:bodyPr/>
        <a:lstStyle/>
        <a:p>
          <a:endParaRPr lang="es-EC"/>
        </a:p>
      </dgm:t>
    </dgm:pt>
    <dgm:pt modelId="{CCFEFC5D-164C-4C63-9784-E01C87E7B1F5}" type="sibTrans" cxnId="{A7DD1998-CC15-49B5-B407-EDEFE06C9E86}">
      <dgm:prSet/>
      <dgm:spPr/>
      <dgm:t>
        <a:bodyPr/>
        <a:lstStyle/>
        <a:p>
          <a:endParaRPr lang="es-EC"/>
        </a:p>
      </dgm:t>
    </dgm:pt>
    <dgm:pt modelId="{F4302F42-2F24-4B0C-AAEA-4EF533F6C38E}" type="pres">
      <dgm:prSet presAssocID="{0A56870D-072B-4F1D-86F4-E505A012C96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AE5732E4-10BB-45C2-AF97-C5904F321F1C}" type="pres">
      <dgm:prSet presAssocID="{86885815-ECF3-44EF-A28F-65B50FDFBDD1}" presName="parenttextcomposite" presStyleCnt="0"/>
      <dgm:spPr/>
      <dgm:t>
        <a:bodyPr/>
        <a:lstStyle/>
        <a:p>
          <a:endParaRPr lang="es-EC"/>
        </a:p>
      </dgm:t>
    </dgm:pt>
    <dgm:pt modelId="{963ADEB0-98F4-4934-90AB-EC2161697485}" type="pres">
      <dgm:prSet presAssocID="{86885815-ECF3-44EF-A28F-65B50FDFBDD1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220258-6F3E-4263-94EC-D66AE6B60C34}" type="pres">
      <dgm:prSet presAssocID="{86885815-ECF3-44EF-A28F-65B50FDFBDD1}" presName="composite" presStyleCnt="0"/>
      <dgm:spPr/>
      <dgm:t>
        <a:bodyPr/>
        <a:lstStyle/>
        <a:p>
          <a:endParaRPr lang="es-EC"/>
        </a:p>
      </dgm:t>
    </dgm:pt>
    <dgm:pt modelId="{8620DCD4-37C3-41AB-93F2-FC1F843A3355}" type="pres">
      <dgm:prSet presAssocID="{86885815-ECF3-44EF-A28F-65B50FDFBDD1}" presName="chevron1" presStyleLbl="alignNode1" presStyleIdx="0" presStyleCnt="21"/>
      <dgm:spPr/>
      <dgm:t>
        <a:bodyPr/>
        <a:lstStyle/>
        <a:p>
          <a:endParaRPr lang="es-EC"/>
        </a:p>
      </dgm:t>
    </dgm:pt>
    <dgm:pt modelId="{40562F12-6F27-4EA4-8C44-E1DD7DFC3A84}" type="pres">
      <dgm:prSet presAssocID="{86885815-ECF3-44EF-A28F-65B50FDFBDD1}" presName="chevron2" presStyleLbl="alignNode1" presStyleIdx="1" presStyleCnt="21"/>
      <dgm:spPr/>
      <dgm:t>
        <a:bodyPr/>
        <a:lstStyle/>
        <a:p>
          <a:endParaRPr lang="es-EC"/>
        </a:p>
      </dgm:t>
    </dgm:pt>
    <dgm:pt modelId="{019CB123-5EE8-40F0-9501-EBB3E25B8744}" type="pres">
      <dgm:prSet presAssocID="{86885815-ECF3-44EF-A28F-65B50FDFBDD1}" presName="chevron3" presStyleLbl="alignNode1" presStyleIdx="2" presStyleCnt="21"/>
      <dgm:spPr/>
      <dgm:t>
        <a:bodyPr/>
        <a:lstStyle/>
        <a:p>
          <a:endParaRPr lang="es-EC"/>
        </a:p>
      </dgm:t>
    </dgm:pt>
    <dgm:pt modelId="{80691CFD-FF8F-4A07-B61D-7CD806CE0D53}" type="pres">
      <dgm:prSet presAssocID="{86885815-ECF3-44EF-A28F-65B50FDFBDD1}" presName="chevron4" presStyleLbl="alignNode1" presStyleIdx="3" presStyleCnt="21"/>
      <dgm:spPr/>
      <dgm:t>
        <a:bodyPr/>
        <a:lstStyle/>
        <a:p>
          <a:endParaRPr lang="es-EC"/>
        </a:p>
      </dgm:t>
    </dgm:pt>
    <dgm:pt modelId="{A05EC46D-3400-43D8-A7CF-10FDE842B9B2}" type="pres">
      <dgm:prSet presAssocID="{86885815-ECF3-44EF-A28F-65B50FDFBDD1}" presName="chevron5" presStyleLbl="alignNode1" presStyleIdx="4" presStyleCnt="21"/>
      <dgm:spPr/>
      <dgm:t>
        <a:bodyPr/>
        <a:lstStyle/>
        <a:p>
          <a:endParaRPr lang="es-EC"/>
        </a:p>
      </dgm:t>
    </dgm:pt>
    <dgm:pt modelId="{23F75607-F7F7-4DC9-8601-FD2DACDDBE25}" type="pres">
      <dgm:prSet presAssocID="{86885815-ECF3-44EF-A28F-65B50FDFBDD1}" presName="chevron6" presStyleLbl="alignNode1" presStyleIdx="5" presStyleCnt="21"/>
      <dgm:spPr/>
      <dgm:t>
        <a:bodyPr/>
        <a:lstStyle/>
        <a:p>
          <a:endParaRPr lang="es-EC"/>
        </a:p>
      </dgm:t>
    </dgm:pt>
    <dgm:pt modelId="{8524AD55-DC01-4213-8BAC-DC90DBADD609}" type="pres">
      <dgm:prSet presAssocID="{86885815-ECF3-44EF-A28F-65B50FDFBDD1}" presName="chevron7" presStyleLbl="alignNode1" presStyleIdx="6" presStyleCnt="21"/>
      <dgm:spPr/>
      <dgm:t>
        <a:bodyPr/>
        <a:lstStyle/>
        <a:p>
          <a:endParaRPr lang="es-EC"/>
        </a:p>
      </dgm:t>
    </dgm:pt>
    <dgm:pt modelId="{6D52655E-3A16-45D5-A230-6954B22A6C9A}" type="pres">
      <dgm:prSet presAssocID="{86885815-ECF3-44EF-A28F-65B50FDFBDD1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633E48-FB8C-4FD7-A00E-33AA5ADDE383}" type="pres">
      <dgm:prSet presAssocID="{37C15AF7-43E5-42EF-961E-7399121D9A7D}" presName="sibTrans" presStyleCnt="0"/>
      <dgm:spPr/>
      <dgm:t>
        <a:bodyPr/>
        <a:lstStyle/>
        <a:p>
          <a:endParaRPr lang="es-EC"/>
        </a:p>
      </dgm:t>
    </dgm:pt>
    <dgm:pt modelId="{B4681DB1-C83B-4F74-9388-CF85D354924C}" type="pres">
      <dgm:prSet presAssocID="{7C0C8959-B08A-428E-B57B-1E5C440A9D95}" presName="parenttextcomposite" presStyleCnt="0"/>
      <dgm:spPr/>
      <dgm:t>
        <a:bodyPr/>
        <a:lstStyle/>
        <a:p>
          <a:endParaRPr lang="es-EC"/>
        </a:p>
      </dgm:t>
    </dgm:pt>
    <dgm:pt modelId="{BD777CD1-9A8A-4B48-9AD4-79702D29BC81}" type="pres">
      <dgm:prSet presAssocID="{7C0C8959-B08A-428E-B57B-1E5C440A9D95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637A80-CC15-45ED-97F7-9E92295ECCD4}" type="pres">
      <dgm:prSet presAssocID="{7C0C8959-B08A-428E-B57B-1E5C440A9D95}" presName="composite" presStyleCnt="0"/>
      <dgm:spPr/>
      <dgm:t>
        <a:bodyPr/>
        <a:lstStyle/>
        <a:p>
          <a:endParaRPr lang="es-EC"/>
        </a:p>
      </dgm:t>
    </dgm:pt>
    <dgm:pt modelId="{2DB2BBBF-2AEA-4E45-8A1F-2DECD9ED8E1A}" type="pres">
      <dgm:prSet presAssocID="{7C0C8959-B08A-428E-B57B-1E5C440A9D95}" presName="chevron1" presStyleLbl="alignNode1" presStyleIdx="7" presStyleCnt="21"/>
      <dgm:spPr/>
      <dgm:t>
        <a:bodyPr/>
        <a:lstStyle/>
        <a:p>
          <a:endParaRPr lang="es-EC"/>
        </a:p>
      </dgm:t>
    </dgm:pt>
    <dgm:pt modelId="{BC32D1BF-3CCD-4A1A-AC7A-EE5547D4735E}" type="pres">
      <dgm:prSet presAssocID="{7C0C8959-B08A-428E-B57B-1E5C440A9D95}" presName="chevron2" presStyleLbl="alignNode1" presStyleIdx="8" presStyleCnt="21"/>
      <dgm:spPr/>
      <dgm:t>
        <a:bodyPr/>
        <a:lstStyle/>
        <a:p>
          <a:endParaRPr lang="es-EC"/>
        </a:p>
      </dgm:t>
    </dgm:pt>
    <dgm:pt modelId="{5A82D79E-7103-48E2-8D95-BBCA19C1066F}" type="pres">
      <dgm:prSet presAssocID="{7C0C8959-B08A-428E-B57B-1E5C440A9D95}" presName="chevron3" presStyleLbl="alignNode1" presStyleIdx="9" presStyleCnt="21"/>
      <dgm:spPr/>
      <dgm:t>
        <a:bodyPr/>
        <a:lstStyle/>
        <a:p>
          <a:endParaRPr lang="es-EC"/>
        </a:p>
      </dgm:t>
    </dgm:pt>
    <dgm:pt modelId="{9CDD8DE6-9A2F-47F6-9BA3-3CA81332342C}" type="pres">
      <dgm:prSet presAssocID="{7C0C8959-B08A-428E-B57B-1E5C440A9D95}" presName="chevron4" presStyleLbl="alignNode1" presStyleIdx="10" presStyleCnt="21"/>
      <dgm:spPr/>
      <dgm:t>
        <a:bodyPr/>
        <a:lstStyle/>
        <a:p>
          <a:endParaRPr lang="es-EC"/>
        </a:p>
      </dgm:t>
    </dgm:pt>
    <dgm:pt modelId="{A97E8265-06BD-46A8-88C1-DAF56EFF3BAE}" type="pres">
      <dgm:prSet presAssocID="{7C0C8959-B08A-428E-B57B-1E5C440A9D95}" presName="chevron5" presStyleLbl="alignNode1" presStyleIdx="11" presStyleCnt="21"/>
      <dgm:spPr/>
      <dgm:t>
        <a:bodyPr/>
        <a:lstStyle/>
        <a:p>
          <a:endParaRPr lang="es-EC"/>
        </a:p>
      </dgm:t>
    </dgm:pt>
    <dgm:pt modelId="{288B149E-6429-4579-8602-459D94F99C0F}" type="pres">
      <dgm:prSet presAssocID="{7C0C8959-B08A-428E-B57B-1E5C440A9D95}" presName="chevron6" presStyleLbl="alignNode1" presStyleIdx="12" presStyleCnt="21"/>
      <dgm:spPr/>
      <dgm:t>
        <a:bodyPr/>
        <a:lstStyle/>
        <a:p>
          <a:endParaRPr lang="es-EC"/>
        </a:p>
      </dgm:t>
    </dgm:pt>
    <dgm:pt modelId="{A8F38B6A-6E21-48BE-A6A2-32DA36E7AFEF}" type="pres">
      <dgm:prSet presAssocID="{7C0C8959-B08A-428E-B57B-1E5C440A9D95}" presName="chevron7" presStyleLbl="alignNode1" presStyleIdx="13" presStyleCnt="21"/>
      <dgm:spPr/>
      <dgm:t>
        <a:bodyPr/>
        <a:lstStyle/>
        <a:p>
          <a:endParaRPr lang="es-EC"/>
        </a:p>
      </dgm:t>
    </dgm:pt>
    <dgm:pt modelId="{DD429E95-7275-4681-B8B9-BA2EB23C1A2A}" type="pres">
      <dgm:prSet presAssocID="{7C0C8959-B08A-428E-B57B-1E5C440A9D95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8B399D-90A5-4F52-881A-ACE63949FA9B}" type="pres">
      <dgm:prSet presAssocID="{9FAE8FC3-9A9A-477F-9421-06AF8F1D2ED5}" presName="sibTrans" presStyleCnt="0"/>
      <dgm:spPr/>
      <dgm:t>
        <a:bodyPr/>
        <a:lstStyle/>
        <a:p>
          <a:endParaRPr lang="es-EC"/>
        </a:p>
      </dgm:t>
    </dgm:pt>
    <dgm:pt modelId="{B441C41C-B127-4EDE-8087-34E84A31E3E2}" type="pres">
      <dgm:prSet presAssocID="{42059CA7-54BC-4571-8417-35B51E537BF0}" presName="parenttextcomposite" presStyleCnt="0"/>
      <dgm:spPr/>
      <dgm:t>
        <a:bodyPr/>
        <a:lstStyle/>
        <a:p>
          <a:endParaRPr lang="es-EC"/>
        </a:p>
      </dgm:t>
    </dgm:pt>
    <dgm:pt modelId="{F226CB32-5497-4155-913D-C0B9DAD2A809}" type="pres">
      <dgm:prSet presAssocID="{42059CA7-54BC-4571-8417-35B51E537BF0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27F119-BB44-4CFD-8C2B-13EDDC0E9A53}" type="pres">
      <dgm:prSet presAssocID="{42059CA7-54BC-4571-8417-35B51E537BF0}" presName="composite" presStyleCnt="0"/>
      <dgm:spPr/>
      <dgm:t>
        <a:bodyPr/>
        <a:lstStyle/>
        <a:p>
          <a:endParaRPr lang="es-EC"/>
        </a:p>
      </dgm:t>
    </dgm:pt>
    <dgm:pt modelId="{F2982819-B37C-461A-96CB-8B181376BC23}" type="pres">
      <dgm:prSet presAssocID="{42059CA7-54BC-4571-8417-35B51E537BF0}" presName="chevron1" presStyleLbl="alignNode1" presStyleIdx="14" presStyleCnt="21"/>
      <dgm:spPr/>
      <dgm:t>
        <a:bodyPr/>
        <a:lstStyle/>
        <a:p>
          <a:endParaRPr lang="es-EC"/>
        </a:p>
      </dgm:t>
    </dgm:pt>
    <dgm:pt modelId="{999F23A7-2B92-46C8-8425-2FB0F5238D66}" type="pres">
      <dgm:prSet presAssocID="{42059CA7-54BC-4571-8417-35B51E537BF0}" presName="chevron2" presStyleLbl="alignNode1" presStyleIdx="15" presStyleCnt="21"/>
      <dgm:spPr/>
      <dgm:t>
        <a:bodyPr/>
        <a:lstStyle/>
        <a:p>
          <a:endParaRPr lang="es-EC"/>
        </a:p>
      </dgm:t>
    </dgm:pt>
    <dgm:pt modelId="{ADDC1A16-9DA7-4BFB-97A3-E2BDF83F59A3}" type="pres">
      <dgm:prSet presAssocID="{42059CA7-54BC-4571-8417-35B51E537BF0}" presName="chevron3" presStyleLbl="alignNode1" presStyleIdx="16" presStyleCnt="21"/>
      <dgm:spPr/>
      <dgm:t>
        <a:bodyPr/>
        <a:lstStyle/>
        <a:p>
          <a:endParaRPr lang="es-EC"/>
        </a:p>
      </dgm:t>
    </dgm:pt>
    <dgm:pt modelId="{28FDEB15-E8A1-43BB-8D76-775ADA3AA03F}" type="pres">
      <dgm:prSet presAssocID="{42059CA7-54BC-4571-8417-35B51E537BF0}" presName="chevron4" presStyleLbl="alignNode1" presStyleIdx="17" presStyleCnt="21"/>
      <dgm:spPr/>
      <dgm:t>
        <a:bodyPr/>
        <a:lstStyle/>
        <a:p>
          <a:endParaRPr lang="es-EC"/>
        </a:p>
      </dgm:t>
    </dgm:pt>
    <dgm:pt modelId="{189FFECD-F62A-40B4-8183-9C26D1CB7F18}" type="pres">
      <dgm:prSet presAssocID="{42059CA7-54BC-4571-8417-35B51E537BF0}" presName="chevron5" presStyleLbl="alignNode1" presStyleIdx="18" presStyleCnt="21"/>
      <dgm:spPr/>
      <dgm:t>
        <a:bodyPr/>
        <a:lstStyle/>
        <a:p>
          <a:endParaRPr lang="es-EC"/>
        </a:p>
      </dgm:t>
    </dgm:pt>
    <dgm:pt modelId="{2AAB97D4-63FB-4674-93EF-3078F0CB75E3}" type="pres">
      <dgm:prSet presAssocID="{42059CA7-54BC-4571-8417-35B51E537BF0}" presName="chevron6" presStyleLbl="alignNode1" presStyleIdx="19" presStyleCnt="21"/>
      <dgm:spPr/>
      <dgm:t>
        <a:bodyPr/>
        <a:lstStyle/>
        <a:p>
          <a:endParaRPr lang="es-EC"/>
        </a:p>
      </dgm:t>
    </dgm:pt>
    <dgm:pt modelId="{91ACCEEA-750D-41D6-A142-6BB9B9B48851}" type="pres">
      <dgm:prSet presAssocID="{42059CA7-54BC-4571-8417-35B51E537BF0}" presName="chevron7" presStyleLbl="alignNode1" presStyleIdx="20" presStyleCnt="21"/>
      <dgm:spPr/>
      <dgm:t>
        <a:bodyPr/>
        <a:lstStyle/>
        <a:p>
          <a:endParaRPr lang="es-EC"/>
        </a:p>
      </dgm:t>
    </dgm:pt>
    <dgm:pt modelId="{A09311D6-7EBC-4B75-BCFE-501ACDF4D82A}" type="pres">
      <dgm:prSet presAssocID="{42059CA7-54BC-4571-8417-35B51E537BF0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CAFE6F7-42B9-4E87-8450-79EA4CC27B14}" srcId="{7C0C8959-B08A-428E-B57B-1E5C440A9D95}" destId="{6190DDDD-5082-4538-B1D0-0D0F2682AE13}" srcOrd="1" destOrd="0" parTransId="{DA42D508-A608-4724-9386-C06D19568476}" sibTransId="{94031A11-54A7-418D-943F-E3591893EC67}"/>
    <dgm:cxn modelId="{A7DD1998-CC15-49B5-B407-EDEFE06C9E86}" srcId="{42059CA7-54BC-4571-8417-35B51E537BF0}" destId="{3FE34A5F-763E-4A14-A013-C67D566365F5}" srcOrd="1" destOrd="0" parTransId="{F0D3C0A6-4628-4B37-8A30-24F8AD1F6041}" sibTransId="{CCFEFC5D-164C-4C63-9784-E01C87E7B1F5}"/>
    <dgm:cxn modelId="{5C3FC3E1-1393-432A-BD16-B5FE5E68F034}" type="presOf" srcId="{7C0C8959-B08A-428E-B57B-1E5C440A9D95}" destId="{BD777CD1-9A8A-4B48-9AD4-79702D29BC81}" srcOrd="0" destOrd="0" presId="urn:microsoft.com/office/officeart/2008/layout/VerticalAccentList"/>
    <dgm:cxn modelId="{DBEAC091-543E-4068-8B4F-42E175B91909}" type="presOf" srcId="{42059CA7-54BC-4571-8417-35B51E537BF0}" destId="{F226CB32-5497-4155-913D-C0B9DAD2A809}" srcOrd="0" destOrd="0" presId="urn:microsoft.com/office/officeart/2008/layout/VerticalAccentList"/>
    <dgm:cxn modelId="{110D1D52-3B14-44BB-AC52-A7C0BDB1C303}" type="presOf" srcId="{6190DDDD-5082-4538-B1D0-0D0F2682AE13}" destId="{DD429E95-7275-4681-B8B9-BA2EB23C1A2A}" srcOrd="0" destOrd="1" presId="urn:microsoft.com/office/officeart/2008/layout/VerticalAccentList"/>
    <dgm:cxn modelId="{BB901076-4129-49B9-A0E3-6D38EE5DC6E9}" type="presOf" srcId="{7535FD15-DE4F-412A-95CB-B8407E914E59}" destId="{A09311D6-7EBC-4B75-BCFE-501ACDF4D82A}" srcOrd="0" destOrd="0" presId="urn:microsoft.com/office/officeart/2008/layout/VerticalAccentList"/>
    <dgm:cxn modelId="{71C82B68-92CB-492D-9E98-C6315EA6B57C}" srcId="{86885815-ECF3-44EF-A28F-65B50FDFBDD1}" destId="{1ECA6065-4A69-4AE6-8404-4D64AEADA761}" srcOrd="0" destOrd="0" parTransId="{4F532745-F2A3-4AB9-8AA8-B7480B5F7176}" sibTransId="{B61F6B2D-D51F-4403-BDDA-56D1BB06CFED}"/>
    <dgm:cxn modelId="{0D28B750-E03E-4130-A41F-A897F5B1D267}" type="presOf" srcId="{1ECA6065-4A69-4AE6-8404-4D64AEADA761}" destId="{6D52655E-3A16-45D5-A230-6954B22A6C9A}" srcOrd="0" destOrd="0" presId="urn:microsoft.com/office/officeart/2008/layout/VerticalAccentList"/>
    <dgm:cxn modelId="{3C085A65-7D0B-4E5E-A53F-2D6C63B39C81}" srcId="{0A56870D-072B-4F1D-86F4-E505A012C96D}" destId="{7C0C8959-B08A-428E-B57B-1E5C440A9D95}" srcOrd="1" destOrd="0" parTransId="{173F8239-B01C-478B-A7ED-B967181B15EA}" sibTransId="{9FAE8FC3-9A9A-477F-9421-06AF8F1D2ED5}"/>
    <dgm:cxn modelId="{6ED5C17F-D3E7-4E9E-933C-9A98290B531B}" type="presOf" srcId="{3FE34A5F-763E-4A14-A013-C67D566365F5}" destId="{A09311D6-7EBC-4B75-BCFE-501ACDF4D82A}" srcOrd="0" destOrd="1" presId="urn:microsoft.com/office/officeart/2008/layout/VerticalAccentList"/>
    <dgm:cxn modelId="{FAFD9946-F19B-41A0-A60C-B8ADB950C53A}" srcId="{0A56870D-072B-4F1D-86F4-E505A012C96D}" destId="{42059CA7-54BC-4571-8417-35B51E537BF0}" srcOrd="2" destOrd="0" parTransId="{0DD4CBFA-11AE-485D-B4FC-257267B13624}" sibTransId="{0901D3D9-9298-4003-9470-A203F28E03FC}"/>
    <dgm:cxn modelId="{6B3D53EE-DE69-4192-9771-35FF504A7F9A}" type="presOf" srcId="{42D79F0E-B280-4640-B347-7E3511880E75}" destId="{DD429E95-7275-4681-B8B9-BA2EB23C1A2A}" srcOrd="0" destOrd="0" presId="urn:microsoft.com/office/officeart/2008/layout/VerticalAccentList"/>
    <dgm:cxn modelId="{5DCD9BE7-9C16-4A54-91B7-249E98502A41}" type="presOf" srcId="{86885815-ECF3-44EF-A28F-65B50FDFBDD1}" destId="{963ADEB0-98F4-4934-90AB-EC2161697485}" srcOrd="0" destOrd="0" presId="urn:microsoft.com/office/officeart/2008/layout/VerticalAccentList"/>
    <dgm:cxn modelId="{7458D486-919A-4F49-AF9F-A9FA3F919822}" type="presOf" srcId="{0A56870D-072B-4F1D-86F4-E505A012C96D}" destId="{F4302F42-2F24-4B0C-AAEA-4EF533F6C38E}" srcOrd="0" destOrd="0" presId="urn:microsoft.com/office/officeart/2008/layout/VerticalAccentList"/>
    <dgm:cxn modelId="{D19CD94C-B82F-452B-9BF4-BBE0A6561F63}" srcId="{42059CA7-54BC-4571-8417-35B51E537BF0}" destId="{7535FD15-DE4F-412A-95CB-B8407E914E59}" srcOrd="0" destOrd="0" parTransId="{418D8615-8F61-42CE-A5B2-F83A60F66801}" sibTransId="{9DC1C4B5-8BAD-47C5-85DE-3A64A8799F59}"/>
    <dgm:cxn modelId="{312DCD83-846B-4550-B1F6-49CB06174069}" srcId="{7C0C8959-B08A-428E-B57B-1E5C440A9D95}" destId="{42D79F0E-B280-4640-B347-7E3511880E75}" srcOrd="0" destOrd="0" parTransId="{EF4C88EA-5E2D-4EEC-8813-C1359FD83EDF}" sibTransId="{7E0701A8-6B87-46A6-B16A-1EF87F1164E3}"/>
    <dgm:cxn modelId="{5A4F8E08-7140-457A-AC09-25963F89BFD1}" srcId="{0A56870D-072B-4F1D-86F4-E505A012C96D}" destId="{86885815-ECF3-44EF-A28F-65B50FDFBDD1}" srcOrd="0" destOrd="0" parTransId="{05ED5A92-5A65-4C81-942A-9F45FA45FBA3}" sibTransId="{37C15AF7-43E5-42EF-961E-7399121D9A7D}"/>
    <dgm:cxn modelId="{D7E9E7A4-9453-4C11-BEE0-17D622D14834}" type="presParOf" srcId="{F4302F42-2F24-4B0C-AAEA-4EF533F6C38E}" destId="{AE5732E4-10BB-45C2-AF97-C5904F321F1C}" srcOrd="0" destOrd="0" presId="urn:microsoft.com/office/officeart/2008/layout/VerticalAccentList"/>
    <dgm:cxn modelId="{7F8960D1-1E2C-4014-B9B8-7FB3D74D33E7}" type="presParOf" srcId="{AE5732E4-10BB-45C2-AF97-C5904F321F1C}" destId="{963ADEB0-98F4-4934-90AB-EC2161697485}" srcOrd="0" destOrd="0" presId="urn:microsoft.com/office/officeart/2008/layout/VerticalAccentList"/>
    <dgm:cxn modelId="{E9AF003A-31C5-43AE-AF92-DA24B59D49C3}" type="presParOf" srcId="{F4302F42-2F24-4B0C-AAEA-4EF533F6C38E}" destId="{48220258-6F3E-4263-94EC-D66AE6B60C34}" srcOrd="1" destOrd="0" presId="urn:microsoft.com/office/officeart/2008/layout/VerticalAccentList"/>
    <dgm:cxn modelId="{ED62E16B-0F55-4726-A3E4-3D652BE233D6}" type="presParOf" srcId="{48220258-6F3E-4263-94EC-D66AE6B60C34}" destId="{8620DCD4-37C3-41AB-93F2-FC1F843A3355}" srcOrd="0" destOrd="0" presId="urn:microsoft.com/office/officeart/2008/layout/VerticalAccentList"/>
    <dgm:cxn modelId="{57959276-5054-49E7-A2EE-1544250EC7F0}" type="presParOf" srcId="{48220258-6F3E-4263-94EC-D66AE6B60C34}" destId="{40562F12-6F27-4EA4-8C44-E1DD7DFC3A84}" srcOrd="1" destOrd="0" presId="urn:microsoft.com/office/officeart/2008/layout/VerticalAccentList"/>
    <dgm:cxn modelId="{AE4A7192-7E6E-40EC-93C8-386BCAD2BEA7}" type="presParOf" srcId="{48220258-6F3E-4263-94EC-D66AE6B60C34}" destId="{019CB123-5EE8-40F0-9501-EBB3E25B8744}" srcOrd="2" destOrd="0" presId="urn:microsoft.com/office/officeart/2008/layout/VerticalAccentList"/>
    <dgm:cxn modelId="{FB48CCF2-8812-4573-8803-3DB3513C9E6E}" type="presParOf" srcId="{48220258-6F3E-4263-94EC-D66AE6B60C34}" destId="{80691CFD-FF8F-4A07-B61D-7CD806CE0D53}" srcOrd="3" destOrd="0" presId="urn:microsoft.com/office/officeart/2008/layout/VerticalAccentList"/>
    <dgm:cxn modelId="{B3BFA518-2929-4E9A-896E-53B6A527AEA0}" type="presParOf" srcId="{48220258-6F3E-4263-94EC-D66AE6B60C34}" destId="{A05EC46D-3400-43D8-A7CF-10FDE842B9B2}" srcOrd="4" destOrd="0" presId="urn:microsoft.com/office/officeart/2008/layout/VerticalAccentList"/>
    <dgm:cxn modelId="{ED57B484-1C11-4DEB-B9A9-43306A112E0D}" type="presParOf" srcId="{48220258-6F3E-4263-94EC-D66AE6B60C34}" destId="{23F75607-F7F7-4DC9-8601-FD2DACDDBE25}" srcOrd="5" destOrd="0" presId="urn:microsoft.com/office/officeart/2008/layout/VerticalAccentList"/>
    <dgm:cxn modelId="{B729E850-4E83-4E19-A0CB-170B1270E8F7}" type="presParOf" srcId="{48220258-6F3E-4263-94EC-D66AE6B60C34}" destId="{8524AD55-DC01-4213-8BAC-DC90DBADD609}" srcOrd="6" destOrd="0" presId="urn:microsoft.com/office/officeart/2008/layout/VerticalAccentList"/>
    <dgm:cxn modelId="{61E0BFE6-CE4E-4A9E-B7A2-208FB1DD107F}" type="presParOf" srcId="{48220258-6F3E-4263-94EC-D66AE6B60C34}" destId="{6D52655E-3A16-45D5-A230-6954B22A6C9A}" srcOrd="7" destOrd="0" presId="urn:microsoft.com/office/officeart/2008/layout/VerticalAccentList"/>
    <dgm:cxn modelId="{F03E3A4B-03B2-44AA-9BD3-1A25B7264B25}" type="presParOf" srcId="{F4302F42-2F24-4B0C-AAEA-4EF533F6C38E}" destId="{9E633E48-FB8C-4FD7-A00E-33AA5ADDE383}" srcOrd="2" destOrd="0" presId="urn:microsoft.com/office/officeart/2008/layout/VerticalAccentList"/>
    <dgm:cxn modelId="{07F0451B-27E5-4F8F-B7F0-AE91EC7DABF7}" type="presParOf" srcId="{F4302F42-2F24-4B0C-AAEA-4EF533F6C38E}" destId="{B4681DB1-C83B-4F74-9388-CF85D354924C}" srcOrd="3" destOrd="0" presId="urn:microsoft.com/office/officeart/2008/layout/VerticalAccentList"/>
    <dgm:cxn modelId="{A3491848-A58F-4930-8C56-9DB7C54422E5}" type="presParOf" srcId="{B4681DB1-C83B-4F74-9388-CF85D354924C}" destId="{BD777CD1-9A8A-4B48-9AD4-79702D29BC81}" srcOrd="0" destOrd="0" presId="urn:microsoft.com/office/officeart/2008/layout/VerticalAccentList"/>
    <dgm:cxn modelId="{01AA815A-CC88-4D97-96C0-F9D5F02277C5}" type="presParOf" srcId="{F4302F42-2F24-4B0C-AAEA-4EF533F6C38E}" destId="{05637A80-CC15-45ED-97F7-9E92295ECCD4}" srcOrd="4" destOrd="0" presId="urn:microsoft.com/office/officeart/2008/layout/VerticalAccentList"/>
    <dgm:cxn modelId="{78E4FBBD-6351-47A6-9C13-88C55F12AEE8}" type="presParOf" srcId="{05637A80-CC15-45ED-97F7-9E92295ECCD4}" destId="{2DB2BBBF-2AEA-4E45-8A1F-2DECD9ED8E1A}" srcOrd="0" destOrd="0" presId="urn:microsoft.com/office/officeart/2008/layout/VerticalAccentList"/>
    <dgm:cxn modelId="{1CA3E2E8-5F9B-4010-A31E-C6631844EEB8}" type="presParOf" srcId="{05637A80-CC15-45ED-97F7-9E92295ECCD4}" destId="{BC32D1BF-3CCD-4A1A-AC7A-EE5547D4735E}" srcOrd="1" destOrd="0" presId="urn:microsoft.com/office/officeart/2008/layout/VerticalAccentList"/>
    <dgm:cxn modelId="{35E9F972-5F45-4B57-9C9B-010D09A16BB2}" type="presParOf" srcId="{05637A80-CC15-45ED-97F7-9E92295ECCD4}" destId="{5A82D79E-7103-48E2-8D95-BBCA19C1066F}" srcOrd="2" destOrd="0" presId="urn:microsoft.com/office/officeart/2008/layout/VerticalAccentList"/>
    <dgm:cxn modelId="{0AF1CFF3-12D6-463F-B0DA-668A6186D8B9}" type="presParOf" srcId="{05637A80-CC15-45ED-97F7-9E92295ECCD4}" destId="{9CDD8DE6-9A2F-47F6-9BA3-3CA81332342C}" srcOrd="3" destOrd="0" presId="urn:microsoft.com/office/officeart/2008/layout/VerticalAccentList"/>
    <dgm:cxn modelId="{37F95E9E-358A-4D00-B510-561A9EDF1E95}" type="presParOf" srcId="{05637A80-CC15-45ED-97F7-9E92295ECCD4}" destId="{A97E8265-06BD-46A8-88C1-DAF56EFF3BAE}" srcOrd="4" destOrd="0" presId="urn:microsoft.com/office/officeart/2008/layout/VerticalAccentList"/>
    <dgm:cxn modelId="{C457F03A-369D-4FB8-A9B5-5E91C1B1F1D9}" type="presParOf" srcId="{05637A80-CC15-45ED-97F7-9E92295ECCD4}" destId="{288B149E-6429-4579-8602-459D94F99C0F}" srcOrd="5" destOrd="0" presId="urn:microsoft.com/office/officeart/2008/layout/VerticalAccentList"/>
    <dgm:cxn modelId="{D8D6E3AC-EBB6-42BD-8DE9-3EA6B1F34D50}" type="presParOf" srcId="{05637A80-CC15-45ED-97F7-9E92295ECCD4}" destId="{A8F38B6A-6E21-48BE-A6A2-32DA36E7AFEF}" srcOrd="6" destOrd="0" presId="urn:microsoft.com/office/officeart/2008/layout/VerticalAccentList"/>
    <dgm:cxn modelId="{BEBC7B55-5793-4C39-934B-3432E9D706B2}" type="presParOf" srcId="{05637A80-CC15-45ED-97F7-9E92295ECCD4}" destId="{DD429E95-7275-4681-B8B9-BA2EB23C1A2A}" srcOrd="7" destOrd="0" presId="urn:microsoft.com/office/officeart/2008/layout/VerticalAccentList"/>
    <dgm:cxn modelId="{BD3E3A67-F013-4AE0-8ECF-EFA1196D7C74}" type="presParOf" srcId="{F4302F42-2F24-4B0C-AAEA-4EF533F6C38E}" destId="{708B399D-90A5-4F52-881A-ACE63949FA9B}" srcOrd="5" destOrd="0" presId="urn:microsoft.com/office/officeart/2008/layout/VerticalAccentList"/>
    <dgm:cxn modelId="{7DAD2F16-00E1-465B-A315-518B23367491}" type="presParOf" srcId="{F4302F42-2F24-4B0C-AAEA-4EF533F6C38E}" destId="{B441C41C-B127-4EDE-8087-34E84A31E3E2}" srcOrd="6" destOrd="0" presId="urn:microsoft.com/office/officeart/2008/layout/VerticalAccentList"/>
    <dgm:cxn modelId="{E1226312-01AE-4D67-87F3-D57042D38B3F}" type="presParOf" srcId="{B441C41C-B127-4EDE-8087-34E84A31E3E2}" destId="{F226CB32-5497-4155-913D-C0B9DAD2A809}" srcOrd="0" destOrd="0" presId="urn:microsoft.com/office/officeart/2008/layout/VerticalAccentList"/>
    <dgm:cxn modelId="{6D81DB21-2E53-45FD-9253-8F94A2039D87}" type="presParOf" srcId="{F4302F42-2F24-4B0C-AAEA-4EF533F6C38E}" destId="{F727F119-BB44-4CFD-8C2B-13EDDC0E9A53}" srcOrd="7" destOrd="0" presId="urn:microsoft.com/office/officeart/2008/layout/VerticalAccentList"/>
    <dgm:cxn modelId="{B6B82255-97C1-461D-B922-CD80AE69A4C5}" type="presParOf" srcId="{F727F119-BB44-4CFD-8C2B-13EDDC0E9A53}" destId="{F2982819-B37C-461A-96CB-8B181376BC23}" srcOrd="0" destOrd="0" presId="urn:microsoft.com/office/officeart/2008/layout/VerticalAccentList"/>
    <dgm:cxn modelId="{55CF3637-CCB5-486D-B17D-73ECA03FDFDB}" type="presParOf" srcId="{F727F119-BB44-4CFD-8C2B-13EDDC0E9A53}" destId="{999F23A7-2B92-46C8-8425-2FB0F5238D66}" srcOrd="1" destOrd="0" presId="urn:microsoft.com/office/officeart/2008/layout/VerticalAccentList"/>
    <dgm:cxn modelId="{58AF901C-14A3-4FE6-BAD0-FE50D4BCD661}" type="presParOf" srcId="{F727F119-BB44-4CFD-8C2B-13EDDC0E9A53}" destId="{ADDC1A16-9DA7-4BFB-97A3-E2BDF83F59A3}" srcOrd="2" destOrd="0" presId="urn:microsoft.com/office/officeart/2008/layout/VerticalAccentList"/>
    <dgm:cxn modelId="{78C39F28-0B09-481E-8686-65B49DD9955A}" type="presParOf" srcId="{F727F119-BB44-4CFD-8C2B-13EDDC0E9A53}" destId="{28FDEB15-E8A1-43BB-8D76-775ADA3AA03F}" srcOrd="3" destOrd="0" presId="urn:microsoft.com/office/officeart/2008/layout/VerticalAccentList"/>
    <dgm:cxn modelId="{18B3B5AD-BA82-4E9E-A147-F9BF6D624ABC}" type="presParOf" srcId="{F727F119-BB44-4CFD-8C2B-13EDDC0E9A53}" destId="{189FFECD-F62A-40B4-8183-9C26D1CB7F18}" srcOrd="4" destOrd="0" presId="urn:microsoft.com/office/officeart/2008/layout/VerticalAccentList"/>
    <dgm:cxn modelId="{5DFB50DF-A5DE-472E-9896-67C9ED427260}" type="presParOf" srcId="{F727F119-BB44-4CFD-8C2B-13EDDC0E9A53}" destId="{2AAB97D4-63FB-4674-93EF-3078F0CB75E3}" srcOrd="5" destOrd="0" presId="urn:microsoft.com/office/officeart/2008/layout/VerticalAccentList"/>
    <dgm:cxn modelId="{505B394F-8815-4B03-8AC9-0C78929BCE96}" type="presParOf" srcId="{F727F119-BB44-4CFD-8C2B-13EDDC0E9A53}" destId="{91ACCEEA-750D-41D6-A142-6BB9B9B48851}" srcOrd="6" destOrd="0" presId="urn:microsoft.com/office/officeart/2008/layout/VerticalAccentList"/>
    <dgm:cxn modelId="{5079ACBE-3CFB-4012-B622-6373DB92ADE4}" type="presParOf" srcId="{F727F119-BB44-4CFD-8C2B-13EDDC0E9A53}" destId="{A09311D6-7EBC-4B75-BCFE-501ACDF4D82A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69946B-D590-4780-A444-AAEB87013BE1}" type="doc">
      <dgm:prSet loTypeId="urn:microsoft.com/office/officeart/2005/8/layout/chevron1" loCatId="process" qsTypeId="urn:microsoft.com/office/officeart/2005/8/quickstyle/3d1" qsCatId="3D" csTypeId="urn:microsoft.com/office/officeart/2005/8/colors/accent0_3" csCatId="mainScheme" phldr="1"/>
      <dgm:spPr/>
    </dgm:pt>
    <dgm:pt modelId="{CF7A7FD4-8A43-4EBC-A829-3B188973DAA8}">
      <dgm:prSet phldrT="[Texto]" custT="1"/>
      <dgm:spPr/>
      <dgm:t>
        <a:bodyPr/>
        <a:lstStyle/>
        <a:p>
          <a:r>
            <a:rPr lang="es-EC" sz="1700" dirty="0" smtClean="0">
              <a:latin typeface="Arial Rounded MT Bold" panose="020F0704030504030204" pitchFamily="34" charset="0"/>
            </a:rPr>
            <a:t>PLANIFICACIÓN DE LA NAVEGACIÓN</a:t>
          </a:r>
          <a:endParaRPr lang="es-EC" sz="1700" dirty="0">
            <a:latin typeface="Arial Rounded MT Bold" panose="020F0704030504030204" pitchFamily="34" charset="0"/>
          </a:endParaRPr>
        </a:p>
      </dgm:t>
    </dgm:pt>
    <dgm:pt modelId="{8C68F1CA-973E-49BA-8331-62AE368AF17B}" type="parTrans" cxnId="{35C6561C-AB7E-4AA7-883F-DA23DB8BEA7A}">
      <dgm:prSet/>
      <dgm:spPr/>
      <dgm:t>
        <a:bodyPr/>
        <a:lstStyle/>
        <a:p>
          <a:endParaRPr lang="es-EC" sz="1700">
            <a:latin typeface="Arial Rounded MT Bold" panose="020F0704030504030204" pitchFamily="34" charset="0"/>
          </a:endParaRPr>
        </a:p>
      </dgm:t>
    </dgm:pt>
    <dgm:pt modelId="{DB38DFBA-CD2E-4F90-AC12-C8613AA72147}" type="sibTrans" cxnId="{35C6561C-AB7E-4AA7-883F-DA23DB8BEA7A}">
      <dgm:prSet/>
      <dgm:spPr/>
      <dgm:t>
        <a:bodyPr/>
        <a:lstStyle/>
        <a:p>
          <a:endParaRPr lang="es-EC" sz="1700">
            <a:latin typeface="Arial Rounded MT Bold" panose="020F0704030504030204" pitchFamily="34" charset="0"/>
          </a:endParaRPr>
        </a:p>
      </dgm:t>
    </dgm:pt>
    <dgm:pt modelId="{397D0130-05D5-442C-AC0A-2DC5755231D8}">
      <dgm:prSet phldrT="[Texto]" custT="1"/>
      <dgm:spPr/>
      <dgm:t>
        <a:bodyPr/>
        <a:lstStyle/>
        <a:p>
          <a:r>
            <a:rPr lang="es-EC" sz="1700" dirty="0" smtClean="0">
              <a:latin typeface="Arial Rounded MT Bold" panose="020F0704030504030204" pitchFamily="34" charset="0"/>
            </a:rPr>
            <a:t>MANIOBRAS DE LA ESTACIÓN MESANA</a:t>
          </a:r>
          <a:endParaRPr lang="es-EC" sz="1700" dirty="0">
            <a:latin typeface="Arial Rounded MT Bold" panose="020F0704030504030204" pitchFamily="34" charset="0"/>
          </a:endParaRPr>
        </a:p>
      </dgm:t>
    </dgm:pt>
    <dgm:pt modelId="{AA774919-8FD1-4249-BBEA-B5B727EC55FD}" type="parTrans" cxnId="{9C047838-E2FA-4CB5-932F-32FAE8DF8AFA}">
      <dgm:prSet/>
      <dgm:spPr/>
      <dgm:t>
        <a:bodyPr/>
        <a:lstStyle/>
        <a:p>
          <a:endParaRPr lang="es-EC" sz="1700">
            <a:latin typeface="Arial Rounded MT Bold" panose="020F0704030504030204" pitchFamily="34" charset="0"/>
          </a:endParaRPr>
        </a:p>
      </dgm:t>
    </dgm:pt>
    <dgm:pt modelId="{9DC186B2-0610-44AF-811F-C57EF18BFC8B}" type="sibTrans" cxnId="{9C047838-E2FA-4CB5-932F-32FAE8DF8AFA}">
      <dgm:prSet/>
      <dgm:spPr/>
      <dgm:t>
        <a:bodyPr/>
        <a:lstStyle/>
        <a:p>
          <a:endParaRPr lang="es-EC" sz="1700">
            <a:latin typeface="Arial Rounded MT Bold" panose="020F0704030504030204" pitchFamily="34" charset="0"/>
          </a:endParaRPr>
        </a:p>
      </dgm:t>
    </dgm:pt>
    <dgm:pt modelId="{0C8A78A7-B2FA-44C1-B1D2-615747B57774}">
      <dgm:prSet phldrT="[Texto]" custT="1"/>
      <dgm:spPr/>
      <dgm:t>
        <a:bodyPr/>
        <a:lstStyle/>
        <a:p>
          <a:r>
            <a:rPr lang="es-EC" sz="1700" dirty="0" smtClean="0">
              <a:latin typeface="Arial Rounded MT Bold" panose="020F0704030504030204" pitchFamily="34" charset="0"/>
            </a:rPr>
            <a:t>CONDICIONES METEREOLÓGICAS</a:t>
          </a:r>
          <a:endParaRPr lang="es-EC" sz="1700" dirty="0">
            <a:latin typeface="Arial Rounded MT Bold" panose="020F0704030504030204" pitchFamily="34" charset="0"/>
          </a:endParaRPr>
        </a:p>
      </dgm:t>
    </dgm:pt>
    <dgm:pt modelId="{9849A276-3E7B-48FD-A346-FFE76FE95F68}" type="parTrans" cxnId="{ECD7C623-5D9F-4575-991B-6E859206012E}">
      <dgm:prSet/>
      <dgm:spPr/>
      <dgm:t>
        <a:bodyPr/>
        <a:lstStyle/>
        <a:p>
          <a:endParaRPr lang="es-EC" sz="1700">
            <a:latin typeface="Arial Rounded MT Bold" panose="020F0704030504030204" pitchFamily="34" charset="0"/>
          </a:endParaRPr>
        </a:p>
      </dgm:t>
    </dgm:pt>
    <dgm:pt modelId="{6D7397B7-348A-4E4A-B2A2-115AF6EFBBD3}" type="sibTrans" cxnId="{ECD7C623-5D9F-4575-991B-6E859206012E}">
      <dgm:prSet/>
      <dgm:spPr/>
      <dgm:t>
        <a:bodyPr/>
        <a:lstStyle/>
        <a:p>
          <a:endParaRPr lang="es-EC" sz="1700">
            <a:latin typeface="Arial Rounded MT Bold" panose="020F0704030504030204" pitchFamily="34" charset="0"/>
          </a:endParaRPr>
        </a:p>
      </dgm:t>
    </dgm:pt>
    <dgm:pt modelId="{05EF5A56-A502-48EE-836E-0B47F2CC1AC0}" type="pres">
      <dgm:prSet presAssocID="{6269946B-D590-4780-A444-AAEB87013BE1}" presName="Name0" presStyleCnt="0">
        <dgm:presLayoutVars>
          <dgm:dir/>
          <dgm:animLvl val="lvl"/>
          <dgm:resizeHandles val="exact"/>
        </dgm:presLayoutVars>
      </dgm:prSet>
      <dgm:spPr/>
    </dgm:pt>
    <dgm:pt modelId="{E21958A5-8E50-46DA-A26C-B2B52DDE7B35}" type="pres">
      <dgm:prSet presAssocID="{CF7A7FD4-8A43-4EBC-A829-3B188973DAA8}" presName="parTxOnly" presStyleLbl="node1" presStyleIdx="0" presStyleCnt="3" custScaleY="824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958048-E37A-4D53-B56F-8BF588AEFDF2}" type="pres">
      <dgm:prSet presAssocID="{DB38DFBA-CD2E-4F90-AC12-C8613AA72147}" presName="parTxOnlySpace" presStyleCnt="0"/>
      <dgm:spPr/>
    </dgm:pt>
    <dgm:pt modelId="{143E72C7-7658-4983-AE2C-8145BBFCBEBF}" type="pres">
      <dgm:prSet presAssocID="{397D0130-05D5-442C-AC0A-2DC5755231D8}" presName="parTxOnly" presStyleLbl="node1" presStyleIdx="1" presStyleCnt="3" custScaleX="87890" custScaleY="824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CCD4A4-5A0F-4F4C-85CE-C66D769FBFF6}" type="pres">
      <dgm:prSet presAssocID="{9DC186B2-0610-44AF-811F-C57EF18BFC8B}" presName="parTxOnlySpace" presStyleCnt="0"/>
      <dgm:spPr/>
    </dgm:pt>
    <dgm:pt modelId="{8E088E94-048B-44AC-8BAD-880864ACA00C}" type="pres">
      <dgm:prSet presAssocID="{0C8A78A7-B2FA-44C1-B1D2-615747B57774}" presName="parTxOnly" presStyleLbl="node1" presStyleIdx="2" presStyleCnt="3" custScaleY="82498" custLinFactNeighborX="-95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CD7C623-5D9F-4575-991B-6E859206012E}" srcId="{6269946B-D590-4780-A444-AAEB87013BE1}" destId="{0C8A78A7-B2FA-44C1-B1D2-615747B57774}" srcOrd="2" destOrd="0" parTransId="{9849A276-3E7B-48FD-A346-FFE76FE95F68}" sibTransId="{6D7397B7-348A-4E4A-B2A2-115AF6EFBBD3}"/>
    <dgm:cxn modelId="{9C047838-E2FA-4CB5-932F-32FAE8DF8AFA}" srcId="{6269946B-D590-4780-A444-AAEB87013BE1}" destId="{397D0130-05D5-442C-AC0A-2DC5755231D8}" srcOrd="1" destOrd="0" parTransId="{AA774919-8FD1-4249-BBEA-B5B727EC55FD}" sibTransId="{9DC186B2-0610-44AF-811F-C57EF18BFC8B}"/>
    <dgm:cxn modelId="{B9C54120-ABAA-4B8B-BE9A-A74DE10866AA}" type="presOf" srcId="{CF7A7FD4-8A43-4EBC-A829-3B188973DAA8}" destId="{E21958A5-8E50-46DA-A26C-B2B52DDE7B35}" srcOrd="0" destOrd="0" presId="urn:microsoft.com/office/officeart/2005/8/layout/chevron1"/>
    <dgm:cxn modelId="{35C6561C-AB7E-4AA7-883F-DA23DB8BEA7A}" srcId="{6269946B-D590-4780-A444-AAEB87013BE1}" destId="{CF7A7FD4-8A43-4EBC-A829-3B188973DAA8}" srcOrd="0" destOrd="0" parTransId="{8C68F1CA-973E-49BA-8331-62AE368AF17B}" sibTransId="{DB38DFBA-CD2E-4F90-AC12-C8613AA72147}"/>
    <dgm:cxn modelId="{EBAD532C-0233-4366-9AAC-B6899EC47F07}" type="presOf" srcId="{397D0130-05D5-442C-AC0A-2DC5755231D8}" destId="{143E72C7-7658-4983-AE2C-8145BBFCBEBF}" srcOrd="0" destOrd="0" presId="urn:microsoft.com/office/officeart/2005/8/layout/chevron1"/>
    <dgm:cxn modelId="{2DAD517B-1F30-48C3-AA5E-98B8FD056CCE}" type="presOf" srcId="{0C8A78A7-B2FA-44C1-B1D2-615747B57774}" destId="{8E088E94-048B-44AC-8BAD-880864ACA00C}" srcOrd="0" destOrd="0" presId="urn:microsoft.com/office/officeart/2005/8/layout/chevron1"/>
    <dgm:cxn modelId="{E591C6EC-131F-49E5-B88D-4E1D44731419}" type="presOf" srcId="{6269946B-D590-4780-A444-AAEB87013BE1}" destId="{05EF5A56-A502-48EE-836E-0B47F2CC1AC0}" srcOrd="0" destOrd="0" presId="urn:microsoft.com/office/officeart/2005/8/layout/chevron1"/>
    <dgm:cxn modelId="{13389D32-5878-4E42-BCB1-731941DCD013}" type="presParOf" srcId="{05EF5A56-A502-48EE-836E-0B47F2CC1AC0}" destId="{E21958A5-8E50-46DA-A26C-B2B52DDE7B35}" srcOrd="0" destOrd="0" presId="urn:microsoft.com/office/officeart/2005/8/layout/chevron1"/>
    <dgm:cxn modelId="{7039144F-1959-4068-A769-2AD29E98D95A}" type="presParOf" srcId="{05EF5A56-A502-48EE-836E-0B47F2CC1AC0}" destId="{AC958048-E37A-4D53-B56F-8BF588AEFDF2}" srcOrd="1" destOrd="0" presId="urn:microsoft.com/office/officeart/2005/8/layout/chevron1"/>
    <dgm:cxn modelId="{DF7F3B36-4737-42A5-8762-F2ADDBF7C22C}" type="presParOf" srcId="{05EF5A56-A502-48EE-836E-0B47F2CC1AC0}" destId="{143E72C7-7658-4983-AE2C-8145BBFCBEBF}" srcOrd="2" destOrd="0" presId="urn:microsoft.com/office/officeart/2005/8/layout/chevron1"/>
    <dgm:cxn modelId="{354630D6-CF98-40F4-8053-7F6AD27E2CB6}" type="presParOf" srcId="{05EF5A56-A502-48EE-836E-0B47F2CC1AC0}" destId="{47CCD4A4-5A0F-4F4C-85CE-C66D769FBFF6}" srcOrd="3" destOrd="0" presId="urn:microsoft.com/office/officeart/2005/8/layout/chevron1"/>
    <dgm:cxn modelId="{FE399A39-5803-4D11-ADBC-B440673AF35C}" type="presParOf" srcId="{05EF5A56-A502-48EE-836E-0B47F2CC1AC0}" destId="{8E088E94-048B-44AC-8BAD-880864ACA00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21ADDC-18A8-461A-8481-D5EDA8C5EA4A}" type="doc">
      <dgm:prSet loTypeId="urn:microsoft.com/office/officeart/2005/8/layout/vList2" loCatId="list" qsTypeId="urn:microsoft.com/office/officeart/2005/8/quickstyle/3d1" qsCatId="3D" csTypeId="urn:microsoft.com/office/officeart/2005/8/colors/accent0_3" csCatId="mainScheme"/>
      <dgm:spPr/>
      <dgm:t>
        <a:bodyPr/>
        <a:lstStyle/>
        <a:p>
          <a:endParaRPr lang="es-EC"/>
        </a:p>
      </dgm:t>
    </dgm:pt>
    <dgm:pt modelId="{EB197BD8-736D-4D60-B9DB-9950A4A8C9EF}">
      <dgm:prSet/>
      <dgm:spPr/>
      <dgm:t>
        <a:bodyPr/>
        <a:lstStyle/>
        <a:p>
          <a:pPr rtl="0"/>
          <a:r>
            <a:rPr lang="es-EC" dirty="0" smtClean="0"/>
            <a:t>PLANIFICAR LA NAVEGACIÓN DEL BUQUE ESCUELA GUAYAS EN BASE A LA EXPERIENCIA DEL CRUCERO ATLÁNTICO 2012, CONSIDERANDO LAS CONDICIONES ATMOSFÉRICAS EN LA RUTA LISBOA – LA GUAIRA PARA QUE EL RENDIMIENTO DEL VELAMEN DE LA ESTACIÓN MESANA TENGA EL MEJOR DESEMPEÑO.</a:t>
          </a:r>
          <a:endParaRPr lang="es-EC" dirty="0"/>
        </a:p>
      </dgm:t>
    </dgm:pt>
    <dgm:pt modelId="{C28A0C75-940A-467B-8B9F-28F6919DC065}" type="parTrans" cxnId="{4A908131-6C47-426C-B25D-C8955550C212}">
      <dgm:prSet/>
      <dgm:spPr/>
      <dgm:t>
        <a:bodyPr/>
        <a:lstStyle/>
        <a:p>
          <a:endParaRPr lang="es-EC"/>
        </a:p>
      </dgm:t>
    </dgm:pt>
    <dgm:pt modelId="{3554EFB3-4250-43EE-9BDE-311F62E95AD9}" type="sibTrans" cxnId="{4A908131-6C47-426C-B25D-C8955550C212}">
      <dgm:prSet/>
      <dgm:spPr/>
      <dgm:t>
        <a:bodyPr/>
        <a:lstStyle/>
        <a:p>
          <a:endParaRPr lang="es-EC"/>
        </a:p>
      </dgm:t>
    </dgm:pt>
    <dgm:pt modelId="{A78CDC1B-3BA8-45C2-828D-8F660C999B41}" type="pres">
      <dgm:prSet presAssocID="{2C21ADDC-18A8-461A-8481-D5EDA8C5EA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30979CF-B951-4057-A9CC-7F895B2752F3}" type="pres">
      <dgm:prSet presAssocID="{EB197BD8-736D-4D60-B9DB-9950A4A8C9E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A908131-6C47-426C-B25D-C8955550C212}" srcId="{2C21ADDC-18A8-461A-8481-D5EDA8C5EA4A}" destId="{EB197BD8-736D-4D60-B9DB-9950A4A8C9EF}" srcOrd="0" destOrd="0" parTransId="{C28A0C75-940A-467B-8B9F-28F6919DC065}" sibTransId="{3554EFB3-4250-43EE-9BDE-311F62E95AD9}"/>
    <dgm:cxn modelId="{AB6C4CFD-F0CF-4366-A042-E8B146501943}" type="presOf" srcId="{EB197BD8-736D-4D60-B9DB-9950A4A8C9EF}" destId="{530979CF-B951-4057-A9CC-7F895B2752F3}" srcOrd="0" destOrd="0" presId="urn:microsoft.com/office/officeart/2005/8/layout/vList2"/>
    <dgm:cxn modelId="{9827F9AD-FAFF-4A80-BC35-A8412C6DA34D}" type="presOf" srcId="{2C21ADDC-18A8-461A-8481-D5EDA8C5EA4A}" destId="{A78CDC1B-3BA8-45C2-828D-8F660C999B41}" srcOrd="0" destOrd="0" presId="urn:microsoft.com/office/officeart/2005/8/layout/vList2"/>
    <dgm:cxn modelId="{97324E8D-B0C1-40BA-A081-7B527B656194}" type="presParOf" srcId="{A78CDC1B-3BA8-45C2-828D-8F660C999B41}" destId="{530979CF-B951-4057-A9CC-7F895B2752F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73D736-5B4C-48FF-A9F0-98C6C03BEA2F}" type="doc">
      <dgm:prSet loTypeId="urn:microsoft.com/office/officeart/2005/8/layout/vList2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8B5E2277-3CAE-4DD6-BBBE-1A5DC022A564}">
      <dgm:prSet phldrT="[Texto]"/>
      <dgm:spPr/>
      <dgm:t>
        <a:bodyPr/>
        <a:lstStyle/>
        <a:p>
          <a:pPr algn="just"/>
          <a:r>
            <a:rPr lang="es-EC" dirty="0" smtClean="0"/>
            <a:t>ANALIZAR LA NAVEGACIÓN DE LA RUTA LISBOA – LA GUAIRA DURANTE EL CRUCERO ATLÁNTICO 2012.</a:t>
          </a:r>
          <a:endParaRPr lang="es-EC" dirty="0"/>
        </a:p>
      </dgm:t>
    </dgm:pt>
    <dgm:pt modelId="{72E01925-329B-4602-A011-99C752DD77D9}" type="parTrans" cxnId="{3270B72C-6051-4019-9601-421D0EEA51DF}">
      <dgm:prSet/>
      <dgm:spPr/>
      <dgm:t>
        <a:bodyPr/>
        <a:lstStyle/>
        <a:p>
          <a:endParaRPr lang="es-EC"/>
        </a:p>
      </dgm:t>
    </dgm:pt>
    <dgm:pt modelId="{56D2E8DD-961F-451E-8834-21F01EAFDEF2}" type="sibTrans" cxnId="{3270B72C-6051-4019-9601-421D0EEA51DF}">
      <dgm:prSet/>
      <dgm:spPr/>
      <dgm:t>
        <a:bodyPr/>
        <a:lstStyle/>
        <a:p>
          <a:endParaRPr lang="es-EC"/>
        </a:p>
      </dgm:t>
    </dgm:pt>
    <dgm:pt modelId="{93E440A0-A137-412A-BB97-7E1400789F83}">
      <dgm:prSet phldrT="[Texto]"/>
      <dgm:spPr/>
      <dgm:t>
        <a:bodyPr/>
        <a:lstStyle/>
        <a:p>
          <a:pPr algn="just"/>
          <a:r>
            <a:rPr lang="es-EC" dirty="0" smtClean="0"/>
            <a:t>DESCRIBIR LAS MANIOBRAS DE LA ESTACIÓN MESANA EN EL BUQUE ESCUELA GUAYAS.</a:t>
          </a:r>
          <a:endParaRPr lang="es-EC" dirty="0"/>
        </a:p>
      </dgm:t>
    </dgm:pt>
    <dgm:pt modelId="{15DB379C-D21B-482D-9C08-9D5257BDE91C}" type="parTrans" cxnId="{540CD4D9-6600-42B4-8475-C525E9F15CF1}">
      <dgm:prSet/>
      <dgm:spPr/>
      <dgm:t>
        <a:bodyPr/>
        <a:lstStyle/>
        <a:p>
          <a:endParaRPr lang="es-EC"/>
        </a:p>
      </dgm:t>
    </dgm:pt>
    <dgm:pt modelId="{9C856F68-759F-4543-B3CD-2006C0153221}" type="sibTrans" cxnId="{540CD4D9-6600-42B4-8475-C525E9F15CF1}">
      <dgm:prSet/>
      <dgm:spPr/>
      <dgm:t>
        <a:bodyPr/>
        <a:lstStyle/>
        <a:p>
          <a:endParaRPr lang="es-EC"/>
        </a:p>
      </dgm:t>
    </dgm:pt>
    <dgm:pt modelId="{444BC6D9-61B2-4AE2-98C7-638628300B2A}">
      <dgm:prSet phldrT="[Texto]"/>
      <dgm:spPr/>
      <dgm:t>
        <a:bodyPr/>
        <a:lstStyle/>
        <a:p>
          <a:pPr algn="just"/>
          <a:r>
            <a:rPr lang="es-EC" dirty="0" smtClean="0"/>
            <a:t>CONSIDERAR LOS DATOS METEOROLÓGICOS EN LA RUTA LISBOA – LA GUAIRA QUE SE PRESENTEN DURANTE LA NAVEGACIÓN.</a:t>
          </a:r>
          <a:endParaRPr lang="es-EC" dirty="0"/>
        </a:p>
      </dgm:t>
    </dgm:pt>
    <dgm:pt modelId="{8C1998F7-0F4B-481D-80A6-F2021D0CB17B}" type="parTrans" cxnId="{5D6F552C-A077-4107-83A3-4BFBBD216A8D}">
      <dgm:prSet/>
      <dgm:spPr/>
      <dgm:t>
        <a:bodyPr/>
        <a:lstStyle/>
        <a:p>
          <a:endParaRPr lang="es-EC"/>
        </a:p>
      </dgm:t>
    </dgm:pt>
    <dgm:pt modelId="{895C0E93-EFC5-4D43-B4E1-5AAFB818FA76}" type="sibTrans" cxnId="{5D6F552C-A077-4107-83A3-4BFBBD216A8D}">
      <dgm:prSet/>
      <dgm:spPr/>
      <dgm:t>
        <a:bodyPr/>
        <a:lstStyle/>
        <a:p>
          <a:endParaRPr lang="es-EC"/>
        </a:p>
      </dgm:t>
    </dgm:pt>
    <dgm:pt modelId="{22714884-B999-4FF5-807F-EBE305A36CB6}" type="pres">
      <dgm:prSet presAssocID="{4973D736-5B4C-48FF-A9F0-98C6C03BEA2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C32DF65-4F1D-4583-8967-EAA0745BD303}" type="pres">
      <dgm:prSet presAssocID="{8B5E2277-3CAE-4DD6-BBBE-1A5DC022A56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CC23FB-7E52-4996-B4B9-C042C377C16E}" type="pres">
      <dgm:prSet presAssocID="{56D2E8DD-961F-451E-8834-21F01EAFDEF2}" presName="spacer" presStyleCnt="0"/>
      <dgm:spPr/>
    </dgm:pt>
    <dgm:pt modelId="{2E2201D1-BD42-4CDE-875D-B746A100B278}" type="pres">
      <dgm:prSet presAssocID="{93E440A0-A137-412A-BB97-7E1400789F8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0EC516-C0D7-4FA2-8B58-DD9AEED5CA6C}" type="pres">
      <dgm:prSet presAssocID="{9C856F68-759F-4543-B3CD-2006C0153221}" presName="spacer" presStyleCnt="0"/>
      <dgm:spPr/>
    </dgm:pt>
    <dgm:pt modelId="{F2C039AF-1BC1-4D2E-932F-748D1E6E5FD3}" type="pres">
      <dgm:prSet presAssocID="{444BC6D9-61B2-4AE2-98C7-638628300B2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270B72C-6051-4019-9601-421D0EEA51DF}" srcId="{4973D736-5B4C-48FF-A9F0-98C6C03BEA2F}" destId="{8B5E2277-3CAE-4DD6-BBBE-1A5DC022A564}" srcOrd="0" destOrd="0" parTransId="{72E01925-329B-4602-A011-99C752DD77D9}" sibTransId="{56D2E8DD-961F-451E-8834-21F01EAFDEF2}"/>
    <dgm:cxn modelId="{12B32E1D-F88A-48A6-A50D-2BE6E8BF35F8}" type="presOf" srcId="{8B5E2277-3CAE-4DD6-BBBE-1A5DC022A564}" destId="{5C32DF65-4F1D-4583-8967-EAA0745BD303}" srcOrd="0" destOrd="0" presId="urn:microsoft.com/office/officeart/2005/8/layout/vList2"/>
    <dgm:cxn modelId="{FF146E1E-A42E-4F07-90B7-40C9C0B5F7CD}" type="presOf" srcId="{444BC6D9-61B2-4AE2-98C7-638628300B2A}" destId="{F2C039AF-1BC1-4D2E-932F-748D1E6E5FD3}" srcOrd="0" destOrd="0" presId="urn:microsoft.com/office/officeart/2005/8/layout/vList2"/>
    <dgm:cxn modelId="{BBD7B3A0-40CB-4CFE-BB17-3E0AD9AFA6C9}" type="presOf" srcId="{93E440A0-A137-412A-BB97-7E1400789F83}" destId="{2E2201D1-BD42-4CDE-875D-B746A100B278}" srcOrd="0" destOrd="0" presId="urn:microsoft.com/office/officeart/2005/8/layout/vList2"/>
    <dgm:cxn modelId="{540CD4D9-6600-42B4-8475-C525E9F15CF1}" srcId="{4973D736-5B4C-48FF-A9F0-98C6C03BEA2F}" destId="{93E440A0-A137-412A-BB97-7E1400789F83}" srcOrd="1" destOrd="0" parTransId="{15DB379C-D21B-482D-9C08-9D5257BDE91C}" sibTransId="{9C856F68-759F-4543-B3CD-2006C0153221}"/>
    <dgm:cxn modelId="{19069017-2100-459F-9F78-27A1F4C2127C}" type="presOf" srcId="{4973D736-5B4C-48FF-A9F0-98C6C03BEA2F}" destId="{22714884-B999-4FF5-807F-EBE305A36CB6}" srcOrd="0" destOrd="0" presId="urn:microsoft.com/office/officeart/2005/8/layout/vList2"/>
    <dgm:cxn modelId="{5D6F552C-A077-4107-83A3-4BFBBD216A8D}" srcId="{4973D736-5B4C-48FF-A9F0-98C6C03BEA2F}" destId="{444BC6D9-61B2-4AE2-98C7-638628300B2A}" srcOrd="2" destOrd="0" parTransId="{8C1998F7-0F4B-481D-80A6-F2021D0CB17B}" sibTransId="{895C0E93-EFC5-4D43-B4E1-5AAFB818FA76}"/>
    <dgm:cxn modelId="{4E795510-FB44-43FD-AA56-23B30F269199}" type="presParOf" srcId="{22714884-B999-4FF5-807F-EBE305A36CB6}" destId="{5C32DF65-4F1D-4583-8967-EAA0745BD303}" srcOrd="0" destOrd="0" presId="urn:microsoft.com/office/officeart/2005/8/layout/vList2"/>
    <dgm:cxn modelId="{660DD528-7426-40B6-B029-EA110E4909B1}" type="presParOf" srcId="{22714884-B999-4FF5-807F-EBE305A36CB6}" destId="{E9CC23FB-7E52-4996-B4B9-C042C377C16E}" srcOrd="1" destOrd="0" presId="urn:microsoft.com/office/officeart/2005/8/layout/vList2"/>
    <dgm:cxn modelId="{C83442C6-1BDA-4989-AED8-04EBD336DEB1}" type="presParOf" srcId="{22714884-B999-4FF5-807F-EBE305A36CB6}" destId="{2E2201D1-BD42-4CDE-875D-B746A100B278}" srcOrd="2" destOrd="0" presId="urn:microsoft.com/office/officeart/2005/8/layout/vList2"/>
    <dgm:cxn modelId="{9B4F92D5-3F3A-41CE-A5FE-36BC06686882}" type="presParOf" srcId="{22714884-B999-4FF5-807F-EBE305A36CB6}" destId="{160EC516-C0D7-4FA2-8B58-DD9AEED5CA6C}" srcOrd="3" destOrd="0" presId="urn:microsoft.com/office/officeart/2005/8/layout/vList2"/>
    <dgm:cxn modelId="{3981796E-CE92-4C15-93D1-F3AB1CF9478E}" type="presParOf" srcId="{22714884-B999-4FF5-807F-EBE305A36CB6}" destId="{F2C039AF-1BC1-4D2E-932F-748D1E6E5FD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983C36-ECE0-4860-8BA2-2A58660218AC}" type="doc">
      <dgm:prSet loTypeId="urn:microsoft.com/office/officeart/2005/8/layout/cycle2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C7B99684-B5FF-499C-9603-852F82436A40}">
      <dgm:prSet phldrT="[Texto]"/>
      <dgm:spPr/>
      <dgm:t>
        <a:bodyPr/>
        <a:lstStyle/>
        <a:p>
          <a:r>
            <a:rPr lang="es-EC" dirty="0" smtClean="0"/>
            <a:t>RECURSOS</a:t>
          </a:r>
          <a:endParaRPr lang="es-EC" dirty="0"/>
        </a:p>
      </dgm:t>
    </dgm:pt>
    <dgm:pt modelId="{28C5BA41-D8BB-4EB4-AAA7-2B3795E82C85}" type="parTrans" cxnId="{D6AF35AB-6D0E-4A67-8C54-F4FE15106C8C}">
      <dgm:prSet/>
      <dgm:spPr/>
      <dgm:t>
        <a:bodyPr/>
        <a:lstStyle/>
        <a:p>
          <a:endParaRPr lang="es-EC"/>
        </a:p>
      </dgm:t>
    </dgm:pt>
    <dgm:pt modelId="{325D561A-7EEC-4F95-8CD1-7DD50340768E}" type="sibTrans" cxnId="{D6AF35AB-6D0E-4A67-8C54-F4FE15106C8C}">
      <dgm:prSet/>
      <dgm:spPr/>
      <dgm:t>
        <a:bodyPr/>
        <a:lstStyle/>
        <a:p>
          <a:endParaRPr lang="es-EC"/>
        </a:p>
      </dgm:t>
    </dgm:pt>
    <dgm:pt modelId="{C9BC24AE-7782-4304-9CF9-EDCC8E065D96}">
      <dgm:prSet phldrT="[Texto]"/>
      <dgm:spPr/>
      <dgm:t>
        <a:bodyPr/>
        <a:lstStyle/>
        <a:p>
          <a:r>
            <a:rPr lang="es-EC" dirty="0" smtClean="0"/>
            <a:t>TIEMPO DE NAVEGACIÓN</a:t>
          </a:r>
          <a:endParaRPr lang="es-EC" dirty="0"/>
        </a:p>
      </dgm:t>
    </dgm:pt>
    <dgm:pt modelId="{50E4F859-3F8D-4730-800D-22F2B774C74A}" type="parTrans" cxnId="{1FFAA9AC-2633-4E3B-94EE-CE70001B5118}">
      <dgm:prSet/>
      <dgm:spPr/>
      <dgm:t>
        <a:bodyPr/>
        <a:lstStyle/>
        <a:p>
          <a:endParaRPr lang="es-EC"/>
        </a:p>
      </dgm:t>
    </dgm:pt>
    <dgm:pt modelId="{245D618F-C3F5-4527-9DB8-EB8EFACDB2CA}" type="sibTrans" cxnId="{1FFAA9AC-2633-4E3B-94EE-CE70001B5118}">
      <dgm:prSet/>
      <dgm:spPr/>
      <dgm:t>
        <a:bodyPr/>
        <a:lstStyle/>
        <a:p>
          <a:endParaRPr lang="es-EC"/>
        </a:p>
      </dgm:t>
    </dgm:pt>
    <dgm:pt modelId="{E1196695-3A29-48ED-B067-463E845A1F02}">
      <dgm:prSet phldrT="[Texto]"/>
      <dgm:spPr/>
      <dgm:t>
        <a:bodyPr/>
        <a:lstStyle/>
        <a:p>
          <a:r>
            <a:rPr lang="es-EC" dirty="0" smtClean="0"/>
            <a:t>CONDICIONES METEREOLÓGICAS NO FAVORABLES</a:t>
          </a:r>
          <a:endParaRPr lang="es-EC" dirty="0"/>
        </a:p>
      </dgm:t>
    </dgm:pt>
    <dgm:pt modelId="{DFD1DCEB-80E7-43C7-BE02-B744ED1F607A}" type="parTrans" cxnId="{164E17B0-5AF9-4F39-B766-D9B9A025000B}">
      <dgm:prSet/>
      <dgm:spPr/>
      <dgm:t>
        <a:bodyPr/>
        <a:lstStyle/>
        <a:p>
          <a:endParaRPr lang="es-EC"/>
        </a:p>
      </dgm:t>
    </dgm:pt>
    <dgm:pt modelId="{9449DDDC-AADD-421D-8F95-07AF5EC4DBFE}" type="sibTrans" cxnId="{164E17B0-5AF9-4F39-B766-D9B9A025000B}">
      <dgm:prSet/>
      <dgm:spPr/>
      <dgm:t>
        <a:bodyPr/>
        <a:lstStyle/>
        <a:p>
          <a:endParaRPr lang="es-EC"/>
        </a:p>
      </dgm:t>
    </dgm:pt>
    <dgm:pt modelId="{918B87D4-97C4-415E-B1CC-0070ABD06A65}" type="pres">
      <dgm:prSet presAssocID="{17983C36-ECE0-4860-8BA2-2A58660218A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B298306-1941-429E-AE58-77D2CFBCEC90}" type="pres">
      <dgm:prSet presAssocID="{C7B99684-B5FF-499C-9603-852F82436A4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F879FC-78ED-4579-A548-CE0F7439CBC6}" type="pres">
      <dgm:prSet presAssocID="{325D561A-7EEC-4F95-8CD1-7DD50340768E}" presName="sibTrans" presStyleLbl="sibTrans2D1" presStyleIdx="0" presStyleCnt="3"/>
      <dgm:spPr/>
      <dgm:t>
        <a:bodyPr/>
        <a:lstStyle/>
        <a:p>
          <a:endParaRPr lang="es-EC"/>
        </a:p>
      </dgm:t>
    </dgm:pt>
    <dgm:pt modelId="{279E9CCC-E5B8-4F6B-98FA-9D0114E02A85}" type="pres">
      <dgm:prSet presAssocID="{325D561A-7EEC-4F95-8CD1-7DD50340768E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FE2F6B39-F163-47C7-B902-5B47D93E1FA5}" type="pres">
      <dgm:prSet presAssocID="{C9BC24AE-7782-4304-9CF9-EDCC8E065D9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C7AB22-C31C-44A8-9D1D-C5575EA826ED}" type="pres">
      <dgm:prSet presAssocID="{245D618F-C3F5-4527-9DB8-EB8EFACDB2CA}" presName="sibTrans" presStyleLbl="sibTrans2D1" presStyleIdx="1" presStyleCnt="3"/>
      <dgm:spPr/>
      <dgm:t>
        <a:bodyPr/>
        <a:lstStyle/>
        <a:p>
          <a:endParaRPr lang="es-EC"/>
        </a:p>
      </dgm:t>
    </dgm:pt>
    <dgm:pt modelId="{B2F31347-10A9-439C-8241-5605B4F930BA}" type="pres">
      <dgm:prSet presAssocID="{245D618F-C3F5-4527-9DB8-EB8EFACDB2CA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3F8FD91A-690E-46CE-AC00-FEB39680E3E1}" type="pres">
      <dgm:prSet presAssocID="{E1196695-3A29-48ED-B067-463E845A1F0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EAF9D4-27F5-4771-BC53-905D680A2668}" type="pres">
      <dgm:prSet presAssocID="{9449DDDC-AADD-421D-8F95-07AF5EC4DBFE}" presName="sibTrans" presStyleLbl="sibTrans2D1" presStyleIdx="2" presStyleCnt="3"/>
      <dgm:spPr/>
      <dgm:t>
        <a:bodyPr/>
        <a:lstStyle/>
        <a:p>
          <a:endParaRPr lang="es-EC"/>
        </a:p>
      </dgm:t>
    </dgm:pt>
    <dgm:pt modelId="{D6646AC1-B960-41D6-9D63-EBEFC360F335}" type="pres">
      <dgm:prSet presAssocID="{9449DDDC-AADD-421D-8F95-07AF5EC4DBFE}" presName="connectorText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05C4C01D-EEA9-4B5A-8F36-A41A8034F011}" type="presOf" srcId="{C7B99684-B5FF-499C-9603-852F82436A40}" destId="{9B298306-1941-429E-AE58-77D2CFBCEC90}" srcOrd="0" destOrd="0" presId="urn:microsoft.com/office/officeart/2005/8/layout/cycle2"/>
    <dgm:cxn modelId="{52742814-D1B1-4411-B1D3-20F277DC9097}" type="presOf" srcId="{245D618F-C3F5-4527-9DB8-EB8EFACDB2CA}" destId="{88C7AB22-C31C-44A8-9D1D-C5575EA826ED}" srcOrd="0" destOrd="0" presId="urn:microsoft.com/office/officeart/2005/8/layout/cycle2"/>
    <dgm:cxn modelId="{11EECBC7-A6DE-406D-A950-CB0DCDADBEF0}" type="presOf" srcId="{C9BC24AE-7782-4304-9CF9-EDCC8E065D96}" destId="{FE2F6B39-F163-47C7-B902-5B47D93E1FA5}" srcOrd="0" destOrd="0" presId="urn:microsoft.com/office/officeart/2005/8/layout/cycle2"/>
    <dgm:cxn modelId="{164E17B0-5AF9-4F39-B766-D9B9A025000B}" srcId="{17983C36-ECE0-4860-8BA2-2A58660218AC}" destId="{E1196695-3A29-48ED-B067-463E845A1F02}" srcOrd="2" destOrd="0" parTransId="{DFD1DCEB-80E7-43C7-BE02-B744ED1F607A}" sibTransId="{9449DDDC-AADD-421D-8F95-07AF5EC4DBFE}"/>
    <dgm:cxn modelId="{6B702B53-703A-4D5C-9B14-8C8434DDAF57}" type="presOf" srcId="{E1196695-3A29-48ED-B067-463E845A1F02}" destId="{3F8FD91A-690E-46CE-AC00-FEB39680E3E1}" srcOrd="0" destOrd="0" presId="urn:microsoft.com/office/officeart/2005/8/layout/cycle2"/>
    <dgm:cxn modelId="{930352BF-3E5C-469E-94FB-EBF92B45BA9F}" type="presOf" srcId="{9449DDDC-AADD-421D-8F95-07AF5EC4DBFE}" destId="{DAEAF9D4-27F5-4771-BC53-905D680A2668}" srcOrd="0" destOrd="0" presId="urn:microsoft.com/office/officeart/2005/8/layout/cycle2"/>
    <dgm:cxn modelId="{1FFAA9AC-2633-4E3B-94EE-CE70001B5118}" srcId="{17983C36-ECE0-4860-8BA2-2A58660218AC}" destId="{C9BC24AE-7782-4304-9CF9-EDCC8E065D96}" srcOrd="1" destOrd="0" parTransId="{50E4F859-3F8D-4730-800D-22F2B774C74A}" sibTransId="{245D618F-C3F5-4527-9DB8-EB8EFACDB2CA}"/>
    <dgm:cxn modelId="{C4A69DD6-0270-4953-A2EA-9688C1C05D65}" type="presOf" srcId="{325D561A-7EEC-4F95-8CD1-7DD50340768E}" destId="{1BF879FC-78ED-4579-A548-CE0F7439CBC6}" srcOrd="0" destOrd="0" presId="urn:microsoft.com/office/officeart/2005/8/layout/cycle2"/>
    <dgm:cxn modelId="{2B6910C8-3895-49E0-94B7-36534EC58223}" type="presOf" srcId="{325D561A-7EEC-4F95-8CD1-7DD50340768E}" destId="{279E9CCC-E5B8-4F6B-98FA-9D0114E02A85}" srcOrd="1" destOrd="0" presId="urn:microsoft.com/office/officeart/2005/8/layout/cycle2"/>
    <dgm:cxn modelId="{58E75E57-4BC2-4413-B32B-CA3F97A3A9C3}" type="presOf" srcId="{17983C36-ECE0-4860-8BA2-2A58660218AC}" destId="{918B87D4-97C4-415E-B1CC-0070ABD06A65}" srcOrd="0" destOrd="0" presId="urn:microsoft.com/office/officeart/2005/8/layout/cycle2"/>
    <dgm:cxn modelId="{01AAC5E6-C091-48E5-96F5-3ED0760DEACA}" type="presOf" srcId="{9449DDDC-AADD-421D-8F95-07AF5EC4DBFE}" destId="{D6646AC1-B960-41D6-9D63-EBEFC360F335}" srcOrd="1" destOrd="0" presId="urn:microsoft.com/office/officeart/2005/8/layout/cycle2"/>
    <dgm:cxn modelId="{C314BBFF-9142-45D5-804D-EF2ABED783F9}" type="presOf" srcId="{245D618F-C3F5-4527-9DB8-EB8EFACDB2CA}" destId="{B2F31347-10A9-439C-8241-5605B4F930BA}" srcOrd="1" destOrd="0" presId="urn:microsoft.com/office/officeart/2005/8/layout/cycle2"/>
    <dgm:cxn modelId="{D6AF35AB-6D0E-4A67-8C54-F4FE15106C8C}" srcId="{17983C36-ECE0-4860-8BA2-2A58660218AC}" destId="{C7B99684-B5FF-499C-9603-852F82436A40}" srcOrd="0" destOrd="0" parTransId="{28C5BA41-D8BB-4EB4-AAA7-2B3795E82C85}" sibTransId="{325D561A-7EEC-4F95-8CD1-7DD50340768E}"/>
    <dgm:cxn modelId="{9E6BA25D-ACCF-42F9-A7DF-7EE055422030}" type="presParOf" srcId="{918B87D4-97C4-415E-B1CC-0070ABD06A65}" destId="{9B298306-1941-429E-AE58-77D2CFBCEC90}" srcOrd="0" destOrd="0" presId="urn:microsoft.com/office/officeart/2005/8/layout/cycle2"/>
    <dgm:cxn modelId="{33875570-530D-4BDC-8C28-660ADE8E8EA8}" type="presParOf" srcId="{918B87D4-97C4-415E-B1CC-0070ABD06A65}" destId="{1BF879FC-78ED-4579-A548-CE0F7439CBC6}" srcOrd="1" destOrd="0" presId="urn:microsoft.com/office/officeart/2005/8/layout/cycle2"/>
    <dgm:cxn modelId="{3715D4C7-42BC-4375-9D6F-EA6B74F9CAF6}" type="presParOf" srcId="{1BF879FC-78ED-4579-A548-CE0F7439CBC6}" destId="{279E9CCC-E5B8-4F6B-98FA-9D0114E02A85}" srcOrd="0" destOrd="0" presId="urn:microsoft.com/office/officeart/2005/8/layout/cycle2"/>
    <dgm:cxn modelId="{5FF2DDC1-5BAE-43FE-B36F-8F98F015ADB8}" type="presParOf" srcId="{918B87D4-97C4-415E-B1CC-0070ABD06A65}" destId="{FE2F6B39-F163-47C7-B902-5B47D93E1FA5}" srcOrd="2" destOrd="0" presId="urn:microsoft.com/office/officeart/2005/8/layout/cycle2"/>
    <dgm:cxn modelId="{7B429F63-A266-4453-B3EB-A4BB09C51DAB}" type="presParOf" srcId="{918B87D4-97C4-415E-B1CC-0070ABD06A65}" destId="{88C7AB22-C31C-44A8-9D1D-C5575EA826ED}" srcOrd="3" destOrd="0" presId="urn:microsoft.com/office/officeart/2005/8/layout/cycle2"/>
    <dgm:cxn modelId="{888E3ECB-FBF8-4E1D-B7D1-B3D6E02F59BC}" type="presParOf" srcId="{88C7AB22-C31C-44A8-9D1D-C5575EA826ED}" destId="{B2F31347-10A9-439C-8241-5605B4F930BA}" srcOrd="0" destOrd="0" presId="urn:microsoft.com/office/officeart/2005/8/layout/cycle2"/>
    <dgm:cxn modelId="{86B1E201-324D-47BE-9720-F524733FBD31}" type="presParOf" srcId="{918B87D4-97C4-415E-B1CC-0070ABD06A65}" destId="{3F8FD91A-690E-46CE-AC00-FEB39680E3E1}" srcOrd="4" destOrd="0" presId="urn:microsoft.com/office/officeart/2005/8/layout/cycle2"/>
    <dgm:cxn modelId="{717D8218-9E80-46B6-AB7A-F756FB38C2B1}" type="presParOf" srcId="{918B87D4-97C4-415E-B1CC-0070ABD06A65}" destId="{DAEAF9D4-27F5-4771-BC53-905D680A2668}" srcOrd="5" destOrd="0" presId="urn:microsoft.com/office/officeart/2005/8/layout/cycle2"/>
    <dgm:cxn modelId="{F06D74CF-1B9C-4F69-A5BC-6ED3E835E52F}" type="presParOf" srcId="{DAEAF9D4-27F5-4771-BC53-905D680A2668}" destId="{D6646AC1-B960-41D6-9D63-EBEFC360F33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E632EF0-8F0A-4F2B-B79F-3EFA566150C0}" type="doc">
      <dgm:prSet loTypeId="urn:microsoft.com/office/officeart/2005/8/layout/radial4" loCatId="relationship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45E5415F-953B-456F-AFE3-F74E5CEDD092}">
      <dgm:prSet phldrT="[Texto]"/>
      <dgm:spPr/>
      <dgm:t>
        <a:bodyPr/>
        <a:lstStyle/>
        <a:p>
          <a:r>
            <a:rPr lang="es-EC" dirty="0" smtClean="0"/>
            <a:t>TIPOS DE INVESTIGACIÓN</a:t>
          </a:r>
          <a:endParaRPr lang="es-EC" dirty="0"/>
        </a:p>
      </dgm:t>
    </dgm:pt>
    <dgm:pt modelId="{36640A1D-547C-45F4-B0FC-731699439E98}" type="parTrans" cxnId="{8CDD5AD5-B758-4B35-BAD7-7970605BDF4D}">
      <dgm:prSet/>
      <dgm:spPr/>
      <dgm:t>
        <a:bodyPr/>
        <a:lstStyle/>
        <a:p>
          <a:endParaRPr lang="es-EC"/>
        </a:p>
      </dgm:t>
    </dgm:pt>
    <dgm:pt modelId="{2D7D716E-CA77-4568-BCB3-4A78AC2FE2BE}" type="sibTrans" cxnId="{8CDD5AD5-B758-4B35-BAD7-7970605BDF4D}">
      <dgm:prSet/>
      <dgm:spPr/>
      <dgm:t>
        <a:bodyPr/>
        <a:lstStyle/>
        <a:p>
          <a:endParaRPr lang="es-EC"/>
        </a:p>
      </dgm:t>
    </dgm:pt>
    <dgm:pt modelId="{C896943F-4450-4FF1-8559-C9D8D1E96F6A}">
      <dgm:prSet phldrT="[Texto]"/>
      <dgm:spPr/>
      <dgm:t>
        <a:bodyPr/>
        <a:lstStyle/>
        <a:p>
          <a:r>
            <a:rPr lang="es-EC" dirty="0" smtClean="0"/>
            <a:t>EMPÍRICO</a:t>
          </a:r>
          <a:endParaRPr lang="es-EC" dirty="0"/>
        </a:p>
      </dgm:t>
    </dgm:pt>
    <dgm:pt modelId="{6EF9283A-263B-4AF5-8E02-9A7EE59698E8}" type="parTrans" cxnId="{EF4A2286-691C-4F72-9609-3ADA2E9FC6CB}">
      <dgm:prSet/>
      <dgm:spPr/>
      <dgm:t>
        <a:bodyPr/>
        <a:lstStyle/>
        <a:p>
          <a:endParaRPr lang="es-EC"/>
        </a:p>
      </dgm:t>
    </dgm:pt>
    <dgm:pt modelId="{D0F221FF-1629-4F26-914A-CA52BE8A18A8}" type="sibTrans" cxnId="{EF4A2286-691C-4F72-9609-3ADA2E9FC6CB}">
      <dgm:prSet/>
      <dgm:spPr/>
      <dgm:t>
        <a:bodyPr/>
        <a:lstStyle/>
        <a:p>
          <a:endParaRPr lang="es-EC"/>
        </a:p>
      </dgm:t>
    </dgm:pt>
    <dgm:pt modelId="{1D0638D3-F017-4707-9CCA-542D127E1E10}">
      <dgm:prSet phldrT="[Texto]"/>
      <dgm:spPr/>
      <dgm:t>
        <a:bodyPr/>
        <a:lstStyle/>
        <a:p>
          <a:r>
            <a:rPr lang="es-EC" dirty="0" smtClean="0"/>
            <a:t>ANALÍTICO</a:t>
          </a:r>
          <a:endParaRPr lang="es-EC" dirty="0"/>
        </a:p>
      </dgm:t>
    </dgm:pt>
    <dgm:pt modelId="{0D6279E2-BF7E-46BB-8177-29A31A3D7372}" type="parTrans" cxnId="{EC38B5A4-A9F2-436B-B03F-3912145092F9}">
      <dgm:prSet/>
      <dgm:spPr/>
      <dgm:t>
        <a:bodyPr/>
        <a:lstStyle/>
        <a:p>
          <a:endParaRPr lang="es-EC"/>
        </a:p>
      </dgm:t>
    </dgm:pt>
    <dgm:pt modelId="{095F960C-EDB3-43FB-A2CF-D2A9D0550F86}" type="sibTrans" cxnId="{EC38B5A4-A9F2-436B-B03F-3912145092F9}">
      <dgm:prSet/>
      <dgm:spPr/>
      <dgm:t>
        <a:bodyPr/>
        <a:lstStyle/>
        <a:p>
          <a:endParaRPr lang="es-EC"/>
        </a:p>
      </dgm:t>
    </dgm:pt>
    <dgm:pt modelId="{CF549457-85BF-42CD-AE17-4AC109DF42F0}">
      <dgm:prSet phldrT="[Texto]"/>
      <dgm:spPr/>
      <dgm:t>
        <a:bodyPr/>
        <a:lstStyle/>
        <a:p>
          <a:r>
            <a:rPr lang="es-EC" dirty="0" smtClean="0"/>
            <a:t>DESCRIPTIVO</a:t>
          </a:r>
          <a:endParaRPr lang="es-EC" dirty="0"/>
        </a:p>
      </dgm:t>
    </dgm:pt>
    <dgm:pt modelId="{27BA1323-C9B4-43F0-B81E-25A1A24170D6}" type="parTrans" cxnId="{391AED5B-A6F5-46C3-A48A-223CB8A985B7}">
      <dgm:prSet/>
      <dgm:spPr/>
      <dgm:t>
        <a:bodyPr/>
        <a:lstStyle/>
        <a:p>
          <a:endParaRPr lang="es-EC"/>
        </a:p>
      </dgm:t>
    </dgm:pt>
    <dgm:pt modelId="{BC8B79B4-B684-476F-AA81-3D44CDDDA70B}" type="sibTrans" cxnId="{391AED5B-A6F5-46C3-A48A-223CB8A985B7}">
      <dgm:prSet/>
      <dgm:spPr/>
      <dgm:t>
        <a:bodyPr/>
        <a:lstStyle/>
        <a:p>
          <a:endParaRPr lang="es-EC"/>
        </a:p>
      </dgm:t>
    </dgm:pt>
    <dgm:pt modelId="{85DDFB68-B0F2-4DDB-AE9A-9E1D6BEEBD54}" type="pres">
      <dgm:prSet presAssocID="{1E632EF0-8F0A-4F2B-B79F-3EFA566150C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06E7B9C-6B71-4D40-B7E6-34247ECB4DA2}" type="pres">
      <dgm:prSet presAssocID="{45E5415F-953B-456F-AFE3-F74E5CEDD092}" presName="centerShape" presStyleLbl="node0" presStyleIdx="0" presStyleCnt="1"/>
      <dgm:spPr/>
      <dgm:t>
        <a:bodyPr/>
        <a:lstStyle/>
        <a:p>
          <a:endParaRPr lang="es-EC"/>
        </a:p>
      </dgm:t>
    </dgm:pt>
    <dgm:pt modelId="{0A237AC3-798A-4AD5-8CA5-263867F7A5C7}" type="pres">
      <dgm:prSet presAssocID="{6EF9283A-263B-4AF5-8E02-9A7EE59698E8}" presName="parTrans" presStyleLbl="bgSibTrans2D1" presStyleIdx="0" presStyleCnt="3"/>
      <dgm:spPr/>
      <dgm:t>
        <a:bodyPr/>
        <a:lstStyle/>
        <a:p>
          <a:endParaRPr lang="es-EC"/>
        </a:p>
      </dgm:t>
    </dgm:pt>
    <dgm:pt modelId="{46795ED1-CAD8-47DE-B2CF-224A13F20E3A}" type="pres">
      <dgm:prSet presAssocID="{C896943F-4450-4FF1-8559-C9D8D1E96F6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ECF9A2-628B-4203-9A78-89134E7F3142}" type="pres">
      <dgm:prSet presAssocID="{0D6279E2-BF7E-46BB-8177-29A31A3D7372}" presName="parTrans" presStyleLbl="bgSibTrans2D1" presStyleIdx="1" presStyleCnt="3"/>
      <dgm:spPr/>
      <dgm:t>
        <a:bodyPr/>
        <a:lstStyle/>
        <a:p>
          <a:endParaRPr lang="es-EC"/>
        </a:p>
      </dgm:t>
    </dgm:pt>
    <dgm:pt modelId="{3F300D6B-22CB-410D-A75A-FF1DD126B529}" type="pres">
      <dgm:prSet presAssocID="{1D0638D3-F017-4707-9CCA-542D127E1E1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43C733-EDAE-461B-90D1-BAD3FC30C634}" type="pres">
      <dgm:prSet presAssocID="{27BA1323-C9B4-43F0-B81E-25A1A24170D6}" presName="parTrans" presStyleLbl="bgSibTrans2D1" presStyleIdx="2" presStyleCnt="3"/>
      <dgm:spPr/>
      <dgm:t>
        <a:bodyPr/>
        <a:lstStyle/>
        <a:p>
          <a:endParaRPr lang="es-EC"/>
        </a:p>
      </dgm:t>
    </dgm:pt>
    <dgm:pt modelId="{03C4EB66-1A56-43D9-9BA1-0F04566CB30C}" type="pres">
      <dgm:prSet presAssocID="{CF549457-85BF-42CD-AE17-4AC109DF42F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91AED5B-A6F5-46C3-A48A-223CB8A985B7}" srcId="{45E5415F-953B-456F-AFE3-F74E5CEDD092}" destId="{CF549457-85BF-42CD-AE17-4AC109DF42F0}" srcOrd="2" destOrd="0" parTransId="{27BA1323-C9B4-43F0-B81E-25A1A24170D6}" sibTransId="{BC8B79B4-B684-476F-AA81-3D44CDDDA70B}"/>
    <dgm:cxn modelId="{0B53A57D-CDA2-437D-8E4C-7DBE1F6DC777}" type="presOf" srcId="{1D0638D3-F017-4707-9CCA-542D127E1E10}" destId="{3F300D6B-22CB-410D-A75A-FF1DD126B529}" srcOrd="0" destOrd="0" presId="urn:microsoft.com/office/officeart/2005/8/layout/radial4"/>
    <dgm:cxn modelId="{96154C17-6AFE-4774-8297-F9097E52CF12}" type="presOf" srcId="{0D6279E2-BF7E-46BB-8177-29A31A3D7372}" destId="{DBECF9A2-628B-4203-9A78-89134E7F3142}" srcOrd="0" destOrd="0" presId="urn:microsoft.com/office/officeart/2005/8/layout/radial4"/>
    <dgm:cxn modelId="{EF4A2286-691C-4F72-9609-3ADA2E9FC6CB}" srcId="{45E5415F-953B-456F-AFE3-F74E5CEDD092}" destId="{C896943F-4450-4FF1-8559-C9D8D1E96F6A}" srcOrd="0" destOrd="0" parTransId="{6EF9283A-263B-4AF5-8E02-9A7EE59698E8}" sibTransId="{D0F221FF-1629-4F26-914A-CA52BE8A18A8}"/>
    <dgm:cxn modelId="{0FA9C6F7-D3DA-49FC-A19B-5E979CF5ADDC}" type="presOf" srcId="{C896943F-4450-4FF1-8559-C9D8D1E96F6A}" destId="{46795ED1-CAD8-47DE-B2CF-224A13F20E3A}" srcOrd="0" destOrd="0" presId="urn:microsoft.com/office/officeart/2005/8/layout/radial4"/>
    <dgm:cxn modelId="{F649AB7E-C0A1-42AF-BBDC-27FB99EE650E}" type="presOf" srcId="{27BA1323-C9B4-43F0-B81E-25A1A24170D6}" destId="{6E43C733-EDAE-461B-90D1-BAD3FC30C634}" srcOrd="0" destOrd="0" presId="urn:microsoft.com/office/officeart/2005/8/layout/radial4"/>
    <dgm:cxn modelId="{EC38B5A4-A9F2-436B-B03F-3912145092F9}" srcId="{45E5415F-953B-456F-AFE3-F74E5CEDD092}" destId="{1D0638D3-F017-4707-9CCA-542D127E1E10}" srcOrd="1" destOrd="0" parTransId="{0D6279E2-BF7E-46BB-8177-29A31A3D7372}" sibTransId="{095F960C-EDB3-43FB-A2CF-D2A9D0550F86}"/>
    <dgm:cxn modelId="{12F311BD-D330-48AE-B2EE-82F05191A36C}" type="presOf" srcId="{45E5415F-953B-456F-AFE3-F74E5CEDD092}" destId="{C06E7B9C-6B71-4D40-B7E6-34247ECB4DA2}" srcOrd="0" destOrd="0" presId="urn:microsoft.com/office/officeart/2005/8/layout/radial4"/>
    <dgm:cxn modelId="{912F2A62-68A9-4498-9304-2A7C02D31F71}" type="presOf" srcId="{6EF9283A-263B-4AF5-8E02-9A7EE59698E8}" destId="{0A237AC3-798A-4AD5-8CA5-263867F7A5C7}" srcOrd="0" destOrd="0" presId="urn:microsoft.com/office/officeart/2005/8/layout/radial4"/>
    <dgm:cxn modelId="{F1B72EE2-327D-45D8-AF39-79B14633B4B2}" type="presOf" srcId="{CF549457-85BF-42CD-AE17-4AC109DF42F0}" destId="{03C4EB66-1A56-43D9-9BA1-0F04566CB30C}" srcOrd="0" destOrd="0" presId="urn:microsoft.com/office/officeart/2005/8/layout/radial4"/>
    <dgm:cxn modelId="{8CDD5AD5-B758-4B35-BAD7-7970605BDF4D}" srcId="{1E632EF0-8F0A-4F2B-B79F-3EFA566150C0}" destId="{45E5415F-953B-456F-AFE3-F74E5CEDD092}" srcOrd="0" destOrd="0" parTransId="{36640A1D-547C-45F4-B0FC-731699439E98}" sibTransId="{2D7D716E-CA77-4568-BCB3-4A78AC2FE2BE}"/>
    <dgm:cxn modelId="{462C5C67-37C0-4320-A9D2-EB992763BB44}" type="presOf" srcId="{1E632EF0-8F0A-4F2B-B79F-3EFA566150C0}" destId="{85DDFB68-B0F2-4DDB-AE9A-9E1D6BEEBD54}" srcOrd="0" destOrd="0" presId="urn:microsoft.com/office/officeart/2005/8/layout/radial4"/>
    <dgm:cxn modelId="{3AAB72D9-A143-451B-B6BF-3A8FBE722F96}" type="presParOf" srcId="{85DDFB68-B0F2-4DDB-AE9A-9E1D6BEEBD54}" destId="{C06E7B9C-6B71-4D40-B7E6-34247ECB4DA2}" srcOrd="0" destOrd="0" presId="urn:microsoft.com/office/officeart/2005/8/layout/radial4"/>
    <dgm:cxn modelId="{A9F64C6D-D93F-42AF-B636-E7698B96F653}" type="presParOf" srcId="{85DDFB68-B0F2-4DDB-AE9A-9E1D6BEEBD54}" destId="{0A237AC3-798A-4AD5-8CA5-263867F7A5C7}" srcOrd="1" destOrd="0" presId="urn:microsoft.com/office/officeart/2005/8/layout/radial4"/>
    <dgm:cxn modelId="{9AE787F3-2B8B-4D0B-A791-05253075E568}" type="presParOf" srcId="{85DDFB68-B0F2-4DDB-AE9A-9E1D6BEEBD54}" destId="{46795ED1-CAD8-47DE-B2CF-224A13F20E3A}" srcOrd="2" destOrd="0" presId="urn:microsoft.com/office/officeart/2005/8/layout/radial4"/>
    <dgm:cxn modelId="{2DF8C430-DB5E-4D2A-A63B-2ED16F1AB5D7}" type="presParOf" srcId="{85DDFB68-B0F2-4DDB-AE9A-9E1D6BEEBD54}" destId="{DBECF9A2-628B-4203-9A78-89134E7F3142}" srcOrd="3" destOrd="0" presId="urn:microsoft.com/office/officeart/2005/8/layout/radial4"/>
    <dgm:cxn modelId="{CCF2D360-1AAA-4F78-993A-11B552D3FE04}" type="presParOf" srcId="{85DDFB68-B0F2-4DDB-AE9A-9E1D6BEEBD54}" destId="{3F300D6B-22CB-410D-A75A-FF1DD126B529}" srcOrd="4" destOrd="0" presId="urn:microsoft.com/office/officeart/2005/8/layout/radial4"/>
    <dgm:cxn modelId="{51F36A7F-C32F-41AF-B555-C51351D1D1E0}" type="presParOf" srcId="{85DDFB68-B0F2-4DDB-AE9A-9E1D6BEEBD54}" destId="{6E43C733-EDAE-461B-90D1-BAD3FC30C634}" srcOrd="5" destOrd="0" presId="urn:microsoft.com/office/officeart/2005/8/layout/radial4"/>
    <dgm:cxn modelId="{1629C876-E39A-4CB9-BE54-D203370DD55A}" type="presParOf" srcId="{85DDFB68-B0F2-4DDB-AE9A-9E1D6BEEBD54}" destId="{03C4EB66-1A56-43D9-9BA1-0F04566CB30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D72402D-1A2A-452B-8284-9CF2659B3917}" type="doc">
      <dgm:prSet loTypeId="urn:microsoft.com/office/officeart/2005/8/layout/venn1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8D3E2396-F3CB-43C9-91BD-1860676D6386}" type="asst">
      <dgm:prSet phldrT="[Texto]" custT="1"/>
      <dgm:spPr/>
      <dgm:t>
        <a:bodyPr/>
        <a:lstStyle/>
        <a:p>
          <a:r>
            <a:rPr lang="es-EC" sz="2000" dirty="0" smtClean="0">
              <a:latin typeface="Arial Rounded MT Bold" panose="020F0704030504030204" pitchFamily="34" charset="0"/>
            </a:rPr>
            <a:t>ENCUESTAS</a:t>
          </a:r>
          <a:endParaRPr lang="es-EC" sz="2000" dirty="0">
            <a:latin typeface="Arial Rounded MT Bold" panose="020F0704030504030204" pitchFamily="34" charset="0"/>
          </a:endParaRPr>
        </a:p>
      </dgm:t>
    </dgm:pt>
    <dgm:pt modelId="{8EE80E61-AE40-462A-B770-3ED3C28B2FFB}" type="parTrans" cxnId="{B060FC0F-5AD6-4880-85A4-A0F233932B7A}">
      <dgm:prSet/>
      <dgm:spPr/>
      <dgm:t>
        <a:bodyPr/>
        <a:lstStyle/>
        <a:p>
          <a:endParaRPr lang="es-EC"/>
        </a:p>
      </dgm:t>
    </dgm:pt>
    <dgm:pt modelId="{A1A03494-C2EC-424A-A3D2-2C564B241B17}" type="sibTrans" cxnId="{B060FC0F-5AD6-4880-85A4-A0F233932B7A}">
      <dgm:prSet/>
      <dgm:spPr/>
      <dgm:t>
        <a:bodyPr/>
        <a:lstStyle/>
        <a:p>
          <a:endParaRPr lang="es-EC"/>
        </a:p>
      </dgm:t>
    </dgm:pt>
    <dgm:pt modelId="{58BB7FD6-716E-4AB4-9F21-7A08989F8126}">
      <dgm:prSet custT="1"/>
      <dgm:spPr/>
      <dgm:t>
        <a:bodyPr/>
        <a:lstStyle/>
        <a:p>
          <a:r>
            <a:rPr lang="es-EC" sz="2000" dirty="0" smtClean="0">
              <a:latin typeface="Arial Rounded MT Bold" panose="020F0704030504030204" pitchFamily="34" charset="0"/>
            </a:rPr>
            <a:t>ENTREVISTA</a:t>
          </a:r>
          <a:endParaRPr lang="es-EC" sz="2000" dirty="0">
            <a:latin typeface="Arial Rounded MT Bold" panose="020F0704030504030204" pitchFamily="34" charset="0"/>
          </a:endParaRPr>
        </a:p>
      </dgm:t>
    </dgm:pt>
    <dgm:pt modelId="{1C8F3C84-37D4-4A74-9615-5ACDC0F402E3}" type="parTrans" cxnId="{08C88E57-5DC5-4CC2-BD9F-0E3F14EDF8E2}">
      <dgm:prSet/>
      <dgm:spPr/>
      <dgm:t>
        <a:bodyPr/>
        <a:lstStyle/>
        <a:p>
          <a:endParaRPr lang="es-EC"/>
        </a:p>
      </dgm:t>
    </dgm:pt>
    <dgm:pt modelId="{E577C671-8870-4268-A9C3-14138A09202E}" type="sibTrans" cxnId="{08C88E57-5DC5-4CC2-BD9F-0E3F14EDF8E2}">
      <dgm:prSet/>
      <dgm:spPr/>
      <dgm:t>
        <a:bodyPr/>
        <a:lstStyle/>
        <a:p>
          <a:endParaRPr lang="es-EC"/>
        </a:p>
      </dgm:t>
    </dgm:pt>
    <dgm:pt modelId="{0543D684-7C08-42F4-83D0-E79BCFAD2EA1}">
      <dgm:prSet custT="1"/>
      <dgm:spPr/>
      <dgm:t>
        <a:bodyPr/>
        <a:lstStyle/>
        <a:p>
          <a:r>
            <a:rPr lang="es-EC" sz="2000" dirty="0" smtClean="0">
              <a:latin typeface="Arial Rounded MT Bold" panose="020F0704030504030204" pitchFamily="34" charset="0"/>
            </a:rPr>
            <a:t>FICHAS DE OBSERVACIÓN</a:t>
          </a:r>
          <a:endParaRPr lang="es-EC" sz="2000" dirty="0">
            <a:latin typeface="Arial Rounded MT Bold" panose="020F0704030504030204" pitchFamily="34" charset="0"/>
          </a:endParaRPr>
        </a:p>
      </dgm:t>
    </dgm:pt>
    <dgm:pt modelId="{794EE65E-9BF8-4FFC-B55A-F9E0A85B955C}" type="parTrans" cxnId="{82902C55-8FC5-4F4E-B69F-CAE72854F4B4}">
      <dgm:prSet/>
      <dgm:spPr/>
      <dgm:t>
        <a:bodyPr/>
        <a:lstStyle/>
        <a:p>
          <a:endParaRPr lang="es-EC"/>
        </a:p>
      </dgm:t>
    </dgm:pt>
    <dgm:pt modelId="{593F27D4-8A8A-47A0-99CF-F316BD67574A}" type="sibTrans" cxnId="{82902C55-8FC5-4F4E-B69F-CAE72854F4B4}">
      <dgm:prSet/>
      <dgm:spPr/>
      <dgm:t>
        <a:bodyPr/>
        <a:lstStyle/>
        <a:p>
          <a:endParaRPr lang="es-EC"/>
        </a:p>
      </dgm:t>
    </dgm:pt>
    <dgm:pt modelId="{BA03E5EE-2677-46E4-B3A5-75B18C14507B}" type="pres">
      <dgm:prSet presAssocID="{3D72402D-1A2A-452B-8284-9CF2659B391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AA1EA49-50F3-46F0-813E-B9C69E62C1C5}" type="pres">
      <dgm:prSet presAssocID="{8D3E2396-F3CB-43C9-91BD-1860676D6386}" presName="circ1" presStyleLbl="vennNode1" presStyleIdx="0" presStyleCnt="3" custScaleX="113341"/>
      <dgm:spPr/>
      <dgm:t>
        <a:bodyPr/>
        <a:lstStyle/>
        <a:p>
          <a:endParaRPr lang="es-EC"/>
        </a:p>
      </dgm:t>
    </dgm:pt>
    <dgm:pt modelId="{04964038-700C-402D-BF9E-C78C4D9AC8F1}" type="pres">
      <dgm:prSet presAssocID="{8D3E2396-F3CB-43C9-91BD-1860676D638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9C6493-6BD9-408D-A811-24A911625C03}" type="pres">
      <dgm:prSet presAssocID="{0543D684-7C08-42F4-83D0-E79BCFAD2EA1}" presName="circ2" presStyleLbl="vennNode1" presStyleIdx="1" presStyleCnt="3" custScaleX="124220"/>
      <dgm:spPr/>
      <dgm:t>
        <a:bodyPr/>
        <a:lstStyle/>
        <a:p>
          <a:endParaRPr lang="es-EC"/>
        </a:p>
      </dgm:t>
    </dgm:pt>
    <dgm:pt modelId="{F61C767D-3119-405A-8A76-233FADD57544}" type="pres">
      <dgm:prSet presAssocID="{0543D684-7C08-42F4-83D0-E79BCFAD2EA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25163E-0E5E-4C6E-94ED-E6003282C2FA}" type="pres">
      <dgm:prSet presAssocID="{58BB7FD6-716E-4AB4-9F21-7A08989F8126}" presName="circ3" presStyleLbl="vennNode1" presStyleIdx="2" presStyleCnt="3" custScaleX="113341" custLinFactNeighborX="-10571" custLinFactNeighborY="36"/>
      <dgm:spPr/>
      <dgm:t>
        <a:bodyPr/>
        <a:lstStyle/>
        <a:p>
          <a:endParaRPr lang="es-EC"/>
        </a:p>
      </dgm:t>
    </dgm:pt>
    <dgm:pt modelId="{5813FD01-2C6F-4940-A4CB-CBF81F48E966}" type="pres">
      <dgm:prSet presAssocID="{58BB7FD6-716E-4AB4-9F21-7A08989F812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BFBB580-2F45-4D5C-B896-9D11D67C5CF4}" type="presOf" srcId="{8D3E2396-F3CB-43C9-91BD-1860676D6386}" destId="{6AA1EA49-50F3-46F0-813E-B9C69E62C1C5}" srcOrd="0" destOrd="0" presId="urn:microsoft.com/office/officeart/2005/8/layout/venn1"/>
    <dgm:cxn modelId="{0001AD01-AAC1-4B7D-B0F2-BBDA0298CF9A}" type="presOf" srcId="{0543D684-7C08-42F4-83D0-E79BCFAD2EA1}" destId="{699C6493-6BD9-408D-A811-24A911625C03}" srcOrd="0" destOrd="0" presId="urn:microsoft.com/office/officeart/2005/8/layout/venn1"/>
    <dgm:cxn modelId="{82902C55-8FC5-4F4E-B69F-CAE72854F4B4}" srcId="{3D72402D-1A2A-452B-8284-9CF2659B3917}" destId="{0543D684-7C08-42F4-83D0-E79BCFAD2EA1}" srcOrd="1" destOrd="0" parTransId="{794EE65E-9BF8-4FFC-B55A-F9E0A85B955C}" sibTransId="{593F27D4-8A8A-47A0-99CF-F316BD67574A}"/>
    <dgm:cxn modelId="{8E7FF1D8-4D18-4128-BB4C-BF5E281C628E}" type="presOf" srcId="{58BB7FD6-716E-4AB4-9F21-7A08989F8126}" destId="{B225163E-0E5E-4C6E-94ED-E6003282C2FA}" srcOrd="0" destOrd="0" presId="urn:microsoft.com/office/officeart/2005/8/layout/venn1"/>
    <dgm:cxn modelId="{08C88E57-5DC5-4CC2-BD9F-0E3F14EDF8E2}" srcId="{3D72402D-1A2A-452B-8284-9CF2659B3917}" destId="{58BB7FD6-716E-4AB4-9F21-7A08989F8126}" srcOrd="2" destOrd="0" parTransId="{1C8F3C84-37D4-4A74-9615-5ACDC0F402E3}" sibTransId="{E577C671-8870-4268-A9C3-14138A09202E}"/>
    <dgm:cxn modelId="{4EC1F211-0D74-4929-B3CC-4ECC97AD99D9}" type="presOf" srcId="{8D3E2396-F3CB-43C9-91BD-1860676D6386}" destId="{04964038-700C-402D-BF9E-C78C4D9AC8F1}" srcOrd="1" destOrd="0" presId="urn:microsoft.com/office/officeart/2005/8/layout/venn1"/>
    <dgm:cxn modelId="{BDFCBE32-8C97-4BCA-87BA-187FF37D7CEC}" type="presOf" srcId="{58BB7FD6-716E-4AB4-9F21-7A08989F8126}" destId="{5813FD01-2C6F-4940-A4CB-CBF81F48E966}" srcOrd="1" destOrd="0" presId="urn:microsoft.com/office/officeart/2005/8/layout/venn1"/>
    <dgm:cxn modelId="{B060FC0F-5AD6-4880-85A4-A0F233932B7A}" srcId="{3D72402D-1A2A-452B-8284-9CF2659B3917}" destId="{8D3E2396-F3CB-43C9-91BD-1860676D6386}" srcOrd="0" destOrd="0" parTransId="{8EE80E61-AE40-462A-B770-3ED3C28B2FFB}" sibTransId="{A1A03494-C2EC-424A-A3D2-2C564B241B17}"/>
    <dgm:cxn modelId="{6B094A3C-C1A3-46F4-87C4-33CE7A94373B}" type="presOf" srcId="{0543D684-7C08-42F4-83D0-E79BCFAD2EA1}" destId="{F61C767D-3119-405A-8A76-233FADD57544}" srcOrd="1" destOrd="0" presId="urn:microsoft.com/office/officeart/2005/8/layout/venn1"/>
    <dgm:cxn modelId="{C5340AB4-CB0C-4CB0-8850-697FD6C18DE7}" type="presOf" srcId="{3D72402D-1A2A-452B-8284-9CF2659B3917}" destId="{BA03E5EE-2677-46E4-B3A5-75B18C14507B}" srcOrd="0" destOrd="0" presId="urn:microsoft.com/office/officeart/2005/8/layout/venn1"/>
    <dgm:cxn modelId="{D946BFF1-7DAD-4D3A-A65C-A9A39199A05D}" type="presParOf" srcId="{BA03E5EE-2677-46E4-B3A5-75B18C14507B}" destId="{6AA1EA49-50F3-46F0-813E-B9C69E62C1C5}" srcOrd="0" destOrd="0" presId="urn:microsoft.com/office/officeart/2005/8/layout/venn1"/>
    <dgm:cxn modelId="{C5C9D1B1-7FE1-4A98-8B81-9E40E2C50EE1}" type="presParOf" srcId="{BA03E5EE-2677-46E4-B3A5-75B18C14507B}" destId="{04964038-700C-402D-BF9E-C78C4D9AC8F1}" srcOrd="1" destOrd="0" presId="urn:microsoft.com/office/officeart/2005/8/layout/venn1"/>
    <dgm:cxn modelId="{82E1FA72-AE5F-4868-AF62-46410D3F3FBB}" type="presParOf" srcId="{BA03E5EE-2677-46E4-B3A5-75B18C14507B}" destId="{699C6493-6BD9-408D-A811-24A911625C03}" srcOrd="2" destOrd="0" presId="urn:microsoft.com/office/officeart/2005/8/layout/venn1"/>
    <dgm:cxn modelId="{2FAF613E-C9A3-499E-9AFB-F11CC6E86F96}" type="presParOf" srcId="{BA03E5EE-2677-46E4-B3A5-75B18C14507B}" destId="{F61C767D-3119-405A-8A76-233FADD57544}" srcOrd="3" destOrd="0" presId="urn:microsoft.com/office/officeart/2005/8/layout/venn1"/>
    <dgm:cxn modelId="{03A44001-7B22-4D1F-A721-09251171EA3D}" type="presParOf" srcId="{BA03E5EE-2677-46E4-B3A5-75B18C14507B}" destId="{B225163E-0E5E-4C6E-94ED-E6003282C2FA}" srcOrd="4" destOrd="0" presId="urn:microsoft.com/office/officeart/2005/8/layout/venn1"/>
    <dgm:cxn modelId="{D71E33D8-22FC-4736-BC78-864C6E56C2F1}" type="presParOf" srcId="{BA03E5EE-2677-46E4-B3A5-75B18C14507B}" destId="{5813FD01-2C6F-4940-A4CB-CBF81F48E96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1485995-3397-4DBF-A76D-98954AB40523}" type="doc">
      <dgm:prSet loTypeId="urn:microsoft.com/office/officeart/2005/8/layout/defaul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2232C20A-300F-4FCE-9020-5AD783BCFDBC}">
      <dgm:prSet phldrT="[Texto]" custT="1"/>
      <dgm:spPr/>
      <dgm:t>
        <a:bodyPr/>
        <a:lstStyle/>
        <a:p>
          <a:pPr algn="just"/>
          <a:r>
            <a:rPr lang="es-EC" sz="2000" dirty="0" smtClean="0"/>
            <a:t>PARA LA PLANIFICACIÓN DE UNA NAVEGACIÓN A VELA SE DEBEN CONSIDERAR MUCHOS FACTORES, QUE DEL ANÁLISIS DE ESTOS SE PUEDE ESCOGER UNA RUTA A SEGUIR, LA MEJOR ÉPOCA DEL AÑO PARA NAVEGAR EN EL ÁREA DE NUESTRO INTERÉS.</a:t>
          </a:r>
          <a:endParaRPr lang="es-EC" sz="2000" dirty="0"/>
        </a:p>
      </dgm:t>
    </dgm:pt>
    <dgm:pt modelId="{F2595E76-427D-43F5-A20D-827B64B3F8CA}" type="parTrans" cxnId="{B38BB6BC-23E4-4F92-BE8E-86E8E5E45385}">
      <dgm:prSet/>
      <dgm:spPr/>
      <dgm:t>
        <a:bodyPr/>
        <a:lstStyle/>
        <a:p>
          <a:endParaRPr lang="es-EC" sz="1400"/>
        </a:p>
      </dgm:t>
    </dgm:pt>
    <dgm:pt modelId="{58FAFD77-915B-4783-9F76-FBEB5E495C95}" type="sibTrans" cxnId="{B38BB6BC-23E4-4F92-BE8E-86E8E5E45385}">
      <dgm:prSet/>
      <dgm:spPr/>
      <dgm:t>
        <a:bodyPr/>
        <a:lstStyle/>
        <a:p>
          <a:endParaRPr lang="es-EC" sz="1400"/>
        </a:p>
      </dgm:t>
    </dgm:pt>
    <dgm:pt modelId="{1416BD37-7C55-48BF-81CC-656B0E9E3C04}">
      <dgm:prSet phldrT="[Texto]" custT="1"/>
      <dgm:spPr/>
      <dgm:t>
        <a:bodyPr anchor="ctr"/>
        <a:lstStyle/>
        <a:p>
          <a:pPr algn="just"/>
          <a:r>
            <a:rPr lang="es-EC" sz="2000" dirty="0" smtClean="0"/>
            <a:t>LA INFORMACIÓN QUE OBTENEMOS DE LAS PILOT CHARTS NOS DAN UN PANORAMA CLARO DE LAS CONDICIONES DE VIENTO Y CORRIENTE.</a:t>
          </a:r>
          <a:endParaRPr lang="es-EC" sz="2000" dirty="0"/>
        </a:p>
      </dgm:t>
    </dgm:pt>
    <dgm:pt modelId="{EE7528ED-D5B4-43A9-8CDC-EF7BE88E06DC}" type="parTrans" cxnId="{9B121581-5262-4F3F-9058-1D629E306B4C}">
      <dgm:prSet/>
      <dgm:spPr/>
      <dgm:t>
        <a:bodyPr/>
        <a:lstStyle/>
        <a:p>
          <a:endParaRPr lang="es-EC" sz="1400"/>
        </a:p>
      </dgm:t>
    </dgm:pt>
    <dgm:pt modelId="{51F11904-D539-4BBF-8CA0-BBABC4CAEFB9}" type="sibTrans" cxnId="{9B121581-5262-4F3F-9058-1D629E306B4C}">
      <dgm:prSet/>
      <dgm:spPr/>
      <dgm:t>
        <a:bodyPr/>
        <a:lstStyle/>
        <a:p>
          <a:endParaRPr lang="es-EC" sz="1400"/>
        </a:p>
      </dgm:t>
    </dgm:pt>
    <dgm:pt modelId="{CF9DE105-07CF-4482-8E32-8BA101B02E87}">
      <dgm:prSet phldrT="[Texto]" custT="1"/>
      <dgm:spPr/>
      <dgm:t>
        <a:bodyPr/>
        <a:lstStyle/>
        <a:p>
          <a:pPr algn="just"/>
          <a:r>
            <a:rPr lang="es-EC" sz="2000" dirty="0" smtClean="0"/>
            <a:t>ES DE VITAL IMPORTANCIA LA PREPARACIÓN DEL ELEMENTO HUMANO.</a:t>
          </a:r>
          <a:endParaRPr lang="es-EC" sz="2400" dirty="0"/>
        </a:p>
      </dgm:t>
    </dgm:pt>
    <dgm:pt modelId="{2F5C9C6D-A110-4EE4-9075-A4E0B0554E60}" type="parTrans" cxnId="{148F9EB9-E3C5-4478-8D77-C2CD52492C26}">
      <dgm:prSet/>
      <dgm:spPr/>
      <dgm:t>
        <a:bodyPr/>
        <a:lstStyle/>
        <a:p>
          <a:endParaRPr lang="es-EC" sz="1400"/>
        </a:p>
      </dgm:t>
    </dgm:pt>
    <dgm:pt modelId="{84D5E0C8-6941-4F11-9A5C-5D3D7AFC0565}" type="sibTrans" cxnId="{148F9EB9-E3C5-4478-8D77-C2CD52492C26}">
      <dgm:prSet/>
      <dgm:spPr/>
      <dgm:t>
        <a:bodyPr/>
        <a:lstStyle/>
        <a:p>
          <a:endParaRPr lang="es-EC" sz="1400"/>
        </a:p>
      </dgm:t>
    </dgm:pt>
    <dgm:pt modelId="{08314F0B-7B96-42DF-A039-BE5E89B90553}" type="pres">
      <dgm:prSet presAssocID="{71485995-3397-4DBF-A76D-98954AB4052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66410A2-454E-480F-93D2-12F8DA46EDBA}" type="pres">
      <dgm:prSet presAssocID="{2232C20A-300F-4FCE-9020-5AD783BCFDBC}" presName="node" presStyleLbl="node1" presStyleIdx="0" presStyleCnt="3" custScaleY="131188" custLinFactNeighborX="5919" custLinFactNeighborY="59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95BDAE-3DD8-40DE-9F49-8A1120FEBBC1}" type="pres">
      <dgm:prSet presAssocID="{58FAFD77-915B-4783-9F76-FBEB5E495C95}" presName="sibTrans" presStyleCnt="0"/>
      <dgm:spPr/>
      <dgm:t>
        <a:bodyPr/>
        <a:lstStyle/>
        <a:p>
          <a:endParaRPr lang="es-EC"/>
        </a:p>
      </dgm:t>
    </dgm:pt>
    <dgm:pt modelId="{D75E32B7-E5E2-4435-8AF3-0E7216BECFFD}" type="pres">
      <dgm:prSet presAssocID="{1416BD37-7C55-48BF-81CC-656B0E9E3C04}" presName="node" presStyleLbl="node1" presStyleIdx="1" presStyleCnt="3" custScaleY="131190" custLinFactNeighborX="-129" custLinFactNeighborY="594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3D7199-4CC4-4E04-85F4-C2E1D6D7230C}" type="pres">
      <dgm:prSet presAssocID="{51F11904-D539-4BBF-8CA0-BBABC4CAEFB9}" presName="sibTrans" presStyleCnt="0"/>
      <dgm:spPr/>
      <dgm:t>
        <a:bodyPr/>
        <a:lstStyle/>
        <a:p>
          <a:endParaRPr lang="es-EC"/>
        </a:p>
      </dgm:t>
    </dgm:pt>
    <dgm:pt modelId="{23014BFE-9EF4-4D64-A2E2-A6148A01728E}" type="pres">
      <dgm:prSet presAssocID="{CF9DE105-07CF-4482-8E32-8BA101B02E87}" presName="node" presStyleLbl="node1" presStyleIdx="2" presStyleCnt="3" custScaleY="66973" custLinFactNeighborX="460" custLinFactNeighborY="-50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7EB15D2-ED69-42CA-B4AE-3F7ABAE5B614}" type="presOf" srcId="{CF9DE105-07CF-4482-8E32-8BA101B02E87}" destId="{23014BFE-9EF4-4D64-A2E2-A6148A01728E}" srcOrd="0" destOrd="0" presId="urn:microsoft.com/office/officeart/2005/8/layout/default"/>
    <dgm:cxn modelId="{B38BB6BC-23E4-4F92-BE8E-86E8E5E45385}" srcId="{71485995-3397-4DBF-A76D-98954AB40523}" destId="{2232C20A-300F-4FCE-9020-5AD783BCFDBC}" srcOrd="0" destOrd="0" parTransId="{F2595E76-427D-43F5-A20D-827B64B3F8CA}" sibTransId="{58FAFD77-915B-4783-9F76-FBEB5E495C95}"/>
    <dgm:cxn modelId="{148F9EB9-E3C5-4478-8D77-C2CD52492C26}" srcId="{71485995-3397-4DBF-A76D-98954AB40523}" destId="{CF9DE105-07CF-4482-8E32-8BA101B02E87}" srcOrd="2" destOrd="0" parTransId="{2F5C9C6D-A110-4EE4-9075-A4E0B0554E60}" sibTransId="{84D5E0C8-6941-4F11-9A5C-5D3D7AFC0565}"/>
    <dgm:cxn modelId="{89ACD4E5-242C-446A-B68D-EA87CCA0A6F9}" type="presOf" srcId="{2232C20A-300F-4FCE-9020-5AD783BCFDBC}" destId="{C66410A2-454E-480F-93D2-12F8DA46EDBA}" srcOrd="0" destOrd="0" presId="urn:microsoft.com/office/officeart/2005/8/layout/default"/>
    <dgm:cxn modelId="{7460709E-9415-484F-A535-2A80F5027CE6}" type="presOf" srcId="{71485995-3397-4DBF-A76D-98954AB40523}" destId="{08314F0B-7B96-42DF-A039-BE5E89B90553}" srcOrd="0" destOrd="0" presId="urn:microsoft.com/office/officeart/2005/8/layout/default"/>
    <dgm:cxn modelId="{A088A56D-9E84-4A56-A3EA-F9FC677B7FD2}" type="presOf" srcId="{1416BD37-7C55-48BF-81CC-656B0E9E3C04}" destId="{D75E32B7-E5E2-4435-8AF3-0E7216BECFFD}" srcOrd="0" destOrd="0" presId="urn:microsoft.com/office/officeart/2005/8/layout/default"/>
    <dgm:cxn modelId="{9B121581-5262-4F3F-9058-1D629E306B4C}" srcId="{71485995-3397-4DBF-A76D-98954AB40523}" destId="{1416BD37-7C55-48BF-81CC-656B0E9E3C04}" srcOrd="1" destOrd="0" parTransId="{EE7528ED-D5B4-43A9-8CDC-EF7BE88E06DC}" sibTransId="{51F11904-D539-4BBF-8CA0-BBABC4CAEFB9}"/>
    <dgm:cxn modelId="{6D320CB8-A3DE-42FD-9B44-DC8AD143354B}" type="presParOf" srcId="{08314F0B-7B96-42DF-A039-BE5E89B90553}" destId="{C66410A2-454E-480F-93D2-12F8DA46EDBA}" srcOrd="0" destOrd="0" presId="urn:microsoft.com/office/officeart/2005/8/layout/default"/>
    <dgm:cxn modelId="{AC1EFC4E-AFDA-469C-BC85-A2A0BCE868ED}" type="presParOf" srcId="{08314F0B-7B96-42DF-A039-BE5E89B90553}" destId="{BD95BDAE-3DD8-40DE-9F49-8A1120FEBBC1}" srcOrd="1" destOrd="0" presId="urn:microsoft.com/office/officeart/2005/8/layout/default"/>
    <dgm:cxn modelId="{EC227037-BA1C-4E77-A73F-E31145F291CE}" type="presParOf" srcId="{08314F0B-7B96-42DF-A039-BE5E89B90553}" destId="{D75E32B7-E5E2-4435-8AF3-0E7216BECFFD}" srcOrd="2" destOrd="0" presId="urn:microsoft.com/office/officeart/2005/8/layout/default"/>
    <dgm:cxn modelId="{45B4FD1C-E8E7-47EB-821F-CD87E87116F2}" type="presParOf" srcId="{08314F0B-7B96-42DF-A039-BE5E89B90553}" destId="{513D7199-4CC4-4E04-85F4-C2E1D6D7230C}" srcOrd="3" destOrd="0" presId="urn:microsoft.com/office/officeart/2005/8/layout/default"/>
    <dgm:cxn modelId="{753714B4-8BBC-47E3-AC72-2F7D82A0F34D}" type="presParOf" srcId="{08314F0B-7B96-42DF-A039-BE5E89B90553}" destId="{23014BFE-9EF4-4D64-A2E2-A6148A01728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9E026-A774-4430-8C5D-B4DF16700D0A}">
      <dsp:nvSpPr>
        <dsp:cNvPr id="0" name=""/>
        <dsp:cNvSpPr/>
      </dsp:nvSpPr>
      <dsp:spPr>
        <a:xfrm rot="5400000">
          <a:off x="-78170" y="81148"/>
          <a:ext cx="521135" cy="36479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 Rounded MT Bold" panose="020F0704030504030204" pitchFamily="34" charset="0"/>
            </a:rPr>
            <a:t>1</a:t>
          </a:r>
          <a:endParaRPr lang="es-EC" sz="2000" kern="1200" dirty="0">
            <a:latin typeface="Arial Rounded MT Bold" panose="020F0704030504030204" pitchFamily="34" charset="0"/>
          </a:endParaRPr>
        </a:p>
      </dsp:txBody>
      <dsp:txXfrm rot="-5400000">
        <a:off x="1" y="185374"/>
        <a:ext cx="364794" cy="156341"/>
      </dsp:txXfrm>
    </dsp:sp>
    <dsp:sp modelId="{D12A157C-6B35-4D4B-A16D-6E5781547C21}">
      <dsp:nvSpPr>
        <dsp:cNvPr id="0" name=""/>
        <dsp:cNvSpPr/>
      </dsp:nvSpPr>
      <dsp:spPr>
        <a:xfrm rot="5400000">
          <a:off x="3325307" y="-2957534"/>
          <a:ext cx="338916" cy="62599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0" kern="1200" dirty="0" smtClean="0">
              <a:latin typeface="+mn-lt"/>
            </a:rPr>
            <a:t>INTRODUCCIÓN</a:t>
          </a:r>
          <a:endParaRPr lang="es-EC" sz="2000" b="0" kern="1200" dirty="0">
            <a:latin typeface="+mn-lt"/>
          </a:endParaRPr>
        </a:p>
      </dsp:txBody>
      <dsp:txXfrm rot="-5400000">
        <a:off x="364795" y="19523"/>
        <a:ext cx="6243396" cy="305826"/>
      </dsp:txXfrm>
    </dsp:sp>
    <dsp:sp modelId="{CE1809D2-0995-4F19-92B2-2B98CEB95B18}">
      <dsp:nvSpPr>
        <dsp:cNvPr id="0" name=""/>
        <dsp:cNvSpPr/>
      </dsp:nvSpPr>
      <dsp:spPr>
        <a:xfrm rot="5400000">
          <a:off x="-78170" y="542640"/>
          <a:ext cx="521135" cy="36479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 Rounded MT Bold" panose="020F0704030504030204" pitchFamily="34" charset="0"/>
            </a:rPr>
            <a:t>2</a:t>
          </a:r>
          <a:endParaRPr lang="es-EC" sz="2000" kern="1200" dirty="0">
            <a:latin typeface="Arial Rounded MT Bold" panose="020F0704030504030204" pitchFamily="34" charset="0"/>
          </a:endParaRPr>
        </a:p>
      </dsp:txBody>
      <dsp:txXfrm rot="-5400000">
        <a:off x="1" y="646866"/>
        <a:ext cx="364794" cy="156341"/>
      </dsp:txXfrm>
    </dsp:sp>
    <dsp:sp modelId="{2AD15E10-D130-4247-A457-4DE79E5AE517}">
      <dsp:nvSpPr>
        <dsp:cNvPr id="0" name=""/>
        <dsp:cNvSpPr/>
      </dsp:nvSpPr>
      <dsp:spPr>
        <a:xfrm rot="5400000">
          <a:off x="3325396" y="-2496131"/>
          <a:ext cx="338738" cy="62599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+mn-lt"/>
            </a:rPr>
            <a:t>DEFINICIÓN DEL PROBLEMA</a:t>
          </a:r>
          <a:endParaRPr lang="es-EC" sz="2000" kern="1200" dirty="0">
            <a:latin typeface="+mn-lt"/>
          </a:endParaRPr>
        </a:p>
      </dsp:txBody>
      <dsp:txXfrm rot="-5400000">
        <a:off x="364795" y="481006"/>
        <a:ext cx="6243405" cy="305666"/>
      </dsp:txXfrm>
    </dsp:sp>
    <dsp:sp modelId="{1F871A51-1AA2-4719-94B4-B898669FEE24}">
      <dsp:nvSpPr>
        <dsp:cNvPr id="0" name=""/>
        <dsp:cNvSpPr/>
      </dsp:nvSpPr>
      <dsp:spPr>
        <a:xfrm rot="5400000">
          <a:off x="-78170" y="1004132"/>
          <a:ext cx="521135" cy="36479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 Rounded MT Bold" panose="020F0704030504030204" pitchFamily="34" charset="0"/>
            </a:rPr>
            <a:t>3</a:t>
          </a:r>
          <a:endParaRPr lang="es-EC" sz="2000" kern="1200" dirty="0">
            <a:latin typeface="Arial Rounded MT Bold" panose="020F0704030504030204" pitchFamily="34" charset="0"/>
          </a:endParaRPr>
        </a:p>
      </dsp:txBody>
      <dsp:txXfrm rot="-5400000">
        <a:off x="1" y="1108358"/>
        <a:ext cx="364794" cy="156341"/>
      </dsp:txXfrm>
    </dsp:sp>
    <dsp:sp modelId="{C0F268C7-A20B-4CED-BC76-9D23815D56BD}">
      <dsp:nvSpPr>
        <dsp:cNvPr id="0" name=""/>
        <dsp:cNvSpPr/>
      </dsp:nvSpPr>
      <dsp:spPr>
        <a:xfrm rot="5400000">
          <a:off x="3325396" y="-2034639"/>
          <a:ext cx="338738" cy="62599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+mn-lt"/>
            </a:rPr>
            <a:t>OBJETIVOS</a:t>
          </a:r>
          <a:endParaRPr lang="es-EC" sz="2000" kern="1200" dirty="0">
            <a:latin typeface="+mn-lt"/>
          </a:endParaRPr>
        </a:p>
      </dsp:txBody>
      <dsp:txXfrm rot="-5400000">
        <a:off x="364795" y="942498"/>
        <a:ext cx="6243405" cy="305666"/>
      </dsp:txXfrm>
    </dsp:sp>
    <dsp:sp modelId="{81F40D8C-E97B-48F3-A326-9F70548E6553}">
      <dsp:nvSpPr>
        <dsp:cNvPr id="0" name=""/>
        <dsp:cNvSpPr/>
      </dsp:nvSpPr>
      <dsp:spPr>
        <a:xfrm rot="5400000">
          <a:off x="-78170" y="1465624"/>
          <a:ext cx="521135" cy="36479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 Rounded MT Bold" panose="020F0704030504030204" pitchFamily="34" charset="0"/>
            </a:rPr>
            <a:t>4</a:t>
          </a:r>
          <a:endParaRPr lang="es-EC" sz="2000" kern="1200" dirty="0">
            <a:latin typeface="Arial Rounded MT Bold" panose="020F0704030504030204" pitchFamily="34" charset="0"/>
          </a:endParaRPr>
        </a:p>
      </dsp:txBody>
      <dsp:txXfrm rot="-5400000">
        <a:off x="1" y="1569850"/>
        <a:ext cx="364794" cy="156341"/>
      </dsp:txXfrm>
    </dsp:sp>
    <dsp:sp modelId="{713E65BC-F51D-4D2D-B9AE-63DB3A283CFD}">
      <dsp:nvSpPr>
        <dsp:cNvPr id="0" name=""/>
        <dsp:cNvSpPr/>
      </dsp:nvSpPr>
      <dsp:spPr>
        <a:xfrm rot="5400000">
          <a:off x="3325396" y="-1573147"/>
          <a:ext cx="338738" cy="62599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+mn-lt"/>
            </a:rPr>
            <a:t>MARCO TEÓRICO</a:t>
          </a:r>
          <a:endParaRPr lang="es-EC" sz="2000" kern="1200" dirty="0">
            <a:latin typeface="+mn-lt"/>
          </a:endParaRPr>
        </a:p>
      </dsp:txBody>
      <dsp:txXfrm rot="-5400000">
        <a:off x="364795" y="1403990"/>
        <a:ext cx="6243405" cy="305666"/>
      </dsp:txXfrm>
    </dsp:sp>
    <dsp:sp modelId="{10F9FD29-4025-4C8A-8257-3EB3465FEAE1}">
      <dsp:nvSpPr>
        <dsp:cNvPr id="0" name=""/>
        <dsp:cNvSpPr/>
      </dsp:nvSpPr>
      <dsp:spPr>
        <a:xfrm rot="5400000">
          <a:off x="-78170" y="1927116"/>
          <a:ext cx="521135" cy="36479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 Rounded MT Bold" panose="020F0704030504030204" pitchFamily="34" charset="0"/>
            </a:rPr>
            <a:t>5</a:t>
          </a:r>
          <a:endParaRPr lang="es-EC" sz="2000" kern="1200" dirty="0">
            <a:latin typeface="Arial Rounded MT Bold" panose="020F0704030504030204" pitchFamily="34" charset="0"/>
          </a:endParaRPr>
        </a:p>
      </dsp:txBody>
      <dsp:txXfrm rot="-5400000">
        <a:off x="1" y="2031342"/>
        <a:ext cx="364794" cy="156341"/>
      </dsp:txXfrm>
    </dsp:sp>
    <dsp:sp modelId="{3B384557-A65E-4051-969A-5891F7E10808}">
      <dsp:nvSpPr>
        <dsp:cNvPr id="0" name=""/>
        <dsp:cNvSpPr/>
      </dsp:nvSpPr>
      <dsp:spPr>
        <a:xfrm rot="5400000">
          <a:off x="3325396" y="-1111655"/>
          <a:ext cx="338738" cy="62599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+mn-lt"/>
            </a:rPr>
            <a:t>DIÁGNÓSTICO DEL PROBLEMA</a:t>
          </a:r>
          <a:endParaRPr lang="es-EC" sz="2000" kern="1200" dirty="0">
            <a:latin typeface="+mn-lt"/>
          </a:endParaRPr>
        </a:p>
      </dsp:txBody>
      <dsp:txXfrm rot="-5400000">
        <a:off x="364795" y="1865482"/>
        <a:ext cx="6243405" cy="305666"/>
      </dsp:txXfrm>
    </dsp:sp>
    <dsp:sp modelId="{71C06089-EAF5-4D11-84B6-8F7934E8284E}">
      <dsp:nvSpPr>
        <dsp:cNvPr id="0" name=""/>
        <dsp:cNvSpPr/>
      </dsp:nvSpPr>
      <dsp:spPr>
        <a:xfrm rot="5400000">
          <a:off x="-78170" y="2388608"/>
          <a:ext cx="521135" cy="36479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 Rounded MT Bold" panose="020F0704030504030204" pitchFamily="34" charset="0"/>
            </a:rPr>
            <a:t>6</a:t>
          </a:r>
          <a:endParaRPr lang="es-EC" sz="2000" kern="1200" dirty="0">
            <a:latin typeface="Arial Rounded MT Bold" panose="020F0704030504030204" pitchFamily="34" charset="0"/>
          </a:endParaRPr>
        </a:p>
      </dsp:txBody>
      <dsp:txXfrm rot="-5400000">
        <a:off x="1" y="2492834"/>
        <a:ext cx="364794" cy="156341"/>
      </dsp:txXfrm>
    </dsp:sp>
    <dsp:sp modelId="{A0B047D3-088F-4AD0-B85D-A118FE41A9B7}">
      <dsp:nvSpPr>
        <dsp:cNvPr id="0" name=""/>
        <dsp:cNvSpPr/>
      </dsp:nvSpPr>
      <dsp:spPr>
        <a:xfrm rot="5400000">
          <a:off x="3325396" y="-650163"/>
          <a:ext cx="338738" cy="62599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+mn-lt"/>
            </a:rPr>
            <a:t>METODOLOGÍA</a:t>
          </a:r>
          <a:endParaRPr lang="es-EC" sz="2000" kern="1200" dirty="0">
            <a:latin typeface="+mn-lt"/>
          </a:endParaRPr>
        </a:p>
      </dsp:txBody>
      <dsp:txXfrm rot="-5400000">
        <a:off x="364795" y="2326974"/>
        <a:ext cx="6243405" cy="305666"/>
      </dsp:txXfrm>
    </dsp:sp>
    <dsp:sp modelId="{33D02A9C-6729-4529-8288-A24D764E5257}">
      <dsp:nvSpPr>
        <dsp:cNvPr id="0" name=""/>
        <dsp:cNvSpPr/>
      </dsp:nvSpPr>
      <dsp:spPr>
        <a:xfrm rot="5400000">
          <a:off x="-78170" y="2850100"/>
          <a:ext cx="521135" cy="36479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 Rounded MT Bold" panose="020F0704030504030204" pitchFamily="34" charset="0"/>
            </a:rPr>
            <a:t>7</a:t>
          </a:r>
          <a:endParaRPr lang="es-EC" sz="2000" kern="1200" dirty="0">
            <a:latin typeface="Arial Rounded MT Bold" panose="020F0704030504030204" pitchFamily="34" charset="0"/>
          </a:endParaRPr>
        </a:p>
      </dsp:txBody>
      <dsp:txXfrm rot="-5400000">
        <a:off x="1" y="2954326"/>
        <a:ext cx="364794" cy="156341"/>
      </dsp:txXfrm>
    </dsp:sp>
    <dsp:sp modelId="{1ED3AB3B-A915-4D5D-8C19-5DB43A7DB9E2}">
      <dsp:nvSpPr>
        <dsp:cNvPr id="0" name=""/>
        <dsp:cNvSpPr/>
      </dsp:nvSpPr>
      <dsp:spPr>
        <a:xfrm rot="5400000">
          <a:off x="3325396" y="-188671"/>
          <a:ext cx="338738" cy="62599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+mn-lt"/>
            </a:rPr>
            <a:t>TÉCNICAS DE RECOLECCIÓN DE DATOS</a:t>
          </a:r>
          <a:endParaRPr lang="es-EC" sz="2000" kern="1200" dirty="0">
            <a:latin typeface="+mn-lt"/>
          </a:endParaRPr>
        </a:p>
      </dsp:txBody>
      <dsp:txXfrm rot="-5400000">
        <a:off x="364795" y="2788466"/>
        <a:ext cx="6243405" cy="305666"/>
      </dsp:txXfrm>
    </dsp:sp>
    <dsp:sp modelId="{91842E5F-C66E-4A79-9057-2A5A553D3EF4}">
      <dsp:nvSpPr>
        <dsp:cNvPr id="0" name=""/>
        <dsp:cNvSpPr/>
      </dsp:nvSpPr>
      <dsp:spPr>
        <a:xfrm rot="5400000">
          <a:off x="-78170" y="3311592"/>
          <a:ext cx="521135" cy="36479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 Rounded MT Bold" panose="020F0704030504030204" pitchFamily="34" charset="0"/>
            </a:rPr>
            <a:t>8</a:t>
          </a:r>
          <a:endParaRPr lang="es-EC" sz="2000" kern="1200" dirty="0">
            <a:latin typeface="Arial Rounded MT Bold" panose="020F0704030504030204" pitchFamily="34" charset="0"/>
          </a:endParaRPr>
        </a:p>
      </dsp:txBody>
      <dsp:txXfrm rot="-5400000">
        <a:off x="1" y="3415818"/>
        <a:ext cx="364794" cy="156341"/>
      </dsp:txXfrm>
    </dsp:sp>
    <dsp:sp modelId="{2CB89F79-5B13-4F45-A22E-6F1E149C5696}">
      <dsp:nvSpPr>
        <dsp:cNvPr id="0" name=""/>
        <dsp:cNvSpPr/>
      </dsp:nvSpPr>
      <dsp:spPr>
        <a:xfrm rot="5400000">
          <a:off x="3325396" y="272820"/>
          <a:ext cx="338738" cy="62599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+mn-lt"/>
            </a:rPr>
            <a:t>ANÁLISIS DE LA INFORMACIÓN</a:t>
          </a:r>
          <a:endParaRPr lang="es-EC" sz="2000" kern="1200" dirty="0">
            <a:latin typeface="+mn-lt"/>
          </a:endParaRPr>
        </a:p>
      </dsp:txBody>
      <dsp:txXfrm rot="-5400000">
        <a:off x="364795" y="3249957"/>
        <a:ext cx="6243405" cy="305666"/>
      </dsp:txXfrm>
    </dsp:sp>
    <dsp:sp modelId="{23E1F3F2-AA3E-4BD7-B0B1-6A2B609D4DCB}">
      <dsp:nvSpPr>
        <dsp:cNvPr id="0" name=""/>
        <dsp:cNvSpPr/>
      </dsp:nvSpPr>
      <dsp:spPr>
        <a:xfrm rot="5400000">
          <a:off x="-78170" y="3773084"/>
          <a:ext cx="521135" cy="36479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 Rounded MT Bold" panose="020F0704030504030204" pitchFamily="34" charset="0"/>
            </a:rPr>
            <a:t>9</a:t>
          </a:r>
          <a:endParaRPr lang="es-EC" sz="2000" kern="1200" dirty="0">
            <a:latin typeface="Arial Rounded MT Bold" panose="020F0704030504030204" pitchFamily="34" charset="0"/>
          </a:endParaRPr>
        </a:p>
      </dsp:txBody>
      <dsp:txXfrm rot="-5400000">
        <a:off x="1" y="3877310"/>
        <a:ext cx="364794" cy="156341"/>
      </dsp:txXfrm>
    </dsp:sp>
    <dsp:sp modelId="{1038DE28-259B-4F67-A5FB-9A995439AEC9}">
      <dsp:nvSpPr>
        <dsp:cNvPr id="0" name=""/>
        <dsp:cNvSpPr/>
      </dsp:nvSpPr>
      <dsp:spPr>
        <a:xfrm rot="5400000">
          <a:off x="3325396" y="734313"/>
          <a:ext cx="338738" cy="62599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+mn-lt"/>
            </a:rPr>
            <a:t>PROPUESTA</a:t>
          </a:r>
          <a:endParaRPr lang="es-EC" sz="2000" kern="1200" dirty="0">
            <a:latin typeface="+mn-lt"/>
          </a:endParaRPr>
        </a:p>
      </dsp:txBody>
      <dsp:txXfrm rot="-5400000">
        <a:off x="364795" y="3711450"/>
        <a:ext cx="6243405" cy="305666"/>
      </dsp:txXfrm>
    </dsp:sp>
    <dsp:sp modelId="{385F27A7-4367-4D78-80D3-712CBE317291}">
      <dsp:nvSpPr>
        <dsp:cNvPr id="0" name=""/>
        <dsp:cNvSpPr/>
      </dsp:nvSpPr>
      <dsp:spPr>
        <a:xfrm rot="5400000">
          <a:off x="-78170" y="4234577"/>
          <a:ext cx="521135" cy="36479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 Rounded MT Bold" panose="020F0704030504030204" pitchFamily="34" charset="0"/>
            </a:rPr>
            <a:t>10</a:t>
          </a:r>
          <a:endParaRPr lang="es-EC" sz="2000" kern="1200" dirty="0">
            <a:latin typeface="Arial Rounded MT Bold" panose="020F0704030504030204" pitchFamily="34" charset="0"/>
          </a:endParaRPr>
        </a:p>
      </dsp:txBody>
      <dsp:txXfrm rot="-5400000">
        <a:off x="1" y="4338803"/>
        <a:ext cx="364794" cy="156341"/>
      </dsp:txXfrm>
    </dsp:sp>
    <dsp:sp modelId="{8507EA7E-1B4C-4138-A093-EAAD9E70EE8A}">
      <dsp:nvSpPr>
        <dsp:cNvPr id="0" name=""/>
        <dsp:cNvSpPr/>
      </dsp:nvSpPr>
      <dsp:spPr>
        <a:xfrm rot="5400000">
          <a:off x="3325396" y="1195805"/>
          <a:ext cx="338738" cy="62599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+mn-lt"/>
            </a:rPr>
            <a:t>CONCLUSIONES Y RECOMENDACIONES</a:t>
          </a:r>
          <a:endParaRPr lang="es-EC" sz="2000" kern="1200" dirty="0">
            <a:latin typeface="+mn-lt"/>
          </a:endParaRPr>
        </a:p>
      </dsp:txBody>
      <dsp:txXfrm rot="-5400000">
        <a:off x="364795" y="4172942"/>
        <a:ext cx="6243405" cy="3056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ADEB0-98F4-4934-90AB-EC2161697485}">
      <dsp:nvSpPr>
        <dsp:cNvPr id="0" name=""/>
        <dsp:cNvSpPr/>
      </dsp:nvSpPr>
      <dsp:spPr>
        <a:xfrm>
          <a:off x="485098" y="1758"/>
          <a:ext cx="6048840" cy="549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dirty="0" smtClean="0">
              <a:latin typeface="Arial Rounded MT Bold" panose="020F0704030504030204" pitchFamily="34" charset="0"/>
            </a:rPr>
            <a:t>PRIMER CAPÍTULO</a:t>
          </a:r>
          <a:endParaRPr lang="es-EC" sz="2600" b="1" kern="1200" dirty="0">
            <a:latin typeface="Arial Rounded MT Bold" panose="020F0704030504030204" pitchFamily="34" charset="0"/>
          </a:endParaRPr>
        </a:p>
      </dsp:txBody>
      <dsp:txXfrm>
        <a:off x="485098" y="1758"/>
        <a:ext cx="6048840" cy="549894"/>
      </dsp:txXfrm>
    </dsp:sp>
    <dsp:sp modelId="{8620DCD4-37C3-41AB-93F2-FC1F843A3355}">
      <dsp:nvSpPr>
        <dsp:cNvPr id="0" name=""/>
        <dsp:cNvSpPr/>
      </dsp:nvSpPr>
      <dsp:spPr>
        <a:xfrm>
          <a:off x="485098" y="551652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0562F12-6F27-4EA4-8C44-E1DD7DFC3A84}">
      <dsp:nvSpPr>
        <dsp:cNvPr id="0" name=""/>
        <dsp:cNvSpPr/>
      </dsp:nvSpPr>
      <dsp:spPr>
        <a:xfrm>
          <a:off x="1335297" y="551652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19CB123-5EE8-40F0-9501-EBB3E25B8744}">
      <dsp:nvSpPr>
        <dsp:cNvPr id="0" name=""/>
        <dsp:cNvSpPr/>
      </dsp:nvSpPr>
      <dsp:spPr>
        <a:xfrm>
          <a:off x="2186167" y="551652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691CFD-FF8F-4A07-B61D-7CD806CE0D53}">
      <dsp:nvSpPr>
        <dsp:cNvPr id="0" name=""/>
        <dsp:cNvSpPr/>
      </dsp:nvSpPr>
      <dsp:spPr>
        <a:xfrm>
          <a:off x="3036365" y="551652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05EC46D-3400-43D8-A7CF-10FDE842B9B2}">
      <dsp:nvSpPr>
        <dsp:cNvPr id="0" name=""/>
        <dsp:cNvSpPr/>
      </dsp:nvSpPr>
      <dsp:spPr>
        <a:xfrm>
          <a:off x="3887235" y="551652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F75607-F7F7-4DC9-8601-FD2DACDDBE25}">
      <dsp:nvSpPr>
        <dsp:cNvPr id="0" name=""/>
        <dsp:cNvSpPr/>
      </dsp:nvSpPr>
      <dsp:spPr>
        <a:xfrm>
          <a:off x="4737434" y="551652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24AD55-DC01-4213-8BAC-DC90DBADD609}">
      <dsp:nvSpPr>
        <dsp:cNvPr id="0" name=""/>
        <dsp:cNvSpPr/>
      </dsp:nvSpPr>
      <dsp:spPr>
        <a:xfrm>
          <a:off x="5588304" y="551652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52655E-3A16-45D5-A230-6954B22A6C9A}">
      <dsp:nvSpPr>
        <dsp:cNvPr id="0" name=""/>
        <dsp:cNvSpPr/>
      </dsp:nvSpPr>
      <dsp:spPr>
        <a:xfrm>
          <a:off x="485098" y="663668"/>
          <a:ext cx="6127475" cy="896124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RECOPILACIÓN DE CONCEPTOS TEÓRICOS</a:t>
          </a:r>
          <a:endParaRPr lang="es-EC" sz="2300" kern="1200" dirty="0"/>
        </a:p>
      </dsp:txBody>
      <dsp:txXfrm>
        <a:off x="485098" y="663668"/>
        <a:ext cx="6127475" cy="896124"/>
      </dsp:txXfrm>
    </dsp:sp>
    <dsp:sp modelId="{BD777CD1-9A8A-4B48-9AD4-79702D29BC81}">
      <dsp:nvSpPr>
        <dsp:cNvPr id="0" name=""/>
        <dsp:cNvSpPr/>
      </dsp:nvSpPr>
      <dsp:spPr>
        <a:xfrm>
          <a:off x="485098" y="1765150"/>
          <a:ext cx="6048840" cy="549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smtClean="0">
              <a:latin typeface="Arial Rounded MT Bold" panose="020F0704030504030204" pitchFamily="34" charset="0"/>
            </a:rPr>
            <a:t>SEGUNDO CAPÍTULO</a:t>
          </a:r>
          <a:endParaRPr lang="es-EC" sz="2600" b="1" kern="1200" dirty="0">
            <a:latin typeface="Arial Rounded MT Bold" panose="020F0704030504030204" pitchFamily="34" charset="0"/>
          </a:endParaRPr>
        </a:p>
      </dsp:txBody>
      <dsp:txXfrm>
        <a:off x="485098" y="1765150"/>
        <a:ext cx="6048840" cy="549894"/>
      </dsp:txXfrm>
    </dsp:sp>
    <dsp:sp modelId="{2DB2BBBF-2AEA-4E45-8A1F-2DECD9ED8E1A}">
      <dsp:nvSpPr>
        <dsp:cNvPr id="0" name=""/>
        <dsp:cNvSpPr/>
      </dsp:nvSpPr>
      <dsp:spPr>
        <a:xfrm>
          <a:off x="485098" y="2315045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C32D1BF-3CCD-4A1A-AC7A-EE5547D4735E}">
      <dsp:nvSpPr>
        <dsp:cNvPr id="0" name=""/>
        <dsp:cNvSpPr/>
      </dsp:nvSpPr>
      <dsp:spPr>
        <a:xfrm>
          <a:off x="1335297" y="2315045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82D79E-7103-48E2-8D95-BBCA19C1066F}">
      <dsp:nvSpPr>
        <dsp:cNvPr id="0" name=""/>
        <dsp:cNvSpPr/>
      </dsp:nvSpPr>
      <dsp:spPr>
        <a:xfrm>
          <a:off x="2186167" y="2315045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CDD8DE6-9A2F-47F6-9BA3-3CA81332342C}">
      <dsp:nvSpPr>
        <dsp:cNvPr id="0" name=""/>
        <dsp:cNvSpPr/>
      </dsp:nvSpPr>
      <dsp:spPr>
        <a:xfrm>
          <a:off x="3036365" y="2315045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7E8265-06BD-46A8-88C1-DAF56EFF3BAE}">
      <dsp:nvSpPr>
        <dsp:cNvPr id="0" name=""/>
        <dsp:cNvSpPr/>
      </dsp:nvSpPr>
      <dsp:spPr>
        <a:xfrm>
          <a:off x="3887235" y="2315045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8B149E-6429-4579-8602-459D94F99C0F}">
      <dsp:nvSpPr>
        <dsp:cNvPr id="0" name=""/>
        <dsp:cNvSpPr/>
      </dsp:nvSpPr>
      <dsp:spPr>
        <a:xfrm>
          <a:off x="4737434" y="2315045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8F38B6A-6E21-48BE-A6A2-32DA36E7AFEF}">
      <dsp:nvSpPr>
        <dsp:cNvPr id="0" name=""/>
        <dsp:cNvSpPr/>
      </dsp:nvSpPr>
      <dsp:spPr>
        <a:xfrm>
          <a:off x="5588304" y="2315045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D429E95-7275-4681-B8B9-BA2EB23C1A2A}">
      <dsp:nvSpPr>
        <dsp:cNvPr id="0" name=""/>
        <dsp:cNvSpPr/>
      </dsp:nvSpPr>
      <dsp:spPr>
        <a:xfrm>
          <a:off x="485098" y="2427061"/>
          <a:ext cx="6127475" cy="896124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JUSTIFICACIÓN DEL PROBLEMA</a:t>
          </a:r>
          <a:endParaRPr lang="es-EC" sz="2300" kern="1200" dirty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TÉCNICAS DE INVESTIGACIÓN</a:t>
          </a:r>
          <a:endParaRPr lang="es-EC" sz="2300" kern="1200" dirty="0"/>
        </a:p>
      </dsp:txBody>
      <dsp:txXfrm>
        <a:off x="485098" y="2427061"/>
        <a:ext cx="6127475" cy="896124"/>
      </dsp:txXfrm>
    </dsp:sp>
    <dsp:sp modelId="{F226CB32-5497-4155-913D-C0B9DAD2A809}">
      <dsp:nvSpPr>
        <dsp:cNvPr id="0" name=""/>
        <dsp:cNvSpPr/>
      </dsp:nvSpPr>
      <dsp:spPr>
        <a:xfrm>
          <a:off x="485098" y="3528543"/>
          <a:ext cx="6048840" cy="549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smtClean="0">
              <a:latin typeface="Arial Rounded MT Bold" panose="020F0704030504030204" pitchFamily="34" charset="0"/>
            </a:rPr>
            <a:t>TERCER CAPÍTULO</a:t>
          </a:r>
          <a:endParaRPr lang="es-EC" sz="2600" b="1" kern="1200" dirty="0" smtClean="0">
            <a:latin typeface="Arial Rounded MT Bold" panose="020F0704030504030204" pitchFamily="34" charset="0"/>
          </a:endParaRPr>
        </a:p>
      </dsp:txBody>
      <dsp:txXfrm>
        <a:off x="485098" y="3528543"/>
        <a:ext cx="6048840" cy="549894"/>
      </dsp:txXfrm>
    </dsp:sp>
    <dsp:sp modelId="{F2982819-B37C-461A-96CB-8B181376BC23}">
      <dsp:nvSpPr>
        <dsp:cNvPr id="0" name=""/>
        <dsp:cNvSpPr/>
      </dsp:nvSpPr>
      <dsp:spPr>
        <a:xfrm>
          <a:off x="485098" y="4078438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9F23A7-2B92-46C8-8425-2FB0F5238D66}">
      <dsp:nvSpPr>
        <dsp:cNvPr id="0" name=""/>
        <dsp:cNvSpPr/>
      </dsp:nvSpPr>
      <dsp:spPr>
        <a:xfrm>
          <a:off x="1335297" y="4078438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DDC1A16-9DA7-4BFB-97A3-E2BDF83F59A3}">
      <dsp:nvSpPr>
        <dsp:cNvPr id="0" name=""/>
        <dsp:cNvSpPr/>
      </dsp:nvSpPr>
      <dsp:spPr>
        <a:xfrm>
          <a:off x="2186167" y="4078438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FDEB15-E8A1-43BB-8D76-775ADA3AA03F}">
      <dsp:nvSpPr>
        <dsp:cNvPr id="0" name=""/>
        <dsp:cNvSpPr/>
      </dsp:nvSpPr>
      <dsp:spPr>
        <a:xfrm>
          <a:off x="3036365" y="4078438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89FFECD-F62A-40B4-8183-9C26D1CB7F18}">
      <dsp:nvSpPr>
        <dsp:cNvPr id="0" name=""/>
        <dsp:cNvSpPr/>
      </dsp:nvSpPr>
      <dsp:spPr>
        <a:xfrm>
          <a:off x="3887235" y="4078438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AAB97D4-63FB-4674-93EF-3078F0CB75E3}">
      <dsp:nvSpPr>
        <dsp:cNvPr id="0" name=""/>
        <dsp:cNvSpPr/>
      </dsp:nvSpPr>
      <dsp:spPr>
        <a:xfrm>
          <a:off x="4737434" y="4078438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1ACCEEA-750D-41D6-A142-6BB9B9B48851}">
      <dsp:nvSpPr>
        <dsp:cNvPr id="0" name=""/>
        <dsp:cNvSpPr/>
      </dsp:nvSpPr>
      <dsp:spPr>
        <a:xfrm>
          <a:off x="5588304" y="4078438"/>
          <a:ext cx="1415428" cy="1120155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09311D6-7EBC-4B75-BCFE-501ACDF4D82A}">
      <dsp:nvSpPr>
        <dsp:cNvPr id="0" name=""/>
        <dsp:cNvSpPr/>
      </dsp:nvSpPr>
      <dsp:spPr>
        <a:xfrm>
          <a:off x="485098" y="4190453"/>
          <a:ext cx="6127475" cy="896124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ANÁLISIS DE RESULTADOS</a:t>
          </a:r>
          <a:endParaRPr lang="es-EC" sz="2300" kern="1200" dirty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DESARROLLO DE PROPUESTA</a:t>
          </a:r>
          <a:endParaRPr lang="es-EC" sz="2300" kern="1200" dirty="0"/>
        </a:p>
      </dsp:txBody>
      <dsp:txXfrm>
        <a:off x="485098" y="4190453"/>
        <a:ext cx="6127475" cy="8961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958A5-8E50-46DA-A26C-B2B52DDE7B35}">
      <dsp:nvSpPr>
        <dsp:cNvPr id="0" name=""/>
        <dsp:cNvSpPr/>
      </dsp:nvSpPr>
      <dsp:spPr>
        <a:xfrm>
          <a:off x="2913" y="235880"/>
          <a:ext cx="3371036" cy="111241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Arial Rounded MT Bold" panose="020F0704030504030204" pitchFamily="34" charset="0"/>
            </a:rPr>
            <a:t>PLANIFICACIÓN DE LA NAVEGACIÓN</a:t>
          </a:r>
          <a:endParaRPr lang="es-EC" sz="1700" kern="1200" dirty="0">
            <a:latin typeface="Arial Rounded MT Bold" panose="020F0704030504030204" pitchFamily="34" charset="0"/>
          </a:endParaRPr>
        </a:p>
      </dsp:txBody>
      <dsp:txXfrm>
        <a:off x="559121" y="235880"/>
        <a:ext cx="2258621" cy="1112415"/>
      </dsp:txXfrm>
    </dsp:sp>
    <dsp:sp modelId="{143E72C7-7658-4983-AE2C-8145BBFCBEBF}">
      <dsp:nvSpPr>
        <dsp:cNvPr id="0" name=""/>
        <dsp:cNvSpPr/>
      </dsp:nvSpPr>
      <dsp:spPr>
        <a:xfrm>
          <a:off x="3036845" y="235880"/>
          <a:ext cx="2962804" cy="111241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Arial Rounded MT Bold" panose="020F0704030504030204" pitchFamily="34" charset="0"/>
            </a:rPr>
            <a:t>MANIOBRAS DE LA ESTACIÓN MESANA</a:t>
          </a:r>
          <a:endParaRPr lang="es-EC" sz="1700" kern="1200" dirty="0">
            <a:latin typeface="Arial Rounded MT Bold" panose="020F0704030504030204" pitchFamily="34" charset="0"/>
          </a:endParaRPr>
        </a:p>
      </dsp:txBody>
      <dsp:txXfrm>
        <a:off x="3593053" y="235880"/>
        <a:ext cx="1850389" cy="1112415"/>
      </dsp:txXfrm>
    </dsp:sp>
    <dsp:sp modelId="{8E088E94-048B-44AC-8BAD-880864ACA00C}">
      <dsp:nvSpPr>
        <dsp:cNvPr id="0" name=""/>
        <dsp:cNvSpPr/>
      </dsp:nvSpPr>
      <dsp:spPr>
        <a:xfrm>
          <a:off x="5630494" y="235880"/>
          <a:ext cx="3371036" cy="1112415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latin typeface="Arial Rounded MT Bold" panose="020F0704030504030204" pitchFamily="34" charset="0"/>
            </a:rPr>
            <a:t>CONDICIONES METEREOLÓGICAS</a:t>
          </a:r>
          <a:endParaRPr lang="es-EC" sz="1700" kern="1200" dirty="0">
            <a:latin typeface="Arial Rounded MT Bold" panose="020F0704030504030204" pitchFamily="34" charset="0"/>
          </a:endParaRPr>
        </a:p>
      </dsp:txBody>
      <dsp:txXfrm>
        <a:off x="6186702" y="235880"/>
        <a:ext cx="2258621" cy="11124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979CF-B951-4057-A9CC-7F895B2752F3}">
      <dsp:nvSpPr>
        <dsp:cNvPr id="0" name=""/>
        <dsp:cNvSpPr/>
      </dsp:nvSpPr>
      <dsp:spPr>
        <a:xfrm>
          <a:off x="0" y="11362"/>
          <a:ext cx="7992888" cy="1731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PLANIFICAR LA NAVEGACIÓN DEL BUQUE ESCUELA GUAYAS EN BASE A LA EXPERIENCIA DEL CRUCERO ATLÁNTICO 2012, CONSIDERANDO LAS CONDICIONES ATMOSFÉRICAS EN LA RUTA LISBOA – LA GUAIRA PARA QUE EL RENDIMIENTO DEL VELAMEN DE LA ESTACIÓN MESANA TENGA EL MEJOR DESEMPEÑO.</a:t>
          </a:r>
          <a:endParaRPr lang="es-EC" sz="2000" kern="1200" dirty="0"/>
        </a:p>
      </dsp:txBody>
      <dsp:txXfrm>
        <a:off x="84530" y="95892"/>
        <a:ext cx="7823828" cy="15625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2DF65-4F1D-4583-8967-EAA0745BD303}">
      <dsp:nvSpPr>
        <dsp:cNvPr id="0" name=""/>
        <dsp:cNvSpPr/>
      </dsp:nvSpPr>
      <dsp:spPr>
        <a:xfrm>
          <a:off x="0" y="71408"/>
          <a:ext cx="7416824" cy="148473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ANALIZAR LA NAVEGACIÓN DE LA RUTA LISBOA – LA GUAIRA DURANTE EL CRUCERO ATLÁNTICO 2012.</a:t>
          </a:r>
          <a:endParaRPr lang="es-EC" sz="2700" kern="1200" dirty="0"/>
        </a:p>
      </dsp:txBody>
      <dsp:txXfrm>
        <a:off x="72479" y="143887"/>
        <a:ext cx="7271866" cy="1339772"/>
      </dsp:txXfrm>
    </dsp:sp>
    <dsp:sp modelId="{2E2201D1-BD42-4CDE-875D-B746A100B278}">
      <dsp:nvSpPr>
        <dsp:cNvPr id="0" name=""/>
        <dsp:cNvSpPr/>
      </dsp:nvSpPr>
      <dsp:spPr>
        <a:xfrm>
          <a:off x="0" y="1633899"/>
          <a:ext cx="7416824" cy="148473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DESCRIBIR LAS MANIOBRAS DE LA ESTACIÓN MESANA EN EL BUQUE ESCUELA GUAYAS.</a:t>
          </a:r>
          <a:endParaRPr lang="es-EC" sz="2700" kern="1200" dirty="0"/>
        </a:p>
      </dsp:txBody>
      <dsp:txXfrm>
        <a:off x="72479" y="1706378"/>
        <a:ext cx="7271866" cy="1339772"/>
      </dsp:txXfrm>
    </dsp:sp>
    <dsp:sp modelId="{F2C039AF-1BC1-4D2E-932F-748D1E6E5FD3}">
      <dsp:nvSpPr>
        <dsp:cNvPr id="0" name=""/>
        <dsp:cNvSpPr/>
      </dsp:nvSpPr>
      <dsp:spPr>
        <a:xfrm>
          <a:off x="0" y="3196389"/>
          <a:ext cx="7416824" cy="148473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CONSIDERAR LOS DATOS METEOROLÓGICOS EN LA RUTA LISBOA – LA GUAIRA QUE SE PRESENTEN DURANTE LA NAVEGACIÓN.</a:t>
          </a:r>
          <a:endParaRPr lang="es-EC" sz="2700" kern="1200" dirty="0"/>
        </a:p>
      </dsp:txBody>
      <dsp:txXfrm>
        <a:off x="72479" y="3268868"/>
        <a:ext cx="7271866" cy="13397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6DD34-8D62-468A-8603-309CE126767A}" type="datetimeFigureOut">
              <a:rPr lang="es-EC" smtClean="0"/>
              <a:t>08/12/2013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71AFB-2103-4FC6-B78F-6AD120E831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08380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A3D3F-FA3A-43FB-819B-B918D157AE16}" type="datetimeFigureOut">
              <a:rPr lang="en-US" smtClean="0"/>
              <a:t>12/8/2013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9F434-8BE4-4208-A27E-B9B0B17D62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69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1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0BA7B-6512-457E-9777-A31778D6ADBB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29453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0BA7B-6512-457E-9777-A31778D6ADBB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8525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b="17288"/>
          <a:stretch/>
        </p:blipFill>
        <p:spPr>
          <a:xfrm>
            <a:off x="3628" y="0"/>
            <a:ext cx="9140372" cy="5040087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0"/>
            <a:ext cx="86868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2787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CE1C-EE64-46C6-A2D2-B3C1792F6C8A}" type="datetime1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3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69488"/>
            <a:ext cx="8686800" cy="4922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7D7C3-644C-4D0F-8322-91C491E6B536}" type="datetime1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2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6348" y="79956"/>
            <a:ext cx="2057400" cy="5851525"/>
          </a:xfrm>
        </p:spPr>
        <p:txBody>
          <a:bodyPr vert="eaVer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9956"/>
            <a:ext cx="6465348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7AE76-1D97-46BF-B964-0604A856E51E}" type="datetime1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80246"/>
            <a:ext cx="8686800" cy="4937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90D4-A059-4C75-82D4-E9DF3E7B3BF2}" type="datetime1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9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33942" b="17288"/>
          <a:stretch/>
        </p:blipFill>
        <p:spPr>
          <a:xfrm>
            <a:off x="3628" y="0"/>
            <a:ext cx="9140372" cy="2971800"/>
          </a:xfrm>
          <a:prstGeom prst="rect">
            <a:avLst/>
          </a:prstGeom>
          <a:effectLst>
            <a:reflection blurRad="6350" stA="50000" endPos="95000" dist="1016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24387"/>
            <a:ext cx="8686799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124200"/>
            <a:ext cx="86867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BD6C-A186-43C0-B818-DBBFE0DA42FB}" type="datetime1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1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254" y="1371600"/>
            <a:ext cx="4255546" cy="4937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267200" cy="4937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72057-BFCD-44F1-93B9-44163EC09627}" type="datetime1">
              <a:rPr lang="en-US" smtClean="0"/>
              <a:t>12/8/2013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7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496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014722"/>
            <a:ext cx="4268788" cy="42976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496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14722"/>
            <a:ext cx="4270375" cy="42976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88063-2CF8-49B6-A340-E6EF886B1FAE}" type="datetime1">
              <a:rPr lang="en-US" smtClean="0"/>
              <a:t>12/8/2013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4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C8EDF-5760-4DF8-A60A-BB2A2C0214EB}" type="datetime1">
              <a:rPr lang="en-US" smtClean="0"/>
              <a:t>12/8/2013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2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85F2-B1FE-4281-91DF-19FD810F4434}" type="datetime1">
              <a:rPr lang="en-US" smtClean="0"/>
              <a:t>12/8/2013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6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4684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4684"/>
            <a:ext cx="53403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16734"/>
            <a:ext cx="32369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ECFC-5ACF-44C1-A68A-B8B26CA3D8AF}" type="datetime1">
              <a:rPr lang="en-US" smtClean="0"/>
              <a:t>12/8/2013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7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164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28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831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FE2E7-8CE2-48B9-A15D-07A5520ABA19}" type="datetime1">
              <a:rPr lang="en-US" smtClean="0"/>
              <a:t>12/8/2013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7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derwater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>
            <a:lum bright="-10000" contrast="10000"/>
          </a:blip>
          <a:srcRect t="62763" b="17288"/>
          <a:stretch/>
        </p:blipFill>
        <p:spPr>
          <a:xfrm>
            <a:off x="3628" y="0"/>
            <a:ext cx="9140372" cy="1215573"/>
          </a:xfrm>
          <a:prstGeom prst="rect">
            <a:avLst/>
          </a:prstGeom>
          <a:effectLst>
            <a:reflection blurRad="6350" stA="25000" endPos="95000" dist="101600" dir="5400000" sy="-100000" algn="bl" rotWithShape="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7172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69998"/>
            <a:ext cx="86868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4D3BE-F943-42A1-B87F-FF1E16FE7104}" type="datetime1">
              <a:rPr lang="en-US" smtClean="0"/>
              <a:t>12/8/2013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8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8064896" cy="136815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C" sz="2600" b="1" dirty="0" smtClean="0">
                <a:latin typeface="Arial Rounded MT Bold" panose="020F0704030504030204" pitchFamily="34" charset="0"/>
              </a:rPr>
              <a:t>ARMADA DEL ECUADOR</a:t>
            </a:r>
            <a:br>
              <a:rPr lang="es-EC" sz="2600" b="1" dirty="0" smtClean="0">
                <a:latin typeface="Arial Rounded MT Bold" panose="020F0704030504030204" pitchFamily="34" charset="0"/>
              </a:rPr>
            </a:br>
            <a:r>
              <a:rPr lang="es-EC" sz="2600" b="1" dirty="0" smtClean="0">
                <a:latin typeface="Arial Rounded MT Bold" panose="020F0704030504030204" pitchFamily="34" charset="0"/>
              </a:rPr>
              <a:t>ESCUELA SUPERIOR NAVAL</a:t>
            </a:r>
            <a:br>
              <a:rPr lang="es-EC" sz="2600" b="1" dirty="0" smtClean="0">
                <a:latin typeface="Arial Rounded MT Bold" panose="020F0704030504030204" pitchFamily="34" charset="0"/>
              </a:rPr>
            </a:br>
            <a:r>
              <a:rPr lang="es-EC" sz="2600" b="1" dirty="0" smtClean="0">
                <a:latin typeface="Arial Rounded MT Bold" panose="020F0704030504030204" pitchFamily="34" charset="0"/>
              </a:rPr>
              <a:t>“CMDTE. RAFAEL MORÁN VALVERDE”</a:t>
            </a:r>
            <a:endParaRPr lang="es-EC" sz="2600" dirty="0">
              <a:latin typeface="Arial Rounded MT Bold" panose="020F070403050403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51620" y="2276872"/>
            <a:ext cx="7056784" cy="648072"/>
          </a:xfrm>
        </p:spPr>
        <p:txBody>
          <a:bodyPr>
            <a:normAutofit/>
          </a:bodyPr>
          <a:lstStyle/>
          <a:p>
            <a:pPr algn="ctr"/>
            <a:r>
              <a:rPr lang="es-EC" b="1" dirty="0" smtClean="0"/>
              <a:t>PROYECTO PROFESIONAL DE GRADO</a:t>
            </a:r>
            <a:endParaRPr lang="es-EC" b="1" dirty="0"/>
          </a:p>
        </p:txBody>
      </p:sp>
      <p:pic>
        <p:nvPicPr>
          <p:cNvPr id="4" name="3 Imagen" descr="LOGO UNINAV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456" y="116752"/>
            <a:ext cx="900000" cy="90000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611560" y="2996952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MANIOBRAS EN LA ESTACIÓN MESANA Y LAS CONDICIONES ATMOSFÉRICAS EN LA RUTA LISBOA – LA GUAIRA EN EL CRUCERO INTERNACIONAL 2012. PROPUESTA DE EMPLEO DEL VELAMEN EN LAS DISTINTAS CONDICIONES DE MANIOBRA.</a:t>
            </a:r>
            <a:endParaRPr lang="es-EC" sz="2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419872" y="5805264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latin typeface="Arial Rounded MT Bold" panose="020F0704030504030204" pitchFamily="34" charset="0"/>
              </a:rPr>
              <a:t>-SALINAS-</a:t>
            </a:r>
          </a:p>
          <a:p>
            <a:pPr algn="ctr"/>
            <a:r>
              <a:rPr lang="es-EC" sz="2400" b="1" dirty="0" smtClean="0">
                <a:latin typeface="Arial Rounded MT Bold" panose="020F0704030504030204" pitchFamily="34" charset="0"/>
              </a:rPr>
              <a:t>2013</a:t>
            </a:r>
            <a:endParaRPr lang="es-EC" sz="2400" b="1" dirty="0">
              <a:latin typeface="Arial Rounded MT Bold" panose="020F070403050403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372650" y="5157192"/>
            <a:ext cx="4431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 smtClean="0">
                <a:latin typeface="Arial Rounded MT Bold" panose="020F0704030504030204" pitchFamily="34" charset="0"/>
              </a:rPr>
              <a:t>AUTOR:</a:t>
            </a:r>
          </a:p>
          <a:p>
            <a:r>
              <a:rPr lang="es-EC" dirty="0" smtClean="0">
                <a:latin typeface="Arial Rounded MT Bold" panose="020F0704030504030204" pitchFamily="34" charset="0"/>
              </a:rPr>
              <a:t>RÓMULO DANIEL DONOSO CABEZAS</a:t>
            </a:r>
            <a:endParaRPr lang="es-EC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64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10</a:t>
            </a:fld>
            <a:endParaRPr lang="en-US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23528" y="77185"/>
            <a:ext cx="8424935" cy="90354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latin typeface="Arial Rounded MT Bold" panose="020F0704030504030204" pitchFamily="34" charset="0"/>
              </a:rPr>
              <a:t>4</a:t>
            </a:r>
            <a:r>
              <a:rPr lang="es-EC" dirty="0" smtClean="0">
                <a:latin typeface="Arial Rounded MT Bold" panose="020F0704030504030204" pitchFamily="34" charset="0"/>
              </a:rPr>
              <a:t>. MARCO TEÓRICO</a:t>
            </a:r>
            <a:endParaRPr lang="es-EC" dirty="0">
              <a:latin typeface="Arial Rounded MT Bold" panose="020F0704030504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43608" y="1268760"/>
            <a:ext cx="7344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latin typeface="Arial Rounded MT Bold" panose="020F0704030504030204" pitchFamily="34" charset="0"/>
              </a:rPr>
              <a:t>MANIOBRAS DE LA ESTACIÓN MESANA</a:t>
            </a:r>
          </a:p>
        </p:txBody>
      </p:sp>
      <p:pic>
        <p:nvPicPr>
          <p:cNvPr id="8" name="7 Imagen" descr="Virada por avant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72311"/>
            <a:ext cx="3312368" cy="4849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 descr="Virada por redond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384" y="1844824"/>
            <a:ext cx="3240000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797967" y="1916832"/>
            <a:ext cx="461665" cy="4772589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s-EC" sz="1600" dirty="0">
                <a:latin typeface="Arial Rounded MT Bold" panose="020F0704030504030204" pitchFamily="34" charset="0"/>
              </a:rPr>
              <a:t>VIRADA POR AVANTE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8070775" y="1742885"/>
            <a:ext cx="461665" cy="5070491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s-EC" sz="1600" dirty="0">
                <a:latin typeface="Arial Rounded MT Bold" panose="020F0704030504030204" pitchFamily="34" charset="0"/>
              </a:rPr>
              <a:t>VIRADA POR </a:t>
            </a:r>
            <a:r>
              <a:rPr lang="es-EC" sz="1600" dirty="0" smtClean="0">
                <a:latin typeface="Arial Rounded MT Bold" panose="020F0704030504030204" pitchFamily="34" charset="0"/>
              </a:rPr>
              <a:t>REDONDO</a:t>
            </a:r>
            <a:endParaRPr lang="es-EC" sz="1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55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24544" y="44624"/>
            <a:ext cx="9793088" cy="1047559"/>
          </a:xfrm>
        </p:spPr>
        <p:txBody>
          <a:bodyPr>
            <a:noAutofit/>
          </a:bodyPr>
          <a:lstStyle/>
          <a:p>
            <a:pPr algn="ctr"/>
            <a:r>
              <a:rPr lang="es-EC" sz="4200" dirty="0">
                <a:latin typeface="Arial Rounded MT Bold" panose="020F0704030504030204" pitchFamily="34" charset="0"/>
              </a:rPr>
              <a:t>5. DIAGNÓSTICO DEL PROBLEMA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391093881"/>
              </p:ext>
            </p:extLst>
          </p:nvPr>
        </p:nvGraphicFramePr>
        <p:xfrm>
          <a:off x="755576" y="1397000"/>
          <a:ext cx="7632848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593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2401" y="5177"/>
            <a:ext cx="7776863" cy="903543"/>
          </a:xfrm>
        </p:spPr>
        <p:txBody>
          <a:bodyPr>
            <a:normAutofit/>
          </a:bodyPr>
          <a:lstStyle/>
          <a:p>
            <a:pPr algn="ctr"/>
            <a:r>
              <a:rPr lang="es-EC" sz="4200" dirty="0">
                <a:latin typeface="Arial Rounded MT Bold" panose="020F0704030504030204" pitchFamily="34" charset="0"/>
              </a:rPr>
              <a:t>6. METODOLOGÍA</a:t>
            </a:r>
          </a:p>
        </p:txBody>
      </p:sp>
      <p:pic>
        <p:nvPicPr>
          <p:cNvPr id="1030" name="Picture 6" descr="E:\ARCHIVOS LAPTOP HP\Pictures\CRUCERO INTERNACIONAL\REGATA A CORUÑA - DUBLÍN\IMG_2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10134600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195813658"/>
              </p:ext>
            </p:extLst>
          </p:nvPr>
        </p:nvGraphicFramePr>
        <p:xfrm>
          <a:off x="827584" y="1397000"/>
          <a:ext cx="7776864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2884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13</a:t>
            </a:fld>
            <a:endParaRPr lang="en-US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51520" y="116632"/>
            <a:ext cx="8642127" cy="9035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C" sz="4200" dirty="0">
                <a:latin typeface="Arial Rounded MT Bold" panose="020F0704030504030204" pitchFamily="34" charset="0"/>
              </a:rPr>
              <a:t>7</a:t>
            </a:r>
            <a:r>
              <a:rPr lang="es-EC" sz="4200" dirty="0" smtClean="0">
                <a:latin typeface="Arial Rounded MT Bold" panose="020F0704030504030204" pitchFamily="34" charset="0"/>
              </a:rPr>
              <a:t>. </a:t>
            </a:r>
            <a:r>
              <a:rPr lang="es-EC" sz="4200" dirty="0">
                <a:latin typeface="Arial Rounded MT Bold" panose="020F0704030504030204" pitchFamily="34" charset="0"/>
              </a:rPr>
              <a:t>TÉCNICAS DE RECOLECCIÓN DE DATOS</a:t>
            </a: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201381512"/>
              </p:ext>
            </p:extLst>
          </p:nvPr>
        </p:nvGraphicFramePr>
        <p:xfrm>
          <a:off x="251520" y="1412776"/>
          <a:ext cx="871296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231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-144016"/>
            <a:ext cx="9001000" cy="1412776"/>
          </a:xfrm>
          <a:noFill/>
        </p:spPr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s-EC" sz="4200" b="1" kern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Rounded MT Bold" panose="020F0704030504030204" pitchFamily="34" charset="0"/>
                <a:ea typeface="+mj-ea"/>
                <a:cs typeface="+mj-cs"/>
              </a:rPr>
              <a:t>8. ANÁLISIS </a:t>
            </a:r>
            <a:r>
              <a:rPr lang="es-EC" sz="42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Rounded MT Bold" panose="020F0704030504030204" pitchFamily="34" charset="0"/>
                <a:ea typeface="+mj-ea"/>
                <a:cs typeface="+mj-cs"/>
              </a:rPr>
              <a:t>DE LA INFORMACIÓN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87524" y="1985352"/>
            <a:ext cx="856895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LAS PILOT CHARTS SON DE GRAN IMPORTANCIA PARA LA PLANIFICACIÓN DE UNA NAVEGACIÓN MÁS AÚN SI ES A VELA, PARA PODER PRONOSTICAR LA CORRIENTE, DIRECCIÓN Y FUERZA DEL VIENTO EN LOS DIFERENTES OCÉANOS. </a:t>
            </a:r>
          </a:p>
          <a:p>
            <a:pPr algn="just"/>
            <a:endParaRPr lang="es-EC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EL PERSONAL TIENE CONOCIMIENTO  Y ESTA CONSIENTE DE LAS RESTRICCIONES DE SEGURIDAD QUE SE DEBEN TOMAR EN CUENTA PARA LA REALIZACIÓN DE LAS DIFERENTES MANIOBRAS EN LA ESTACIÓN MESANA.</a:t>
            </a:r>
          </a:p>
          <a:p>
            <a:pPr algn="just"/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14</a:t>
            </a:fld>
            <a:endParaRPr lang="en-US"/>
          </a:p>
        </p:txBody>
      </p:sp>
      <p:sp>
        <p:nvSpPr>
          <p:cNvPr id="6" name="5 CuadroTexto"/>
          <p:cNvSpPr txBox="1"/>
          <p:nvPr/>
        </p:nvSpPr>
        <p:spPr>
          <a:xfrm>
            <a:off x="1205626" y="1340768"/>
            <a:ext cx="6732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latin typeface="Arial Rounded MT Bold" panose="020F0704030504030204" pitchFamily="34" charset="0"/>
              </a:rPr>
              <a:t>ANÁLISIS DE LAS ENCUESTAS</a:t>
            </a:r>
            <a:endParaRPr lang="es-EC" sz="28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7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2640975"/>
              </p:ext>
            </p:extLst>
          </p:nvPr>
        </p:nvGraphicFramePr>
        <p:xfrm>
          <a:off x="2195736" y="3789040"/>
          <a:ext cx="5311606" cy="30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112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124744"/>
            <a:ext cx="8712968" cy="1332635"/>
          </a:xfrm>
        </p:spPr>
        <p:txBody>
          <a:bodyPr>
            <a:normAutofit/>
          </a:bodyPr>
          <a:lstStyle/>
          <a:p>
            <a:r>
              <a:rPr lang="es-EC" sz="2800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ANÁLISIS DE LA ENTREVISTA AL SR. CPCB-SU FRANCISCO VASQUEZ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298448890"/>
              </p:ext>
            </p:extLst>
          </p:nvPr>
        </p:nvGraphicFramePr>
        <p:xfrm>
          <a:off x="611560" y="2060848"/>
          <a:ext cx="763284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15</a:t>
            </a:fld>
            <a:endParaRPr lang="en-US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07504" y="-144016"/>
            <a:ext cx="9001000" cy="14127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lvl="2" algn="ctr" rtl="0">
              <a:spcBef>
                <a:spcPct val="0"/>
              </a:spcBef>
            </a:pPr>
            <a:r>
              <a:rPr lang="es-EC" sz="4200" b="1" kern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Rounded MT Bold" panose="020F0704030504030204" pitchFamily="34" charset="0"/>
                <a:ea typeface="+mj-ea"/>
                <a:cs typeface="+mj-cs"/>
              </a:rPr>
              <a:t>8. ANÁLISIS DE LA INFORMACIÓN</a:t>
            </a:r>
            <a:endParaRPr lang="es-EC" sz="42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8132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16</a:t>
            </a:fld>
            <a:endParaRPr lang="en-US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07504" y="-144016"/>
            <a:ext cx="9001000" cy="14127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lvl="2" algn="ctr" rtl="0">
              <a:spcBef>
                <a:spcPct val="0"/>
              </a:spcBef>
            </a:pPr>
            <a:r>
              <a:rPr lang="es-EC" sz="4200" b="1" kern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Rounded MT Bold" panose="020F0704030504030204" pitchFamily="34" charset="0"/>
                <a:ea typeface="+mj-ea"/>
                <a:cs typeface="+mj-cs"/>
              </a:rPr>
              <a:t>8. ANÁLISIS DE LA INFORMACIÓN</a:t>
            </a:r>
            <a:endParaRPr lang="es-EC" sz="42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51520" y="1232269"/>
            <a:ext cx="8712968" cy="1332635"/>
          </a:xfrm>
        </p:spPr>
        <p:txBody>
          <a:bodyPr>
            <a:normAutofit fontScale="90000"/>
          </a:bodyPr>
          <a:lstStyle/>
          <a:p>
            <a:r>
              <a:rPr lang="es-EC" sz="2800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NAVEGACIÓN DEL BUQUE ESCUELA GUAYAS EN LA RUTA LISBOA – LA GUAIRA DURANTE EL CRUCERO ATLÁNTICO 2012.</a:t>
            </a:r>
            <a:endParaRPr lang="es-EC" sz="2800" dirty="0">
              <a:solidFill>
                <a:schemeClr val="tx1"/>
              </a:solidFill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229126"/>
              </p:ext>
            </p:extLst>
          </p:nvPr>
        </p:nvGraphicFramePr>
        <p:xfrm>
          <a:off x="971597" y="3004160"/>
          <a:ext cx="7488835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76265"/>
                <a:gridCol w="1188336"/>
                <a:gridCol w="1308078"/>
                <a:gridCol w="1308078"/>
                <a:gridCol w="130807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NAVEGACIÓN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1-6</a:t>
                      </a:r>
                      <a:r>
                        <a:rPr lang="es-EC" baseline="0" dirty="0" smtClean="0"/>
                        <a:t> DÍA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6-12 DÍA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12-18 DÍA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18-24 DÍA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DIRECCIÓN VIENTO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SO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S0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NO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E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FUERZA DEL VIENTO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18 NUDOS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22 NUDOS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10 NUDOS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20 NUDOS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DIRECCIÓN CORRIENTE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SO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NO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O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PRESIÓN ATMOSFÉRICA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1012mb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1006mb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1010mb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1018mb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VISIBILIDAD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 MN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7 MN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8</a:t>
                      </a:r>
                      <a:r>
                        <a:rPr lang="es-EC" baseline="0" dirty="0" smtClean="0"/>
                        <a:t> MN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 MN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046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17</a:t>
            </a:fld>
            <a:endParaRPr lang="en-US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07504" y="-144016"/>
            <a:ext cx="9001000" cy="14127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lvl="2" algn="ctr" rtl="0">
              <a:spcBef>
                <a:spcPct val="0"/>
              </a:spcBef>
            </a:pPr>
            <a:r>
              <a:rPr lang="es-EC" sz="4200" b="1" kern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Rounded MT Bold" panose="020F0704030504030204" pitchFamily="34" charset="0"/>
                <a:ea typeface="+mj-ea"/>
                <a:cs typeface="+mj-cs"/>
              </a:rPr>
              <a:t>8. ANÁLISIS DE LA INFORMACIÓN</a:t>
            </a:r>
            <a:endParaRPr lang="es-EC" sz="42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51520" y="1232269"/>
            <a:ext cx="8712968" cy="1332635"/>
          </a:xfrm>
        </p:spPr>
        <p:txBody>
          <a:bodyPr>
            <a:normAutofit fontScale="90000"/>
          </a:bodyPr>
          <a:lstStyle/>
          <a:p>
            <a:r>
              <a:rPr lang="es-EC" sz="2800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NAVEGACIÓN DEL BUQUE ESCUELA GUAYAS EN LA RUTA LISBOA – LA GUAIRA DURANTE EL CRUCERO ATLÁNTICO 2012.</a:t>
            </a:r>
            <a:endParaRPr lang="es-EC" sz="2800" dirty="0">
              <a:solidFill>
                <a:schemeClr val="tx1"/>
              </a:solidFill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303010"/>
              </p:ext>
            </p:extLst>
          </p:nvPr>
        </p:nvGraphicFramePr>
        <p:xfrm>
          <a:off x="971597" y="3004160"/>
          <a:ext cx="7488835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76265"/>
                <a:gridCol w="1188336"/>
                <a:gridCol w="1308078"/>
                <a:gridCol w="1308078"/>
                <a:gridCol w="130807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24 DÍAS = 576 HORAS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1-6</a:t>
                      </a:r>
                      <a:r>
                        <a:rPr lang="es-EC" baseline="0" dirty="0" smtClean="0"/>
                        <a:t> DÍA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6-12 DÍA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12-18 DÍA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18-24 DÍA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DISTANCIA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1000 MN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1000</a:t>
                      </a:r>
                      <a:r>
                        <a:rPr lang="es-EC" baseline="0" dirty="0" smtClean="0"/>
                        <a:t> MN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700 MN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500 MN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VELOCIDAD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5</a:t>
                      </a:r>
                      <a:r>
                        <a:rPr lang="es-EC" baseline="0" dirty="0" smtClean="0"/>
                        <a:t> NUDOS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5 NUDOS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5 NUDOS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7 NUDOS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RV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270°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255°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235°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200°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APAREJO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10-00-10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10-00-10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10-00-10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20-01-10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18</a:t>
            </a:fld>
            <a:endParaRPr lang="en-US"/>
          </a:p>
        </p:txBody>
      </p:sp>
      <p:sp>
        <p:nvSpPr>
          <p:cNvPr id="25" name="24 Rectángulo"/>
          <p:cNvSpPr/>
          <p:nvPr/>
        </p:nvSpPr>
        <p:spPr>
          <a:xfrm>
            <a:off x="1403648" y="-116235"/>
            <a:ext cx="6624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Rounded MT Bold" panose="020F0704030504030204" pitchFamily="34" charset="0"/>
                <a:ea typeface="+mj-ea"/>
                <a:cs typeface="+mj-cs"/>
              </a:rPr>
              <a:t>8. ANÁLISIS DE LA INFORMACIÓN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539552" y="1713658"/>
            <a:ext cx="8136904" cy="4595662"/>
            <a:chOff x="323528" y="1713658"/>
            <a:chExt cx="8136904" cy="4595662"/>
          </a:xfrm>
        </p:grpSpPr>
        <p:grpSp>
          <p:nvGrpSpPr>
            <p:cNvPr id="22" name="21 Grupo"/>
            <p:cNvGrpSpPr/>
            <p:nvPr/>
          </p:nvGrpSpPr>
          <p:grpSpPr>
            <a:xfrm>
              <a:off x="323528" y="1713658"/>
              <a:ext cx="8136904" cy="4595662"/>
              <a:chOff x="-70183" y="55335"/>
              <a:chExt cx="8280920" cy="6435654"/>
            </a:xfrm>
          </p:grpSpPr>
          <p:pic>
            <p:nvPicPr>
              <p:cNvPr id="5" name="4 Imagen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0183" y="55335"/>
                <a:ext cx="8280920" cy="6435654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  <p:cxnSp>
            <p:nvCxnSpPr>
              <p:cNvPr id="7" name="6 Conector recto de flecha"/>
              <p:cNvCxnSpPr/>
              <p:nvPr/>
            </p:nvCxnSpPr>
            <p:spPr>
              <a:xfrm>
                <a:off x="4427984" y="1988840"/>
                <a:ext cx="1008112" cy="0"/>
              </a:xfrm>
              <a:prstGeom prst="straightConnector1">
                <a:avLst/>
              </a:prstGeom>
              <a:ln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7 CuadroTexto"/>
              <p:cNvSpPr txBox="1"/>
              <p:nvPr/>
            </p:nvSpPr>
            <p:spPr>
              <a:xfrm>
                <a:off x="4593902" y="1987128"/>
                <a:ext cx="6762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200" dirty="0" smtClean="0"/>
                  <a:t>RV 270°</a:t>
                </a:r>
                <a:endParaRPr lang="es-EC" sz="1200" dirty="0"/>
              </a:p>
            </p:txBody>
          </p:sp>
          <p:grpSp>
            <p:nvGrpSpPr>
              <p:cNvPr id="14" name="13 Grupo"/>
              <p:cNvGrpSpPr/>
              <p:nvPr/>
            </p:nvGrpSpPr>
            <p:grpSpPr>
              <a:xfrm>
                <a:off x="3362935" y="1969080"/>
                <a:ext cx="1316968" cy="606110"/>
                <a:chOff x="4006120" y="1977102"/>
                <a:chExt cx="890404" cy="360040"/>
              </a:xfrm>
            </p:grpSpPr>
            <p:sp>
              <p:nvSpPr>
                <p:cNvPr id="10" name="9 CuadroTexto"/>
                <p:cNvSpPr txBox="1"/>
                <p:nvPr/>
              </p:nvSpPr>
              <p:spPr>
                <a:xfrm rot="19984047">
                  <a:off x="4220249" y="2056442"/>
                  <a:ext cx="67627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C" sz="1200" dirty="0" smtClean="0"/>
                    <a:t>RV 255°</a:t>
                  </a:r>
                  <a:endParaRPr lang="es-EC" sz="1200" dirty="0"/>
                </a:p>
              </p:txBody>
            </p:sp>
            <p:cxnSp>
              <p:nvCxnSpPr>
                <p:cNvPr id="11" name="10 Conector recto de flecha"/>
                <p:cNvCxnSpPr/>
                <p:nvPr/>
              </p:nvCxnSpPr>
              <p:spPr>
                <a:xfrm flipV="1">
                  <a:off x="4006120" y="1977102"/>
                  <a:ext cx="720080" cy="360040"/>
                </a:xfrm>
                <a:prstGeom prst="straightConnector1">
                  <a:avLst/>
                </a:prstGeom>
                <a:ln>
                  <a:headEnd type="triangle"/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14 Grupo"/>
              <p:cNvGrpSpPr/>
              <p:nvPr/>
            </p:nvGrpSpPr>
            <p:grpSpPr>
              <a:xfrm rot="20837822">
                <a:off x="2527057" y="2668601"/>
                <a:ext cx="999344" cy="504952"/>
                <a:chOff x="3995936" y="1988840"/>
                <a:chExt cx="815784" cy="415134"/>
              </a:xfrm>
            </p:grpSpPr>
            <p:sp>
              <p:nvSpPr>
                <p:cNvPr id="16" name="15 CuadroTexto"/>
                <p:cNvSpPr txBox="1"/>
                <p:nvPr/>
              </p:nvSpPr>
              <p:spPr>
                <a:xfrm rot="20414314">
                  <a:off x="4135445" y="2126975"/>
                  <a:ext cx="67627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C" sz="1200" dirty="0" smtClean="0"/>
                    <a:t>RV 255°</a:t>
                  </a:r>
                  <a:endParaRPr lang="es-EC" sz="1200" dirty="0"/>
                </a:p>
              </p:txBody>
            </p:sp>
            <p:cxnSp>
              <p:nvCxnSpPr>
                <p:cNvPr id="17" name="16 Conector recto de flecha"/>
                <p:cNvCxnSpPr/>
                <p:nvPr/>
              </p:nvCxnSpPr>
              <p:spPr>
                <a:xfrm flipV="1">
                  <a:off x="3995936" y="1988840"/>
                  <a:ext cx="720080" cy="360040"/>
                </a:xfrm>
                <a:prstGeom prst="straightConnector1">
                  <a:avLst/>
                </a:prstGeom>
                <a:ln>
                  <a:headEnd type="triangle"/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18 Grupo"/>
              <p:cNvGrpSpPr/>
              <p:nvPr/>
            </p:nvGrpSpPr>
            <p:grpSpPr>
              <a:xfrm rot="19645798">
                <a:off x="2019755" y="3209116"/>
                <a:ext cx="662337" cy="797490"/>
                <a:chOff x="4123047" y="1825880"/>
                <a:chExt cx="552056" cy="653649"/>
              </a:xfrm>
            </p:grpSpPr>
            <p:sp>
              <p:nvSpPr>
                <p:cNvPr id="20" name="19 CuadroTexto"/>
                <p:cNvSpPr txBox="1"/>
                <p:nvPr/>
              </p:nvSpPr>
              <p:spPr>
                <a:xfrm rot="20144980">
                  <a:off x="4123047" y="2149375"/>
                  <a:ext cx="552056" cy="227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C" sz="1200" dirty="0" smtClean="0"/>
                    <a:t>RV 200°</a:t>
                  </a:r>
                  <a:endParaRPr lang="es-EC" sz="1200" dirty="0"/>
                </a:p>
              </p:txBody>
            </p:sp>
            <p:cxnSp>
              <p:nvCxnSpPr>
                <p:cNvPr id="21" name="20 Conector recto de flecha"/>
                <p:cNvCxnSpPr/>
                <p:nvPr/>
              </p:nvCxnSpPr>
              <p:spPr>
                <a:xfrm rot="1954202" flipV="1">
                  <a:off x="4235746" y="1825880"/>
                  <a:ext cx="317640" cy="653649"/>
                </a:xfrm>
                <a:prstGeom prst="straightConnector1">
                  <a:avLst/>
                </a:prstGeom>
                <a:ln>
                  <a:headEnd type="triangle"/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" name="1 CuadroTexto"/>
            <p:cNvSpPr txBox="1"/>
            <p:nvPr/>
          </p:nvSpPr>
          <p:spPr>
            <a:xfrm>
              <a:off x="4887167" y="2863969"/>
              <a:ext cx="7649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200" dirty="0" smtClean="0"/>
                <a:t>5 NUDOS</a:t>
              </a:r>
              <a:endParaRPr lang="es-EC" sz="1200" dirty="0"/>
            </a:p>
          </p:txBody>
        </p:sp>
        <p:sp>
          <p:nvSpPr>
            <p:cNvPr id="18" name="17 CuadroTexto"/>
            <p:cNvSpPr txBox="1"/>
            <p:nvPr/>
          </p:nvSpPr>
          <p:spPr>
            <a:xfrm rot="20226569">
              <a:off x="3783294" y="3065285"/>
              <a:ext cx="7649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200" dirty="0" smtClean="0"/>
                <a:t>5 NUDOS</a:t>
              </a:r>
              <a:endParaRPr lang="es-EC" sz="1200" dirty="0"/>
            </a:p>
          </p:txBody>
        </p:sp>
        <p:sp>
          <p:nvSpPr>
            <p:cNvPr id="23" name="22 CuadroTexto"/>
            <p:cNvSpPr txBox="1"/>
            <p:nvPr/>
          </p:nvSpPr>
          <p:spPr>
            <a:xfrm rot="19681213">
              <a:off x="2898016" y="3510069"/>
              <a:ext cx="7649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200" dirty="0" smtClean="0"/>
                <a:t>5 NUDOS</a:t>
              </a:r>
              <a:endParaRPr lang="es-EC" sz="1200" dirty="0"/>
            </a:p>
          </p:txBody>
        </p:sp>
        <p:sp>
          <p:nvSpPr>
            <p:cNvPr id="24" name="23 CuadroTexto"/>
            <p:cNvSpPr txBox="1"/>
            <p:nvPr/>
          </p:nvSpPr>
          <p:spPr>
            <a:xfrm rot="18326030">
              <a:off x="2165641" y="4122703"/>
              <a:ext cx="7649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200" dirty="0" smtClean="0"/>
                <a:t>5 NUDOS</a:t>
              </a:r>
              <a:endParaRPr lang="es-EC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0083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19</a:t>
            </a:fld>
            <a:endParaRPr lang="en-US"/>
          </a:p>
        </p:txBody>
      </p:sp>
      <p:sp>
        <p:nvSpPr>
          <p:cNvPr id="5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lvl="2" algn="ctr" rtl="0">
              <a:spcBef>
                <a:spcPct val="0"/>
              </a:spcBef>
            </a:pPr>
            <a:r>
              <a:rPr lang="es-EC" sz="4200" b="1" kern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Rounded MT Bold" panose="020F0704030504030204" pitchFamily="34" charset="0"/>
                <a:ea typeface="+mj-ea"/>
                <a:cs typeface="+mj-cs"/>
              </a:rPr>
              <a:t>8. ANÁLISIS DE LA INFORMACIÓN</a:t>
            </a:r>
            <a:endParaRPr lang="es-EC" sz="4200" b="1" kern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79512" y="1268760"/>
            <a:ext cx="871296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PORCENTAJE DEL EMPLEO DEL VELAMEN</a:t>
            </a:r>
            <a:endParaRPr lang="es-EC" sz="2800" dirty="0">
              <a:solidFill>
                <a:schemeClr val="tx1"/>
              </a:solidFill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3667601105"/>
              </p:ext>
            </p:extLst>
          </p:nvPr>
        </p:nvGraphicFramePr>
        <p:xfrm>
          <a:off x="1560004" y="220486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967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11760" y="116632"/>
            <a:ext cx="4608512" cy="792088"/>
          </a:xfrm>
        </p:spPr>
        <p:txBody>
          <a:bodyPr vert="horz">
            <a:noAutofit/>
          </a:bodyPr>
          <a:lstStyle/>
          <a:p>
            <a:r>
              <a:rPr lang="es-EC" sz="5400" dirty="0" smtClean="0">
                <a:latin typeface="Arial Rounded MT Bold" panose="020F0704030504030204" pitchFamily="34" charset="0"/>
              </a:rPr>
              <a:t>AGENDA</a:t>
            </a:r>
            <a:endParaRPr lang="es-EC" sz="54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4232989771"/>
              </p:ext>
            </p:extLst>
          </p:nvPr>
        </p:nvGraphicFramePr>
        <p:xfrm>
          <a:off x="1259632" y="1700808"/>
          <a:ext cx="6624736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1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975551"/>
          </a:xfrm>
        </p:spPr>
        <p:txBody>
          <a:bodyPr>
            <a:normAutofit/>
          </a:bodyPr>
          <a:lstStyle/>
          <a:p>
            <a:pPr algn="ctr"/>
            <a:r>
              <a:rPr lang="es-EC" sz="4200" dirty="0">
                <a:latin typeface="Arial Rounded MT Bold" panose="020F0704030504030204" pitchFamily="34" charset="0"/>
              </a:rPr>
              <a:t>9. </a:t>
            </a:r>
            <a:r>
              <a:rPr lang="es-EC" sz="4200" dirty="0" smtClean="0">
                <a:latin typeface="Arial Rounded MT Bold" panose="020F0704030504030204" pitchFamily="34" charset="0"/>
              </a:rPr>
              <a:t>PROPUESTA</a:t>
            </a:r>
            <a:endParaRPr lang="es-EC" sz="4200" dirty="0">
              <a:latin typeface="Arial Rounded MT Bold" panose="020F0704030504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2132856"/>
            <a:ext cx="8424936" cy="23762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C" sz="2600" dirty="0" smtClean="0">
                <a:effectLst/>
              </a:rPr>
              <a:t>PRESENTAR UNA PLANIFICACIÓN PARA LLEVAR UNA NAVEGACIÓN EFICIENTE EN EL  BUQUE ESCUELA GUAYAS CONSIDERANDO LAS MANIOBRAS QUE SE REALIZAN EN LA ESTACIÓN MESANA Y LOS FACTORES METEOROLÓGICOS QUE AFECTAN A ESTA.</a:t>
            </a:r>
          </a:p>
          <a:p>
            <a:pPr marL="0" indent="0" algn="just">
              <a:buNone/>
            </a:pPr>
            <a:endParaRPr lang="es-EC" sz="2600" dirty="0"/>
          </a:p>
        </p:txBody>
      </p:sp>
      <p:pic>
        <p:nvPicPr>
          <p:cNvPr id="4098" name="Picture 2" descr="http://www.armada.mil.ec/wp-content/uploads/2013/06/P60722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95074"/>
            <a:ext cx="3456384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20</a:t>
            </a:fld>
            <a:endParaRPr lang="en-U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79512" y="1340768"/>
            <a:ext cx="871296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PLANIFICACIÓN DE LA NAVEGACIÓN EN LA RUTA LISBOA – LA GUAIRA</a:t>
            </a:r>
            <a:endParaRPr lang="es-EC" sz="2800" dirty="0">
              <a:solidFill>
                <a:schemeClr val="tx1"/>
              </a:solidFill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20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74" y="188640"/>
            <a:ext cx="8928992" cy="831535"/>
          </a:xfrm>
        </p:spPr>
        <p:txBody>
          <a:bodyPr/>
          <a:lstStyle/>
          <a:p>
            <a:pPr algn="ctr"/>
            <a:r>
              <a:rPr lang="es-EC" dirty="0" smtClean="0"/>
              <a:t>DESARROLLO DE LA PROPUESTA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84784"/>
            <a:ext cx="8352928" cy="1584176"/>
          </a:xfrm>
        </p:spPr>
        <p:txBody>
          <a:bodyPr/>
          <a:lstStyle/>
          <a:p>
            <a:pPr marL="0" indent="0" algn="just">
              <a:buNone/>
            </a:pPr>
            <a:r>
              <a:rPr lang="es-EC" sz="2800" dirty="0" smtClean="0">
                <a:effectLst/>
              </a:rPr>
              <a:t>SE DEBE CONSIDERAR  COMO UNA REFERENCIA LA DISTANCIA PROPUESTA EN LA PILOT CHARTS PARA EL MES DE OCTUBRE EN LA RUTA LISBOA – LA GUAIRA</a:t>
            </a:r>
            <a:r>
              <a:rPr lang="es-EC" dirty="0" smtClean="0">
                <a:effectLst/>
              </a:rPr>
              <a:t>. </a:t>
            </a:r>
            <a:endParaRPr lang="es-EC" dirty="0"/>
          </a:p>
        </p:txBody>
      </p:sp>
      <p:pic>
        <p:nvPicPr>
          <p:cNvPr id="4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40" b="26782"/>
          <a:stretch/>
        </p:blipFill>
        <p:spPr bwMode="auto">
          <a:xfrm>
            <a:off x="1763688" y="3212976"/>
            <a:ext cx="5904656" cy="34869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4647" y="-99393"/>
            <a:ext cx="8712968" cy="13681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C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ANÁLISIS DE CONDICIÓN DE VIENTO Y CORRIENTE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5" t="13322" r="1513" b="39182"/>
          <a:stretch/>
        </p:blipFill>
        <p:spPr bwMode="auto">
          <a:xfrm>
            <a:off x="1043609" y="1587448"/>
            <a:ext cx="7056783" cy="3353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3 CuadroTexto"/>
          <p:cNvSpPr txBox="1"/>
          <p:nvPr/>
        </p:nvSpPr>
        <p:spPr>
          <a:xfrm>
            <a:off x="209878" y="5028852"/>
            <a:ext cx="8784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800" dirty="0"/>
              <a:t>LAS CONDICIONES DE VIENTO PREDOMINANTE EN EL ATLÁNTICO NORTE PARA EL MES DE OCTUBRE SON: NE – E. </a:t>
            </a:r>
          </a:p>
          <a:p>
            <a:pPr algn="just"/>
            <a:r>
              <a:rPr lang="es-EC" sz="2800" dirty="0" smtClean="0"/>
              <a:t>LA </a:t>
            </a:r>
            <a:r>
              <a:rPr lang="es-EC" sz="2800" dirty="0"/>
              <a:t>CORRIENTE ES FAVORABLE DURANTE TODA LA RUTA RECOMENDADA </a:t>
            </a:r>
            <a:r>
              <a:rPr lang="es-EC" sz="2800" dirty="0" smtClean="0"/>
              <a:t>.</a:t>
            </a:r>
            <a:endParaRPr lang="es-EC" sz="2800" dirty="0"/>
          </a:p>
          <a:p>
            <a:endParaRPr lang="es-EC" sz="2800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6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76647" y="5517232"/>
            <a:ext cx="8712968" cy="172819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C" sz="2800" dirty="0" smtClean="0">
                <a:effectLst/>
              </a:rPr>
              <a:t>EN LA RUTA RECOMENDADA TENDREMOS UN PROMEDIO DE PRESIÓN ATMOSFÉRICA DE 1020 – 1012 MB.</a:t>
            </a:r>
            <a:endParaRPr lang="es-EC" sz="2800" dirty="0"/>
          </a:p>
        </p:txBody>
      </p:sp>
      <p:pic>
        <p:nvPicPr>
          <p:cNvPr id="5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6408712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2 Marcador de contenido"/>
          <p:cNvSpPr txBox="1">
            <a:spLocks/>
          </p:cNvSpPr>
          <p:nvPr/>
        </p:nvSpPr>
        <p:spPr>
          <a:xfrm>
            <a:off x="171159" y="-171401"/>
            <a:ext cx="9009353" cy="1368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3152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97280" indent="-32004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6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2024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46888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s-EC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ANÁLISIS DE CONDICIÓN DE </a:t>
            </a:r>
            <a:r>
              <a:rPr lang="es-EC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PRESIÓN</a:t>
            </a:r>
            <a:endParaRPr lang="es-EC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2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80528" y="-138839"/>
            <a:ext cx="9433048" cy="1263583"/>
          </a:xfrm>
        </p:spPr>
        <p:txBody>
          <a:bodyPr>
            <a:noAutofit/>
          </a:bodyPr>
          <a:lstStyle/>
          <a:p>
            <a:pPr algn="ctr"/>
            <a:r>
              <a:rPr lang="es-EC" sz="4200" dirty="0"/>
              <a:t>PRESENTACIÓN DE LA RUTA PROPUESTA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13364" y="1264692"/>
            <a:ext cx="885698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600" dirty="0" smtClean="0"/>
              <a:t>EN BASE AL ANÁLISIS DE TODOS LOS PARÁMETROS QUE INFLUYEN EN UNA NAVEGACIÓN A VELA PROPONEMOS LA SIGUIENTE RUTA ZARPANDO DESDE LISBOA – PORTUGAL RUMBO A LA GUAIRA VENEZUELA, COMO SE DETALLA A CONTINUACIÓN:</a:t>
            </a:r>
            <a:endParaRPr lang="es-EC" sz="2600" dirty="0"/>
          </a:p>
        </p:txBody>
      </p:sp>
      <p:pic>
        <p:nvPicPr>
          <p:cNvPr id="1027" name="Picture 3" descr="E:\ARCHIVOS LAPTOP HP\Pictures\CRUCERO INTERNACIONAL\LISBOA\DSC02830 - cop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6" y="3737571"/>
            <a:ext cx="4187956" cy="2355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97015" y="6190837"/>
            <a:ext cx="338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 smtClean="0"/>
              <a:t>LISBOA - PORTUGAL</a:t>
            </a:r>
            <a:endParaRPr lang="es-EC" sz="2400" b="1" dirty="0"/>
          </a:p>
        </p:txBody>
      </p:sp>
      <p:pic>
        <p:nvPicPr>
          <p:cNvPr id="1028" name="Picture 4" descr="E:\ARCHIVOS LAPTOP HP\Pictures\CRUCERO INTERNACIONAL\LA GUAIRA\IMG_99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53638"/>
            <a:ext cx="3960000" cy="2367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063807" y="6199154"/>
            <a:ext cx="404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 smtClean="0"/>
              <a:t>LA GUAIRA - VENEZUELA</a:t>
            </a:r>
            <a:endParaRPr lang="es-EC" sz="2400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21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154559"/>
              </p:ext>
            </p:extLst>
          </p:nvPr>
        </p:nvGraphicFramePr>
        <p:xfrm>
          <a:off x="971597" y="3148176"/>
          <a:ext cx="7488835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76265"/>
                <a:gridCol w="1188336"/>
                <a:gridCol w="1308078"/>
                <a:gridCol w="1308078"/>
                <a:gridCol w="130807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NAVEGACIÓN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1-5</a:t>
                      </a:r>
                      <a:r>
                        <a:rPr lang="es-EC" baseline="0" dirty="0" smtClean="0"/>
                        <a:t> DÍA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5-10 DÍA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10-15 DÍA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15-21 DÍA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DIRECCIÓN VIENTO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NE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NE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E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FUERZA DEL VIENTO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20 NUDOS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25 NUDOS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22 NUDOS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25 NUDOS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DIRECCIÓN CORRIENTE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SO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O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PRESIÓN ATMOSFÉRICA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1012MB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1015MB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1015MB</a:t>
                      </a:r>
                      <a:endParaRPr lang="es-EC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1020MB</a:t>
                      </a:r>
                      <a:endParaRPr lang="es-EC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dirty="0" smtClean="0"/>
                        <a:t>VISIBILIDAD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 MN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 MN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aseline="0" dirty="0" smtClean="0"/>
                        <a:t>15 MN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12 MN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-180528" y="-138839"/>
            <a:ext cx="9433048" cy="1263583"/>
          </a:xfrm>
        </p:spPr>
        <p:txBody>
          <a:bodyPr>
            <a:noAutofit/>
          </a:bodyPr>
          <a:lstStyle/>
          <a:p>
            <a:pPr algn="ctr"/>
            <a:r>
              <a:rPr lang="es-EC" sz="4200" dirty="0"/>
              <a:t>PRESENTACIÓN DE LA RUTA PROPUESTA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51520" y="1304277"/>
            <a:ext cx="8712968" cy="133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PLANIFICACIÓN DE LA NAVEGACIÓN DEL BUQUE ESCUELA GUAYAS EN LA RUTA LISBOA – LA GUAIRA</a:t>
            </a:r>
            <a:endParaRPr lang="es-EC" sz="2800" dirty="0">
              <a:solidFill>
                <a:schemeClr val="tx1"/>
              </a:solidFill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2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342974"/>
              </p:ext>
            </p:extLst>
          </p:nvPr>
        </p:nvGraphicFramePr>
        <p:xfrm>
          <a:off x="971597" y="3158976"/>
          <a:ext cx="7488835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76265"/>
                <a:gridCol w="1188336"/>
                <a:gridCol w="1308078"/>
                <a:gridCol w="1308078"/>
                <a:gridCol w="130807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21 DÍAS = 504 HORAS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1-5</a:t>
                      </a:r>
                      <a:r>
                        <a:rPr lang="es-EC" baseline="0" dirty="0" smtClean="0"/>
                        <a:t> DÍA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5-10 DÍA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10-15 DÍA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15-21 DÍA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DISTANCIA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1000 MN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600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600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700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VELOCIDAD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baseline="0" dirty="0" smtClean="0"/>
                        <a:t>7 NUDOS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6 NUDOS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6 NUDOS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 smtClean="0"/>
                        <a:t>7 NUDOS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RV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190°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215°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260°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270°</a:t>
                      </a:r>
                      <a:endParaRPr lang="es-EC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 smtClean="0"/>
                        <a:t>APAREJO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55-35-32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25-15-32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55-35-32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/>
                        <a:t>55-35-32</a:t>
                      </a:r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-180528" y="-138839"/>
            <a:ext cx="9433048" cy="1263583"/>
          </a:xfrm>
        </p:spPr>
        <p:txBody>
          <a:bodyPr>
            <a:noAutofit/>
          </a:bodyPr>
          <a:lstStyle/>
          <a:p>
            <a:pPr algn="ctr"/>
            <a:r>
              <a:rPr lang="es-EC" sz="4200" dirty="0"/>
              <a:t>PRESENTACIÓN DE LA RUTA PROPUESTA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51520" y="1268760"/>
            <a:ext cx="8712968" cy="133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PLANIFICACIÓN DE LA NAVEGACIÓN DEL BUQUE ESCUELA GUAYAS EN LA RUTA LISBOA – LA GUAIRA</a:t>
            </a:r>
            <a:endParaRPr lang="es-EC" sz="2800" dirty="0">
              <a:solidFill>
                <a:schemeClr val="tx1"/>
              </a:solidFill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50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77244" y="6369372"/>
            <a:ext cx="2133600" cy="365125"/>
          </a:xfrm>
        </p:spPr>
        <p:txBody>
          <a:bodyPr/>
          <a:lstStyle/>
          <a:p>
            <a:fld id="{17BB2CEA-3D82-4BDD-9400-F0522953981D}" type="slidenum">
              <a:rPr lang="en-US" smtClean="0"/>
              <a:t>27</a:t>
            </a:fld>
            <a:endParaRPr lang="en-US"/>
          </a:p>
        </p:txBody>
      </p:sp>
      <p:sp>
        <p:nvSpPr>
          <p:cNvPr id="5" name="1 Título"/>
          <p:cNvSpPr txBox="1">
            <a:spLocks noGrp="1"/>
          </p:cNvSpPr>
          <p:nvPr>
            <p:ph type="title"/>
          </p:nvPr>
        </p:nvSpPr>
        <p:spPr>
          <a:xfrm>
            <a:off x="35496" y="-27384"/>
            <a:ext cx="9095928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lvl="2" algn="ctr" rtl="0">
              <a:spcBef>
                <a:spcPct val="0"/>
              </a:spcBef>
            </a:pPr>
            <a:r>
              <a:rPr lang="es-EC" sz="42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PRESENTACIÓN DE </a:t>
            </a:r>
            <a:r>
              <a:rPr lang="es-EC" sz="4200" b="1" kern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LA RUTA </a:t>
            </a:r>
            <a:r>
              <a:rPr lang="es-EC" sz="42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PROPUESTA</a:t>
            </a:r>
          </a:p>
        </p:txBody>
      </p:sp>
      <p:grpSp>
        <p:nvGrpSpPr>
          <p:cNvPr id="30" name="29 Grupo"/>
          <p:cNvGrpSpPr/>
          <p:nvPr/>
        </p:nvGrpSpPr>
        <p:grpSpPr>
          <a:xfrm>
            <a:off x="467544" y="1695757"/>
            <a:ext cx="8085821" cy="4757579"/>
            <a:chOff x="105709" y="737811"/>
            <a:chExt cx="8287357" cy="6440656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" y="737811"/>
              <a:ext cx="8287357" cy="644065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8" name="7 Conector recto de flecha"/>
            <p:cNvCxnSpPr/>
            <p:nvPr/>
          </p:nvCxnSpPr>
          <p:spPr>
            <a:xfrm flipH="1">
              <a:off x="5148064" y="2780928"/>
              <a:ext cx="648072" cy="10801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8 Conector recto de flecha"/>
            <p:cNvCxnSpPr/>
            <p:nvPr/>
          </p:nvCxnSpPr>
          <p:spPr>
            <a:xfrm flipH="1">
              <a:off x="4553412" y="3877829"/>
              <a:ext cx="594652" cy="60619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13 Conector recto de flecha"/>
            <p:cNvCxnSpPr/>
            <p:nvPr/>
          </p:nvCxnSpPr>
          <p:spPr>
            <a:xfrm flipH="1">
              <a:off x="3741669" y="4467241"/>
              <a:ext cx="792088" cy="2785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15 Conector recto de flecha"/>
            <p:cNvCxnSpPr/>
            <p:nvPr/>
          </p:nvCxnSpPr>
          <p:spPr>
            <a:xfrm flipH="1" flipV="1">
              <a:off x="2358338" y="4725144"/>
              <a:ext cx="1349566" cy="26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20 CuadroTexto"/>
            <p:cNvSpPr txBox="1"/>
            <p:nvPr/>
          </p:nvSpPr>
          <p:spPr>
            <a:xfrm rot="18455189">
              <a:off x="5193581" y="3321247"/>
              <a:ext cx="676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200" dirty="0" smtClean="0"/>
                <a:t>RV 190°</a:t>
              </a:r>
              <a:endParaRPr lang="es-EC" sz="1200" dirty="0"/>
            </a:p>
          </p:txBody>
        </p:sp>
        <p:sp>
          <p:nvSpPr>
            <p:cNvPr id="22" name="21 CuadroTexto"/>
            <p:cNvSpPr txBox="1"/>
            <p:nvPr/>
          </p:nvSpPr>
          <p:spPr>
            <a:xfrm rot="19461667">
              <a:off x="4695733" y="4156044"/>
              <a:ext cx="512001" cy="365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200" dirty="0" smtClean="0"/>
                <a:t>RV 215°</a:t>
              </a:r>
              <a:endParaRPr lang="es-EC" sz="1200" dirty="0"/>
            </a:p>
          </p:txBody>
        </p:sp>
        <p:sp>
          <p:nvSpPr>
            <p:cNvPr id="23" name="22 CuadroTexto"/>
            <p:cNvSpPr txBox="1"/>
            <p:nvPr/>
          </p:nvSpPr>
          <p:spPr>
            <a:xfrm rot="20551043">
              <a:off x="3894069" y="4532297"/>
              <a:ext cx="676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200" dirty="0" smtClean="0"/>
                <a:t>RV 260°</a:t>
              </a:r>
              <a:endParaRPr lang="es-EC" sz="1200" dirty="0"/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2694983" y="4725144"/>
              <a:ext cx="676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200" dirty="0" smtClean="0"/>
                <a:t>RV 270°</a:t>
              </a:r>
              <a:endParaRPr lang="es-EC" sz="1200" dirty="0"/>
            </a:p>
          </p:txBody>
        </p:sp>
        <p:sp>
          <p:nvSpPr>
            <p:cNvPr id="25" name="24 CuadroTexto"/>
            <p:cNvSpPr txBox="1"/>
            <p:nvPr/>
          </p:nvSpPr>
          <p:spPr>
            <a:xfrm rot="18399293">
              <a:off x="4945868" y="3182487"/>
              <a:ext cx="7649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200" dirty="0" smtClean="0"/>
                <a:t>7 NUDOS</a:t>
              </a:r>
              <a:endParaRPr lang="es-EC" sz="1200" dirty="0"/>
            </a:p>
          </p:txBody>
        </p:sp>
        <p:sp>
          <p:nvSpPr>
            <p:cNvPr id="26" name="25 CuadroTexto"/>
            <p:cNvSpPr txBox="1"/>
            <p:nvPr/>
          </p:nvSpPr>
          <p:spPr>
            <a:xfrm rot="19241885">
              <a:off x="4382172" y="3888104"/>
              <a:ext cx="764952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200" dirty="0" smtClean="0"/>
                <a:t>6 NUDOS</a:t>
              </a:r>
              <a:endParaRPr lang="es-EC" sz="1200" dirty="0"/>
            </a:p>
          </p:txBody>
        </p:sp>
        <p:sp>
          <p:nvSpPr>
            <p:cNvPr id="27" name="26 CuadroTexto"/>
            <p:cNvSpPr txBox="1"/>
            <p:nvPr/>
          </p:nvSpPr>
          <p:spPr>
            <a:xfrm rot="20686053">
              <a:off x="3722017" y="4266020"/>
              <a:ext cx="764952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200" dirty="0" smtClean="0"/>
                <a:t>6 NUDOS</a:t>
              </a:r>
              <a:endParaRPr lang="es-EC" sz="1200" dirty="0"/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2650644" y="4407678"/>
              <a:ext cx="764952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200" dirty="0" smtClean="0"/>
                <a:t>7 NUDOS</a:t>
              </a:r>
              <a:endParaRPr lang="es-EC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422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28</a:t>
            </a:fld>
            <a:endParaRPr lang="en-US"/>
          </a:p>
        </p:txBody>
      </p:sp>
      <p:sp>
        <p:nvSpPr>
          <p:cNvPr id="5" name="1 Título"/>
          <p:cNvSpPr txBox="1">
            <a:spLocks noGrp="1"/>
          </p:cNvSpPr>
          <p:nvPr>
            <p:ph type="title"/>
          </p:nvPr>
        </p:nvSpPr>
        <p:spPr>
          <a:xfrm>
            <a:off x="12576" y="-27384"/>
            <a:ext cx="9095928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lvl="2" algn="ctr" rtl="0">
              <a:spcBef>
                <a:spcPct val="0"/>
              </a:spcBef>
            </a:pPr>
            <a:r>
              <a:rPr lang="es-EC" sz="42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PRESENTACIÓN DE </a:t>
            </a:r>
            <a:r>
              <a:rPr lang="es-EC" sz="4200" b="1" kern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LA RUTA </a:t>
            </a:r>
            <a:r>
              <a:rPr lang="es-EC" sz="42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PROPUESTA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79512" y="1268760"/>
            <a:ext cx="871296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dirty="0" smtClean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PORCENTAJE DEL EMPLEO DEL VELAMEN</a:t>
            </a:r>
            <a:endParaRPr lang="es-EC" sz="2800" dirty="0">
              <a:solidFill>
                <a:schemeClr val="tx1"/>
              </a:solidFill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348447363"/>
              </p:ext>
            </p:extLst>
          </p:nvPr>
        </p:nvGraphicFramePr>
        <p:xfrm>
          <a:off x="1560004" y="220486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041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29</a:t>
            </a:fld>
            <a:endParaRPr lang="en-US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-180528" y="-138839"/>
            <a:ext cx="9433048" cy="1263583"/>
          </a:xfrm>
        </p:spPr>
        <p:txBody>
          <a:bodyPr>
            <a:noAutofit/>
          </a:bodyPr>
          <a:lstStyle/>
          <a:p>
            <a:pPr lvl="0"/>
            <a:r>
              <a:rPr lang="es-EC" sz="4200" dirty="0" smtClean="0">
                <a:latin typeface="Arial Rounded MT Bold" panose="020F0704030504030204" pitchFamily="34" charset="0"/>
              </a:rPr>
              <a:t>9. CONCLUSIONES</a:t>
            </a:r>
            <a:endParaRPr lang="es-EC" sz="42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811554423"/>
              </p:ext>
            </p:extLst>
          </p:nvPr>
        </p:nvGraphicFramePr>
        <p:xfrm>
          <a:off x="755576" y="1556792"/>
          <a:ext cx="7704856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22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51720" y="-99392"/>
            <a:ext cx="5064953" cy="1047559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 smtClean="0">
                <a:latin typeface="Arial Rounded MT Bold" panose="020F0704030504030204" pitchFamily="34" charset="0"/>
              </a:rPr>
              <a:t>1. INTRODUCCIÓN</a:t>
            </a:r>
            <a:endParaRPr lang="es-EC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14390886"/>
              </p:ext>
            </p:extLst>
          </p:nvPr>
        </p:nvGraphicFramePr>
        <p:xfrm>
          <a:off x="755576" y="1397000"/>
          <a:ext cx="7488832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14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30</a:t>
            </a:fld>
            <a:endParaRPr lang="en-US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-180528" y="-138839"/>
            <a:ext cx="9433048" cy="1263583"/>
          </a:xfrm>
        </p:spPr>
        <p:txBody>
          <a:bodyPr>
            <a:noAutofit/>
          </a:bodyPr>
          <a:lstStyle/>
          <a:p>
            <a:pPr lvl="0"/>
            <a:r>
              <a:rPr lang="es-EC" sz="4200" dirty="0" smtClean="0">
                <a:latin typeface="Arial Rounded MT Bold" panose="020F0704030504030204" pitchFamily="34" charset="0"/>
              </a:rPr>
              <a:t>9. RECOMENDACIONES</a:t>
            </a:r>
            <a:endParaRPr lang="es-EC" sz="42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568332689"/>
              </p:ext>
            </p:extLst>
          </p:nvPr>
        </p:nvGraphicFramePr>
        <p:xfrm>
          <a:off x="755576" y="1397000"/>
          <a:ext cx="7776864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759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ARCHIVOS LAPTOP HP\Pictures\CRUCERO INTERNACIONAL\BREMEN (ARRIBO Y ZARPE)\IMG_4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84514" y="-27384"/>
            <a:ext cx="5064953" cy="1695631"/>
          </a:xfrm>
        </p:spPr>
        <p:txBody>
          <a:bodyPr/>
          <a:lstStyle/>
          <a:p>
            <a:pPr algn="ctr"/>
            <a:r>
              <a:rPr lang="es-EC" dirty="0" smtClean="0"/>
              <a:t>GRACIAS POR SU ATENCIÓN</a:t>
            </a:r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23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0720" y="77185"/>
            <a:ext cx="8207744" cy="903543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 smtClean="0">
                <a:latin typeface="Arial Rounded MT Bold" panose="020F0704030504030204" pitchFamily="34" charset="0"/>
              </a:rPr>
              <a:t>2. DEFINICIÓN DEL PROBLEMA</a:t>
            </a:r>
            <a:endParaRPr lang="es-EC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269459590"/>
              </p:ext>
            </p:extLst>
          </p:nvPr>
        </p:nvGraphicFramePr>
        <p:xfrm>
          <a:off x="107504" y="1268760"/>
          <a:ext cx="9036496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40968"/>
            <a:ext cx="4606178" cy="3058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0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619672" y="188640"/>
            <a:ext cx="6083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Rounded MT Bold" panose="020F0704030504030204" pitchFamily="34" charset="0"/>
                <a:ea typeface="+mj-ea"/>
                <a:cs typeface="+mj-cs"/>
              </a:rPr>
              <a:t>3. </a:t>
            </a:r>
            <a:r>
              <a:rPr lang="es-EC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Rounded MT Bold" panose="020F0704030504030204" pitchFamily="34" charset="0"/>
                <a:ea typeface="+mj-ea"/>
                <a:cs typeface="+mj-cs"/>
              </a:rPr>
              <a:t>OBJETIVO GENERAL</a:t>
            </a:r>
            <a:endParaRPr lang="es-EC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912854680"/>
              </p:ext>
            </p:extLst>
          </p:nvPr>
        </p:nvGraphicFramePr>
        <p:xfrm>
          <a:off x="598726" y="1412776"/>
          <a:ext cx="7992888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29000"/>
            <a:ext cx="4887751" cy="2997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025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6</a:t>
            </a:fld>
            <a:endParaRPr lang="en-US"/>
          </a:p>
        </p:txBody>
      </p:sp>
      <p:sp>
        <p:nvSpPr>
          <p:cNvPr id="5" name="4 Título"/>
          <p:cNvSpPr txBox="1">
            <a:spLocks noGrp="1"/>
          </p:cNvSpPr>
          <p:nvPr>
            <p:ph type="title"/>
          </p:nvPr>
        </p:nvSpPr>
        <p:spPr>
          <a:xfrm>
            <a:off x="867462" y="261483"/>
            <a:ext cx="7409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Rounded MT Bold" panose="020F0704030504030204" pitchFamily="34" charset="0"/>
                <a:ea typeface="+mj-ea"/>
                <a:cs typeface="+mj-cs"/>
              </a:rPr>
              <a:t>3. </a:t>
            </a:r>
            <a:r>
              <a:rPr lang="es-EC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 Rounded MT Bold" panose="020F0704030504030204" pitchFamily="34" charset="0"/>
              </a:rPr>
              <a:t>OBJETIVOS ESPECÍFICOS</a:t>
            </a:r>
            <a:endParaRPr lang="es-EC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 Rounded MT Bold" panose="020F0704030504030204" pitchFamily="34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317194020"/>
              </p:ext>
            </p:extLst>
          </p:nvPr>
        </p:nvGraphicFramePr>
        <p:xfrm>
          <a:off x="971600" y="1556792"/>
          <a:ext cx="741682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317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4624"/>
            <a:ext cx="8424935" cy="90354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latin typeface="Arial Rounded MT Bold" panose="020F0704030504030204" pitchFamily="34" charset="0"/>
              </a:rPr>
              <a:t>4</a:t>
            </a:r>
            <a:r>
              <a:rPr lang="es-EC" dirty="0" smtClean="0">
                <a:latin typeface="Arial Rounded MT Bold" panose="020F0704030504030204" pitchFamily="34" charset="0"/>
              </a:rPr>
              <a:t>. MARCO TEÓRICO</a:t>
            </a:r>
            <a:endParaRPr lang="es-EC" dirty="0">
              <a:latin typeface="Arial Rounded MT Bold" panose="020F0704030504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051720" y="1340768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latin typeface="Arial Rounded MT Bold" panose="020F0704030504030204" pitchFamily="34" charset="0"/>
              </a:rPr>
              <a:t>GENERALIDADES DEL BUQUE ESCUELA GUAYAS</a:t>
            </a:r>
            <a:endParaRPr lang="es-EC" sz="2800" dirty="0">
              <a:latin typeface="Arial Rounded MT Bold" panose="020F070403050403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7</a:t>
            </a:fld>
            <a:endParaRPr lang="en-US"/>
          </a:p>
        </p:txBody>
      </p:sp>
      <p:pic>
        <p:nvPicPr>
          <p:cNvPr id="12" name="11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2896"/>
            <a:ext cx="6552728" cy="3942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5107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8</a:t>
            </a:fld>
            <a:endParaRPr lang="en-US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23528" y="77185"/>
            <a:ext cx="8424935" cy="90354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latin typeface="Arial Rounded MT Bold" panose="020F0704030504030204" pitchFamily="34" charset="0"/>
              </a:rPr>
              <a:t>4</a:t>
            </a:r>
            <a:r>
              <a:rPr lang="es-EC" dirty="0" smtClean="0">
                <a:latin typeface="Arial Rounded MT Bold" panose="020F0704030504030204" pitchFamily="34" charset="0"/>
              </a:rPr>
              <a:t>. MARCO TEÓRICO</a:t>
            </a:r>
            <a:endParaRPr lang="es-EC" dirty="0">
              <a:latin typeface="Arial Rounded MT Bold" panose="020F0704030504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71800" y="141277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latin typeface="Arial Rounded MT Bold" panose="020F0704030504030204" pitchFamily="34" charset="0"/>
              </a:rPr>
              <a:t>METEREOLOGÍA</a:t>
            </a:r>
          </a:p>
        </p:txBody>
      </p:sp>
      <p:pic>
        <p:nvPicPr>
          <p:cNvPr id="2050" name="Picture 2" descr="E:\ARCHIVOS LAPTOP HP\Pictures\CRUCERO INTERNACIONAL\REGATA A CORUÑA - DUBLÍN\DSC088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2060848"/>
            <a:ext cx="8388424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28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9</a:t>
            </a:fld>
            <a:endParaRPr lang="en-US"/>
          </a:p>
        </p:txBody>
      </p:sp>
      <p:sp>
        <p:nvSpPr>
          <p:cNvPr id="5" name="4 CuadroTexto"/>
          <p:cNvSpPr txBox="1"/>
          <p:nvPr/>
        </p:nvSpPr>
        <p:spPr>
          <a:xfrm>
            <a:off x="2123728" y="1393612"/>
            <a:ext cx="463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latin typeface="Arial Rounded MT Bold" panose="020F0704030504030204" pitchFamily="34" charset="0"/>
              </a:rPr>
              <a:t>CARTAS PILOT CHARTS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79" y="2125632"/>
            <a:ext cx="7704856" cy="4399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323528" y="149193"/>
            <a:ext cx="8424935" cy="90354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latin typeface="Arial Rounded MT Bold" panose="020F0704030504030204" pitchFamily="34" charset="0"/>
              </a:rPr>
              <a:t>4</a:t>
            </a:r>
            <a:r>
              <a:rPr lang="es-EC" dirty="0" smtClean="0">
                <a:latin typeface="Arial Rounded MT Bold" panose="020F0704030504030204" pitchFamily="34" charset="0"/>
              </a:rPr>
              <a:t>. MARCO TEÓRICO</a:t>
            </a:r>
            <a:endParaRPr lang="es-EC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22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Pro_WaterWavesVideo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D310BA1-D636-4FA6-8511-A91491A648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1662</TotalTime>
  <Words>1241</Words>
  <Application>Microsoft Office PowerPoint</Application>
  <PresentationFormat>Presentación en pantalla (4:3)</PresentationFormat>
  <Paragraphs>276</Paragraphs>
  <Slides>31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PresentationPro_WaterWavesVideo</vt:lpstr>
      <vt:lpstr>ARMADA DEL ECUADOR ESCUELA SUPERIOR NAVAL “CMDTE. RAFAEL MORÁN VALVERDE”</vt:lpstr>
      <vt:lpstr>AGENDA</vt:lpstr>
      <vt:lpstr>1. INTRODUCCIÓN</vt:lpstr>
      <vt:lpstr>2. DEFINICIÓN DEL PROBLEMA</vt:lpstr>
      <vt:lpstr>Presentación de PowerPoint</vt:lpstr>
      <vt:lpstr>3. OBJETIVOS ESPECÍFICOS</vt:lpstr>
      <vt:lpstr>4. MARCO TEÓRICO</vt:lpstr>
      <vt:lpstr>4. MARCO TEÓRICO</vt:lpstr>
      <vt:lpstr>4. MARCO TEÓRICO</vt:lpstr>
      <vt:lpstr>4. MARCO TEÓRICO</vt:lpstr>
      <vt:lpstr>5. DIAGNÓSTICO DEL PROBLEMA</vt:lpstr>
      <vt:lpstr>6. METODOLOGÍA</vt:lpstr>
      <vt:lpstr>Presentación de PowerPoint</vt:lpstr>
      <vt:lpstr>8. ANÁLISIS DE LA INFORMACIÓN</vt:lpstr>
      <vt:lpstr>ANÁLISIS DE LA ENTREVISTA AL SR. CPCB-SU FRANCISCO VASQUEZ</vt:lpstr>
      <vt:lpstr>NAVEGACIÓN DEL BUQUE ESCUELA GUAYAS EN LA RUTA LISBOA – LA GUAIRA DURANTE EL CRUCERO ATLÁNTICO 2012.</vt:lpstr>
      <vt:lpstr>NAVEGACIÓN DEL BUQUE ESCUELA GUAYAS EN LA RUTA LISBOA – LA GUAIRA DURANTE EL CRUCERO ATLÁNTICO 2012.</vt:lpstr>
      <vt:lpstr>Presentación de PowerPoint</vt:lpstr>
      <vt:lpstr>8. ANÁLISIS DE LA INFORMACIÓN</vt:lpstr>
      <vt:lpstr>9. PROPUESTA</vt:lpstr>
      <vt:lpstr>DESARROLLO DE LA PROPUESTA</vt:lpstr>
      <vt:lpstr>Presentación de PowerPoint</vt:lpstr>
      <vt:lpstr>Presentación de PowerPoint</vt:lpstr>
      <vt:lpstr>PRESENTACIÓN DE LA RUTA PROPUESTA</vt:lpstr>
      <vt:lpstr>PRESENTACIÓN DE LA RUTA PROPUESTA</vt:lpstr>
      <vt:lpstr>PRESENTACIÓN DE LA RUTA PROPUESTA</vt:lpstr>
      <vt:lpstr>PRESENTACIÓN DE LA RUTA PROPUESTA</vt:lpstr>
      <vt:lpstr>PRESENTACIÓN DE LA RUTA PROPUESTA</vt:lpstr>
      <vt:lpstr>9. CONCLUSIONES</vt:lpstr>
      <vt:lpstr>9. RECOMENDACIONES</vt:lpstr>
      <vt:lpstr>GRACIAS POR SU ATENCIÓN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PROFESIONAL DE GRADO</dc:title>
  <dc:creator>Coco</dc:creator>
  <dc:description>2010 animated water waves powerpoint template from presentationpro.com</dc:description>
  <cp:lastModifiedBy>DANIEL DONOSO</cp:lastModifiedBy>
  <cp:revision>97</cp:revision>
  <dcterms:created xsi:type="dcterms:W3CDTF">2013-11-20T21:03:23Z</dcterms:created>
  <dcterms:modified xsi:type="dcterms:W3CDTF">2013-12-09T02:01:35Z</dcterms:modified>
  <cp:category>2010 nature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TC018813449991</vt:lpwstr>
  </property>
</Properties>
</file>