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22" r:id="rId3"/>
    <p:sldId id="258" r:id="rId4"/>
    <p:sldId id="323" r:id="rId5"/>
    <p:sldId id="259" r:id="rId6"/>
    <p:sldId id="261" r:id="rId7"/>
    <p:sldId id="263" r:id="rId8"/>
    <p:sldId id="266" r:id="rId9"/>
    <p:sldId id="268" r:id="rId10"/>
    <p:sldId id="269" r:id="rId11"/>
    <p:sldId id="283" r:id="rId12"/>
    <p:sldId id="285" r:id="rId13"/>
    <p:sldId id="287" r:id="rId14"/>
    <p:sldId id="293" r:id="rId15"/>
    <p:sldId id="295" r:id="rId16"/>
    <p:sldId id="296" r:id="rId17"/>
    <p:sldId id="300" r:id="rId18"/>
    <p:sldId id="301" r:id="rId19"/>
    <p:sldId id="303" r:id="rId20"/>
    <p:sldId id="305" r:id="rId21"/>
    <p:sldId id="309" r:id="rId22"/>
    <p:sldId id="311" r:id="rId23"/>
    <p:sldId id="314" r:id="rId24"/>
    <p:sldId id="317" r:id="rId25"/>
    <p:sldId id="319" r:id="rId26"/>
    <p:sldId id="320" r:id="rId27"/>
    <p:sldId id="321" r:id="rId2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E0BC37-0B48-4B24-AC0D-09DB98093C48}"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s-EC"/>
        </a:p>
      </dgm:t>
    </dgm:pt>
    <dgm:pt modelId="{AB08C75D-6C74-408A-916A-089C7B6D5B20}">
      <dgm:prSet phldrT="[Texto]"/>
      <dgm:spPr/>
      <dgm:t>
        <a:bodyPr/>
        <a:lstStyle/>
        <a:p>
          <a:r>
            <a:rPr lang="es-EC" b="1" dirty="0" smtClean="0"/>
            <a:t>AUTO-SERVICIO BAJO DEMANDA</a:t>
          </a:r>
          <a:endParaRPr lang="es-EC" dirty="0" smtClean="0"/>
        </a:p>
      </dgm:t>
    </dgm:pt>
    <dgm:pt modelId="{84D86804-C6CA-4DDB-915C-86CB22FA3AC2}" type="parTrans" cxnId="{4B41A273-9503-40B2-850A-ABCF77757A2F}">
      <dgm:prSet/>
      <dgm:spPr/>
      <dgm:t>
        <a:bodyPr/>
        <a:lstStyle/>
        <a:p>
          <a:endParaRPr lang="es-EC"/>
        </a:p>
      </dgm:t>
    </dgm:pt>
    <dgm:pt modelId="{A5D829DB-72F5-4F7B-A850-ACAB78695A1A}" type="sibTrans" cxnId="{4B41A273-9503-40B2-850A-ABCF77757A2F}">
      <dgm:prSet/>
      <dgm:spPr/>
      <dgm:t>
        <a:bodyPr/>
        <a:lstStyle/>
        <a:p>
          <a:endParaRPr lang="es-EC"/>
        </a:p>
      </dgm:t>
    </dgm:pt>
    <dgm:pt modelId="{6B0F55C1-61C8-405C-972D-BD43149A2A12}">
      <dgm:prSet phldrT="[Texto]"/>
      <dgm:spPr/>
      <dgm:t>
        <a:bodyPr/>
        <a:lstStyle/>
        <a:p>
          <a:r>
            <a:rPr lang="es-EC" b="1" dirty="0" smtClean="0"/>
            <a:t>ACCESO DESDE LA RED (PÚBLICA, PRIVADA, HÍBRIDA, COMUNITARIA)</a:t>
          </a:r>
          <a:endParaRPr lang="es-EC" dirty="0"/>
        </a:p>
      </dgm:t>
    </dgm:pt>
    <dgm:pt modelId="{A6E2FB62-50A0-40FF-B676-EF0E0A5007FC}" type="parTrans" cxnId="{AD3AEC87-F497-41B6-AE5D-9D11F9D7F538}">
      <dgm:prSet/>
      <dgm:spPr/>
      <dgm:t>
        <a:bodyPr/>
        <a:lstStyle/>
        <a:p>
          <a:endParaRPr lang="es-EC"/>
        </a:p>
      </dgm:t>
    </dgm:pt>
    <dgm:pt modelId="{F4DE03ED-8379-4A50-9D2B-CE258777E072}" type="sibTrans" cxnId="{AD3AEC87-F497-41B6-AE5D-9D11F9D7F538}">
      <dgm:prSet/>
      <dgm:spPr/>
      <dgm:t>
        <a:bodyPr/>
        <a:lstStyle/>
        <a:p>
          <a:endParaRPr lang="es-EC"/>
        </a:p>
      </dgm:t>
    </dgm:pt>
    <dgm:pt modelId="{5FA538C6-6F51-4843-916B-C9803D00703F}">
      <dgm:prSet phldrT="[Texto]"/>
      <dgm:spPr/>
      <dgm:t>
        <a:bodyPr/>
        <a:lstStyle/>
        <a:p>
          <a:r>
            <a:rPr lang="es-EC" b="1" dirty="0" smtClean="0"/>
            <a:t>RECURSOS SEGÚN CARACTERÍSTICAS DE SERVICIO</a:t>
          </a:r>
          <a:endParaRPr lang="es-EC" dirty="0"/>
        </a:p>
      </dgm:t>
    </dgm:pt>
    <dgm:pt modelId="{0224F36E-9DFB-4564-A4C3-827C06659D6E}" type="parTrans" cxnId="{A0C985ED-DAD2-4856-8598-181D517CB50A}">
      <dgm:prSet/>
      <dgm:spPr/>
      <dgm:t>
        <a:bodyPr/>
        <a:lstStyle/>
        <a:p>
          <a:endParaRPr lang="es-EC"/>
        </a:p>
      </dgm:t>
    </dgm:pt>
    <dgm:pt modelId="{D5377FC4-1B82-44FF-A117-10025C4C8272}" type="sibTrans" cxnId="{A0C985ED-DAD2-4856-8598-181D517CB50A}">
      <dgm:prSet/>
      <dgm:spPr/>
      <dgm:t>
        <a:bodyPr/>
        <a:lstStyle/>
        <a:p>
          <a:endParaRPr lang="es-EC"/>
        </a:p>
      </dgm:t>
    </dgm:pt>
    <dgm:pt modelId="{446C1D73-3130-4DF3-843A-EFCF43BDD764}">
      <dgm:prSet phldrT="[Texto]"/>
      <dgm:spPr/>
      <dgm:t>
        <a:bodyPr/>
        <a:lstStyle/>
        <a:p>
          <a:r>
            <a:rPr lang="es-EC" b="1" dirty="0" smtClean="0"/>
            <a:t>CAPACIDAD DE RÁPIDO CRECIMIENTO</a:t>
          </a:r>
          <a:endParaRPr lang="es-EC" dirty="0"/>
        </a:p>
      </dgm:t>
    </dgm:pt>
    <dgm:pt modelId="{1C2B6DE7-94E9-45E7-8142-1B20E6BD26F6}" type="parTrans" cxnId="{CAFFAA2B-5D54-4E28-BF45-AB1313D2DA36}">
      <dgm:prSet/>
      <dgm:spPr/>
      <dgm:t>
        <a:bodyPr/>
        <a:lstStyle/>
        <a:p>
          <a:endParaRPr lang="es-EC"/>
        </a:p>
      </dgm:t>
    </dgm:pt>
    <dgm:pt modelId="{7F98B259-1352-4FAA-9770-F823E11D49EB}" type="sibTrans" cxnId="{CAFFAA2B-5D54-4E28-BF45-AB1313D2DA36}">
      <dgm:prSet/>
      <dgm:spPr/>
      <dgm:t>
        <a:bodyPr/>
        <a:lstStyle/>
        <a:p>
          <a:endParaRPr lang="es-EC"/>
        </a:p>
      </dgm:t>
    </dgm:pt>
    <dgm:pt modelId="{BFA62F0F-E4C5-49B3-AB79-73011AA50E39}">
      <dgm:prSet phldrT="[Texto]"/>
      <dgm:spPr/>
      <dgm:t>
        <a:bodyPr/>
        <a:lstStyle/>
        <a:p>
          <a:r>
            <a:rPr lang="es-EC" b="1" dirty="0" smtClean="0"/>
            <a:t>SERVICIO MEDIDO</a:t>
          </a:r>
          <a:endParaRPr lang="es-EC" dirty="0"/>
        </a:p>
      </dgm:t>
    </dgm:pt>
    <dgm:pt modelId="{374BB813-957F-424D-AF2B-862D0AF54A93}" type="parTrans" cxnId="{DF3D93D8-616A-433C-9E38-FAB6DC5656F9}">
      <dgm:prSet/>
      <dgm:spPr/>
      <dgm:t>
        <a:bodyPr/>
        <a:lstStyle/>
        <a:p>
          <a:endParaRPr lang="es-EC"/>
        </a:p>
      </dgm:t>
    </dgm:pt>
    <dgm:pt modelId="{8A44BD6E-7D3E-4558-BFFD-70B589E5B80E}" type="sibTrans" cxnId="{DF3D93D8-616A-433C-9E38-FAB6DC5656F9}">
      <dgm:prSet/>
      <dgm:spPr/>
      <dgm:t>
        <a:bodyPr/>
        <a:lstStyle/>
        <a:p>
          <a:endParaRPr lang="es-EC"/>
        </a:p>
      </dgm:t>
    </dgm:pt>
    <dgm:pt modelId="{9D8E61B4-4020-4AF3-A2A2-CBC563C2DBDA}" type="pres">
      <dgm:prSet presAssocID="{CEE0BC37-0B48-4B24-AC0D-09DB98093C48}" presName="cycle" presStyleCnt="0">
        <dgm:presLayoutVars>
          <dgm:dir/>
          <dgm:resizeHandles val="exact"/>
        </dgm:presLayoutVars>
      </dgm:prSet>
      <dgm:spPr/>
      <dgm:t>
        <a:bodyPr/>
        <a:lstStyle/>
        <a:p>
          <a:endParaRPr lang="es-EC"/>
        </a:p>
      </dgm:t>
    </dgm:pt>
    <dgm:pt modelId="{DF83C374-5CC2-4B48-8A5A-7767F64229DE}" type="pres">
      <dgm:prSet presAssocID="{AB08C75D-6C74-408A-916A-089C7B6D5B20}" presName="node" presStyleLbl="node1" presStyleIdx="0" presStyleCnt="5">
        <dgm:presLayoutVars>
          <dgm:bulletEnabled val="1"/>
        </dgm:presLayoutVars>
      </dgm:prSet>
      <dgm:spPr/>
      <dgm:t>
        <a:bodyPr/>
        <a:lstStyle/>
        <a:p>
          <a:endParaRPr lang="es-EC"/>
        </a:p>
      </dgm:t>
    </dgm:pt>
    <dgm:pt modelId="{F22EA6DD-23E0-4FFE-AD11-AC9EDE64B82B}" type="pres">
      <dgm:prSet presAssocID="{A5D829DB-72F5-4F7B-A850-ACAB78695A1A}" presName="sibTrans" presStyleLbl="sibTrans2D1" presStyleIdx="0" presStyleCnt="5"/>
      <dgm:spPr/>
      <dgm:t>
        <a:bodyPr/>
        <a:lstStyle/>
        <a:p>
          <a:endParaRPr lang="es-EC"/>
        </a:p>
      </dgm:t>
    </dgm:pt>
    <dgm:pt modelId="{F5EBCEDE-AC93-4D90-A961-FF336C089FED}" type="pres">
      <dgm:prSet presAssocID="{A5D829DB-72F5-4F7B-A850-ACAB78695A1A}" presName="connectorText" presStyleLbl="sibTrans2D1" presStyleIdx="0" presStyleCnt="5"/>
      <dgm:spPr/>
      <dgm:t>
        <a:bodyPr/>
        <a:lstStyle/>
        <a:p>
          <a:endParaRPr lang="es-EC"/>
        </a:p>
      </dgm:t>
    </dgm:pt>
    <dgm:pt modelId="{658E3F88-1E28-49BA-8DA6-F0D3327EED34}" type="pres">
      <dgm:prSet presAssocID="{6B0F55C1-61C8-405C-972D-BD43149A2A12}" presName="node" presStyleLbl="node1" presStyleIdx="1" presStyleCnt="5">
        <dgm:presLayoutVars>
          <dgm:bulletEnabled val="1"/>
        </dgm:presLayoutVars>
      </dgm:prSet>
      <dgm:spPr/>
      <dgm:t>
        <a:bodyPr/>
        <a:lstStyle/>
        <a:p>
          <a:endParaRPr lang="es-EC"/>
        </a:p>
      </dgm:t>
    </dgm:pt>
    <dgm:pt modelId="{64317B58-55D3-4797-A61F-DA3DE21DEEBC}" type="pres">
      <dgm:prSet presAssocID="{F4DE03ED-8379-4A50-9D2B-CE258777E072}" presName="sibTrans" presStyleLbl="sibTrans2D1" presStyleIdx="1" presStyleCnt="5"/>
      <dgm:spPr/>
      <dgm:t>
        <a:bodyPr/>
        <a:lstStyle/>
        <a:p>
          <a:endParaRPr lang="es-EC"/>
        </a:p>
      </dgm:t>
    </dgm:pt>
    <dgm:pt modelId="{698C04B2-6318-4EEA-8C02-360C6D01C63C}" type="pres">
      <dgm:prSet presAssocID="{F4DE03ED-8379-4A50-9D2B-CE258777E072}" presName="connectorText" presStyleLbl="sibTrans2D1" presStyleIdx="1" presStyleCnt="5"/>
      <dgm:spPr/>
      <dgm:t>
        <a:bodyPr/>
        <a:lstStyle/>
        <a:p>
          <a:endParaRPr lang="es-EC"/>
        </a:p>
      </dgm:t>
    </dgm:pt>
    <dgm:pt modelId="{1E1C40EC-01BC-4454-9546-D29F113BC2E4}" type="pres">
      <dgm:prSet presAssocID="{5FA538C6-6F51-4843-916B-C9803D00703F}" presName="node" presStyleLbl="node1" presStyleIdx="2" presStyleCnt="5">
        <dgm:presLayoutVars>
          <dgm:bulletEnabled val="1"/>
        </dgm:presLayoutVars>
      </dgm:prSet>
      <dgm:spPr/>
      <dgm:t>
        <a:bodyPr/>
        <a:lstStyle/>
        <a:p>
          <a:endParaRPr lang="es-EC"/>
        </a:p>
      </dgm:t>
    </dgm:pt>
    <dgm:pt modelId="{042F629D-360C-4257-B568-B1D02E564B6B}" type="pres">
      <dgm:prSet presAssocID="{D5377FC4-1B82-44FF-A117-10025C4C8272}" presName="sibTrans" presStyleLbl="sibTrans2D1" presStyleIdx="2" presStyleCnt="5"/>
      <dgm:spPr/>
      <dgm:t>
        <a:bodyPr/>
        <a:lstStyle/>
        <a:p>
          <a:endParaRPr lang="es-EC"/>
        </a:p>
      </dgm:t>
    </dgm:pt>
    <dgm:pt modelId="{6FA02512-0A54-42FD-846A-38316213F39E}" type="pres">
      <dgm:prSet presAssocID="{D5377FC4-1B82-44FF-A117-10025C4C8272}" presName="connectorText" presStyleLbl="sibTrans2D1" presStyleIdx="2" presStyleCnt="5"/>
      <dgm:spPr/>
      <dgm:t>
        <a:bodyPr/>
        <a:lstStyle/>
        <a:p>
          <a:endParaRPr lang="es-EC"/>
        </a:p>
      </dgm:t>
    </dgm:pt>
    <dgm:pt modelId="{27565AAA-881B-46CB-ABC4-FCEE619BDE3A}" type="pres">
      <dgm:prSet presAssocID="{446C1D73-3130-4DF3-843A-EFCF43BDD764}" presName="node" presStyleLbl="node1" presStyleIdx="3" presStyleCnt="5">
        <dgm:presLayoutVars>
          <dgm:bulletEnabled val="1"/>
        </dgm:presLayoutVars>
      </dgm:prSet>
      <dgm:spPr/>
      <dgm:t>
        <a:bodyPr/>
        <a:lstStyle/>
        <a:p>
          <a:endParaRPr lang="es-EC"/>
        </a:p>
      </dgm:t>
    </dgm:pt>
    <dgm:pt modelId="{974C3739-9F4F-458F-8AD2-17EEF198C73C}" type="pres">
      <dgm:prSet presAssocID="{7F98B259-1352-4FAA-9770-F823E11D49EB}" presName="sibTrans" presStyleLbl="sibTrans2D1" presStyleIdx="3" presStyleCnt="5"/>
      <dgm:spPr/>
      <dgm:t>
        <a:bodyPr/>
        <a:lstStyle/>
        <a:p>
          <a:endParaRPr lang="es-EC"/>
        </a:p>
      </dgm:t>
    </dgm:pt>
    <dgm:pt modelId="{9ACF432E-A2F7-4A60-8660-B3867A584CFD}" type="pres">
      <dgm:prSet presAssocID="{7F98B259-1352-4FAA-9770-F823E11D49EB}" presName="connectorText" presStyleLbl="sibTrans2D1" presStyleIdx="3" presStyleCnt="5"/>
      <dgm:spPr/>
      <dgm:t>
        <a:bodyPr/>
        <a:lstStyle/>
        <a:p>
          <a:endParaRPr lang="es-EC"/>
        </a:p>
      </dgm:t>
    </dgm:pt>
    <dgm:pt modelId="{65527207-BC80-4813-9907-1CF482977968}" type="pres">
      <dgm:prSet presAssocID="{BFA62F0F-E4C5-49B3-AB79-73011AA50E39}" presName="node" presStyleLbl="node1" presStyleIdx="4" presStyleCnt="5">
        <dgm:presLayoutVars>
          <dgm:bulletEnabled val="1"/>
        </dgm:presLayoutVars>
      </dgm:prSet>
      <dgm:spPr/>
      <dgm:t>
        <a:bodyPr/>
        <a:lstStyle/>
        <a:p>
          <a:endParaRPr lang="es-EC"/>
        </a:p>
      </dgm:t>
    </dgm:pt>
    <dgm:pt modelId="{0249C7CA-6FD8-426B-884D-50B4AD730FB0}" type="pres">
      <dgm:prSet presAssocID="{8A44BD6E-7D3E-4558-BFFD-70B589E5B80E}" presName="sibTrans" presStyleLbl="sibTrans2D1" presStyleIdx="4" presStyleCnt="5"/>
      <dgm:spPr/>
      <dgm:t>
        <a:bodyPr/>
        <a:lstStyle/>
        <a:p>
          <a:endParaRPr lang="es-EC"/>
        </a:p>
      </dgm:t>
    </dgm:pt>
    <dgm:pt modelId="{77A48A91-46CD-4568-8FC3-E18F960C4C47}" type="pres">
      <dgm:prSet presAssocID="{8A44BD6E-7D3E-4558-BFFD-70B589E5B80E}" presName="connectorText" presStyleLbl="sibTrans2D1" presStyleIdx="4" presStyleCnt="5"/>
      <dgm:spPr/>
      <dgm:t>
        <a:bodyPr/>
        <a:lstStyle/>
        <a:p>
          <a:endParaRPr lang="es-EC"/>
        </a:p>
      </dgm:t>
    </dgm:pt>
  </dgm:ptLst>
  <dgm:cxnLst>
    <dgm:cxn modelId="{63A3D868-C5BA-4B81-ADBD-85F9B3B5F198}" type="presOf" srcId="{D5377FC4-1B82-44FF-A117-10025C4C8272}" destId="{042F629D-360C-4257-B568-B1D02E564B6B}" srcOrd="0" destOrd="0" presId="urn:microsoft.com/office/officeart/2005/8/layout/cycle2"/>
    <dgm:cxn modelId="{E4B85DCC-4E10-40E5-A2B0-F1E77BD94783}" type="presOf" srcId="{7F98B259-1352-4FAA-9770-F823E11D49EB}" destId="{9ACF432E-A2F7-4A60-8660-B3867A584CFD}" srcOrd="1" destOrd="0" presId="urn:microsoft.com/office/officeart/2005/8/layout/cycle2"/>
    <dgm:cxn modelId="{7867EA22-ABBA-4F9A-AA6F-CA97B4102CC8}" type="presOf" srcId="{5FA538C6-6F51-4843-916B-C9803D00703F}" destId="{1E1C40EC-01BC-4454-9546-D29F113BC2E4}" srcOrd="0" destOrd="0" presId="urn:microsoft.com/office/officeart/2005/8/layout/cycle2"/>
    <dgm:cxn modelId="{010075FB-E34E-491B-8F08-02E6E6ADF7CF}" type="presOf" srcId="{446C1D73-3130-4DF3-843A-EFCF43BDD764}" destId="{27565AAA-881B-46CB-ABC4-FCEE619BDE3A}" srcOrd="0" destOrd="0" presId="urn:microsoft.com/office/officeart/2005/8/layout/cycle2"/>
    <dgm:cxn modelId="{42DD5EBA-78BD-4274-8914-39AE5DD3EEA9}" type="presOf" srcId="{F4DE03ED-8379-4A50-9D2B-CE258777E072}" destId="{698C04B2-6318-4EEA-8C02-360C6D01C63C}" srcOrd="1" destOrd="0" presId="urn:microsoft.com/office/officeart/2005/8/layout/cycle2"/>
    <dgm:cxn modelId="{4B41A273-9503-40B2-850A-ABCF77757A2F}" srcId="{CEE0BC37-0B48-4B24-AC0D-09DB98093C48}" destId="{AB08C75D-6C74-408A-916A-089C7B6D5B20}" srcOrd="0" destOrd="0" parTransId="{84D86804-C6CA-4DDB-915C-86CB22FA3AC2}" sibTransId="{A5D829DB-72F5-4F7B-A850-ACAB78695A1A}"/>
    <dgm:cxn modelId="{CAFFAA2B-5D54-4E28-BF45-AB1313D2DA36}" srcId="{CEE0BC37-0B48-4B24-AC0D-09DB98093C48}" destId="{446C1D73-3130-4DF3-843A-EFCF43BDD764}" srcOrd="3" destOrd="0" parTransId="{1C2B6DE7-94E9-45E7-8142-1B20E6BD26F6}" sibTransId="{7F98B259-1352-4FAA-9770-F823E11D49EB}"/>
    <dgm:cxn modelId="{A0C985ED-DAD2-4856-8598-181D517CB50A}" srcId="{CEE0BC37-0B48-4B24-AC0D-09DB98093C48}" destId="{5FA538C6-6F51-4843-916B-C9803D00703F}" srcOrd="2" destOrd="0" parTransId="{0224F36E-9DFB-4564-A4C3-827C06659D6E}" sibTransId="{D5377FC4-1B82-44FF-A117-10025C4C8272}"/>
    <dgm:cxn modelId="{269C5A82-33F7-4F59-9E88-F1EF8DA787C3}" type="presOf" srcId="{6B0F55C1-61C8-405C-972D-BD43149A2A12}" destId="{658E3F88-1E28-49BA-8DA6-F0D3327EED34}" srcOrd="0" destOrd="0" presId="urn:microsoft.com/office/officeart/2005/8/layout/cycle2"/>
    <dgm:cxn modelId="{0D3AF473-E5EC-4C4F-835E-46A62322F9B1}" type="presOf" srcId="{AB08C75D-6C74-408A-916A-089C7B6D5B20}" destId="{DF83C374-5CC2-4B48-8A5A-7767F64229DE}" srcOrd="0" destOrd="0" presId="urn:microsoft.com/office/officeart/2005/8/layout/cycle2"/>
    <dgm:cxn modelId="{AD3AEC87-F497-41B6-AE5D-9D11F9D7F538}" srcId="{CEE0BC37-0B48-4B24-AC0D-09DB98093C48}" destId="{6B0F55C1-61C8-405C-972D-BD43149A2A12}" srcOrd="1" destOrd="0" parTransId="{A6E2FB62-50A0-40FF-B676-EF0E0A5007FC}" sibTransId="{F4DE03ED-8379-4A50-9D2B-CE258777E072}"/>
    <dgm:cxn modelId="{DF3D93D8-616A-433C-9E38-FAB6DC5656F9}" srcId="{CEE0BC37-0B48-4B24-AC0D-09DB98093C48}" destId="{BFA62F0F-E4C5-49B3-AB79-73011AA50E39}" srcOrd="4" destOrd="0" parTransId="{374BB813-957F-424D-AF2B-862D0AF54A93}" sibTransId="{8A44BD6E-7D3E-4558-BFFD-70B589E5B80E}"/>
    <dgm:cxn modelId="{3AA7296E-91A7-45FF-A80F-6237E83D9EDA}" type="presOf" srcId="{D5377FC4-1B82-44FF-A117-10025C4C8272}" destId="{6FA02512-0A54-42FD-846A-38316213F39E}" srcOrd="1" destOrd="0" presId="urn:microsoft.com/office/officeart/2005/8/layout/cycle2"/>
    <dgm:cxn modelId="{472C492A-3CA3-4DFB-92FF-37A5DC1985D0}" type="presOf" srcId="{8A44BD6E-7D3E-4558-BFFD-70B589E5B80E}" destId="{77A48A91-46CD-4568-8FC3-E18F960C4C47}" srcOrd="1" destOrd="0" presId="urn:microsoft.com/office/officeart/2005/8/layout/cycle2"/>
    <dgm:cxn modelId="{96CC518A-F5D0-41BD-9730-6AB8EA26E998}" type="presOf" srcId="{BFA62F0F-E4C5-49B3-AB79-73011AA50E39}" destId="{65527207-BC80-4813-9907-1CF482977968}" srcOrd="0" destOrd="0" presId="urn:microsoft.com/office/officeart/2005/8/layout/cycle2"/>
    <dgm:cxn modelId="{9114579E-C8D3-4AB6-872A-A2AF3D228E5F}" type="presOf" srcId="{7F98B259-1352-4FAA-9770-F823E11D49EB}" destId="{974C3739-9F4F-458F-8AD2-17EEF198C73C}" srcOrd="0" destOrd="0" presId="urn:microsoft.com/office/officeart/2005/8/layout/cycle2"/>
    <dgm:cxn modelId="{7E7D5BF5-BD4A-4E2B-86C6-AEE517E2FD55}" type="presOf" srcId="{A5D829DB-72F5-4F7B-A850-ACAB78695A1A}" destId="{F22EA6DD-23E0-4FFE-AD11-AC9EDE64B82B}" srcOrd="0" destOrd="0" presId="urn:microsoft.com/office/officeart/2005/8/layout/cycle2"/>
    <dgm:cxn modelId="{7C575BFC-D6C9-43AC-8C12-648F7C3FA164}" type="presOf" srcId="{A5D829DB-72F5-4F7B-A850-ACAB78695A1A}" destId="{F5EBCEDE-AC93-4D90-A961-FF336C089FED}" srcOrd="1" destOrd="0" presId="urn:microsoft.com/office/officeart/2005/8/layout/cycle2"/>
    <dgm:cxn modelId="{4B7FC150-73BB-424D-88EA-63E957165651}" type="presOf" srcId="{CEE0BC37-0B48-4B24-AC0D-09DB98093C48}" destId="{9D8E61B4-4020-4AF3-A2A2-CBC563C2DBDA}" srcOrd="0" destOrd="0" presId="urn:microsoft.com/office/officeart/2005/8/layout/cycle2"/>
    <dgm:cxn modelId="{959F1378-51E3-4C5E-8574-B4C3FC2B70B8}" type="presOf" srcId="{F4DE03ED-8379-4A50-9D2B-CE258777E072}" destId="{64317B58-55D3-4797-A61F-DA3DE21DEEBC}" srcOrd="0" destOrd="0" presId="urn:microsoft.com/office/officeart/2005/8/layout/cycle2"/>
    <dgm:cxn modelId="{6C7A9093-F814-411A-844E-FF9CDC403A2A}" type="presOf" srcId="{8A44BD6E-7D3E-4558-BFFD-70B589E5B80E}" destId="{0249C7CA-6FD8-426B-884D-50B4AD730FB0}" srcOrd="0" destOrd="0" presId="urn:microsoft.com/office/officeart/2005/8/layout/cycle2"/>
    <dgm:cxn modelId="{E9080F35-4774-4AB4-8638-3888ACF57D43}" type="presParOf" srcId="{9D8E61B4-4020-4AF3-A2A2-CBC563C2DBDA}" destId="{DF83C374-5CC2-4B48-8A5A-7767F64229DE}" srcOrd="0" destOrd="0" presId="urn:microsoft.com/office/officeart/2005/8/layout/cycle2"/>
    <dgm:cxn modelId="{26D330B4-C7EB-4415-A9F7-395CD73384A7}" type="presParOf" srcId="{9D8E61B4-4020-4AF3-A2A2-CBC563C2DBDA}" destId="{F22EA6DD-23E0-4FFE-AD11-AC9EDE64B82B}" srcOrd="1" destOrd="0" presId="urn:microsoft.com/office/officeart/2005/8/layout/cycle2"/>
    <dgm:cxn modelId="{F7B2A694-A894-4A95-84ED-A8220438082B}" type="presParOf" srcId="{F22EA6DD-23E0-4FFE-AD11-AC9EDE64B82B}" destId="{F5EBCEDE-AC93-4D90-A961-FF336C089FED}" srcOrd="0" destOrd="0" presId="urn:microsoft.com/office/officeart/2005/8/layout/cycle2"/>
    <dgm:cxn modelId="{2C6D7C69-7676-4166-B473-1C7CF0B900B0}" type="presParOf" srcId="{9D8E61B4-4020-4AF3-A2A2-CBC563C2DBDA}" destId="{658E3F88-1E28-49BA-8DA6-F0D3327EED34}" srcOrd="2" destOrd="0" presId="urn:microsoft.com/office/officeart/2005/8/layout/cycle2"/>
    <dgm:cxn modelId="{C3E7C969-7E19-4C2E-AB5A-9675D2A2EB80}" type="presParOf" srcId="{9D8E61B4-4020-4AF3-A2A2-CBC563C2DBDA}" destId="{64317B58-55D3-4797-A61F-DA3DE21DEEBC}" srcOrd="3" destOrd="0" presId="urn:microsoft.com/office/officeart/2005/8/layout/cycle2"/>
    <dgm:cxn modelId="{5837F45D-07B9-4DA6-BB8F-5D735B46A59E}" type="presParOf" srcId="{64317B58-55D3-4797-A61F-DA3DE21DEEBC}" destId="{698C04B2-6318-4EEA-8C02-360C6D01C63C}" srcOrd="0" destOrd="0" presId="urn:microsoft.com/office/officeart/2005/8/layout/cycle2"/>
    <dgm:cxn modelId="{9443B190-27FA-4700-901D-C96123569CF5}" type="presParOf" srcId="{9D8E61B4-4020-4AF3-A2A2-CBC563C2DBDA}" destId="{1E1C40EC-01BC-4454-9546-D29F113BC2E4}" srcOrd="4" destOrd="0" presId="urn:microsoft.com/office/officeart/2005/8/layout/cycle2"/>
    <dgm:cxn modelId="{E5F4AA7A-46B2-44E5-ACC1-C1EB06619BBC}" type="presParOf" srcId="{9D8E61B4-4020-4AF3-A2A2-CBC563C2DBDA}" destId="{042F629D-360C-4257-B568-B1D02E564B6B}" srcOrd="5" destOrd="0" presId="urn:microsoft.com/office/officeart/2005/8/layout/cycle2"/>
    <dgm:cxn modelId="{F313E1A0-D59C-4BDF-BF79-DF1D1CE7BD32}" type="presParOf" srcId="{042F629D-360C-4257-B568-B1D02E564B6B}" destId="{6FA02512-0A54-42FD-846A-38316213F39E}" srcOrd="0" destOrd="0" presId="urn:microsoft.com/office/officeart/2005/8/layout/cycle2"/>
    <dgm:cxn modelId="{159450E2-7435-4A32-A8C4-20D9F08FFF7B}" type="presParOf" srcId="{9D8E61B4-4020-4AF3-A2A2-CBC563C2DBDA}" destId="{27565AAA-881B-46CB-ABC4-FCEE619BDE3A}" srcOrd="6" destOrd="0" presId="urn:microsoft.com/office/officeart/2005/8/layout/cycle2"/>
    <dgm:cxn modelId="{7B39726A-4EE1-4865-B60D-8D09BEF200C8}" type="presParOf" srcId="{9D8E61B4-4020-4AF3-A2A2-CBC563C2DBDA}" destId="{974C3739-9F4F-458F-8AD2-17EEF198C73C}" srcOrd="7" destOrd="0" presId="urn:microsoft.com/office/officeart/2005/8/layout/cycle2"/>
    <dgm:cxn modelId="{6DD70BB5-C5B8-43E2-A2AF-583C5525841E}" type="presParOf" srcId="{974C3739-9F4F-458F-8AD2-17EEF198C73C}" destId="{9ACF432E-A2F7-4A60-8660-B3867A584CFD}" srcOrd="0" destOrd="0" presId="urn:microsoft.com/office/officeart/2005/8/layout/cycle2"/>
    <dgm:cxn modelId="{386A3CE1-126B-4BF6-AF61-E6AE9F1DE07A}" type="presParOf" srcId="{9D8E61B4-4020-4AF3-A2A2-CBC563C2DBDA}" destId="{65527207-BC80-4813-9907-1CF482977968}" srcOrd="8" destOrd="0" presId="urn:microsoft.com/office/officeart/2005/8/layout/cycle2"/>
    <dgm:cxn modelId="{F862E649-8339-4AF0-9612-020B704490E4}" type="presParOf" srcId="{9D8E61B4-4020-4AF3-A2A2-CBC563C2DBDA}" destId="{0249C7CA-6FD8-426B-884D-50B4AD730FB0}" srcOrd="9" destOrd="0" presId="urn:microsoft.com/office/officeart/2005/8/layout/cycle2"/>
    <dgm:cxn modelId="{9926AB2F-DB9D-44BF-B299-B0FC93B35706}" type="presParOf" srcId="{0249C7CA-6FD8-426B-884D-50B4AD730FB0}" destId="{77A48A91-46CD-4568-8FC3-E18F960C4C4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AD53516-2732-44F2-A230-C136298B67E7}" type="doc">
      <dgm:prSet loTypeId="urn:microsoft.com/office/officeart/2005/8/layout/bProcess3" loCatId="process" qsTypeId="urn:microsoft.com/office/officeart/2005/8/quickstyle/simple1" qsCatId="simple" csTypeId="urn:microsoft.com/office/officeart/2005/8/colors/colorful2" csCatId="colorful" phldr="1"/>
      <dgm:spPr/>
      <dgm:t>
        <a:bodyPr/>
        <a:lstStyle/>
        <a:p>
          <a:endParaRPr lang="es-EC"/>
        </a:p>
      </dgm:t>
    </dgm:pt>
    <dgm:pt modelId="{3BF7F79F-5B25-406E-9466-4C5728E2D8DB}">
      <dgm:prSet phldrT="[Texto]"/>
      <dgm:spPr/>
      <dgm:t>
        <a:bodyPr/>
        <a:lstStyle/>
        <a:p>
          <a:r>
            <a:rPr lang="es-EC" b="1" dirty="0" smtClean="0"/>
            <a:t>SEGURIDAD COMO ELEMENTO DIFERENCIADOR DE MERCADO</a:t>
          </a:r>
          <a:endParaRPr lang="es-EC" dirty="0"/>
        </a:p>
      </dgm:t>
    </dgm:pt>
    <dgm:pt modelId="{387208E8-9AE0-4B95-846B-090E9F83E771}" type="parTrans" cxnId="{02D747E3-FFB2-4C9B-B279-A698D557DCCE}">
      <dgm:prSet/>
      <dgm:spPr/>
      <dgm:t>
        <a:bodyPr/>
        <a:lstStyle/>
        <a:p>
          <a:endParaRPr lang="es-EC"/>
        </a:p>
      </dgm:t>
    </dgm:pt>
    <dgm:pt modelId="{43AFB6B7-0A37-4112-80AD-FFE1F07D98BD}" type="sibTrans" cxnId="{02D747E3-FFB2-4C9B-B279-A698D557DCCE}">
      <dgm:prSet/>
      <dgm:spPr/>
      <dgm:t>
        <a:bodyPr/>
        <a:lstStyle/>
        <a:p>
          <a:endParaRPr lang="es-EC"/>
        </a:p>
      </dgm:t>
    </dgm:pt>
    <dgm:pt modelId="{CC856180-0D42-45A4-8834-1AE6197C3F91}">
      <dgm:prSet phldrT="[Texto]"/>
      <dgm:spPr/>
      <dgm:t>
        <a:bodyPr/>
        <a:lstStyle/>
        <a:p>
          <a:r>
            <a:rPr lang="es-EC" b="1" dirty="0" smtClean="0"/>
            <a:t>INTERFACES NORMALIZADAS PARA SERVICIOS DE SEGURIDAD GESTIONADOS</a:t>
          </a:r>
          <a:endParaRPr lang="es-EC" dirty="0"/>
        </a:p>
      </dgm:t>
    </dgm:pt>
    <dgm:pt modelId="{6C887BFE-4C43-433A-A499-55AF820D0D29}" type="parTrans" cxnId="{B93AA30E-7D5A-4647-9355-B5855491F4C6}">
      <dgm:prSet/>
      <dgm:spPr/>
      <dgm:t>
        <a:bodyPr/>
        <a:lstStyle/>
        <a:p>
          <a:endParaRPr lang="es-EC"/>
        </a:p>
      </dgm:t>
    </dgm:pt>
    <dgm:pt modelId="{030D8B75-CD15-43A3-9AAA-587D9171DE75}" type="sibTrans" cxnId="{B93AA30E-7D5A-4647-9355-B5855491F4C6}">
      <dgm:prSet/>
      <dgm:spPr/>
      <dgm:t>
        <a:bodyPr/>
        <a:lstStyle/>
        <a:p>
          <a:endParaRPr lang="es-EC"/>
        </a:p>
      </dgm:t>
    </dgm:pt>
    <dgm:pt modelId="{3F562E8D-3C10-4F39-9DEF-769F1CDF9CC8}">
      <dgm:prSet phldrT="[Texto]"/>
      <dgm:spPr/>
      <dgm:t>
        <a:bodyPr/>
        <a:lstStyle/>
        <a:p>
          <a:r>
            <a:rPr lang="es-EC" b="1" dirty="0" smtClean="0"/>
            <a:t>ESCALADA RÁPIDA E INTELIGENTE DE RECURSOS </a:t>
          </a:r>
          <a:endParaRPr lang="es-EC" dirty="0"/>
        </a:p>
      </dgm:t>
    </dgm:pt>
    <dgm:pt modelId="{5C011C3F-61C9-4719-B996-9BFC4CBB160C}" type="parTrans" cxnId="{C020841E-030F-465D-9214-82EA99AEAC3B}">
      <dgm:prSet/>
      <dgm:spPr/>
      <dgm:t>
        <a:bodyPr/>
        <a:lstStyle/>
        <a:p>
          <a:endParaRPr lang="es-EC"/>
        </a:p>
      </dgm:t>
    </dgm:pt>
    <dgm:pt modelId="{7294CFAA-1343-4FA1-8CE0-D5291FD93574}" type="sibTrans" cxnId="{C020841E-030F-465D-9214-82EA99AEAC3B}">
      <dgm:prSet/>
      <dgm:spPr/>
      <dgm:t>
        <a:bodyPr/>
        <a:lstStyle/>
        <a:p>
          <a:endParaRPr lang="es-EC"/>
        </a:p>
      </dgm:t>
    </dgm:pt>
    <dgm:pt modelId="{B0025964-DA20-49FE-B053-32F686405251}" type="pres">
      <dgm:prSet presAssocID="{7AD53516-2732-44F2-A230-C136298B67E7}" presName="Name0" presStyleCnt="0">
        <dgm:presLayoutVars>
          <dgm:dir/>
          <dgm:resizeHandles val="exact"/>
        </dgm:presLayoutVars>
      </dgm:prSet>
      <dgm:spPr/>
      <dgm:t>
        <a:bodyPr/>
        <a:lstStyle/>
        <a:p>
          <a:endParaRPr lang="es-EC"/>
        </a:p>
      </dgm:t>
    </dgm:pt>
    <dgm:pt modelId="{9E1089DC-D8F9-4A92-A58F-B2801494D9AE}" type="pres">
      <dgm:prSet presAssocID="{3BF7F79F-5B25-406E-9466-4C5728E2D8DB}" presName="node" presStyleLbl="node1" presStyleIdx="0" presStyleCnt="3">
        <dgm:presLayoutVars>
          <dgm:bulletEnabled val="1"/>
        </dgm:presLayoutVars>
      </dgm:prSet>
      <dgm:spPr/>
      <dgm:t>
        <a:bodyPr/>
        <a:lstStyle/>
        <a:p>
          <a:endParaRPr lang="es-EC"/>
        </a:p>
      </dgm:t>
    </dgm:pt>
    <dgm:pt modelId="{0AECFC5E-7FCE-4A9E-807D-F02B546F29A5}" type="pres">
      <dgm:prSet presAssocID="{43AFB6B7-0A37-4112-80AD-FFE1F07D98BD}" presName="sibTrans" presStyleLbl="sibTrans1D1" presStyleIdx="0" presStyleCnt="2"/>
      <dgm:spPr/>
      <dgm:t>
        <a:bodyPr/>
        <a:lstStyle/>
        <a:p>
          <a:endParaRPr lang="es-EC"/>
        </a:p>
      </dgm:t>
    </dgm:pt>
    <dgm:pt modelId="{AFE900FA-FBEB-40BF-95CA-89B3142F8F5F}" type="pres">
      <dgm:prSet presAssocID="{43AFB6B7-0A37-4112-80AD-FFE1F07D98BD}" presName="connectorText" presStyleLbl="sibTrans1D1" presStyleIdx="0" presStyleCnt="2"/>
      <dgm:spPr/>
      <dgm:t>
        <a:bodyPr/>
        <a:lstStyle/>
        <a:p>
          <a:endParaRPr lang="es-EC"/>
        </a:p>
      </dgm:t>
    </dgm:pt>
    <dgm:pt modelId="{6EABE254-5C27-49D9-89B7-92B51FF1EA6A}" type="pres">
      <dgm:prSet presAssocID="{CC856180-0D42-45A4-8834-1AE6197C3F91}" presName="node" presStyleLbl="node1" presStyleIdx="1" presStyleCnt="3">
        <dgm:presLayoutVars>
          <dgm:bulletEnabled val="1"/>
        </dgm:presLayoutVars>
      </dgm:prSet>
      <dgm:spPr/>
      <dgm:t>
        <a:bodyPr/>
        <a:lstStyle/>
        <a:p>
          <a:endParaRPr lang="es-EC"/>
        </a:p>
      </dgm:t>
    </dgm:pt>
    <dgm:pt modelId="{0A81C98C-70AE-494E-B7E9-28CBBEFFB42B}" type="pres">
      <dgm:prSet presAssocID="{030D8B75-CD15-43A3-9AAA-587D9171DE75}" presName="sibTrans" presStyleLbl="sibTrans1D1" presStyleIdx="1" presStyleCnt="2"/>
      <dgm:spPr/>
      <dgm:t>
        <a:bodyPr/>
        <a:lstStyle/>
        <a:p>
          <a:endParaRPr lang="es-EC"/>
        </a:p>
      </dgm:t>
    </dgm:pt>
    <dgm:pt modelId="{6CB0B28B-C35E-4587-96AC-BEFBC2A2819A}" type="pres">
      <dgm:prSet presAssocID="{030D8B75-CD15-43A3-9AAA-587D9171DE75}" presName="connectorText" presStyleLbl="sibTrans1D1" presStyleIdx="1" presStyleCnt="2"/>
      <dgm:spPr/>
      <dgm:t>
        <a:bodyPr/>
        <a:lstStyle/>
        <a:p>
          <a:endParaRPr lang="es-EC"/>
        </a:p>
      </dgm:t>
    </dgm:pt>
    <dgm:pt modelId="{CC9C09F6-6256-47D7-BD3E-C0405F6AF268}" type="pres">
      <dgm:prSet presAssocID="{3F562E8D-3C10-4F39-9DEF-769F1CDF9CC8}" presName="node" presStyleLbl="node1" presStyleIdx="2" presStyleCnt="3">
        <dgm:presLayoutVars>
          <dgm:bulletEnabled val="1"/>
        </dgm:presLayoutVars>
      </dgm:prSet>
      <dgm:spPr/>
      <dgm:t>
        <a:bodyPr/>
        <a:lstStyle/>
        <a:p>
          <a:endParaRPr lang="es-EC"/>
        </a:p>
      </dgm:t>
    </dgm:pt>
  </dgm:ptLst>
  <dgm:cxnLst>
    <dgm:cxn modelId="{E968D141-91A6-46B2-8241-13D89161B090}" type="presOf" srcId="{030D8B75-CD15-43A3-9AAA-587D9171DE75}" destId="{0A81C98C-70AE-494E-B7E9-28CBBEFFB42B}" srcOrd="0" destOrd="0" presId="urn:microsoft.com/office/officeart/2005/8/layout/bProcess3"/>
    <dgm:cxn modelId="{8ADB4F5F-A19D-4855-88DF-17E59B5BDB4E}" type="presOf" srcId="{43AFB6B7-0A37-4112-80AD-FFE1F07D98BD}" destId="{0AECFC5E-7FCE-4A9E-807D-F02B546F29A5}" srcOrd="0" destOrd="0" presId="urn:microsoft.com/office/officeart/2005/8/layout/bProcess3"/>
    <dgm:cxn modelId="{ED4C89A4-9E60-4448-B9EB-24386FD6688D}" type="presOf" srcId="{CC856180-0D42-45A4-8834-1AE6197C3F91}" destId="{6EABE254-5C27-49D9-89B7-92B51FF1EA6A}" srcOrd="0" destOrd="0" presId="urn:microsoft.com/office/officeart/2005/8/layout/bProcess3"/>
    <dgm:cxn modelId="{E24C665F-7D78-484E-B07E-8AAF3FB22F0A}" type="presOf" srcId="{3BF7F79F-5B25-406E-9466-4C5728E2D8DB}" destId="{9E1089DC-D8F9-4A92-A58F-B2801494D9AE}" srcOrd="0" destOrd="0" presId="urn:microsoft.com/office/officeart/2005/8/layout/bProcess3"/>
    <dgm:cxn modelId="{4C2ECCA8-3436-43CB-A11F-974A25C7F063}" type="presOf" srcId="{030D8B75-CD15-43A3-9AAA-587D9171DE75}" destId="{6CB0B28B-C35E-4587-96AC-BEFBC2A2819A}" srcOrd="1" destOrd="0" presId="urn:microsoft.com/office/officeart/2005/8/layout/bProcess3"/>
    <dgm:cxn modelId="{160F02BC-FE9B-49E4-A03C-939CB9ED913B}" type="presOf" srcId="{3F562E8D-3C10-4F39-9DEF-769F1CDF9CC8}" destId="{CC9C09F6-6256-47D7-BD3E-C0405F6AF268}" srcOrd="0" destOrd="0" presId="urn:microsoft.com/office/officeart/2005/8/layout/bProcess3"/>
    <dgm:cxn modelId="{02D747E3-FFB2-4C9B-B279-A698D557DCCE}" srcId="{7AD53516-2732-44F2-A230-C136298B67E7}" destId="{3BF7F79F-5B25-406E-9466-4C5728E2D8DB}" srcOrd="0" destOrd="0" parTransId="{387208E8-9AE0-4B95-846B-090E9F83E771}" sibTransId="{43AFB6B7-0A37-4112-80AD-FFE1F07D98BD}"/>
    <dgm:cxn modelId="{B93AA30E-7D5A-4647-9355-B5855491F4C6}" srcId="{7AD53516-2732-44F2-A230-C136298B67E7}" destId="{CC856180-0D42-45A4-8834-1AE6197C3F91}" srcOrd="1" destOrd="0" parTransId="{6C887BFE-4C43-433A-A499-55AF820D0D29}" sibTransId="{030D8B75-CD15-43A3-9AAA-587D9171DE75}"/>
    <dgm:cxn modelId="{C020841E-030F-465D-9214-82EA99AEAC3B}" srcId="{7AD53516-2732-44F2-A230-C136298B67E7}" destId="{3F562E8D-3C10-4F39-9DEF-769F1CDF9CC8}" srcOrd="2" destOrd="0" parTransId="{5C011C3F-61C9-4719-B996-9BFC4CBB160C}" sibTransId="{7294CFAA-1343-4FA1-8CE0-D5291FD93574}"/>
    <dgm:cxn modelId="{EDF7E26A-E95F-4B60-B48A-05EEA9CBA4A9}" type="presOf" srcId="{43AFB6B7-0A37-4112-80AD-FFE1F07D98BD}" destId="{AFE900FA-FBEB-40BF-95CA-89B3142F8F5F}" srcOrd="1" destOrd="0" presId="urn:microsoft.com/office/officeart/2005/8/layout/bProcess3"/>
    <dgm:cxn modelId="{E7D174D1-E5C0-4853-A8F6-EB7AFA63E996}" type="presOf" srcId="{7AD53516-2732-44F2-A230-C136298B67E7}" destId="{B0025964-DA20-49FE-B053-32F686405251}" srcOrd="0" destOrd="0" presId="urn:microsoft.com/office/officeart/2005/8/layout/bProcess3"/>
    <dgm:cxn modelId="{F5A116B5-FFE2-464A-B15B-2097D4D43AED}" type="presParOf" srcId="{B0025964-DA20-49FE-B053-32F686405251}" destId="{9E1089DC-D8F9-4A92-A58F-B2801494D9AE}" srcOrd="0" destOrd="0" presId="urn:microsoft.com/office/officeart/2005/8/layout/bProcess3"/>
    <dgm:cxn modelId="{C5C865A1-BD83-476C-8215-D194273C7ED9}" type="presParOf" srcId="{B0025964-DA20-49FE-B053-32F686405251}" destId="{0AECFC5E-7FCE-4A9E-807D-F02B546F29A5}" srcOrd="1" destOrd="0" presId="urn:microsoft.com/office/officeart/2005/8/layout/bProcess3"/>
    <dgm:cxn modelId="{B275C02D-A686-488D-9113-D19ECBA6DFE2}" type="presParOf" srcId="{0AECFC5E-7FCE-4A9E-807D-F02B546F29A5}" destId="{AFE900FA-FBEB-40BF-95CA-89B3142F8F5F}" srcOrd="0" destOrd="0" presId="urn:microsoft.com/office/officeart/2005/8/layout/bProcess3"/>
    <dgm:cxn modelId="{FFF0A30F-BEB6-47FC-AD43-ED3FCF70C6F6}" type="presParOf" srcId="{B0025964-DA20-49FE-B053-32F686405251}" destId="{6EABE254-5C27-49D9-89B7-92B51FF1EA6A}" srcOrd="2" destOrd="0" presId="urn:microsoft.com/office/officeart/2005/8/layout/bProcess3"/>
    <dgm:cxn modelId="{FEE4D3EB-4713-49E1-B837-4B70E53D2E44}" type="presParOf" srcId="{B0025964-DA20-49FE-B053-32F686405251}" destId="{0A81C98C-70AE-494E-B7E9-28CBBEFFB42B}" srcOrd="3" destOrd="0" presId="urn:microsoft.com/office/officeart/2005/8/layout/bProcess3"/>
    <dgm:cxn modelId="{1573B02F-0BF7-4048-9E7D-6800D9ED91CE}" type="presParOf" srcId="{0A81C98C-70AE-494E-B7E9-28CBBEFFB42B}" destId="{6CB0B28B-C35E-4587-96AC-BEFBC2A2819A}" srcOrd="0" destOrd="0" presId="urn:microsoft.com/office/officeart/2005/8/layout/bProcess3"/>
    <dgm:cxn modelId="{6477DFF7-49E3-47F4-9F2C-4FDB368A99B9}" type="presParOf" srcId="{B0025964-DA20-49FE-B053-32F686405251}" destId="{CC9C09F6-6256-47D7-BD3E-C0405F6AF268}" srcOrd="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49F75F7-1DAC-4400-A826-88FA1B2796F5}" type="doc">
      <dgm:prSet loTypeId="urn:microsoft.com/office/officeart/2005/8/layout/cycle7" loCatId="cycle" qsTypeId="urn:microsoft.com/office/officeart/2005/8/quickstyle/simple1" qsCatId="simple" csTypeId="urn:microsoft.com/office/officeart/2005/8/colors/colorful5" csCatId="colorful" phldr="1"/>
      <dgm:spPr/>
      <dgm:t>
        <a:bodyPr/>
        <a:lstStyle/>
        <a:p>
          <a:endParaRPr lang="es-EC"/>
        </a:p>
      </dgm:t>
    </dgm:pt>
    <dgm:pt modelId="{6CAEF728-D853-4FCE-BED0-D4DAD25FEE19}">
      <dgm:prSet phldrT="[Texto]"/>
      <dgm:spPr/>
      <dgm:t>
        <a:bodyPr/>
        <a:lstStyle/>
        <a:p>
          <a:r>
            <a:rPr lang="es-EC" b="1" dirty="0" smtClean="0"/>
            <a:t>NUBE PRIVADA COMUNITARIA E HÍBRIDA</a:t>
          </a:r>
          <a:endParaRPr lang="es-EC" dirty="0"/>
        </a:p>
      </dgm:t>
    </dgm:pt>
    <dgm:pt modelId="{65F31170-F688-460B-B095-468C90729FDC}" type="parTrans" cxnId="{812C9173-1D55-4870-8AD6-61412E3B6470}">
      <dgm:prSet/>
      <dgm:spPr/>
      <dgm:t>
        <a:bodyPr/>
        <a:lstStyle/>
        <a:p>
          <a:endParaRPr lang="es-EC"/>
        </a:p>
      </dgm:t>
    </dgm:pt>
    <dgm:pt modelId="{05AC71A1-D428-4804-A476-8DE1D70E21E2}" type="sibTrans" cxnId="{812C9173-1D55-4870-8AD6-61412E3B6470}">
      <dgm:prSet/>
      <dgm:spPr/>
      <dgm:t>
        <a:bodyPr/>
        <a:lstStyle/>
        <a:p>
          <a:endParaRPr lang="es-EC"/>
        </a:p>
      </dgm:t>
    </dgm:pt>
    <dgm:pt modelId="{572BAF45-D03C-4293-9C16-7E656E92338E}">
      <dgm:prSet phldrT="[Texto]"/>
      <dgm:spPr/>
      <dgm:t>
        <a:bodyPr/>
        <a:lstStyle/>
        <a:p>
          <a:r>
            <a:rPr lang="es-EC" b="1" dirty="0" smtClean="0"/>
            <a:t>IDS (INTRUSIÓN DETECCIÓN SISTEMAS)</a:t>
          </a:r>
          <a:endParaRPr lang="es-EC" dirty="0"/>
        </a:p>
      </dgm:t>
    </dgm:pt>
    <dgm:pt modelId="{0E99EC37-4B10-4E39-AE89-1D30A9DA3D98}" type="parTrans" cxnId="{7D9B4C18-7CBF-466D-9CC3-B922639F3571}">
      <dgm:prSet/>
      <dgm:spPr/>
      <dgm:t>
        <a:bodyPr/>
        <a:lstStyle/>
        <a:p>
          <a:endParaRPr lang="es-EC"/>
        </a:p>
      </dgm:t>
    </dgm:pt>
    <dgm:pt modelId="{737C1750-56FB-4C05-8EE5-0CE9127C9B09}" type="sibTrans" cxnId="{7D9B4C18-7CBF-466D-9CC3-B922639F3571}">
      <dgm:prSet/>
      <dgm:spPr/>
      <dgm:t>
        <a:bodyPr/>
        <a:lstStyle/>
        <a:p>
          <a:endParaRPr lang="es-EC"/>
        </a:p>
      </dgm:t>
    </dgm:pt>
    <dgm:pt modelId="{869230AF-4A76-46A7-A926-7A53A131B273}">
      <dgm:prSet phldrT="[Texto]"/>
      <dgm:spPr/>
      <dgm:t>
        <a:bodyPr/>
        <a:lstStyle/>
        <a:p>
          <a:r>
            <a:rPr lang="es-EC" b="1" dirty="0" smtClean="0"/>
            <a:t>CONTROL PERIMETRAL </a:t>
          </a:r>
          <a:endParaRPr lang="es-EC" dirty="0"/>
        </a:p>
      </dgm:t>
    </dgm:pt>
    <dgm:pt modelId="{DF534643-E19C-4B71-8990-7B8E73A5580E}" type="parTrans" cxnId="{2B550D4F-2721-47DB-8B71-14F907DDE41E}">
      <dgm:prSet/>
      <dgm:spPr/>
      <dgm:t>
        <a:bodyPr/>
        <a:lstStyle/>
        <a:p>
          <a:endParaRPr lang="es-EC"/>
        </a:p>
      </dgm:t>
    </dgm:pt>
    <dgm:pt modelId="{B1A771AB-6A2A-4452-B203-68EFAFC74152}" type="sibTrans" cxnId="{2B550D4F-2721-47DB-8B71-14F907DDE41E}">
      <dgm:prSet/>
      <dgm:spPr/>
      <dgm:t>
        <a:bodyPr/>
        <a:lstStyle/>
        <a:p>
          <a:endParaRPr lang="es-EC"/>
        </a:p>
      </dgm:t>
    </dgm:pt>
    <dgm:pt modelId="{B2D1D16B-9453-40B1-B623-FD260E47672F}" type="pres">
      <dgm:prSet presAssocID="{449F75F7-1DAC-4400-A826-88FA1B2796F5}" presName="Name0" presStyleCnt="0">
        <dgm:presLayoutVars>
          <dgm:dir/>
          <dgm:resizeHandles val="exact"/>
        </dgm:presLayoutVars>
      </dgm:prSet>
      <dgm:spPr/>
      <dgm:t>
        <a:bodyPr/>
        <a:lstStyle/>
        <a:p>
          <a:endParaRPr lang="es-EC"/>
        </a:p>
      </dgm:t>
    </dgm:pt>
    <dgm:pt modelId="{3040A81B-A794-4316-AA1A-B9C59F7BEF2D}" type="pres">
      <dgm:prSet presAssocID="{6CAEF728-D853-4FCE-BED0-D4DAD25FEE19}" presName="node" presStyleLbl="node1" presStyleIdx="0" presStyleCnt="3">
        <dgm:presLayoutVars>
          <dgm:bulletEnabled val="1"/>
        </dgm:presLayoutVars>
      </dgm:prSet>
      <dgm:spPr/>
      <dgm:t>
        <a:bodyPr/>
        <a:lstStyle/>
        <a:p>
          <a:endParaRPr lang="es-EC"/>
        </a:p>
      </dgm:t>
    </dgm:pt>
    <dgm:pt modelId="{3790D83A-E6C0-4AF6-B07E-D6AF197F5436}" type="pres">
      <dgm:prSet presAssocID="{05AC71A1-D428-4804-A476-8DE1D70E21E2}" presName="sibTrans" presStyleLbl="sibTrans2D1" presStyleIdx="0" presStyleCnt="3"/>
      <dgm:spPr/>
      <dgm:t>
        <a:bodyPr/>
        <a:lstStyle/>
        <a:p>
          <a:endParaRPr lang="es-EC"/>
        </a:p>
      </dgm:t>
    </dgm:pt>
    <dgm:pt modelId="{CDA5BC9C-8CD3-4CE2-AB2A-90C265139C23}" type="pres">
      <dgm:prSet presAssocID="{05AC71A1-D428-4804-A476-8DE1D70E21E2}" presName="connectorText" presStyleLbl="sibTrans2D1" presStyleIdx="0" presStyleCnt="3"/>
      <dgm:spPr/>
      <dgm:t>
        <a:bodyPr/>
        <a:lstStyle/>
        <a:p>
          <a:endParaRPr lang="es-EC"/>
        </a:p>
      </dgm:t>
    </dgm:pt>
    <dgm:pt modelId="{07B0AC50-0B63-4D82-B88C-D4950EDB847A}" type="pres">
      <dgm:prSet presAssocID="{572BAF45-D03C-4293-9C16-7E656E92338E}" presName="node" presStyleLbl="node1" presStyleIdx="1" presStyleCnt="3">
        <dgm:presLayoutVars>
          <dgm:bulletEnabled val="1"/>
        </dgm:presLayoutVars>
      </dgm:prSet>
      <dgm:spPr/>
      <dgm:t>
        <a:bodyPr/>
        <a:lstStyle/>
        <a:p>
          <a:endParaRPr lang="es-EC"/>
        </a:p>
      </dgm:t>
    </dgm:pt>
    <dgm:pt modelId="{5B2FBCB9-DB27-4078-91EF-19A08146D0CE}" type="pres">
      <dgm:prSet presAssocID="{737C1750-56FB-4C05-8EE5-0CE9127C9B09}" presName="sibTrans" presStyleLbl="sibTrans2D1" presStyleIdx="1" presStyleCnt="3"/>
      <dgm:spPr/>
      <dgm:t>
        <a:bodyPr/>
        <a:lstStyle/>
        <a:p>
          <a:endParaRPr lang="es-EC"/>
        </a:p>
      </dgm:t>
    </dgm:pt>
    <dgm:pt modelId="{4C351912-1611-4A88-89A6-19AB01584E03}" type="pres">
      <dgm:prSet presAssocID="{737C1750-56FB-4C05-8EE5-0CE9127C9B09}" presName="connectorText" presStyleLbl="sibTrans2D1" presStyleIdx="1" presStyleCnt="3"/>
      <dgm:spPr/>
      <dgm:t>
        <a:bodyPr/>
        <a:lstStyle/>
        <a:p>
          <a:endParaRPr lang="es-EC"/>
        </a:p>
      </dgm:t>
    </dgm:pt>
    <dgm:pt modelId="{1A7D23F9-7E86-4F02-AC46-C84C250FCC71}" type="pres">
      <dgm:prSet presAssocID="{869230AF-4A76-46A7-A926-7A53A131B273}" presName="node" presStyleLbl="node1" presStyleIdx="2" presStyleCnt="3">
        <dgm:presLayoutVars>
          <dgm:bulletEnabled val="1"/>
        </dgm:presLayoutVars>
      </dgm:prSet>
      <dgm:spPr/>
      <dgm:t>
        <a:bodyPr/>
        <a:lstStyle/>
        <a:p>
          <a:endParaRPr lang="es-EC"/>
        </a:p>
      </dgm:t>
    </dgm:pt>
    <dgm:pt modelId="{F7B61D6E-5443-478C-A1E7-06310E0FAE73}" type="pres">
      <dgm:prSet presAssocID="{B1A771AB-6A2A-4452-B203-68EFAFC74152}" presName="sibTrans" presStyleLbl="sibTrans2D1" presStyleIdx="2" presStyleCnt="3"/>
      <dgm:spPr/>
      <dgm:t>
        <a:bodyPr/>
        <a:lstStyle/>
        <a:p>
          <a:endParaRPr lang="es-EC"/>
        </a:p>
      </dgm:t>
    </dgm:pt>
    <dgm:pt modelId="{295E7C4B-1473-4426-B3F1-0C763B3D4B27}" type="pres">
      <dgm:prSet presAssocID="{B1A771AB-6A2A-4452-B203-68EFAFC74152}" presName="connectorText" presStyleLbl="sibTrans2D1" presStyleIdx="2" presStyleCnt="3"/>
      <dgm:spPr/>
      <dgm:t>
        <a:bodyPr/>
        <a:lstStyle/>
        <a:p>
          <a:endParaRPr lang="es-EC"/>
        </a:p>
      </dgm:t>
    </dgm:pt>
  </dgm:ptLst>
  <dgm:cxnLst>
    <dgm:cxn modelId="{8CD0B4B3-3810-4C54-BFFD-0387A22735B2}" type="presOf" srcId="{869230AF-4A76-46A7-A926-7A53A131B273}" destId="{1A7D23F9-7E86-4F02-AC46-C84C250FCC71}" srcOrd="0" destOrd="0" presId="urn:microsoft.com/office/officeart/2005/8/layout/cycle7"/>
    <dgm:cxn modelId="{2B550D4F-2721-47DB-8B71-14F907DDE41E}" srcId="{449F75F7-1DAC-4400-A826-88FA1B2796F5}" destId="{869230AF-4A76-46A7-A926-7A53A131B273}" srcOrd="2" destOrd="0" parTransId="{DF534643-E19C-4B71-8990-7B8E73A5580E}" sibTransId="{B1A771AB-6A2A-4452-B203-68EFAFC74152}"/>
    <dgm:cxn modelId="{7D9B4C18-7CBF-466D-9CC3-B922639F3571}" srcId="{449F75F7-1DAC-4400-A826-88FA1B2796F5}" destId="{572BAF45-D03C-4293-9C16-7E656E92338E}" srcOrd="1" destOrd="0" parTransId="{0E99EC37-4B10-4E39-AE89-1D30A9DA3D98}" sibTransId="{737C1750-56FB-4C05-8EE5-0CE9127C9B09}"/>
    <dgm:cxn modelId="{59F98135-9A75-4798-8A8F-088F9B2C4AEC}" type="presOf" srcId="{449F75F7-1DAC-4400-A826-88FA1B2796F5}" destId="{B2D1D16B-9453-40B1-B623-FD260E47672F}" srcOrd="0" destOrd="0" presId="urn:microsoft.com/office/officeart/2005/8/layout/cycle7"/>
    <dgm:cxn modelId="{2998941D-679F-4022-B453-D44512584546}" type="presOf" srcId="{6CAEF728-D853-4FCE-BED0-D4DAD25FEE19}" destId="{3040A81B-A794-4316-AA1A-B9C59F7BEF2D}" srcOrd="0" destOrd="0" presId="urn:microsoft.com/office/officeart/2005/8/layout/cycle7"/>
    <dgm:cxn modelId="{93DC7FFC-B5E5-4E79-B0D7-E985663CC7D4}" type="presOf" srcId="{05AC71A1-D428-4804-A476-8DE1D70E21E2}" destId="{3790D83A-E6C0-4AF6-B07E-D6AF197F5436}" srcOrd="0" destOrd="0" presId="urn:microsoft.com/office/officeart/2005/8/layout/cycle7"/>
    <dgm:cxn modelId="{98E9CC7D-D4D9-482B-AE3F-0E828FFD570D}" type="presOf" srcId="{737C1750-56FB-4C05-8EE5-0CE9127C9B09}" destId="{5B2FBCB9-DB27-4078-91EF-19A08146D0CE}" srcOrd="0" destOrd="0" presId="urn:microsoft.com/office/officeart/2005/8/layout/cycle7"/>
    <dgm:cxn modelId="{606668A3-ACE2-4BA9-96F2-0D59F569C778}" type="presOf" srcId="{B1A771AB-6A2A-4452-B203-68EFAFC74152}" destId="{F7B61D6E-5443-478C-A1E7-06310E0FAE73}" srcOrd="0" destOrd="0" presId="urn:microsoft.com/office/officeart/2005/8/layout/cycle7"/>
    <dgm:cxn modelId="{F8D46442-D91F-4195-99A2-DA8D1D738397}" type="presOf" srcId="{572BAF45-D03C-4293-9C16-7E656E92338E}" destId="{07B0AC50-0B63-4D82-B88C-D4950EDB847A}" srcOrd="0" destOrd="0" presId="urn:microsoft.com/office/officeart/2005/8/layout/cycle7"/>
    <dgm:cxn modelId="{812C9173-1D55-4870-8AD6-61412E3B6470}" srcId="{449F75F7-1DAC-4400-A826-88FA1B2796F5}" destId="{6CAEF728-D853-4FCE-BED0-D4DAD25FEE19}" srcOrd="0" destOrd="0" parTransId="{65F31170-F688-460B-B095-468C90729FDC}" sibTransId="{05AC71A1-D428-4804-A476-8DE1D70E21E2}"/>
    <dgm:cxn modelId="{FEFADE0E-ED8E-4BB4-A52D-A0201A8CA46D}" type="presOf" srcId="{B1A771AB-6A2A-4452-B203-68EFAFC74152}" destId="{295E7C4B-1473-4426-B3F1-0C763B3D4B27}" srcOrd="1" destOrd="0" presId="urn:microsoft.com/office/officeart/2005/8/layout/cycle7"/>
    <dgm:cxn modelId="{077A8C76-DA5B-4AB9-8734-28FBEECB1202}" type="presOf" srcId="{737C1750-56FB-4C05-8EE5-0CE9127C9B09}" destId="{4C351912-1611-4A88-89A6-19AB01584E03}" srcOrd="1" destOrd="0" presId="urn:microsoft.com/office/officeart/2005/8/layout/cycle7"/>
    <dgm:cxn modelId="{6181F951-7AA9-43D3-B3BD-45761ADFA81A}" type="presOf" srcId="{05AC71A1-D428-4804-A476-8DE1D70E21E2}" destId="{CDA5BC9C-8CD3-4CE2-AB2A-90C265139C23}" srcOrd="1" destOrd="0" presId="urn:microsoft.com/office/officeart/2005/8/layout/cycle7"/>
    <dgm:cxn modelId="{EA9D976E-2470-4BDA-B9F4-9E3A54149A4F}" type="presParOf" srcId="{B2D1D16B-9453-40B1-B623-FD260E47672F}" destId="{3040A81B-A794-4316-AA1A-B9C59F7BEF2D}" srcOrd="0" destOrd="0" presId="urn:microsoft.com/office/officeart/2005/8/layout/cycle7"/>
    <dgm:cxn modelId="{ECFE3C09-555A-4893-A692-829E142562D7}" type="presParOf" srcId="{B2D1D16B-9453-40B1-B623-FD260E47672F}" destId="{3790D83A-E6C0-4AF6-B07E-D6AF197F5436}" srcOrd="1" destOrd="0" presId="urn:microsoft.com/office/officeart/2005/8/layout/cycle7"/>
    <dgm:cxn modelId="{4CABED2E-6D6C-437C-89D6-8B9990A41DEF}" type="presParOf" srcId="{3790D83A-E6C0-4AF6-B07E-D6AF197F5436}" destId="{CDA5BC9C-8CD3-4CE2-AB2A-90C265139C23}" srcOrd="0" destOrd="0" presId="urn:microsoft.com/office/officeart/2005/8/layout/cycle7"/>
    <dgm:cxn modelId="{9C0C62FF-F99D-4340-BB11-EA9739DD26C1}" type="presParOf" srcId="{B2D1D16B-9453-40B1-B623-FD260E47672F}" destId="{07B0AC50-0B63-4D82-B88C-D4950EDB847A}" srcOrd="2" destOrd="0" presId="urn:microsoft.com/office/officeart/2005/8/layout/cycle7"/>
    <dgm:cxn modelId="{428E7C5E-86A4-40D3-8BBF-0F3975BE9916}" type="presParOf" srcId="{B2D1D16B-9453-40B1-B623-FD260E47672F}" destId="{5B2FBCB9-DB27-4078-91EF-19A08146D0CE}" srcOrd="3" destOrd="0" presId="urn:microsoft.com/office/officeart/2005/8/layout/cycle7"/>
    <dgm:cxn modelId="{B9E8CF21-35BB-4D73-8C00-C259C5114280}" type="presParOf" srcId="{5B2FBCB9-DB27-4078-91EF-19A08146D0CE}" destId="{4C351912-1611-4A88-89A6-19AB01584E03}" srcOrd="0" destOrd="0" presId="urn:microsoft.com/office/officeart/2005/8/layout/cycle7"/>
    <dgm:cxn modelId="{949E5050-4BD1-4351-AF81-61DC65376F03}" type="presParOf" srcId="{B2D1D16B-9453-40B1-B623-FD260E47672F}" destId="{1A7D23F9-7E86-4F02-AC46-C84C250FCC71}" srcOrd="4" destOrd="0" presId="urn:microsoft.com/office/officeart/2005/8/layout/cycle7"/>
    <dgm:cxn modelId="{7B479886-7387-41FB-A8AC-D87575FA57A9}" type="presParOf" srcId="{B2D1D16B-9453-40B1-B623-FD260E47672F}" destId="{F7B61D6E-5443-478C-A1E7-06310E0FAE73}" srcOrd="5" destOrd="0" presId="urn:microsoft.com/office/officeart/2005/8/layout/cycle7"/>
    <dgm:cxn modelId="{A742F74B-73B6-4E6F-ABE1-E2A67E84DC24}" type="presParOf" srcId="{F7B61D6E-5443-478C-A1E7-06310E0FAE73}" destId="{295E7C4B-1473-4426-B3F1-0C763B3D4B27}"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9CC46B4-DEDC-4DA7-91BB-2C30854018BD}"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s-EC"/>
        </a:p>
      </dgm:t>
    </dgm:pt>
    <dgm:pt modelId="{2BB6B7A1-D437-4936-8DF0-2B09A99FD720}">
      <dgm:prSet phldrT="[Texto]"/>
      <dgm:spPr/>
      <dgm:t>
        <a:bodyPr/>
        <a:lstStyle/>
        <a:p>
          <a:r>
            <a:rPr lang="es-EC" b="1" dirty="0" smtClean="0"/>
            <a:t>PORTABILIDAD DE LA INFORMACIÓN</a:t>
          </a:r>
          <a:endParaRPr lang="es-EC" dirty="0"/>
        </a:p>
      </dgm:t>
    </dgm:pt>
    <dgm:pt modelId="{3366B023-A69F-4FEC-B23B-490AEE4580D3}" type="parTrans" cxnId="{0E70CE06-A1C2-444E-9A9D-E00D6630BBC5}">
      <dgm:prSet/>
      <dgm:spPr/>
      <dgm:t>
        <a:bodyPr/>
        <a:lstStyle/>
        <a:p>
          <a:endParaRPr lang="es-EC"/>
        </a:p>
      </dgm:t>
    </dgm:pt>
    <dgm:pt modelId="{772D5F4D-A74F-4BFA-969C-17833B80EB54}" type="sibTrans" cxnId="{0E70CE06-A1C2-444E-9A9D-E00D6630BBC5}">
      <dgm:prSet/>
      <dgm:spPr/>
      <dgm:t>
        <a:bodyPr/>
        <a:lstStyle/>
        <a:p>
          <a:endParaRPr lang="es-EC"/>
        </a:p>
      </dgm:t>
    </dgm:pt>
    <dgm:pt modelId="{2A4D5CFF-B8DF-4F52-989D-8531F8770FAF}">
      <dgm:prSet phldrT="[Texto]"/>
      <dgm:spPr/>
      <dgm:t>
        <a:bodyPr/>
        <a:lstStyle/>
        <a:p>
          <a:r>
            <a:rPr lang="es-EC" b="1" dirty="0" smtClean="0"/>
            <a:t>LOCALIZACIÓN DEL PROCESO Y DE LOS DATOS</a:t>
          </a:r>
          <a:endParaRPr lang="es-EC" dirty="0"/>
        </a:p>
      </dgm:t>
    </dgm:pt>
    <dgm:pt modelId="{74E9A048-0C1C-491B-82E6-9F4C72AE2288}" type="parTrans" cxnId="{7E6E08DD-2064-4CFF-8AC3-DA0DB23EC8A5}">
      <dgm:prSet/>
      <dgm:spPr/>
      <dgm:t>
        <a:bodyPr/>
        <a:lstStyle/>
        <a:p>
          <a:endParaRPr lang="es-EC"/>
        </a:p>
      </dgm:t>
    </dgm:pt>
    <dgm:pt modelId="{398FD2B6-015E-467E-8B4C-85837F240DA8}" type="sibTrans" cxnId="{7E6E08DD-2064-4CFF-8AC3-DA0DB23EC8A5}">
      <dgm:prSet/>
      <dgm:spPr/>
      <dgm:t>
        <a:bodyPr/>
        <a:lstStyle/>
        <a:p>
          <a:endParaRPr lang="es-EC"/>
        </a:p>
      </dgm:t>
    </dgm:pt>
    <dgm:pt modelId="{4776A748-0B62-48D6-BE38-4FC1D6A71322}">
      <dgm:prSet phldrT="[Texto]"/>
      <dgm:spPr/>
      <dgm:t>
        <a:bodyPr/>
        <a:lstStyle/>
        <a:p>
          <a:r>
            <a:rPr lang="es-EC" b="1" dirty="0" smtClean="0"/>
            <a:t>SUBCONTRATACIÓN</a:t>
          </a:r>
          <a:endParaRPr lang="es-EC" dirty="0"/>
        </a:p>
      </dgm:t>
    </dgm:pt>
    <dgm:pt modelId="{DCEA1950-56A2-46E7-A14B-35AA9ED4B267}" type="parTrans" cxnId="{4EE1647D-35F3-44CA-8B28-1FF387503A01}">
      <dgm:prSet/>
      <dgm:spPr/>
      <dgm:t>
        <a:bodyPr/>
        <a:lstStyle/>
        <a:p>
          <a:endParaRPr lang="es-EC"/>
        </a:p>
      </dgm:t>
    </dgm:pt>
    <dgm:pt modelId="{23AEF484-DCA6-42C7-9B13-EDB633E438E9}" type="sibTrans" cxnId="{4EE1647D-35F3-44CA-8B28-1FF387503A01}">
      <dgm:prSet/>
      <dgm:spPr/>
      <dgm:t>
        <a:bodyPr/>
        <a:lstStyle/>
        <a:p>
          <a:endParaRPr lang="es-EC"/>
        </a:p>
      </dgm:t>
    </dgm:pt>
    <dgm:pt modelId="{C4208FD1-EB0D-4636-8AB6-B0DF0E52E7E6}">
      <dgm:prSet phldrT="[Texto]"/>
      <dgm:spPr/>
      <dgm:t>
        <a:bodyPr/>
        <a:lstStyle/>
        <a:p>
          <a:r>
            <a:rPr lang="es-EC" b="1" dirty="0" smtClean="0"/>
            <a:t>LAS GARANTÍAS CONTRACTUALES</a:t>
          </a:r>
          <a:endParaRPr lang="es-EC" dirty="0"/>
        </a:p>
      </dgm:t>
    </dgm:pt>
    <dgm:pt modelId="{F6C1C1E8-AEDD-4D5E-9CD9-2112802AF251}" type="parTrans" cxnId="{55C5CD8B-50BB-4A8A-8364-F2D37475C126}">
      <dgm:prSet/>
      <dgm:spPr/>
      <dgm:t>
        <a:bodyPr/>
        <a:lstStyle/>
        <a:p>
          <a:endParaRPr lang="es-EC"/>
        </a:p>
      </dgm:t>
    </dgm:pt>
    <dgm:pt modelId="{91483241-69BD-4389-A561-37CCF3370938}" type="sibTrans" cxnId="{55C5CD8B-50BB-4A8A-8364-F2D37475C126}">
      <dgm:prSet/>
      <dgm:spPr/>
      <dgm:t>
        <a:bodyPr/>
        <a:lstStyle/>
        <a:p>
          <a:endParaRPr lang="es-EC"/>
        </a:p>
      </dgm:t>
    </dgm:pt>
    <dgm:pt modelId="{8A7A1612-E522-4910-8090-4652E889BBA3}">
      <dgm:prSet phldrT="[Texto]"/>
      <dgm:spPr/>
      <dgm:t>
        <a:bodyPr/>
        <a:lstStyle/>
        <a:p>
          <a:r>
            <a:rPr lang="es-EC" b="1" dirty="0" smtClean="0"/>
            <a:t>TRANSPARENCIA</a:t>
          </a:r>
          <a:endParaRPr lang="es-EC" dirty="0"/>
        </a:p>
      </dgm:t>
    </dgm:pt>
    <dgm:pt modelId="{7C77BE23-9692-4D0E-BA41-1202F60B9106}" type="parTrans" cxnId="{A4E3DD73-F5B7-4BA0-89AB-C17D7C58F560}">
      <dgm:prSet/>
      <dgm:spPr/>
      <dgm:t>
        <a:bodyPr/>
        <a:lstStyle/>
        <a:p>
          <a:endParaRPr lang="es-EC"/>
        </a:p>
      </dgm:t>
    </dgm:pt>
    <dgm:pt modelId="{F9E31A6D-8E99-4C82-814D-7DF91DB06B1C}" type="sibTrans" cxnId="{A4E3DD73-F5B7-4BA0-89AB-C17D7C58F560}">
      <dgm:prSet/>
      <dgm:spPr/>
      <dgm:t>
        <a:bodyPr/>
        <a:lstStyle/>
        <a:p>
          <a:endParaRPr lang="es-EC"/>
        </a:p>
      </dgm:t>
    </dgm:pt>
    <dgm:pt modelId="{6A2C676D-11B9-4FD3-9E7C-ACEF880C47B8}">
      <dgm:prSet phldrT="[Texto]"/>
      <dgm:spPr/>
      <dgm:t>
        <a:bodyPr/>
        <a:lstStyle/>
        <a:p>
          <a:r>
            <a:rPr lang="es-EC" b="1" dirty="0" smtClean="0"/>
            <a:t>LOCALIZACIÓN</a:t>
          </a:r>
        </a:p>
        <a:p>
          <a:r>
            <a:rPr lang="es-EC" b="1" dirty="0" smtClean="0"/>
            <a:t>Y CONTROL</a:t>
          </a:r>
          <a:endParaRPr lang="es-EC" dirty="0"/>
        </a:p>
      </dgm:t>
    </dgm:pt>
    <dgm:pt modelId="{1AAB8DE6-485C-4326-AED9-09721A41B2ED}" type="parTrans" cxnId="{1151DACD-7720-4AF8-84FE-200C125EDAF5}">
      <dgm:prSet/>
      <dgm:spPr/>
      <dgm:t>
        <a:bodyPr/>
        <a:lstStyle/>
        <a:p>
          <a:endParaRPr lang="es-EC"/>
        </a:p>
      </dgm:t>
    </dgm:pt>
    <dgm:pt modelId="{76E6D514-7DB3-4385-AD0F-66EAA2ABC7DA}" type="sibTrans" cxnId="{1151DACD-7720-4AF8-84FE-200C125EDAF5}">
      <dgm:prSet/>
      <dgm:spPr/>
      <dgm:t>
        <a:bodyPr/>
        <a:lstStyle/>
        <a:p>
          <a:endParaRPr lang="es-EC"/>
        </a:p>
      </dgm:t>
    </dgm:pt>
    <dgm:pt modelId="{8B54A6D4-B5B9-4D11-B456-E636F9529D6C}" type="pres">
      <dgm:prSet presAssocID="{79CC46B4-DEDC-4DA7-91BB-2C30854018BD}" presName="Name0" presStyleCnt="0">
        <dgm:presLayoutVars>
          <dgm:dir/>
          <dgm:resizeHandles/>
        </dgm:presLayoutVars>
      </dgm:prSet>
      <dgm:spPr/>
      <dgm:t>
        <a:bodyPr/>
        <a:lstStyle/>
        <a:p>
          <a:endParaRPr lang="es-EC"/>
        </a:p>
      </dgm:t>
    </dgm:pt>
    <dgm:pt modelId="{4F5726B8-106D-49A5-AB8B-F80DDE79C52A}" type="pres">
      <dgm:prSet presAssocID="{2BB6B7A1-D437-4936-8DF0-2B09A99FD720}" presName="compNode" presStyleCnt="0"/>
      <dgm:spPr/>
    </dgm:pt>
    <dgm:pt modelId="{1A91E640-7818-4AF5-BD2C-5DFD2147EE7A}" type="pres">
      <dgm:prSet presAssocID="{2BB6B7A1-D437-4936-8DF0-2B09A99FD720}" presName="dummyConnPt" presStyleCnt="0"/>
      <dgm:spPr/>
    </dgm:pt>
    <dgm:pt modelId="{A5437694-E88C-4C6D-A9B8-F18D4D5C5270}" type="pres">
      <dgm:prSet presAssocID="{2BB6B7A1-D437-4936-8DF0-2B09A99FD720}" presName="node" presStyleLbl="node1" presStyleIdx="0" presStyleCnt="6">
        <dgm:presLayoutVars>
          <dgm:bulletEnabled val="1"/>
        </dgm:presLayoutVars>
      </dgm:prSet>
      <dgm:spPr/>
      <dgm:t>
        <a:bodyPr/>
        <a:lstStyle/>
        <a:p>
          <a:endParaRPr lang="es-EC"/>
        </a:p>
      </dgm:t>
    </dgm:pt>
    <dgm:pt modelId="{28F2F3AB-A902-4BF4-B2DE-2E79EEAE6E80}" type="pres">
      <dgm:prSet presAssocID="{772D5F4D-A74F-4BFA-969C-17833B80EB54}" presName="sibTrans" presStyleLbl="bgSibTrans2D1" presStyleIdx="0" presStyleCnt="5"/>
      <dgm:spPr/>
      <dgm:t>
        <a:bodyPr/>
        <a:lstStyle/>
        <a:p>
          <a:endParaRPr lang="es-EC"/>
        </a:p>
      </dgm:t>
    </dgm:pt>
    <dgm:pt modelId="{6ABC1C1D-D898-4415-92FC-5114583C20B6}" type="pres">
      <dgm:prSet presAssocID="{2A4D5CFF-B8DF-4F52-989D-8531F8770FAF}" presName="compNode" presStyleCnt="0"/>
      <dgm:spPr/>
    </dgm:pt>
    <dgm:pt modelId="{96D4D765-7BA0-4855-AEAE-DC329CC5EA18}" type="pres">
      <dgm:prSet presAssocID="{2A4D5CFF-B8DF-4F52-989D-8531F8770FAF}" presName="dummyConnPt" presStyleCnt="0"/>
      <dgm:spPr/>
    </dgm:pt>
    <dgm:pt modelId="{552F33EB-D431-4FDE-A3AF-00CCD5E508EE}" type="pres">
      <dgm:prSet presAssocID="{2A4D5CFF-B8DF-4F52-989D-8531F8770FAF}" presName="node" presStyleLbl="node1" presStyleIdx="1" presStyleCnt="6">
        <dgm:presLayoutVars>
          <dgm:bulletEnabled val="1"/>
        </dgm:presLayoutVars>
      </dgm:prSet>
      <dgm:spPr/>
      <dgm:t>
        <a:bodyPr/>
        <a:lstStyle/>
        <a:p>
          <a:endParaRPr lang="es-EC"/>
        </a:p>
      </dgm:t>
    </dgm:pt>
    <dgm:pt modelId="{D9148161-CA79-48A4-9896-1A78FD7A58F9}" type="pres">
      <dgm:prSet presAssocID="{398FD2B6-015E-467E-8B4C-85837F240DA8}" presName="sibTrans" presStyleLbl="bgSibTrans2D1" presStyleIdx="1" presStyleCnt="5"/>
      <dgm:spPr/>
      <dgm:t>
        <a:bodyPr/>
        <a:lstStyle/>
        <a:p>
          <a:endParaRPr lang="es-EC"/>
        </a:p>
      </dgm:t>
    </dgm:pt>
    <dgm:pt modelId="{14EA09B7-5BC4-4935-A416-665302DB72BB}" type="pres">
      <dgm:prSet presAssocID="{4776A748-0B62-48D6-BE38-4FC1D6A71322}" presName="compNode" presStyleCnt="0"/>
      <dgm:spPr/>
    </dgm:pt>
    <dgm:pt modelId="{8D5C3CF4-1FD8-4A8E-ABFE-6CEA26B1DBF6}" type="pres">
      <dgm:prSet presAssocID="{4776A748-0B62-48D6-BE38-4FC1D6A71322}" presName="dummyConnPt" presStyleCnt="0"/>
      <dgm:spPr/>
    </dgm:pt>
    <dgm:pt modelId="{7D347830-3E7D-4F29-96ED-C8FA902E42DE}" type="pres">
      <dgm:prSet presAssocID="{4776A748-0B62-48D6-BE38-4FC1D6A71322}" presName="node" presStyleLbl="node1" presStyleIdx="2" presStyleCnt="6">
        <dgm:presLayoutVars>
          <dgm:bulletEnabled val="1"/>
        </dgm:presLayoutVars>
      </dgm:prSet>
      <dgm:spPr/>
      <dgm:t>
        <a:bodyPr/>
        <a:lstStyle/>
        <a:p>
          <a:endParaRPr lang="es-EC"/>
        </a:p>
      </dgm:t>
    </dgm:pt>
    <dgm:pt modelId="{39B6F62C-AD49-4733-A2FD-BE8F0451D191}" type="pres">
      <dgm:prSet presAssocID="{23AEF484-DCA6-42C7-9B13-EDB633E438E9}" presName="sibTrans" presStyleLbl="bgSibTrans2D1" presStyleIdx="2" presStyleCnt="5"/>
      <dgm:spPr/>
      <dgm:t>
        <a:bodyPr/>
        <a:lstStyle/>
        <a:p>
          <a:endParaRPr lang="es-EC"/>
        </a:p>
      </dgm:t>
    </dgm:pt>
    <dgm:pt modelId="{9C954ACE-D0DC-4C77-A31E-9C1539266A10}" type="pres">
      <dgm:prSet presAssocID="{C4208FD1-EB0D-4636-8AB6-B0DF0E52E7E6}" presName="compNode" presStyleCnt="0"/>
      <dgm:spPr/>
    </dgm:pt>
    <dgm:pt modelId="{AECF7060-3C56-4E2C-AF21-75CE09CAC67C}" type="pres">
      <dgm:prSet presAssocID="{C4208FD1-EB0D-4636-8AB6-B0DF0E52E7E6}" presName="dummyConnPt" presStyleCnt="0"/>
      <dgm:spPr/>
    </dgm:pt>
    <dgm:pt modelId="{6AA00120-446D-4502-AE4A-2E66E241D1AC}" type="pres">
      <dgm:prSet presAssocID="{C4208FD1-EB0D-4636-8AB6-B0DF0E52E7E6}" presName="node" presStyleLbl="node1" presStyleIdx="3" presStyleCnt="6">
        <dgm:presLayoutVars>
          <dgm:bulletEnabled val="1"/>
        </dgm:presLayoutVars>
      </dgm:prSet>
      <dgm:spPr/>
      <dgm:t>
        <a:bodyPr/>
        <a:lstStyle/>
        <a:p>
          <a:endParaRPr lang="es-EC"/>
        </a:p>
      </dgm:t>
    </dgm:pt>
    <dgm:pt modelId="{8EF785BE-BEF5-406A-9C2F-0EC021C92DBE}" type="pres">
      <dgm:prSet presAssocID="{91483241-69BD-4389-A561-37CCF3370938}" presName="sibTrans" presStyleLbl="bgSibTrans2D1" presStyleIdx="3" presStyleCnt="5"/>
      <dgm:spPr/>
      <dgm:t>
        <a:bodyPr/>
        <a:lstStyle/>
        <a:p>
          <a:endParaRPr lang="es-EC"/>
        </a:p>
      </dgm:t>
    </dgm:pt>
    <dgm:pt modelId="{0DF9DA7D-1F49-4484-8B32-D1859C7B019B}" type="pres">
      <dgm:prSet presAssocID="{8A7A1612-E522-4910-8090-4652E889BBA3}" presName="compNode" presStyleCnt="0"/>
      <dgm:spPr/>
    </dgm:pt>
    <dgm:pt modelId="{894A1E6D-D86A-403A-BE40-1E9ACB4D13BA}" type="pres">
      <dgm:prSet presAssocID="{8A7A1612-E522-4910-8090-4652E889BBA3}" presName="dummyConnPt" presStyleCnt="0"/>
      <dgm:spPr/>
    </dgm:pt>
    <dgm:pt modelId="{94C10235-55BB-4B1C-A7E3-618ECECCA9CC}" type="pres">
      <dgm:prSet presAssocID="{8A7A1612-E522-4910-8090-4652E889BBA3}" presName="node" presStyleLbl="node1" presStyleIdx="4" presStyleCnt="6">
        <dgm:presLayoutVars>
          <dgm:bulletEnabled val="1"/>
        </dgm:presLayoutVars>
      </dgm:prSet>
      <dgm:spPr/>
      <dgm:t>
        <a:bodyPr/>
        <a:lstStyle/>
        <a:p>
          <a:endParaRPr lang="es-EC"/>
        </a:p>
      </dgm:t>
    </dgm:pt>
    <dgm:pt modelId="{428E15D9-80C0-4AED-B723-2316949D5D0F}" type="pres">
      <dgm:prSet presAssocID="{F9E31A6D-8E99-4C82-814D-7DF91DB06B1C}" presName="sibTrans" presStyleLbl="bgSibTrans2D1" presStyleIdx="4" presStyleCnt="5"/>
      <dgm:spPr/>
      <dgm:t>
        <a:bodyPr/>
        <a:lstStyle/>
        <a:p>
          <a:endParaRPr lang="es-EC"/>
        </a:p>
      </dgm:t>
    </dgm:pt>
    <dgm:pt modelId="{6DA03432-465C-4CBE-BC0C-200211559C2F}" type="pres">
      <dgm:prSet presAssocID="{6A2C676D-11B9-4FD3-9E7C-ACEF880C47B8}" presName="compNode" presStyleCnt="0"/>
      <dgm:spPr/>
    </dgm:pt>
    <dgm:pt modelId="{91FE3D5E-C550-4B68-9756-3161DD859F18}" type="pres">
      <dgm:prSet presAssocID="{6A2C676D-11B9-4FD3-9E7C-ACEF880C47B8}" presName="dummyConnPt" presStyleCnt="0"/>
      <dgm:spPr/>
    </dgm:pt>
    <dgm:pt modelId="{0BD1468B-7B2B-447E-8396-C13AC7786FA5}" type="pres">
      <dgm:prSet presAssocID="{6A2C676D-11B9-4FD3-9E7C-ACEF880C47B8}" presName="node" presStyleLbl="node1" presStyleIdx="5" presStyleCnt="6">
        <dgm:presLayoutVars>
          <dgm:bulletEnabled val="1"/>
        </dgm:presLayoutVars>
      </dgm:prSet>
      <dgm:spPr/>
      <dgm:t>
        <a:bodyPr/>
        <a:lstStyle/>
        <a:p>
          <a:endParaRPr lang="es-EC"/>
        </a:p>
      </dgm:t>
    </dgm:pt>
  </dgm:ptLst>
  <dgm:cxnLst>
    <dgm:cxn modelId="{92D35603-5DA8-4D07-A807-9B80460B9F0B}" type="presOf" srcId="{2BB6B7A1-D437-4936-8DF0-2B09A99FD720}" destId="{A5437694-E88C-4C6D-A9B8-F18D4D5C5270}" srcOrd="0" destOrd="0" presId="urn:microsoft.com/office/officeart/2005/8/layout/bProcess4"/>
    <dgm:cxn modelId="{7E6E08DD-2064-4CFF-8AC3-DA0DB23EC8A5}" srcId="{79CC46B4-DEDC-4DA7-91BB-2C30854018BD}" destId="{2A4D5CFF-B8DF-4F52-989D-8531F8770FAF}" srcOrd="1" destOrd="0" parTransId="{74E9A048-0C1C-491B-82E6-9F4C72AE2288}" sibTransId="{398FD2B6-015E-467E-8B4C-85837F240DA8}"/>
    <dgm:cxn modelId="{1151DACD-7720-4AF8-84FE-200C125EDAF5}" srcId="{79CC46B4-DEDC-4DA7-91BB-2C30854018BD}" destId="{6A2C676D-11B9-4FD3-9E7C-ACEF880C47B8}" srcOrd="5" destOrd="0" parTransId="{1AAB8DE6-485C-4326-AED9-09721A41B2ED}" sibTransId="{76E6D514-7DB3-4385-AD0F-66EAA2ABC7DA}"/>
    <dgm:cxn modelId="{55C5CD8B-50BB-4A8A-8364-F2D37475C126}" srcId="{79CC46B4-DEDC-4DA7-91BB-2C30854018BD}" destId="{C4208FD1-EB0D-4636-8AB6-B0DF0E52E7E6}" srcOrd="3" destOrd="0" parTransId="{F6C1C1E8-AEDD-4D5E-9CD9-2112802AF251}" sibTransId="{91483241-69BD-4389-A561-37CCF3370938}"/>
    <dgm:cxn modelId="{25B5940E-401A-4F7F-84DD-988ED3328589}" type="presOf" srcId="{91483241-69BD-4389-A561-37CCF3370938}" destId="{8EF785BE-BEF5-406A-9C2F-0EC021C92DBE}" srcOrd="0" destOrd="0" presId="urn:microsoft.com/office/officeart/2005/8/layout/bProcess4"/>
    <dgm:cxn modelId="{709E360F-987F-4F38-AFE8-DDF3695F3650}" type="presOf" srcId="{F9E31A6D-8E99-4C82-814D-7DF91DB06B1C}" destId="{428E15D9-80C0-4AED-B723-2316949D5D0F}" srcOrd="0" destOrd="0" presId="urn:microsoft.com/office/officeart/2005/8/layout/bProcess4"/>
    <dgm:cxn modelId="{7BFF89E8-F797-4283-A4F9-2CCD36D02514}" type="presOf" srcId="{4776A748-0B62-48D6-BE38-4FC1D6A71322}" destId="{7D347830-3E7D-4F29-96ED-C8FA902E42DE}" srcOrd="0" destOrd="0" presId="urn:microsoft.com/office/officeart/2005/8/layout/bProcess4"/>
    <dgm:cxn modelId="{941CC5B1-569A-488D-9290-6718C290C9FA}" type="presOf" srcId="{772D5F4D-A74F-4BFA-969C-17833B80EB54}" destId="{28F2F3AB-A902-4BF4-B2DE-2E79EEAE6E80}" srcOrd="0" destOrd="0" presId="urn:microsoft.com/office/officeart/2005/8/layout/bProcess4"/>
    <dgm:cxn modelId="{F505B2A7-10E8-4F83-9B4D-F465FE8F1B31}" type="presOf" srcId="{2A4D5CFF-B8DF-4F52-989D-8531F8770FAF}" destId="{552F33EB-D431-4FDE-A3AF-00CCD5E508EE}" srcOrd="0" destOrd="0" presId="urn:microsoft.com/office/officeart/2005/8/layout/bProcess4"/>
    <dgm:cxn modelId="{975F0365-FF63-4FE5-B4F0-05545352ABE8}" type="presOf" srcId="{398FD2B6-015E-467E-8B4C-85837F240DA8}" destId="{D9148161-CA79-48A4-9896-1A78FD7A58F9}" srcOrd="0" destOrd="0" presId="urn:microsoft.com/office/officeart/2005/8/layout/bProcess4"/>
    <dgm:cxn modelId="{58795358-CA19-4C4E-A74B-2E7889F2A5A7}" type="presOf" srcId="{79CC46B4-DEDC-4DA7-91BB-2C30854018BD}" destId="{8B54A6D4-B5B9-4D11-B456-E636F9529D6C}" srcOrd="0" destOrd="0" presId="urn:microsoft.com/office/officeart/2005/8/layout/bProcess4"/>
    <dgm:cxn modelId="{E51A3E1F-9CF5-42E4-9567-72C8C1F9D8EB}" type="presOf" srcId="{6A2C676D-11B9-4FD3-9E7C-ACEF880C47B8}" destId="{0BD1468B-7B2B-447E-8396-C13AC7786FA5}" srcOrd="0" destOrd="0" presId="urn:microsoft.com/office/officeart/2005/8/layout/bProcess4"/>
    <dgm:cxn modelId="{7B10B7FF-66E1-4BD8-8584-676B5118D57A}" type="presOf" srcId="{C4208FD1-EB0D-4636-8AB6-B0DF0E52E7E6}" destId="{6AA00120-446D-4502-AE4A-2E66E241D1AC}" srcOrd="0" destOrd="0" presId="urn:microsoft.com/office/officeart/2005/8/layout/bProcess4"/>
    <dgm:cxn modelId="{249BBD0F-6B4F-48B2-B9C2-E8E096E59879}" type="presOf" srcId="{23AEF484-DCA6-42C7-9B13-EDB633E438E9}" destId="{39B6F62C-AD49-4733-A2FD-BE8F0451D191}" srcOrd="0" destOrd="0" presId="urn:microsoft.com/office/officeart/2005/8/layout/bProcess4"/>
    <dgm:cxn modelId="{7A4657C8-A3E5-4A9D-85DF-8D810DD89529}" type="presOf" srcId="{8A7A1612-E522-4910-8090-4652E889BBA3}" destId="{94C10235-55BB-4B1C-A7E3-618ECECCA9CC}" srcOrd="0" destOrd="0" presId="urn:microsoft.com/office/officeart/2005/8/layout/bProcess4"/>
    <dgm:cxn modelId="{A4E3DD73-F5B7-4BA0-89AB-C17D7C58F560}" srcId="{79CC46B4-DEDC-4DA7-91BB-2C30854018BD}" destId="{8A7A1612-E522-4910-8090-4652E889BBA3}" srcOrd="4" destOrd="0" parTransId="{7C77BE23-9692-4D0E-BA41-1202F60B9106}" sibTransId="{F9E31A6D-8E99-4C82-814D-7DF91DB06B1C}"/>
    <dgm:cxn modelId="{0E70CE06-A1C2-444E-9A9D-E00D6630BBC5}" srcId="{79CC46B4-DEDC-4DA7-91BB-2C30854018BD}" destId="{2BB6B7A1-D437-4936-8DF0-2B09A99FD720}" srcOrd="0" destOrd="0" parTransId="{3366B023-A69F-4FEC-B23B-490AEE4580D3}" sibTransId="{772D5F4D-A74F-4BFA-969C-17833B80EB54}"/>
    <dgm:cxn modelId="{4EE1647D-35F3-44CA-8B28-1FF387503A01}" srcId="{79CC46B4-DEDC-4DA7-91BB-2C30854018BD}" destId="{4776A748-0B62-48D6-BE38-4FC1D6A71322}" srcOrd="2" destOrd="0" parTransId="{DCEA1950-56A2-46E7-A14B-35AA9ED4B267}" sibTransId="{23AEF484-DCA6-42C7-9B13-EDB633E438E9}"/>
    <dgm:cxn modelId="{32759AE9-BC6A-4188-8920-37164968C47B}" type="presParOf" srcId="{8B54A6D4-B5B9-4D11-B456-E636F9529D6C}" destId="{4F5726B8-106D-49A5-AB8B-F80DDE79C52A}" srcOrd="0" destOrd="0" presId="urn:microsoft.com/office/officeart/2005/8/layout/bProcess4"/>
    <dgm:cxn modelId="{3D6F32A9-C83A-4D6C-AC1E-2A705B604FA4}" type="presParOf" srcId="{4F5726B8-106D-49A5-AB8B-F80DDE79C52A}" destId="{1A91E640-7818-4AF5-BD2C-5DFD2147EE7A}" srcOrd="0" destOrd="0" presId="urn:microsoft.com/office/officeart/2005/8/layout/bProcess4"/>
    <dgm:cxn modelId="{9B7F7D13-6544-4F4E-97EF-1C272121B4D5}" type="presParOf" srcId="{4F5726B8-106D-49A5-AB8B-F80DDE79C52A}" destId="{A5437694-E88C-4C6D-A9B8-F18D4D5C5270}" srcOrd="1" destOrd="0" presId="urn:microsoft.com/office/officeart/2005/8/layout/bProcess4"/>
    <dgm:cxn modelId="{76435837-288C-4DBA-8542-6AF823617B27}" type="presParOf" srcId="{8B54A6D4-B5B9-4D11-B456-E636F9529D6C}" destId="{28F2F3AB-A902-4BF4-B2DE-2E79EEAE6E80}" srcOrd="1" destOrd="0" presId="urn:microsoft.com/office/officeart/2005/8/layout/bProcess4"/>
    <dgm:cxn modelId="{07099BCA-9DE6-49AC-8320-CA0DDAC8356D}" type="presParOf" srcId="{8B54A6D4-B5B9-4D11-B456-E636F9529D6C}" destId="{6ABC1C1D-D898-4415-92FC-5114583C20B6}" srcOrd="2" destOrd="0" presId="urn:microsoft.com/office/officeart/2005/8/layout/bProcess4"/>
    <dgm:cxn modelId="{24A92F89-B814-44D6-91C4-623C3D8595F6}" type="presParOf" srcId="{6ABC1C1D-D898-4415-92FC-5114583C20B6}" destId="{96D4D765-7BA0-4855-AEAE-DC329CC5EA18}" srcOrd="0" destOrd="0" presId="urn:microsoft.com/office/officeart/2005/8/layout/bProcess4"/>
    <dgm:cxn modelId="{2829F17A-A576-46C0-8629-0D0E8C6F4FB9}" type="presParOf" srcId="{6ABC1C1D-D898-4415-92FC-5114583C20B6}" destId="{552F33EB-D431-4FDE-A3AF-00CCD5E508EE}" srcOrd="1" destOrd="0" presId="urn:microsoft.com/office/officeart/2005/8/layout/bProcess4"/>
    <dgm:cxn modelId="{787BFE89-9BA6-4B9D-AC91-1591F8CAC191}" type="presParOf" srcId="{8B54A6D4-B5B9-4D11-B456-E636F9529D6C}" destId="{D9148161-CA79-48A4-9896-1A78FD7A58F9}" srcOrd="3" destOrd="0" presId="urn:microsoft.com/office/officeart/2005/8/layout/bProcess4"/>
    <dgm:cxn modelId="{C66BD340-30D8-4BEC-9ED9-B1DF2CB9EBE3}" type="presParOf" srcId="{8B54A6D4-B5B9-4D11-B456-E636F9529D6C}" destId="{14EA09B7-5BC4-4935-A416-665302DB72BB}" srcOrd="4" destOrd="0" presId="urn:microsoft.com/office/officeart/2005/8/layout/bProcess4"/>
    <dgm:cxn modelId="{16EE12AE-6BF2-420C-8672-06A024FCCDFE}" type="presParOf" srcId="{14EA09B7-5BC4-4935-A416-665302DB72BB}" destId="{8D5C3CF4-1FD8-4A8E-ABFE-6CEA26B1DBF6}" srcOrd="0" destOrd="0" presId="urn:microsoft.com/office/officeart/2005/8/layout/bProcess4"/>
    <dgm:cxn modelId="{373EE599-9A62-4C86-AFAB-F62A79C0EC73}" type="presParOf" srcId="{14EA09B7-5BC4-4935-A416-665302DB72BB}" destId="{7D347830-3E7D-4F29-96ED-C8FA902E42DE}" srcOrd="1" destOrd="0" presId="urn:microsoft.com/office/officeart/2005/8/layout/bProcess4"/>
    <dgm:cxn modelId="{5AF42803-7C7F-4AAD-8371-B718799CC708}" type="presParOf" srcId="{8B54A6D4-B5B9-4D11-B456-E636F9529D6C}" destId="{39B6F62C-AD49-4733-A2FD-BE8F0451D191}" srcOrd="5" destOrd="0" presId="urn:microsoft.com/office/officeart/2005/8/layout/bProcess4"/>
    <dgm:cxn modelId="{B9DD0BC4-C7CF-4EF5-8196-9605CF8E7391}" type="presParOf" srcId="{8B54A6D4-B5B9-4D11-B456-E636F9529D6C}" destId="{9C954ACE-D0DC-4C77-A31E-9C1539266A10}" srcOrd="6" destOrd="0" presId="urn:microsoft.com/office/officeart/2005/8/layout/bProcess4"/>
    <dgm:cxn modelId="{0AC11C3C-F6C9-4F2A-9F52-17542701A2D6}" type="presParOf" srcId="{9C954ACE-D0DC-4C77-A31E-9C1539266A10}" destId="{AECF7060-3C56-4E2C-AF21-75CE09CAC67C}" srcOrd="0" destOrd="0" presId="urn:microsoft.com/office/officeart/2005/8/layout/bProcess4"/>
    <dgm:cxn modelId="{36A7B4EB-6CAA-4838-B73B-CF41930E732E}" type="presParOf" srcId="{9C954ACE-D0DC-4C77-A31E-9C1539266A10}" destId="{6AA00120-446D-4502-AE4A-2E66E241D1AC}" srcOrd="1" destOrd="0" presId="urn:microsoft.com/office/officeart/2005/8/layout/bProcess4"/>
    <dgm:cxn modelId="{464D148F-D76E-40A2-BE53-D7336D52236B}" type="presParOf" srcId="{8B54A6D4-B5B9-4D11-B456-E636F9529D6C}" destId="{8EF785BE-BEF5-406A-9C2F-0EC021C92DBE}" srcOrd="7" destOrd="0" presId="urn:microsoft.com/office/officeart/2005/8/layout/bProcess4"/>
    <dgm:cxn modelId="{AB28B507-23AF-43AE-8B82-A3C915332C9F}" type="presParOf" srcId="{8B54A6D4-B5B9-4D11-B456-E636F9529D6C}" destId="{0DF9DA7D-1F49-4484-8B32-D1859C7B019B}" srcOrd="8" destOrd="0" presId="urn:microsoft.com/office/officeart/2005/8/layout/bProcess4"/>
    <dgm:cxn modelId="{0CC4871D-BB42-4938-8F60-C4F69AFA23C8}" type="presParOf" srcId="{0DF9DA7D-1F49-4484-8B32-D1859C7B019B}" destId="{894A1E6D-D86A-403A-BE40-1E9ACB4D13BA}" srcOrd="0" destOrd="0" presId="urn:microsoft.com/office/officeart/2005/8/layout/bProcess4"/>
    <dgm:cxn modelId="{76471419-D8D7-417C-A9A4-8A6152EA46D5}" type="presParOf" srcId="{0DF9DA7D-1F49-4484-8B32-D1859C7B019B}" destId="{94C10235-55BB-4B1C-A7E3-618ECECCA9CC}" srcOrd="1" destOrd="0" presId="urn:microsoft.com/office/officeart/2005/8/layout/bProcess4"/>
    <dgm:cxn modelId="{9B2DAFC2-872F-40F5-AB3C-213780629931}" type="presParOf" srcId="{8B54A6D4-B5B9-4D11-B456-E636F9529D6C}" destId="{428E15D9-80C0-4AED-B723-2316949D5D0F}" srcOrd="9" destOrd="0" presId="urn:microsoft.com/office/officeart/2005/8/layout/bProcess4"/>
    <dgm:cxn modelId="{8C469729-8A33-4359-8C18-51041BC27D44}" type="presParOf" srcId="{8B54A6D4-B5B9-4D11-B456-E636F9529D6C}" destId="{6DA03432-465C-4CBE-BC0C-200211559C2F}" srcOrd="10" destOrd="0" presId="urn:microsoft.com/office/officeart/2005/8/layout/bProcess4"/>
    <dgm:cxn modelId="{8CF3D43B-7CDA-43B2-A9B8-3E528511B7DA}" type="presParOf" srcId="{6DA03432-465C-4CBE-BC0C-200211559C2F}" destId="{91FE3D5E-C550-4B68-9756-3161DD859F18}" srcOrd="0" destOrd="0" presId="urn:microsoft.com/office/officeart/2005/8/layout/bProcess4"/>
    <dgm:cxn modelId="{A32F41BD-5B5F-4627-A800-524CCDE48356}" type="presParOf" srcId="{6DA03432-465C-4CBE-BC0C-200211559C2F}" destId="{0BD1468B-7B2B-447E-8396-C13AC7786FA5}"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A93C518-7B7F-49B4-B9AC-37CFD3398625}"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es-EC"/>
        </a:p>
      </dgm:t>
    </dgm:pt>
    <dgm:pt modelId="{284B8F76-2DD5-4312-B130-C4A4F1216390}">
      <dgm:prSet phldrT="[Texto]"/>
      <dgm:spPr/>
      <dgm:t>
        <a:bodyPr/>
        <a:lstStyle/>
        <a:p>
          <a:r>
            <a:rPr lang="es-EC" b="1" dirty="0" smtClean="0"/>
            <a:t>EVALUAR LOS TRATAMIENTOS Y EL NIVEL DE PROTECCIÓN DE DATOS</a:t>
          </a:r>
          <a:endParaRPr lang="es-EC" dirty="0"/>
        </a:p>
      </dgm:t>
    </dgm:pt>
    <dgm:pt modelId="{E5CE1925-2672-408A-B8DC-D99D65099F8B}" type="parTrans" cxnId="{698D5A9F-EBE8-4135-949B-B3C806D32E3C}">
      <dgm:prSet/>
      <dgm:spPr/>
      <dgm:t>
        <a:bodyPr/>
        <a:lstStyle/>
        <a:p>
          <a:endParaRPr lang="es-EC"/>
        </a:p>
      </dgm:t>
    </dgm:pt>
    <dgm:pt modelId="{40418D83-1074-49AD-9B13-08BB2C2856C9}" type="sibTrans" cxnId="{698D5A9F-EBE8-4135-949B-B3C806D32E3C}">
      <dgm:prSet/>
      <dgm:spPr/>
      <dgm:t>
        <a:bodyPr/>
        <a:lstStyle/>
        <a:p>
          <a:endParaRPr lang="es-EC"/>
        </a:p>
      </dgm:t>
    </dgm:pt>
    <dgm:pt modelId="{6F93B737-E052-49E3-9D67-79DCF56C5C06}">
      <dgm:prSet phldrT="[Texto]"/>
      <dgm:spPr/>
      <dgm:t>
        <a:bodyPr/>
        <a:lstStyle/>
        <a:p>
          <a:r>
            <a:rPr lang="es-EC" b="1" dirty="0" smtClean="0"/>
            <a:t>VERIFICACIÓN DE LAS CONDICIONES EN QUE SE PRESTA EL SERVICIO</a:t>
          </a:r>
          <a:endParaRPr lang="es-EC" dirty="0"/>
        </a:p>
      </dgm:t>
    </dgm:pt>
    <dgm:pt modelId="{416247F8-47B1-4F9C-A43B-EAFDAAE9B3E2}" type="parTrans" cxnId="{D8319EEE-62AD-4746-AEE8-B1E156358DBB}">
      <dgm:prSet/>
      <dgm:spPr/>
      <dgm:t>
        <a:bodyPr/>
        <a:lstStyle/>
        <a:p>
          <a:endParaRPr lang="es-EC"/>
        </a:p>
      </dgm:t>
    </dgm:pt>
    <dgm:pt modelId="{9AC8B87E-894F-44CB-A7AB-8F5D11866914}" type="sibTrans" cxnId="{D8319EEE-62AD-4746-AEE8-B1E156358DBB}">
      <dgm:prSet/>
      <dgm:spPr/>
      <dgm:t>
        <a:bodyPr/>
        <a:lstStyle/>
        <a:p>
          <a:endParaRPr lang="es-EC"/>
        </a:p>
      </dgm:t>
    </dgm:pt>
    <dgm:pt modelId="{A57B9528-459A-4FB2-9D61-9E9F289A436D}">
      <dgm:prSet phldrT="[Texto]"/>
      <dgm:spPr/>
      <dgm:t>
        <a:bodyPr/>
        <a:lstStyle/>
        <a:p>
          <a:r>
            <a:rPr lang="es-EC" b="1" dirty="0" smtClean="0"/>
            <a:t>PARÁMETROS  PARA LA CONTRATACIÓN DE SERVICIOS DE ‘CLOUD COMPUTING’</a:t>
          </a:r>
          <a:endParaRPr lang="es-EC" dirty="0"/>
        </a:p>
      </dgm:t>
    </dgm:pt>
    <dgm:pt modelId="{419BAC7F-8BB2-4409-BEA3-BBB260B43F38}" type="parTrans" cxnId="{31D757C8-4DBA-4B7C-999F-B5FC56342B9E}">
      <dgm:prSet/>
      <dgm:spPr/>
      <dgm:t>
        <a:bodyPr/>
        <a:lstStyle/>
        <a:p>
          <a:endParaRPr lang="es-EC"/>
        </a:p>
      </dgm:t>
    </dgm:pt>
    <dgm:pt modelId="{24CBBF76-3FE2-4CF7-966C-DF9181028491}" type="sibTrans" cxnId="{31D757C8-4DBA-4B7C-999F-B5FC56342B9E}">
      <dgm:prSet/>
      <dgm:spPr/>
      <dgm:t>
        <a:bodyPr/>
        <a:lstStyle/>
        <a:p>
          <a:endParaRPr lang="es-EC"/>
        </a:p>
      </dgm:t>
    </dgm:pt>
    <dgm:pt modelId="{4A45C4D8-3B58-4A18-9593-A2B8C698A6A4}" type="pres">
      <dgm:prSet presAssocID="{8A93C518-7B7F-49B4-B9AC-37CFD3398625}" presName="Name0" presStyleCnt="0">
        <dgm:presLayoutVars>
          <dgm:chMax val="7"/>
          <dgm:chPref val="7"/>
          <dgm:dir/>
          <dgm:animLvl val="lvl"/>
        </dgm:presLayoutVars>
      </dgm:prSet>
      <dgm:spPr/>
      <dgm:t>
        <a:bodyPr/>
        <a:lstStyle/>
        <a:p>
          <a:endParaRPr lang="es-EC"/>
        </a:p>
      </dgm:t>
    </dgm:pt>
    <dgm:pt modelId="{6A73D38A-F0AD-4A94-AAED-07F1583400FB}" type="pres">
      <dgm:prSet presAssocID="{284B8F76-2DD5-4312-B130-C4A4F1216390}" presName="Accent1" presStyleCnt="0"/>
      <dgm:spPr/>
    </dgm:pt>
    <dgm:pt modelId="{B981378D-8619-41D1-B70D-0CAB2B29483E}" type="pres">
      <dgm:prSet presAssocID="{284B8F76-2DD5-4312-B130-C4A4F1216390}" presName="Accent" presStyleLbl="node1" presStyleIdx="0" presStyleCnt="3"/>
      <dgm:spPr/>
    </dgm:pt>
    <dgm:pt modelId="{E9C2119A-E8E7-46C4-902B-4B7D30636EBD}" type="pres">
      <dgm:prSet presAssocID="{284B8F76-2DD5-4312-B130-C4A4F1216390}" presName="Parent1" presStyleLbl="revTx" presStyleIdx="0" presStyleCnt="3">
        <dgm:presLayoutVars>
          <dgm:chMax val="1"/>
          <dgm:chPref val="1"/>
          <dgm:bulletEnabled val="1"/>
        </dgm:presLayoutVars>
      </dgm:prSet>
      <dgm:spPr/>
      <dgm:t>
        <a:bodyPr/>
        <a:lstStyle/>
        <a:p>
          <a:endParaRPr lang="es-EC"/>
        </a:p>
      </dgm:t>
    </dgm:pt>
    <dgm:pt modelId="{8C8517AA-F6C3-459D-8D8E-36EAE40CBF58}" type="pres">
      <dgm:prSet presAssocID="{6F93B737-E052-49E3-9D67-79DCF56C5C06}" presName="Accent2" presStyleCnt="0"/>
      <dgm:spPr/>
    </dgm:pt>
    <dgm:pt modelId="{7ED3E238-7531-4381-9F5D-2A6E2B2F947F}" type="pres">
      <dgm:prSet presAssocID="{6F93B737-E052-49E3-9D67-79DCF56C5C06}" presName="Accent" presStyleLbl="node1" presStyleIdx="1" presStyleCnt="3"/>
      <dgm:spPr/>
    </dgm:pt>
    <dgm:pt modelId="{3E531ACA-4405-42D0-8200-92C63043F463}" type="pres">
      <dgm:prSet presAssocID="{6F93B737-E052-49E3-9D67-79DCF56C5C06}" presName="Parent2" presStyleLbl="revTx" presStyleIdx="1" presStyleCnt="3">
        <dgm:presLayoutVars>
          <dgm:chMax val="1"/>
          <dgm:chPref val="1"/>
          <dgm:bulletEnabled val="1"/>
        </dgm:presLayoutVars>
      </dgm:prSet>
      <dgm:spPr/>
      <dgm:t>
        <a:bodyPr/>
        <a:lstStyle/>
        <a:p>
          <a:endParaRPr lang="es-EC"/>
        </a:p>
      </dgm:t>
    </dgm:pt>
    <dgm:pt modelId="{807F1C22-E7E0-4C70-9311-7D91538254EF}" type="pres">
      <dgm:prSet presAssocID="{A57B9528-459A-4FB2-9D61-9E9F289A436D}" presName="Accent3" presStyleCnt="0"/>
      <dgm:spPr/>
    </dgm:pt>
    <dgm:pt modelId="{9239BFB7-DF70-43BC-96DA-B7F3766BA9E4}" type="pres">
      <dgm:prSet presAssocID="{A57B9528-459A-4FB2-9D61-9E9F289A436D}" presName="Accent" presStyleLbl="node1" presStyleIdx="2" presStyleCnt="3"/>
      <dgm:spPr/>
    </dgm:pt>
    <dgm:pt modelId="{391B600A-1AB2-4522-A01A-27C0ED285E4E}" type="pres">
      <dgm:prSet presAssocID="{A57B9528-459A-4FB2-9D61-9E9F289A436D}" presName="Parent3" presStyleLbl="revTx" presStyleIdx="2" presStyleCnt="3">
        <dgm:presLayoutVars>
          <dgm:chMax val="1"/>
          <dgm:chPref val="1"/>
          <dgm:bulletEnabled val="1"/>
        </dgm:presLayoutVars>
      </dgm:prSet>
      <dgm:spPr/>
      <dgm:t>
        <a:bodyPr/>
        <a:lstStyle/>
        <a:p>
          <a:endParaRPr lang="es-EC"/>
        </a:p>
      </dgm:t>
    </dgm:pt>
  </dgm:ptLst>
  <dgm:cxnLst>
    <dgm:cxn modelId="{698D5A9F-EBE8-4135-949B-B3C806D32E3C}" srcId="{8A93C518-7B7F-49B4-B9AC-37CFD3398625}" destId="{284B8F76-2DD5-4312-B130-C4A4F1216390}" srcOrd="0" destOrd="0" parTransId="{E5CE1925-2672-408A-B8DC-D99D65099F8B}" sibTransId="{40418D83-1074-49AD-9B13-08BB2C2856C9}"/>
    <dgm:cxn modelId="{31D757C8-4DBA-4B7C-999F-B5FC56342B9E}" srcId="{8A93C518-7B7F-49B4-B9AC-37CFD3398625}" destId="{A57B9528-459A-4FB2-9D61-9E9F289A436D}" srcOrd="2" destOrd="0" parTransId="{419BAC7F-8BB2-4409-BEA3-BBB260B43F38}" sibTransId="{24CBBF76-3FE2-4CF7-966C-DF9181028491}"/>
    <dgm:cxn modelId="{FAE47DF3-8AED-45ED-B882-EBD71F0651DB}" type="presOf" srcId="{8A93C518-7B7F-49B4-B9AC-37CFD3398625}" destId="{4A45C4D8-3B58-4A18-9593-A2B8C698A6A4}" srcOrd="0" destOrd="0" presId="urn:microsoft.com/office/officeart/2009/layout/CircleArrowProcess"/>
    <dgm:cxn modelId="{D8319EEE-62AD-4746-AEE8-B1E156358DBB}" srcId="{8A93C518-7B7F-49B4-B9AC-37CFD3398625}" destId="{6F93B737-E052-49E3-9D67-79DCF56C5C06}" srcOrd="1" destOrd="0" parTransId="{416247F8-47B1-4F9C-A43B-EAFDAAE9B3E2}" sibTransId="{9AC8B87E-894F-44CB-A7AB-8F5D11866914}"/>
    <dgm:cxn modelId="{1ECB8BCC-B025-467B-8237-F479F6FB0460}" type="presOf" srcId="{A57B9528-459A-4FB2-9D61-9E9F289A436D}" destId="{391B600A-1AB2-4522-A01A-27C0ED285E4E}" srcOrd="0" destOrd="0" presId="urn:microsoft.com/office/officeart/2009/layout/CircleArrowProcess"/>
    <dgm:cxn modelId="{D00F06ED-49AC-4028-B071-AEE55222256A}" type="presOf" srcId="{6F93B737-E052-49E3-9D67-79DCF56C5C06}" destId="{3E531ACA-4405-42D0-8200-92C63043F463}" srcOrd="0" destOrd="0" presId="urn:microsoft.com/office/officeart/2009/layout/CircleArrowProcess"/>
    <dgm:cxn modelId="{C7D94B0C-4E81-4444-A2F6-C2F41D2F11A5}" type="presOf" srcId="{284B8F76-2DD5-4312-B130-C4A4F1216390}" destId="{E9C2119A-E8E7-46C4-902B-4B7D30636EBD}" srcOrd="0" destOrd="0" presId="urn:microsoft.com/office/officeart/2009/layout/CircleArrowProcess"/>
    <dgm:cxn modelId="{E8D039F9-6F8F-4D8D-8934-048D82188528}" type="presParOf" srcId="{4A45C4D8-3B58-4A18-9593-A2B8C698A6A4}" destId="{6A73D38A-F0AD-4A94-AAED-07F1583400FB}" srcOrd="0" destOrd="0" presId="urn:microsoft.com/office/officeart/2009/layout/CircleArrowProcess"/>
    <dgm:cxn modelId="{7E454121-E256-444F-9B56-28B2ACB1723B}" type="presParOf" srcId="{6A73D38A-F0AD-4A94-AAED-07F1583400FB}" destId="{B981378D-8619-41D1-B70D-0CAB2B29483E}" srcOrd="0" destOrd="0" presId="urn:microsoft.com/office/officeart/2009/layout/CircleArrowProcess"/>
    <dgm:cxn modelId="{8482EEC8-55EC-408D-944D-FB10B70E59B0}" type="presParOf" srcId="{4A45C4D8-3B58-4A18-9593-A2B8C698A6A4}" destId="{E9C2119A-E8E7-46C4-902B-4B7D30636EBD}" srcOrd="1" destOrd="0" presId="urn:microsoft.com/office/officeart/2009/layout/CircleArrowProcess"/>
    <dgm:cxn modelId="{7686E9D0-0A33-4427-AF5A-A98A090028D9}" type="presParOf" srcId="{4A45C4D8-3B58-4A18-9593-A2B8C698A6A4}" destId="{8C8517AA-F6C3-459D-8D8E-36EAE40CBF58}" srcOrd="2" destOrd="0" presId="urn:microsoft.com/office/officeart/2009/layout/CircleArrowProcess"/>
    <dgm:cxn modelId="{5A9ABAD2-05EE-4430-8579-20102EFE7694}" type="presParOf" srcId="{8C8517AA-F6C3-459D-8D8E-36EAE40CBF58}" destId="{7ED3E238-7531-4381-9F5D-2A6E2B2F947F}" srcOrd="0" destOrd="0" presId="urn:microsoft.com/office/officeart/2009/layout/CircleArrowProcess"/>
    <dgm:cxn modelId="{374DA9A7-8E87-4F2F-ABB2-800DEF8FCEBB}" type="presParOf" srcId="{4A45C4D8-3B58-4A18-9593-A2B8C698A6A4}" destId="{3E531ACA-4405-42D0-8200-92C63043F463}" srcOrd="3" destOrd="0" presId="urn:microsoft.com/office/officeart/2009/layout/CircleArrowProcess"/>
    <dgm:cxn modelId="{57749969-464F-4B4D-8C20-6A923FF56CDB}" type="presParOf" srcId="{4A45C4D8-3B58-4A18-9593-A2B8C698A6A4}" destId="{807F1C22-E7E0-4C70-9311-7D91538254EF}" srcOrd="4" destOrd="0" presId="urn:microsoft.com/office/officeart/2009/layout/CircleArrowProcess"/>
    <dgm:cxn modelId="{39C5F016-CED0-4454-8322-135F47CC1711}" type="presParOf" srcId="{807F1C22-E7E0-4C70-9311-7D91538254EF}" destId="{9239BFB7-DF70-43BC-96DA-B7F3766BA9E4}" srcOrd="0" destOrd="0" presId="urn:microsoft.com/office/officeart/2009/layout/CircleArrowProcess"/>
    <dgm:cxn modelId="{45807256-8C5B-43C6-8793-641BA35144C8}" type="presParOf" srcId="{4A45C4D8-3B58-4A18-9593-A2B8C698A6A4}" destId="{391B600A-1AB2-4522-A01A-27C0ED285E4E}"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CEB2264-EE87-4AAD-B6BA-DE40DA7303CC}"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s-EC"/>
        </a:p>
      </dgm:t>
    </dgm:pt>
    <dgm:pt modelId="{E62298A9-9A30-4F5A-AAB8-CAF46225EAB2}">
      <dgm:prSet phldrT="[Texto]" custT="1"/>
      <dgm:spPr/>
      <dgm:t>
        <a:bodyPr/>
        <a:lstStyle/>
        <a:p>
          <a:r>
            <a:rPr lang="es-EC" sz="1400" dirty="0" smtClean="0"/>
            <a:t>Debe informarse sobre los tipos de </a:t>
          </a:r>
          <a:r>
            <a:rPr lang="es-EC" sz="1400" i="1" dirty="0" smtClean="0"/>
            <a:t>nube </a:t>
          </a:r>
          <a:r>
            <a:rPr lang="es-EC" sz="1400" dirty="0" smtClean="0"/>
            <a:t>(privada, pública, híbrida) y las distintas modalidades de servicios.</a:t>
          </a:r>
          <a:endParaRPr lang="es-EC" sz="1400" dirty="0"/>
        </a:p>
      </dgm:t>
    </dgm:pt>
    <dgm:pt modelId="{E34006A4-72F5-402F-B2A8-1DFBA3645962}" type="parTrans" cxnId="{ADAF1FC6-9770-4CF4-BF96-1155CF7B0DAE}">
      <dgm:prSet/>
      <dgm:spPr/>
      <dgm:t>
        <a:bodyPr/>
        <a:lstStyle/>
        <a:p>
          <a:endParaRPr lang="es-EC"/>
        </a:p>
      </dgm:t>
    </dgm:pt>
    <dgm:pt modelId="{B7A95672-651E-4D84-8ECB-6006F98F9AEF}" type="sibTrans" cxnId="{ADAF1FC6-9770-4CF4-BF96-1155CF7B0DAE}">
      <dgm:prSet/>
      <dgm:spPr/>
      <dgm:t>
        <a:bodyPr/>
        <a:lstStyle/>
        <a:p>
          <a:endParaRPr lang="es-EC"/>
        </a:p>
      </dgm:t>
    </dgm:pt>
    <dgm:pt modelId="{11A384D8-A44E-4BF2-8EC5-4D40CAA8CA6E}">
      <dgm:prSet phldrT="[Texto]" custT="1"/>
      <dgm:spPr/>
      <dgm:t>
        <a:bodyPr/>
        <a:lstStyle/>
        <a:p>
          <a:r>
            <a:rPr lang="es-EC" sz="1100" dirty="0" smtClean="0"/>
            <a:t>Con esta información debe decidir para qué datos personales contratará servicios de </a:t>
          </a:r>
          <a:r>
            <a:rPr lang="es-EC" sz="1100" i="1" dirty="0" smtClean="0"/>
            <a:t>Cloud Computing </a:t>
          </a:r>
          <a:r>
            <a:rPr lang="es-EC" sz="1100" dirty="0" smtClean="0"/>
            <a:t>y cuáles prefiere mantener en sus propios sistemas de información</a:t>
          </a:r>
          <a:endParaRPr lang="es-EC" sz="1100" dirty="0"/>
        </a:p>
      </dgm:t>
    </dgm:pt>
    <dgm:pt modelId="{9FAC8C7C-97A2-4647-8B40-B7C5ABD403B3}" type="parTrans" cxnId="{0CB80C9A-AC81-4F2E-9FAC-A4B9FD79037C}">
      <dgm:prSet/>
      <dgm:spPr/>
      <dgm:t>
        <a:bodyPr/>
        <a:lstStyle/>
        <a:p>
          <a:endParaRPr lang="es-EC"/>
        </a:p>
      </dgm:t>
    </dgm:pt>
    <dgm:pt modelId="{896DD636-1807-4460-9FB0-BD90769F8B29}" type="sibTrans" cxnId="{0CB80C9A-AC81-4F2E-9FAC-A4B9FD79037C}">
      <dgm:prSet/>
      <dgm:spPr/>
      <dgm:t>
        <a:bodyPr/>
        <a:lstStyle/>
        <a:p>
          <a:endParaRPr lang="es-EC"/>
        </a:p>
      </dgm:t>
    </dgm:pt>
    <dgm:pt modelId="{ADB8AE92-F2AE-41DC-ADEC-FC7204CF6FB8}">
      <dgm:prSet phldrT="[Texto]"/>
      <dgm:spPr/>
      <dgm:t>
        <a:bodyPr/>
        <a:lstStyle/>
        <a:p>
          <a:r>
            <a:rPr lang="es-EC" dirty="0" smtClean="0"/>
            <a:t>El cliente debe solicitar y obtener información sobre si intervienen o no terceras empresas (subcontratistas) en la prestación de servicios de </a:t>
          </a:r>
          <a:r>
            <a:rPr lang="es-EC" i="1" dirty="0" smtClean="0"/>
            <a:t>Cloud Computing</a:t>
          </a:r>
          <a:r>
            <a:rPr lang="es-EC" dirty="0" smtClean="0"/>
            <a:t>.</a:t>
          </a:r>
          <a:endParaRPr lang="es-EC" dirty="0"/>
        </a:p>
      </dgm:t>
    </dgm:pt>
    <dgm:pt modelId="{80EB76DB-2645-4056-BB17-0B5E64E4FAA7}" type="parTrans" cxnId="{BC7128F0-BF2A-43EE-8F2E-FC89315BA1ED}">
      <dgm:prSet/>
      <dgm:spPr/>
      <dgm:t>
        <a:bodyPr/>
        <a:lstStyle/>
        <a:p>
          <a:endParaRPr lang="es-EC"/>
        </a:p>
      </dgm:t>
    </dgm:pt>
    <dgm:pt modelId="{FEF28966-96A5-4181-BF58-DA29BA455653}" type="sibTrans" cxnId="{BC7128F0-BF2A-43EE-8F2E-FC89315BA1ED}">
      <dgm:prSet/>
      <dgm:spPr/>
      <dgm:t>
        <a:bodyPr/>
        <a:lstStyle/>
        <a:p>
          <a:endParaRPr lang="es-EC"/>
        </a:p>
      </dgm:t>
    </dgm:pt>
    <dgm:pt modelId="{D0747F27-75EC-4C1D-97E5-5D4BC4A9413B}">
      <dgm:prSet phldrT="[Texto]" custT="1"/>
      <dgm:spPr/>
      <dgm:t>
        <a:bodyPr/>
        <a:lstStyle/>
        <a:p>
          <a:r>
            <a:rPr lang="es-EC" sz="1200" dirty="0" smtClean="0"/>
            <a:t>El proveedor de </a:t>
          </a:r>
          <a:r>
            <a:rPr lang="es-EC" sz="1200" i="1" dirty="0" smtClean="0"/>
            <a:t>cloud </a:t>
          </a:r>
          <a:r>
            <a:rPr lang="es-EC" sz="1200" dirty="0" smtClean="0"/>
            <a:t>debe asumir en el contrato que los subcontratistas le ofrecen garantías jurídicas para el tratamiento de los datos equivalentes a los que él mismo asume.</a:t>
          </a:r>
          <a:endParaRPr lang="es-EC" sz="1200" dirty="0"/>
        </a:p>
      </dgm:t>
    </dgm:pt>
    <dgm:pt modelId="{17B39C2A-54BF-459C-ABBB-EED348A08FDD}" type="parTrans" cxnId="{451376D3-5F5D-4752-A7A8-F41F03843DCC}">
      <dgm:prSet/>
      <dgm:spPr/>
      <dgm:t>
        <a:bodyPr/>
        <a:lstStyle/>
        <a:p>
          <a:endParaRPr lang="es-EC"/>
        </a:p>
      </dgm:t>
    </dgm:pt>
    <dgm:pt modelId="{893EF856-6997-42C3-908D-DEB55D3D6259}" type="sibTrans" cxnId="{451376D3-5F5D-4752-A7A8-F41F03843DCC}">
      <dgm:prSet/>
      <dgm:spPr/>
      <dgm:t>
        <a:bodyPr/>
        <a:lstStyle/>
        <a:p>
          <a:endParaRPr lang="es-EC"/>
        </a:p>
      </dgm:t>
    </dgm:pt>
    <dgm:pt modelId="{F0799FC2-E14A-45E3-AC4C-C8651B80E3C8}">
      <dgm:prSet phldrT="[Texto]" custT="1"/>
      <dgm:spPr/>
      <dgm:t>
        <a:bodyPr/>
        <a:lstStyle/>
        <a:p>
          <a:r>
            <a:rPr lang="es-EC" sz="1100" dirty="0" smtClean="0"/>
            <a:t>El cliente que contrata servicios de </a:t>
          </a:r>
          <a:r>
            <a:rPr lang="es-EC" sz="1100" i="1" dirty="0" smtClean="0"/>
            <a:t>Cloud Computing </a:t>
          </a:r>
          <a:r>
            <a:rPr lang="es-EC" sz="1100" dirty="0" smtClean="0"/>
            <a:t>sigue siendo responsable del tratamiento de los datos personales., </a:t>
          </a:r>
          <a:endParaRPr lang="es-EC" sz="1000" dirty="0"/>
        </a:p>
      </dgm:t>
    </dgm:pt>
    <dgm:pt modelId="{A3993D85-B3B9-4AEC-BFD6-DF9FDD017F5C}" type="parTrans" cxnId="{38CF88C6-705B-416C-8E9A-5D46F1360E09}">
      <dgm:prSet/>
      <dgm:spPr/>
      <dgm:t>
        <a:bodyPr/>
        <a:lstStyle/>
        <a:p>
          <a:endParaRPr lang="es-EC"/>
        </a:p>
      </dgm:t>
    </dgm:pt>
    <dgm:pt modelId="{D69BC2AE-8B35-4FBE-A84E-7AFCBDEEE8EE}" type="sibTrans" cxnId="{38CF88C6-705B-416C-8E9A-5D46F1360E09}">
      <dgm:prSet/>
      <dgm:spPr/>
      <dgm:t>
        <a:bodyPr/>
        <a:lstStyle/>
        <a:p>
          <a:endParaRPr lang="es-EC"/>
        </a:p>
      </dgm:t>
    </dgm:pt>
    <dgm:pt modelId="{B8D6AED7-FC80-432C-B91C-93849BC83A3C}">
      <dgm:prSet phldrT="[Texto]"/>
      <dgm:spPr/>
      <dgm:t>
        <a:bodyPr/>
        <a:lstStyle/>
        <a:p>
          <a:r>
            <a:rPr lang="es-EC" dirty="0" smtClean="0"/>
            <a:t>La localización de los datos tiene importancia porque las garantías exigibles para su protección son distintas según los países en que se encuentren</a:t>
          </a:r>
          <a:endParaRPr lang="es-EC" dirty="0"/>
        </a:p>
      </dgm:t>
    </dgm:pt>
    <dgm:pt modelId="{389C3A12-FE4C-49C3-81AE-7EB199393498}" type="parTrans" cxnId="{F872792F-014D-4222-8B61-818C412A1818}">
      <dgm:prSet/>
      <dgm:spPr/>
      <dgm:t>
        <a:bodyPr/>
        <a:lstStyle/>
        <a:p>
          <a:endParaRPr lang="es-EC"/>
        </a:p>
      </dgm:t>
    </dgm:pt>
    <dgm:pt modelId="{130281C5-7E9C-47B6-9251-F5C2ED60BF28}" type="sibTrans" cxnId="{F872792F-014D-4222-8B61-818C412A1818}">
      <dgm:prSet/>
      <dgm:spPr/>
      <dgm:t>
        <a:bodyPr/>
        <a:lstStyle/>
        <a:p>
          <a:endParaRPr lang="es-EC"/>
        </a:p>
      </dgm:t>
    </dgm:pt>
    <dgm:pt modelId="{56F9960C-A7BB-4C0E-A84A-6634921E3D8E}" type="pres">
      <dgm:prSet presAssocID="{4CEB2264-EE87-4AAD-B6BA-DE40DA7303CC}" presName="diagram" presStyleCnt="0">
        <dgm:presLayoutVars>
          <dgm:chPref val="1"/>
          <dgm:dir/>
          <dgm:animOne val="branch"/>
          <dgm:animLvl val="lvl"/>
          <dgm:resizeHandles val="exact"/>
        </dgm:presLayoutVars>
      </dgm:prSet>
      <dgm:spPr/>
      <dgm:t>
        <a:bodyPr/>
        <a:lstStyle/>
        <a:p>
          <a:endParaRPr lang="es-EC"/>
        </a:p>
      </dgm:t>
    </dgm:pt>
    <dgm:pt modelId="{BCB0EFCE-0AF2-486E-808D-FB93E451C54C}" type="pres">
      <dgm:prSet presAssocID="{E62298A9-9A30-4F5A-AAB8-CAF46225EAB2}" presName="root1" presStyleCnt="0"/>
      <dgm:spPr/>
    </dgm:pt>
    <dgm:pt modelId="{EBD8A895-A184-49B3-A718-BCCCC5CD3159}" type="pres">
      <dgm:prSet presAssocID="{E62298A9-9A30-4F5A-AAB8-CAF46225EAB2}" presName="LevelOneTextNode" presStyleLbl="node0" presStyleIdx="0" presStyleCnt="1" custScaleY="164166" custLinFactNeighborY="-2500">
        <dgm:presLayoutVars>
          <dgm:chPref val="3"/>
        </dgm:presLayoutVars>
      </dgm:prSet>
      <dgm:spPr/>
      <dgm:t>
        <a:bodyPr/>
        <a:lstStyle/>
        <a:p>
          <a:endParaRPr lang="es-EC"/>
        </a:p>
      </dgm:t>
    </dgm:pt>
    <dgm:pt modelId="{B6E1BA4D-056E-45C7-A22A-5C8F9C75C604}" type="pres">
      <dgm:prSet presAssocID="{E62298A9-9A30-4F5A-AAB8-CAF46225EAB2}" presName="level2hierChild" presStyleCnt="0"/>
      <dgm:spPr/>
    </dgm:pt>
    <dgm:pt modelId="{68956477-D5B4-40A9-A5BA-D5B8AEF16E2C}" type="pres">
      <dgm:prSet presAssocID="{9FAC8C7C-97A2-4647-8B40-B7C5ABD403B3}" presName="conn2-1" presStyleLbl="parChTrans1D2" presStyleIdx="0" presStyleCnt="2"/>
      <dgm:spPr/>
      <dgm:t>
        <a:bodyPr/>
        <a:lstStyle/>
        <a:p>
          <a:endParaRPr lang="es-EC"/>
        </a:p>
      </dgm:t>
    </dgm:pt>
    <dgm:pt modelId="{1BBC3880-F345-4F9C-9538-EBC90F6279B2}" type="pres">
      <dgm:prSet presAssocID="{9FAC8C7C-97A2-4647-8B40-B7C5ABD403B3}" presName="connTx" presStyleLbl="parChTrans1D2" presStyleIdx="0" presStyleCnt="2"/>
      <dgm:spPr/>
      <dgm:t>
        <a:bodyPr/>
        <a:lstStyle/>
        <a:p>
          <a:endParaRPr lang="es-EC"/>
        </a:p>
      </dgm:t>
    </dgm:pt>
    <dgm:pt modelId="{087F524B-273B-48D4-90E1-3A480C56517D}" type="pres">
      <dgm:prSet presAssocID="{11A384D8-A44E-4BF2-8EC5-4D40CAA8CA6E}" presName="root2" presStyleCnt="0"/>
      <dgm:spPr/>
    </dgm:pt>
    <dgm:pt modelId="{50BB2890-1862-47D6-A42D-7C3173F1D56F}" type="pres">
      <dgm:prSet presAssocID="{11A384D8-A44E-4BF2-8EC5-4D40CAA8CA6E}" presName="LevelTwoTextNode" presStyleLbl="node2" presStyleIdx="0" presStyleCnt="2" custScaleY="125000">
        <dgm:presLayoutVars>
          <dgm:chPref val="3"/>
        </dgm:presLayoutVars>
      </dgm:prSet>
      <dgm:spPr/>
      <dgm:t>
        <a:bodyPr/>
        <a:lstStyle/>
        <a:p>
          <a:endParaRPr lang="es-EC"/>
        </a:p>
      </dgm:t>
    </dgm:pt>
    <dgm:pt modelId="{C5C4F44B-7A1C-4D2F-9E35-866D047868E1}" type="pres">
      <dgm:prSet presAssocID="{11A384D8-A44E-4BF2-8EC5-4D40CAA8CA6E}" presName="level3hierChild" presStyleCnt="0"/>
      <dgm:spPr/>
    </dgm:pt>
    <dgm:pt modelId="{5B3F2308-08E9-45E7-BF9F-D25BD5C7687B}" type="pres">
      <dgm:prSet presAssocID="{80EB76DB-2645-4056-BB17-0B5E64E4FAA7}" presName="conn2-1" presStyleLbl="parChTrans1D3" presStyleIdx="0" presStyleCnt="3"/>
      <dgm:spPr/>
      <dgm:t>
        <a:bodyPr/>
        <a:lstStyle/>
        <a:p>
          <a:endParaRPr lang="es-EC"/>
        </a:p>
      </dgm:t>
    </dgm:pt>
    <dgm:pt modelId="{44413D86-F4A5-4885-AF5F-1AFE20B108E8}" type="pres">
      <dgm:prSet presAssocID="{80EB76DB-2645-4056-BB17-0B5E64E4FAA7}" presName="connTx" presStyleLbl="parChTrans1D3" presStyleIdx="0" presStyleCnt="3"/>
      <dgm:spPr/>
      <dgm:t>
        <a:bodyPr/>
        <a:lstStyle/>
        <a:p>
          <a:endParaRPr lang="es-EC"/>
        </a:p>
      </dgm:t>
    </dgm:pt>
    <dgm:pt modelId="{40C59462-B873-4964-AC09-65F6815CB477}" type="pres">
      <dgm:prSet presAssocID="{ADB8AE92-F2AE-41DC-ADEC-FC7204CF6FB8}" presName="root2" presStyleCnt="0"/>
      <dgm:spPr/>
    </dgm:pt>
    <dgm:pt modelId="{EAE85886-C650-4FF7-83AD-9786C1BA7746}" type="pres">
      <dgm:prSet presAssocID="{ADB8AE92-F2AE-41DC-ADEC-FC7204CF6FB8}" presName="LevelTwoTextNode" presStyleLbl="node3" presStyleIdx="0" presStyleCnt="3" custScaleY="128333">
        <dgm:presLayoutVars>
          <dgm:chPref val="3"/>
        </dgm:presLayoutVars>
      </dgm:prSet>
      <dgm:spPr/>
      <dgm:t>
        <a:bodyPr/>
        <a:lstStyle/>
        <a:p>
          <a:endParaRPr lang="es-EC"/>
        </a:p>
      </dgm:t>
    </dgm:pt>
    <dgm:pt modelId="{582AC063-8312-4DE1-ADD5-B7E074C0AB73}" type="pres">
      <dgm:prSet presAssocID="{ADB8AE92-F2AE-41DC-ADEC-FC7204CF6FB8}" presName="level3hierChild" presStyleCnt="0"/>
      <dgm:spPr/>
    </dgm:pt>
    <dgm:pt modelId="{B907F962-7444-4BD7-B11C-B82D6956E1B5}" type="pres">
      <dgm:prSet presAssocID="{17B39C2A-54BF-459C-ABBB-EED348A08FDD}" presName="conn2-1" presStyleLbl="parChTrans1D3" presStyleIdx="1" presStyleCnt="3"/>
      <dgm:spPr/>
      <dgm:t>
        <a:bodyPr/>
        <a:lstStyle/>
        <a:p>
          <a:endParaRPr lang="es-EC"/>
        </a:p>
      </dgm:t>
    </dgm:pt>
    <dgm:pt modelId="{A8A1F8A2-2F8D-4023-8449-D5CC619580E1}" type="pres">
      <dgm:prSet presAssocID="{17B39C2A-54BF-459C-ABBB-EED348A08FDD}" presName="connTx" presStyleLbl="parChTrans1D3" presStyleIdx="1" presStyleCnt="3"/>
      <dgm:spPr/>
      <dgm:t>
        <a:bodyPr/>
        <a:lstStyle/>
        <a:p>
          <a:endParaRPr lang="es-EC"/>
        </a:p>
      </dgm:t>
    </dgm:pt>
    <dgm:pt modelId="{266FAA90-3FCF-48F3-AAAE-D9E156DD294C}" type="pres">
      <dgm:prSet presAssocID="{D0747F27-75EC-4C1D-97E5-5D4BC4A9413B}" presName="root2" presStyleCnt="0"/>
      <dgm:spPr/>
    </dgm:pt>
    <dgm:pt modelId="{2A2F7F73-94A4-4524-BC8E-03E07BF77F42}" type="pres">
      <dgm:prSet presAssocID="{D0747F27-75EC-4C1D-97E5-5D4BC4A9413B}" presName="LevelTwoTextNode" presStyleLbl="node3" presStyleIdx="1" presStyleCnt="3" custScaleY="133334">
        <dgm:presLayoutVars>
          <dgm:chPref val="3"/>
        </dgm:presLayoutVars>
      </dgm:prSet>
      <dgm:spPr/>
      <dgm:t>
        <a:bodyPr/>
        <a:lstStyle/>
        <a:p>
          <a:endParaRPr lang="es-EC"/>
        </a:p>
      </dgm:t>
    </dgm:pt>
    <dgm:pt modelId="{755862F9-1161-4B23-8A14-A7E56E854F35}" type="pres">
      <dgm:prSet presAssocID="{D0747F27-75EC-4C1D-97E5-5D4BC4A9413B}" presName="level3hierChild" presStyleCnt="0"/>
      <dgm:spPr/>
    </dgm:pt>
    <dgm:pt modelId="{49F65A81-C8B7-4ABB-89F7-B737435A5BD5}" type="pres">
      <dgm:prSet presAssocID="{A3993D85-B3B9-4AEC-BFD6-DF9FDD017F5C}" presName="conn2-1" presStyleLbl="parChTrans1D2" presStyleIdx="1" presStyleCnt="2"/>
      <dgm:spPr/>
      <dgm:t>
        <a:bodyPr/>
        <a:lstStyle/>
        <a:p>
          <a:endParaRPr lang="es-EC"/>
        </a:p>
      </dgm:t>
    </dgm:pt>
    <dgm:pt modelId="{03C7E913-41A3-42D6-BE49-9AAFA3A73991}" type="pres">
      <dgm:prSet presAssocID="{A3993D85-B3B9-4AEC-BFD6-DF9FDD017F5C}" presName="connTx" presStyleLbl="parChTrans1D2" presStyleIdx="1" presStyleCnt="2"/>
      <dgm:spPr/>
      <dgm:t>
        <a:bodyPr/>
        <a:lstStyle/>
        <a:p>
          <a:endParaRPr lang="es-EC"/>
        </a:p>
      </dgm:t>
    </dgm:pt>
    <dgm:pt modelId="{C3E6E7C5-7F51-45E8-9FB6-D3AE464B8643}" type="pres">
      <dgm:prSet presAssocID="{F0799FC2-E14A-45E3-AC4C-C8651B80E3C8}" presName="root2" presStyleCnt="0"/>
      <dgm:spPr/>
    </dgm:pt>
    <dgm:pt modelId="{D2C0634E-87F0-4022-AAF6-50D58C401C41}" type="pres">
      <dgm:prSet presAssocID="{F0799FC2-E14A-45E3-AC4C-C8651B80E3C8}" presName="LevelTwoTextNode" presStyleLbl="node2" presStyleIdx="1" presStyleCnt="2" custScaleY="156667">
        <dgm:presLayoutVars>
          <dgm:chPref val="3"/>
        </dgm:presLayoutVars>
      </dgm:prSet>
      <dgm:spPr/>
      <dgm:t>
        <a:bodyPr/>
        <a:lstStyle/>
        <a:p>
          <a:endParaRPr lang="es-EC"/>
        </a:p>
      </dgm:t>
    </dgm:pt>
    <dgm:pt modelId="{2E1E7E67-065E-44E2-A5C7-BFE759103785}" type="pres">
      <dgm:prSet presAssocID="{F0799FC2-E14A-45E3-AC4C-C8651B80E3C8}" presName="level3hierChild" presStyleCnt="0"/>
      <dgm:spPr/>
    </dgm:pt>
    <dgm:pt modelId="{88207A95-B4DA-4CB5-B93B-FF569889E94D}" type="pres">
      <dgm:prSet presAssocID="{389C3A12-FE4C-49C3-81AE-7EB199393498}" presName="conn2-1" presStyleLbl="parChTrans1D3" presStyleIdx="2" presStyleCnt="3"/>
      <dgm:spPr/>
      <dgm:t>
        <a:bodyPr/>
        <a:lstStyle/>
        <a:p>
          <a:endParaRPr lang="es-EC"/>
        </a:p>
      </dgm:t>
    </dgm:pt>
    <dgm:pt modelId="{69FA0111-66F9-46A3-AE74-8B4B0CBB97F3}" type="pres">
      <dgm:prSet presAssocID="{389C3A12-FE4C-49C3-81AE-7EB199393498}" presName="connTx" presStyleLbl="parChTrans1D3" presStyleIdx="2" presStyleCnt="3"/>
      <dgm:spPr/>
      <dgm:t>
        <a:bodyPr/>
        <a:lstStyle/>
        <a:p>
          <a:endParaRPr lang="es-EC"/>
        </a:p>
      </dgm:t>
    </dgm:pt>
    <dgm:pt modelId="{578450B9-6352-4C66-89CC-BC6384E18E33}" type="pres">
      <dgm:prSet presAssocID="{B8D6AED7-FC80-432C-B91C-93849BC83A3C}" presName="root2" presStyleCnt="0"/>
      <dgm:spPr/>
    </dgm:pt>
    <dgm:pt modelId="{976B7FBD-DE06-4FC1-AB14-D0AF8832B74E}" type="pres">
      <dgm:prSet presAssocID="{B8D6AED7-FC80-432C-B91C-93849BC83A3C}" presName="LevelTwoTextNode" presStyleLbl="node3" presStyleIdx="2" presStyleCnt="3" custScaleY="138334">
        <dgm:presLayoutVars>
          <dgm:chPref val="3"/>
        </dgm:presLayoutVars>
      </dgm:prSet>
      <dgm:spPr/>
      <dgm:t>
        <a:bodyPr/>
        <a:lstStyle/>
        <a:p>
          <a:endParaRPr lang="es-EC"/>
        </a:p>
      </dgm:t>
    </dgm:pt>
    <dgm:pt modelId="{50A7A717-A29E-4DBA-9667-52527323F9F9}" type="pres">
      <dgm:prSet presAssocID="{B8D6AED7-FC80-432C-B91C-93849BC83A3C}" presName="level3hierChild" presStyleCnt="0"/>
      <dgm:spPr/>
    </dgm:pt>
  </dgm:ptLst>
  <dgm:cxnLst>
    <dgm:cxn modelId="{0CB80C9A-AC81-4F2E-9FAC-A4B9FD79037C}" srcId="{E62298A9-9A30-4F5A-AAB8-CAF46225EAB2}" destId="{11A384D8-A44E-4BF2-8EC5-4D40CAA8CA6E}" srcOrd="0" destOrd="0" parTransId="{9FAC8C7C-97A2-4647-8B40-B7C5ABD403B3}" sibTransId="{896DD636-1807-4460-9FB0-BD90769F8B29}"/>
    <dgm:cxn modelId="{3015D4FF-D9B8-4A16-A12C-D9AF3EB178B9}" type="presOf" srcId="{B8D6AED7-FC80-432C-B91C-93849BC83A3C}" destId="{976B7FBD-DE06-4FC1-AB14-D0AF8832B74E}" srcOrd="0" destOrd="0" presId="urn:microsoft.com/office/officeart/2005/8/layout/hierarchy2"/>
    <dgm:cxn modelId="{44CF5561-325C-4512-BB80-B8E21A9A0F72}" type="presOf" srcId="{ADB8AE92-F2AE-41DC-ADEC-FC7204CF6FB8}" destId="{EAE85886-C650-4FF7-83AD-9786C1BA7746}" srcOrd="0" destOrd="0" presId="urn:microsoft.com/office/officeart/2005/8/layout/hierarchy2"/>
    <dgm:cxn modelId="{3EC8E8FE-73E6-4D56-BD10-034D58D358BD}" type="presOf" srcId="{389C3A12-FE4C-49C3-81AE-7EB199393498}" destId="{88207A95-B4DA-4CB5-B93B-FF569889E94D}" srcOrd="0" destOrd="0" presId="urn:microsoft.com/office/officeart/2005/8/layout/hierarchy2"/>
    <dgm:cxn modelId="{4D3AFED8-6AC8-4401-8CEF-AFD433BA454E}" type="presOf" srcId="{9FAC8C7C-97A2-4647-8B40-B7C5ABD403B3}" destId="{1BBC3880-F345-4F9C-9538-EBC90F6279B2}" srcOrd="1" destOrd="0" presId="urn:microsoft.com/office/officeart/2005/8/layout/hierarchy2"/>
    <dgm:cxn modelId="{422405C5-476E-4C80-9EF9-E11769CC13B1}" type="presOf" srcId="{4CEB2264-EE87-4AAD-B6BA-DE40DA7303CC}" destId="{56F9960C-A7BB-4C0E-A84A-6634921E3D8E}" srcOrd="0" destOrd="0" presId="urn:microsoft.com/office/officeart/2005/8/layout/hierarchy2"/>
    <dgm:cxn modelId="{ADAF1FC6-9770-4CF4-BF96-1155CF7B0DAE}" srcId="{4CEB2264-EE87-4AAD-B6BA-DE40DA7303CC}" destId="{E62298A9-9A30-4F5A-AAB8-CAF46225EAB2}" srcOrd="0" destOrd="0" parTransId="{E34006A4-72F5-402F-B2A8-1DFBA3645962}" sibTransId="{B7A95672-651E-4D84-8ECB-6006F98F9AEF}"/>
    <dgm:cxn modelId="{A76BA70F-ACBD-4F8C-AC3D-832750918733}" type="presOf" srcId="{389C3A12-FE4C-49C3-81AE-7EB199393498}" destId="{69FA0111-66F9-46A3-AE74-8B4B0CBB97F3}" srcOrd="1" destOrd="0" presId="urn:microsoft.com/office/officeart/2005/8/layout/hierarchy2"/>
    <dgm:cxn modelId="{F872792F-014D-4222-8B61-818C412A1818}" srcId="{F0799FC2-E14A-45E3-AC4C-C8651B80E3C8}" destId="{B8D6AED7-FC80-432C-B91C-93849BC83A3C}" srcOrd="0" destOrd="0" parTransId="{389C3A12-FE4C-49C3-81AE-7EB199393498}" sibTransId="{130281C5-7E9C-47B6-9251-F5C2ED60BF28}"/>
    <dgm:cxn modelId="{6797C688-837E-456F-840C-C11ED627129F}" type="presOf" srcId="{80EB76DB-2645-4056-BB17-0B5E64E4FAA7}" destId="{44413D86-F4A5-4885-AF5F-1AFE20B108E8}" srcOrd="1" destOrd="0" presId="urn:microsoft.com/office/officeart/2005/8/layout/hierarchy2"/>
    <dgm:cxn modelId="{D1CC568C-8C3E-425E-AA68-4478A027B7F3}" type="presOf" srcId="{A3993D85-B3B9-4AEC-BFD6-DF9FDD017F5C}" destId="{49F65A81-C8B7-4ABB-89F7-B737435A5BD5}" srcOrd="0" destOrd="0" presId="urn:microsoft.com/office/officeart/2005/8/layout/hierarchy2"/>
    <dgm:cxn modelId="{69315868-255E-4929-8812-93AE6B83C71C}" type="presOf" srcId="{9FAC8C7C-97A2-4647-8B40-B7C5ABD403B3}" destId="{68956477-D5B4-40A9-A5BA-D5B8AEF16E2C}" srcOrd="0" destOrd="0" presId="urn:microsoft.com/office/officeart/2005/8/layout/hierarchy2"/>
    <dgm:cxn modelId="{451376D3-5F5D-4752-A7A8-F41F03843DCC}" srcId="{11A384D8-A44E-4BF2-8EC5-4D40CAA8CA6E}" destId="{D0747F27-75EC-4C1D-97E5-5D4BC4A9413B}" srcOrd="1" destOrd="0" parTransId="{17B39C2A-54BF-459C-ABBB-EED348A08FDD}" sibTransId="{893EF856-6997-42C3-908D-DEB55D3D6259}"/>
    <dgm:cxn modelId="{93631649-4800-4BBF-B8A4-8A0A7485DB0D}" type="presOf" srcId="{80EB76DB-2645-4056-BB17-0B5E64E4FAA7}" destId="{5B3F2308-08E9-45E7-BF9F-D25BD5C7687B}" srcOrd="0" destOrd="0" presId="urn:microsoft.com/office/officeart/2005/8/layout/hierarchy2"/>
    <dgm:cxn modelId="{38CF88C6-705B-416C-8E9A-5D46F1360E09}" srcId="{E62298A9-9A30-4F5A-AAB8-CAF46225EAB2}" destId="{F0799FC2-E14A-45E3-AC4C-C8651B80E3C8}" srcOrd="1" destOrd="0" parTransId="{A3993D85-B3B9-4AEC-BFD6-DF9FDD017F5C}" sibTransId="{D69BC2AE-8B35-4FBE-A84E-7AFCBDEEE8EE}"/>
    <dgm:cxn modelId="{0CC12751-F053-4F36-889A-E22790D59847}" type="presOf" srcId="{11A384D8-A44E-4BF2-8EC5-4D40CAA8CA6E}" destId="{50BB2890-1862-47D6-A42D-7C3173F1D56F}" srcOrd="0" destOrd="0" presId="urn:microsoft.com/office/officeart/2005/8/layout/hierarchy2"/>
    <dgm:cxn modelId="{39E94527-C309-4C4F-BC12-7672FD01657D}" type="presOf" srcId="{A3993D85-B3B9-4AEC-BFD6-DF9FDD017F5C}" destId="{03C7E913-41A3-42D6-BE49-9AAFA3A73991}" srcOrd="1" destOrd="0" presId="urn:microsoft.com/office/officeart/2005/8/layout/hierarchy2"/>
    <dgm:cxn modelId="{B960A7AD-B592-465F-B54B-4D9057B3C22F}" type="presOf" srcId="{F0799FC2-E14A-45E3-AC4C-C8651B80E3C8}" destId="{D2C0634E-87F0-4022-AAF6-50D58C401C41}" srcOrd="0" destOrd="0" presId="urn:microsoft.com/office/officeart/2005/8/layout/hierarchy2"/>
    <dgm:cxn modelId="{7502A824-7723-417D-BE23-6BF556716174}" type="presOf" srcId="{D0747F27-75EC-4C1D-97E5-5D4BC4A9413B}" destId="{2A2F7F73-94A4-4524-BC8E-03E07BF77F42}" srcOrd="0" destOrd="0" presId="urn:microsoft.com/office/officeart/2005/8/layout/hierarchy2"/>
    <dgm:cxn modelId="{1581149D-1B9F-4080-A9A2-016F1F4DD21C}" type="presOf" srcId="{17B39C2A-54BF-459C-ABBB-EED348A08FDD}" destId="{A8A1F8A2-2F8D-4023-8449-D5CC619580E1}" srcOrd="1" destOrd="0" presId="urn:microsoft.com/office/officeart/2005/8/layout/hierarchy2"/>
    <dgm:cxn modelId="{59BD28D7-1216-4364-AFA2-81B517959CC8}" type="presOf" srcId="{E62298A9-9A30-4F5A-AAB8-CAF46225EAB2}" destId="{EBD8A895-A184-49B3-A718-BCCCC5CD3159}" srcOrd="0" destOrd="0" presId="urn:microsoft.com/office/officeart/2005/8/layout/hierarchy2"/>
    <dgm:cxn modelId="{3D1EDE1C-542E-4AAA-A7B0-F34182C2512C}" type="presOf" srcId="{17B39C2A-54BF-459C-ABBB-EED348A08FDD}" destId="{B907F962-7444-4BD7-B11C-B82D6956E1B5}" srcOrd="0" destOrd="0" presId="urn:microsoft.com/office/officeart/2005/8/layout/hierarchy2"/>
    <dgm:cxn modelId="{BC7128F0-BF2A-43EE-8F2E-FC89315BA1ED}" srcId="{11A384D8-A44E-4BF2-8EC5-4D40CAA8CA6E}" destId="{ADB8AE92-F2AE-41DC-ADEC-FC7204CF6FB8}" srcOrd="0" destOrd="0" parTransId="{80EB76DB-2645-4056-BB17-0B5E64E4FAA7}" sibTransId="{FEF28966-96A5-4181-BF58-DA29BA455653}"/>
    <dgm:cxn modelId="{279AB052-E942-4D29-9F21-9DF5777667B8}" type="presParOf" srcId="{56F9960C-A7BB-4C0E-A84A-6634921E3D8E}" destId="{BCB0EFCE-0AF2-486E-808D-FB93E451C54C}" srcOrd="0" destOrd="0" presId="urn:microsoft.com/office/officeart/2005/8/layout/hierarchy2"/>
    <dgm:cxn modelId="{ED32A152-AEF0-4AFE-8778-BC32C8E9F487}" type="presParOf" srcId="{BCB0EFCE-0AF2-486E-808D-FB93E451C54C}" destId="{EBD8A895-A184-49B3-A718-BCCCC5CD3159}" srcOrd="0" destOrd="0" presId="urn:microsoft.com/office/officeart/2005/8/layout/hierarchy2"/>
    <dgm:cxn modelId="{9A5E42E0-7931-41EC-A29A-FC6363D34A9A}" type="presParOf" srcId="{BCB0EFCE-0AF2-486E-808D-FB93E451C54C}" destId="{B6E1BA4D-056E-45C7-A22A-5C8F9C75C604}" srcOrd="1" destOrd="0" presId="urn:microsoft.com/office/officeart/2005/8/layout/hierarchy2"/>
    <dgm:cxn modelId="{FBB29C71-734A-4E82-8798-AD1D968A33D9}" type="presParOf" srcId="{B6E1BA4D-056E-45C7-A22A-5C8F9C75C604}" destId="{68956477-D5B4-40A9-A5BA-D5B8AEF16E2C}" srcOrd="0" destOrd="0" presId="urn:microsoft.com/office/officeart/2005/8/layout/hierarchy2"/>
    <dgm:cxn modelId="{35ECFEC5-494F-4851-8FF5-2434924D00E0}" type="presParOf" srcId="{68956477-D5B4-40A9-A5BA-D5B8AEF16E2C}" destId="{1BBC3880-F345-4F9C-9538-EBC90F6279B2}" srcOrd="0" destOrd="0" presId="urn:microsoft.com/office/officeart/2005/8/layout/hierarchy2"/>
    <dgm:cxn modelId="{00331F65-FC92-4472-9FC0-F1E0CFA9B0D4}" type="presParOf" srcId="{B6E1BA4D-056E-45C7-A22A-5C8F9C75C604}" destId="{087F524B-273B-48D4-90E1-3A480C56517D}" srcOrd="1" destOrd="0" presId="urn:microsoft.com/office/officeart/2005/8/layout/hierarchy2"/>
    <dgm:cxn modelId="{A2961034-13F5-4EEF-8206-A45BBC3DA43D}" type="presParOf" srcId="{087F524B-273B-48D4-90E1-3A480C56517D}" destId="{50BB2890-1862-47D6-A42D-7C3173F1D56F}" srcOrd="0" destOrd="0" presId="urn:microsoft.com/office/officeart/2005/8/layout/hierarchy2"/>
    <dgm:cxn modelId="{D0DA78C8-595F-4A9B-8A72-4A7E8699CC83}" type="presParOf" srcId="{087F524B-273B-48D4-90E1-3A480C56517D}" destId="{C5C4F44B-7A1C-4D2F-9E35-866D047868E1}" srcOrd="1" destOrd="0" presId="urn:microsoft.com/office/officeart/2005/8/layout/hierarchy2"/>
    <dgm:cxn modelId="{CCB715B8-2DDC-4C05-9672-DC3A16C34084}" type="presParOf" srcId="{C5C4F44B-7A1C-4D2F-9E35-866D047868E1}" destId="{5B3F2308-08E9-45E7-BF9F-D25BD5C7687B}" srcOrd="0" destOrd="0" presId="urn:microsoft.com/office/officeart/2005/8/layout/hierarchy2"/>
    <dgm:cxn modelId="{4FA21677-7407-4F87-A281-F83049D3F969}" type="presParOf" srcId="{5B3F2308-08E9-45E7-BF9F-D25BD5C7687B}" destId="{44413D86-F4A5-4885-AF5F-1AFE20B108E8}" srcOrd="0" destOrd="0" presId="urn:microsoft.com/office/officeart/2005/8/layout/hierarchy2"/>
    <dgm:cxn modelId="{1C22DB99-0A24-4505-A7AC-836D411EDE76}" type="presParOf" srcId="{C5C4F44B-7A1C-4D2F-9E35-866D047868E1}" destId="{40C59462-B873-4964-AC09-65F6815CB477}" srcOrd="1" destOrd="0" presId="urn:microsoft.com/office/officeart/2005/8/layout/hierarchy2"/>
    <dgm:cxn modelId="{E46B6E6B-9CC9-4209-8E86-BE41A1B90BFE}" type="presParOf" srcId="{40C59462-B873-4964-AC09-65F6815CB477}" destId="{EAE85886-C650-4FF7-83AD-9786C1BA7746}" srcOrd="0" destOrd="0" presId="urn:microsoft.com/office/officeart/2005/8/layout/hierarchy2"/>
    <dgm:cxn modelId="{19AAD432-1921-48B9-B900-E45801A43FC5}" type="presParOf" srcId="{40C59462-B873-4964-AC09-65F6815CB477}" destId="{582AC063-8312-4DE1-ADD5-B7E074C0AB73}" srcOrd="1" destOrd="0" presId="urn:microsoft.com/office/officeart/2005/8/layout/hierarchy2"/>
    <dgm:cxn modelId="{499F2F6E-7011-4F9D-B29F-79840D17D4CF}" type="presParOf" srcId="{C5C4F44B-7A1C-4D2F-9E35-866D047868E1}" destId="{B907F962-7444-4BD7-B11C-B82D6956E1B5}" srcOrd="2" destOrd="0" presId="urn:microsoft.com/office/officeart/2005/8/layout/hierarchy2"/>
    <dgm:cxn modelId="{88DE4C5F-4CFA-42CA-9251-CC8B5DCE33B7}" type="presParOf" srcId="{B907F962-7444-4BD7-B11C-B82D6956E1B5}" destId="{A8A1F8A2-2F8D-4023-8449-D5CC619580E1}" srcOrd="0" destOrd="0" presId="urn:microsoft.com/office/officeart/2005/8/layout/hierarchy2"/>
    <dgm:cxn modelId="{0745B3EC-DD0A-4383-A583-97C5F5FFB6EB}" type="presParOf" srcId="{C5C4F44B-7A1C-4D2F-9E35-866D047868E1}" destId="{266FAA90-3FCF-48F3-AAAE-D9E156DD294C}" srcOrd="3" destOrd="0" presId="urn:microsoft.com/office/officeart/2005/8/layout/hierarchy2"/>
    <dgm:cxn modelId="{87DBCAB2-EF0B-4B50-8303-5BD9952510E2}" type="presParOf" srcId="{266FAA90-3FCF-48F3-AAAE-D9E156DD294C}" destId="{2A2F7F73-94A4-4524-BC8E-03E07BF77F42}" srcOrd="0" destOrd="0" presId="urn:microsoft.com/office/officeart/2005/8/layout/hierarchy2"/>
    <dgm:cxn modelId="{560189F3-E6FA-4E4A-94FC-EC9B78E1A570}" type="presParOf" srcId="{266FAA90-3FCF-48F3-AAAE-D9E156DD294C}" destId="{755862F9-1161-4B23-8A14-A7E56E854F35}" srcOrd="1" destOrd="0" presId="urn:microsoft.com/office/officeart/2005/8/layout/hierarchy2"/>
    <dgm:cxn modelId="{6177890D-0362-4633-8AE6-ACEDE7EA4B96}" type="presParOf" srcId="{B6E1BA4D-056E-45C7-A22A-5C8F9C75C604}" destId="{49F65A81-C8B7-4ABB-89F7-B737435A5BD5}" srcOrd="2" destOrd="0" presId="urn:microsoft.com/office/officeart/2005/8/layout/hierarchy2"/>
    <dgm:cxn modelId="{CF2147C9-C15D-4BC4-AF90-5C696B0C123E}" type="presParOf" srcId="{49F65A81-C8B7-4ABB-89F7-B737435A5BD5}" destId="{03C7E913-41A3-42D6-BE49-9AAFA3A73991}" srcOrd="0" destOrd="0" presId="urn:microsoft.com/office/officeart/2005/8/layout/hierarchy2"/>
    <dgm:cxn modelId="{F2602313-7288-4A26-A1B1-67E820FC17BD}" type="presParOf" srcId="{B6E1BA4D-056E-45C7-A22A-5C8F9C75C604}" destId="{C3E6E7C5-7F51-45E8-9FB6-D3AE464B8643}" srcOrd="3" destOrd="0" presId="urn:microsoft.com/office/officeart/2005/8/layout/hierarchy2"/>
    <dgm:cxn modelId="{5DB29CDD-2AEB-4038-9FEC-6495CBEA7CAF}" type="presParOf" srcId="{C3E6E7C5-7F51-45E8-9FB6-D3AE464B8643}" destId="{D2C0634E-87F0-4022-AAF6-50D58C401C41}" srcOrd="0" destOrd="0" presId="urn:microsoft.com/office/officeart/2005/8/layout/hierarchy2"/>
    <dgm:cxn modelId="{16DEB47A-0ABE-4C0C-A2F8-846CDBF93348}" type="presParOf" srcId="{C3E6E7C5-7F51-45E8-9FB6-D3AE464B8643}" destId="{2E1E7E67-065E-44E2-A5C7-BFE759103785}" srcOrd="1" destOrd="0" presId="urn:microsoft.com/office/officeart/2005/8/layout/hierarchy2"/>
    <dgm:cxn modelId="{041C11BA-4121-47C4-8DBE-E0648AA6342E}" type="presParOf" srcId="{2E1E7E67-065E-44E2-A5C7-BFE759103785}" destId="{88207A95-B4DA-4CB5-B93B-FF569889E94D}" srcOrd="0" destOrd="0" presId="urn:microsoft.com/office/officeart/2005/8/layout/hierarchy2"/>
    <dgm:cxn modelId="{45F5A9B6-0379-4E75-AC96-E1854ACFC9A2}" type="presParOf" srcId="{88207A95-B4DA-4CB5-B93B-FF569889E94D}" destId="{69FA0111-66F9-46A3-AE74-8B4B0CBB97F3}" srcOrd="0" destOrd="0" presId="urn:microsoft.com/office/officeart/2005/8/layout/hierarchy2"/>
    <dgm:cxn modelId="{A82C32C2-EC00-4A47-B8AF-58D5E2986C29}" type="presParOf" srcId="{2E1E7E67-065E-44E2-A5C7-BFE759103785}" destId="{578450B9-6352-4C66-89CC-BC6384E18E33}" srcOrd="1" destOrd="0" presId="urn:microsoft.com/office/officeart/2005/8/layout/hierarchy2"/>
    <dgm:cxn modelId="{2619C065-9538-47DB-A35A-B79416672E7A}" type="presParOf" srcId="{578450B9-6352-4C66-89CC-BC6384E18E33}" destId="{976B7FBD-DE06-4FC1-AB14-D0AF8832B74E}" srcOrd="0" destOrd="0" presId="urn:microsoft.com/office/officeart/2005/8/layout/hierarchy2"/>
    <dgm:cxn modelId="{12283F15-A482-421F-A65C-04B6A5601A14}" type="presParOf" srcId="{578450B9-6352-4C66-89CC-BC6384E18E33}" destId="{50A7A717-A29E-4DBA-9667-52527323F9F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CF57101-C8AD-4247-B0D5-E0534EE86D36}"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s-EC"/>
        </a:p>
      </dgm:t>
    </dgm:pt>
    <dgm:pt modelId="{5EA1C03C-63D2-4BA7-86B0-7A4679CEAF51}">
      <dgm:prSet phldrT="[Texto]"/>
      <dgm:spPr/>
      <dgm:t>
        <a:bodyPr/>
        <a:lstStyle/>
        <a:p>
          <a:pPr algn="just"/>
          <a:r>
            <a:rPr lang="es-EC" dirty="0" smtClean="0"/>
            <a:t>Concluimos que la nueva tecnología como lo es el Cloud Computing tiene un gran auge a nivel empresarial ya que permite una mayor agilidad y eficiencia de  la información digital,  a través de una implantación sencilla y flexible.</a:t>
          </a:r>
          <a:endParaRPr lang="es-EC" dirty="0"/>
        </a:p>
      </dgm:t>
    </dgm:pt>
    <dgm:pt modelId="{2B1B41E3-BF9B-4656-8040-C285D23A4444}" type="parTrans" cxnId="{CB307A71-4861-4241-B77E-04EE848507ED}">
      <dgm:prSet/>
      <dgm:spPr/>
      <dgm:t>
        <a:bodyPr/>
        <a:lstStyle/>
        <a:p>
          <a:endParaRPr lang="es-EC"/>
        </a:p>
      </dgm:t>
    </dgm:pt>
    <dgm:pt modelId="{8C0361C2-ADB6-4FEC-A2D5-0D909D99095E}" type="sibTrans" cxnId="{CB307A71-4861-4241-B77E-04EE848507ED}">
      <dgm:prSet/>
      <dgm:spPr/>
      <dgm:t>
        <a:bodyPr/>
        <a:lstStyle/>
        <a:p>
          <a:endParaRPr lang="es-EC"/>
        </a:p>
      </dgm:t>
    </dgm:pt>
    <dgm:pt modelId="{172B5D20-B484-48BA-B262-B4D0FC48CE0E}">
      <dgm:prSet phldrT="[Texto]"/>
      <dgm:spPr/>
      <dgm:t>
        <a:bodyPr/>
        <a:lstStyle/>
        <a:p>
          <a:pPr algn="just"/>
          <a:r>
            <a:rPr lang="es-EC" dirty="0" smtClean="0"/>
            <a:t>Concluimos que los niveles de servicio que nos brinda el Cloud Computing es de gran ayuda para portabilidad de los datos, así como ahorro de costos en la infraestructura de una empresa.</a:t>
          </a:r>
          <a:endParaRPr lang="es-EC" dirty="0"/>
        </a:p>
      </dgm:t>
    </dgm:pt>
    <dgm:pt modelId="{456C556F-A6B9-407F-A522-79C63E3E645B}" type="parTrans" cxnId="{A42396C4-0883-405A-A4F9-3EA50529DB7A}">
      <dgm:prSet/>
      <dgm:spPr/>
      <dgm:t>
        <a:bodyPr/>
        <a:lstStyle/>
        <a:p>
          <a:endParaRPr lang="es-EC"/>
        </a:p>
      </dgm:t>
    </dgm:pt>
    <dgm:pt modelId="{D52B1572-76D3-4602-BCDE-6DA7400AF937}" type="sibTrans" cxnId="{A42396C4-0883-405A-A4F9-3EA50529DB7A}">
      <dgm:prSet/>
      <dgm:spPr/>
      <dgm:t>
        <a:bodyPr/>
        <a:lstStyle/>
        <a:p>
          <a:endParaRPr lang="es-EC"/>
        </a:p>
      </dgm:t>
    </dgm:pt>
    <dgm:pt modelId="{A674B8EF-B9A7-4B89-8DA7-6EB205DF3AD5}">
      <dgm:prSet phldrT="[Texto]"/>
      <dgm:spPr/>
      <dgm:t>
        <a:bodyPr/>
        <a:lstStyle/>
        <a:p>
          <a:pPr algn="just"/>
          <a:r>
            <a:rPr lang="es-EC" dirty="0" smtClean="0"/>
            <a:t>Se concluye que el proveedor debe garantizar la seguridad y la integridad de la información, para prevenir futuras perdidas de datos de los clientes, y asegurar que el proveedor que brinde este servicio tenga la certificación ISO/CEI 27001</a:t>
          </a:r>
          <a:endParaRPr lang="es-EC" dirty="0"/>
        </a:p>
      </dgm:t>
    </dgm:pt>
    <dgm:pt modelId="{8EDF32DE-E0BE-4353-BC8B-7E3F6A09C6E5}" type="parTrans" cxnId="{6854B2F2-94AD-4C51-8018-EC4EC1764425}">
      <dgm:prSet/>
      <dgm:spPr/>
      <dgm:t>
        <a:bodyPr/>
        <a:lstStyle/>
        <a:p>
          <a:endParaRPr lang="es-EC"/>
        </a:p>
      </dgm:t>
    </dgm:pt>
    <dgm:pt modelId="{242D8BCC-C271-421F-90DA-568612A30879}" type="sibTrans" cxnId="{6854B2F2-94AD-4C51-8018-EC4EC1764425}">
      <dgm:prSet/>
      <dgm:spPr/>
      <dgm:t>
        <a:bodyPr/>
        <a:lstStyle/>
        <a:p>
          <a:endParaRPr lang="es-EC"/>
        </a:p>
      </dgm:t>
    </dgm:pt>
    <dgm:pt modelId="{899D9929-45A9-4DC5-8A9E-AC76145FDBFE}" type="pres">
      <dgm:prSet presAssocID="{8CF57101-C8AD-4247-B0D5-E0534EE86D36}" presName="outerComposite" presStyleCnt="0">
        <dgm:presLayoutVars>
          <dgm:chMax val="5"/>
          <dgm:dir/>
          <dgm:resizeHandles val="exact"/>
        </dgm:presLayoutVars>
      </dgm:prSet>
      <dgm:spPr/>
      <dgm:t>
        <a:bodyPr/>
        <a:lstStyle/>
        <a:p>
          <a:endParaRPr lang="es-EC"/>
        </a:p>
      </dgm:t>
    </dgm:pt>
    <dgm:pt modelId="{804D7528-3447-478A-8C54-9CD2873F2232}" type="pres">
      <dgm:prSet presAssocID="{8CF57101-C8AD-4247-B0D5-E0534EE86D36}" presName="dummyMaxCanvas" presStyleCnt="0">
        <dgm:presLayoutVars/>
      </dgm:prSet>
      <dgm:spPr/>
    </dgm:pt>
    <dgm:pt modelId="{C3CBCBEA-1DC8-48CD-9994-F92EE7AA0F00}" type="pres">
      <dgm:prSet presAssocID="{8CF57101-C8AD-4247-B0D5-E0534EE86D36}" presName="ThreeNodes_1" presStyleLbl="node1" presStyleIdx="0" presStyleCnt="3">
        <dgm:presLayoutVars>
          <dgm:bulletEnabled val="1"/>
        </dgm:presLayoutVars>
      </dgm:prSet>
      <dgm:spPr/>
      <dgm:t>
        <a:bodyPr/>
        <a:lstStyle/>
        <a:p>
          <a:endParaRPr lang="es-EC"/>
        </a:p>
      </dgm:t>
    </dgm:pt>
    <dgm:pt modelId="{199D07B5-4B11-4610-9543-6D1420373100}" type="pres">
      <dgm:prSet presAssocID="{8CF57101-C8AD-4247-B0D5-E0534EE86D36}" presName="ThreeNodes_2" presStyleLbl="node1" presStyleIdx="1" presStyleCnt="3">
        <dgm:presLayoutVars>
          <dgm:bulletEnabled val="1"/>
        </dgm:presLayoutVars>
      </dgm:prSet>
      <dgm:spPr/>
      <dgm:t>
        <a:bodyPr/>
        <a:lstStyle/>
        <a:p>
          <a:endParaRPr lang="es-EC"/>
        </a:p>
      </dgm:t>
    </dgm:pt>
    <dgm:pt modelId="{32D01001-4E1D-4A7F-B074-B7A86DDE2F9C}" type="pres">
      <dgm:prSet presAssocID="{8CF57101-C8AD-4247-B0D5-E0534EE86D36}" presName="ThreeNodes_3" presStyleLbl="node1" presStyleIdx="2" presStyleCnt="3">
        <dgm:presLayoutVars>
          <dgm:bulletEnabled val="1"/>
        </dgm:presLayoutVars>
      </dgm:prSet>
      <dgm:spPr/>
      <dgm:t>
        <a:bodyPr/>
        <a:lstStyle/>
        <a:p>
          <a:endParaRPr lang="es-EC"/>
        </a:p>
      </dgm:t>
    </dgm:pt>
    <dgm:pt modelId="{5AD3CF3F-DFC4-4E1E-9D88-F4FBD26731E0}" type="pres">
      <dgm:prSet presAssocID="{8CF57101-C8AD-4247-B0D5-E0534EE86D36}" presName="ThreeConn_1-2" presStyleLbl="fgAccFollowNode1" presStyleIdx="0" presStyleCnt="2">
        <dgm:presLayoutVars>
          <dgm:bulletEnabled val="1"/>
        </dgm:presLayoutVars>
      </dgm:prSet>
      <dgm:spPr/>
      <dgm:t>
        <a:bodyPr/>
        <a:lstStyle/>
        <a:p>
          <a:endParaRPr lang="es-EC"/>
        </a:p>
      </dgm:t>
    </dgm:pt>
    <dgm:pt modelId="{EEDFC887-A781-40D2-AD15-8E9C23423A80}" type="pres">
      <dgm:prSet presAssocID="{8CF57101-C8AD-4247-B0D5-E0534EE86D36}" presName="ThreeConn_2-3" presStyleLbl="fgAccFollowNode1" presStyleIdx="1" presStyleCnt="2">
        <dgm:presLayoutVars>
          <dgm:bulletEnabled val="1"/>
        </dgm:presLayoutVars>
      </dgm:prSet>
      <dgm:spPr/>
      <dgm:t>
        <a:bodyPr/>
        <a:lstStyle/>
        <a:p>
          <a:endParaRPr lang="es-EC"/>
        </a:p>
      </dgm:t>
    </dgm:pt>
    <dgm:pt modelId="{E6EF964B-7194-4696-A9EF-CAE338682FED}" type="pres">
      <dgm:prSet presAssocID="{8CF57101-C8AD-4247-B0D5-E0534EE86D36}" presName="ThreeNodes_1_text" presStyleLbl="node1" presStyleIdx="2" presStyleCnt="3">
        <dgm:presLayoutVars>
          <dgm:bulletEnabled val="1"/>
        </dgm:presLayoutVars>
      </dgm:prSet>
      <dgm:spPr/>
      <dgm:t>
        <a:bodyPr/>
        <a:lstStyle/>
        <a:p>
          <a:endParaRPr lang="es-EC"/>
        </a:p>
      </dgm:t>
    </dgm:pt>
    <dgm:pt modelId="{7DE5BE48-8C87-4CAF-BA13-EE62EB7620C6}" type="pres">
      <dgm:prSet presAssocID="{8CF57101-C8AD-4247-B0D5-E0534EE86D36}" presName="ThreeNodes_2_text" presStyleLbl="node1" presStyleIdx="2" presStyleCnt="3">
        <dgm:presLayoutVars>
          <dgm:bulletEnabled val="1"/>
        </dgm:presLayoutVars>
      </dgm:prSet>
      <dgm:spPr/>
      <dgm:t>
        <a:bodyPr/>
        <a:lstStyle/>
        <a:p>
          <a:endParaRPr lang="es-EC"/>
        </a:p>
      </dgm:t>
    </dgm:pt>
    <dgm:pt modelId="{A0DA7AD8-182B-489D-9C05-57D248B69F73}" type="pres">
      <dgm:prSet presAssocID="{8CF57101-C8AD-4247-B0D5-E0534EE86D36}" presName="ThreeNodes_3_text" presStyleLbl="node1" presStyleIdx="2" presStyleCnt="3">
        <dgm:presLayoutVars>
          <dgm:bulletEnabled val="1"/>
        </dgm:presLayoutVars>
      </dgm:prSet>
      <dgm:spPr/>
      <dgm:t>
        <a:bodyPr/>
        <a:lstStyle/>
        <a:p>
          <a:endParaRPr lang="es-EC"/>
        </a:p>
      </dgm:t>
    </dgm:pt>
  </dgm:ptLst>
  <dgm:cxnLst>
    <dgm:cxn modelId="{B2C87D90-2C4B-4D6E-B86E-57C9C0C8114F}" type="presOf" srcId="{172B5D20-B484-48BA-B262-B4D0FC48CE0E}" destId="{7DE5BE48-8C87-4CAF-BA13-EE62EB7620C6}" srcOrd="1" destOrd="0" presId="urn:microsoft.com/office/officeart/2005/8/layout/vProcess5"/>
    <dgm:cxn modelId="{92EB451B-B8F5-4468-A7B1-ABE39EE2E015}" type="presOf" srcId="{5EA1C03C-63D2-4BA7-86B0-7A4679CEAF51}" destId="{C3CBCBEA-1DC8-48CD-9994-F92EE7AA0F00}" srcOrd="0" destOrd="0" presId="urn:microsoft.com/office/officeart/2005/8/layout/vProcess5"/>
    <dgm:cxn modelId="{CDA54105-98A0-4126-9B63-133A5C5461BB}" type="presOf" srcId="{A674B8EF-B9A7-4B89-8DA7-6EB205DF3AD5}" destId="{32D01001-4E1D-4A7F-B074-B7A86DDE2F9C}" srcOrd="0" destOrd="0" presId="urn:microsoft.com/office/officeart/2005/8/layout/vProcess5"/>
    <dgm:cxn modelId="{A42396C4-0883-405A-A4F9-3EA50529DB7A}" srcId="{8CF57101-C8AD-4247-B0D5-E0534EE86D36}" destId="{172B5D20-B484-48BA-B262-B4D0FC48CE0E}" srcOrd="1" destOrd="0" parTransId="{456C556F-A6B9-407F-A522-79C63E3E645B}" sibTransId="{D52B1572-76D3-4602-BCDE-6DA7400AF937}"/>
    <dgm:cxn modelId="{5A5C4B56-FE16-4DAD-8D80-B21F57C2C6C5}" type="presOf" srcId="{D52B1572-76D3-4602-BCDE-6DA7400AF937}" destId="{EEDFC887-A781-40D2-AD15-8E9C23423A80}" srcOrd="0" destOrd="0" presId="urn:microsoft.com/office/officeart/2005/8/layout/vProcess5"/>
    <dgm:cxn modelId="{D2A75652-7172-478E-A370-402D730AD14D}" type="presOf" srcId="{A674B8EF-B9A7-4B89-8DA7-6EB205DF3AD5}" destId="{A0DA7AD8-182B-489D-9C05-57D248B69F73}" srcOrd="1" destOrd="0" presId="urn:microsoft.com/office/officeart/2005/8/layout/vProcess5"/>
    <dgm:cxn modelId="{66B8160E-3BE7-496F-9B64-823F4C3A46DE}" type="presOf" srcId="{8CF57101-C8AD-4247-B0D5-E0534EE86D36}" destId="{899D9929-45A9-4DC5-8A9E-AC76145FDBFE}" srcOrd="0" destOrd="0" presId="urn:microsoft.com/office/officeart/2005/8/layout/vProcess5"/>
    <dgm:cxn modelId="{57045F75-D261-4F25-81F6-D87433028DA2}" type="presOf" srcId="{172B5D20-B484-48BA-B262-B4D0FC48CE0E}" destId="{199D07B5-4B11-4610-9543-6D1420373100}" srcOrd="0" destOrd="0" presId="urn:microsoft.com/office/officeart/2005/8/layout/vProcess5"/>
    <dgm:cxn modelId="{3664B51D-DDFD-412F-954D-5E7E6D6E1853}" type="presOf" srcId="{8C0361C2-ADB6-4FEC-A2D5-0D909D99095E}" destId="{5AD3CF3F-DFC4-4E1E-9D88-F4FBD26731E0}" srcOrd="0" destOrd="0" presId="urn:microsoft.com/office/officeart/2005/8/layout/vProcess5"/>
    <dgm:cxn modelId="{CB307A71-4861-4241-B77E-04EE848507ED}" srcId="{8CF57101-C8AD-4247-B0D5-E0534EE86D36}" destId="{5EA1C03C-63D2-4BA7-86B0-7A4679CEAF51}" srcOrd="0" destOrd="0" parTransId="{2B1B41E3-BF9B-4656-8040-C285D23A4444}" sibTransId="{8C0361C2-ADB6-4FEC-A2D5-0D909D99095E}"/>
    <dgm:cxn modelId="{D980FB4D-5CB9-44EA-82B2-2FC02E9A2FB3}" type="presOf" srcId="{5EA1C03C-63D2-4BA7-86B0-7A4679CEAF51}" destId="{E6EF964B-7194-4696-A9EF-CAE338682FED}" srcOrd="1" destOrd="0" presId="urn:microsoft.com/office/officeart/2005/8/layout/vProcess5"/>
    <dgm:cxn modelId="{6854B2F2-94AD-4C51-8018-EC4EC1764425}" srcId="{8CF57101-C8AD-4247-B0D5-E0534EE86D36}" destId="{A674B8EF-B9A7-4B89-8DA7-6EB205DF3AD5}" srcOrd="2" destOrd="0" parTransId="{8EDF32DE-E0BE-4353-BC8B-7E3F6A09C6E5}" sibTransId="{242D8BCC-C271-421F-90DA-568612A30879}"/>
    <dgm:cxn modelId="{46C26F47-C40E-425B-AF1D-5341972E4E61}" type="presParOf" srcId="{899D9929-45A9-4DC5-8A9E-AC76145FDBFE}" destId="{804D7528-3447-478A-8C54-9CD2873F2232}" srcOrd="0" destOrd="0" presId="urn:microsoft.com/office/officeart/2005/8/layout/vProcess5"/>
    <dgm:cxn modelId="{BCD7033E-685C-4B0B-BFA2-E932E08E0C27}" type="presParOf" srcId="{899D9929-45A9-4DC5-8A9E-AC76145FDBFE}" destId="{C3CBCBEA-1DC8-48CD-9994-F92EE7AA0F00}" srcOrd="1" destOrd="0" presId="urn:microsoft.com/office/officeart/2005/8/layout/vProcess5"/>
    <dgm:cxn modelId="{30038388-F56D-4896-9B21-DE4968F350C4}" type="presParOf" srcId="{899D9929-45A9-4DC5-8A9E-AC76145FDBFE}" destId="{199D07B5-4B11-4610-9543-6D1420373100}" srcOrd="2" destOrd="0" presId="urn:microsoft.com/office/officeart/2005/8/layout/vProcess5"/>
    <dgm:cxn modelId="{D9F4E95C-7101-4547-A216-E7C0D6EB1CEF}" type="presParOf" srcId="{899D9929-45A9-4DC5-8A9E-AC76145FDBFE}" destId="{32D01001-4E1D-4A7F-B074-B7A86DDE2F9C}" srcOrd="3" destOrd="0" presId="urn:microsoft.com/office/officeart/2005/8/layout/vProcess5"/>
    <dgm:cxn modelId="{ABC94FB7-9C6F-4F3D-85EB-6D024D2F58B2}" type="presParOf" srcId="{899D9929-45A9-4DC5-8A9E-AC76145FDBFE}" destId="{5AD3CF3F-DFC4-4E1E-9D88-F4FBD26731E0}" srcOrd="4" destOrd="0" presId="urn:microsoft.com/office/officeart/2005/8/layout/vProcess5"/>
    <dgm:cxn modelId="{E466B0A2-C779-4E8F-9039-061E19C850E0}" type="presParOf" srcId="{899D9929-45A9-4DC5-8A9E-AC76145FDBFE}" destId="{EEDFC887-A781-40D2-AD15-8E9C23423A80}" srcOrd="5" destOrd="0" presId="urn:microsoft.com/office/officeart/2005/8/layout/vProcess5"/>
    <dgm:cxn modelId="{7385DB32-4F15-44FD-9D7F-0B349548EA7E}" type="presParOf" srcId="{899D9929-45A9-4DC5-8A9E-AC76145FDBFE}" destId="{E6EF964B-7194-4696-A9EF-CAE338682FED}" srcOrd="6" destOrd="0" presId="urn:microsoft.com/office/officeart/2005/8/layout/vProcess5"/>
    <dgm:cxn modelId="{2D05E80F-66EE-4ABD-8CCE-E2EF20556D6B}" type="presParOf" srcId="{899D9929-45A9-4DC5-8A9E-AC76145FDBFE}" destId="{7DE5BE48-8C87-4CAF-BA13-EE62EB7620C6}" srcOrd="7" destOrd="0" presId="urn:microsoft.com/office/officeart/2005/8/layout/vProcess5"/>
    <dgm:cxn modelId="{ECCF11DC-D95D-44FC-9CCA-1A8F29742143}" type="presParOf" srcId="{899D9929-45A9-4DC5-8A9E-AC76145FDBFE}" destId="{A0DA7AD8-182B-489D-9C05-57D248B69F7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B9A3799-7ED9-4350-AC8B-667B5111440A}" type="doc">
      <dgm:prSet loTypeId="urn:microsoft.com/office/officeart/2005/8/layout/pyramid2" loCatId="list" qsTypeId="urn:microsoft.com/office/officeart/2005/8/quickstyle/simple1" qsCatId="simple" csTypeId="urn:microsoft.com/office/officeart/2005/8/colors/accent2_4" csCatId="accent2" phldr="1"/>
      <dgm:spPr/>
    </dgm:pt>
    <dgm:pt modelId="{98A5D62A-06D1-4471-8D3B-14258E4A482B}">
      <dgm:prSet phldrT="[Texto]"/>
      <dgm:spPr/>
      <dgm:t>
        <a:bodyPr/>
        <a:lstStyle/>
        <a:p>
          <a:pPr algn="just"/>
          <a:r>
            <a:rPr lang="es-EC" dirty="0" smtClean="0"/>
            <a:t>Concluimos que actualmente no se tiene normativas vigentes en Ecuador  para la contratación de Cloud Computing,  sino más bien se lleva a cabo por medio un contrato donde se vean beneficiados tanto el cliente como el proveedor, adicional el contrato debe estar sometido a cláusulas de penalización en caso de incumplimiento de los acuerdos de nivel de servicio establecidos. </a:t>
          </a:r>
          <a:endParaRPr lang="es-EC" dirty="0"/>
        </a:p>
      </dgm:t>
    </dgm:pt>
    <dgm:pt modelId="{7A240245-BDCB-41A1-B656-C1DD7F2A456B}" type="parTrans" cxnId="{C691C647-9C45-4F26-8760-9CA64AB0BCF6}">
      <dgm:prSet/>
      <dgm:spPr/>
      <dgm:t>
        <a:bodyPr/>
        <a:lstStyle/>
        <a:p>
          <a:endParaRPr lang="es-EC"/>
        </a:p>
      </dgm:t>
    </dgm:pt>
    <dgm:pt modelId="{A9CCFDF9-BA23-40F7-B13B-B38C34F13DB2}" type="sibTrans" cxnId="{C691C647-9C45-4F26-8760-9CA64AB0BCF6}">
      <dgm:prSet/>
      <dgm:spPr/>
      <dgm:t>
        <a:bodyPr/>
        <a:lstStyle/>
        <a:p>
          <a:endParaRPr lang="es-EC"/>
        </a:p>
      </dgm:t>
    </dgm:pt>
    <dgm:pt modelId="{97C0AA45-8E4F-43F9-80C0-DE222919CA87}">
      <dgm:prSet phldrT="[Texto]"/>
      <dgm:spPr/>
      <dgm:t>
        <a:bodyPr/>
        <a:lstStyle/>
        <a:p>
          <a:pPr algn="just"/>
          <a:r>
            <a:rPr lang="es-EC" dirty="0" smtClean="0"/>
            <a:t>Se concluye también que el proveedor es el encargado de realizar los mantenimiento de los equipos ya sea que se haya arrendado un espacio en el Data Center o sea necesario las actualizaciones de los servidores de las aplicaciones para garantizar su correcto funcionamiento. </a:t>
          </a:r>
          <a:endParaRPr lang="es-EC" dirty="0"/>
        </a:p>
      </dgm:t>
    </dgm:pt>
    <dgm:pt modelId="{4174F9F1-0228-4A3E-A35A-552E76A39A86}" type="parTrans" cxnId="{CCFE95C6-F3C3-4139-8FCB-91FFE5E9DCA4}">
      <dgm:prSet/>
      <dgm:spPr/>
      <dgm:t>
        <a:bodyPr/>
        <a:lstStyle/>
        <a:p>
          <a:endParaRPr lang="es-EC"/>
        </a:p>
      </dgm:t>
    </dgm:pt>
    <dgm:pt modelId="{2E1ACC3F-F4D1-42F5-B19D-9C12A5EFCA08}" type="sibTrans" cxnId="{CCFE95C6-F3C3-4139-8FCB-91FFE5E9DCA4}">
      <dgm:prSet/>
      <dgm:spPr/>
      <dgm:t>
        <a:bodyPr/>
        <a:lstStyle/>
        <a:p>
          <a:endParaRPr lang="es-EC"/>
        </a:p>
      </dgm:t>
    </dgm:pt>
    <dgm:pt modelId="{ECA968E1-D7DF-466C-93B7-82BD429E49B9}">
      <dgm:prSet phldrT="[Texto]"/>
      <dgm:spPr/>
      <dgm:t>
        <a:bodyPr/>
        <a:lstStyle/>
        <a:p>
          <a:pPr algn="just"/>
          <a:r>
            <a:rPr lang="es-EC" dirty="0" smtClean="0"/>
            <a:t>Se recomienda informarse acerca de los niveles de servicio que se brinda para poder elegir de mejor manera el nivel que se necesita, y cubrir la necesidad que este presentando la empresa.</a:t>
          </a:r>
          <a:endParaRPr lang="es-EC" dirty="0"/>
        </a:p>
      </dgm:t>
    </dgm:pt>
    <dgm:pt modelId="{6C22449D-9A4B-4709-BED5-2B48E2793AFE}" type="parTrans" cxnId="{803E9ED3-C044-419B-9744-D3B0B487E19E}">
      <dgm:prSet/>
      <dgm:spPr/>
      <dgm:t>
        <a:bodyPr/>
        <a:lstStyle/>
        <a:p>
          <a:endParaRPr lang="es-EC"/>
        </a:p>
      </dgm:t>
    </dgm:pt>
    <dgm:pt modelId="{95048863-E907-47F6-9B7C-1A6270EA220F}" type="sibTrans" cxnId="{803E9ED3-C044-419B-9744-D3B0B487E19E}">
      <dgm:prSet/>
      <dgm:spPr/>
      <dgm:t>
        <a:bodyPr/>
        <a:lstStyle/>
        <a:p>
          <a:endParaRPr lang="es-EC"/>
        </a:p>
      </dgm:t>
    </dgm:pt>
    <dgm:pt modelId="{0687E75F-A1FD-42DB-8A72-55C413DD4E2E}" type="pres">
      <dgm:prSet presAssocID="{CB9A3799-7ED9-4350-AC8B-667B5111440A}" presName="compositeShape" presStyleCnt="0">
        <dgm:presLayoutVars>
          <dgm:dir/>
          <dgm:resizeHandles/>
        </dgm:presLayoutVars>
      </dgm:prSet>
      <dgm:spPr/>
    </dgm:pt>
    <dgm:pt modelId="{3A0DC19F-4AED-4A91-9579-0A58E2E8CD68}" type="pres">
      <dgm:prSet presAssocID="{CB9A3799-7ED9-4350-AC8B-667B5111440A}" presName="pyramid" presStyleLbl="node1" presStyleIdx="0" presStyleCnt="1"/>
      <dgm:spPr/>
    </dgm:pt>
    <dgm:pt modelId="{2C324C70-C0FC-48B6-A437-BCDE917D4380}" type="pres">
      <dgm:prSet presAssocID="{CB9A3799-7ED9-4350-AC8B-667B5111440A}" presName="theList" presStyleCnt="0"/>
      <dgm:spPr/>
    </dgm:pt>
    <dgm:pt modelId="{446AD442-4DAD-4F9B-83B0-3F9B603C08D2}" type="pres">
      <dgm:prSet presAssocID="{98A5D62A-06D1-4471-8D3B-14258E4A482B}" presName="aNode" presStyleLbl="fgAcc1" presStyleIdx="0" presStyleCnt="3">
        <dgm:presLayoutVars>
          <dgm:bulletEnabled val="1"/>
        </dgm:presLayoutVars>
      </dgm:prSet>
      <dgm:spPr/>
      <dgm:t>
        <a:bodyPr/>
        <a:lstStyle/>
        <a:p>
          <a:endParaRPr lang="es-EC"/>
        </a:p>
      </dgm:t>
    </dgm:pt>
    <dgm:pt modelId="{30EAFB3E-227F-472A-8DF9-EB3A6156A652}" type="pres">
      <dgm:prSet presAssocID="{98A5D62A-06D1-4471-8D3B-14258E4A482B}" presName="aSpace" presStyleCnt="0"/>
      <dgm:spPr/>
    </dgm:pt>
    <dgm:pt modelId="{ECCF821E-740D-497A-A948-C767488FAA5A}" type="pres">
      <dgm:prSet presAssocID="{97C0AA45-8E4F-43F9-80C0-DE222919CA87}" presName="aNode" presStyleLbl="fgAcc1" presStyleIdx="1" presStyleCnt="3">
        <dgm:presLayoutVars>
          <dgm:bulletEnabled val="1"/>
        </dgm:presLayoutVars>
      </dgm:prSet>
      <dgm:spPr/>
      <dgm:t>
        <a:bodyPr/>
        <a:lstStyle/>
        <a:p>
          <a:endParaRPr lang="es-EC"/>
        </a:p>
      </dgm:t>
    </dgm:pt>
    <dgm:pt modelId="{AE3B5204-0D80-4958-9C38-B3AA6CC94245}" type="pres">
      <dgm:prSet presAssocID="{97C0AA45-8E4F-43F9-80C0-DE222919CA87}" presName="aSpace" presStyleCnt="0"/>
      <dgm:spPr/>
    </dgm:pt>
    <dgm:pt modelId="{2AE78F97-C678-4923-8C5C-B20423E8A273}" type="pres">
      <dgm:prSet presAssocID="{ECA968E1-D7DF-466C-93B7-82BD429E49B9}" presName="aNode" presStyleLbl="fgAcc1" presStyleIdx="2" presStyleCnt="3">
        <dgm:presLayoutVars>
          <dgm:bulletEnabled val="1"/>
        </dgm:presLayoutVars>
      </dgm:prSet>
      <dgm:spPr/>
      <dgm:t>
        <a:bodyPr/>
        <a:lstStyle/>
        <a:p>
          <a:endParaRPr lang="es-EC"/>
        </a:p>
      </dgm:t>
    </dgm:pt>
    <dgm:pt modelId="{08E0C4DE-9C6E-4F35-8B94-E9C469BBA4B3}" type="pres">
      <dgm:prSet presAssocID="{ECA968E1-D7DF-466C-93B7-82BD429E49B9}" presName="aSpace" presStyleCnt="0"/>
      <dgm:spPr/>
    </dgm:pt>
  </dgm:ptLst>
  <dgm:cxnLst>
    <dgm:cxn modelId="{58BB4330-0AE0-48FA-891A-282815BF9402}" type="presOf" srcId="{97C0AA45-8E4F-43F9-80C0-DE222919CA87}" destId="{ECCF821E-740D-497A-A948-C767488FAA5A}" srcOrd="0" destOrd="0" presId="urn:microsoft.com/office/officeart/2005/8/layout/pyramid2"/>
    <dgm:cxn modelId="{433D6825-39BA-4814-86D3-05699B678F43}" type="presOf" srcId="{ECA968E1-D7DF-466C-93B7-82BD429E49B9}" destId="{2AE78F97-C678-4923-8C5C-B20423E8A273}" srcOrd="0" destOrd="0" presId="urn:microsoft.com/office/officeart/2005/8/layout/pyramid2"/>
    <dgm:cxn modelId="{FC2B2759-75F5-402B-A49C-07055B085359}" type="presOf" srcId="{98A5D62A-06D1-4471-8D3B-14258E4A482B}" destId="{446AD442-4DAD-4F9B-83B0-3F9B603C08D2}" srcOrd="0" destOrd="0" presId="urn:microsoft.com/office/officeart/2005/8/layout/pyramid2"/>
    <dgm:cxn modelId="{67DC86A5-3A25-4F71-A37E-CBE2A118DC9D}" type="presOf" srcId="{CB9A3799-7ED9-4350-AC8B-667B5111440A}" destId="{0687E75F-A1FD-42DB-8A72-55C413DD4E2E}" srcOrd="0" destOrd="0" presId="urn:microsoft.com/office/officeart/2005/8/layout/pyramid2"/>
    <dgm:cxn modelId="{803E9ED3-C044-419B-9744-D3B0B487E19E}" srcId="{CB9A3799-7ED9-4350-AC8B-667B5111440A}" destId="{ECA968E1-D7DF-466C-93B7-82BD429E49B9}" srcOrd="2" destOrd="0" parTransId="{6C22449D-9A4B-4709-BED5-2B48E2793AFE}" sibTransId="{95048863-E907-47F6-9B7C-1A6270EA220F}"/>
    <dgm:cxn modelId="{CCFE95C6-F3C3-4139-8FCB-91FFE5E9DCA4}" srcId="{CB9A3799-7ED9-4350-AC8B-667B5111440A}" destId="{97C0AA45-8E4F-43F9-80C0-DE222919CA87}" srcOrd="1" destOrd="0" parTransId="{4174F9F1-0228-4A3E-A35A-552E76A39A86}" sibTransId="{2E1ACC3F-F4D1-42F5-B19D-9C12A5EFCA08}"/>
    <dgm:cxn modelId="{C691C647-9C45-4F26-8760-9CA64AB0BCF6}" srcId="{CB9A3799-7ED9-4350-AC8B-667B5111440A}" destId="{98A5D62A-06D1-4471-8D3B-14258E4A482B}" srcOrd="0" destOrd="0" parTransId="{7A240245-BDCB-41A1-B656-C1DD7F2A456B}" sibTransId="{A9CCFDF9-BA23-40F7-B13B-B38C34F13DB2}"/>
    <dgm:cxn modelId="{2ADA9B81-0AF1-42E3-930D-0BBCC8711F1E}" type="presParOf" srcId="{0687E75F-A1FD-42DB-8A72-55C413DD4E2E}" destId="{3A0DC19F-4AED-4A91-9579-0A58E2E8CD68}" srcOrd="0" destOrd="0" presId="urn:microsoft.com/office/officeart/2005/8/layout/pyramid2"/>
    <dgm:cxn modelId="{D1B2CE62-16F7-4973-8721-F7B3FA61CD48}" type="presParOf" srcId="{0687E75F-A1FD-42DB-8A72-55C413DD4E2E}" destId="{2C324C70-C0FC-48B6-A437-BCDE917D4380}" srcOrd="1" destOrd="0" presId="urn:microsoft.com/office/officeart/2005/8/layout/pyramid2"/>
    <dgm:cxn modelId="{6EAB6B88-CDFD-4AEE-9140-A814B9CBB8F3}" type="presParOf" srcId="{2C324C70-C0FC-48B6-A437-BCDE917D4380}" destId="{446AD442-4DAD-4F9B-83B0-3F9B603C08D2}" srcOrd="0" destOrd="0" presId="urn:microsoft.com/office/officeart/2005/8/layout/pyramid2"/>
    <dgm:cxn modelId="{184145BB-80C4-4504-AAFA-80BB8C395636}" type="presParOf" srcId="{2C324C70-C0FC-48B6-A437-BCDE917D4380}" destId="{30EAFB3E-227F-472A-8DF9-EB3A6156A652}" srcOrd="1" destOrd="0" presId="urn:microsoft.com/office/officeart/2005/8/layout/pyramid2"/>
    <dgm:cxn modelId="{2F51CDFD-F3A1-4F74-9459-E016EC9E08F4}" type="presParOf" srcId="{2C324C70-C0FC-48B6-A437-BCDE917D4380}" destId="{ECCF821E-740D-497A-A948-C767488FAA5A}" srcOrd="2" destOrd="0" presId="urn:microsoft.com/office/officeart/2005/8/layout/pyramid2"/>
    <dgm:cxn modelId="{1C5EF0C3-D5FB-4D95-87C4-06AF8ED939D5}" type="presParOf" srcId="{2C324C70-C0FC-48B6-A437-BCDE917D4380}" destId="{AE3B5204-0D80-4958-9C38-B3AA6CC94245}" srcOrd="3" destOrd="0" presId="urn:microsoft.com/office/officeart/2005/8/layout/pyramid2"/>
    <dgm:cxn modelId="{DF6FE6B7-23FF-440B-8C44-2E77297881BA}" type="presParOf" srcId="{2C324C70-C0FC-48B6-A437-BCDE917D4380}" destId="{2AE78F97-C678-4923-8C5C-B20423E8A273}" srcOrd="4" destOrd="0" presId="urn:microsoft.com/office/officeart/2005/8/layout/pyramid2"/>
    <dgm:cxn modelId="{48793801-A245-4D43-B3DE-1BC253575C47}" type="presParOf" srcId="{2C324C70-C0FC-48B6-A437-BCDE917D4380}" destId="{08E0C4DE-9C6E-4F35-8B94-E9C469BBA4B3}"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07EE3A5-0581-4680-A902-B59A9BA17A6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C"/>
        </a:p>
      </dgm:t>
    </dgm:pt>
    <dgm:pt modelId="{4D7539C1-9D67-462F-87F7-493A2B5BB7EA}">
      <dgm:prSet phldrT="[Texto]"/>
      <dgm:spPr/>
      <dgm:t>
        <a:bodyPr/>
        <a:lstStyle/>
        <a:p>
          <a:r>
            <a:rPr lang="es-EC" dirty="0" smtClean="0"/>
            <a:t>Se recomienda leer detenidamente los Términos y Condiciones del </a:t>
          </a:r>
          <a:r>
            <a:rPr lang="es-EC" dirty="0" err="1" smtClean="0"/>
            <a:t>Service</a:t>
          </a:r>
          <a:r>
            <a:rPr lang="es-EC" dirty="0" smtClean="0"/>
            <a:t> </a:t>
          </a:r>
          <a:r>
            <a:rPr lang="es-EC" dirty="0" err="1" smtClean="0"/>
            <a:t>Level</a:t>
          </a:r>
          <a:r>
            <a:rPr lang="es-EC" dirty="0" smtClean="0"/>
            <a:t> </a:t>
          </a:r>
          <a:r>
            <a:rPr lang="es-EC" dirty="0" err="1" smtClean="0"/>
            <a:t>Agreement</a:t>
          </a:r>
          <a:r>
            <a:rPr lang="es-EC" dirty="0" smtClean="0"/>
            <a:t> (SLA) y evaluar si corresponden con las condiciones que estamos dispuestos a aceptar que se nos brinde el servicio así como también los costos que demanden el mismo.</a:t>
          </a:r>
          <a:endParaRPr lang="es-EC" dirty="0"/>
        </a:p>
      </dgm:t>
    </dgm:pt>
    <dgm:pt modelId="{3C687AE8-991C-4CEF-AE4D-7ACD2820D929}" type="parTrans" cxnId="{9FB4C9FC-5DE0-48F2-8AE8-6B7DEC8CB3AD}">
      <dgm:prSet/>
      <dgm:spPr/>
      <dgm:t>
        <a:bodyPr/>
        <a:lstStyle/>
        <a:p>
          <a:endParaRPr lang="es-EC"/>
        </a:p>
      </dgm:t>
    </dgm:pt>
    <dgm:pt modelId="{840FCF6E-9BEF-4B26-9A58-BE364F06D896}" type="sibTrans" cxnId="{9FB4C9FC-5DE0-48F2-8AE8-6B7DEC8CB3AD}">
      <dgm:prSet/>
      <dgm:spPr/>
      <dgm:t>
        <a:bodyPr/>
        <a:lstStyle/>
        <a:p>
          <a:endParaRPr lang="es-EC"/>
        </a:p>
      </dgm:t>
    </dgm:pt>
    <dgm:pt modelId="{15FB9444-F3D3-45F2-AD58-EE6495E3E94E}">
      <dgm:prSet phldrT="[Texto]"/>
      <dgm:spPr/>
      <dgm:t>
        <a:bodyPr/>
        <a:lstStyle/>
        <a:p>
          <a:r>
            <a:rPr lang="es-EC" dirty="0" smtClean="0"/>
            <a:t>Finalmente se recomienda verificar que existan cláusulas al momento de finalizar el servicio, relacionadas con la seguridad de la información involucrada y los requisitos establecidos para su disposición, borrado seguro, devolución, o a su vez el poder cambiar de proveedor</a:t>
          </a:r>
          <a:endParaRPr lang="es-EC" dirty="0"/>
        </a:p>
      </dgm:t>
    </dgm:pt>
    <dgm:pt modelId="{E3D546F1-8BDD-4A62-B73C-4122797ACBEC}" type="parTrans" cxnId="{5DCF9F59-937A-4672-91A2-BEC363BD8A47}">
      <dgm:prSet/>
      <dgm:spPr/>
      <dgm:t>
        <a:bodyPr/>
        <a:lstStyle/>
        <a:p>
          <a:endParaRPr lang="es-EC"/>
        </a:p>
      </dgm:t>
    </dgm:pt>
    <dgm:pt modelId="{C2A69CF8-80C9-43EC-AAAA-9C62362ADA45}" type="sibTrans" cxnId="{5DCF9F59-937A-4672-91A2-BEC363BD8A47}">
      <dgm:prSet/>
      <dgm:spPr/>
      <dgm:t>
        <a:bodyPr/>
        <a:lstStyle/>
        <a:p>
          <a:endParaRPr lang="es-EC"/>
        </a:p>
      </dgm:t>
    </dgm:pt>
    <dgm:pt modelId="{46F676C5-E7E9-494A-B37B-152222F37ABE}" type="pres">
      <dgm:prSet presAssocID="{207EE3A5-0581-4680-A902-B59A9BA17A6A}" presName="diagram" presStyleCnt="0">
        <dgm:presLayoutVars>
          <dgm:dir/>
          <dgm:resizeHandles val="exact"/>
        </dgm:presLayoutVars>
      </dgm:prSet>
      <dgm:spPr/>
      <dgm:t>
        <a:bodyPr/>
        <a:lstStyle/>
        <a:p>
          <a:endParaRPr lang="es-EC"/>
        </a:p>
      </dgm:t>
    </dgm:pt>
    <dgm:pt modelId="{DCC011B3-5EAA-432F-9D68-B3B21C24D20F}" type="pres">
      <dgm:prSet presAssocID="{4D7539C1-9D67-462F-87F7-493A2B5BB7EA}" presName="node" presStyleLbl="node1" presStyleIdx="0" presStyleCnt="2">
        <dgm:presLayoutVars>
          <dgm:bulletEnabled val="1"/>
        </dgm:presLayoutVars>
      </dgm:prSet>
      <dgm:spPr/>
      <dgm:t>
        <a:bodyPr/>
        <a:lstStyle/>
        <a:p>
          <a:endParaRPr lang="es-EC"/>
        </a:p>
      </dgm:t>
    </dgm:pt>
    <dgm:pt modelId="{850EE364-2F14-4A24-8075-7AE47CBD6EAB}" type="pres">
      <dgm:prSet presAssocID="{840FCF6E-9BEF-4B26-9A58-BE364F06D896}" presName="sibTrans" presStyleCnt="0"/>
      <dgm:spPr/>
      <dgm:t>
        <a:bodyPr/>
        <a:lstStyle/>
        <a:p>
          <a:endParaRPr lang="es-EC"/>
        </a:p>
      </dgm:t>
    </dgm:pt>
    <dgm:pt modelId="{8DD8CB3A-A83D-422B-A3E4-E970DAAF5F35}" type="pres">
      <dgm:prSet presAssocID="{15FB9444-F3D3-45F2-AD58-EE6495E3E94E}" presName="node" presStyleLbl="node1" presStyleIdx="1" presStyleCnt="2" custLinFactNeighborX="1214" custLinFactNeighborY="-1481">
        <dgm:presLayoutVars>
          <dgm:bulletEnabled val="1"/>
        </dgm:presLayoutVars>
      </dgm:prSet>
      <dgm:spPr/>
      <dgm:t>
        <a:bodyPr/>
        <a:lstStyle/>
        <a:p>
          <a:endParaRPr lang="es-EC"/>
        </a:p>
      </dgm:t>
    </dgm:pt>
  </dgm:ptLst>
  <dgm:cxnLst>
    <dgm:cxn modelId="{9DB530E1-E33F-4559-869C-594752465E68}" type="presOf" srcId="{207EE3A5-0581-4680-A902-B59A9BA17A6A}" destId="{46F676C5-E7E9-494A-B37B-152222F37ABE}" srcOrd="0" destOrd="0" presId="urn:microsoft.com/office/officeart/2005/8/layout/default"/>
    <dgm:cxn modelId="{361D71D0-3778-4688-B4D8-92ECAADBC2C9}" type="presOf" srcId="{4D7539C1-9D67-462F-87F7-493A2B5BB7EA}" destId="{DCC011B3-5EAA-432F-9D68-B3B21C24D20F}" srcOrd="0" destOrd="0" presId="urn:microsoft.com/office/officeart/2005/8/layout/default"/>
    <dgm:cxn modelId="{8FE6A914-44CF-4CB8-AE66-2549255FAF64}" type="presOf" srcId="{15FB9444-F3D3-45F2-AD58-EE6495E3E94E}" destId="{8DD8CB3A-A83D-422B-A3E4-E970DAAF5F35}" srcOrd="0" destOrd="0" presId="urn:microsoft.com/office/officeart/2005/8/layout/default"/>
    <dgm:cxn modelId="{5DCF9F59-937A-4672-91A2-BEC363BD8A47}" srcId="{207EE3A5-0581-4680-A902-B59A9BA17A6A}" destId="{15FB9444-F3D3-45F2-AD58-EE6495E3E94E}" srcOrd="1" destOrd="0" parTransId="{E3D546F1-8BDD-4A62-B73C-4122797ACBEC}" sibTransId="{C2A69CF8-80C9-43EC-AAAA-9C62362ADA45}"/>
    <dgm:cxn modelId="{9FB4C9FC-5DE0-48F2-8AE8-6B7DEC8CB3AD}" srcId="{207EE3A5-0581-4680-A902-B59A9BA17A6A}" destId="{4D7539C1-9D67-462F-87F7-493A2B5BB7EA}" srcOrd="0" destOrd="0" parTransId="{3C687AE8-991C-4CEF-AE4D-7ACD2820D929}" sibTransId="{840FCF6E-9BEF-4B26-9A58-BE364F06D896}"/>
    <dgm:cxn modelId="{5AE308BE-FE53-418A-998A-9A81FF2FD41A}" type="presParOf" srcId="{46F676C5-E7E9-494A-B37B-152222F37ABE}" destId="{DCC011B3-5EAA-432F-9D68-B3B21C24D20F}" srcOrd="0" destOrd="0" presId="urn:microsoft.com/office/officeart/2005/8/layout/default"/>
    <dgm:cxn modelId="{6840E9BF-E71F-49AE-9B82-2ED1B5F9D84B}" type="presParOf" srcId="{46F676C5-E7E9-494A-B37B-152222F37ABE}" destId="{850EE364-2F14-4A24-8075-7AE47CBD6EAB}" srcOrd="1" destOrd="0" presId="urn:microsoft.com/office/officeart/2005/8/layout/default"/>
    <dgm:cxn modelId="{4B8A7B14-B5DC-4114-A5FE-D239375B7323}" type="presParOf" srcId="{46F676C5-E7E9-494A-B37B-152222F37ABE}" destId="{8DD8CB3A-A83D-422B-A3E4-E970DAAF5F35}"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8213C9-0BCC-4B29-8B58-B98C636233AA}" type="doc">
      <dgm:prSet loTypeId="urn:microsoft.com/office/officeart/2009/layout/ReverseList" loCatId="relationship" qsTypeId="urn:microsoft.com/office/officeart/2005/8/quickstyle/simple1" qsCatId="simple" csTypeId="urn:microsoft.com/office/officeart/2005/8/colors/colorful2" csCatId="colorful" phldr="1"/>
      <dgm:spPr/>
      <dgm:t>
        <a:bodyPr/>
        <a:lstStyle/>
        <a:p>
          <a:endParaRPr lang="es-EC"/>
        </a:p>
      </dgm:t>
    </dgm:pt>
    <dgm:pt modelId="{F1F6C8E6-4BD5-4124-82D1-F82A7A302D10}">
      <dgm:prSet/>
      <dgm:spPr/>
      <dgm:t>
        <a:bodyPr/>
        <a:lstStyle/>
        <a:p>
          <a:r>
            <a:rPr lang="es-EC" dirty="0" smtClean="0"/>
            <a:t>La infraestructura de la nube está compuesta de un conjunto de elementos y recursos que proporcionan servicios que los usuarios pueden usar según sus necesidades</a:t>
          </a:r>
          <a:endParaRPr lang="es-EC" dirty="0"/>
        </a:p>
      </dgm:t>
    </dgm:pt>
    <dgm:pt modelId="{FC10064C-06EB-4B4E-B821-7B093D514CD7}" type="parTrans" cxnId="{D2E88DCF-A2D7-40E1-AA56-F776D98F67EB}">
      <dgm:prSet/>
      <dgm:spPr/>
      <dgm:t>
        <a:bodyPr/>
        <a:lstStyle/>
        <a:p>
          <a:endParaRPr lang="es-EC"/>
        </a:p>
      </dgm:t>
    </dgm:pt>
    <dgm:pt modelId="{519B61B0-BCDA-43C6-8725-53FD25DDDD6D}" type="sibTrans" cxnId="{D2E88DCF-A2D7-40E1-AA56-F776D98F67EB}">
      <dgm:prSet/>
      <dgm:spPr/>
      <dgm:t>
        <a:bodyPr/>
        <a:lstStyle/>
        <a:p>
          <a:endParaRPr lang="es-EC"/>
        </a:p>
      </dgm:t>
    </dgm:pt>
    <dgm:pt modelId="{47796264-35C8-4F47-8580-086DF6DCFCAF}">
      <dgm:prSet phldrT="[Texto]"/>
      <dgm:spPr/>
      <dgm:t>
        <a:bodyPr/>
        <a:lstStyle/>
        <a:p>
          <a:r>
            <a:rPr lang="es-EC" dirty="0" smtClean="0"/>
            <a:t>esta infraestructura se la puede categorizar en modelos de despliegue que describen el tipo de nube, es decir como se la crea y se la pone en funcionamiento y en modelos de servicios </a:t>
          </a:r>
          <a:endParaRPr lang="es-EC" dirty="0"/>
        </a:p>
      </dgm:t>
    </dgm:pt>
    <dgm:pt modelId="{CC597507-1561-4E4D-9734-80ECBA41CEBC}" type="parTrans" cxnId="{769C6B3D-B045-413D-88CD-5C4ACBED3687}">
      <dgm:prSet/>
      <dgm:spPr/>
      <dgm:t>
        <a:bodyPr/>
        <a:lstStyle/>
        <a:p>
          <a:endParaRPr lang="es-EC"/>
        </a:p>
      </dgm:t>
    </dgm:pt>
    <dgm:pt modelId="{446485E3-EC6D-4989-B7A2-D522F4E06A06}" type="sibTrans" cxnId="{769C6B3D-B045-413D-88CD-5C4ACBED3687}">
      <dgm:prSet/>
      <dgm:spPr/>
      <dgm:t>
        <a:bodyPr/>
        <a:lstStyle/>
        <a:p>
          <a:endParaRPr lang="es-EC"/>
        </a:p>
      </dgm:t>
    </dgm:pt>
    <dgm:pt modelId="{7ECDBAB3-1AE4-4C33-995C-0B90A57F5A9D}" type="pres">
      <dgm:prSet presAssocID="{7B8213C9-0BCC-4B29-8B58-B98C636233AA}" presName="Name0" presStyleCnt="0">
        <dgm:presLayoutVars>
          <dgm:chMax val="2"/>
          <dgm:chPref val="2"/>
          <dgm:animLvl val="lvl"/>
        </dgm:presLayoutVars>
      </dgm:prSet>
      <dgm:spPr/>
      <dgm:t>
        <a:bodyPr/>
        <a:lstStyle/>
        <a:p>
          <a:endParaRPr lang="es-EC"/>
        </a:p>
      </dgm:t>
    </dgm:pt>
    <dgm:pt modelId="{E6DFA810-1E56-484A-B7E0-179E78E9C412}" type="pres">
      <dgm:prSet presAssocID="{7B8213C9-0BCC-4B29-8B58-B98C636233AA}" presName="LeftText" presStyleLbl="revTx" presStyleIdx="0" presStyleCnt="0">
        <dgm:presLayoutVars>
          <dgm:bulletEnabled val="1"/>
        </dgm:presLayoutVars>
      </dgm:prSet>
      <dgm:spPr/>
      <dgm:t>
        <a:bodyPr/>
        <a:lstStyle/>
        <a:p>
          <a:endParaRPr lang="es-EC"/>
        </a:p>
      </dgm:t>
    </dgm:pt>
    <dgm:pt modelId="{0788FE84-A7FF-465A-BA48-CFC3B7FAAFED}" type="pres">
      <dgm:prSet presAssocID="{7B8213C9-0BCC-4B29-8B58-B98C636233AA}" presName="LeftNode" presStyleLbl="bgImgPlace1" presStyleIdx="0" presStyleCnt="2">
        <dgm:presLayoutVars>
          <dgm:chMax val="2"/>
          <dgm:chPref val="2"/>
        </dgm:presLayoutVars>
      </dgm:prSet>
      <dgm:spPr/>
      <dgm:t>
        <a:bodyPr/>
        <a:lstStyle/>
        <a:p>
          <a:endParaRPr lang="es-EC"/>
        </a:p>
      </dgm:t>
    </dgm:pt>
    <dgm:pt modelId="{DFF93241-A749-4DAB-9CE8-2941FD198AA4}" type="pres">
      <dgm:prSet presAssocID="{7B8213C9-0BCC-4B29-8B58-B98C636233AA}" presName="RightText" presStyleLbl="revTx" presStyleIdx="0" presStyleCnt="0">
        <dgm:presLayoutVars>
          <dgm:bulletEnabled val="1"/>
        </dgm:presLayoutVars>
      </dgm:prSet>
      <dgm:spPr/>
      <dgm:t>
        <a:bodyPr/>
        <a:lstStyle/>
        <a:p>
          <a:endParaRPr lang="es-EC"/>
        </a:p>
      </dgm:t>
    </dgm:pt>
    <dgm:pt modelId="{54C63F4C-6717-4CC2-A9A8-057368F20C50}" type="pres">
      <dgm:prSet presAssocID="{7B8213C9-0BCC-4B29-8B58-B98C636233AA}" presName="RightNode" presStyleLbl="bgImgPlace1" presStyleIdx="1" presStyleCnt="2">
        <dgm:presLayoutVars>
          <dgm:chMax val="0"/>
          <dgm:chPref val="0"/>
        </dgm:presLayoutVars>
      </dgm:prSet>
      <dgm:spPr/>
      <dgm:t>
        <a:bodyPr/>
        <a:lstStyle/>
        <a:p>
          <a:endParaRPr lang="es-EC"/>
        </a:p>
      </dgm:t>
    </dgm:pt>
    <dgm:pt modelId="{91712906-FFDB-4C60-A7A6-B396C9618B8A}" type="pres">
      <dgm:prSet presAssocID="{7B8213C9-0BCC-4B29-8B58-B98C636233AA}" presName="TopArrow" presStyleLbl="node1" presStyleIdx="0" presStyleCnt="2"/>
      <dgm:spPr/>
    </dgm:pt>
    <dgm:pt modelId="{50357416-D3F3-4FF5-82D3-DD686F9BAB81}" type="pres">
      <dgm:prSet presAssocID="{7B8213C9-0BCC-4B29-8B58-B98C636233AA}" presName="BottomArrow" presStyleLbl="node1" presStyleIdx="1" presStyleCnt="2"/>
      <dgm:spPr/>
    </dgm:pt>
  </dgm:ptLst>
  <dgm:cxnLst>
    <dgm:cxn modelId="{9D5F65F3-8CEA-4BB9-A92C-E2FCE7B36164}" type="presOf" srcId="{F1F6C8E6-4BD5-4124-82D1-F82A7A302D10}" destId="{0788FE84-A7FF-465A-BA48-CFC3B7FAAFED}" srcOrd="1" destOrd="0" presId="urn:microsoft.com/office/officeart/2009/layout/ReverseList"/>
    <dgm:cxn modelId="{37403D38-C473-4589-A9B3-F690CDE52247}" type="presOf" srcId="{47796264-35C8-4F47-8580-086DF6DCFCAF}" destId="{54C63F4C-6717-4CC2-A9A8-057368F20C50}" srcOrd="1" destOrd="0" presId="urn:microsoft.com/office/officeart/2009/layout/ReverseList"/>
    <dgm:cxn modelId="{769C6B3D-B045-413D-88CD-5C4ACBED3687}" srcId="{7B8213C9-0BCC-4B29-8B58-B98C636233AA}" destId="{47796264-35C8-4F47-8580-086DF6DCFCAF}" srcOrd="1" destOrd="0" parTransId="{CC597507-1561-4E4D-9734-80ECBA41CEBC}" sibTransId="{446485E3-EC6D-4989-B7A2-D522F4E06A06}"/>
    <dgm:cxn modelId="{D2E88DCF-A2D7-40E1-AA56-F776D98F67EB}" srcId="{7B8213C9-0BCC-4B29-8B58-B98C636233AA}" destId="{F1F6C8E6-4BD5-4124-82D1-F82A7A302D10}" srcOrd="0" destOrd="0" parTransId="{FC10064C-06EB-4B4E-B821-7B093D514CD7}" sibTransId="{519B61B0-BCDA-43C6-8725-53FD25DDDD6D}"/>
    <dgm:cxn modelId="{D7C64D1E-EC26-4CF9-BE30-5BEF17E1FA7D}" type="presOf" srcId="{7B8213C9-0BCC-4B29-8B58-B98C636233AA}" destId="{7ECDBAB3-1AE4-4C33-995C-0B90A57F5A9D}" srcOrd="0" destOrd="0" presId="urn:microsoft.com/office/officeart/2009/layout/ReverseList"/>
    <dgm:cxn modelId="{C965BF39-132E-43FF-B06D-67DAF03C8AFA}" type="presOf" srcId="{47796264-35C8-4F47-8580-086DF6DCFCAF}" destId="{DFF93241-A749-4DAB-9CE8-2941FD198AA4}" srcOrd="0" destOrd="0" presId="urn:microsoft.com/office/officeart/2009/layout/ReverseList"/>
    <dgm:cxn modelId="{BF6C9F44-CBF4-446E-9ABB-6C8A37B4356D}" type="presOf" srcId="{F1F6C8E6-4BD5-4124-82D1-F82A7A302D10}" destId="{E6DFA810-1E56-484A-B7E0-179E78E9C412}" srcOrd="0" destOrd="0" presId="urn:microsoft.com/office/officeart/2009/layout/ReverseList"/>
    <dgm:cxn modelId="{E8CC5258-D6F6-4AA8-80AA-4C53900149F2}" type="presParOf" srcId="{7ECDBAB3-1AE4-4C33-995C-0B90A57F5A9D}" destId="{E6DFA810-1E56-484A-B7E0-179E78E9C412}" srcOrd="0" destOrd="0" presId="urn:microsoft.com/office/officeart/2009/layout/ReverseList"/>
    <dgm:cxn modelId="{0AC1DA13-601E-4C9E-8BD6-71045FF8D0C7}" type="presParOf" srcId="{7ECDBAB3-1AE4-4C33-995C-0B90A57F5A9D}" destId="{0788FE84-A7FF-465A-BA48-CFC3B7FAAFED}" srcOrd="1" destOrd="0" presId="urn:microsoft.com/office/officeart/2009/layout/ReverseList"/>
    <dgm:cxn modelId="{0EAE19D6-AB30-4560-B121-B1A452039906}" type="presParOf" srcId="{7ECDBAB3-1AE4-4C33-995C-0B90A57F5A9D}" destId="{DFF93241-A749-4DAB-9CE8-2941FD198AA4}" srcOrd="2" destOrd="0" presId="urn:microsoft.com/office/officeart/2009/layout/ReverseList"/>
    <dgm:cxn modelId="{DB9F38FA-1002-40F2-9A2B-A7A839DD7D2B}" type="presParOf" srcId="{7ECDBAB3-1AE4-4C33-995C-0B90A57F5A9D}" destId="{54C63F4C-6717-4CC2-A9A8-057368F20C50}" srcOrd="3" destOrd="0" presId="urn:microsoft.com/office/officeart/2009/layout/ReverseList"/>
    <dgm:cxn modelId="{5E8C303F-CC61-4BB9-8458-E4E5135CC638}" type="presParOf" srcId="{7ECDBAB3-1AE4-4C33-995C-0B90A57F5A9D}" destId="{91712906-FFDB-4C60-A7A6-B396C9618B8A}" srcOrd="4" destOrd="0" presId="urn:microsoft.com/office/officeart/2009/layout/ReverseList"/>
    <dgm:cxn modelId="{602CF915-9B70-44B9-BCCB-82BA3B21FD1F}" type="presParOf" srcId="{7ECDBAB3-1AE4-4C33-995C-0B90A57F5A9D}" destId="{50357416-D3F3-4FF5-82D3-DD686F9BAB81}"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508339-CDBC-4DA8-9C9D-F3536FC25643}" type="doc">
      <dgm:prSet loTypeId="urn:microsoft.com/office/officeart/2005/8/layout/pList2" loCatId="list" qsTypeId="urn:microsoft.com/office/officeart/2005/8/quickstyle/simple1" qsCatId="simple" csTypeId="urn:microsoft.com/office/officeart/2005/8/colors/colorful2" csCatId="colorful" phldr="1"/>
      <dgm:spPr/>
    </dgm:pt>
    <dgm:pt modelId="{378DABDC-2048-4575-B647-7B0002F6217A}">
      <dgm:prSet phldrT="[Texto]"/>
      <dgm:spPr/>
      <dgm:t>
        <a:bodyPr/>
        <a:lstStyle/>
        <a:p>
          <a:r>
            <a:rPr lang="es-EC" b="1" dirty="0" smtClean="0"/>
            <a:t>NUBE PÚBLICA</a:t>
          </a:r>
          <a:endParaRPr lang="es-EC" dirty="0"/>
        </a:p>
      </dgm:t>
    </dgm:pt>
    <dgm:pt modelId="{844F6AF2-CE7B-43CE-9C75-7E513B969FE4}" type="parTrans" cxnId="{1501E67B-0509-4869-8F2F-3469B73C8F55}">
      <dgm:prSet/>
      <dgm:spPr/>
      <dgm:t>
        <a:bodyPr/>
        <a:lstStyle/>
        <a:p>
          <a:endParaRPr lang="es-EC"/>
        </a:p>
      </dgm:t>
    </dgm:pt>
    <dgm:pt modelId="{C879C1B7-B5B3-41D7-974B-6CE04FAA40A9}" type="sibTrans" cxnId="{1501E67B-0509-4869-8F2F-3469B73C8F55}">
      <dgm:prSet/>
      <dgm:spPr/>
      <dgm:t>
        <a:bodyPr/>
        <a:lstStyle/>
        <a:p>
          <a:endParaRPr lang="es-EC"/>
        </a:p>
      </dgm:t>
    </dgm:pt>
    <dgm:pt modelId="{AE617160-C5E0-4E8B-9E58-5210AD4A4BCF}">
      <dgm:prSet phldrT="[Texto]"/>
      <dgm:spPr/>
      <dgm:t>
        <a:bodyPr/>
        <a:lstStyle/>
        <a:p>
          <a:r>
            <a:rPr lang="es-EC" b="1" dirty="0" smtClean="0"/>
            <a:t>NUBE PRIVADA</a:t>
          </a:r>
          <a:endParaRPr lang="es-EC" dirty="0"/>
        </a:p>
      </dgm:t>
    </dgm:pt>
    <dgm:pt modelId="{AEEA2D29-57EB-449F-AD3B-63D459898F3B}" type="parTrans" cxnId="{8C6A0742-0030-4B2E-95D4-C462718B7F95}">
      <dgm:prSet/>
      <dgm:spPr/>
      <dgm:t>
        <a:bodyPr/>
        <a:lstStyle/>
        <a:p>
          <a:endParaRPr lang="es-EC"/>
        </a:p>
      </dgm:t>
    </dgm:pt>
    <dgm:pt modelId="{4FB6A06A-5B4B-45DD-9EC3-4CB720F7D341}" type="sibTrans" cxnId="{8C6A0742-0030-4B2E-95D4-C462718B7F95}">
      <dgm:prSet/>
      <dgm:spPr/>
      <dgm:t>
        <a:bodyPr/>
        <a:lstStyle/>
        <a:p>
          <a:endParaRPr lang="es-EC"/>
        </a:p>
      </dgm:t>
    </dgm:pt>
    <dgm:pt modelId="{9B6898F3-7FCF-4CBC-93B0-6C595CA0FA1A}">
      <dgm:prSet phldrT="[Texto]"/>
      <dgm:spPr/>
      <dgm:t>
        <a:bodyPr/>
        <a:lstStyle/>
        <a:p>
          <a:r>
            <a:rPr lang="es-EC" b="1" dirty="0" smtClean="0"/>
            <a:t>NUBE HÍBRIDA</a:t>
          </a:r>
          <a:endParaRPr lang="es-EC" dirty="0"/>
        </a:p>
      </dgm:t>
    </dgm:pt>
    <dgm:pt modelId="{6BCAC7F9-D626-4571-A067-7AB7F639422C}" type="parTrans" cxnId="{AC4986F7-148B-4F17-9DA7-90A1FB35B0BA}">
      <dgm:prSet/>
      <dgm:spPr/>
      <dgm:t>
        <a:bodyPr/>
        <a:lstStyle/>
        <a:p>
          <a:endParaRPr lang="es-EC"/>
        </a:p>
      </dgm:t>
    </dgm:pt>
    <dgm:pt modelId="{9C6E975E-CA0D-44E1-A6C1-2C585C46642D}" type="sibTrans" cxnId="{AC4986F7-148B-4F17-9DA7-90A1FB35B0BA}">
      <dgm:prSet/>
      <dgm:spPr/>
      <dgm:t>
        <a:bodyPr/>
        <a:lstStyle/>
        <a:p>
          <a:endParaRPr lang="es-EC"/>
        </a:p>
      </dgm:t>
    </dgm:pt>
    <dgm:pt modelId="{740E6889-10C3-468B-9B71-CDEEB00134E4}" type="pres">
      <dgm:prSet presAssocID="{E1508339-CDBC-4DA8-9C9D-F3536FC25643}" presName="Name0" presStyleCnt="0">
        <dgm:presLayoutVars>
          <dgm:dir/>
          <dgm:resizeHandles val="exact"/>
        </dgm:presLayoutVars>
      </dgm:prSet>
      <dgm:spPr/>
    </dgm:pt>
    <dgm:pt modelId="{A3041451-2DE4-424B-9CC7-86AF516F0381}" type="pres">
      <dgm:prSet presAssocID="{E1508339-CDBC-4DA8-9C9D-F3536FC25643}" presName="bkgdShp" presStyleLbl="alignAccFollowNode1" presStyleIdx="0" presStyleCnt="1" custScaleY="172916" custLinFactNeighborY="19965"/>
      <dgm:spPr/>
    </dgm:pt>
    <dgm:pt modelId="{F0BFE465-5216-48B3-8B86-5F948922F099}" type="pres">
      <dgm:prSet presAssocID="{E1508339-CDBC-4DA8-9C9D-F3536FC25643}" presName="linComp" presStyleCnt="0"/>
      <dgm:spPr/>
    </dgm:pt>
    <dgm:pt modelId="{55DC74F1-9273-487E-8620-2D4172E69BFE}" type="pres">
      <dgm:prSet presAssocID="{378DABDC-2048-4575-B647-7B0002F6217A}" presName="compNode" presStyleCnt="0"/>
      <dgm:spPr/>
    </dgm:pt>
    <dgm:pt modelId="{6680EF6E-94C8-4B98-97AA-E464D7477C94}" type="pres">
      <dgm:prSet presAssocID="{378DABDC-2048-4575-B647-7B0002F6217A}" presName="node" presStyleLbl="node1" presStyleIdx="0" presStyleCnt="3" custScaleY="27273" custLinFactNeighborX="-1254" custLinFactNeighborY="-13744">
        <dgm:presLayoutVars>
          <dgm:bulletEnabled val="1"/>
        </dgm:presLayoutVars>
      </dgm:prSet>
      <dgm:spPr/>
      <dgm:t>
        <a:bodyPr/>
        <a:lstStyle/>
        <a:p>
          <a:endParaRPr lang="es-EC"/>
        </a:p>
      </dgm:t>
    </dgm:pt>
    <dgm:pt modelId="{9484AD36-7C7E-4A25-8BE7-036B8274D311}" type="pres">
      <dgm:prSet presAssocID="{378DABDC-2048-4575-B647-7B0002F6217A}" presName="invisiNode" presStyleLbl="node1" presStyleIdx="0" presStyleCnt="3"/>
      <dgm:spPr/>
    </dgm:pt>
    <dgm:pt modelId="{600C029E-C14B-4E0F-90FF-1527E8662026}" type="pres">
      <dgm:prSet presAssocID="{378DABDC-2048-4575-B647-7B0002F6217A}" presName="imagNode" presStyleLbl="fgImgPlace1" presStyleIdx="0" presStyleCnt="3" custScaleY="211661" custLinFactNeighborX="-1254" custLinFactNeighborY="-24385"/>
      <dgm:spPr>
        <a:blipFill rotWithShape="1">
          <a:blip xmlns:r="http://schemas.openxmlformats.org/officeDocument/2006/relationships" r:embed="rId1"/>
          <a:stretch>
            <a:fillRect/>
          </a:stretch>
        </a:blipFill>
      </dgm:spPr>
    </dgm:pt>
    <dgm:pt modelId="{B492D6D0-59A3-4471-BC4C-0E026DCA3CC5}" type="pres">
      <dgm:prSet presAssocID="{C879C1B7-B5B3-41D7-974B-6CE04FAA40A9}" presName="sibTrans" presStyleLbl="sibTrans2D1" presStyleIdx="0" presStyleCnt="0"/>
      <dgm:spPr/>
      <dgm:t>
        <a:bodyPr/>
        <a:lstStyle/>
        <a:p>
          <a:endParaRPr lang="es-EC"/>
        </a:p>
      </dgm:t>
    </dgm:pt>
    <dgm:pt modelId="{1390E2E4-33B5-405B-AB17-0B3BBFB4BF02}" type="pres">
      <dgm:prSet presAssocID="{AE617160-C5E0-4E8B-9E58-5210AD4A4BCF}" presName="compNode" presStyleCnt="0"/>
      <dgm:spPr/>
    </dgm:pt>
    <dgm:pt modelId="{1BE51CE0-C5F5-42EF-94CD-391CF204B771}" type="pres">
      <dgm:prSet presAssocID="{AE617160-C5E0-4E8B-9E58-5210AD4A4BCF}" presName="node" presStyleLbl="node1" presStyleIdx="1" presStyleCnt="3" custScaleY="29546" custLinFactNeighborX="2221" custLinFactNeighborY="-13057">
        <dgm:presLayoutVars>
          <dgm:bulletEnabled val="1"/>
        </dgm:presLayoutVars>
      </dgm:prSet>
      <dgm:spPr/>
      <dgm:t>
        <a:bodyPr/>
        <a:lstStyle/>
        <a:p>
          <a:endParaRPr lang="es-EC"/>
        </a:p>
      </dgm:t>
    </dgm:pt>
    <dgm:pt modelId="{44B1C129-ACDD-410B-88E8-E7F595145E05}" type="pres">
      <dgm:prSet presAssocID="{AE617160-C5E0-4E8B-9E58-5210AD4A4BCF}" presName="invisiNode" presStyleLbl="node1" presStyleIdx="1" presStyleCnt="3"/>
      <dgm:spPr/>
    </dgm:pt>
    <dgm:pt modelId="{D5E30A32-1E6F-4F06-9E59-19A24E66050B}" type="pres">
      <dgm:prSet presAssocID="{AE617160-C5E0-4E8B-9E58-5210AD4A4BCF}" presName="imagNode" presStyleLbl="fgImgPlace1" presStyleIdx="1" presStyleCnt="3" custScaleY="203300" custLinFactNeighborX="-765" custLinFactNeighborY="-24396"/>
      <dgm:spPr>
        <a:blipFill rotWithShape="1">
          <a:blip xmlns:r="http://schemas.openxmlformats.org/officeDocument/2006/relationships" r:embed="rId2"/>
          <a:stretch>
            <a:fillRect/>
          </a:stretch>
        </a:blipFill>
      </dgm:spPr>
    </dgm:pt>
    <dgm:pt modelId="{CE0423FC-6A95-497C-AFFF-9047225A4D34}" type="pres">
      <dgm:prSet presAssocID="{4FB6A06A-5B4B-45DD-9EC3-4CB720F7D341}" presName="sibTrans" presStyleLbl="sibTrans2D1" presStyleIdx="0" presStyleCnt="0"/>
      <dgm:spPr/>
      <dgm:t>
        <a:bodyPr/>
        <a:lstStyle/>
        <a:p>
          <a:endParaRPr lang="es-EC"/>
        </a:p>
      </dgm:t>
    </dgm:pt>
    <dgm:pt modelId="{0605CAF4-EF4A-415E-B495-89EDB593F9F8}" type="pres">
      <dgm:prSet presAssocID="{9B6898F3-7FCF-4CBC-93B0-6C595CA0FA1A}" presName="compNode" presStyleCnt="0"/>
      <dgm:spPr/>
    </dgm:pt>
    <dgm:pt modelId="{183501F5-933F-4286-985E-9A0C0E28BD0E}" type="pres">
      <dgm:prSet presAssocID="{9B6898F3-7FCF-4CBC-93B0-6C595CA0FA1A}" presName="node" presStyleLbl="node1" presStyleIdx="2" presStyleCnt="3" custScaleY="28409" custLinFactNeighborX="2710" custLinFactNeighborY="-13105">
        <dgm:presLayoutVars>
          <dgm:bulletEnabled val="1"/>
        </dgm:presLayoutVars>
      </dgm:prSet>
      <dgm:spPr/>
      <dgm:t>
        <a:bodyPr/>
        <a:lstStyle/>
        <a:p>
          <a:endParaRPr lang="es-EC"/>
        </a:p>
      </dgm:t>
    </dgm:pt>
    <dgm:pt modelId="{19987129-8D1B-47A5-88CC-F3CBCF8E54A3}" type="pres">
      <dgm:prSet presAssocID="{9B6898F3-7FCF-4CBC-93B0-6C595CA0FA1A}" presName="invisiNode" presStyleLbl="node1" presStyleIdx="2" presStyleCnt="3"/>
      <dgm:spPr/>
    </dgm:pt>
    <dgm:pt modelId="{F85E74D1-9B74-4836-927C-06DE1E601638}" type="pres">
      <dgm:prSet presAssocID="{9B6898F3-7FCF-4CBC-93B0-6C595CA0FA1A}" presName="imagNode" presStyleLbl="fgImgPlace1" presStyleIdx="2" presStyleCnt="3" custScaleY="197936" custLinFactNeighborX="-276" custLinFactNeighborY="-23785"/>
      <dgm:spPr>
        <a:blipFill rotWithShape="1">
          <a:blip xmlns:r="http://schemas.openxmlformats.org/officeDocument/2006/relationships" r:embed="rId3"/>
          <a:stretch>
            <a:fillRect/>
          </a:stretch>
        </a:blipFill>
      </dgm:spPr>
    </dgm:pt>
  </dgm:ptLst>
  <dgm:cxnLst>
    <dgm:cxn modelId="{8C6A0742-0030-4B2E-95D4-C462718B7F95}" srcId="{E1508339-CDBC-4DA8-9C9D-F3536FC25643}" destId="{AE617160-C5E0-4E8B-9E58-5210AD4A4BCF}" srcOrd="1" destOrd="0" parTransId="{AEEA2D29-57EB-449F-AD3B-63D459898F3B}" sibTransId="{4FB6A06A-5B4B-45DD-9EC3-4CB720F7D341}"/>
    <dgm:cxn modelId="{9E9821FD-6ACB-4FAE-BF03-2E1E3B8D284E}" type="presOf" srcId="{E1508339-CDBC-4DA8-9C9D-F3536FC25643}" destId="{740E6889-10C3-468B-9B71-CDEEB00134E4}" srcOrd="0" destOrd="0" presId="urn:microsoft.com/office/officeart/2005/8/layout/pList2"/>
    <dgm:cxn modelId="{AC4986F7-148B-4F17-9DA7-90A1FB35B0BA}" srcId="{E1508339-CDBC-4DA8-9C9D-F3536FC25643}" destId="{9B6898F3-7FCF-4CBC-93B0-6C595CA0FA1A}" srcOrd="2" destOrd="0" parTransId="{6BCAC7F9-D626-4571-A067-7AB7F639422C}" sibTransId="{9C6E975E-CA0D-44E1-A6C1-2C585C46642D}"/>
    <dgm:cxn modelId="{1501E67B-0509-4869-8F2F-3469B73C8F55}" srcId="{E1508339-CDBC-4DA8-9C9D-F3536FC25643}" destId="{378DABDC-2048-4575-B647-7B0002F6217A}" srcOrd="0" destOrd="0" parTransId="{844F6AF2-CE7B-43CE-9C75-7E513B969FE4}" sibTransId="{C879C1B7-B5B3-41D7-974B-6CE04FAA40A9}"/>
    <dgm:cxn modelId="{B2F5DF35-3112-417F-8D66-1A5D1228BEDE}" type="presOf" srcId="{378DABDC-2048-4575-B647-7B0002F6217A}" destId="{6680EF6E-94C8-4B98-97AA-E464D7477C94}" srcOrd="0" destOrd="0" presId="urn:microsoft.com/office/officeart/2005/8/layout/pList2"/>
    <dgm:cxn modelId="{82944EC9-7569-4B31-8F64-998C0EF29635}" type="presOf" srcId="{9B6898F3-7FCF-4CBC-93B0-6C595CA0FA1A}" destId="{183501F5-933F-4286-985E-9A0C0E28BD0E}" srcOrd="0" destOrd="0" presId="urn:microsoft.com/office/officeart/2005/8/layout/pList2"/>
    <dgm:cxn modelId="{9796AE31-CE93-4923-B743-8E2F51DC4701}" type="presOf" srcId="{AE617160-C5E0-4E8B-9E58-5210AD4A4BCF}" destId="{1BE51CE0-C5F5-42EF-94CD-391CF204B771}" srcOrd="0" destOrd="0" presId="urn:microsoft.com/office/officeart/2005/8/layout/pList2"/>
    <dgm:cxn modelId="{B514DEAE-E5B9-4B94-977B-1291288ACDE8}" type="presOf" srcId="{C879C1B7-B5B3-41D7-974B-6CE04FAA40A9}" destId="{B492D6D0-59A3-4471-BC4C-0E026DCA3CC5}" srcOrd="0" destOrd="0" presId="urn:microsoft.com/office/officeart/2005/8/layout/pList2"/>
    <dgm:cxn modelId="{F772C719-3F05-4B50-A569-F84917EDB537}" type="presOf" srcId="{4FB6A06A-5B4B-45DD-9EC3-4CB720F7D341}" destId="{CE0423FC-6A95-497C-AFFF-9047225A4D34}" srcOrd="0" destOrd="0" presId="urn:microsoft.com/office/officeart/2005/8/layout/pList2"/>
    <dgm:cxn modelId="{2A0CE01C-977B-4F3E-8482-3307175EE188}" type="presParOf" srcId="{740E6889-10C3-468B-9B71-CDEEB00134E4}" destId="{A3041451-2DE4-424B-9CC7-86AF516F0381}" srcOrd="0" destOrd="0" presId="urn:microsoft.com/office/officeart/2005/8/layout/pList2"/>
    <dgm:cxn modelId="{02F40C2A-CD57-425F-9A26-EEBADA96BC21}" type="presParOf" srcId="{740E6889-10C3-468B-9B71-CDEEB00134E4}" destId="{F0BFE465-5216-48B3-8B86-5F948922F099}" srcOrd="1" destOrd="0" presId="urn:microsoft.com/office/officeart/2005/8/layout/pList2"/>
    <dgm:cxn modelId="{D0FEB863-B66D-4971-9224-B90A30EEBE61}" type="presParOf" srcId="{F0BFE465-5216-48B3-8B86-5F948922F099}" destId="{55DC74F1-9273-487E-8620-2D4172E69BFE}" srcOrd="0" destOrd="0" presId="urn:microsoft.com/office/officeart/2005/8/layout/pList2"/>
    <dgm:cxn modelId="{EBAA54A4-C95F-45CE-A658-10F1A390D40B}" type="presParOf" srcId="{55DC74F1-9273-487E-8620-2D4172E69BFE}" destId="{6680EF6E-94C8-4B98-97AA-E464D7477C94}" srcOrd="0" destOrd="0" presId="urn:microsoft.com/office/officeart/2005/8/layout/pList2"/>
    <dgm:cxn modelId="{3707D2CC-B65A-4284-B017-3E5DC92926FB}" type="presParOf" srcId="{55DC74F1-9273-487E-8620-2D4172E69BFE}" destId="{9484AD36-7C7E-4A25-8BE7-036B8274D311}" srcOrd="1" destOrd="0" presId="urn:microsoft.com/office/officeart/2005/8/layout/pList2"/>
    <dgm:cxn modelId="{9A5DA1F2-A35C-42E9-9763-9B0B72F1B4E5}" type="presParOf" srcId="{55DC74F1-9273-487E-8620-2D4172E69BFE}" destId="{600C029E-C14B-4E0F-90FF-1527E8662026}" srcOrd="2" destOrd="0" presId="urn:microsoft.com/office/officeart/2005/8/layout/pList2"/>
    <dgm:cxn modelId="{4CF72323-5025-472B-A27F-6C0C3DA6A8D3}" type="presParOf" srcId="{F0BFE465-5216-48B3-8B86-5F948922F099}" destId="{B492D6D0-59A3-4471-BC4C-0E026DCA3CC5}" srcOrd="1" destOrd="0" presId="urn:microsoft.com/office/officeart/2005/8/layout/pList2"/>
    <dgm:cxn modelId="{C5383383-65E0-4929-B174-8B4EAA10C476}" type="presParOf" srcId="{F0BFE465-5216-48B3-8B86-5F948922F099}" destId="{1390E2E4-33B5-405B-AB17-0B3BBFB4BF02}" srcOrd="2" destOrd="0" presId="urn:microsoft.com/office/officeart/2005/8/layout/pList2"/>
    <dgm:cxn modelId="{45EFE8F5-2191-4743-BB46-87A362B1D9EB}" type="presParOf" srcId="{1390E2E4-33B5-405B-AB17-0B3BBFB4BF02}" destId="{1BE51CE0-C5F5-42EF-94CD-391CF204B771}" srcOrd="0" destOrd="0" presId="urn:microsoft.com/office/officeart/2005/8/layout/pList2"/>
    <dgm:cxn modelId="{75DB536F-B160-4EEC-906C-F071B94F4D4B}" type="presParOf" srcId="{1390E2E4-33B5-405B-AB17-0B3BBFB4BF02}" destId="{44B1C129-ACDD-410B-88E8-E7F595145E05}" srcOrd="1" destOrd="0" presId="urn:microsoft.com/office/officeart/2005/8/layout/pList2"/>
    <dgm:cxn modelId="{95BA80B0-4516-4C6F-A9B1-15760ADF3641}" type="presParOf" srcId="{1390E2E4-33B5-405B-AB17-0B3BBFB4BF02}" destId="{D5E30A32-1E6F-4F06-9E59-19A24E66050B}" srcOrd="2" destOrd="0" presId="urn:microsoft.com/office/officeart/2005/8/layout/pList2"/>
    <dgm:cxn modelId="{3A6DE3B2-8BE5-4539-8EDB-61458106A9EC}" type="presParOf" srcId="{F0BFE465-5216-48B3-8B86-5F948922F099}" destId="{CE0423FC-6A95-497C-AFFF-9047225A4D34}" srcOrd="3" destOrd="0" presId="urn:microsoft.com/office/officeart/2005/8/layout/pList2"/>
    <dgm:cxn modelId="{2CE6D849-92D3-4315-B822-9F3619E89DC8}" type="presParOf" srcId="{F0BFE465-5216-48B3-8B86-5F948922F099}" destId="{0605CAF4-EF4A-415E-B495-89EDB593F9F8}" srcOrd="4" destOrd="0" presId="urn:microsoft.com/office/officeart/2005/8/layout/pList2"/>
    <dgm:cxn modelId="{F2A167EB-8711-404A-B72A-E401A898A671}" type="presParOf" srcId="{0605CAF4-EF4A-415E-B495-89EDB593F9F8}" destId="{183501F5-933F-4286-985E-9A0C0E28BD0E}" srcOrd="0" destOrd="0" presId="urn:microsoft.com/office/officeart/2005/8/layout/pList2"/>
    <dgm:cxn modelId="{C1DE2A21-E3CF-4BC8-ADF7-DA34869A5D0C}" type="presParOf" srcId="{0605CAF4-EF4A-415E-B495-89EDB593F9F8}" destId="{19987129-8D1B-47A5-88CC-F3CBCF8E54A3}" srcOrd="1" destOrd="0" presId="urn:microsoft.com/office/officeart/2005/8/layout/pList2"/>
    <dgm:cxn modelId="{CC4214C5-51A5-4883-87DB-D852021E54ED}" type="presParOf" srcId="{0605CAF4-EF4A-415E-B495-89EDB593F9F8}" destId="{F85E74D1-9B74-4836-927C-06DE1E601638}"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272BCC-5D2B-4967-989F-AB8EEA039A4C}"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s-EC"/>
        </a:p>
      </dgm:t>
    </dgm:pt>
    <dgm:pt modelId="{F945050C-98C8-41D5-812B-7867B20590C8}">
      <dgm:prSet phldrT="[Texto]"/>
      <dgm:spPr/>
      <dgm:t>
        <a:bodyPr/>
        <a:lstStyle/>
        <a:p>
          <a:r>
            <a:rPr lang="es-EC" b="1" dirty="0" smtClean="0"/>
            <a:t>NORMAS DE SEGURIDAD DE INFORMACIÓN ISO/ICE27001</a:t>
          </a:r>
          <a:endParaRPr lang="es-EC" dirty="0"/>
        </a:p>
      </dgm:t>
    </dgm:pt>
    <dgm:pt modelId="{C3AAD754-2744-40BA-8088-01248DCE131B}" type="parTrans" cxnId="{D51A9AA3-5AEF-44AB-BE09-7D98F2C10BB3}">
      <dgm:prSet/>
      <dgm:spPr/>
      <dgm:t>
        <a:bodyPr/>
        <a:lstStyle/>
        <a:p>
          <a:endParaRPr lang="es-EC"/>
        </a:p>
      </dgm:t>
    </dgm:pt>
    <dgm:pt modelId="{7EAB883D-6F5F-4F79-A833-A58AAAAD1DC9}" type="sibTrans" cxnId="{D51A9AA3-5AEF-44AB-BE09-7D98F2C10BB3}">
      <dgm:prSet/>
      <dgm:spPr/>
      <dgm:t>
        <a:bodyPr/>
        <a:lstStyle/>
        <a:p>
          <a:endParaRPr lang="es-EC"/>
        </a:p>
      </dgm:t>
    </dgm:pt>
    <dgm:pt modelId="{E03E15AB-BAAA-477F-92D7-0182B305C24C}">
      <dgm:prSet phldrT="[Texto]"/>
      <dgm:spPr/>
      <dgm:t>
        <a:bodyPr/>
        <a:lstStyle/>
        <a:p>
          <a:r>
            <a:rPr lang="es-EC" b="1" dirty="0" smtClean="0"/>
            <a:t>Confidencialidad:</a:t>
          </a:r>
          <a:r>
            <a:rPr lang="es-EC" dirty="0" smtClean="0"/>
            <a:t> Garantizar el acceso sólo a personas autorizadas.</a:t>
          </a:r>
        </a:p>
        <a:p>
          <a:r>
            <a:rPr lang="es-EC" b="1" dirty="0" smtClean="0"/>
            <a:t>Disponibilidad:</a:t>
          </a:r>
          <a:r>
            <a:rPr lang="es-EC" dirty="0" smtClean="0"/>
            <a:t> Conseguir que esté disponible cuando sea necesaria.</a:t>
          </a:r>
        </a:p>
      </dgm:t>
    </dgm:pt>
    <dgm:pt modelId="{651D2DAD-2CD1-4692-85F0-058AE761B98E}" type="parTrans" cxnId="{697C4A6F-13B9-43C6-9245-AD3EEF368079}">
      <dgm:prSet/>
      <dgm:spPr/>
      <dgm:t>
        <a:bodyPr/>
        <a:lstStyle/>
        <a:p>
          <a:endParaRPr lang="es-EC"/>
        </a:p>
      </dgm:t>
    </dgm:pt>
    <dgm:pt modelId="{0DEBB042-2FCD-464E-A266-C6FF6FFE52F0}" type="sibTrans" cxnId="{697C4A6F-13B9-43C6-9245-AD3EEF368079}">
      <dgm:prSet/>
      <dgm:spPr/>
      <dgm:t>
        <a:bodyPr/>
        <a:lstStyle/>
        <a:p>
          <a:endParaRPr lang="es-EC"/>
        </a:p>
      </dgm:t>
    </dgm:pt>
    <dgm:pt modelId="{177548A8-14F3-4474-804A-78F321AFEAC3}">
      <dgm:prSet phldrT="[Texto]"/>
      <dgm:spPr/>
      <dgm:t>
        <a:bodyPr/>
        <a:lstStyle/>
        <a:p>
          <a:r>
            <a:rPr lang="es-EC" b="1" dirty="0" smtClean="0"/>
            <a:t>Integridad:</a:t>
          </a:r>
          <a:r>
            <a:rPr lang="es-EC" dirty="0" smtClean="0"/>
            <a:t> Mantener la exactitud y prevenir la manipulación no autorizada, la pérdida y el deterioro.</a:t>
          </a:r>
        </a:p>
        <a:p>
          <a:r>
            <a:rPr lang="es-EC" b="1" dirty="0" smtClean="0"/>
            <a:t>Autenticación:</a:t>
          </a:r>
          <a:r>
            <a:rPr lang="es-EC" dirty="0" smtClean="0"/>
            <a:t> Asegurar la identidad de quién accede o genera la información.</a:t>
          </a:r>
        </a:p>
        <a:p>
          <a:r>
            <a:rPr lang="es-EC" b="1" dirty="0" smtClean="0"/>
            <a:t>Trazabilidad:</a:t>
          </a:r>
          <a:r>
            <a:rPr lang="es-EC" dirty="0" smtClean="0"/>
            <a:t> Saber quién ha hecho qué y cuándo.</a:t>
          </a:r>
          <a:endParaRPr lang="es-EC" dirty="0"/>
        </a:p>
      </dgm:t>
    </dgm:pt>
    <dgm:pt modelId="{1B68BDF7-D7E7-4926-8CA1-098B4A250F08}" type="parTrans" cxnId="{7307260B-70A8-4BEB-9034-08D3F55474C8}">
      <dgm:prSet/>
      <dgm:spPr/>
      <dgm:t>
        <a:bodyPr/>
        <a:lstStyle/>
        <a:p>
          <a:endParaRPr lang="es-EC"/>
        </a:p>
      </dgm:t>
    </dgm:pt>
    <dgm:pt modelId="{98DF28AD-08F4-4A30-9F50-5FFD93EF8C09}" type="sibTrans" cxnId="{7307260B-70A8-4BEB-9034-08D3F55474C8}">
      <dgm:prSet/>
      <dgm:spPr/>
      <dgm:t>
        <a:bodyPr/>
        <a:lstStyle/>
        <a:p>
          <a:endParaRPr lang="es-EC"/>
        </a:p>
      </dgm:t>
    </dgm:pt>
    <dgm:pt modelId="{55729650-5892-42B8-AD3A-A94BC7A08105}" type="pres">
      <dgm:prSet presAssocID="{8D272BCC-5D2B-4967-989F-AB8EEA039A4C}" presName="outerComposite" presStyleCnt="0">
        <dgm:presLayoutVars>
          <dgm:chMax val="5"/>
          <dgm:dir/>
          <dgm:resizeHandles val="exact"/>
        </dgm:presLayoutVars>
      </dgm:prSet>
      <dgm:spPr/>
      <dgm:t>
        <a:bodyPr/>
        <a:lstStyle/>
        <a:p>
          <a:endParaRPr lang="es-EC"/>
        </a:p>
      </dgm:t>
    </dgm:pt>
    <dgm:pt modelId="{D1D8C22C-F657-4468-8D94-EFE9CEDE002D}" type="pres">
      <dgm:prSet presAssocID="{8D272BCC-5D2B-4967-989F-AB8EEA039A4C}" presName="dummyMaxCanvas" presStyleCnt="0">
        <dgm:presLayoutVars/>
      </dgm:prSet>
      <dgm:spPr/>
    </dgm:pt>
    <dgm:pt modelId="{87BA74BA-064C-4011-87F2-D855BABD091B}" type="pres">
      <dgm:prSet presAssocID="{8D272BCC-5D2B-4967-989F-AB8EEA039A4C}" presName="ThreeNodes_1" presStyleLbl="node1" presStyleIdx="0" presStyleCnt="3" custLinFactNeighborX="374" custLinFactNeighborY="1055">
        <dgm:presLayoutVars>
          <dgm:bulletEnabled val="1"/>
        </dgm:presLayoutVars>
      </dgm:prSet>
      <dgm:spPr/>
      <dgm:t>
        <a:bodyPr/>
        <a:lstStyle/>
        <a:p>
          <a:endParaRPr lang="es-EC"/>
        </a:p>
      </dgm:t>
    </dgm:pt>
    <dgm:pt modelId="{1953B626-47FE-487B-8439-BC214416A831}" type="pres">
      <dgm:prSet presAssocID="{8D272BCC-5D2B-4967-989F-AB8EEA039A4C}" presName="ThreeNodes_2" presStyleLbl="node1" presStyleIdx="1" presStyleCnt="3" custLinFactNeighborX="-29" custLinFactNeighborY="-3155">
        <dgm:presLayoutVars>
          <dgm:bulletEnabled val="1"/>
        </dgm:presLayoutVars>
      </dgm:prSet>
      <dgm:spPr/>
      <dgm:t>
        <a:bodyPr/>
        <a:lstStyle/>
        <a:p>
          <a:endParaRPr lang="es-EC"/>
        </a:p>
      </dgm:t>
    </dgm:pt>
    <dgm:pt modelId="{36D1F743-342A-4A13-A2EF-859703F02EE7}" type="pres">
      <dgm:prSet presAssocID="{8D272BCC-5D2B-4967-989F-AB8EEA039A4C}" presName="ThreeNodes_3" presStyleLbl="node1" presStyleIdx="2" presStyleCnt="3">
        <dgm:presLayoutVars>
          <dgm:bulletEnabled val="1"/>
        </dgm:presLayoutVars>
      </dgm:prSet>
      <dgm:spPr/>
      <dgm:t>
        <a:bodyPr/>
        <a:lstStyle/>
        <a:p>
          <a:endParaRPr lang="es-EC"/>
        </a:p>
      </dgm:t>
    </dgm:pt>
    <dgm:pt modelId="{070A76D4-3AE7-43C9-9B86-2F92DCAF6EF6}" type="pres">
      <dgm:prSet presAssocID="{8D272BCC-5D2B-4967-989F-AB8EEA039A4C}" presName="ThreeConn_1-2" presStyleLbl="fgAccFollowNode1" presStyleIdx="0" presStyleCnt="2">
        <dgm:presLayoutVars>
          <dgm:bulletEnabled val="1"/>
        </dgm:presLayoutVars>
      </dgm:prSet>
      <dgm:spPr/>
      <dgm:t>
        <a:bodyPr/>
        <a:lstStyle/>
        <a:p>
          <a:endParaRPr lang="es-EC"/>
        </a:p>
      </dgm:t>
    </dgm:pt>
    <dgm:pt modelId="{DAB3A7AF-2EF0-4E8D-8229-710030785A0C}" type="pres">
      <dgm:prSet presAssocID="{8D272BCC-5D2B-4967-989F-AB8EEA039A4C}" presName="ThreeConn_2-3" presStyleLbl="fgAccFollowNode1" presStyleIdx="1" presStyleCnt="2">
        <dgm:presLayoutVars>
          <dgm:bulletEnabled val="1"/>
        </dgm:presLayoutVars>
      </dgm:prSet>
      <dgm:spPr/>
      <dgm:t>
        <a:bodyPr/>
        <a:lstStyle/>
        <a:p>
          <a:endParaRPr lang="es-EC"/>
        </a:p>
      </dgm:t>
    </dgm:pt>
    <dgm:pt modelId="{DCDD0AB3-311C-4D5F-82C4-D6B075C05BD5}" type="pres">
      <dgm:prSet presAssocID="{8D272BCC-5D2B-4967-989F-AB8EEA039A4C}" presName="ThreeNodes_1_text" presStyleLbl="node1" presStyleIdx="2" presStyleCnt="3">
        <dgm:presLayoutVars>
          <dgm:bulletEnabled val="1"/>
        </dgm:presLayoutVars>
      </dgm:prSet>
      <dgm:spPr/>
      <dgm:t>
        <a:bodyPr/>
        <a:lstStyle/>
        <a:p>
          <a:endParaRPr lang="es-EC"/>
        </a:p>
      </dgm:t>
    </dgm:pt>
    <dgm:pt modelId="{D374B645-EA22-4638-B335-01B271912E68}" type="pres">
      <dgm:prSet presAssocID="{8D272BCC-5D2B-4967-989F-AB8EEA039A4C}" presName="ThreeNodes_2_text" presStyleLbl="node1" presStyleIdx="2" presStyleCnt="3">
        <dgm:presLayoutVars>
          <dgm:bulletEnabled val="1"/>
        </dgm:presLayoutVars>
      </dgm:prSet>
      <dgm:spPr/>
      <dgm:t>
        <a:bodyPr/>
        <a:lstStyle/>
        <a:p>
          <a:endParaRPr lang="es-EC"/>
        </a:p>
      </dgm:t>
    </dgm:pt>
    <dgm:pt modelId="{DC030C40-E381-4DE1-BDBC-8E424885D421}" type="pres">
      <dgm:prSet presAssocID="{8D272BCC-5D2B-4967-989F-AB8EEA039A4C}" presName="ThreeNodes_3_text" presStyleLbl="node1" presStyleIdx="2" presStyleCnt="3">
        <dgm:presLayoutVars>
          <dgm:bulletEnabled val="1"/>
        </dgm:presLayoutVars>
      </dgm:prSet>
      <dgm:spPr/>
      <dgm:t>
        <a:bodyPr/>
        <a:lstStyle/>
        <a:p>
          <a:endParaRPr lang="es-EC"/>
        </a:p>
      </dgm:t>
    </dgm:pt>
  </dgm:ptLst>
  <dgm:cxnLst>
    <dgm:cxn modelId="{355E122B-CBF8-4C31-A698-3E6F75636B12}" type="presOf" srcId="{8D272BCC-5D2B-4967-989F-AB8EEA039A4C}" destId="{55729650-5892-42B8-AD3A-A94BC7A08105}" srcOrd="0" destOrd="0" presId="urn:microsoft.com/office/officeart/2005/8/layout/vProcess5"/>
    <dgm:cxn modelId="{22687589-A80F-4E5C-A55C-DEE67989ABF4}" type="presOf" srcId="{0DEBB042-2FCD-464E-A266-C6FF6FFE52F0}" destId="{DAB3A7AF-2EF0-4E8D-8229-710030785A0C}" srcOrd="0" destOrd="0" presId="urn:microsoft.com/office/officeart/2005/8/layout/vProcess5"/>
    <dgm:cxn modelId="{697C4A6F-13B9-43C6-9245-AD3EEF368079}" srcId="{8D272BCC-5D2B-4967-989F-AB8EEA039A4C}" destId="{E03E15AB-BAAA-477F-92D7-0182B305C24C}" srcOrd="1" destOrd="0" parTransId="{651D2DAD-2CD1-4692-85F0-058AE761B98E}" sibTransId="{0DEBB042-2FCD-464E-A266-C6FF6FFE52F0}"/>
    <dgm:cxn modelId="{1A71E430-FDC1-49AE-BE97-D868366D26FA}" type="presOf" srcId="{F945050C-98C8-41D5-812B-7867B20590C8}" destId="{87BA74BA-064C-4011-87F2-D855BABD091B}" srcOrd="0" destOrd="0" presId="urn:microsoft.com/office/officeart/2005/8/layout/vProcess5"/>
    <dgm:cxn modelId="{0054528F-B49F-4C0A-B726-69C6ADF9EECA}" type="presOf" srcId="{177548A8-14F3-4474-804A-78F321AFEAC3}" destId="{DC030C40-E381-4DE1-BDBC-8E424885D421}" srcOrd="1" destOrd="0" presId="urn:microsoft.com/office/officeart/2005/8/layout/vProcess5"/>
    <dgm:cxn modelId="{07FC87C1-B8ED-488A-B176-CE5A83FD5FB7}" type="presOf" srcId="{E03E15AB-BAAA-477F-92D7-0182B305C24C}" destId="{1953B626-47FE-487B-8439-BC214416A831}" srcOrd="0" destOrd="0" presId="urn:microsoft.com/office/officeart/2005/8/layout/vProcess5"/>
    <dgm:cxn modelId="{D51A9AA3-5AEF-44AB-BE09-7D98F2C10BB3}" srcId="{8D272BCC-5D2B-4967-989F-AB8EEA039A4C}" destId="{F945050C-98C8-41D5-812B-7867B20590C8}" srcOrd="0" destOrd="0" parTransId="{C3AAD754-2744-40BA-8088-01248DCE131B}" sibTransId="{7EAB883D-6F5F-4F79-A833-A58AAAAD1DC9}"/>
    <dgm:cxn modelId="{516E3015-3047-48B0-8D4A-E57886730855}" type="presOf" srcId="{177548A8-14F3-4474-804A-78F321AFEAC3}" destId="{36D1F743-342A-4A13-A2EF-859703F02EE7}" srcOrd="0" destOrd="0" presId="urn:microsoft.com/office/officeart/2005/8/layout/vProcess5"/>
    <dgm:cxn modelId="{5105DF3D-1F97-4162-9413-CB8F3018B67F}" type="presOf" srcId="{E03E15AB-BAAA-477F-92D7-0182B305C24C}" destId="{D374B645-EA22-4638-B335-01B271912E68}" srcOrd="1" destOrd="0" presId="urn:microsoft.com/office/officeart/2005/8/layout/vProcess5"/>
    <dgm:cxn modelId="{F71F317A-ECFD-4E3A-BE3B-F234F84400E1}" type="presOf" srcId="{7EAB883D-6F5F-4F79-A833-A58AAAAD1DC9}" destId="{070A76D4-3AE7-43C9-9B86-2F92DCAF6EF6}" srcOrd="0" destOrd="0" presId="urn:microsoft.com/office/officeart/2005/8/layout/vProcess5"/>
    <dgm:cxn modelId="{0231FE34-5EC9-4301-8598-2EEF71182AB1}" type="presOf" srcId="{F945050C-98C8-41D5-812B-7867B20590C8}" destId="{DCDD0AB3-311C-4D5F-82C4-D6B075C05BD5}" srcOrd="1" destOrd="0" presId="urn:microsoft.com/office/officeart/2005/8/layout/vProcess5"/>
    <dgm:cxn modelId="{7307260B-70A8-4BEB-9034-08D3F55474C8}" srcId="{8D272BCC-5D2B-4967-989F-AB8EEA039A4C}" destId="{177548A8-14F3-4474-804A-78F321AFEAC3}" srcOrd="2" destOrd="0" parTransId="{1B68BDF7-D7E7-4926-8CA1-098B4A250F08}" sibTransId="{98DF28AD-08F4-4A30-9F50-5FFD93EF8C09}"/>
    <dgm:cxn modelId="{86F29000-5ABB-43F7-9780-4B2528110D95}" type="presParOf" srcId="{55729650-5892-42B8-AD3A-A94BC7A08105}" destId="{D1D8C22C-F657-4468-8D94-EFE9CEDE002D}" srcOrd="0" destOrd="0" presId="urn:microsoft.com/office/officeart/2005/8/layout/vProcess5"/>
    <dgm:cxn modelId="{D837976C-9456-46B9-A2AA-74BA09757AC9}" type="presParOf" srcId="{55729650-5892-42B8-AD3A-A94BC7A08105}" destId="{87BA74BA-064C-4011-87F2-D855BABD091B}" srcOrd="1" destOrd="0" presId="urn:microsoft.com/office/officeart/2005/8/layout/vProcess5"/>
    <dgm:cxn modelId="{AD1204A8-C952-4A9C-BFE6-482AD0F89530}" type="presParOf" srcId="{55729650-5892-42B8-AD3A-A94BC7A08105}" destId="{1953B626-47FE-487B-8439-BC214416A831}" srcOrd="2" destOrd="0" presId="urn:microsoft.com/office/officeart/2005/8/layout/vProcess5"/>
    <dgm:cxn modelId="{E91D93DB-A452-450A-9BCE-16838CA699FE}" type="presParOf" srcId="{55729650-5892-42B8-AD3A-A94BC7A08105}" destId="{36D1F743-342A-4A13-A2EF-859703F02EE7}" srcOrd="3" destOrd="0" presId="urn:microsoft.com/office/officeart/2005/8/layout/vProcess5"/>
    <dgm:cxn modelId="{C6C90924-05E8-4715-9E14-CC2B0140E398}" type="presParOf" srcId="{55729650-5892-42B8-AD3A-A94BC7A08105}" destId="{070A76D4-3AE7-43C9-9B86-2F92DCAF6EF6}" srcOrd="4" destOrd="0" presId="urn:microsoft.com/office/officeart/2005/8/layout/vProcess5"/>
    <dgm:cxn modelId="{3FB882CA-D704-48E3-A30D-D20CE3AFF1D1}" type="presParOf" srcId="{55729650-5892-42B8-AD3A-A94BC7A08105}" destId="{DAB3A7AF-2EF0-4E8D-8229-710030785A0C}" srcOrd="5" destOrd="0" presId="urn:microsoft.com/office/officeart/2005/8/layout/vProcess5"/>
    <dgm:cxn modelId="{75A968A3-8674-481F-973B-B496AD03B573}" type="presParOf" srcId="{55729650-5892-42B8-AD3A-A94BC7A08105}" destId="{DCDD0AB3-311C-4D5F-82C4-D6B075C05BD5}" srcOrd="6" destOrd="0" presId="urn:microsoft.com/office/officeart/2005/8/layout/vProcess5"/>
    <dgm:cxn modelId="{712BC5F4-4E47-42FD-9DE6-79BB860C6EC2}" type="presParOf" srcId="{55729650-5892-42B8-AD3A-A94BC7A08105}" destId="{D374B645-EA22-4638-B335-01B271912E68}" srcOrd="7" destOrd="0" presId="urn:microsoft.com/office/officeart/2005/8/layout/vProcess5"/>
    <dgm:cxn modelId="{8FF18096-8834-4CEF-B9F8-9D97E9175EFD}" type="presParOf" srcId="{55729650-5892-42B8-AD3A-A94BC7A08105}" destId="{DC030C40-E381-4DE1-BDBC-8E424885D42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1882EF-1586-443E-BD61-4CC8BF66BBAD}" type="doc">
      <dgm:prSet loTypeId="urn:microsoft.com/office/officeart/2005/8/layout/cycle3" loCatId="cycle" qsTypeId="urn:microsoft.com/office/officeart/2005/8/quickstyle/simple1" qsCatId="simple" csTypeId="urn:microsoft.com/office/officeart/2005/8/colors/colorful2" csCatId="colorful" phldr="1"/>
      <dgm:spPr/>
      <dgm:t>
        <a:bodyPr/>
        <a:lstStyle/>
        <a:p>
          <a:endParaRPr lang="es-EC"/>
        </a:p>
      </dgm:t>
    </dgm:pt>
    <dgm:pt modelId="{77A3F73C-F92F-4ADD-819C-85010A8D7CB2}">
      <dgm:prSet phldrT="[Texto]"/>
      <dgm:spPr/>
      <dgm:t>
        <a:bodyPr/>
        <a:lstStyle/>
        <a:p>
          <a:r>
            <a:rPr lang="es-EC" b="1" dirty="0" smtClean="0"/>
            <a:t>COMPETITIVIDAD Y SUPERVIVENCIA</a:t>
          </a:r>
          <a:endParaRPr lang="es-EC" dirty="0"/>
        </a:p>
      </dgm:t>
    </dgm:pt>
    <dgm:pt modelId="{477BE47E-A9AC-4C75-BB22-B47F3A13DB4B}" type="parTrans" cxnId="{0BF647A9-E37B-4E3D-A4D0-95070715EEB7}">
      <dgm:prSet/>
      <dgm:spPr/>
      <dgm:t>
        <a:bodyPr/>
        <a:lstStyle/>
        <a:p>
          <a:endParaRPr lang="es-EC"/>
        </a:p>
      </dgm:t>
    </dgm:pt>
    <dgm:pt modelId="{DF73FDCF-13D0-415B-A427-491620ABF341}" type="sibTrans" cxnId="{0BF647A9-E37B-4E3D-A4D0-95070715EEB7}">
      <dgm:prSet/>
      <dgm:spPr/>
      <dgm:t>
        <a:bodyPr/>
        <a:lstStyle/>
        <a:p>
          <a:endParaRPr lang="es-EC"/>
        </a:p>
      </dgm:t>
    </dgm:pt>
    <dgm:pt modelId="{109D3CB1-BECA-41FB-A678-83C74BCEB6C6}">
      <dgm:prSet phldrT="[Texto]"/>
      <dgm:spPr/>
      <dgm:t>
        <a:bodyPr/>
        <a:lstStyle/>
        <a:p>
          <a:r>
            <a:rPr lang="es-EC" b="1" dirty="0" smtClean="0"/>
            <a:t>REDUCCIÓN DE RIESGOS Y COSTOS</a:t>
          </a:r>
          <a:endParaRPr lang="es-EC" dirty="0"/>
        </a:p>
      </dgm:t>
    </dgm:pt>
    <dgm:pt modelId="{D2EE1A01-278F-44B7-AB55-814E39693F85}" type="parTrans" cxnId="{DBC3BDFC-3F7A-43E2-9F9A-D7C449B24F37}">
      <dgm:prSet/>
      <dgm:spPr/>
      <dgm:t>
        <a:bodyPr/>
        <a:lstStyle/>
        <a:p>
          <a:endParaRPr lang="es-EC"/>
        </a:p>
      </dgm:t>
    </dgm:pt>
    <dgm:pt modelId="{E6167971-22D2-4C1B-B43A-95D326AE9AEA}" type="sibTrans" cxnId="{DBC3BDFC-3F7A-43E2-9F9A-D7C449B24F37}">
      <dgm:prSet/>
      <dgm:spPr/>
      <dgm:t>
        <a:bodyPr/>
        <a:lstStyle/>
        <a:p>
          <a:endParaRPr lang="es-EC"/>
        </a:p>
      </dgm:t>
    </dgm:pt>
    <dgm:pt modelId="{D7EC513E-1231-4A31-AAF7-0DB375240F6F}">
      <dgm:prSet phldrT="[Texto]"/>
      <dgm:spPr/>
      <dgm:t>
        <a:bodyPr/>
        <a:lstStyle/>
        <a:p>
          <a:r>
            <a:rPr lang="es-EC" b="1" dirty="0" smtClean="0"/>
            <a:t>CONCIENCIACIÓN Y MÉTODO</a:t>
          </a:r>
          <a:endParaRPr lang="es-EC" dirty="0"/>
        </a:p>
      </dgm:t>
    </dgm:pt>
    <dgm:pt modelId="{99836837-1671-4E15-92B8-0E38ED4A55F3}" type="parTrans" cxnId="{A227134B-0539-457E-AE62-93FBE7FAADEB}">
      <dgm:prSet/>
      <dgm:spPr/>
      <dgm:t>
        <a:bodyPr/>
        <a:lstStyle/>
        <a:p>
          <a:endParaRPr lang="es-EC"/>
        </a:p>
      </dgm:t>
    </dgm:pt>
    <dgm:pt modelId="{9343640D-E6F4-44D4-AAAB-C6087A32D095}" type="sibTrans" cxnId="{A227134B-0539-457E-AE62-93FBE7FAADEB}">
      <dgm:prSet/>
      <dgm:spPr/>
      <dgm:t>
        <a:bodyPr/>
        <a:lstStyle/>
        <a:p>
          <a:endParaRPr lang="es-EC"/>
        </a:p>
      </dgm:t>
    </dgm:pt>
    <dgm:pt modelId="{0DFCD88E-2C69-4FB1-BFE9-672191143B29}">
      <dgm:prSet phldrT="[Texto]"/>
      <dgm:spPr/>
      <dgm:t>
        <a:bodyPr/>
        <a:lstStyle/>
        <a:p>
          <a:r>
            <a:rPr lang="es-EC" b="1" dirty="0" smtClean="0"/>
            <a:t>VISIÓN EXTERNA Y ADECUACIÓN</a:t>
          </a:r>
          <a:endParaRPr lang="es-EC" dirty="0"/>
        </a:p>
      </dgm:t>
    </dgm:pt>
    <dgm:pt modelId="{91F4A881-175B-457D-B79B-99420E912F26}" type="parTrans" cxnId="{2B37D445-BAAC-463C-950F-3546B9EE8AFD}">
      <dgm:prSet/>
      <dgm:spPr/>
      <dgm:t>
        <a:bodyPr/>
        <a:lstStyle/>
        <a:p>
          <a:endParaRPr lang="es-EC"/>
        </a:p>
      </dgm:t>
    </dgm:pt>
    <dgm:pt modelId="{3490CB02-4E2C-44BB-9834-8FB967EBA86F}" type="sibTrans" cxnId="{2B37D445-BAAC-463C-950F-3546B9EE8AFD}">
      <dgm:prSet/>
      <dgm:spPr/>
      <dgm:t>
        <a:bodyPr/>
        <a:lstStyle/>
        <a:p>
          <a:endParaRPr lang="es-EC"/>
        </a:p>
      </dgm:t>
    </dgm:pt>
    <dgm:pt modelId="{B528D8CE-9CA7-4D72-A60F-D4BEB5C6666A}">
      <dgm:prSet phldrT="[Texto]"/>
      <dgm:spPr/>
      <dgm:t>
        <a:bodyPr/>
        <a:lstStyle/>
        <a:p>
          <a:r>
            <a:rPr lang="es-EC" b="1" dirty="0" smtClean="0"/>
            <a:t>ORGANIZAR EL NEGOCIO</a:t>
          </a:r>
          <a:endParaRPr lang="es-EC" dirty="0"/>
        </a:p>
      </dgm:t>
    </dgm:pt>
    <dgm:pt modelId="{9C030F16-1D88-4847-9847-BC5D30E21489}" type="parTrans" cxnId="{8C551B0F-7314-4FCC-A825-80B276F4F4FF}">
      <dgm:prSet/>
      <dgm:spPr/>
      <dgm:t>
        <a:bodyPr/>
        <a:lstStyle/>
        <a:p>
          <a:endParaRPr lang="es-EC"/>
        </a:p>
      </dgm:t>
    </dgm:pt>
    <dgm:pt modelId="{0AE2B9C8-50CE-4F51-A466-5346F548A5FE}" type="sibTrans" cxnId="{8C551B0F-7314-4FCC-A825-80B276F4F4FF}">
      <dgm:prSet/>
      <dgm:spPr/>
      <dgm:t>
        <a:bodyPr/>
        <a:lstStyle/>
        <a:p>
          <a:endParaRPr lang="es-EC"/>
        </a:p>
      </dgm:t>
    </dgm:pt>
    <dgm:pt modelId="{D9EA7139-487E-49DD-BD48-86E56F415154}" type="pres">
      <dgm:prSet presAssocID="{F21882EF-1586-443E-BD61-4CC8BF66BBAD}" presName="Name0" presStyleCnt="0">
        <dgm:presLayoutVars>
          <dgm:dir/>
          <dgm:resizeHandles val="exact"/>
        </dgm:presLayoutVars>
      </dgm:prSet>
      <dgm:spPr/>
      <dgm:t>
        <a:bodyPr/>
        <a:lstStyle/>
        <a:p>
          <a:endParaRPr lang="es-EC"/>
        </a:p>
      </dgm:t>
    </dgm:pt>
    <dgm:pt modelId="{7C48D471-DC2B-4BE3-A9FA-181E3CFDBD6A}" type="pres">
      <dgm:prSet presAssocID="{F21882EF-1586-443E-BD61-4CC8BF66BBAD}" presName="cycle" presStyleCnt="0"/>
      <dgm:spPr/>
    </dgm:pt>
    <dgm:pt modelId="{1B90266F-DE14-4305-BE47-02B33AA59A82}" type="pres">
      <dgm:prSet presAssocID="{77A3F73C-F92F-4ADD-819C-85010A8D7CB2}" presName="nodeFirstNode" presStyleLbl="node1" presStyleIdx="0" presStyleCnt="5">
        <dgm:presLayoutVars>
          <dgm:bulletEnabled val="1"/>
        </dgm:presLayoutVars>
      </dgm:prSet>
      <dgm:spPr/>
      <dgm:t>
        <a:bodyPr/>
        <a:lstStyle/>
        <a:p>
          <a:endParaRPr lang="es-EC"/>
        </a:p>
      </dgm:t>
    </dgm:pt>
    <dgm:pt modelId="{17CB0E85-2B61-4149-A40D-B1FA3B1979E2}" type="pres">
      <dgm:prSet presAssocID="{DF73FDCF-13D0-415B-A427-491620ABF341}" presName="sibTransFirstNode" presStyleLbl="bgShp" presStyleIdx="0" presStyleCnt="1"/>
      <dgm:spPr/>
      <dgm:t>
        <a:bodyPr/>
        <a:lstStyle/>
        <a:p>
          <a:endParaRPr lang="es-EC"/>
        </a:p>
      </dgm:t>
    </dgm:pt>
    <dgm:pt modelId="{5C3D1A98-56DC-4824-972D-E9130ED54B88}" type="pres">
      <dgm:prSet presAssocID="{109D3CB1-BECA-41FB-A678-83C74BCEB6C6}" presName="nodeFollowingNodes" presStyleLbl="node1" presStyleIdx="1" presStyleCnt="5">
        <dgm:presLayoutVars>
          <dgm:bulletEnabled val="1"/>
        </dgm:presLayoutVars>
      </dgm:prSet>
      <dgm:spPr/>
      <dgm:t>
        <a:bodyPr/>
        <a:lstStyle/>
        <a:p>
          <a:endParaRPr lang="es-EC"/>
        </a:p>
      </dgm:t>
    </dgm:pt>
    <dgm:pt modelId="{C572B4F5-83DD-4081-87CE-1D4E6B7ECC3A}" type="pres">
      <dgm:prSet presAssocID="{D7EC513E-1231-4A31-AAF7-0DB375240F6F}" presName="nodeFollowingNodes" presStyleLbl="node1" presStyleIdx="2" presStyleCnt="5">
        <dgm:presLayoutVars>
          <dgm:bulletEnabled val="1"/>
        </dgm:presLayoutVars>
      </dgm:prSet>
      <dgm:spPr/>
      <dgm:t>
        <a:bodyPr/>
        <a:lstStyle/>
        <a:p>
          <a:endParaRPr lang="es-EC"/>
        </a:p>
      </dgm:t>
    </dgm:pt>
    <dgm:pt modelId="{E9308E6C-9CA2-487D-83F8-2CD72CE16EBF}" type="pres">
      <dgm:prSet presAssocID="{0DFCD88E-2C69-4FB1-BFE9-672191143B29}" presName="nodeFollowingNodes" presStyleLbl="node1" presStyleIdx="3" presStyleCnt="5">
        <dgm:presLayoutVars>
          <dgm:bulletEnabled val="1"/>
        </dgm:presLayoutVars>
      </dgm:prSet>
      <dgm:spPr/>
      <dgm:t>
        <a:bodyPr/>
        <a:lstStyle/>
        <a:p>
          <a:endParaRPr lang="es-EC"/>
        </a:p>
      </dgm:t>
    </dgm:pt>
    <dgm:pt modelId="{DEB9C3D4-A0BC-46C8-926D-F29948DFEB23}" type="pres">
      <dgm:prSet presAssocID="{B528D8CE-9CA7-4D72-A60F-D4BEB5C6666A}" presName="nodeFollowingNodes" presStyleLbl="node1" presStyleIdx="4" presStyleCnt="5">
        <dgm:presLayoutVars>
          <dgm:bulletEnabled val="1"/>
        </dgm:presLayoutVars>
      </dgm:prSet>
      <dgm:spPr/>
      <dgm:t>
        <a:bodyPr/>
        <a:lstStyle/>
        <a:p>
          <a:endParaRPr lang="es-EC"/>
        </a:p>
      </dgm:t>
    </dgm:pt>
  </dgm:ptLst>
  <dgm:cxnLst>
    <dgm:cxn modelId="{5598A63F-9022-456D-B1E5-B2DC23D438B8}" type="presOf" srcId="{77A3F73C-F92F-4ADD-819C-85010A8D7CB2}" destId="{1B90266F-DE14-4305-BE47-02B33AA59A82}" srcOrd="0" destOrd="0" presId="urn:microsoft.com/office/officeart/2005/8/layout/cycle3"/>
    <dgm:cxn modelId="{C4AA6DA9-CB44-4C19-B57E-87ADA245756A}" type="presOf" srcId="{0DFCD88E-2C69-4FB1-BFE9-672191143B29}" destId="{E9308E6C-9CA2-487D-83F8-2CD72CE16EBF}" srcOrd="0" destOrd="0" presId="urn:microsoft.com/office/officeart/2005/8/layout/cycle3"/>
    <dgm:cxn modelId="{A227134B-0539-457E-AE62-93FBE7FAADEB}" srcId="{F21882EF-1586-443E-BD61-4CC8BF66BBAD}" destId="{D7EC513E-1231-4A31-AAF7-0DB375240F6F}" srcOrd="2" destOrd="0" parTransId="{99836837-1671-4E15-92B8-0E38ED4A55F3}" sibTransId="{9343640D-E6F4-44D4-AAAB-C6087A32D095}"/>
    <dgm:cxn modelId="{598D1800-A968-46E3-95B2-88FEF7F8EB1C}" type="presOf" srcId="{D7EC513E-1231-4A31-AAF7-0DB375240F6F}" destId="{C572B4F5-83DD-4081-87CE-1D4E6B7ECC3A}" srcOrd="0" destOrd="0" presId="urn:microsoft.com/office/officeart/2005/8/layout/cycle3"/>
    <dgm:cxn modelId="{DBC3BDFC-3F7A-43E2-9F9A-D7C449B24F37}" srcId="{F21882EF-1586-443E-BD61-4CC8BF66BBAD}" destId="{109D3CB1-BECA-41FB-A678-83C74BCEB6C6}" srcOrd="1" destOrd="0" parTransId="{D2EE1A01-278F-44B7-AB55-814E39693F85}" sibTransId="{E6167971-22D2-4C1B-B43A-95D326AE9AEA}"/>
    <dgm:cxn modelId="{0BF647A9-E37B-4E3D-A4D0-95070715EEB7}" srcId="{F21882EF-1586-443E-BD61-4CC8BF66BBAD}" destId="{77A3F73C-F92F-4ADD-819C-85010A8D7CB2}" srcOrd="0" destOrd="0" parTransId="{477BE47E-A9AC-4C75-BB22-B47F3A13DB4B}" sibTransId="{DF73FDCF-13D0-415B-A427-491620ABF341}"/>
    <dgm:cxn modelId="{311BB297-D1F1-46AA-8049-624CF26DBA82}" type="presOf" srcId="{DF73FDCF-13D0-415B-A427-491620ABF341}" destId="{17CB0E85-2B61-4149-A40D-B1FA3B1979E2}" srcOrd="0" destOrd="0" presId="urn:microsoft.com/office/officeart/2005/8/layout/cycle3"/>
    <dgm:cxn modelId="{630EB084-8ED1-4039-AE04-A7C0601637D0}" type="presOf" srcId="{B528D8CE-9CA7-4D72-A60F-D4BEB5C6666A}" destId="{DEB9C3D4-A0BC-46C8-926D-F29948DFEB23}" srcOrd="0" destOrd="0" presId="urn:microsoft.com/office/officeart/2005/8/layout/cycle3"/>
    <dgm:cxn modelId="{A7A2ACA6-2E07-49B5-AC48-0C714DCFEE33}" type="presOf" srcId="{F21882EF-1586-443E-BD61-4CC8BF66BBAD}" destId="{D9EA7139-487E-49DD-BD48-86E56F415154}" srcOrd="0" destOrd="0" presId="urn:microsoft.com/office/officeart/2005/8/layout/cycle3"/>
    <dgm:cxn modelId="{2B37D445-BAAC-463C-950F-3546B9EE8AFD}" srcId="{F21882EF-1586-443E-BD61-4CC8BF66BBAD}" destId="{0DFCD88E-2C69-4FB1-BFE9-672191143B29}" srcOrd="3" destOrd="0" parTransId="{91F4A881-175B-457D-B79B-99420E912F26}" sibTransId="{3490CB02-4E2C-44BB-9834-8FB967EBA86F}"/>
    <dgm:cxn modelId="{008A9A5F-3A46-4952-8E04-5C34CA1B0484}" type="presOf" srcId="{109D3CB1-BECA-41FB-A678-83C74BCEB6C6}" destId="{5C3D1A98-56DC-4824-972D-E9130ED54B88}" srcOrd="0" destOrd="0" presId="urn:microsoft.com/office/officeart/2005/8/layout/cycle3"/>
    <dgm:cxn modelId="{8C551B0F-7314-4FCC-A825-80B276F4F4FF}" srcId="{F21882EF-1586-443E-BD61-4CC8BF66BBAD}" destId="{B528D8CE-9CA7-4D72-A60F-D4BEB5C6666A}" srcOrd="4" destOrd="0" parTransId="{9C030F16-1D88-4847-9847-BC5D30E21489}" sibTransId="{0AE2B9C8-50CE-4F51-A466-5346F548A5FE}"/>
    <dgm:cxn modelId="{0CC53349-17F4-4D38-9351-954416AF1C21}" type="presParOf" srcId="{D9EA7139-487E-49DD-BD48-86E56F415154}" destId="{7C48D471-DC2B-4BE3-A9FA-181E3CFDBD6A}" srcOrd="0" destOrd="0" presId="urn:microsoft.com/office/officeart/2005/8/layout/cycle3"/>
    <dgm:cxn modelId="{63ED9684-5857-4B3E-840D-117BBEC72374}" type="presParOf" srcId="{7C48D471-DC2B-4BE3-A9FA-181E3CFDBD6A}" destId="{1B90266F-DE14-4305-BE47-02B33AA59A82}" srcOrd="0" destOrd="0" presId="urn:microsoft.com/office/officeart/2005/8/layout/cycle3"/>
    <dgm:cxn modelId="{720F66E5-A74E-4131-81B5-A48C3F4901BC}" type="presParOf" srcId="{7C48D471-DC2B-4BE3-A9FA-181E3CFDBD6A}" destId="{17CB0E85-2B61-4149-A40D-B1FA3B1979E2}" srcOrd="1" destOrd="0" presId="urn:microsoft.com/office/officeart/2005/8/layout/cycle3"/>
    <dgm:cxn modelId="{A3336814-D491-44D3-96F0-3DA2209A2C8C}" type="presParOf" srcId="{7C48D471-DC2B-4BE3-A9FA-181E3CFDBD6A}" destId="{5C3D1A98-56DC-4824-972D-E9130ED54B88}" srcOrd="2" destOrd="0" presId="urn:microsoft.com/office/officeart/2005/8/layout/cycle3"/>
    <dgm:cxn modelId="{275B7AE5-B054-4487-9A94-E316B1C56CF0}" type="presParOf" srcId="{7C48D471-DC2B-4BE3-A9FA-181E3CFDBD6A}" destId="{C572B4F5-83DD-4081-87CE-1D4E6B7ECC3A}" srcOrd="3" destOrd="0" presId="urn:microsoft.com/office/officeart/2005/8/layout/cycle3"/>
    <dgm:cxn modelId="{3D803DF5-885B-4AC1-B583-EA573E405BB1}" type="presParOf" srcId="{7C48D471-DC2B-4BE3-A9FA-181E3CFDBD6A}" destId="{E9308E6C-9CA2-487D-83F8-2CD72CE16EBF}" srcOrd="4" destOrd="0" presId="urn:microsoft.com/office/officeart/2005/8/layout/cycle3"/>
    <dgm:cxn modelId="{4B58137C-0424-47EF-AAC0-7B24CCB141DC}" type="presParOf" srcId="{7C48D471-DC2B-4BE3-A9FA-181E3CFDBD6A}" destId="{DEB9C3D4-A0BC-46C8-926D-F29948DFEB23}"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93D089-3685-4825-9779-579133E8B142}" type="doc">
      <dgm:prSet loTypeId="urn:microsoft.com/office/officeart/2005/8/layout/funnel1" loCatId="process" qsTypeId="urn:microsoft.com/office/officeart/2005/8/quickstyle/simple1" qsCatId="simple" csTypeId="urn:microsoft.com/office/officeart/2005/8/colors/colorful2" csCatId="colorful" phldr="1"/>
      <dgm:spPr/>
      <dgm:t>
        <a:bodyPr/>
        <a:lstStyle/>
        <a:p>
          <a:endParaRPr lang="es-EC"/>
        </a:p>
      </dgm:t>
    </dgm:pt>
    <dgm:pt modelId="{AAEC7961-35D7-4ABA-B23D-335A1A7BE083}">
      <dgm:prSet phldrT="[Texto]"/>
      <dgm:spPr/>
      <dgm:t>
        <a:bodyPr/>
        <a:lstStyle/>
        <a:p>
          <a:r>
            <a:rPr lang="es-EC" dirty="0" smtClean="0"/>
            <a:t>equipo de procesamiento </a:t>
          </a:r>
          <a:endParaRPr lang="es-EC" dirty="0"/>
        </a:p>
      </dgm:t>
    </dgm:pt>
    <dgm:pt modelId="{CB538069-776B-4C32-B4D1-E31513371340}" type="parTrans" cxnId="{81B60C66-5C0E-4002-8A7E-B36CC0710489}">
      <dgm:prSet/>
      <dgm:spPr/>
      <dgm:t>
        <a:bodyPr/>
        <a:lstStyle/>
        <a:p>
          <a:endParaRPr lang="es-EC"/>
        </a:p>
      </dgm:t>
    </dgm:pt>
    <dgm:pt modelId="{F49EDF12-467B-4225-A1F2-7ED8396F3466}" type="sibTrans" cxnId="{81B60C66-5C0E-4002-8A7E-B36CC0710489}">
      <dgm:prSet/>
      <dgm:spPr/>
      <dgm:t>
        <a:bodyPr/>
        <a:lstStyle/>
        <a:p>
          <a:endParaRPr lang="es-EC"/>
        </a:p>
      </dgm:t>
    </dgm:pt>
    <dgm:pt modelId="{BEB06E8C-1DE6-4ABC-AD9B-AFABE017F14D}">
      <dgm:prSet phldrT="[Texto]"/>
      <dgm:spPr/>
      <dgm:t>
        <a:bodyPr/>
        <a:lstStyle/>
        <a:p>
          <a:r>
            <a:rPr lang="es-EC" dirty="0" smtClean="0"/>
            <a:t>área de Control Físico </a:t>
          </a:r>
          <a:endParaRPr lang="es-EC" dirty="0"/>
        </a:p>
      </dgm:t>
    </dgm:pt>
    <dgm:pt modelId="{1D3F8468-B878-45F9-9BE1-EB9EE8F16638}" type="parTrans" cxnId="{073A9276-CC17-4A48-918B-5F51E16714F6}">
      <dgm:prSet/>
      <dgm:spPr/>
      <dgm:t>
        <a:bodyPr/>
        <a:lstStyle/>
        <a:p>
          <a:endParaRPr lang="es-EC"/>
        </a:p>
      </dgm:t>
    </dgm:pt>
    <dgm:pt modelId="{819612C7-F44F-498D-9950-5224488D045D}" type="sibTrans" cxnId="{073A9276-CC17-4A48-918B-5F51E16714F6}">
      <dgm:prSet/>
      <dgm:spPr/>
      <dgm:t>
        <a:bodyPr/>
        <a:lstStyle/>
        <a:p>
          <a:endParaRPr lang="es-EC"/>
        </a:p>
      </dgm:t>
    </dgm:pt>
    <dgm:pt modelId="{42E5994D-404B-4A48-8D60-EBF43B3F98F7}">
      <dgm:prSet phldrT="[Texto]"/>
      <dgm:spPr/>
      <dgm:t>
        <a:bodyPr/>
        <a:lstStyle/>
        <a:p>
          <a:r>
            <a:rPr lang="es-EC" dirty="0" smtClean="0"/>
            <a:t>servicio ininterrumpido </a:t>
          </a:r>
          <a:endParaRPr lang="es-EC" dirty="0"/>
        </a:p>
      </dgm:t>
    </dgm:pt>
    <dgm:pt modelId="{8470B0EA-88EB-401C-ABCF-EE39ACB6FEC9}" type="parTrans" cxnId="{97CB94FB-9463-4A31-8F8C-ABEB4120D4C1}">
      <dgm:prSet/>
      <dgm:spPr/>
      <dgm:t>
        <a:bodyPr/>
        <a:lstStyle/>
        <a:p>
          <a:endParaRPr lang="es-EC"/>
        </a:p>
      </dgm:t>
    </dgm:pt>
    <dgm:pt modelId="{1D651864-73FF-4CD8-A150-D19B392D1B52}" type="sibTrans" cxnId="{97CB94FB-9463-4A31-8F8C-ABEB4120D4C1}">
      <dgm:prSet/>
      <dgm:spPr/>
      <dgm:t>
        <a:bodyPr/>
        <a:lstStyle/>
        <a:p>
          <a:endParaRPr lang="es-EC"/>
        </a:p>
      </dgm:t>
    </dgm:pt>
    <dgm:pt modelId="{04FA57A1-FB5E-4692-AD70-A05CFBD66696}">
      <dgm:prSet phldrT="[Texto]"/>
      <dgm:spPr/>
      <dgm:t>
        <a:bodyPr/>
        <a:lstStyle/>
        <a:p>
          <a:r>
            <a:rPr lang="es-EC" b="1" dirty="0" smtClean="0"/>
            <a:t>DATA CENTER O SERVIDORES VIRTUALES (NUBE)</a:t>
          </a:r>
          <a:endParaRPr lang="es-EC" dirty="0"/>
        </a:p>
      </dgm:t>
    </dgm:pt>
    <dgm:pt modelId="{88738B6F-185D-4AE3-B09D-2F0C3CE397C8}" type="parTrans" cxnId="{4BF986BF-865D-4B43-A35F-23DE064C1B0C}">
      <dgm:prSet/>
      <dgm:spPr/>
      <dgm:t>
        <a:bodyPr/>
        <a:lstStyle/>
        <a:p>
          <a:endParaRPr lang="es-EC"/>
        </a:p>
      </dgm:t>
    </dgm:pt>
    <dgm:pt modelId="{9AE25E68-6CCB-4E99-A050-02C5B525C4E3}" type="sibTrans" cxnId="{4BF986BF-865D-4B43-A35F-23DE064C1B0C}">
      <dgm:prSet/>
      <dgm:spPr/>
      <dgm:t>
        <a:bodyPr/>
        <a:lstStyle/>
        <a:p>
          <a:endParaRPr lang="es-EC"/>
        </a:p>
      </dgm:t>
    </dgm:pt>
    <dgm:pt modelId="{24BB5A68-5531-4C43-B9BE-A1AEDCF1B113}">
      <dgm:prSet/>
      <dgm:spPr/>
      <dgm:t>
        <a:bodyPr/>
        <a:lstStyle/>
        <a:p>
          <a:endParaRPr lang="es-EC"/>
        </a:p>
      </dgm:t>
    </dgm:pt>
    <dgm:pt modelId="{3B28D631-3E2E-4BE6-8F76-80A12317282E}" type="parTrans" cxnId="{9004975A-C2A1-4200-A5DD-9BE773910A6F}">
      <dgm:prSet/>
      <dgm:spPr/>
      <dgm:t>
        <a:bodyPr/>
        <a:lstStyle/>
        <a:p>
          <a:endParaRPr lang="es-EC"/>
        </a:p>
      </dgm:t>
    </dgm:pt>
    <dgm:pt modelId="{245C59D9-5189-47D0-9EF4-6E57B9E9F7A0}" type="sibTrans" cxnId="{9004975A-C2A1-4200-A5DD-9BE773910A6F}">
      <dgm:prSet/>
      <dgm:spPr/>
      <dgm:t>
        <a:bodyPr/>
        <a:lstStyle/>
        <a:p>
          <a:endParaRPr lang="es-EC"/>
        </a:p>
      </dgm:t>
    </dgm:pt>
    <dgm:pt modelId="{3C7717DF-E51D-4365-BCED-E0501A4C1C39}" type="pres">
      <dgm:prSet presAssocID="{9A93D089-3685-4825-9779-579133E8B142}" presName="Name0" presStyleCnt="0">
        <dgm:presLayoutVars>
          <dgm:chMax val="4"/>
          <dgm:resizeHandles val="exact"/>
        </dgm:presLayoutVars>
      </dgm:prSet>
      <dgm:spPr/>
      <dgm:t>
        <a:bodyPr/>
        <a:lstStyle/>
        <a:p>
          <a:endParaRPr lang="es-EC"/>
        </a:p>
      </dgm:t>
    </dgm:pt>
    <dgm:pt modelId="{BEE54CA7-B631-48FF-9832-D92122AE963C}" type="pres">
      <dgm:prSet presAssocID="{9A93D089-3685-4825-9779-579133E8B142}" presName="ellipse" presStyleLbl="trBgShp" presStyleIdx="0" presStyleCnt="1"/>
      <dgm:spPr/>
    </dgm:pt>
    <dgm:pt modelId="{3C15B80E-67D5-4851-8E18-B5216F5FF7E3}" type="pres">
      <dgm:prSet presAssocID="{9A93D089-3685-4825-9779-579133E8B142}" presName="arrow1" presStyleLbl="fgShp" presStyleIdx="0" presStyleCnt="1"/>
      <dgm:spPr/>
    </dgm:pt>
    <dgm:pt modelId="{043F21F2-6CB3-44B8-9FCA-4746BAFB7983}" type="pres">
      <dgm:prSet presAssocID="{9A93D089-3685-4825-9779-579133E8B142}" presName="rectangle" presStyleLbl="revTx" presStyleIdx="0" presStyleCnt="1">
        <dgm:presLayoutVars>
          <dgm:bulletEnabled val="1"/>
        </dgm:presLayoutVars>
      </dgm:prSet>
      <dgm:spPr/>
      <dgm:t>
        <a:bodyPr/>
        <a:lstStyle/>
        <a:p>
          <a:endParaRPr lang="es-EC"/>
        </a:p>
      </dgm:t>
    </dgm:pt>
    <dgm:pt modelId="{272B4E3E-CA25-4462-848F-84A3C5915E11}" type="pres">
      <dgm:prSet presAssocID="{BEB06E8C-1DE6-4ABC-AD9B-AFABE017F14D}" presName="item1" presStyleLbl="node1" presStyleIdx="0" presStyleCnt="3">
        <dgm:presLayoutVars>
          <dgm:bulletEnabled val="1"/>
        </dgm:presLayoutVars>
      </dgm:prSet>
      <dgm:spPr/>
      <dgm:t>
        <a:bodyPr/>
        <a:lstStyle/>
        <a:p>
          <a:endParaRPr lang="es-EC"/>
        </a:p>
      </dgm:t>
    </dgm:pt>
    <dgm:pt modelId="{3BFCA2AD-CFC9-4E64-A341-FBEE51E6F006}" type="pres">
      <dgm:prSet presAssocID="{42E5994D-404B-4A48-8D60-EBF43B3F98F7}" presName="item2" presStyleLbl="node1" presStyleIdx="1" presStyleCnt="3">
        <dgm:presLayoutVars>
          <dgm:bulletEnabled val="1"/>
        </dgm:presLayoutVars>
      </dgm:prSet>
      <dgm:spPr/>
      <dgm:t>
        <a:bodyPr/>
        <a:lstStyle/>
        <a:p>
          <a:endParaRPr lang="es-EC"/>
        </a:p>
      </dgm:t>
    </dgm:pt>
    <dgm:pt modelId="{28545C12-A385-496B-8211-648F108AE067}" type="pres">
      <dgm:prSet presAssocID="{04FA57A1-FB5E-4692-AD70-A05CFBD66696}" presName="item3" presStyleLbl="node1" presStyleIdx="2" presStyleCnt="3">
        <dgm:presLayoutVars>
          <dgm:bulletEnabled val="1"/>
        </dgm:presLayoutVars>
      </dgm:prSet>
      <dgm:spPr/>
      <dgm:t>
        <a:bodyPr/>
        <a:lstStyle/>
        <a:p>
          <a:endParaRPr lang="es-EC"/>
        </a:p>
      </dgm:t>
    </dgm:pt>
    <dgm:pt modelId="{C06929AF-D83F-426B-B86D-898E7A01B01D}" type="pres">
      <dgm:prSet presAssocID="{9A93D089-3685-4825-9779-579133E8B142}" presName="funnel" presStyleLbl="trAlignAcc1" presStyleIdx="0" presStyleCnt="1" custScaleX="116071" custScaleY="112500"/>
      <dgm:spPr/>
    </dgm:pt>
  </dgm:ptLst>
  <dgm:cxnLst>
    <dgm:cxn modelId="{073A9276-CC17-4A48-918B-5F51E16714F6}" srcId="{9A93D089-3685-4825-9779-579133E8B142}" destId="{BEB06E8C-1DE6-4ABC-AD9B-AFABE017F14D}" srcOrd="1" destOrd="0" parTransId="{1D3F8468-B878-45F9-9BE1-EB9EE8F16638}" sibTransId="{819612C7-F44F-498D-9950-5224488D045D}"/>
    <dgm:cxn modelId="{9D42BBAD-5260-4FA4-96AA-140675FE7FD3}" type="presOf" srcId="{AAEC7961-35D7-4ABA-B23D-335A1A7BE083}" destId="{28545C12-A385-496B-8211-648F108AE067}" srcOrd="0" destOrd="0" presId="urn:microsoft.com/office/officeart/2005/8/layout/funnel1"/>
    <dgm:cxn modelId="{19C91C73-C37B-456E-B4DB-DC815C79E228}" type="presOf" srcId="{9A93D089-3685-4825-9779-579133E8B142}" destId="{3C7717DF-E51D-4365-BCED-E0501A4C1C39}" srcOrd="0" destOrd="0" presId="urn:microsoft.com/office/officeart/2005/8/layout/funnel1"/>
    <dgm:cxn modelId="{4BF986BF-865D-4B43-A35F-23DE064C1B0C}" srcId="{9A93D089-3685-4825-9779-579133E8B142}" destId="{04FA57A1-FB5E-4692-AD70-A05CFBD66696}" srcOrd="3" destOrd="0" parTransId="{88738B6F-185D-4AE3-B09D-2F0C3CE397C8}" sibTransId="{9AE25E68-6CCB-4E99-A050-02C5B525C4E3}"/>
    <dgm:cxn modelId="{9004975A-C2A1-4200-A5DD-9BE773910A6F}" srcId="{9A93D089-3685-4825-9779-579133E8B142}" destId="{24BB5A68-5531-4C43-B9BE-A1AEDCF1B113}" srcOrd="4" destOrd="0" parTransId="{3B28D631-3E2E-4BE6-8F76-80A12317282E}" sibTransId="{245C59D9-5189-47D0-9EF4-6E57B9E9F7A0}"/>
    <dgm:cxn modelId="{97CB94FB-9463-4A31-8F8C-ABEB4120D4C1}" srcId="{9A93D089-3685-4825-9779-579133E8B142}" destId="{42E5994D-404B-4A48-8D60-EBF43B3F98F7}" srcOrd="2" destOrd="0" parTransId="{8470B0EA-88EB-401C-ABCF-EE39ACB6FEC9}" sibTransId="{1D651864-73FF-4CD8-A150-D19B392D1B52}"/>
    <dgm:cxn modelId="{81B60C66-5C0E-4002-8A7E-B36CC0710489}" srcId="{9A93D089-3685-4825-9779-579133E8B142}" destId="{AAEC7961-35D7-4ABA-B23D-335A1A7BE083}" srcOrd="0" destOrd="0" parTransId="{CB538069-776B-4C32-B4D1-E31513371340}" sibTransId="{F49EDF12-467B-4225-A1F2-7ED8396F3466}"/>
    <dgm:cxn modelId="{D0D9AD92-788B-441F-B5F9-8D37CA1B1635}" type="presOf" srcId="{42E5994D-404B-4A48-8D60-EBF43B3F98F7}" destId="{272B4E3E-CA25-4462-848F-84A3C5915E11}" srcOrd="0" destOrd="0" presId="urn:microsoft.com/office/officeart/2005/8/layout/funnel1"/>
    <dgm:cxn modelId="{EFF6BDB6-7AFF-4CA3-8A26-17D68FC11AB9}" type="presOf" srcId="{BEB06E8C-1DE6-4ABC-AD9B-AFABE017F14D}" destId="{3BFCA2AD-CFC9-4E64-A341-FBEE51E6F006}" srcOrd="0" destOrd="0" presId="urn:microsoft.com/office/officeart/2005/8/layout/funnel1"/>
    <dgm:cxn modelId="{F9F761A2-DE51-48FD-818E-29C97E260CBA}" type="presOf" srcId="{04FA57A1-FB5E-4692-AD70-A05CFBD66696}" destId="{043F21F2-6CB3-44B8-9FCA-4746BAFB7983}" srcOrd="0" destOrd="0" presId="urn:microsoft.com/office/officeart/2005/8/layout/funnel1"/>
    <dgm:cxn modelId="{34466377-AB63-4104-B0D7-5693A83B7C7C}" type="presParOf" srcId="{3C7717DF-E51D-4365-BCED-E0501A4C1C39}" destId="{BEE54CA7-B631-48FF-9832-D92122AE963C}" srcOrd="0" destOrd="0" presId="urn:microsoft.com/office/officeart/2005/8/layout/funnel1"/>
    <dgm:cxn modelId="{034D142A-E6EE-4A5E-B88B-6E6315E3EE72}" type="presParOf" srcId="{3C7717DF-E51D-4365-BCED-E0501A4C1C39}" destId="{3C15B80E-67D5-4851-8E18-B5216F5FF7E3}" srcOrd="1" destOrd="0" presId="urn:microsoft.com/office/officeart/2005/8/layout/funnel1"/>
    <dgm:cxn modelId="{06892559-04B4-4290-B1D1-FA9153B0FA19}" type="presParOf" srcId="{3C7717DF-E51D-4365-BCED-E0501A4C1C39}" destId="{043F21F2-6CB3-44B8-9FCA-4746BAFB7983}" srcOrd="2" destOrd="0" presId="urn:microsoft.com/office/officeart/2005/8/layout/funnel1"/>
    <dgm:cxn modelId="{E4A7778A-4707-4FF8-A367-32F0C2D13CC3}" type="presParOf" srcId="{3C7717DF-E51D-4365-BCED-E0501A4C1C39}" destId="{272B4E3E-CA25-4462-848F-84A3C5915E11}" srcOrd="3" destOrd="0" presId="urn:microsoft.com/office/officeart/2005/8/layout/funnel1"/>
    <dgm:cxn modelId="{01833190-7A09-4257-872F-DD937C62A0BF}" type="presParOf" srcId="{3C7717DF-E51D-4365-BCED-E0501A4C1C39}" destId="{3BFCA2AD-CFC9-4E64-A341-FBEE51E6F006}" srcOrd="4" destOrd="0" presId="urn:microsoft.com/office/officeart/2005/8/layout/funnel1"/>
    <dgm:cxn modelId="{32F800B9-1591-4C13-9A7F-6677CE03C555}" type="presParOf" srcId="{3C7717DF-E51D-4365-BCED-E0501A4C1C39}" destId="{28545C12-A385-496B-8211-648F108AE067}" srcOrd="5" destOrd="0" presId="urn:microsoft.com/office/officeart/2005/8/layout/funnel1"/>
    <dgm:cxn modelId="{3D12CB7C-36BA-4567-906D-849883469758}" type="presParOf" srcId="{3C7717DF-E51D-4365-BCED-E0501A4C1C39}" destId="{C06929AF-D83F-426B-B86D-898E7A01B01D}"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F06E64-2B2F-4233-8D07-E5DCAAFD91F9}"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s-EC"/>
        </a:p>
      </dgm:t>
    </dgm:pt>
    <dgm:pt modelId="{B8EEF601-386D-4F9C-AAB1-DCB610805263}">
      <dgm:prSet phldrT="[Texto]"/>
      <dgm:spPr/>
      <dgm:t>
        <a:bodyPr/>
        <a:lstStyle/>
        <a:p>
          <a:r>
            <a:rPr lang="es-EC" b="1" dirty="0" smtClean="0"/>
            <a:t>INVERSIÓN DE TELCONET EN EL CLOUD COMPUTING</a:t>
          </a:r>
          <a:endParaRPr lang="es-EC" dirty="0"/>
        </a:p>
      </dgm:t>
    </dgm:pt>
    <dgm:pt modelId="{C19AE70C-9FA1-4229-B1FC-774C0FDDECE4}" type="parTrans" cxnId="{15165258-364F-48BF-BA25-5D8896122248}">
      <dgm:prSet/>
      <dgm:spPr/>
      <dgm:t>
        <a:bodyPr/>
        <a:lstStyle/>
        <a:p>
          <a:endParaRPr lang="es-EC"/>
        </a:p>
      </dgm:t>
    </dgm:pt>
    <dgm:pt modelId="{780AE742-B822-4701-BEE5-9AFE08A07B98}" type="sibTrans" cxnId="{15165258-364F-48BF-BA25-5D8896122248}">
      <dgm:prSet/>
      <dgm:spPr/>
      <dgm:t>
        <a:bodyPr/>
        <a:lstStyle/>
        <a:p>
          <a:endParaRPr lang="es-EC"/>
        </a:p>
      </dgm:t>
    </dgm:pt>
    <dgm:pt modelId="{F0BCF7D6-C4A6-42C5-B530-CE0132FB361B}">
      <dgm:prSet phldrT="[Texto]"/>
      <dgm:spPr/>
      <dgm:t>
        <a:bodyPr/>
        <a:lstStyle/>
        <a:p>
          <a:r>
            <a:rPr lang="es-EC" b="1" dirty="0" smtClean="0"/>
            <a:t>SERVICIOS PROPORCIONA</a:t>
          </a:r>
          <a:endParaRPr lang="es-EC" dirty="0"/>
        </a:p>
      </dgm:t>
    </dgm:pt>
    <dgm:pt modelId="{F9ECD4B1-A89C-47F8-BAC3-C2C657A7CB91}" type="parTrans" cxnId="{682F51ED-C3BD-40A7-B48D-485EA4A4E061}">
      <dgm:prSet/>
      <dgm:spPr/>
      <dgm:t>
        <a:bodyPr/>
        <a:lstStyle/>
        <a:p>
          <a:endParaRPr lang="es-EC"/>
        </a:p>
      </dgm:t>
    </dgm:pt>
    <dgm:pt modelId="{E640BF12-74F1-428E-ABE7-ED964F67BEF0}" type="sibTrans" cxnId="{682F51ED-C3BD-40A7-B48D-485EA4A4E061}">
      <dgm:prSet/>
      <dgm:spPr/>
      <dgm:t>
        <a:bodyPr/>
        <a:lstStyle/>
        <a:p>
          <a:endParaRPr lang="es-EC"/>
        </a:p>
      </dgm:t>
    </dgm:pt>
    <dgm:pt modelId="{C75FFD59-43AC-4E66-A7DA-5AF8BF3913ED}">
      <dgm:prSet phldrT="[Texto]"/>
      <dgm:spPr/>
      <dgm:t>
        <a:bodyPr/>
        <a:lstStyle/>
        <a:p>
          <a:r>
            <a:rPr lang="es-EC" b="1" dirty="0" smtClean="0"/>
            <a:t>SERVICIOS  QUE OFRECE  A  LOS CLIENTES</a:t>
          </a:r>
          <a:endParaRPr lang="es-EC" dirty="0"/>
        </a:p>
      </dgm:t>
    </dgm:pt>
    <dgm:pt modelId="{3E86408A-33C1-4D8B-936E-7BE727CD7414}" type="parTrans" cxnId="{32418BBB-7F25-4F62-84F3-65AC5CE4A792}">
      <dgm:prSet/>
      <dgm:spPr/>
      <dgm:t>
        <a:bodyPr/>
        <a:lstStyle/>
        <a:p>
          <a:endParaRPr lang="es-EC"/>
        </a:p>
      </dgm:t>
    </dgm:pt>
    <dgm:pt modelId="{9A384517-89E3-4FF3-A195-B8197D49EE7B}" type="sibTrans" cxnId="{32418BBB-7F25-4F62-84F3-65AC5CE4A792}">
      <dgm:prSet/>
      <dgm:spPr/>
      <dgm:t>
        <a:bodyPr/>
        <a:lstStyle/>
        <a:p>
          <a:endParaRPr lang="es-EC"/>
        </a:p>
      </dgm:t>
    </dgm:pt>
    <dgm:pt modelId="{E612F39B-E93F-49C6-90C2-B8F528C16222}">
      <dgm:prSet phldrT="[Texto]"/>
      <dgm:spPr/>
      <dgm:t>
        <a:bodyPr/>
        <a:lstStyle/>
        <a:p>
          <a:r>
            <a:rPr lang="es-EC" dirty="0" smtClean="0"/>
            <a:t>UBICACIÓN ESTRATÉGICA</a:t>
          </a:r>
          <a:endParaRPr lang="es-EC" dirty="0"/>
        </a:p>
      </dgm:t>
    </dgm:pt>
    <dgm:pt modelId="{22F4CE5C-3F92-40A5-8E2E-540605704DF6}" type="parTrans" cxnId="{4869D674-E8B5-4B84-B544-EF046AE5E45F}">
      <dgm:prSet/>
      <dgm:spPr/>
      <dgm:t>
        <a:bodyPr/>
        <a:lstStyle/>
        <a:p>
          <a:endParaRPr lang="es-EC"/>
        </a:p>
      </dgm:t>
    </dgm:pt>
    <dgm:pt modelId="{DBF31BB4-8D0D-4377-B722-FBD7843037B6}" type="sibTrans" cxnId="{4869D674-E8B5-4B84-B544-EF046AE5E45F}">
      <dgm:prSet/>
      <dgm:spPr/>
      <dgm:t>
        <a:bodyPr/>
        <a:lstStyle/>
        <a:p>
          <a:endParaRPr lang="es-EC"/>
        </a:p>
      </dgm:t>
    </dgm:pt>
    <dgm:pt modelId="{742B6066-A4F6-4FD8-BC32-705C63967FFA}">
      <dgm:prSet phldrT="[Texto]"/>
      <dgm:spPr/>
      <dgm:t>
        <a:bodyPr/>
        <a:lstStyle/>
        <a:p>
          <a:r>
            <a:rPr lang="es-EC" b="1" dirty="0" smtClean="0"/>
            <a:t>NIVELES  DE SERVICIO DE DATA CENTER</a:t>
          </a:r>
          <a:endParaRPr lang="es-EC" dirty="0"/>
        </a:p>
      </dgm:t>
    </dgm:pt>
    <dgm:pt modelId="{B4BC0163-89C1-407D-99E0-AE6BE5BD4453}" type="parTrans" cxnId="{2102A52A-3AB6-4B4B-9E0D-0DF306B1CA5F}">
      <dgm:prSet/>
      <dgm:spPr/>
      <dgm:t>
        <a:bodyPr/>
        <a:lstStyle/>
        <a:p>
          <a:endParaRPr lang="es-EC"/>
        </a:p>
      </dgm:t>
    </dgm:pt>
    <dgm:pt modelId="{2A33769F-A0C7-4C85-965D-734FA6C71BC0}" type="sibTrans" cxnId="{2102A52A-3AB6-4B4B-9E0D-0DF306B1CA5F}">
      <dgm:prSet/>
      <dgm:spPr/>
      <dgm:t>
        <a:bodyPr/>
        <a:lstStyle/>
        <a:p>
          <a:endParaRPr lang="es-EC"/>
        </a:p>
      </dgm:t>
    </dgm:pt>
    <dgm:pt modelId="{3B48A74D-F56B-44F6-A34B-DFB59BA2EF7E}" type="pres">
      <dgm:prSet presAssocID="{F9F06E64-2B2F-4233-8D07-E5DCAAFD91F9}" presName="Name0" presStyleCnt="0">
        <dgm:presLayoutVars>
          <dgm:dir/>
          <dgm:resizeHandles/>
        </dgm:presLayoutVars>
      </dgm:prSet>
      <dgm:spPr/>
      <dgm:t>
        <a:bodyPr/>
        <a:lstStyle/>
        <a:p>
          <a:endParaRPr lang="es-EC"/>
        </a:p>
      </dgm:t>
    </dgm:pt>
    <dgm:pt modelId="{A2F1439A-EDD3-4E86-8B38-770B044D7026}" type="pres">
      <dgm:prSet presAssocID="{B8EEF601-386D-4F9C-AAB1-DCB610805263}" presName="compNode" presStyleCnt="0"/>
      <dgm:spPr/>
    </dgm:pt>
    <dgm:pt modelId="{2A524B02-AF49-47E0-B256-C6970B940B41}" type="pres">
      <dgm:prSet presAssocID="{B8EEF601-386D-4F9C-AAB1-DCB610805263}" presName="dummyConnPt" presStyleCnt="0"/>
      <dgm:spPr/>
    </dgm:pt>
    <dgm:pt modelId="{D787151C-5BFF-4BFE-9BF2-213957A90A72}" type="pres">
      <dgm:prSet presAssocID="{B8EEF601-386D-4F9C-AAB1-DCB610805263}" presName="node" presStyleLbl="node1" presStyleIdx="0" presStyleCnt="5">
        <dgm:presLayoutVars>
          <dgm:bulletEnabled val="1"/>
        </dgm:presLayoutVars>
      </dgm:prSet>
      <dgm:spPr/>
      <dgm:t>
        <a:bodyPr/>
        <a:lstStyle/>
        <a:p>
          <a:endParaRPr lang="es-EC"/>
        </a:p>
      </dgm:t>
    </dgm:pt>
    <dgm:pt modelId="{BBE52527-04C6-4A5A-B1D8-7884D5D924B7}" type="pres">
      <dgm:prSet presAssocID="{780AE742-B822-4701-BEE5-9AFE08A07B98}" presName="sibTrans" presStyleLbl="bgSibTrans2D1" presStyleIdx="0" presStyleCnt="4"/>
      <dgm:spPr/>
      <dgm:t>
        <a:bodyPr/>
        <a:lstStyle/>
        <a:p>
          <a:endParaRPr lang="es-EC"/>
        </a:p>
      </dgm:t>
    </dgm:pt>
    <dgm:pt modelId="{B464E8A4-7470-4AB8-8AF4-32435CF2EED9}" type="pres">
      <dgm:prSet presAssocID="{F0BCF7D6-C4A6-42C5-B530-CE0132FB361B}" presName="compNode" presStyleCnt="0"/>
      <dgm:spPr/>
    </dgm:pt>
    <dgm:pt modelId="{6910FE06-6DC7-4B98-BD6D-449D53504ED7}" type="pres">
      <dgm:prSet presAssocID="{F0BCF7D6-C4A6-42C5-B530-CE0132FB361B}" presName="dummyConnPt" presStyleCnt="0"/>
      <dgm:spPr/>
    </dgm:pt>
    <dgm:pt modelId="{996D0EC3-6633-4EB3-B3DD-E422DC2E562E}" type="pres">
      <dgm:prSet presAssocID="{F0BCF7D6-C4A6-42C5-B530-CE0132FB361B}" presName="node" presStyleLbl="node1" presStyleIdx="1" presStyleCnt="5">
        <dgm:presLayoutVars>
          <dgm:bulletEnabled val="1"/>
        </dgm:presLayoutVars>
      </dgm:prSet>
      <dgm:spPr/>
      <dgm:t>
        <a:bodyPr/>
        <a:lstStyle/>
        <a:p>
          <a:endParaRPr lang="es-EC"/>
        </a:p>
      </dgm:t>
    </dgm:pt>
    <dgm:pt modelId="{5E19AFA5-79D6-4C84-8E33-184681980D11}" type="pres">
      <dgm:prSet presAssocID="{E640BF12-74F1-428E-ABE7-ED964F67BEF0}" presName="sibTrans" presStyleLbl="bgSibTrans2D1" presStyleIdx="1" presStyleCnt="4"/>
      <dgm:spPr/>
      <dgm:t>
        <a:bodyPr/>
        <a:lstStyle/>
        <a:p>
          <a:endParaRPr lang="es-EC"/>
        </a:p>
      </dgm:t>
    </dgm:pt>
    <dgm:pt modelId="{E016746B-8E7F-4880-8F62-ACE22884432E}" type="pres">
      <dgm:prSet presAssocID="{C75FFD59-43AC-4E66-A7DA-5AF8BF3913ED}" presName="compNode" presStyleCnt="0"/>
      <dgm:spPr/>
    </dgm:pt>
    <dgm:pt modelId="{F173A5BE-1936-48B8-B0EA-BB90972B8AC7}" type="pres">
      <dgm:prSet presAssocID="{C75FFD59-43AC-4E66-A7DA-5AF8BF3913ED}" presName="dummyConnPt" presStyleCnt="0"/>
      <dgm:spPr/>
    </dgm:pt>
    <dgm:pt modelId="{9B5A6988-6342-4BC4-8951-353785E487A7}" type="pres">
      <dgm:prSet presAssocID="{C75FFD59-43AC-4E66-A7DA-5AF8BF3913ED}" presName="node" presStyleLbl="node1" presStyleIdx="2" presStyleCnt="5">
        <dgm:presLayoutVars>
          <dgm:bulletEnabled val="1"/>
        </dgm:presLayoutVars>
      </dgm:prSet>
      <dgm:spPr/>
      <dgm:t>
        <a:bodyPr/>
        <a:lstStyle/>
        <a:p>
          <a:endParaRPr lang="es-EC"/>
        </a:p>
      </dgm:t>
    </dgm:pt>
    <dgm:pt modelId="{07A81208-3956-4A6B-A059-D4B3EF281C59}" type="pres">
      <dgm:prSet presAssocID="{9A384517-89E3-4FF3-A195-B8197D49EE7B}" presName="sibTrans" presStyleLbl="bgSibTrans2D1" presStyleIdx="2" presStyleCnt="4"/>
      <dgm:spPr/>
      <dgm:t>
        <a:bodyPr/>
        <a:lstStyle/>
        <a:p>
          <a:endParaRPr lang="es-EC"/>
        </a:p>
      </dgm:t>
    </dgm:pt>
    <dgm:pt modelId="{61EEBBAF-34E5-4839-A65E-56DDF21C641B}" type="pres">
      <dgm:prSet presAssocID="{E612F39B-E93F-49C6-90C2-B8F528C16222}" presName="compNode" presStyleCnt="0"/>
      <dgm:spPr/>
    </dgm:pt>
    <dgm:pt modelId="{DB583B43-C0DE-42AC-8BDC-16F512AFEF4C}" type="pres">
      <dgm:prSet presAssocID="{E612F39B-E93F-49C6-90C2-B8F528C16222}" presName="dummyConnPt" presStyleCnt="0"/>
      <dgm:spPr/>
    </dgm:pt>
    <dgm:pt modelId="{185ABA91-3215-42C6-903C-1337036EDDDD}" type="pres">
      <dgm:prSet presAssocID="{E612F39B-E93F-49C6-90C2-B8F528C16222}" presName="node" presStyleLbl="node1" presStyleIdx="3" presStyleCnt="5">
        <dgm:presLayoutVars>
          <dgm:bulletEnabled val="1"/>
        </dgm:presLayoutVars>
      </dgm:prSet>
      <dgm:spPr/>
      <dgm:t>
        <a:bodyPr/>
        <a:lstStyle/>
        <a:p>
          <a:endParaRPr lang="es-EC"/>
        </a:p>
      </dgm:t>
    </dgm:pt>
    <dgm:pt modelId="{22D5820C-38C8-47ED-B6B5-C507D9FCA9A1}" type="pres">
      <dgm:prSet presAssocID="{DBF31BB4-8D0D-4377-B722-FBD7843037B6}" presName="sibTrans" presStyleLbl="bgSibTrans2D1" presStyleIdx="3" presStyleCnt="4"/>
      <dgm:spPr/>
      <dgm:t>
        <a:bodyPr/>
        <a:lstStyle/>
        <a:p>
          <a:endParaRPr lang="es-EC"/>
        </a:p>
      </dgm:t>
    </dgm:pt>
    <dgm:pt modelId="{797A35CD-75B6-4BEE-9BA3-B8705B6B248F}" type="pres">
      <dgm:prSet presAssocID="{742B6066-A4F6-4FD8-BC32-705C63967FFA}" presName="compNode" presStyleCnt="0"/>
      <dgm:spPr/>
    </dgm:pt>
    <dgm:pt modelId="{2827C76F-9430-47B7-A22B-A42087F46A45}" type="pres">
      <dgm:prSet presAssocID="{742B6066-A4F6-4FD8-BC32-705C63967FFA}" presName="dummyConnPt" presStyleCnt="0"/>
      <dgm:spPr/>
    </dgm:pt>
    <dgm:pt modelId="{DEA3CE90-F32A-4DEA-B2DF-02EC3C929C41}" type="pres">
      <dgm:prSet presAssocID="{742B6066-A4F6-4FD8-BC32-705C63967FFA}" presName="node" presStyleLbl="node1" presStyleIdx="4" presStyleCnt="5">
        <dgm:presLayoutVars>
          <dgm:bulletEnabled val="1"/>
        </dgm:presLayoutVars>
      </dgm:prSet>
      <dgm:spPr/>
      <dgm:t>
        <a:bodyPr/>
        <a:lstStyle/>
        <a:p>
          <a:endParaRPr lang="es-EC"/>
        </a:p>
      </dgm:t>
    </dgm:pt>
  </dgm:ptLst>
  <dgm:cxnLst>
    <dgm:cxn modelId="{3B312FC6-FF26-4C70-9526-5B8050957CBA}" type="presOf" srcId="{F0BCF7D6-C4A6-42C5-B530-CE0132FB361B}" destId="{996D0EC3-6633-4EB3-B3DD-E422DC2E562E}" srcOrd="0" destOrd="0" presId="urn:microsoft.com/office/officeart/2005/8/layout/bProcess4"/>
    <dgm:cxn modelId="{4869D674-E8B5-4B84-B544-EF046AE5E45F}" srcId="{F9F06E64-2B2F-4233-8D07-E5DCAAFD91F9}" destId="{E612F39B-E93F-49C6-90C2-B8F528C16222}" srcOrd="3" destOrd="0" parTransId="{22F4CE5C-3F92-40A5-8E2E-540605704DF6}" sibTransId="{DBF31BB4-8D0D-4377-B722-FBD7843037B6}"/>
    <dgm:cxn modelId="{E995BC3A-B80C-4666-A34E-CDC31A964595}" type="presOf" srcId="{9A384517-89E3-4FF3-A195-B8197D49EE7B}" destId="{07A81208-3956-4A6B-A059-D4B3EF281C59}" srcOrd="0" destOrd="0" presId="urn:microsoft.com/office/officeart/2005/8/layout/bProcess4"/>
    <dgm:cxn modelId="{D1638CC0-9482-45DC-9F66-806BF603B5E9}" type="presOf" srcId="{E612F39B-E93F-49C6-90C2-B8F528C16222}" destId="{185ABA91-3215-42C6-903C-1337036EDDDD}" srcOrd="0" destOrd="0" presId="urn:microsoft.com/office/officeart/2005/8/layout/bProcess4"/>
    <dgm:cxn modelId="{381F0559-6DAE-483A-A219-EB6E24BE996F}" type="presOf" srcId="{F9F06E64-2B2F-4233-8D07-E5DCAAFD91F9}" destId="{3B48A74D-F56B-44F6-A34B-DFB59BA2EF7E}" srcOrd="0" destOrd="0" presId="urn:microsoft.com/office/officeart/2005/8/layout/bProcess4"/>
    <dgm:cxn modelId="{474C22AD-A121-4E80-A039-D966E9832D73}" type="presOf" srcId="{E640BF12-74F1-428E-ABE7-ED964F67BEF0}" destId="{5E19AFA5-79D6-4C84-8E33-184681980D11}" srcOrd="0" destOrd="0" presId="urn:microsoft.com/office/officeart/2005/8/layout/bProcess4"/>
    <dgm:cxn modelId="{2102A52A-3AB6-4B4B-9E0D-0DF306B1CA5F}" srcId="{F9F06E64-2B2F-4233-8D07-E5DCAAFD91F9}" destId="{742B6066-A4F6-4FD8-BC32-705C63967FFA}" srcOrd="4" destOrd="0" parTransId="{B4BC0163-89C1-407D-99E0-AE6BE5BD4453}" sibTransId="{2A33769F-A0C7-4C85-965D-734FA6C71BC0}"/>
    <dgm:cxn modelId="{4C270E41-1256-4FB7-BF9A-A391C5426A4A}" type="presOf" srcId="{B8EEF601-386D-4F9C-AAB1-DCB610805263}" destId="{D787151C-5BFF-4BFE-9BF2-213957A90A72}" srcOrd="0" destOrd="0" presId="urn:microsoft.com/office/officeart/2005/8/layout/bProcess4"/>
    <dgm:cxn modelId="{5E99D542-6E07-4DF9-8998-4A43ABCA5D63}" type="presOf" srcId="{C75FFD59-43AC-4E66-A7DA-5AF8BF3913ED}" destId="{9B5A6988-6342-4BC4-8951-353785E487A7}" srcOrd="0" destOrd="0" presId="urn:microsoft.com/office/officeart/2005/8/layout/bProcess4"/>
    <dgm:cxn modelId="{15165258-364F-48BF-BA25-5D8896122248}" srcId="{F9F06E64-2B2F-4233-8D07-E5DCAAFD91F9}" destId="{B8EEF601-386D-4F9C-AAB1-DCB610805263}" srcOrd="0" destOrd="0" parTransId="{C19AE70C-9FA1-4229-B1FC-774C0FDDECE4}" sibTransId="{780AE742-B822-4701-BEE5-9AFE08A07B98}"/>
    <dgm:cxn modelId="{0255B76D-3B76-453F-88FD-BE4C77A43D1A}" type="presOf" srcId="{780AE742-B822-4701-BEE5-9AFE08A07B98}" destId="{BBE52527-04C6-4A5A-B1D8-7884D5D924B7}" srcOrd="0" destOrd="0" presId="urn:microsoft.com/office/officeart/2005/8/layout/bProcess4"/>
    <dgm:cxn modelId="{32418BBB-7F25-4F62-84F3-65AC5CE4A792}" srcId="{F9F06E64-2B2F-4233-8D07-E5DCAAFD91F9}" destId="{C75FFD59-43AC-4E66-A7DA-5AF8BF3913ED}" srcOrd="2" destOrd="0" parTransId="{3E86408A-33C1-4D8B-936E-7BE727CD7414}" sibTransId="{9A384517-89E3-4FF3-A195-B8197D49EE7B}"/>
    <dgm:cxn modelId="{4285CB2D-3E58-4006-9635-45725F32202C}" type="presOf" srcId="{742B6066-A4F6-4FD8-BC32-705C63967FFA}" destId="{DEA3CE90-F32A-4DEA-B2DF-02EC3C929C41}" srcOrd="0" destOrd="0" presId="urn:microsoft.com/office/officeart/2005/8/layout/bProcess4"/>
    <dgm:cxn modelId="{682F51ED-C3BD-40A7-B48D-485EA4A4E061}" srcId="{F9F06E64-2B2F-4233-8D07-E5DCAAFD91F9}" destId="{F0BCF7D6-C4A6-42C5-B530-CE0132FB361B}" srcOrd="1" destOrd="0" parTransId="{F9ECD4B1-A89C-47F8-BAC3-C2C657A7CB91}" sibTransId="{E640BF12-74F1-428E-ABE7-ED964F67BEF0}"/>
    <dgm:cxn modelId="{648D596D-6C68-493E-B037-BF27B78CA835}" type="presOf" srcId="{DBF31BB4-8D0D-4377-B722-FBD7843037B6}" destId="{22D5820C-38C8-47ED-B6B5-C507D9FCA9A1}" srcOrd="0" destOrd="0" presId="urn:microsoft.com/office/officeart/2005/8/layout/bProcess4"/>
    <dgm:cxn modelId="{0AC2B74E-9A3F-4F34-9E70-9382FF72DE6E}" type="presParOf" srcId="{3B48A74D-F56B-44F6-A34B-DFB59BA2EF7E}" destId="{A2F1439A-EDD3-4E86-8B38-770B044D7026}" srcOrd="0" destOrd="0" presId="urn:microsoft.com/office/officeart/2005/8/layout/bProcess4"/>
    <dgm:cxn modelId="{7EAB2483-7A04-4276-9D78-2E8307B8BAF3}" type="presParOf" srcId="{A2F1439A-EDD3-4E86-8B38-770B044D7026}" destId="{2A524B02-AF49-47E0-B256-C6970B940B41}" srcOrd="0" destOrd="0" presId="urn:microsoft.com/office/officeart/2005/8/layout/bProcess4"/>
    <dgm:cxn modelId="{C16D728F-8999-4AC4-AC1D-8428550F33E7}" type="presParOf" srcId="{A2F1439A-EDD3-4E86-8B38-770B044D7026}" destId="{D787151C-5BFF-4BFE-9BF2-213957A90A72}" srcOrd="1" destOrd="0" presId="urn:microsoft.com/office/officeart/2005/8/layout/bProcess4"/>
    <dgm:cxn modelId="{B6CFDB9C-D975-42A3-B0D6-CED77092758A}" type="presParOf" srcId="{3B48A74D-F56B-44F6-A34B-DFB59BA2EF7E}" destId="{BBE52527-04C6-4A5A-B1D8-7884D5D924B7}" srcOrd="1" destOrd="0" presId="urn:microsoft.com/office/officeart/2005/8/layout/bProcess4"/>
    <dgm:cxn modelId="{8818BEA7-A744-45CD-A748-5A7246BBA767}" type="presParOf" srcId="{3B48A74D-F56B-44F6-A34B-DFB59BA2EF7E}" destId="{B464E8A4-7470-4AB8-8AF4-32435CF2EED9}" srcOrd="2" destOrd="0" presId="urn:microsoft.com/office/officeart/2005/8/layout/bProcess4"/>
    <dgm:cxn modelId="{3417E424-6416-453E-BA18-42A264A27326}" type="presParOf" srcId="{B464E8A4-7470-4AB8-8AF4-32435CF2EED9}" destId="{6910FE06-6DC7-4B98-BD6D-449D53504ED7}" srcOrd="0" destOrd="0" presId="urn:microsoft.com/office/officeart/2005/8/layout/bProcess4"/>
    <dgm:cxn modelId="{2AFADBB0-DBDE-4C37-B7D3-EF76F9B4CEEF}" type="presParOf" srcId="{B464E8A4-7470-4AB8-8AF4-32435CF2EED9}" destId="{996D0EC3-6633-4EB3-B3DD-E422DC2E562E}" srcOrd="1" destOrd="0" presId="urn:microsoft.com/office/officeart/2005/8/layout/bProcess4"/>
    <dgm:cxn modelId="{600EDC6B-458B-47F8-89FA-A281DE65B7D3}" type="presParOf" srcId="{3B48A74D-F56B-44F6-A34B-DFB59BA2EF7E}" destId="{5E19AFA5-79D6-4C84-8E33-184681980D11}" srcOrd="3" destOrd="0" presId="urn:microsoft.com/office/officeart/2005/8/layout/bProcess4"/>
    <dgm:cxn modelId="{B6CDBBB6-AE84-41F5-AFAB-01E95CA59DA4}" type="presParOf" srcId="{3B48A74D-F56B-44F6-A34B-DFB59BA2EF7E}" destId="{E016746B-8E7F-4880-8F62-ACE22884432E}" srcOrd="4" destOrd="0" presId="urn:microsoft.com/office/officeart/2005/8/layout/bProcess4"/>
    <dgm:cxn modelId="{0ABF9FCD-81F9-412D-AB09-34F22533BA05}" type="presParOf" srcId="{E016746B-8E7F-4880-8F62-ACE22884432E}" destId="{F173A5BE-1936-48B8-B0EA-BB90972B8AC7}" srcOrd="0" destOrd="0" presId="urn:microsoft.com/office/officeart/2005/8/layout/bProcess4"/>
    <dgm:cxn modelId="{E1E1364B-6F1D-4BC9-B3C9-8F2713F81CC6}" type="presParOf" srcId="{E016746B-8E7F-4880-8F62-ACE22884432E}" destId="{9B5A6988-6342-4BC4-8951-353785E487A7}" srcOrd="1" destOrd="0" presId="urn:microsoft.com/office/officeart/2005/8/layout/bProcess4"/>
    <dgm:cxn modelId="{14875A42-C8CA-473F-8314-444876E7CF4B}" type="presParOf" srcId="{3B48A74D-F56B-44F6-A34B-DFB59BA2EF7E}" destId="{07A81208-3956-4A6B-A059-D4B3EF281C59}" srcOrd="5" destOrd="0" presId="urn:microsoft.com/office/officeart/2005/8/layout/bProcess4"/>
    <dgm:cxn modelId="{AED6DC61-D582-48AE-B913-2C86ADD92370}" type="presParOf" srcId="{3B48A74D-F56B-44F6-A34B-DFB59BA2EF7E}" destId="{61EEBBAF-34E5-4839-A65E-56DDF21C641B}" srcOrd="6" destOrd="0" presId="urn:microsoft.com/office/officeart/2005/8/layout/bProcess4"/>
    <dgm:cxn modelId="{0EA0812D-F688-4505-AEE8-DBAE3CD7FC47}" type="presParOf" srcId="{61EEBBAF-34E5-4839-A65E-56DDF21C641B}" destId="{DB583B43-C0DE-42AC-8BDC-16F512AFEF4C}" srcOrd="0" destOrd="0" presId="urn:microsoft.com/office/officeart/2005/8/layout/bProcess4"/>
    <dgm:cxn modelId="{B2E9EEB6-75DE-4B48-97A1-6698638FD2E3}" type="presParOf" srcId="{61EEBBAF-34E5-4839-A65E-56DDF21C641B}" destId="{185ABA91-3215-42C6-903C-1337036EDDDD}" srcOrd="1" destOrd="0" presId="urn:microsoft.com/office/officeart/2005/8/layout/bProcess4"/>
    <dgm:cxn modelId="{72D754E0-6EAD-4982-98B7-27C960195550}" type="presParOf" srcId="{3B48A74D-F56B-44F6-A34B-DFB59BA2EF7E}" destId="{22D5820C-38C8-47ED-B6B5-C507D9FCA9A1}" srcOrd="7" destOrd="0" presId="urn:microsoft.com/office/officeart/2005/8/layout/bProcess4"/>
    <dgm:cxn modelId="{681271E7-131C-4264-B34E-3B982199AFFD}" type="presParOf" srcId="{3B48A74D-F56B-44F6-A34B-DFB59BA2EF7E}" destId="{797A35CD-75B6-4BEE-9BA3-B8705B6B248F}" srcOrd="8" destOrd="0" presId="urn:microsoft.com/office/officeart/2005/8/layout/bProcess4"/>
    <dgm:cxn modelId="{EA7193C0-3C52-4628-939C-26E671B62A09}" type="presParOf" srcId="{797A35CD-75B6-4BEE-9BA3-B8705B6B248F}" destId="{2827C76F-9430-47B7-A22B-A42087F46A45}" srcOrd="0" destOrd="0" presId="urn:microsoft.com/office/officeart/2005/8/layout/bProcess4"/>
    <dgm:cxn modelId="{2A5D5585-AACD-4065-9FE4-C402601AB2B4}" type="presParOf" srcId="{797A35CD-75B6-4BEE-9BA3-B8705B6B248F}" destId="{DEA3CE90-F32A-4DEA-B2DF-02EC3C929C41}"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EE524E-E3F4-4F92-902D-BAFBC05F53CD}"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endParaRPr lang="es-EC"/>
        </a:p>
      </dgm:t>
    </dgm:pt>
    <dgm:pt modelId="{4C405A43-DE75-4A53-B1F2-AB51A005D976}">
      <dgm:prSet phldrT="[Texto]"/>
      <dgm:spPr/>
      <dgm:t>
        <a:bodyPr/>
        <a:lstStyle/>
        <a:p>
          <a:r>
            <a:rPr lang="es-EC" b="1" dirty="0" smtClean="0"/>
            <a:t>VIRTUALIZACIÓN</a:t>
          </a:r>
          <a:endParaRPr lang="es-EC" dirty="0"/>
        </a:p>
      </dgm:t>
    </dgm:pt>
    <dgm:pt modelId="{DD86DBD3-D3EC-4005-AD09-31499E2BF1CF}" type="parTrans" cxnId="{E20B296D-345A-44B9-AFC6-514648EA5B66}">
      <dgm:prSet/>
      <dgm:spPr/>
      <dgm:t>
        <a:bodyPr/>
        <a:lstStyle/>
        <a:p>
          <a:endParaRPr lang="es-EC"/>
        </a:p>
      </dgm:t>
    </dgm:pt>
    <dgm:pt modelId="{9B871E92-2292-42D8-A025-E26B467D3AA8}" type="sibTrans" cxnId="{E20B296D-345A-44B9-AFC6-514648EA5B66}">
      <dgm:prSet/>
      <dgm:spPr/>
      <dgm:t>
        <a:bodyPr/>
        <a:lstStyle/>
        <a:p>
          <a:endParaRPr lang="es-EC"/>
        </a:p>
      </dgm:t>
    </dgm:pt>
    <dgm:pt modelId="{E4ADB77F-08C5-4FAF-ABBB-654CF96424BB}">
      <dgm:prSet phldrT="[Texto]" custT="1"/>
      <dgm:spPr/>
      <dgm:t>
        <a:bodyPr/>
        <a:lstStyle/>
        <a:p>
          <a:r>
            <a:rPr lang="es-EC" sz="1400" b="1" dirty="0" smtClean="0"/>
            <a:t>ESCALABILIDAD</a:t>
          </a:r>
          <a:endParaRPr lang="es-EC" sz="1400" dirty="0"/>
        </a:p>
      </dgm:t>
    </dgm:pt>
    <dgm:pt modelId="{15D09B37-2FCC-4C11-85CE-AA3D1937A35A}" type="parTrans" cxnId="{5FE6F2E3-9663-46DF-982E-0FE372867364}">
      <dgm:prSet/>
      <dgm:spPr/>
      <dgm:t>
        <a:bodyPr/>
        <a:lstStyle/>
        <a:p>
          <a:endParaRPr lang="es-EC"/>
        </a:p>
      </dgm:t>
    </dgm:pt>
    <dgm:pt modelId="{66317269-EBBE-4316-9B06-339FD62227F3}" type="sibTrans" cxnId="{5FE6F2E3-9663-46DF-982E-0FE372867364}">
      <dgm:prSet/>
      <dgm:spPr/>
      <dgm:t>
        <a:bodyPr/>
        <a:lstStyle/>
        <a:p>
          <a:endParaRPr lang="es-EC"/>
        </a:p>
      </dgm:t>
    </dgm:pt>
    <dgm:pt modelId="{CA1D63F0-4A5E-4B7C-A3FA-E58510D86ABD}">
      <dgm:prSet phldrT="[Texto]"/>
      <dgm:spPr/>
      <dgm:t>
        <a:bodyPr/>
        <a:lstStyle/>
        <a:p>
          <a:r>
            <a:rPr lang="es-EC" b="1" dirty="0" smtClean="0"/>
            <a:t>INFRAESTRUCTURA COMO SERVICIO</a:t>
          </a:r>
          <a:endParaRPr lang="es-EC" dirty="0"/>
        </a:p>
      </dgm:t>
    </dgm:pt>
    <dgm:pt modelId="{18FE3A72-B61D-4A6C-AD48-01CB2A436411}" type="parTrans" cxnId="{16246BE3-0FC3-42EB-9E32-E82681D4CD1B}">
      <dgm:prSet/>
      <dgm:spPr/>
      <dgm:t>
        <a:bodyPr/>
        <a:lstStyle/>
        <a:p>
          <a:endParaRPr lang="es-EC"/>
        </a:p>
      </dgm:t>
    </dgm:pt>
    <dgm:pt modelId="{53AA2E23-A7F7-4F86-AD36-FB838C403C2D}" type="sibTrans" cxnId="{16246BE3-0FC3-42EB-9E32-E82681D4CD1B}">
      <dgm:prSet/>
      <dgm:spPr/>
      <dgm:t>
        <a:bodyPr/>
        <a:lstStyle/>
        <a:p>
          <a:endParaRPr lang="es-EC"/>
        </a:p>
      </dgm:t>
    </dgm:pt>
    <dgm:pt modelId="{FC9B10BC-54B5-4491-B911-9E90C1F6B423}" type="pres">
      <dgm:prSet presAssocID="{D6EE524E-E3F4-4F92-902D-BAFBC05F53CD}" presName="diagram" presStyleCnt="0">
        <dgm:presLayoutVars>
          <dgm:dir/>
          <dgm:resizeHandles/>
        </dgm:presLayoutVars>
      </dgm:prSet>
      <dgm:spPr/>
      <dgm:t>
        <a:bodyPr/>
        <a:lstStyle/>
        <a:p>
          <a:endParaRPr lang="es-EC"/>
        </a:p>
      </dgm:t>
    </dgm:pt>
    <dgm:pt modelId="{49079613-6724-413F-8BC6-4FC472EFBF3C}" type="pres">
      <dgm:prSet presAssocID="{4C405A43-DE75-4A53-B1F2-AB51A005D976}" presName="firstNode" presStyleLbl="node1" presStyleIdx="0" presStyleCnt="3" custScaleX="125469" custScaleY="109758">
        <dgm:presLayoutVars>
          <dgm:bulletEnabled val="1"/>
        </dgm:presLayoutVars>
      </dgm:prSet>
      <dgm:spPr/>
      <dgm:t>
        <a:bodyPr/>
        <a:lstStyle/>
        <a:p>
          <a:endParaRPr lang="es-EC"/>
        </a:p>
      </dgm:t>
    </dgm:pt>
    <dgm:pt modelId="{5A8E25EB-E48C-4FB1-9C09-59DB5D7CF84D}" type="pres">
      <dgm:prSet presAssocID="{9B871E92-2292-42D8-A025-E26B467D3AA8}" presName="sibTrans" presStyleLbl="sibTrans2D1" presStyleIdx="0" presStyleCnt="2"/>
      <dgm:spPr/>
      <dgm:t>
        <a:bodyPr/>
        <a:lstStyle/>
        <a:p>
          <a:endParaRPr lang="es-EC"/>
        </a:p>
      </dgm:t>
    </dgm:pt>
    <dgm:pt modelId="{B3E6A4F5-060A-4B46-A950-D1689E6A7EF8}" type="pres">
      <dgm:prSet presAssocID="{E4ADB77F-08C5-4FAF-ABBB-654CF96424BB}" presName="middleNode" presStyleCnt="0"/>
      <dgm:spPr/>
    </dgm:pt>
    <dgm:pt modelId="{2F679562-410A-4503-922D-7F7260EC396A}" type="pres">
      <dgm:prSet presAssocID="{E4ADB77F-08C5-4FAF-ABBB-654CF96424BB}" presName="padding" presStyleLbl="node1" presStyleIdx="0" presStyleCnt="3"/>
      <dgm:spPr/>
    </dgm:pt>
    <dgm:pt modelId="{2820B373-A66A-44B1-B790-4ED2DF80C246}" type="pres">
      <dgm:prSet presAssocID="{E4ADB77F-08C5-4FAF-ABBB-654CF96424BB}" presName="shape" presStyleLbl="node1" presStyleIdx="1" presStyleCnt="3" custScaleX="185894" custScaleY="133677" custLinFactNeighborX="-1573" custLinFactNeighborY="8006">
        <dgm:presLayoutVars>
          <dgm:bulletEnabled val="1"/>
        </dgm:presLayoutVars>
      </dgm:prSet>
      <dgm:spPr/>
      <dgm:t>
        <a:bodyPr/>
        <a:lstStyle/>
        <a:p>
          <a:endParaRPr lang="es-EC"/>
        </a:p>
      </dgm:t>
    </dgm:pt>
    <dgm:pt modelId="{B81797A0-FDD9-47F8-9784-9828001D0F8B}" type="pres">
      <dgm:prSet presAssocID="{66317269-EBBE-4316-9B06-339FD62227F3}" presName="sibTrans" presStyleLbl="sibTrans2D1" presStyleIdx="1" presStyleCnt="2"/>
      <dgm:spPr/>
      <dgm:t>
        <a:bodyPr/>
        <a:lstStyle/>
        <a:p>
          <a:endParaRPr lang="es-EC"/>
        </a:p>
      </dgm:t>
    </dgm:pt>
    <dgm:pt modelId="{2A7BC131-543C-4540-A03A-23F2D4225172}" type="pres">
      <dgm:prSet presAssocID="{CA1D63F0-4A5E-4B7C-A3FA-E58510D86ABD}" presName="lastNode" presStyleLbl="node1" presStyleIdx="2" presStyleCnt="3">
        <dgm:presLayoutVars>
          <dgm:bulletEnabled val="1"/>
        </dgm:presLayoutVars>
      </dgm:prSet>
      <dgm:spPr/>
      <dgm:t>
        <a:bodyPr/>
        <a:lstStyle/>
        <a:p>
          <a:endParaRPr lang="es-EC"/>
        </a:p>
      </dgm:t>
    </dgm:pt>
  </dgm:ptLst>
  <dgm:cxnLst>
    <dgm:cxn modelId="{E20B296D-345A-44B9-AFC6-514648EA5B66}" srcId="{D6EE524E-E3F4-4F92-902D-BAFBC05F53CD}" destId="{4C405A43-DE75-4A53-B1F2-AB51A005D976}" srcOrd="0" destOrd="0" parTransId="{DD86DBD3-D3EC-4005-AD09-31499E2BF1CF}" sibTransId="{9B871E92-2292-42D8-A025-E26B467D3AA8}"/>
    <dgm:cxn modelId="{8F3DF641-AB98-4AD5-8B61-CF947400B9AE}" type="presOf" srcId="{D6EE524E-E3F4-4F92-902D-BAFBC05F53CD}" destId="{FC9B10BC-54B5-4491-B911-9E90C1F6B423}" srcOrd="0" destOrd="0" presId="urn:microsoft.com/office/officeart/2005/8/layout/bProcess2"/>
    <dgm:cxn modelId="{E745A041-D2C7-4754-9CA2-798B36FADBB0}" type="presOf" srcId="{66317269-EBBE-4316-9B06-339FD62227F3}" destId="{B81797A0-FDD9-47F8-9784-9828001D0F8B}" srcOrd="0" destOrd="0" presId="urn:microsoft.com/office/officeart/2005/8/layout/bProcess2"/>
    <dgm:cxn modelId="{0FE62A21-D540-4D76-8AD3-304441294790}" type="presOf" srcId="{E4ADB77F-08C5-4FAF-ABBB-654CF96424BB}" destId="{2820B373-A66A-44B1-B790-4ED2DF80C246}" srcOrd="0" destOrd="0" presId="urn:microsoft.com/office/officeart/2005/8/layout/bProcess2"/>
    <dgm:cxn modelId="{16246BE3-0FC3-42EB-9E32-E82681D4CD1B}" srcId="{D6EE524E-E3F4-4F92-902D-BAFBC05F53CD}" destId="{CA1D63F0-4A5E-4B7C-A3FA-E58510D86ABD}" srcOrd="2" destOrd="0" parTransId="{18FE3A72-B61D-4A6C-AD48-01CB2A436411}" sibTransId="{53AA2E23-A7F7-4F86-AD36-FB838C403C2D}"/>
    <dgm:cxn modelId="{ED1D09E0-47C7-40F5-89A1-01D2B002F3D0}" type="presOf" srcId="{4C405A43-DE75-4A53-B1F2-AB51A005D976}" destId="{49079613-6724-413F-8BC6-4FC472EFBF3C}" srcOrd="0" destOrd="0" presId="urn:microsoft.com/office/officeart/2005/8/layout/bProcess2"/>
    <dgm:cxn modelId="{D1E0F3F3-7558-43C5-B267-CA1E74783439}" type="presOf" srcId="{CA1D63F0-4A5E-4B7C-A3FA-E58510D86ABD}" destId="{2A7BC131-543C-4540-A03A-23F2D4225172}" srcOrd="0" destOrd="0" presId="urn:microsoft.com/office/officeart/2005/8/layout/bProcess2"/>
    <dgm:cxn modelId="{5FE6F2E3-9663-46DF-982E-0FE372867364}" srcId="{D6EE524E-E3F4-4F92-902D-BAFBC05F53CD}" destId="{E4ADB77F-08C5-4FAF-ABBB-654CF96424BB}" srcOrd="1" destOrd="0" parTransId="{15D09B37-2FCC-4C11-85CE-AA3D1937A35A}" sibTransId="{66317269-EBBE-4316-9B06-339FD62227F3}"/>
    <dgm:cxn modelId="{E77E5587-C682-4B78-9F6C-4AA8912324F5}" type="presOf" srcId="{9B871E92-2292-42D8-A025-E26B467D3AA8}" destId="{5A8E25EB-E48C-4FB1-9C09-59DB5D7CF84D}" srcOrd="0" destOrd="0" presId="urn:microsoft.com/office/officeart/2005/8/layout/bProcess2"/>
    <dgm:cxn modelId="{2331CB5A-0480-4024-BA21-D7CBFC7A7FE7}" type="presParOf" srcId="{FC9B10BC-54B5-4491-B911-9E90C1F6B423}" destId="{49079613-6724-413F-8BC6-4FC472EFBF3C}" srcOrd="0" destOrd="0" presId="urn:microsoft.com/office/officeart/2005/8/layout/bProcess2"/>
    <dgm:cxn modelId="{2E6391B3-2F95-4A78-A1B5-391AD4A90077}" type="presParOf" srcId="{FC9B10BC-54B5-4491-B911-9E90C1F6B423}" destId="{5A8E25EB-E48C-4FB1-9C09-59DB5D7CF84D}" srcOrd="1" destOrd="0" presId="urn:microsoft.com/office/officeart/2005/8/layout/bProcess2"/>
    <dgm:cxn modelId="{CB923C8D-AF56-4595-82D0-48799564E536}" type="presParOf" srcId="{FC9B10BC-54B5-4491-B911-9E90C1F6B423}" destId="{B3E6A4F5-060A-4B46-A950-D1689E6A7EF8}" srcOrd="2" destOrd="0" presId="urn:microsoft.com/office/officeart/2005/8/layout/bProcess2"/>
    <dgm:cxn modelId="{F71C2386-E691-4466-9815-B8C91BB272B6}" type="presParOf" srcId="{B3E6A4F5-060A-4B46-A950-D1689E6A7EF8}" destId="{2F679562-410A-4503-922D-7F7260EC396A}" srcOrd="0" destOrd="0" presId="urn:microsoft.com/office/officeart/2005/8/layout/bProcess2"/>
    <dgm:cxn modelId="{C589BC1D-A9F4-4F29-9A79-0001E1651C72}" type="presParOf" srcId="{B3E6A4F5-060A-4B46-A950-D1689E6A7EF8}" destId="{2820B373-A66A-44B1-B790-4ED2DF80C246}" srcOrd="1" destOrd="0" presId="urn:microsoft.com/office/officeart/2005/8/layout/bProcess2"/>
    <dgm:cxn modelId="{175713B4-A433-4733-93AC-98DF36E145E5}" type="presParOf" srcId="{FC9B10BC-54B5-4491-B911-9E90C1F6B423}" destId="{B81797A0-FDD9-47F8-9784-9828001D0F8B}" srcOrd="3" destOrd="0" presId="urn:microsoft.com/office/officeart/2005/8/layout/bProcess2"/>
    <dgm:cxn modelId="{19DB4FB8-3304-447D-97F7-BD0E9DEB1969}" type="presParOf" srcId="{FC9B10BC-54B5-4491-B911-9E90C1F6B423}" destId="{2A7BC131-543C-4540-A03A-23F2D4225172}" srcOrd="4"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85C5866-3433-4F06-BE7F-152E6397D16B}" type="doc">
      <dgm:prSet loTypeId="urn:microsoft.com/office/officeart/2005/8/layout/lProcess1" loCatId="process" qsTypeId="urn:microsoft.com/office/officeart/2005/8/quickstyle/simple1" qsCatId="simple" csTypeId="urn:microsoft.com/office/officeart/2005/8/colors/colorful2" csCatId="colorful" phldr="1"/>
      <dgm:spPr/>
      <dgm:t>
        <a:bodyPr/>
        <a:lstStyle/>
        <a:p>
          <a:endParaRPr lang="es-EC"/>
        </a:p>
      </dgm:t>
    </dgm:pt>
    <dgm:pt modelId="{E1F8613B-2091-4CF5-98DD-B6CF0DD04583}">
      <dgm:prSet phldrT="[Texto]"/>
      <dgm:spPr/>
      <dgm:t>
        <a:bodyPr/>
        <a:lstStyle/>
        <a:p>
          <a:r>
            <a:rPr lang="es-EC" b="1" dirty="0" smtClean="0"/>
            <a:t>LA SEGURIDAD Y VENTAJAS DE LA ESCALA </a:t>
          </a:r>
          <a:endParaRPr lang="es-EC" dirty="0"/>
        </a:p>
      </dgm:t>
    </dgm:pt>
    <dgm:pt modelId="{5427538A-108A-4E6E-A775-267705346576}" type="parTrans" cxnId="{EDD610D8-C373-4160-B1E8-918881957794}">
      <dgm:prSet/>
      <dgm:spPr/>
      <dgm:t>
        <a:bodyPr/>
        <a:lstStyle/>
        <a:p>
          <a:endParaRPr lang="es-EC"/>
        </a:p>
      </dgm:t>
    </dgm:pt>
    <dgm:pt modelId="{40C50E2A-64EE-4DD0-9AAB-19CA542C57C2}" type="sibTrans" cxnId="{EDD610D8-C373-4160-B1E8-918881957794}">
      <dgm:prSet/>
      <dgm:spPr/>
      <dgm:t>
        <a:bodyPr/>
        <a:lstStyle/>
        <a:p>
          <a:endParaRPr lang="es-EC"/>
        </a:p>
      </dgm:t>
    </dgm:pt>
    <dgm:pt modelId="{323E86D8-BDDC-4BFC-BD31-F60765339BF3}">
      <dgm:prSet phldrT="[Texto]"/>
      <dgm:spPr/>
      <dgm:t>
        <a:bodyPr/>
        <a:lstStyle/>
        <a:p>
          <a:r>
            <a:rPr lang="es-EC" b="1" dirty="0" smtClean="0"/>
            <a:t>UBICACIONES MÚLTIPLES</a:t>
          </a:r>
          <a:endParaRPr lang="es-EC" dirty="0"/>
        </a:p>
      </dgm:t>
    </dgm:pt>
    <dgm:pt modelId="{7741F565-05F6-4B97-AA70-D8CEB4BF4751}" type="parTrans" cxnId="{58CF79D7-0BF8-4838-845E-80D53E32C8B0}">
      <dgm:prSet/>
      <dgm:spPr/>
      <dgm:t>
        <a:bodyPr/>
        <a:lstStyle/>
        <a:p>
          <a:endParaRPr lang="es-EC"/>
        </a:p>
      </dgm:t>
    </dgm:pt>
    <dgm:pt modelId="{59081315-DFAD-4A4A-A57A-9BAE89CE62EB}" type="sibTrans" cxnId="{58CF79D7-0BF8-4838-845E-80D53E32C8B0}">
      <dgm:prSet/>
      <dgm:spPr/>
      <dgm:t>
        <a:bodyPr/>
        <a:lstStyle/>
        <a:p>
          <a:endParaRPr lang="es-EC"/>
        </a:p>
      </dgm:t>
    </dgm:pt>
    <dgm:pt modelId="{B54DF007-2270-4FB9-8FBE-D96390EDA67B}">
      <dgm:prSet phldrT="[Texto]"/>
      <dgm:spPr/>
      <dgm:t>
        <a:bodyPr/>
        <a:lstStyle/>
        <a:p>
          <a:r>
            <a:rPr lang="es-EC" b="1" dirty="0" smtClean="0"/>
            <a:t>REDES DE PROXIMIDAD </a:t>
          </a:r>
          <a:endParaRPr lang="es-EC" dirty="0"/>
        </a:p>
      </dgm:t>
    </dgm:pt>
    <dgm:pt modelId="{7709A4F5-101B-4E71-BD50-FB94AA140BDA}" type="parTrans" cxnId="{2FF6102D-6ECC-46E9-BEB1-7BF5491F9627}">
      <dgm:prSet/>
      <dgm:spPr/>
      <dgm:t>
        <a:bodyPr/>
        <a:lstStyle/>
        <a:p>
          <a:endParaRPr lang="es-EC"/>
        </a:p>
      </dgm:t>
    </dgm:pt>
    <dgm:pt modelId="{4A1A6404-62AE-495D-A54C-DD610C33FF30}" type="sibTrans" cxnId="{2FF6102D-6ECC-46E9-BEB1-7BF5491F9627}">
      <dgm:prSet/>
      <dgm:spPr/>
      <dgm:t>
        <a:bodyPr/>
        <a:lstStyle/>
        <a:p>
          <a:endParaRPr lang="es-EC"/>
        </a:p>
      </dgm:t>
    </dgm:pt>
    <dgm:pt modelId="{A59B0B56-0094-4E06-B406-730DD68D9D6D}">
      <dgm:prSet phldrT="[Texto]"/>
      <dgm:spPr/>
      <dgm:t>
        <a:bodyPr/>
        <a:lstStyle/>
        <a:p>
          <a:r>
            <a:rPr lang="es-EC" b="1" dirty="0" smtClean="0"/>
            <a:t>MEJORA DEL TIEMPO DE RESPUESTA A LOS INCIDENTES</a:t>
          </a:r>
          <a:endParaRPr lang="es-EC" dirty="0"/>
        </a:p>
      </dgm:t>
    </dgm:pt>
    <dgm:pt modelId="{F1FADA87-1D5D-4554-A807-E2025456967E}" type="parTrans" cxnId="{87A419C8-70FD-4CF2-A137-87183AC82FFF}">
      <dgm:prSet/>
      <dgm:spPr/>
      <dgm:t>
        <a:bodyPr/>
        <a:lstStyle/>
        <a:p>
          <a:endParaRPr lang="es-EC"/>
        </a:p>
      </dgm:t>
    </dgm:pt>
    <dgm:pt modelId="{6081E6AE-7B38-4BFB-895D-01F9118D3445}" type="sibTrans" cxnId="{87A419C8-70FD-4CF2-A137-87183AC82FFF}">
      <dgm:prSet/>
      <dgm:spPr/>
      <dgm:t>
        <a:bodyPr/>
        <a:lstStyle/>
        <a:p>
          <a:endParaRPr lang="es-EC"/>
        </a:p>
      </dgm:t>
    </dgm:pt>
    <dgm:pt modelId="{C41869E6-F209-4BD1-86C8-EBBEA8F5CBA8}">
      <dgm:prSet phldrT="[Texto]"/>
      <dgm:spPr/>
      <dgm:t>
        <a:bodyPr/>
        <a:lstStyle/>
        <a:p>
          <a:r>
            <a:rPr lang="es-EC" b="1" dirty="0" smtClean="0"/>
            <a:t>GESTIÓN DE AMENAZAS</a:t>
          </a:r>
          <a:endParaRPr lang="es-EC" dirty="0"/>
        </a:p>
      </dgm:t>
    </dgm:pt>
    <dgm:pt modelId="{A0020ABA-BEFB-427B-B8EE-91590FC7171B}" type="parTrans" cxnId="{DB96AE01-DB7D-4188-81A7-F6B77AC6EC41}">
      <dgm:prSet/>
      <dgm:spPr/>
      <dgm:t>
        <a:bodyPr/>
        <a:lstStyle/>
        <a:p>
          <a:endParaRPr lang="es-EC"/>
        </a:p>
      </dgm:t>
    </dgm:pt>
    <dgm:pt modelId="{4183618F-4BD1-4AFA-8F4B-2BC971B97610}" type="sibTrans" cxnId="{DB96AE01-DB7D-4188-81A7-F6B77AC6EC41}">
      <dgm:prSet/>
      <dgm:spPr/>
      <dgm:t>
        <a:bodyPr/>
        <a:lstStyle/>
        <a:p>
          <a:endParaRPr lang="es-EC"/>
        </a:p>
      </dgm:t>
    </dgm:pt>
    <dgm:pt modelId="{CB697F1C-C3E1-48F2-A678-16638E4F2AED}" type="pres">
      <dgm:prSet presAssocID="{385C5866-3433-4F06-BE7F-152E6397D16B}" presName="Name0" presStyleCnt="0">
        <dgm:presLayoutVars>
          <dgm:dir/>
          <dgm:animLvl val="lvl"/>
          <dgm:resizeHandles val="exact"/>
        </dgm:presLayoutVars>
      </dgm:prSet>
      <dgm:spPr/>
      <dgm:t>
        <a:bodyPr/>
        <a:lstStyle/>
        <a:p>
          <a:endParaRPr lang="es-EC"/>
        </a:p>
      </dgm:t>
    </dgm:pt>
    <dgm:pt modelId="{30AA47E2-11F5-4E08-BC0D-5B7D3FC428EE}" type="pres">
      <dgm:prSet presAssocID="{E1F8613B-2091-4CF5-98DD-B6CF0DD04583}" presName="vertFlow" presStyleCnt="0"/>
      <dgm:spPr/>
    </dgm:pt>
    <dgm:pt modelId="{285B15A5-DE37-4254-8C60-1E0944DBA130}" type="pres">
      <dgm:prSet presAssocID="{E1F8613B-2091-4CF5-98DD-B6CF0DD04583}" presName="header" presStyleLbl="node1" presStyleIdx="0" presStyleCnt="2"/>
      <dgm:spPr/>
      <dgm:t>
        <a:bodyPr/>
        <a:lstStyle/>
        <a:p>
          <a:endParaRPr lang="es-EC"/>
        </a:p>
      </dgm:t>
    </dgm:pt>
    <dgm:pt modelId="{690D2C77-CE13-48B7-87D1-543F732B901C}" type="pres">
      <dgm:prSet presAssocID="{7741F565-05F6-4B97-AA70-D8CEB4BF4751}" presName="parTrans" presStyleLbl="sibTrans2D1" presStyleIdx="0" presStyleCnt="3"/>
      <dgm:spPr/>
      <dgm:t>
        <a:bodyPr/>
        <a:lstStyle/>
        <a:p>
          <a:endParaRPr lang="es-EC"/>
        </a:p>
      </dgm:t>
    </dgm:pt>
    <dgm:pt modelId="{AA762D44-09F9-408F-961A-0C6CBC58E332}" type="pres">
      <dgm:prSet presAssocID="{323E86D8-BDDC-4BFC-BD31-F60765339BF3}" presName="child" presStyleLbl="alignAccFollowNode1" presStyleIdx="0" presStyleCnt="3">
        <dgm:presLayoutVars>
          <dgm:chMax val="0"/>
          <dgm:bulletEnabled val="1"/>
        </dgm:presLayoutVars>
      </dgm:prSet>
      <dgm:spPr/>
      <dgm:t>
        <a:bodyPr/>
        <a:lstStyle/>
        <a:p>
          <a:endParaRPr lang="es-EC"/>
        </a:p>
      </dgm:t>
    </dgm:pt>
    <dgm:pt modelId="{63A296BA-DE5D-404D-A312-62D08FAAF237}" type="pres">
      <dgm:prSet presAssocID="{59081315-DFAD-4A4A-A57A-9BAE89CE62EB}" presName="sibTrans" presStyleLbl="sibTrans2D1" presStyleIdx="1" presStyleCnt="3"/>
      <dgm:spPr/>
      <dgm:t>
        <a:bodyPr/>
        <a:lstStyle/>
        <a:p>
          <a:endParaRPr lang="es-EC"/>
        </a:p>
      </dgm:t>
    </dgm:pt>
    <dgm:pt modelId="{835A4A6B-5B47-4A7F-954D-72C27BFE14E5}" type="pres">
      <dgm:prSet presAssocID="{B54DF007-2270-4FB9-8FBE-D96390EDA67B}" presName="child" presStyleLbl="alignAccFollowNode1" presStyleIdx="1" presStyleCnt="3">
        <dgm:presLayoutVars>
          <dgm:chMax val="0"/>
          <dgm:bulletEnabled val="1"/>
        </dgm:presLayoutVars>
      </dgm:prSet>
      <dgm:spPr/>
      <dgm:t>
        <a:bodyPr/>
        <a:lstStyle/>
        <a:p>
          <a:endParaRPr lang="es-EC"/>
        </a:p>
      </dgm:t>
    </dgm:pt>
    <dgm:pt modelId="{8108ADFF-6CED-42C9-A3AE-00DF46975464}" type="pres">
      <dgm:prSet presAssocID="{E1F8613B-2091-4CF5-98DD-B6CF0DD04583}" presName="hSp" presStyleCnt="0"/>
      <dgm:spPr/>
    </dgm:pt>
    <dgm:pt modelId="{126498D8-68B9-48D8-BC60-94AA9F0C1B97}" type="pres">
      <dgm:prSet presAssocID="{A59B0B56-0094-4E06-B406-730DD68D9D6D}" presName="vertFlow" presStyleCnt="0"/>
      <dgm:spPr/>
    </dgm:pt>
    <dgm:pt modelId="{702F48B8-705A-46A3-B33F-DF91375B1932}" type="pres">
      <dgm:prSet presAssocID="{A59B0B56-0094-4E06-B406-730DD68D9D6D}" presName="header" presStyleLbl="node1" presStyleIdx="1" presStyleCnt="2"/>
      <dgm:spPr/>
      <dgm:t>
        <a:bodyPr/>
        <a:lstStyle/>
        <a:p>
          <a:endParaRPr lang="es-EC"/>
        </a:p>
      </dgm:t>
    </dgm:pt>
    <dgm:pt modelId="{8DC3F5DB-B83B-45AE-B7A5-C077123D1705}" type="pres">
      <dgm:prSet presAssocID="{A0020ABA-BEFB-427B-B8EE-91590FC7171B}" presName="parTrans" presStyleLbl="sibTrans2D1" presStyleIdx="2" presStyleCnt="3"/>
      <dgm:spPr/>
      <dgm:t>
        <a:bodyPr/>
        <a:lstStyle/>
        <a:p>
          <a:endParaRPr lang="es-EC"/>
        </a:p>
      </dgm:t>
    </dgm:pt>
    <dgm:pt modelId="{D30B9490-7812-4D02-8E44-7CE32B24135F}" type="pres">
      <dgm:prSet presAssocID="{C41869E6-F209-4BD1-86C8-EBBEA8F5CBA8}" presName="child" presStyleLbl="alignAccFollowNode1" presStyleIdx="2" presStyleCnt="3">
        <dgm:presLayoutVars>
          <dgm:chMax val="0"/>
          <dgm:bulletEnabled val="1"/>
        </dgm:presLayoutVars>
      </dgm:prSet>
      <dgm:spPr/>
      <dgm:t>
        <a:bodyPr/>
        <a:lstStyle/>
        <a:p>
          <a:endParaRPr lang="es-EC"/>
        </a:p>
      </dgm:t>
    </dgm:pt>
  </dgm:ptLst>
  <dgm:cxnLst>
    <dgm:cxn modelId="{EDD610D8-C373-4160-B1E8-918881957794}" srcId="{385C5866-3433-4F06-BE7F-152E6397D16B}" destId="{E1F8613B-2091-4CF5-98DD-B6CF0DD04583}" srcOrd="0" destOrd="0" parTransId="{5427538A-108A-4E6E-A775-267705346576}" sibTransId="{40C50E2A-64EE-4DD0-9AAB-19CA542C57C2}"/>
    <dgm:cxn modelId="{DB96AE01-DB7D-4188-81A7-F6B77AC6EC41}" srcId="{A59B0B56-0094-4E06-B406-730DD68D9D6D}" destId="{C41869E6-F209-4BD1-86C8-EBBEA8F5CBA8}" srcOrd="0" destOrd="0" parTransId="{A0020ABA-BEFB-427B-B8EE-91590FC7171B}" sibTransId="{4183618F-4BD1-4AFA-8F4B-2BC971B97610}"/>
    <dgm:cxn modelId="{58CF79D7-0BF8-4838-845E-80D53E32C8B0}" srcId="{E1F8613B-2091-4CF5-98DD-B6CF0DD04583}" destId="{323E86D8-BDDC-4BFC-BD31-F60765339BF3}" srcOrd="0" destOrd="0" parTransId="{7741F565-05F6-4B97-AA70-D8CEB4BF4751}" sibTransId="{59081315-DFAD-4A4A-A57A-9BAE89CE62EB}"/>
    <dgm:cxn modelId="{90256392-B0FE-4D66-BE13-0495B93C67A3}" type="presOf" srcId="{E1F8613B-2091-4CF5-98DD-B6CF0DD04583}" destId="{285B15A5-DE37-4254-8C60-1E0944DBA130}" srcOrd="0" destOrd="0" presId="urn:microsoft.com/office/officeart/2005/8/layout/lProcess1"/>
    <dgm:cxn modelId="{2FF6102D-6ECC-46E9-BEB1-7BF5491F9627}" srcId="{E1F8613B-2091-4CF5-98DD-B6CF0DD04583}" destId="{B54DF007-2270-4FB9-8FBE-D96390EDA67B}" srcOrd="1" destOrd="0" parTransId="{7709A4F5-101B-4E71-BD50-FB94AA140BDA}" sibTransId="{4A1A6404-62AE-495D-A54C-DD610C33FF30}"/>
    <dgm:cxn modelId="{35A480D7-D354-4F28-85E3-964496DE70C9}" type="presOf" srcId="{A0020ABA-BEFB-427B-B8EE-91590FC7171B}" destId="{8DC3F5DB-B83B-45AE-B7A5-C077123D1705}" srcOrd="0" destOrd="0" presId="urn:microsoft.com/office/officeart/2005/8/layout/lProcess1"/>
    <dgm:cxn modelId="{70B9A174-B0DB-4297-8018-3D39F9461FE6}" type="presOf" srcId="{7741F565-05F6-4B97-AA70-D8CEB4BF4751}" destId="{690D2C77-CE13-48B7-87D1-543F732B901C}" srcOrd="0" destOrd="0" presId="urn:microsoft.com/office/officeart/2005/8/layout/lProcess1"/>
    <dgm:cxn modelId="{87A419C8-70FD-4CF2-A137-87183AC82FFF}" srcId="{385C5866-3433-4F06-BE7F-152E6397D16B}" destId="{A59B0B56-0094-4E06-B406-730DD68D9D6D}" srcOrd="1" destOrd="0" parTransId="{F1FADA87-1D5D-4554-A807-E2025456967E}" sibTransId="{6081E6AE-7B38-4BFB-895D-01F9118D3445}"/>
    <dgm:cxn modelId="{1B79B6FE-26BB-4848-88E2-5F7F7ECF4F57}" type="presOf" srcId="{385C5866-3433-4F06-BE7F-152E6397D16B}" destId="{CB697F1C-C3E1-48F2-A678-16638E4F2AED}" srcOrd="0" destOrd="0" presId="urn:microsoft.com/office/officeart/2005/8/layout/lProcess1"/>
    <dgm:cxn modelId="{9ABAD989-D269-47FF-9EE9-114AC945B63C}" type="presOf" srcId="{323E86D8-BDDC-4BFC-BD31-F60765339BF3}" destId="{AA762D44-09F9-408F-961A-0C6CBC58E332}" srcOrd="0" destOrd="0" presId="urn:microsoft.com/office/officeart/2005/8/layout/lProcess1"/>
    <dgm:cxn modelId="{70B6D7A1-6FA9-40BD-A4B1-6272E847C9B6}" type="presOf" srcId="{A59B0B56-0094-4E06-B406-730DD68D9D6D}" destId="{702F48B8-705A-46A3-B33F-DF91375B1932}" srcOrd="0" destOrd="0" presId="urn:microsoft.com/office/officeart/2005/8/layout/lProcess1"/>
    <dgm:cxn modelId="{4E40B11C-387C-4102-89EE-2DC7EE21A5C7}" type="presOf" srcId="{C41869E6-F209-4BD1-86C8-EBBEA8F5CBA8}" destId="{D30B9490-7812-4D02-8E44-7CE32B24135F}" srcOrd="0" destOrd="0" presId="urn:microsoft.com/office/officeart/2005/8/layout/lProcess1"/>
    <dgm:cxn modelId="{2D871D5A-C0D3-461E-9596-3EEF3949A6D3}" type="presOf" srcId="{59081315-DFAD-4A4A-A57A-9BAE89CE62EB}" destId="{63A296BA-DE5D-404D-A312-62D08FAAF237}" srcOrd="0" destOrd="0" presId="urn:microsoft.com/office/officeart/2005/8/layout/lProcess1"/>
    <dgm:cxn modelId="{25396408-770D-485F-ADE9-7D94850F02D8}" type="presOf" srcId="{B54DF007-2270-4FB9-8FBE-D96390EDA67B}" destId="{835A4A6B-5B47-4A7F-954D-72C27BFE14E5}" srcOrd="0" destOrd="0" presId="urn:microsoft.com/office/officeart/2005/8/layout/lProcess1"/>
    <dgm:cxn modelId="{0C794FF9-716F-4CB6-B85E-A8EF3138FBE2}" type="presParOf" srcId="{CB697F1C-C3E1-48F2-A678-16638E4F2AED}" destId="{30AA47E2-11F5-4E08-BC0D-5B7D3FC428EE}" srcOrd="0" destOrd="0" presId="urn:microsoft.com/office/officeart/2005/8/layout/lProcess1"/>
    <dgm:cxn modelId="{1B3DE07F-4DEF-4F60-95B3-1355115634C6}" type="presParOf" srcId="{30AA47E2-11F5-4E08-BC0D-5B7D3FC428EE}" destId="{285B15A5-DE37-4254-8C60-1E0944DBA130}" srcOrd="0" destOrd="0" presId="urn:microsoft.com/office/officeart/2005/8/layout/lProcess1"/>
    <dgm:cxn modelId="{1994C3A9-4836-4697-8E80-A717EB990F54}" type="presParOf" srcId="{30AA47E2-11F5-4E08-BC0D-5B7D3FC428EE}" destId="{690D2C77-CE13-48B7-87D1-543F732B901C}" srcOrd="1" destOrd="0" presId="urn:microsoft.com/office/officeart/2005/8/layout/lProcess1"/>
    <dgm:cxn modelId="{B23DD453-16AF-4E10-9E33-D67E6ABB6ED2}" type="presParOf" srcId="{30AA47E2-11F5-4E08-BC0D-5B7D3FC428EE}" destId="{AA762D44-09F9-408F-961A-0C6CBC58E332}" srcOrd="2" destOrd="0" presId="urn:microsoft.com/office/officeart/2005/8/layout/lProcess1"/>
    <dgm:cxn modelId="{0260D488-432E-4953-AE64-88B1F8DD77D0}" type="presParOf" srcId="{30AA47E2-11F5-4E08-BC0D-5B7D3FC428EE}" destId="{63A296BA-DE5D-404D-A312-62D08FAAF237}" srcOrd="3" destOrd="0" presId="urn:microsoft.com/office/officeart/2005/8/layout/lProcess1"/>
    <dgm:cxn modelId="{6759F705-B487-4F9A-9743-C0D592C395CB}" type="presParOf" srcId="{30AA47E2-11F5-4E08-BC0D-5B7D3FC428EE}" destId="{835A4A6B-5B47-4A7F-954D-72C27BFE14E5}" srcOrd="4" destOrd="0" presId="urn:microsoft.com/office/officeart/2005/8/layout/lProcess1"/>
    <dgm:cxn modelId="{2C688490-C716-4E6D-8658-B5CF5A79431E}" type="presParOf" srcId="{CB697F1C-C3E1-48F2-A678-16638E4F2AED}" destId="{8108ADFF-6CED-42C9-A3AE-00DF46975464}" srcOrd="1" destOrd="0" presId="urn:microsoft.com/office/officeart/2005/8/layout/lProcess1"/>
    <dgm:cxn modelId="{FF4398C9-401B-4A01-A143-6B8B8C7A3E21}" type="presParOf" srcId="{CB697F1C-C3E1-48F2-A678-16638E4F2AED}" destId="{126498D8-68B9-48D8-BC60-94AA9F0C1B97}" srcOrd="2" destOrd="0" presId="urn:microsoft.com/office/officeart/2005/8/layout/lProcess1"/>
    <dgm:cxn modelId="{C0C81B8E-B934-4C3A-81D3-BD4D5BE89112}" type="presParOf" srcId="{126498D8-68B9-48D8-BC60-94AA9F0C1B97}" destId="{702F48B8-705A-46A3-B33F-DF91375B1932}" srcOrd="0" destOrd="0" presId="urn:microsoft.com/office/officeart/2005/8/layout/lProcess1"/>
    <dgm:cxn modelId="{08500928-8CB9-4835-AE5F-25A45BE1D102}" type="presParOf" srcId="{126498D8-68B9-48D8-BC60-94AA9F0C1B97}" destId="{8DC3F5DB-B83B-45AE-B7A5-C077123D1705}" srcOrd="1" destOrd="0" presId="urn:microsoft.com/office/officeart/2005/8/layout/lProcess1"/>
    <dgm:cxn modelId="{E57ABAA3-2A88-4E84-A292-53B016B26BD3}" type="presParOf" srcId="{126498D8-68B9-48D8-BC60-94AA9F0C1B97}" destId="{D30B9490-7812-4D02-8E44-7CE32B24135F}"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3C374-5CC2-4B48-8A5A-7767F64229DE}">
      <dsp:nvSpPr>
        <dsp:cNvPr id="0" name=""/>
        <dsp:cNvSpPr/>
      </dsp:nvSpPr>
      <dsp:spPr>
        <a:xfrm>
          <a:off x="3263899" y="1263"/>
          <a:ext cx="1609104" cy="160910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1" kern="1200" dirty="0" smtClean="0"/>
            <a:t>AUTO-SERVICIO BAJO DEMANDA</a:t>
          </a:r>
          <a:endParaRPr lang="es-EC" sz="1100" kern="1200" dirty="0" smtClean="0"/>
        </a:p>
      </dsp:txBody>
      <dsp:txXfrm>
        <a:off x="3499547" y="236911"/>
        <a:ext cx="1137808" cy="1137808"/>
      </dsp:txXfrm>
    </dsp:sp>
    <dsp:sp modelId="{F22EA6DD-23E0-4FFE-AD11-AC9EDE64B82B}">
      <dsp:nvSpPr>
        <dsp:cNvPr id="0" name=""/>
        <dsp:cNvSpPr/>
      </dsp:nvSpPr>
      <dsp:spPr>
        <a:xfrm rot="2160000">
          <a:off x="4822052" y="1237046"/>
          <a:ext cx="427350" cy="54307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a:off x="4834294" y="1307981"/>
        <a:ext cx="299145" cy="325844"/>
      </dsp:txXfrm>
    </dsp:sp>
    <dsp:sp modelId="{658E3F88-1E28-49BA-8DA6-F0D3327EED34}">
      <dsp:nvSpPr>
        <dsp:cNvPr id="0" name=""/>
        <dsp:cNvSpPr/>
      </dsp:nvSpPr>
      <dsp:spPr>
        <a:xfrm>
          <a:off x="5218021" y="1421016"/>
          <a:ext cx="1609104" cy="160910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1" kern="1200" dirty="0" smtClean="0"/>
            <a:t>ACCESO DESDE LA RED (PÚBLICA, PRIVADA, HÍBRIDA, COMUNITARIA)</a:t>
          </a:r>
          <a:endParaRPr lang="es-EC" sz="1100" kern="1200" dirty="0"/>
        </a:p>
      </dsp:txBody>
      <dsp:txXfrm>
        <a:off x="5453669" y="1656664"/>
        <a:ext cx="1137808" cy="1137808"/>
      </dsp:txXfrm>
    </dsp:sp>
    <dsp:sp modelId="{64317B58-55D3-4797-A61F-DA3DE21DEEBC}">
      <dsp:nvSpPr>
        <dsp:cNvPr id="0" name=""/>
        <dsp:cNvSpPr/>
      </dsp:nvSpPr>
      <dsp:spPr>
        <a:xfrm rot="6480000">
          <a:off x="5439431" y="3091132"/>
          <a:ext cx="427350" cy="54307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rot="10800000">
        <a:off x="5523342" y="3138781"/>
        <a:ext cx="299145" cy="325844"/>
      </dsp:txXfrm>
    </dsp:sp>
    <dsp:sp modelId="{1E1C40EC-01BC-4454-9546-D29F113BC2E4}">
      <dsp:nvSpPr>
        <dsp:cNvPr id="0" name=""/>
        <dsp:cNvSpPr/>
      </dsp:nvSpPr>
      <dsp:spPr>
        <a:xfrm>
          <a:off x="4471613" y="3718223"/>
          <a:ext cx="1609104" cy="160910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1" kern="1200" dirty="0" smtClean="0"/>
            <a:t>RECURSOS SEGÚN CARACTERÍSTICAS DE SERVICIO</a:t>
          </a:r>
          <a:endParaRPr lang="es-EC" sz="1100" kern="1200" dirty="0"/>
        </a:p>
      </dsp:txBody>
      <dsp:txXfrm>
        <a:off x="4707261" y="3953871"/>
        <a:ext cx="1137808" cy="1137808"/>
      </dsp:txXfrm>
    </dsp:sp>
    <dsp:sp modelId="{042F629D-360C-4257-B568-B1D02E564B6B}">
      <dsp:nvSpPr>
        <dsp:cNvPr id="0" name=""/>
        <dsp:cNvSpPr/>
      </dsp:nvSpPr>
      <dsp:spPr>
        <a:xfrm rot="10800000">
          <a:off x="3866871" y="4251239"/>
          <a:ext cx="427350" cy="54307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rot="10800000">
        <a:off x="3995076" y="4359853"/>
        <a:ext cx="299145" cy="325844"/>
      </dsp:txXfrm>
    </dsp:sp>
    <dsp:sp modelId="{27565AAA-881B-46CB-ABC4-FCEE619BDE3A}">
      <dsp:nvSpPr>
        <dsp:cNvPr id="0" name=""/>
        <dsp:cNvSpPr/>
      </dsp:nvSpPr>
      <dsp:spPr>
        <a:xfrm>
          <a:off x="2056186" y="3718223"/>
          <a:ext cx="1609104" cy="160910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1" kern="1200" dirty="0" smtClean="0"/>
            <a:t>CAPACIDAD DE RÁPIDO CRECIMIENTO</a:t>
          </a:r>
          <a:endParaRPr lang="es-EC" sz="1100" kern="1200" dirty="0"/>
        </a:p>
      </dsp:txBody>
      <dsp:txXfrm>
        <a:off x="2291834" y="3953871"/>
        <a:ext cx="1137808" cy="1137808"/>
      </dsp:txXfrm>
    </dsp:sp>
    <dsp:sp modelId="{974C3739-9F4F-458F-8AD2-17EEF198C73C}">
      <dsp:nvSpPr>
        <dsp:cNvPr id="0" name=""/>
        <dsp:cNvSpPr/>
      </dsp:nvSpPr>
      <dsp:spPr>
        <a:xfrm rot="15120000">
          <a:off x="2277596" y="3114138"/>
          <a:ext cx="427350" cy="54307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rot="10800000">
        <a:off x="2361507" y="3283717"/>
        <a:ext cx="299145" cy="325844"/>
      </dsp:txXfrm>
    </dsp:sp>
    <dsp:sp modelId="{65527207-BC80-4813-9907-1CF482977968}">
      <dsp:nvSpPr>
        <dsp:cNvPr id="0" name=""/>
        <dsp:cNvSpPr/>
      </dsp:nvSpPr>
      <dsp:spPr>
        <a:xfrm>
          <a:off x="1309778" y="1421016"/>
          <a:ext cx="1609104" cy="160910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1" kern="1200" dirty="0" smtClean="0"/>
            <a:t>SERVICIO MEDIDO</a:t>
          </a:r>
          <a:endParaRPr lang="es-EC" sz="1100" kern="1200" dirty="0"/>
        </a:p>
      </dsp:txBody>
      <dsp:txXfrm>
        <a:off x="1545426" y="1656664"/>
        <a:ext cx="1137808" cy="1137808"/>
      </dsp:txXfrm>
    </dsp:sp>
    <dsp:sp modelId="{0249C7CA-6FD8-426B-884D-50B4AD730FB0}">
      <dsp:nvSpPr>
        <dsp:cNvPr id="0" name=""/>
        <dsp:cNvSpPr/>
      </dsp:nvSpPr>
      <dsp:spPr>
        <a:xfrm rot="19440000">
          <a:off x="2867931" y="1251265"/>
          <a:ext cx="427350" cy="543072"/>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a:off x="2880173" y="1397558"/>
        <a:ext cx="299145" cy="3258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CFC5E-7FCE-4A9E-807D-F02B546F29A5}">
      <dsp:nvSpPr>
        <dsp:cNvPr id="0" name=""/>
        <dsp:cNvSpPr/>
      </dsp:nvSpPr>
      <dsp:spPr>
        <a:xfrm>
          <a:off x="2731964" y="852298"/>
          <a:ext cx="597871" cy="91440"/>
        </a:xfrm>
        <a:custGeom>
          <a:avLst/>
          <a:gdLst/>
          <a:ahLst/>
          <a:cxnLst/>
          <a:rect l="0" t="0" r="0" b="0"/>
          <a:pathLst>
            <a:path>
              <a:moveTo>
                <a:pt x="0" y="45720"/>
              </a:moveTo>
              <a:lnTo>
                <a:pt x="59787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015188" y="894876"/>
        <a:ext cx="31423" cy="6284"/>
      </dsp:txXfrm>
    </dsp:sp>
    <dsp:sp modelId="{9E1089DC-D8F9-4A92-A58F-B2801494D9AE}">
      <dsp:nvSpPr>
        <dsp:cNvPr id="0" name=""/>
        <dsp:cNvSpPr/>
      </dsp:nvSpPr>
      <dsp:spPr>
        <a:xfrm>
          <a:off x="1279" y="78273"/>
          <a:ext cx="2732484" cy="163949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b="1" kern="1200" dirty="0" smtClean="0"/>
            <a:t>SEGURIDAD COMO ELEMENTO DIFERENCIADOR DE MERCADO</a:t>
          </a:r>
          <a:endParaRPr lang="es-EC" sz="1900" kern="1200" dirty="0"/>
        </a:p>
      </dsp:txBody>
      <dsp:txXfrm>
        <a:off x="1279" y="78273"/>
        <a:ext cx="2732484" cy="1639490"/>
      </dsp:txXfrm>
    </dsp:sp>
    <dsp:sp modelId="{0A81C98C-70AE-494E-B7E9-28CBBEFFB42B}">
      <dsp:nvSpPr>
        <dsp:cNvPr id="0" name=""/>
        <dsp:cNvSpPr/>
      </dsp:nvSpPr>
      <dsp:spPr>
        <a:xfrm>
          <a:off x="1367522" y="1715964"/>
          <a:ext cx="3360955" cy="597871"/>
        </a:xfrm>
        <a:custGeom>
          <a:avLst/>
          <a:gdLst/>
          <a:ahLst/>
          <a:cxnLst/>
          <a:rect l="0" t="0" r="0" b="0"/>
          <a:pathLst>
            <a:path>
              <a:moveTo>
                <a:pt x="3360955" y="0"/>
              </a:moveTo>
              <a:lnTo>
                <a:pt x="3360955" y="316035"/>
              </a:lnTo>
              <a:lnTo>
                <a:pt x="0" y="316035"/>
              </a:lnTo>
              <a:lnTo>
                <a:pt x="0" y="597871"/>
              </a:lnTo>
            </a:path>
          </a:pathLst>
        </a:custGeom>
        <a:noFill/>
        <a:ln w="9525" cap="flat" cmpd="sng" algn="ctr">
          <a:solidFill>
            <a:schemeClr val="accent2">
              <a:hueOff val="4681519"/>
              <a:satOff val="-5839"/>
              <a:lumOff val="137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962519" y="2011757"/>
        <a:ext cx="170960" cy="6284"/>
      </dsp:txXfrm>
    </dsp:sp>
    <dsp:sp modelId="{6EABE254-5C27-49D9-89B7-92B51FF1EA6A}">
      <dsp:nvSpPr>
        <dsp:cNvPr id="0" name=""/>
        <dsp:cNvSpPr/>
      </dsp:nvSpPr>
      <dsp:spPr>
        <a:xfrm>
          <a:off x="3362235" y="78273"/>
          <a:ext cx="2732484" cy="1639490"/>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b="1" kern="1200" dirty="0" smtClean="0"/>
            <a:t>INTERFACES NORMALIZADAS PARA SERVICIOS DE SEGURIDAD GESTIONADOS</a:t>
          </a:r>
          <a:endParaRPr lang="es-EC" sz="1900" kern="1200" dirty="0"/>
        </a:p>
      </dsp:txBody>
      <dsp:txXfrm>
        <a:off x="3362235" y="78273"/>
        <a:ext cx="2732484" cy="1639490"/>
      </dsp:txXfrm>
    </dsp:sp>
    <dsp:sp modelId="{CC9C09F6-6256-47D7-BD3E-C0405F6AF268}">
      <dsp:nvSpPr>
        <dsp:cNvPr id="0" name=""/>
        <dsp:cNvSpPr/>
      </dsp:nvSpPr>
      <dsp:spPr>
        <a:xfrm>
          <a:off x="1279" y="2346235"/>
          <a:ext cx="2732484" cy="1639490"/>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b="1" kern="1200" dirty="0" smtClean="0"/>
            <a:t>ESCALADA RÁPIDA E INTELIGENTE DE RECURSOS </a:t>
          </a:r>
          <a:endParaRPr lang="es-EC" sz="1900" kern="1200" dirty="0"/>
        </a:p>
      </dsp:txBody>
      <dsp:txXfrm>
        <a:off x="1279" y="2346235"/>
        <a:ext cx="2732484" cy="16394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0A81B-A794-4316-AA1A-B9C59F7BEF2D}">
      <dsp:nvSpPr>
        <dsp:cNvPr id="0" name=""/>
        <dsp:cNvSpPr/>
      </dsp:nvSpPr>
      <dsp:spPr>
        <a:xfrm>
          <a:off x="1995785" y="1179"/>
          <a:ext cx="2104429" cy="105221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t>NUBE PRIVADA COMUNITARIA E HÍBRIDA</a:t>
          </a:r>
          <a:endParaRPr lang="es-EC" sz="2000" kern="1200" dirty="0"/>
        </a:p>
      </dsp:txBody>
      <dsp:txXfrm>
        <a:off x="2026603" y="31997"/>
        <a:ext cx="2042793" cy="990578"/>
      </dsp:txXfrm>
    </dsp:sp>
    <dsp:sp modelId="{3790D83A-E6C0-4AF6-B07E-D6AF197F5436}">
      <dsp:nvSpPr>
        <dsp:cNvPr id="0" name=""/>
        <dsp:cNvSpPr/>
      </dsp:nvSpPr>
      <dsp:spPr>
        <a:xfrm rot="3600000">
          <a:off x="3368523" y="1847862"/>
          <a:ext cx="1096445" cy="368275"/>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3479006" y="1921517"/>
        <a:ext cx="875480" cy="220965"/>
      </dsp:txXfrm>
    </dsp:sp>
    <dsp:sp modelId="{07B0AC50-0B63-4D82-B88C-D4950EDB847A}">
      <dsp:nvSpPr>
        <dsp:cNvPr id="0" name=""/>
        <dsp:cNvSpPr/>
      </dsp:nvSpPr>
      <dsp:spPr>
        <a:xfrm>
          <a:off x="3733278" y="3010605"/>
          <a:ext cx="2104429" cy="1052214"/>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t>IDS (INTRUSIÓN DETECCIÓN SISTEMAS)</a:t>
          </a:r>
          <a:endParaRPr lang="es-EC" sz="2000" kern="1200" dirty="0"/>
        </a:p>
      </dsp:txBody>
      <dsp:txXfrm>
        <a:off x="3764096" y="3041423"/>
        <a:ext cx="2042793" cy="990578"/>
      </dsp:txXfrm>
    </dsp:sp>
    <dsp:sp modelId="{5B2FBCB9-DB27-4078-91EF-19A08146D0CE}">
      <dsp:nvSpPr>
        <dsp:cNvPr id="0" name=""/>
        <dsp:cNvSpPr/>
      </dsp:nvSpPr>
      <dsp:spPr>
        <a:xfrm rot="10800000">
          <a:off x="2499777" y="3352575"/>
          <a:ext cx="1096445" cy="368275"/>
        </a:xfrm>
        <a:prstGeom prst="leftRightArrow">
          <a:avLst>
            <a:gd name="adj1" fmla="val 60000"/>
            <a:gd name="adj2" fmla="val 5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rot="10800000">
        <a:off x="2610259" y="3426230"/>
        <a:ext cx="875480" cy="220965"/>
      </dsp:txXfrm>
    </dsp:sp>
    <dsp:sp modelId="{1A7D23F9-7E86-4F02-AC46-C84C250FCC71}">
      <dsp:nvSpPr>
        <dsp:cNvPr id="0" name=""/>
        <dsp:cNvSpPr/>
      </dsp:nvSpPr>
      <dsp:spPr>
        <a:xfrm>
          <a:off x="258291" y="3010605"/>
          <a:ext cx="2104429" cy="1052214"/>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t>CONTROL PERIMETRAL </a:t>
          </a:r>
          <a:endParaRPr lang="es-EC" sz="2000" kern="1200" dirty="0"/>
        </a:p>
      </dsp:txBody>
      <dsp:txXfrm>
        <a:off x="289109" y="3041423"/>
        <a:ext cx="2042793" cy="990578"/>
      </dsp:txXfrm>
    </dsp:sp>
    <dsp:sp modelId="{F7B61D6E-5443-478C-A1E7-06310E0FAE73}">
      <dsp:nvSpPr>
        <dsp:cNvPr id="0" name=""/>
        <dsp:cNvSpPr/>
      </dsp:nvSpPr>
      <dsp:spPr>
        <a:xfrm rot="18000000">
          <a:off x="1631030" y="1847862"/>
          <a:ext cx="1096445" cy="368275"/>
        </a:xfrm>
        <a:prstGeom prst="lef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1741513" y="1921517"/>
        <a:ext cx="875480" cy="2209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2F3AB-A902-4BF4-B2DE-2E79EEAE6E80}">
      <dsp:nvSpPr>
        <dsp:cNvPr id="0" name=""/>
        <dsp:cNvSpPr/>
      </dsp:nvSpPr>
      <dsp:spPr>
        <a:xfrm rot="5400000">
          <a:off x="1124839" y="1016163"/>
          <a:ext cx="1582840" cy="191098"/>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437694-E88C-4C6D-A9B8-F18D4D5C5270}">
      <dsp:nvSpPr>
        <dsp:cNvPr id="0" name=""/>
        <dsp:cNvSpPr/>
      </dsp:nvSpPr>
      <dsp:spPr>
        <a:xfrm>
          <a:off x="1486770" y="2760"/>
          <a:ext cx="2123321" cy="127399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t>PORTABILIDAD DE LA INFORMACIÓN</a:t>
          </a:r>
          <a:endParaRPr lang="es-EC" sz="1800" kern="1200" dirty="0"/>
        </a:p>
      </dsp:txBody>
      <dsp:txXfrm>
        <a:off x="1524084" y="40074"/>
        <a:ext cx="2048693" cy="1199365"/>
      </dsp:txXfrm>
    </dsp:sp>
    <dsp:sp modelId="{D9148161-CA79-48A4-9896-1A78FD7A58F9}">
      <dsp:nvSpPr>
        <dsp:cNvPr id="0" name=""/>
        <dsp:cNvSpPr/>
      </dsp:nvSpPr>
      <dsp:spPr>
        <a:xfrm rot="5400000">
          <a:off x="1124839" y="2608654"/>
          <a:ext cx="1582840" cy="191098"/>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2F33EB-D431-4FDE-A3AF-00CCD5E508EE}">
      <dsp:nvSpPr>
        <dsp:cNvPr id="0" name=""/>
        <dsp:cNvSpPr/>
      </dsp:nvSpPr>
      <dsp:spPr>
        <a:xfrm>
          <a:off x="1486770" y="1595251"/>
          <a:ext cx="2123321" cy="127399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t>LOCALIZACIÓN DEL PROCESO Y DE LOS DATOS</a:t>
          </a:r>
          <a:endParaRPr lang="es-EC" sz="1800" kern="1200" dirty="0"/>
        </a:p>
      </dsp:txBody>
      <dsp:txXfrm>
        <a:off x="1524084" y="1632565"/>
        <a:ext cx="2048693" cy="1199365"/>
      </dsp:txXfrm>
    </dsp:sp>
    <dsp:sp modelId="{39B6F62C-AD49-4733-A2FD-BE8F0451D191}">
      <dsp:nvSpPr>
        <dsp:cNvPr id="0" name=""/>
        <dsp:cNvSpPr/>
      </dsp:nvSpPr>
      <dsp:spPr>
        <a:xfrm>
          <a:off x="1921084" y="3404900"/>
          <a:ext cx="2814367" cy="191098"/>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347830-3E7D-4F29-96ED-C8FA902E42DE}">
      <dsp:nvSpPr>
        <dsp:cNvPr id="0" name=""/>
        <dsp:cNvSpPr/>
      </dsp:nvSpPr>
      <dsp:spPr>
        <a:xfrm>
          <a:off x="1486770" y="3187742"/>
          <a:ext cx="2123321" cy="127399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t>SUBCONTRATACIÓN</a:t>
          </a:r>
          <a:endParaRPr lang="es-EC" sz="1800" kern="1200" dirty="0"/>
        </a:p>
      </dsp:txBody>
      <dsp:txXfrm>
        <a:off x="1524084" y="3225056"/>
        <a:ext cx="2048693" cy="1199365"/>
      </dsp:txXfrm>
    </dsp:sp>
    <dsp:sp modelId="{8EF785BE-BEF5-406A-9C2F-0EC021C92DBE}">
      <dsp:nvSpPr>
        <dsp:cNvPr id="0" name=""/>
        <dsp:cNvSpPr/>
      </dsp:nvSpPr>
      <dsp:spPr>
        <a:xfrm rot="16200000">
          <a:off x="3948857" y="2608654"/>
          <a:ext cx="1582840" cy="191098"/>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A00120-446D-4502-AE4A-2E66E241D1AC}">
      <dsp:nvSpPr>
        <dsp:cNvPr id="0" name=""/>
        <dsp:cNvSpPr/>
      </dsp:nvSpPr>
      <dsp:spPr>
        <a:xfrm>
          <a:off x="4310788" y="3187742"/>
          <a:ext cx="2123321" cy="127399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t>LAS GARANTÍAS CONTRACTUALES</a:t>
          </a:r>
          <a:endParaRPr lang="es-EC" sz="1800" kern="1200" dirty="0"/>
        </a:p>
      </dsp:txBody>
      <dsp:txXfrm>
        <a:off x="4348102" y="3225056"/>
        <a:ext cx="2048693" cy="1199365"/>
      </dsp:txXfrm>
    </dsp:sp>
    <dsp:sp modelId="{428E15D9-80C0-4AED-B723-2316949D5D0F}">
      <dsp:nvSpPr>
        <dsp:cNvPr id="0" name=""/>
        <dsp:cNvSpPr/>
      </dsp:nvSpPr>
      <dsp:spPr>
        <a:xfrm rot="16200000">
          <a:off x="3948857" y="1016163"/>
          <a:ext cx="1582840" cy="191098"/>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C10235-55BB-4B1C-A7E3-618ECECCA9CC}">
      <dsp:nvSpPr>
        <dsp:cNvPr id="0" name=""/>
        <dsp:cNvSpPr/>
      </dsp:nvSpPr>
      <dsp:spPr>
        <a:xfrm>
          <a:off x="4310788" y="1595251"/>
          <a:ext cx="2123321" cy="127399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t>TRANSPARENCIA</a:t>
          </a:r>
          <a:endParaRPr lang="es-EC" sz="1800" kern="1200" dirty="0"/>
        </a:p>
      </dsp:txBody>
      <dsp:txXfrm>
        <a:off x="4348102" y="1632565"/>
        <a:ext cx="2048693" cy="1199365"/>
      </dsp:txXfrm>
    </dsp:sp>
    <dsp:sp modelId="{0BD1468B-7B2B-447E-8396-C13AC7786FA5}">
      <dsp:nvSpPr>
        <dsp:cNvPr id="0" name=""/>
        <dsp:cNvSpPr/>
      </dsp:nvSpPr>
      <dsp:spPr>
        <a:xfrm>
          <a:off x="4310788" y="2760"/>
          <a:ext cx="2123321" cy="127399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t>LOCALIZACIÓN</a:t>
          </a:r>
        </a:p>
        <a:p>
          <a:pPr lvl="0" algn="ctr" defTabSz="800100">
            <a:lnSpc>
              <a:spcPct val="90000"/>
            </a:lnSpc>
            <a:spcBef>
              <a:spcPct val="0"/>
            </a:spcBef>
            <a:spcAft>
              <a:spcPct val="35000"/>
            </a:spcAft>
          </a:pPr>
          <a:r>
            <a:rPr lang="es-EC" sz="1800" b="1" kern="1200" dirty="0" smtClean="0"/>
            <a:t>Y CONTROL</a:t>
          </a:r>
          <a:endParaRPr lang="es-EC" sz="1800" kern="1200" dirty="0"/>
        </a:p>
      </dsp:txBody>
      <dsp:txXfrm>
        <a:off x="4348102" y="40074"/>
        <a:ext cx="2048693" cy="119936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1378D-8619-41D1-B70D-0CAB2B29483E}">
      <dsp:nvSpPr>
        <dsp:cNvPr id="0" name=""/>
        <dsp:cNvSpPr/>
      </dsp:nvSpPr>
      <dsp:spPr>
        <a:xfrm>
          <a:off x="2874601" y="0"/>
          <a:ext cx="2807409" cy="2807836"/>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C2119A-E8E7-46C4-902B-4B7D30636EBD}">
      <dsp:nvSpPr>
        <dsp:cNvPr id="0" name=""/>
        <dsp:cNvSpPr/>
      </dsp:nvSpPr>
      <dsp:spPr>
        <a:xfrm>
          <a:off x="3495131" y="1013714"/>
          <a:ext cx="1560023" cy="779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t>EVALUAR LOS TRATAMIENTOS Y EL NIVEL DE PROTECCIÓN DE DATOS</a:t>
          </a:r>
          <a:endParaRPr lang="es-EC" sz="1200" kern="1200" dirty="0"/>
        </a:p>
      </dsp:txBody>
      <dsp:txXfrm>
        <a:off x="3495131" y="1013714"/>
        <a:ext cx="1560023" cy="779825"/>
      </dsp:txXfrm>
    </dsp:sp>
    <dsp:sp modelId="{7ED3E238-7531-4381-9F5D-2A6E2B2F947F}">
      <dsp:nvSpPr>
        <dsp:cNvPr id="0" name=""/>
        <dsp:cNvSpPr/>
      </dsp:nvSpPr>
      <dsp:spPr>
        <a:xfrm>
          <a:off x="2094853" y="1613310"/>
          <a:ext cx="2807409" cy="2807836"/>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531ACA-4405-42D0-8200-92C63043F463}">
      <dsp:nvSpPr>
        <dsp:cNvPr id="0" name=""/>
        <dsp:cNvSpPr/>
      </dsp:nvSpPr>
      <dsp:spPr>
        <a:xfrm>
          <a:off x="2718546" y="2636356"/>
          <a:ext cx="1560023" cy="779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t>VERIFICACIÓN DE LAS CONDICIONES EN QUE SE PRESTA EL SERVICIO</a:t>
          </a:r>
          <a:endParaRPr lang="es-EC" sz="1200" kern="1200" dirty="0"/>
        </a:p>
      </dsp:txBody>
      <dsp:txXfrm>
        <a:off x="2718546" y="2636356"/>
        <a:ext cx="1560023" cy="779825"/>
      </dsp:txXfrm>
    </dsp:sp>
    <dsp:sp modelId="{9239BFB7-DF70-43BC-96DA-B7F3766BA9E4}">
      <dsp:nvSpPr>
        <dsp:cNvPr id="0" name=""/>
        <dsp:cNvSpPr/>
      </dsp:nvSpPr>
      <dsp:spPr>
        <a:xfrm>
          <a:off x="3074415" y="3419681"/>
          <a:ext cx="2411999" cy="2412966"/>
        </a:xfrm>
        <a:prstGeom prst="blockArc">
          <a:avLst>
            <a:gd name="adj1" fmla="val 13500000"/>
            <a:gd name="adj2" fmla="val 10800000"/>
            <a:gd name="adj3" fmla="val 1274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1B600A-1AB2-4522-A01A-27C0ED285E4E}">
      <dsp:nvSpPr>
        <dsp:cNvPr id="0" name=""/>
        <dsp:cNvSpPr/>
      </dsp:nvSpPr>
      <dsp:spPr>
        <a:xfrm>
          <a:off x="3498821" y="4261332"/>
          <a:ext cx="1560023" cy="779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t>PARÁMETROS  PARA LA CONTRATACIÓN DE SERVICIOS DE ‘CLOUD COMPUTING’</a:t>
          </a:r>
          <a:endParaRPr lang="es-EC" sz="1200" kern="1200" dirty="0"/>
        </a:p>
      </dsp:txBody>
      <dsp:txXfrm>
        <a:off x="3498821" y="4261332"/>
        <a:ext cx="1560023" cy="77982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8A895-A184-49B3-A718-BCCCC5CD3159}">
      <dsp:nvSpPr>
        <dsp:cNvPr id="0" name=""/>
        <dsp:cNvSpPr/>
      </dsp:nvSpPr>
      <dsp:spPr>
        <a:xfrm>
          <a:off x="4008" y="2376760"/>
          <a:ext cx="2158130" cy="17714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Debe informarse sobre los tipos de </a:t>
          </a:r>
          <a:r>
            <a:rPr lang="es-EC" sz="1400" i="1" kern="1200" dirty="0" smtClean="0"/>
            <a:t>nube </a:t>
          </a:r>
          <a:r>
            <a:rPr lang="es-EC" sz="1400" kern="1200" dirty="0" smtClean="0"/>
            <a:t>(privada, pública, híbrida) y las distintas modalidades de servicios.</a:t>
          </a:r>
          <a:endParaRPr lang="es-EC" sz="1400" kern="1200" dirty="0"/>
        </a:p>
      </dsp:txBody>
      <dsp:txXfrm>
        <a:off x="55892" y="2428644"/>
        <a:ext cx="2054362" cy="1667690"/>
      </dsp:txXfrm>
    </dsp:sp>
    <dsp:sp modelId="{68956477-D5B4-40A9-A5BA-D5B8AEF16E2C}">
      <dsp:nvSpPr>
        <dsp:cNvPr id="0" name=""/>
        <dsp:cNvSpPr/>
      </dsp:nvSpPr>
      <dsp:spPr>
        <a:xfrm rot="18266335">
          <a:off x="1830537" y="2616174"/>
          <a:ext cx="1526455" cy="33717"/>
        </a:xfrm>
        <a:custGeom>
          <a:avLst/>
          <a:gdLst/>
          <a:ahLst/>
          <a:cxnLst/>
          <a:rect l="0" t="0" r="0" b="0"/>
          <a:pathLst>
            <a:path>
              <a:moveTo>
                <a:pt x="0" y="16858"/>
              </a:moveTo>
              <a:lnTo>
                <a:pt x="1526455" y="168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555603" y="2594871"/>
        <a:ext cx="76322" cy="76322"/>
      </dsp:txXfrm>
    </dsp:sp>
    <dsp:sp modelId="{50BB2890-1862-47D6-A42D-7C3173F1D56F}">
      <dsp:nvSpPr>
        <dsp:cNvPr id="0" name=""/>
        <dsp:cNvSpPr/>
      </dsp:nvSpPr>
      <dsp:spPr>
        <a:xfrm>
          <a:off x="3025390" y="1329161"/>
          <a:ext cx="2158130" cy="134883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Con esta información debe decidir para qué datos personales contratará servicios de </a:t>
          </a:r>
          <a:r>
            <a:rPr lang="es-EC" sz="1100" i="1" kern="1200" dirty="0" smtClean="0"/>
            <a:t>Cloud Computing </a:t>
          </a:r>
          <a:r>
            <a:rPr lang="es-EC" sz="1100" kern="1200" dirty="0" smtClean="0"/>
            <a:t>y cuáles prefiere mantener en sus propios sistemas de información</a:t>
          </a:r>
          <a:endParaRPr lang="es-EC" sz="1100" kern="1200" dirty="0"/>
        </a:p>
      </dsp:txBody>
      <dsp:txXfrm>
        <a:off x="3064896" y="1368667"/>
        <a:ext cx="2079118" cy="1269819"/>
      </dsp:txXfrm>
    </dsp:sp>
    <dsp:sp modelId="{5B3F2308-08E9-45E7-BF9F-D25BD5C7687B}">
      <dsp:nvSpPr>
        <dsp:cNvPr id="0" name=""/>
        <dsp:cNvSpPr/>
      </dsp:nvSpPr>
      <dsp:spPr>
        <a:xfrm rot="19030007">
          <a:off x="5026568" y="1586563"/>
          <a:ext cx="1177157" cy="33717"/>
        </a:xfrm>
        <a:custGeom>
          <a:avLst/>
          <a:gdLst/>
          <a:ahLst/>
          <a:cxnLst/>
          <a:rect l="0" t="0" r="0" b="0"/>
          <a:pathLst>
            <a:path>
              <a:moveTo>
                <a:pt x="0" y="16858"/>
              </a:moveTo>
              <a:lnTo>
                <a:pt x="1177157" y="1685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585718" y="1573992"/>
        <a:ext cx="58857" cy="58857"/>
      </dsp:txXfrm>
    </dsp:sp>
    <dsp:sp modelId="{EAE85886-C650-4FF7-83AD-9786C1BA7746}">
      <dsp:nvSpPr>
        <dsp:cNvPr id="0" name=""/>
        <dsp:cNvSpPr/>
      </dsp:nvSpPr>
      <dsp:spPr>
        <a:xfrm>
          <a:off x="6046773" y="510868"/>
          <a:ext cx="2158130" cy="138479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El cliente debe solicitar y obtener información sobre si intervienen o no terceras empresas (subcontratistas) en la prestación de servicios de </a:t>
          </a:r>
          <a:r>
            <a:rPr lang="es-EC" sz="1200" i="1" kern="1200" dirty="0" smtClean="0"/>
            <a:t>Cloud Computing</a:t>
          </a:r>
          <a:r>
            <a:rPr lang="es-EC" sz="1200" kern="1200" dirty="0" smtClean="0"/>
            <a:t>.</a:t>
          </a:r>
          <a:endParaRPr lang="es-EC" sz="1200" kern="1200" dirty="0"/>
        </a:p>
      </dsp:txBody>
      <dsp:txXfrm>
        <a:off x="6087332" y="551427"/>
        <a:ext cx="2077012" cy="1303678"/>
      </dsp:txXfrm>
    </dsp:sp>
    <dsp:sp modelId="{B907F962-7444-4BD7-B11C-B82D6956E1B5}">
      <dsp:nvSpPr>
        <dsp:cNvPr id="0" name=""/>
        <dsp:cNvSpPr/>
      </dsp:nvSpPr>
      <dsp:spPr>
        <a:xfrm rot="2511299">
          <a:off x="5035655" y="2373382"/>
          <a:ext cx="1158982" cy="33717"/>
        </a:xfrm>
        <a:custGeom>
          <a:avLst/>
          <a:gdLst/>
          <a:ahLst/>
          <a:cxnLst/>
          <a:rect l="0" t="0" r="0" b="0"/>
          <a:pathLst>
            <a:path>
              <a:moveTo>
                <a:pt x="0" y="16858"/>
              </a:moveTo>
              <a:lnTo>
                <a:pt x="1158982" y="1685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586172" y="2361266"/>
        <a:ext cx="57949" cy="57949"/>
      </dsp:txXfrm>
    </dsp:sp>
    <dsp:sp modelId="{2A2F7F73-94A4-4524-BC8E-03E07BF77F42}">
      <dsp:nvSpPr>
        <dsp:cNvPr id="0" name=""/>
        <dsp:cNvSpPr/>
      </dsp:nvSpPr>
      <dsp:spPr>
        <a:xfrm>
          <a:off x="6046773" y="2057524"/>
          <a:ext cx="2158130" cy="143876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El proveedor de </a:t>
          </a:r>
          <a:r>
            <a:rPr lang="es-EC" sz="1200" i="1" kern="1200" dirty="0" smtClean="0"/>
            <a:t>cloud </a:t>
          </a:r>
          <a:r>
            <a:rPr lang="es-EC" sz="1200" kern="1200" dirty="0" smtClean="0"/>
            <a:t>debe asumir en el contrato que los subcontratistas le ofrecen garantías jurídicas para el tratamiento de los datos equivalentes a los que él mismo asume.</a:t>
          </a:r>
          <a:endParaRPr lang="es-EC" sz="1200" kern="1200" dirty="0"/>
        </a:p>
      </dsp:txBody>
      <dsp:txXfrm>
        <a:off x="6088913" y="2099664"/>
        <a:ext cx="2073850" cy="1354480"/>
      </dsp:txXfrm>
    </dsp:sp>
    <dsp:sp modelId="{49F65A81-C8B7-4ABB-89F7-B737435A5BD5}">
      <dsp:nvSpPr>
        <dsp:cNvPr id="0" name=""/>
        <dsp:cNvSpPr/>
      </dsp:nvSpPr>
      <dsp:spPr>
        <a:xfrm rot="3174852">
          <a:off x="1877979" y="3816637"/>
          <a:ext cx="1431571" cy="33717"/>
        </a:xfrm>
        <a:custGeom>
          <a:avLst/>
          <a:gdLst/>
          <a:ahLst/>
          <a:cxnLst/>
          <a:rect l="0" t="0" r="0" b="0"/>
          <a:pathLst>
            <a:path>
              <a:moveTo>
                <a:pt x="0" y="16858"/>
              </a:moveTo>
              <a:lnTo>
                <a:pt x="1431571" y="168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557975" y="3797706"/>
        <a:ext cx="71578" cy="71578"/>
      </dsp:txXfrm>
    </dsp:sp>
    <dsp:sp modelId="{D2C0634E-87F0-4022-AAF6-50D58C401C41}">
      <dsp:nvSpPr>
        <dsp:cNvPr id="0" name=""/>
        <dsp:cNvSpPr/>
      </dsp:nvSpPr>
      <dsp:spPr>
        <a:xfrm>
          <a:off x="3025390" y="3559232"/>
          <a:ext cx="2158130" cy="169053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El cliente que contrata servicios de </a:t>
          </a:r>
          <a:r>
            <a:rPr lang="es-EC" sz="1100" i="1" kern="1200" dirty="0" smtClean="0"/>
            <a:t>Cloud Computing </a:t>
          </a:r>
          <a:r>
            <a:rPr lang="es-EC" sz="1100" kern="1200" dirty="0" smtClean="0"/>
            <a:t>sigue siendo responsable del tratamiento de los datos personales., </a:t>
          </a:r>
          <a:endParaRPr lang="es-EC" sz="1000" kern="1200" dirty="0"/>
        </a:p>
      </dsp:txBody>
      <dsp:txXfrm>
        <a:off x="3074904" y="3608746"/>
        <a:ext cx="2059102" cy="1591511"/>
      </dsp:txXfrm>
    </dsp:sp>
    <dsp:sp modelId="{88207A95-B4DA-4CB5-B93B-FF569889E94D}">
      <dsp:nvSpPr>
        <dsp:cNvPr id="0" name=""/>
        <dsp:cNvSpPr/>
      </dsp:nvSpPr>
      <dsp:spPr>
        <a:xfrm>
          <a:off x="5183521" y="4387643"/>
          <a:ext cx="863252" cy="33717"/>
        </a:xfrm>
        <a:custGeom>
          <a:avLst/>
          <a:gdLst/>
          <a:ahLst/>
          <a:cxnLst/>
          <a:rect l="0" t="0" r="0" b="0"/>
          <a:pathLst>
            <a:path>
              <a:moveTo>
                <a:pt x="0" y="16858"/>
              </a:moveTo>
              <a:lnTo>
                <a:pt x="863252" y="1685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593565" y="4382920"/>
        <a:ext cx="43162" cy="43162"/>
      </dsp:txXfrm>
    </dsp:sp>
    <dsp:sp modelId="{976B7FBD-DE06-4FC1-AB14-D0AF8832B74E}">
      <dsp:nvSpPr>
        <dsp:cNvPr id="0" name=""/>
        <dsp:cNvSpPr/>
      </dsp:nvSpPr>
      <dsp:spPr>
        <a:xfrm>
          <a:off x="6046773" y="3658145"/>
          <a:ext cx="2158130" cy="149271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La localización de los datos tiene importancia porque las garantías exigibles para su protección son distintas según los países en que se encuentren</a:t>
          </a:r>
          <a:endParaRPr lang="es-EC" sz="1200" kern="1200" dirty="0"/>
        </a:p>
      </dsp:txBody>
      <dsp:txXfrm>
        <a:off x="6090493" y="3701865"/>
        <a:ext cx="2070690" cy="140527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BCBEA-1DC8-48CD-9994-F92EE7AA0F00}">
      <dsp:nvSpPr>
        <dsp:cNvPr id="0" name=""/>
        <dsp:cNvSpPr/>
      </dsp:nvSpPr>
      <dsp:spPr>
        <a:xfrm>
          <a:off x="0" y="0"/>
          <a:ext cx="6793954" cy="136095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Concluimos que la nueva tecnología como lo es el Cloud Computing tiene un gran auge a nivel empresarial ya que permite una mayor agilidad y eficiencia de  la información digital,  a través de una implantación sencilla y flexible.</a:t>
          </a:r>
          <a:endParaRPr lang="es-EC" sz="1600" kern="1200" dirty="0"/>
        </a:p>
      </dsp:txBody>
      <dsp:txXfrm>
        <a:off x="39861" y="39861"/>
        <a:ext cx="5325382" cy="1281229"/>
      </dsp:txXfrm>
    </dsp:sp>
    <dsp:sp modelId="{199D07B5-4B11-4610-9543-6D1420373100}">
      <dsp:nvSpPr>
        <dsp:cNvPr id="0" name=""/>
        <dsp:cNvSpPr/>
      </dsp:nvSpPr>
      <dsp:spPr>
        <a:xfrm>
          <a:off x="599466" y="1587776"/>
          <a:ext cx="6793954" cy="1360951"/>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Concluimos que los niveles de servicio que nos brinda el Cloud Computing es de gran ayuda para portabilidad de los datos, así como ahorro de costos en la infraestructura de una empresa.</a:t>
          </a:r>
          <a:endParaRPr lang="es-EC" sz="1600" kern="1200" dirty="0"/>
        </a:p>
      </dsp:txBody>
      <dsp:txXfrm>
        <a:off x="639327" y="1627637"/>
        <a:ext cx="5230147" cy="1281229"/>
      </dsp:txXfrm>
    </dsp:sp>
    <dsp:sp modelId="{32D01001-4E1D-4A7F-B074-B7A86DDE2F9C}">
      <dsp:nvSpPr>
        <dsp:cNvPr id="0" name=""/>
        <dsp:cNvSpPr/>
      </dsp:nvSpPr>
      <dsp:spPr>
        <a:xfrm>
          <a:off x="1198933" y="3175552"/>
          <a:ext cx="6793954" cy="1360951"/>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Se concluye que el proveedor debe garantizar la seguridad y la integridad de la información, para prevenir futuras perdidas de datos de los clientes, y asegurar que el proveedor que brinde este servicio tenga la certificación ISO/CEI 27001</a:t>
          </a:r>
          <a:endParaRPr lang="es-EC" sz="1600" kern="1200" dirty="0"/>
        </a:p>
      </dsp:txBody>
      <dsp:txXfrm>
        <a:off x="1238794" y="3215413"/>
        <a:ext cx="5230147" cy="1281229"/>
      </dsp:txXfrm>
    </dsp:sp>
    <dsp:sp modelId="{5AD3CF3F-DFC4-4E1E-9D88-F4FBD26731E0}">
      <dsp:nvSpPr>
        <dsp:cNvPr id="0" name=""/>
        <dsp:cNvSpPr/>
      </dsp:nvSpPr>
      <dsp:spPr>
        <a:xfrm>
          <a:off x="5909336" y="1032054"/>
          <a:ext cx="884618" cy="884618"/>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6108375" y="1032054"/>
        <a:ext cx="486540" cy="665675"/>
      </dsp:txXfrm>
    </dsp:sp>
    <dsp:sp modelId="{EEDFC887-A781-40D2-AD15-8E9C23423A80}">
      <dsp:nvSpPr>
        <dsp:cNvPr id="0" name=""/>
        <dsp:cNvSpPr/>
      </dsp:nvSpPr>
      <dsp:spPr>
        <a:xfrm>
          <a:off x="6508803" y="2610758"/>
          <a:ext cx="884618" cy="884618"/>
        </a:xfrm>
        <a:prstGeom prst="downArrow">
          <a:avLst>
            <a:gd name="adj1" fmla="val 55000"/>
            <a:gd name="adj2" fmla="val 45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6707842" y="2610758"/>
        <a:ext cx="486540" cy="66567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DC19F-4AED-4A91-9579-0A58E2E8CD68}">
      <dsp:nvSpPr>
        <dsp:cNvPr id="0" name=""/>
        <dsp:cNvSpPr/>
      </dsp:nvSpPr>
      <dsp:spPr>
        <a:xfrm>
          <a:off x="415846" y="0"/>
          <a:ext cx="5976664" cy="5976664"/>
        </a:xfrm>
        <a:prstGeom prst="triangle">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6AD442-4DAD-4F9B-83B0-3F9B603C08D2}">
      <dsp:nvSpPr>
        <dsp:cNvPr id="0" name=""/>
        <dsp:cNvSpPr/>
      </dsp:nvSpPr>
      <dsp:spPr>
        <a:xfrm>
          <a:off x="3404178" y="600876"/>
          <a:ext cx="3884831" cy="1414788"/>
        </a:xfrm>
        <a:prstGeom prst="roundRect">
          <a:avLst/>
        </a:prstGeom>
        <a:solidFill>
          <a:schemeClr val="lt1">
            <a:alpha val="9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C" sz="1200" kern="1200" dirty="0" smtClean="0"/>
            <a:t>Concluimos que actualmente no se tiene normativas vigentes en Ecuador  para la contratación de Cloud Computing,  sino más bien se lleva a cabo por medio un contrato donde se vean beneficiados tanto el cliente como el proveedor, adicional el contrato debe estar sometido a cláusulas de penalización en caso de incumplimiento de los acuerdos de nivel de servicio establecidos. </a:t>
          </a:r>
          <a:endParaRPr lang="es-EC" sz="1200" kern="1200" dirty="0"/>
        </a:p>
      </dsp:txBody>
      <dsp:txXfrm>
        <a:off x="3473242" y="669940"/>
        <a:ext cx="3746703" cy="1276660"/>
      </dsp:txXfrm>
    </dsp:sp>
    <dsp:sp modelId="{ECCF821E-740D-497A-A948-C767488FAA5A}">
      <dsp:nvSpPr>
        <dsp:cNvPr id="0" name=""/>
        <dsp:cNvSpPr/>
      </dsp:nvSpPr>
      <dsp:spPr>
        <a:xfrm>
          <a:off x="3404178" y="2192513"/>
          <a:ext cx="3884831" cy="1414788"/>
        </a:xfrm>
        <a:prstGeom prst="roundRect">
          <a:avLst/>
        </a:prstGeom>
        <a:solidFill>
          <a:schemeClr val="lt1">
            <a:alpha val="90000"/>
            <a:hueOff val="0"/>
            <a:satOff val="0"/>
            <a:lumOff val="0"/>
            <a:alphaOff val="0"/>
          </a:schemeClr>
        </a:solidFill>
        <a:ln w="25400" cap="flat" cmpd="sng" algn="ctr">
          <a:solidFill>
            <a:schemeClr val="accent2">
              <a:shade val="50000"/>
              <a:hueOff val="-26567"/>
              <a:satOff val="-4851"/>
              <a:lumOff val="280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C" sz="1200" kern="1200" dirty="0" smtClean="0"/>
            <a:t>Se concluye también que el proveedor es el encargado de realizar los mantenimiento de los equipos ya sea que se haya arrendado un espacio en el Data Center o sea necesario las actualizaciones de los servidores de las aplicaciones para garantizar su correcto funcionamiento. </a:t>
          </a:r>
          <a:endParaRPr lang="es-EC" sz="1200" kern="1200" dirty="0"/>
        </a:p>
      </dsp:txBody>
      <dsp:txXfrm>
        <a:off x="3473242" y="2261577"/>
        <a:ext cx="3746703" cy="1276660"/>
      </dsp:txXfrm>
    </dsp:sp>
    <dsp:sp modelId="{2AE78F97-C678-4923-8C5C-B20423E8A273}">
      <dsp:nvSpPr>
        <dsp:cNvPr id="0" name=""/>
        <dsp:cNvSpPr/>
      </dsp:nvSpPr>
      <dsp:spPr>
        <a:xfrm>
          <a:off x="3404178" y="3784150"/>
          <a:ext cx="3884831" cy="1414788"/>
        </a:xfrm>
        <a:prstGeom prst="roundRect">
          <a:avLst/>
        </a:prstGeom>
        <a:solidFill>
          <a:schemeClr val="lt1">
            <a:alpha val="90000"/>
            <a:hueOff val="0"/>
            <a:satOff val="0"/>
            <a:lumOff val="0"/>
            <a:alphaOff val="0"/>
          </a:schemeClr>
        </a:solidFill>
        <a:ln w="25400" cap="flat" cmpd="sng" algn="ctr">
          <a:solidFill>
            <a:schemeClr val="accent2">
              <a:shade val="50000"/>
              <a:hueOff val="-26567"/>
              <a:satOff val="-4851"/>
              <a:lumOff val="280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C" sz="1200" kern="1200" dirty="0" smtClean="0"/>
            <a:t>Se recomienda informarse acerca de los niveles de servicio que se brinda para poder elegir de mejor manera el nivel que se necesita, y cubrir la necesidad que este presentando la empresa.</a:t>
          </a:r>
          <a:endParaRPr lang="es-EC" sz="1200" kern="1200" dirty="0"/>
        </a:p>
      </dsp:txBody>
      <dsp:txXfrm>
        <a:off x="3473242" y="3853214"/>
        <a:ext cx="3746703" cy="127666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011B3-5EAA-432F-9D68-B3B21C24D20F}">
      <dsp:nvSpPr>
        <dsp:cNvPr id="0" name=""/>
        <dsp:cNvSpPr/>
      </dsp:nvSpPr>
      <dsp:spPr>
        <a:xfrm>
          <a:off x="1863839" y="3523"/>
          <a:ext cx="4481232" cy="268873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Se recomienda leer detenidamente los Términos y Condiciones del </a:t>
          </a:r>
          <a:r>
            <a:rPr lang="es-EC" sz="2200" kern="1200" dirty="0" err="1" smtClean="0"/>
            <a:t>Service</a:t>
          </a:r>
          <a:r>
            <a:rPr lang="es-EC" sz="2200" kern="1200" dirty="0" smtClean="0"/>
            <a:t> </a:t>
          </a:r>
          <a:r>
            <a:rPr lang="es-EC" sz="2200" kern="1200" dirty="0" err="1" smtClean="0"/>
            <a:t>Level</a:t>
          </a:r>
          <a:r>
            <a:rPr lang="es-EC" sz="2200" kern="1200" dirty="0" smtClean="0"/>
            <a:t> </a:t>
          </a:r>
          <a:r>
            <a:rPr lang="es-EC" sz="2200" kern="1200" dirty="0" err="1" smtClean="0"/>
            <a:t>Agreement</a:t>
          </a:r>
          <a:r>
            <a:rPr lang="es-EC" sz="2200" kern="1200" dirty="0" smtClean="0"/>
            <a:t> (SLA) y evaluar si corresponden con las condiciones que estamos dispuestos a aceptar que se nos brinde el servicio así como también los costos que demanden el mismo.</a:t>
          </a:r>
          <a:endParaRPr lang="es-EC" sz="2200" kern="1200" dirty="0"/>
        </a:p>
      </dsp:txBody>
      <dsp:txXfrm>
        <a:off x="1863839" y="3523"/>
        <a:ext cx="4481232" cy="2688739"/>
      </dsp:txXfrm>
    </dsp:sp>
    <dsp:sp modelId="{8DD8CB3A-A83D-422B-A3E4-E970DAAF5F35}">
      <dsp:nvSpPr>
        <dsp:cNvPr id="0" name=""/>
        <dsp:cNvSpPr/>
      </dsp:nvSpPr>
      <dsp:spPr>
        <a:xfrm>
          <a:off x="1918242" y="3100565"/>
          <a:ext cx="4481232" cy="268873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Finalmente se recomienda verificar que existan cláusulas al momento de finalizar el servicio, relacionadas con la seguridad de la información involucrada y los requisitos establecidos para su disposición, borrado seguro, devolución, o a su vez el poder cambiar de proveedor</a:t>
          </a:r>
          <a:endParaRPr lang="es-EC" sz="2200" kern="1200" dirty="0"/>
        </a:p>
      </dsp:txBody>
      <dsp:txXfrm>
        <a:off x="1918242" y="3100565"/>
        <a:ext cx="4481232" cy="26887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8FE84-A7FF-465A-BA48-CFC3B7FAAFED}">
      <dsp:nvSpPr>
        <dsp:cNvPr id="0" name=""/>
        <dsp:cNvSpPr/>
      </dsp:nvSpPr>
      <dsp:spPr>
        <a:xfrm rot="16200000">
          <a:off x="1344887" y="1486639"/>
          <a:ext cx="3147988" cy="1923754"/>
        </a:xfrm>
        <a:prstGeom prst="round2SameRect">
          <a:avLst>
            <a:gd name="adj1" fmla="val 16670"/>
            <a:gd name="adj2" fmla="val 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01600" rIns="91440" bIns="101600" numCol="1" spcCol="1270" anchor="t" anchorCtr="0">
          <a:noAutofit/>
        </a:bodyPr>
        <a:lstStyle/>
        <a:p>
          <a:pPr lvl="0" algn="l" defTabSz="711200">
            <a:lnSpc>
              <a:spcPct val="90000"/>
            </a:lnSpc>
            <a:spcBef>
              <a:spcPct val="0"/>
            </a:spcBef>
            <a:spcAft>
              <a:spcPct val="35000"/>
            </a:spcAft>
          </a:pPr>
          <a:r>
            <a:rPr lang="es-EC" sz="1600" kern="1200" dirty="0" smtClean="0"/>
            <a:t>La infraestructura de la nube está compuesta de un conjunto de elementos y recursos que proporcionan servicios que los usuarios pueden usar según sus necesidades</a:t>
          </a:r>
          <a:endParaRPr lang="es-EC" sz="1600" kern="1200" dirty="0"/>
        </a:p>
      </dsp:txBody>
      <dsp:txXfrm rot="5400000">
        <a:off x="2050931" y="968450"/>
        <a:ext cx="1829827" cy="2960134"/>
      </dsp:txXfrm>
    </dsp:sp>
    <dsp:sp modelId="{54C63F4C-6717-4CC2-A9A8-057368F20C50}">
      <dsp:nvSpPr>
        <dsp:cNvPr id="0" name=""/>
        <dsp:cNvSpPr/>
      </dsp:nvSpPr>
      <dsp:spPr>
        <a:xfrm rot="5400000">
          <a:off x="3355996" y="1486639"/>
          <a:ext cx="3147988" cy="1923754"/>
        </a:xfrm>
        <a:prstGeom prst="round2SameRect">
          <a:avLst>
            <a:gd name="adj1" fmla="val 16670"/>
            <a:gd name="adj2" fmla="val 0"/>
          </a:avLst>
        </a:prstGeom>
        <a:solidFill>
          <a:schemeClr val="accent2">
            <a:tint val="50000"/>
            <a:hueOff val="5057030"/>
            <a:satOff val="-6941"/>
            <a:lumOff val="1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01600" rIns="60960" bIns="101600" numCol="1" spcCol="1270" anchor="t" anchorCtr="0">
          <a:noAutofit/>
        </a:bodyPr>
        <a:lstStyle/>
        <a:p>
          <a:pPr lvl="0" algn="l" defTabSz="711200">
            <a:lnSpc>
              <a:spcPct val="90000"/>
            </a:lnSpc>
            <a:spcBef>
              <a:spcPct val="0"/>
            </a:spcBef>
            <a:spcAft>
              <a:spcPct val="35000"/>
            </a:spcAft>
          </a:pPr>
          <a:r>
            <a:rPr lang="es-EC" sz="1600" kern="1200" dirty="0" smtClean="0"/>
            <a:t>esta infraestructura se la puede categorizar en modelos de despliegue que describen el tipo de nube, es decir como se la crea y se la pone en funcionamiento y en modelos de servicios </a:t>
          </a:r>
          <a:endParaRPr lang="es-EC" sz="1600" kern="1200" dirty="0"/>
        </a:p>
      </dsp:txBody>
      <dsp:txXfrm rot="-5400000">
        <a:off x="3968113" y="968450"/>
        <a:ext cx="1829827" cy="2960134"/>
      </dsp:txXfrm>
    </dsp:sp>
    <dsp:sp modelId="{91712906-FFDB-4C60-A7A6-B396C9618B8A}">
      <dsp:nvSpPr>
        <dsp:cNvPr id="0" name=""/>
        <dsp:cNvSpPr/>
      </dsp:nvSpPr>
      <dsp:spPr>
        <a:xfrm>
          <a:off x="2918685" y="0"/>
          <a:ext cx="2011108" cy="2011010"/>
        </a:xfrm>
        <a:prstGeom prst="circularArrow">
          <a:avLst>
            <a:gd name="adj1" fmla="val 12500"/>
            <a:gd name="adj2" fmla="val 1142322"/>
            <a:gd name="adj3" fmla="val 20457678"/>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357416-D3F3-4FF5-82D3-DD686F9BAB81}">
      <dsp:nvSpPr>
        <dsp:cNvPr id="0" name=""/>
        <dsp:cNvSpPr/>
      </dsp:nvSpPr>
      <dsp:spPr>
        <a:xfrm rot="10800000">
          <a:off x="2918685" y="2885533"/>
          <a:ext cx="2011108" cy="2011010"/>
        </a:xfrm>
        <a:prstGeom prst="circularArrow">
          <a:avLst>
            <a:gd name="adj1" fmla="val 12500"/>
            <a:gd name="adj2" fmla="val 1142322"/>
            <a:gd name="adj3" fmla="val 20457678"/>
            <a:gd name="adj4" fmla="val 10800000"/>
            <a:gd name="adj5" fmla="val 125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41451-2DE4-424B-9CC7-86AF516F0381}">
      <dsp:nvSpPr>
        <dsp:cNvPr id="0" name=""/>
        <dsp:cNvSpPr/>
      </dsp:nvSpPr>
      <dsp:spPr>
        <a:xfrm>
          <a:off x="0" y="140622"/>
          <a:ext cx="8208912" cy="4090263"/>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0C029E-C14B-4E0F-90FF-1527E8662026}">
      <dsp:nvSpPr>
        <dsp:cNvPr id="0" name=""/>
        <dsp:cNvSpPr/>
      </dsp:nvSpPr>
      <dsp:spPr>
        <a:xfrm>
          <a:off x="216028" y="306873"/>
          <a:ext cx="2411367" cy="3671625"/>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80EF6E-94C8-4B98-97AA-E464D7477C94}">
      <dsp:nvSpPr>
        <dsp:cNvPr id="0" name=""/>
        <dsp:cNvSpPr/>
      </dsp:nvSpPr>
      <dsp:spPr>
        <a:xfrm rot="10800000">
          <a:off x="216028" y="4402375"/>
          <a:ext cx="2411367" cy="788495"/>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lvl="0" algn="ctr" defTabSz="1111250">
            <a:lnSpc>
              <a:spcPct val="90000"/>
            </a:lnSpc>
            <a:spcBef>
              <a:spcPct val="0"/>
            </a:spcBef>
            <a:spcAft>
              <a:spcPct val="35000"/>
            </a:spcAft>
          </a:pPr>
          <a:r>
            <a:rPr lang="es-EC" sz="2500" b="1" kern="1200" dirty="0" smtClean="0"/>
            <a:t>NUBE PÚBLICA</a:t>
          </a:r>
          <a:endParaRPr lang="es-EC" sz="2500" kern="1200" dirty="0"/>
        </a:p>
      </dsp:txBody>
      <dsp:txXfrm rot="10800000">
        <a:off x="240277" y="4402375"/>
        <a:ext cx="2362869" cy="764246"/>
      </dsp:txXfrm>
    </dsp:sp>
    <dsp:sp modelId="{D5E30A32-1E6F-4F06-9E59-19A24E66050B}">
      <dsp:nvSpPr>
        <dsp:cNvPr id="0" name=""/>
        <dsp:cNvSpPr/>
      </dsp:nvSpPr>
      <dsp:spPr>
        <a:xfrm>
          <a:off x="2880325" y="326513"/>
          <a:ext cx="2411367" cy="352658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E51CE0-C5F5-42EF-94CD-391CF204B771}">
      <dsp:nvSpPr>
        <dsp:cNvPr id="0" name=""/>
        <dsp:cNvSpPr/>
      </dsp:nvSpPr>
      <dsp:spPr>
        <a:xfrm rot="10800000">
          <a:off x="2952328" y="4336691"/>
          <a:ext cx="2411367" cy="854210"/>
        </a:xfrm>
        <a:prstGeom prst="round2SameRect">
          <a:avLst>
            <a:gd name="adj1" fmla="val 10500"/>
            <a:gd name="adj2" fmla="val 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lvl="0" algn="ctr" defTabSz="1111250">
            <a:lnSpc>
              <a:spcPct val="90000"/>
            </a:lnSpc>
            <a:spcBef>
              <a:spcPct val="0"/>
            </a:spcBef>
            <a:spcAft>
              <a:spcPct val="35000"/>
            </a:spcAft>
          </a:pPr>
          <a:r>
            <a:rPr lang="es-EC" sz="2500" b="1" kern="1200" dirty="0" smtClean="0"/>
            <a:t>NUBE PRIVADA</a:t>
          </a:r>
          <a:endParaRPr lang="es-EC" sz="2500" kern="1200" dirty="0"/>
        </a:p>
      </dsp:txBody>
      <dsp:txXfrm rot="10800000">
        <a:off x="2978598" y="4336691"/>
        <a:ext cx="2358827" cy="827940"/>
      </dsp:txXfrm>
    </dsp:sp>
    <dsp:sp modelId="{F85E74D1-9B74-4836-927C-06DE1E601638}">
      <dsp:nvSpPr>
        <dsp:cNvPr id="0" name=""/>
        <dsp:cNvSpPr/>
      </dsp:nvSpPr>
      <dsp:spPr>
        <a:xfrm>
          <a:off x="5544621" y="368592"/>
          <a:ext cx="2411367" cy="3433541"/>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3501F5-933F-4286-985E-9A0C0E28BD0E}">
      <dsp:nvSpPr>
        <dsp:cNvPr id="0" name=""/>
        <dsp:cNvSpPr/>
      </dsp:nvSpPr>
      <dsp:spPr>
        <a:xfrm rot="10800000">
          <a:off x="5616624" y="4336696"/>
          <a:ext cx="2411367" cy="821338"/>
        </a:xfrm>
        <a:prstGeom prst="round2SameRect">
          <a:avLst>
            <a:gd name="adj1" fmla="val 10500"/>
            <a:gd name="adj2" fmla="val 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lvl="0" algn="ctr" defTabSz="1111250">
            <a:lnSpc>
              <a:spcPct val="90000"/>
            </a:lnSpc>
            <a:spcBef>
              <a:spcPct val="0"/>
            </a:spcBef>
            <a:spcAft>
              <a:spcPct val="35000"/>
            </a:spcAft>
          </a:pPr>
          <a:r>
            <a:rPr lang="es-EC" sz="2500" b="1" kern="1200" dirty="0" smtClean="0"/>
            <a:t>NUBE HÍBRIDA</a:t>
          </a:r>
          <a:endParaRPr lang="es-EC" sz="2500" kern="1200" dirty="0"/>
        </a:p>
      </dsp:txBody>
      <dsp:txXfrm rot="10800000">
        <a:off x="5641883" y="4336696"/>
        <a:ext cx="2360849" cy="7960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A74BA-064C-4011-87F2-D855BABD091B}">
      <dsp:nvSpPr>
        <dsp:cNvPr id="0" name=""/>
        <dsp:cNvSpPr/>
      </dsp:nvSpPr>
      <dsp:spPr>
        <a:xfrm>
          <a:off x="26553" y="16409"/>
          <a:ext cx="7099988" cy="155537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b="1" kern="1200" dirty="0" smtClean="0"/>
            <a:t>NORMAS DE SEGURIDAD DE INFORMACIÓN ISO/ICE27001</a:t>
          </a:r>
          <a:endParaRPr lang="es-EC" sz="1600" kern="1200" dirty="0"/>
        </a:p>
      </dsp:txBody>
      <dsp:txXfrm>
        <a:off x="72108" y="61964"/>
        <a:ext cx="5421620" cy="1464262"/>
      </dsp:txXfrm>
    </dsp:sp>
    <dsp:sp modelId="{1953B626-47FE-487B-8439-BC214416A831}">
      <dsp:nvSpPr>
        <dsp:cNvPr id="0" name=""/>
        <dsp:cNvSpPr/>
      </dsp:nvSpPr>
      <dsp:spPr>
        <a:xfrm>
          <a:off x="624410" y="1765529"/>
          <a:ext cx="7099988" cy="1555372"/>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b="1" kern="1200" dirty="0" smtClean="0"/>
            <a:t>Confidencialidad:</a:t>
          </a:r>
          <a:r>
            <a:rPr lang="es-EC" sz="1600" kern="1200" dirty="0" smtClean="0"/>
            <a:t> Garantizar el acceso sólo a personas autorizadas.</a:t>
          </a:r>
        </a:p>
        <a:p>
          <a:pPr lvl="0" algn="l" defTabSz="711200">
            <a:lnSpc>
              <a:spcPct val="90000"/>
            </a:lnSpc>
            <a:spcBef>
              <a:spcPct val="0"/>
            </a:spcBef>
            <a:spcAft>
              <a:spcPct val="35000"/>
            </a:spcAft>
          </a:pPr>
          <a:r>
            <a:rPr lang="es-EC" sz="1600" b="1" kern="1200" dirty="0" smtClean="0"/>
            <a:t>Disponibilidad:</a:t>
          </a:r>
          <a:r>
            <a:rPr lang="es-EC" sz="1600" kern="1200" dirty="0" smtClean="0"/>
            <a:t> Conseguir que esté disponible cuando sea necesaria.</a:t>
          </a:r>
        </a:p>
      </dsp:txBody>
      <dsp:txXfrm>
        <a:off x="669965" y="1811084"/>
        <a:ext cx="5371416" cy="1464262"/>
      </dsp:txXfrm>
    </dsp:sp>
    <dsp:sp modelId="{36D1F743-342A-4A13-A2EF-859703F02EE7}">
      <dsp:nvSpPr>
        <dsp:cNvPr id="0" name=""/>
        <dsp:cNvSpPr/>
      </dsp:nvSpPr>
      <dsp:spPr>
        <a:xfrm>
          <a:off x="1252939" y="3629203"/>
          <a:ext cx="7099988" cy="1555372"/>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b="1" kern="1200" dirty="0" smtClean="0"/>
            <a:t>Integridad:</a:t>
          </a:r>
          <a:r>
            <a:rPr lang="es-EC" sz="1600" kern="1200" dirty="0" smtClean="0"/>
            <a:t> Mantener la exactitud y prevenir la manipulación no autorizada, la pérdida y el deterioro.</a:t>
          </a:r>
        </a:p>
        <a:p>
          <a:pPr lvl="0" algn="l" defTabSz="711200">
            <a:lnSpc>
              <a:spcPct val="90000"/>
            </a:lnSpc>
            <a:spcBef>
              <a:spcPct val="0"/>
            </a:spcBef>
            <a:spcAft>
              <a:spcPct val="35000"/>
            </a:spcAft>
          </a:pPr>
          <a:r>
            <a:rPr lang="es-EC" sz="1600" b="1" kern="1200" dirty="0" smtClean="0"/>
            <a:t>Autenticación:</a:t>
          </a:r>
          <a:r>
            <a:rPr lang="es-EC" sz="1600" kern="1200" dirty="0" smtClean="0"/>
            <a:t> Asegurar la identidad de quién accede o genera la información.</a:t>
          </a:r>
        </a:p>
        <a:p>
          <a:pPr lvl="0" algn="l" defTabSz="711200">
            <a:lnSpc>
              <a:spcPct val="90000"/>
            </a:lnSpc>
            <a:spcBef>
              <a:spcPct val="0"/>
            </a:spcBef>
            <a:spcAft>
              <a:spcPct val="35000"/>
            </a:spcAft>
          </a:pPr>
          <a:r>
            <a:rPr lang="es-EC" sz="1600" b="1" kern="1200" dirty="0" smtClean="0"/>
            <a:t>Trazabilidad:</a:t>
          </a:r>
          <a:r>
            <a:rPr lang="es-EC" sz="1600" kern="1200" dirty="0" smtClean="0"/>
            <a:t> Saber quién ha hecho qué y cuándo.</a:t>
          </a:r>
          <a:endParaRPr lang="es-EC" sz="1600" kern="1200" dirty="0"/>
        </a:p>
      </dsp:txBody>
      <dsp:txXfrm>
        <a:off x="1298494" y="3674758"/>
        <a:ext cx="5371416" cy="1464262"/>
      </dsp:txXfrm>
    </dsp:sp>
    <dsp:sp modelId="{070A76D4-3AE7-43C9-9B86-2F92DCAF6EF6}">
      <dsp:nvSpPr>
        <dsp:cNvPr id="0" name=""/>
        <dsp:cNvSpPr/>
      </dsp:nvSpPr>
      <dsp:spPr>
        <a:xfrm>
          <a:off x="6088996" y="1179491"/>
          <a:ext cx="1010992" cy="1010992"/>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6316469" y="1179491"/>
        <a:ext cx="556046" cy="760771"/>
      </dsp:txXfrm>
    </dsp:sp>
    <dsp:sp modelId="{DAB3A7AF-2EF0-4E8D-8229-710030785A0C}">
      <dsp:nvSpPr>
        <dsp:cNvPr id="0" name=""/>
        <dsp:cNvSpPr/>
      </dsp:nvSpPr>
      <dsp:spPr>
        <a:xfrm>
          <a:off x="6715466" y="2983723"/>
          <a:ext cx="1010992" cy="1010992"/>
        </a:xfrm>
        <a:prstGeom prst="downArrow">
          <a:avLst>
            <a:gd name="adj1" fmla="val 55000"/>
            <a:gd name="adj2" fmla="val 45000"/>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6942939" y="2983723"/>
        <a:ext cx="556046" cy="7607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B0E85-2B61-4149-A40D-B1FA3B1979E2}">
      <dsp:nvSpPr>
        <dsp:cNvPr id="0" name=""/>
        <dsp:cNvSpPr/>
      </dsp:nvSpPr>
      <dsp:spPr>
        <a:xfrm>
          <a:off x="1493070" y="-28164"/>
          <a:ext cx="4862731" cy="4862731"/>
        </a:xfrm>
        <a:prstGeom prst="circularArrow">
          <a:avLst>
            <a:gd name="adj1" fmla="val 5544"/>
            <a:gd name="adj2" fmla="val 330680"/>
            <a:gd name="adj3" fmla="val 13772591"/>
            <a:gd name="adj4" fmla="val 17387993"/>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90266F-DE14-4305-BE47-02B33AA59A82}">
      <dsp:nvSpPr>
        <dsp:cNvPr id="0" name=""/>
        <dsp:cNvSpPr/>
      </dsp:nvSpPr>
      <dsp:spPr>
        <a:xfrm>
          <a:off x="2784280" y="2551"/>
          <a:ext cx="2280311" cy="114015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t>COMPETITIVIDAD Y SUPERVIVENCIA</a:t>
          </a:r>
          <a:endParaRPr lang="es-EC" sz="2000" kern="1200" dirty="0"/>
        </a:p>
      </dsp:txBody>
      <dsp:txXfrm>
        <a:off x="2839938" y="58209"/>
        <a:ext cx="2168995" cy="1028839"/>
      </dsp:txXfrm>
    </dsp:sp>
    <dsp:sp modelId="{5C3D1A98-56DC-4824-972D-E9130ED54B88}">
      <dsp:nvSpPr>
        <dsp:cNvPr id="0" name=""/>
        <dsp:cNvSpPr/>
      </dsp:nvSpPr>
      <dsp:spPr>
        <a:xfrm>
          <a:off x="4756447" y="1435414"/>
          <a:ext cx="2280311" cy="1140155"/>
        </a:xfrm>
        <a:prstGeom prst="round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t>REDUCCIÓN DE RIESGOS Y COSTOS</a:t>
          </a:r>
          <a:endParaRPr lang="es-EC" sz="2000" kern="1200" dirty="0"/>
        </a:p>
      </dsp:txBody>
      <dsp:txXfrm>
        <a:off x="4812105" y="1491072"/>
        <a:ext cx="2168995" cy="1028839"/>
      </dsp:txXfrm>
    </dsp:sp>
    <dsp:sp modelId="{C572B4F5-83DD-4081-87CE-1D4E6B7ECC3A}">
      <dsp:nvSpPr>
        <dsp:cNvPr id="0" name=""/>
        <dsp:cNvSpPr/>
      </dsp:nvSpPr>
      <dsp:spPr>
        <a:xfrm>
          <a:off x="4003146" y="3753836"/>
          <a:ext cx="2280311" cy="1140155"/>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t>CONCIENCIACIÓN Y MÉTODO</a:t>
          </a:r>
          <a:endParaRPr lang="es-EC" sz="2000" kern="1200" dirty="0"/>
        </a:p>
      </dsp:txBody>
      <dsp:txXfrm>
        <a:off x="4058804" y="3809494"/>
        <a:ext cx="2168995" cy="1028839"/>
      </dsp:txXfrm>
    </dsp:sp>
    <dsp:sp modelId="{E9308E6C-9CA2-487D-83F8-2CD72CE16EBF}">
      <dsp:nvSpPr>
        <dsp:cNvPr id="0" name=""/>
        <dsp:cNvSpPr/>
      </dsp:nvSpPr>
      <dsp:spPr>
        <a:xfrm>
          <a:off x="1565413" y="3753836"/>
          <a:ext cx="2280311" cy="1140155"/>
        </a:xfrm>
        <a:prstGeom prst="round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t>VISIÓN EXTERNA Y ADECUACIÓN</a:t>
          </a:r>
          <a:endParaRPr lang="es-EC" sz="2000" kern="1200" dirty="0"/>
        </a:p>
      </dsp:txBody>
      <dsp:txXfrm>
        <a:off x="1621071" y="3809494"/>
        <a:ext cx="2168995" cy="1028839"/>
      </dsp:txXfrm>
    </dsp:sp>
    <dsp:sp modelId="{DEB9C3D4-A0BC-46C8-926D-F29948DFEB23}">
      <dsp:nvSpPr>
        <dsp:cNvPr id="0" name=""/>
        <dsp:cNvSpPr/>
      </dsp:nvSpPr>
      <dsp:spPr>
        <a:xfrm>
          <a:off x="812112" y="1435414"/>
          <a:ext cx="2280311" cy="1140155"/>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t>ORGANIZAR EL NEGOCIO</a:t>
          </a:r>
          <a:endParaRPr lang="es-EC" sz="2000" kern="1200" dirty="0"/>
        </a:p>
      </dsp:txBody>
      <dsp:txXfrm>
        <a:off x="867770" y="1491072"/>
        <a:ext cx="2168995" cy="10288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54CA7-B631-48FF-9832-D92122AE963C}">
      <dsp:nvSpPr>
        <dsp:cNvPr id="0" name=""/>
        <dsp:cNvSpPr/>
      </dsp:nvSpPr>
      <dsp:spPr>
        <a:xfrm>
          <a:off x="1916852" y="288032"/>
          <a:ext cx="3715612" cy="1290383"/>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15B80E-67D5-4851-8E18-B5216F5FF7E3}">
      <dsp:nvSpPr>
        <dsp:cNvPr id="0" name=""/>
        <dsp:cNvSpPr/>
      </dsp:nvSpPr>
      <dsp:spPr>
        <a:xfrm>
          <a:off x="3420380" y="3447743"/>
          <a:ext cx="720080" cy="460851"/>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3F21F2-6CB3-44B8-9FCA-4746BAFB7983}">
      <dsp:nvSpPr>
        <dsp:cNvPr id="0" name=""/>
        <dsp:cNvSpPr/>
      </dsp:nvSpPr>
      <dsp:spPr>
        <a:xfrm>
          <a:off x="2052228" y="3816424"/>
          <a:ext cx="3456384" cy="864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b="1" kern="1200" dirty="0" smtClean="0"/>
            <a:t>DATA CENTER O SERVIDORES VIRTUALES (NUBE)</a:t>
          </a:r>
          <a:endParaRPr lang="es-EC" sz="2000" kern="1200" dirty="0"/>
        </a:p>
      </dsp:txBody>
      <dsp:txXfrm>
        <a:off x="2052228" y="3816424"/>
        <a:ext cx="3456384" cy="864096"/>
      </dsp:txXfrm>
    </dsp:sp>
    <dsp:sp modelId="{272B4E3E-CA25-4462-848F-84A3C5915E11}">
      <dsp:nvSpPr>
        <dsp:cNvPr id="0" name=""/>
        <dsp:cNvSpPr/>
      </dsp:nvSpPr>
      <dsp:spPr>
        <a:xfrm>
          <a:off x="3267723" y="1678074"/>
          <a:ext cx="1296144" cy="129614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servicio ininterrumpido </a:t>
          </a:r>
          <a:endParaRPr lang="es-EC" sz="1100" kern="1200" dirty="0"/>
        </a:p>
      </dsp:txBody>
      <dsp:txXfrm>
        <a:off x="3457539" y="1867890"/>
        <a:ext cx="916512" cy="916512"/>
      </dsp:txXfrm>
    </dsp:sp>
    <dsp:sp modelId="{3BFCA2AD-CFC9-4E64-A341-FBEE51E6F006}">
      <dsp:nvSpPr>
        <dsp:cNvPr id="0" name=""/>
        <dsp:cNvSpPr/>
      </dsp:nvSpPr>
      <dsp:spPr>
        <a:xfrm>
          <a:off x="2340260" y="705678"/>
          <a:ext cx="1296144" cy="1296144"/>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área de Control Físico </a:t>
          </a:r>
          <a:endParaRPr lang="es-EC" sz="1100" kern="1200" dirty="0"/>
        </a:p>
      </dsp:txBody>
      <dsp:txXfrm>
        <a:off x="2530076" y="895494"/>
        <a:ext cx="916512" cy="916512"/>
      </dsp:txXfrm>
    </dsp:sp>
    <dsp:sp modelId="{28545C12-A385-496B-8211-648F108AE067}">
      <dsp:nvSpPr>
        <dsp:cNvPr id="0" name=""/>
        <dsp:cNvSpPr/>
      </dsp:nvSpPr>
      <dsp:spPr>
        <a:xfrm>
          <a:off x="3665207" y="392299"/>
          <a:ext cx="1296144" cy="1296144"/>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equipo de procesamiento </a:t>
          </a:r>
          <a:endParaRPr lang="es-EC" sz="1100" kern="1200" dirty="0"/>
        </a:p>
      </dsp:txBody>
      <dsp:txXfrm>
        <a:off x="3855023" y="582115"/>
        <a:ext cx="916512" cy="916512"/>
      </dsp:txXfrm>
    </dsp:sp>
    <dsp:sp modelId="{C06929AF-D83F-426B-B86D-898E7A01B01D}">
      <dsp:nvSpPr>
        <dsp:cNvPr id="0" name=""/>
        <dsp:cNvSpPr/>
      </dsp:nvSpPr>
      <dsp:spPr>
        <a:xfrm>
          <a:off x="1440168" y="-72007"/>
          <a:ext cx="4680502" cy="3629203"/>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52527-04C6-4A5A-B1D8-7884D5D924B7}">
      <dsp:nvSpPr>
        <dsp:cNvPr id="0" name=""/>
        <dsp:cNvSpPr/>
      </dsp:nvSpPr>
      <dsp:spPr>
        <a:xfrm rot="5400000">
          <a:off x="661278" y="1131178"/>
          <a:ext cx="1761032" cy="212661"/>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87151C-5BFF-4BFE-9BF2-213957A90A72}">
      <dsp:nvSpPr>
        <dsp:cNvPr id="0" name=""/>
        <dsp:cNvSpPr/>
      </dsp:nvSpPr>
      <dsp:spPr>
        <a:xfrm>
          <a:off x="1063641" y="3227"/>
          <a:ext cx="2362903" cy="141774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1" kern="1200" dirty="0" smtClean="0"/>
            <a:t>INVERSIÓN DE TELCONET EN EL CLOUD COMPUTING</a:t>
          </a:r>
          <a:endParaRPr lang="es-EC" sz="2100" kern="1200" dirty="0"/>
        </a:p>
      </dsp:txBody>
      <dsp:txXfrm>
        <a:off x="1105165" y="44751"/>
        <a:ext cx="2279855" cy="1334693"/>
      </dsp:txXfrm>
    </dsp:sp>
    <dsp:sp modelId="{5E19AFA5-79D6-4C84-8E33-184681980D11}">
      <dsp:nvSpPr>
        <dsp:cNvPr id="0" name=""/>
        <dsp:cNvSpPr/>
      </dsp:nvSpPr>
      <dsp:spPr>
        <a:xfrm rot="5400000">
          <a:off x="661278" y="2903356"/>
          <a:ext cx="1761032" cy="212661"/>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6D0EC3-6633-4EB3-B3DD-E422DC2E562E}">
      <dsp:nvSpPr>
        <dsp:cNvPr id="0" name=""/>
        <dsp:cNvSpPr/>
      </dsp:nvSpPr>
      <dsp:spPr>
        <a:xfrm>
          <a:off x="1063641" y="1775405"/>
          <a:ext cx="2362903" cy="141774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1" kern="1200" dirty="0" smtClean="0"/>
            <a:t>SERVICIOS PROPORCIONA</a:t>
          </a:r>
          <a:endParaRPr lang="es-EC" sz="2100" kern="1200" dirty="0"/>
        </a:p>
      </dsp:txBody>
      <dsp:txXfrm>
        <a:off x="1105165" y="1816929"/>
        <a:ext cx="2279855" cy="1334693"/>
      </dsp:txXfrm>
    </dsp:sp>
    <dsp:sp modelId="{07A81208-3956-4A6B-A059-D4B3EF281C59}">
      <dsp:nvSpPr>
        <dsp:cNvPr id="0" name=""/>
        <dsp:cNvSpPr/>
      </dsp:nvSpPr>
      <dsp:spPr>
        <a:xfrm>
          <a:off x="1547367" y="3789444"/>
          <a:ext cx="3131516" cy="212661"/>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5A6988-6342-4BC4-8951-353785E487A7}">
      <dsp:nvSpPr>
        <dsp:cNvPr id="0" name=""/>
        <dsp:cNvSpPr/>
      </dsp:nvSpPr>
      <dsp:spPr>
        <a:xfrm>
          <a:off x="1063641" y="3547582"/>
          <a:ext cx="2362903" cy="141774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1" kern="1200" dirty="0" smtClean="0"/>
            <a:t>SERVICIOS  QUE OFRECE  A  LOS CLIENTES</a:t>
          </a:r>
          <a:endParaRPr lang="es-EC" sz="2100" kern="1200" dirty="0"/>
        </a:p>
      </dsp:txBody>
      <dsp:txXfrm>
        <a:off x="1105165" y="3589106"/>
        <a:ext cx="2279855" cy="1334693"/>
      </dsp:txXfrm>
    </dsp:sp>
    <dsp:sp modelId="{22D5820C-38C8-47ED-B6B5-C507D9FCA9A1}">
      <dsp:nvSpPr>
        <dsp:cNvPr id="0" name=""/>
        <dsp:cNvSpPr/>
      </dsp:nvSpPr>
      <dsp:spPr>
        <a:xfrm rot="16200000">
          <a:off x="3803939" y="2903356"/>
          <a:ext cx="1761032" cy="212661"/>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5ABA91-3215-42C6-903C-1337036EDDDD}">
      <dsp:nvSpPr>
        <dsp:cNvPr id="0" name=""/>
        <dsp:cNvSpPr/>
      </dsp:nvSpPr>
      <dsp:spPr>
        <a:xfrm>
          <a:off x="4206303" y="3547582"/>
          <a:ext cx="2362903" cy="141774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UBICACIÓN ESTRATÉGICA</a:t>
          </a:r>
          <a:endParaRPr lang="es-EC" sz="2100" kern="1200" dirty="0"/>
        </a:p>
      </dsp:txBody>
      <dsp:txXfrm>
        <a:off x="4247827" y="3589106"/>
        <a:ext cx="2279855" cy="1334693"/>
      </dsp:txXfrm>
    </dsp:sp>
    <dsp:sp modelId="{DEA3CE90-F32A-4DEA-B2DF-02EC3C929C41}">
      <dsp:nvSpPr>
        <dsp:cNvPr id="0" name=""/>
        <dsp:cNvSpPr/>
      </dsp:nvSpPr>
      <dsp:spPr>
        <a:xfrm>
          <a:off x="4206303" y="1775405"/>
          <a:ext cx="2362903" cy="141774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1" kern="1200" dirty="0" smtClean="0"/>
            <a:t>NIVELES  DE SERVICIO DE DATA CENTER</a:t>
          </a:r>
          <a:endParaRPr lang="es-EC" sz="2100" kern="1200" dirty="0"/>
        </a:p>
      </dsp:txBody>
      <dsp:txXfrm>
        <a:off x="4247827" y="1816929"/>
        <a:ext cx="2279855" cy="13346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79613-6724-413F-8BC6-4FC472EFBF3C}">
      <dsp:nvSpPr>
        <dsp:cNvPr id="0" name=""/>
        <dsp:cNvSpPr/>
      </dsp:nvSpPr>
      <dsp:spPr>
        <a:xfrm>
          <a:off x="954611" y="2455953"/>
          <a:ext cx="2458446" cy="215060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b="1" kern="1200" dirty="0" smtClean="0"/>
            <a:t>VIRTUALIZACIÓN</a:t>
          </a:r>
          <a:endParaRPr lang="es-EC" sz="1300" kern="1200" dirty="0"/>
        </a:p>
      </dsp:txBody>
      <dsp:txXfrm>
        <a:off x="1314642" y="2770902"/>
        <a:ext cx="1738384" cy="1520705"/>
      </dsp:txXfrm>
    </dsp:sp>
    <dsp:sp modelId="{5A8E25EB-E48C-4FB1-9C09-59DB5D7CF84D}">
      <dsp:nvSpPr>
        <dsp:cNvPr id="0" name=""/>
        <dsp:cNvSpPr/>
      </dsp:nvSpPr>
      <dsp:spPr>
        <a:xfrm rot="5602036">
          <a:off x="3563798" y="3395008"/>
          <a:ext cx="685791" cy="475231"/>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20B373-A66A-44B1-B790-4ED2DF80C246}">
      <dsp:nvSpPr>
        <dsp:cNvPr id="0" name=""/>
        <dsp:cNvSpPr/>
      </dsp:nvSpPr>
      <dsp:spPr>
        <a:xfrm>
          <a:off x="4372202" y="2857958"/>
          <a:ext cx="2429491" cy="174705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t>ESCALABILIDAD</a:t>
          </a:r>
          <a:endParaRPr lang="es-EC" sz="1400" kern="1200" dirty="0"/>
        </a:p>
      </dsp:txBody>
      <dsp:txXfrm>
        <a:off x="4727993" y="3113808"/>
        <a:ext cx="1717909" cy="1235355"/>
      </dsp:txXfrm>
    </dsp:sp>
    <dsp:sp modelId="{B81797A0-FDD9-47F8-9784-9828001D0F8B}">
      <dsp:nvSpPr>
        <dsp:cNvPr id="0" name=""/>
        <dsp:cNvSpPr/>
      </dsp:nvSpPr>
      <dsp:spPr>
        <a:xfrm rot="25700">
          <a:off x="5254035" y="2158586"/>
          <a:ext cx="685791" cy="475231"/>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7BC131-543C-4540-A03A-23F2D4225172}">
      <dsp:nvSpPr>
        <dsp:cNvPr id="0" name=""/>
        <dsp:cNvSpPr/>
      </dsp:nvSpPr>
      <dsp:spPr>
        <a:xfrm>
          <a:off x="4627803" y="1954"/>
          <a:ext cx="1959405" cy="195940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b="1" kern="1200" dirty="0" smtClean="0"/>
            <a:t>INFRAESTRUCTURA COMO SERVICIO</a:t>
          </a:r>
          <a:endParaRPr lang="es-EC" sz="1300" kern="1200" dirty="0"/>
        </a:p>
      </dsp:txBody>
      <dsp:txXfrm>
        <a:off x="4914751" y="288902"/>
        <a:ext cx="1385509" cy="13855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B15A5-DE37-4254-8C60-1E0944DBA130}">
      <dsp:nvSpPr>
        <dsp:cNvPr id="0" name=""/>
        <dsp:cNvSpPr/>
      </dsp:nvSpPr>
      <dsp:spPr>
        <a:xfrm>
          <a:off x="4198" y="838551"/>
          <a:ext cx="3731070" cy="93276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C" sz="2200" b="1" kern="1200" dirty="0" smtClean="0"/>
            <a:t>LA SEGURIDAD Y VENTAJAS DE LA ESCALA </a:t>
          </a:r>
          <a:endParaRPr lang="es-EC" sz="2200" kern="1200" dirty="0"/>
        </a:p>
      </dsp:txBody>
      <dsp:txXfrm>
        <a:off x="31518" y="865871"/>
        <a:ext cx="3676430" cy="878127"/>
      </dsp:txXfrm>
    </dsp:sp>
    <dsp:sp modelId="{690D2C77-CE13-48B7-87D1-543F732B901C}">
      <dsp:nvSpPr>
        <dsp:cNvPr id="0" name=""/>
        <dsp:cNvSpPr/>
      </dsp:nvSpPr>
      <dsp:spPr>
        <a:xfrm rot="5400000">
          <a:off x="1788116" y="1852936"/>
          <a:ext cx="163234" cy="163234"/>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762D44-09F9-408F-961A-0C6CBC58E332}">
      <dsp:nvSpPr>
        <dsp:cNvPr id="0" name=""/>
        <dsp:cNvSpPr/>
      </dsp:nvSpPr>
      <dsp:spPr>
        <a:xfrm>
          <a:off x="4198" y="2097788"/>
          <a:ext cx="3731070" cy="932767"/>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C" sz="2800" b="1" kern="1200" dirty="0" smtClean="0"/>
            <a:t>UBICACIONES MÚLTIPLES</a:t>
          </a:r>
          <a:endParaRPr lang="es-EC" sz="2800" kern="1200" dirty="0"/>
        </a:p>
      </dsp:txBody>
      <dsp:txXfrm>
        <a:off x="31518" y="2125108"/>
        <a:ext cx="3676430" cy="878127"/>
      </dsp:txXfrm>
    </dsp:sp>
    <dsp:sp modelId="{63A296BA-DE5D-404D-A312-62D08FAAF237}">
      <dsp:nvSpPr>
        <dsp:cNvPr id="0" name=""/>
        <dsp:cNvSpPr/>
      </dsp:nvSpPr>
      <dsp:spPr>
        <a:xfrm rot="5400000">
          <a:off x="1788116" y="3112172"/>
          <a:ext cx="163234" cy="163234"/>
        </a:xfrm>
        <a:prstGeom prst="rightArrow">
          <a:avLst>
            <a:gd name="adj1" fmla="val 667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5A4A6B-5B47-4A7F-954D-72C27BFE14E5}">
      <dsp:nvSpPr>
        <dsp:cNvPr id="0" name=""/>
        <dsp:cNvSpPr/>
      </dsp:nvSpPr>
      <dsp:spPr>
        <a:xfrm>
          <a:off x="4198" y="3357024"/>
          <a:ext cx="3731070" cy="932767"/>
        </a:xfrm>
        <a:prstGeom prst="roundRect">
          <a:avLst>
            <a:gd name="adj" fmla="val 10000"/>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C" sz="2800" b="1" kern="1200" dirty="0" smtClean="0"/>
            <a:t>REDES DE PROXIMIDAD </a:t>
          </a:r>
          <a:endParaRPr lang="es-EC" sz="2800" kern="1200" dirty="0"/>
        </a:p>
      </dsp:txBody>
      <dsp:txXfrm>
        <a:off x="31518" y="3384344"/>
        <a:ext cx="3676430" cy="878127"/>
      </dsp:txXfrm>
    </dsp:sp>
    <dsp:sp modelId="{702F48B8-705A-46A3-B33F-DF91375B1932}">
      <dsp:nvSpPr>
        <dsp:cNvPr id="0" name=""/>
        <dsp:cNvSpPr/>
      </dsp:nvSpPr>
      <dsp:spPr>
        <a:xfrm>
          <a:off x="4257618" y="838551"/>
          <a:ext cx="3731070" cy="932767"/>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C" sz="2200" b="1" kern="1200" dirty="0" smtClean="0"/>
            <a:t>MEJORA DEL TIEMPO DE RESPUESTA A LOS INCIDENTES</a:t>
          </a:r>
          <a:endParaRPr lang="es-EC" sz="2200" kern="1200" dirty="0"/>
        </a:p>
      </dsp:txBody>
      <dsp:txXfrm>
        <a:off x="4284938" y="865871"/>
        <a:ext cx="3676430" cy="878127"/>
      </dsp:txXfrm>
    </dsp:sp>
    <dsp:sp modelId="{8DC3F5DB-B83B-45AE-B7A5-C077123D1705}">
      <dsp:nvSpPr>
        <dsp:cNvPr id="0" name=""/>
        <dsp:cNvSpPr/>
      </dsp:nvSpPr>
      <dsp:spPr>
        <a:xfrm rot="5400000">
          <a:off x="6041537" y="1852936"/>
          <a:ext cx="163234" cy="163234"/>
        </a:xfrm>
        <a:prstGeom prst="rightArrow">
          <a:avLst>
            <a:gd name="adj1" fmla="val 667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0B9490-7812-4D02-8E44-7CE32B24135F}">
      <dsp:nvSpPr>
        <dsp:cNvPr id="0" name=""/>
        <dsp:cNvSpPr/>
      </dsp:nvSpPr>
      <dsp:spPr>
        <a:xfrm>
          <a:off x="4257618" y="2097788"/>
          <a:ext cx="3731070" cy="932767"/>
        </a:xfrm>
        <a:prstGeom prst="roundRect">
          <a:avLst>
            <a:gd name="adj" fmla="val 10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C" sz="2800" b="1" kern="1200" dirty="0" smtClean="0"/>
            <a:t>GESTIÓN DE AMENAZAS</a:t>
          </a:r>
          <a:endParaRPr lang="es-EC" sz="2800" kern="1200" dirty="0"/>
        </a:p>
      </dsp:txBody>
      <dsp:txXfrm>
        <a:off x="4284938" y="2125108"/>
        <a:ext cx="3676430" cy="87812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AB825F98-4FEC-4A6E-8CFB-A5E8C6BDFB49}" type="datetimeFigureOut">
              <a:rPr lang="es-EC" smtClean="0"/>
              <a:t>18/03/14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9A2AEFA-88BA-4650-A525-072FCAAC6AE1}" type="slidenum">
              <a:rPr lang="es-EC" smtClean="0"/>
              <a:t>‹Nº›</a:t>
            </a:fld>
            <a:endParaRPr lang="es-EC"/>
          </a:p>
        </p:txBody>
      </p:sp>
    </p:spTree>
    <p:extLst>
      <p:ext uri="{BB962C8B-B14F-4D97-AF65-F5344CB8AC3E}">
        <p14:creationId xmlns:p14="http://schemas.microsoft.com/office/powerpoint/2010/main" val="2269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B825F98-4FEC-4A6E-8CFB-A5E8C6BDFB49}" type="datetimeFigureOut">
              <a:rPr lang="es-EC" smtClean="0"/>
              <a:t>18/03/14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9A2AEFA-88BA-4650-A525-072FCAAC6AE1}" type="slidenum">
              <a:rPr lang="es-EC" smtClean="0"/>
              <a:t>‹Nº›</a:t>
            </a:fld>
            <a:endParaRPr lang="es-EC"/>
          </a:p>
        </p:txBody>
      </p:sp>
    </p:spTree>
    <p:extLst>
      <p:ext uri="{BB962C8B-B14F-4D97-AF65-F5344CB8AC3E}">
        <p14:creationId xmlns:p14="http://schemas.microsoft.com/office/powerpoint/2010/main" val="3063464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B825F98-4FEC-4A6E-8CFB-A5E8C6BDFB49}" type="datetimeFigureOut">
              <a:rPr lang="es-EC" smtClean="0"/>
              <a:t>18/03/14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9A2AEFA-88BA-4650-A525-072FCAAC6AE1}" type="slidenum">
              <a:rPr lang="es-EC" smtClean="0"/>
              <a:t>‹Nº›</a:t>
            </a:fld>
            <a:endParaRPr lang="es-EC"/>
          </a:p>
        </p:txBody>
      </p:sp>
    </p:spTree>
    <p:extLst>
      <p:ext uri="{BB962C8B-B14F-4D97-AF65-F5344CB8AC3E}">
        <p14:creationId xmlns:p14="http://schemas.microsoft.com/office/powerpoint/2010/main" val="31654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B825F98-4FEC-4A6E-8CFB-A5E8C6BDFB49}" type="datetimeFigureOut">
              <a:rPr lang="es-EC" smtClean="0"/>
              <a:t>18/03/14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9A2AEFA-88BA-4650-A525-072FCAAC6AE1}" type="slidenum">
              <a:rPr lang="es-EC" smtClean="0"/>
              <a:t>‹Nº›</a:t>
            </a:fld>
            <a:endParaRPr lang="es-EC"/>
          </a:p>
        </p:txBody>
      </p:sp>
    </p:spTree>
    <p:extLst>
      <p:ext uri="{BB962C8B-B14F-4D97-AF65-F5344CB8AC3E}">
        <p14:creationId xmlns:p14="http://schemas.microsoft.com/office/powerpoint/2010/main" val="368192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B825F98-4FEC-4A6E-8CFB-A5E8C6BDFB49}" type="datetimeFigureOut">
              <a:rPr lang="es-EC" smtClean="0"/>
              <a:t>18/03/14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9A2AEFA-88BA-4650-A525-072FCAAC6AE1}" type="slidenum">
              <a:rPr lang="es-EC" smtClean="0"/>
              <a:t>‹Nº›</a:t>
            </a:fld>
            <a:endParaRPr lang="es-EC"/>
          </a:p>
        </p:txBody>
      </p:sp>
    </p:spTree>
    <p:extLst>
      <p:ext uri="{BB962C8B-B14F-4D97-AF65-F5344CB8AC3E}">
        <p14:creationId xmlns:p14="http://schemas.microsoft.com/office/powerpoint/2010/main" val="2347389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AB825F98-4FEC-4A6E-8CFB-A5E8C6BDFB49}" type="datetimeFigureOut">
              <a:rPr lang="es-EC" smtClean="0"/>
              <a:t>18/03/14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9A2AEFA-88BA-4650-A525-072FCAAC6AE1}" type="slidenum">
              <a:rPr lang="es-EC" smtClean="0"/>
              <a:t>‹Nº›</a:t>
            </a:fld>
            <a:endParaRPr lang="es-EC"/>
          </a:p>
        </p:txBody>
      </p:sp>
    </p:spTree>
    <p:extLst>
      <p:ext uri="{BB962C8B-B14F-4D97-AF65-F5344CB8AC3E}">
        <p14:creationId xmlns:p14="http://schemas.microsoft.com/office/powerpoint/2010/main" val="2120428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AB825F98-4FEC-4A6E-8CFB-A5E8C6BDFB49}" type="datetimeFigureOut">
              <a:rPr lang="es-EC" smtClean="0"/>
              <a:t>18/03/14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09A2AEFA-88BA-4650-A525-072FCAAC6AE1}" type="slidenum">
              <a:rPr lang="es-EC" smtClean="0"/>
              <a:t>‹Nº›</a:t>
            </a:fld>
            <a:endParaRPr lang="es-EC"/>
          </a:p>
        </p:txBody>
      </p:sp>
    </p:spTree>
    <p:extLst>
      <p:ext uri="{BB962C8B-B14F-4D97-AF65-F5344CB8AC3E}">
        <p14:creationId xmlns:p14="http://schemas.microsoft.com/office/powerpoint/2010/main" val="2269625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AB825F98-4FEC-4A6E-8CFB-A5E8C6BDFB49}" type="datetimeFigureOut">
              <a:rPr lang="es-EC" smtClean="0"/>
              <a:t>18/03/14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09A2AEFA-88BA-4650-A525-072FCAAC6AE1}" type="slidenum">
              <a:rPr lang="es-EC" smtClean="0"/>
              <a:t>‹Nº›</a:t>
            </a:fld>
            <a:endParaRPr lang="es-EC"/>
          </a:p>
        </p:txBody>
      </p:sp>
    </p:spTree>
    <p:extLst>
      <p:ext uri="{BB962C8B-B14F-4D97-AF65-F5344CB8AC3E}">
        <p14:creationId xmlns:p14="http://schemas.microsoft.com/office/powerpoint/2010/main" val="2288725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B825F98-4FEC-4A6E-8CFB-A5E8C6BDFB49}" type="datetimeFigureOut">
              <a:rPr lang="es-EC" smtClean="0"/>
              <a:t>18/03/14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09A2AEFA-88BA-4650-A525-072FCAAC6AE1}" type="slidenum">
              <a:rPr lang="es-EC" smtClean="0"/>
              <a:t>‹Nº›</a:t>
            </a:fld>
            <a:endParaRPr lang="es-EC"/>
          </a:p>
        </p:txBody>
      </p:sp>
    </p:spTree>
    <p:extLst>
      <p:ext uri="{BB962C8B-B14F-4D97-AF65-F5344CB8AC3E}">
        <p14:creationId xmlns:p14="http://schemas.microsoft.com/office/powerpoint/2010/main" val="2876627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B825F98-4FEC-4A6E-8CFB-A5E8C6BDFB49}" type="datetimeFigureOut">
              <a:rPr lang="es-EC" smtClean="0"/>
              <a:t>18/03/14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9A2AEFA-88BA-4650-A525-072FCAAC6AE1}" type="slidenum">
              <a:rPr lang="es-EC" smtClean="0"/>
              <a:t>‹Nº›</a:t>
            </a:fld>
            <a:endParaRPr lang="es-EC"/>
          </a:p>
        </p:txBody>
      </p:sp>
    </p:spTree>
    <p:extLst>
      <p:ext uri="{BB962C8B-B14F-4D97-AF65-F5344CB8AC3E}">
        <p14:creationId xmlns:p14="http://schemas.microsoft.com/office/powerpoint/2010/main" val="2896547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B825F98-4FEC-4A6E-8CFB-A5E8C6BDFB49}" type="datetimeFigureOut">
              <a:rPr lang="es-EC" smtClean="0"/>
              <a:t>18/03/14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9A2AEFA-88BA-4650-A525-072FCAAC6AE1}" type="slidenum">
              <a:rPr lang="es-EC" smtClean="0"/>
              <a:t>‹Nº›</a:t>
            </a:fld>
            <a:endParaRPr lang="es-EC"/>
          </a:p>
        </p:txBody>
      </p:sp>
    </p:spTree>
    <p:extLst>
      <p:ext uri="{BB962C8B-B14F-4D97-AF65-F5344CB8AC3E}">
        <p14:creationId xmlns:p14="http://schemas.microsoft.com/office/powerpoint/2010/main" val="1069967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25F98-4FEC-4A6E-8CFB-A5E8C6BDFB49}" type="datetimeFigureOut">
              <a:rPr lang="es-EC" smtClean="0"/>
              <a:t>18/03/14</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A2AEFA-88BA-4650-A525-072FCAAC6AE1}" type="slidenum">
              <a:rPr lang="es-EC" smtClean="0"/>
              <a:t>‹Nº›</a:t>
            </a:fld>
            <a:endParaRPr lang="es-EC"/>
          </a:p>
        </p:txBody>
      </p:sp>
    </p:spTree>
    <p:extLst>
      <p:ext uri="{BB962C8B-B14F-4D97-AF65-F5344CB8AC3E}">
        <p14:creationId xmlns:p14="http://schemas.microsoft.com/office/powerpoint/2010/main" val="896448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44338" y="2903727"/>
            <a:ext cx="7772400" cy="1565555"/>
          </a:xfrm>
        </p:spPr>
        <p:txBody>
          <a:bodyPr>
            <a:noAutofit/>
          </a:bodyPr>
          <a:lstStyle/>
          <a:p>
            <a:r>
              <a:rPr lang="es-EC" sz="3200" dirty="0" smtClean="0"/>
              <a:t>DEPARTAMENTO DE ELECTRICA Y ELECTRONICA EN TELECOMUNICACIONES </a:t>
            </a:r>
            <a:endParaRPr lang="es-EC" sz="3200" dirty="0"/>
          </a:p>
        </p:txBody>
      </p:sp>
      <p:sp>
        <p:nvSpPr>
          <p:cNvPr id="3" name="2 Subtítulo"/>
          <p:cNvSpPr>
            <a:spLocks noGrp="1"/>
          </p:cNvSpPr>
          <p:nvPr>
            <p:ph type="subTitle" idx="1"/>
          </p:nvPr>
        </p:nvSpPr>
        <p:spPr>
          <a:xfrm>
            <a:off x="1694521" y="4653136"/>
            <a:ext cx="6400800" cy="1752600"/>
          </a:xfrm>
        </p:spPr>
        <p:txBody>
          <a:bodyPr/>
          <a:lstStyle/>
          <a:p>
            <a:r>
              <a:rPr lang="es-EC" dirty="0" smtClean="0">
                <a:solidFill>
                  <a:schemeClr val="tx1"/>
                </a:solidFill>
              </a:rPr>
              <a:t>Yessenia Relica</a:t>
            </a:r>
          </a:p>
          <a:p>
            <a:r>
              <a:rPr lang="es-EC" dirty="0" smtClean="0">
                <a:solidFill>
                  <a:schemeClr val="tx1"/>
                </a:solidFill>
              </a:rPr>
              <a:t>27/02/2014 </a:t>
            </a:r>
            <a:endParaRPr lang="es-EC" dirty="0">
              <a:solidFill>
                <a:schemeClr val="tx1"/>
              </a:solidFill>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92696"/>
            <a:ext cx="7200800" cy="2232248"/>
          </a:xfrm>
          <a:prstGeom prst="rect">
            <a:avLst/>
          </a:prstGeom>
          <a:noFill/>
          <a:ln>
            <a:noFill/>
          </a:ln>
        </p:spPr>
      </p:pic>
    </p:spTree>
    <p:extLst>
      <p:ext uri="{BB962C8B-B14F-4D97-AF65-F5344CB8AC3E}">
        <p14:creationId xmlns:p14="http://schemas.microsoft.com/office/powerpoint/2010/main" val="879551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1" algn="ctr" rtl="0">
              <a:spcBef>
                <a:spcPct val="0"/>
              </a:spcBef>
            </a:pPr>
            <a:r>
              <a:rPr lang="es-EC"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LOS NIVELES DE SERVICIO DE </a:t>
            </a:r>
            <a:r>
              <a:rPr lang="es-EC" sz="28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CLOUD COMPUTING</a:t>
            </a:r>
            <a:r>
              <a:rPr lang="es-EC"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s-EC"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s-EC"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8208912" cy="4990678"/>
          </a:xfrm>
          <a:prstGeom prst="rect">
            <a:avLst/>
          </a:prstGeom>
          <a:noFill/>
          <a:ln>
            <a:noFill/>
          </a:ln>
        </p:spPr>
      </p:pic>
    </p:spTree>
    <p:extLst>
      <p:ext uri="{BB962C8B-B14F-4D97-AF65-F5344CB8AC3E}">
        <p14:creationId xmlns:p14="http://schemas.microsoft.com/office/powerpoint/2010/main" val="502089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rtl="0">
              <a:spcBef>
                <a:spcPct val="0"/>
              </a:spcBef>
            </a:pPr>
            <a:r>
              <a:rPr lang="es-EC"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MOVILIDAD</a:t>
            </a:r>
            <a:r>
              <a:rPr lang="es-EC" sz="1600" b="1" dirty="0"/>
              <a:t/>
            </a:r>
            <a:br>
              <a:rPr lang="es-EC" sz="1600" b="1" dirty="0"/>
            </a:br>
            <a:endParaRPr lang="es-EC" dirty="0"/>
          </a:p>
        </p:txBody>
      </p:sp>
      <p:pic>
        <p:nvPicPr>
          <p:cNvPr id="4" name="3 Imagen" descr="http://muycloud.com/wp-content/uploads/2013/07/2182.6629-Cloud-Computing.jpg"/>
          <p:cNvPicPr/>
          <p:nvPr/>
        </p:nvPicPr>
        <p:blipFill>
          <a:blip r:embed="rId2">
            <a:extLst>
              <a:ext uri="{28A0092B-C50C-407E-A947-70E740481C1C}">
                <a14:useLocalDpi xmlns:a14="http://schemas.microsoft.com/office/drawing/2010/main" val="0"/>
              </a:ext>
            </a:extLst>
          </a:blip>
          <a:srcRect b="19040"/>
          <a:stretch>
            <a:fillRect/>
          </a:stretch>
        </p:blipFill>
        <p:spPr bwMode="auto">
          <a:xfrm>
            <a:off x="1259632" y="1357178"/>
            <a:ext cx="7272808" cy="4536504"/>
          </a:xfrm>
          <a:prstGeom prst="rect">
            <a:avLst/>
          </a:prstGeom>
          <a:noFill/>
          <a:ln>
            <a:noFill/>
          </a:ln>
        </p:spPr>
      </p:pic>
    </p:spTree>
    <p:extLst>
      <p:ext uri="{BB962C8B-B14F-4D97-AF65-F5344CB8AC3E}">
        <p14:creationId xmlns:p14="http://schemas.microsoft.com/office/powerpoint/2010/main" val="4052440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normAutofit fontScale="90000"/>
          </a:bodyPr>
          <a:lstStyle/>
          <a:p>
            <a:r>
              <a:rPr lang="es-EC" dirty="0" smtClean="0"/>
              <a:t/>
            </a:r>
            <a:br>
              <a:rPr lang="es-EC" dirty="0" smtClean="0"/>
            </a:br>
            <a:r>
              <a:rPr lang="es-EC" b="1" dirty="0" smtClean="0">
                <a:ln w="1905">
                  <a:solidFill>
                    <a:schemeClr val="accent2">
                      <a:lumMod val="60000"/>
                      <a:lumOff val="40000"/>
                    </a:schemeClr>
                  </a:solidFill>
                </a:ln>
                <a:solidFill>
                  <a:schemeClr val="accent3">
                    <a:lumMod val="50000"/>
                  </a:schemeClr>
                </a:solidFill>
                <a:effectLst>
                  <a:innerShdw blurRad="69850" dist="43180" dir="5400000">
                    <a:srgbClr val="000000">
                      <a:alpha val="65000"/>
                    </a:srgbClr>
                  </a:innerShdw>
                </a:effectLst>
              </a:rPr>
              <a:t>ESTÁNDARES </a:t>
            </a:r>
            <a:r>
              <a:rPr lang="es-EC" b="1" dirty="0">
                <a:ln w="1905">
                  <a:solidFill>
                    <a:schemeClr val="accent2">
                      <a:lumMod val="60000"/>
                      <a:lumOff val="40000"/>
                    </a:schemeClr>
                  </a:solidFill>
                </a:ln>
                <a:solidFill>
                  <a:schemeClr val="accent3">
                    <a:lumMod val="50000"/>
                  </a:schemeClr>
                </a:solidFill>
                <a:effectLst>
                  <a:innerShdw blurRad="69850" dist="43180" dir="5400000">
                    <a:srgbClr val="000000">
                      <a:alpha val="65000"/>
                    </a:srgbClr>
                  </a:innerShdw>
                </a:effectLst>
              </a:rPr>
              <a:t>DE CALIDAD</a:t>
            </a:r>
            <a:r>
              <a:rPr lang="es-EC" b="1" dirty="0"/>
              <a:t/>
            </a:r>
            <a:br>
              <a:rPr lang="es-EC" b="1" dirty="0"/>
            </a:br>
            <a:endParaRPr lang="es-EC" dirty="0"/>
          </a:p>
        </p:txBody>
      </p:sp>
      <p:graphicFrame>
        <p:nvGraphicFramePr>
          <p:cNvPr id="3" name="2 Diagrama"/>
          <p:cNvGraphicFramePr/>
          <p:nvPr>
            <p:extLst>
              <p:ext uri="{D42A27DB-BD31-4B8C-83A1-F6EECF244321}">
                <p14:modId xmlns:p14="http://schemas.microsoft.com/office/powerpoint/2010/main" val="1519254125"/>
              </p:ext>
            </p:extLst>
          </p:nvPr>
        </p:nvGraphicFramePr>
        <p:xfrm>
          <a:off x="395536" y="1196752"/>
          <a:ext cx="835292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2487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sz="7200" b="1" dirty="0" smtClean="0">
                <a:ln w="18000">
                  <a:solidFill>
                    <a:schemeClr val="accent4">
                      <a:lumMod val="75000"/>
                    </a:schemeClr>
                  </a:solidFill>
                  <a:prstDash val="solid"/>
                  <a:miter lim="800000"/>
                </a:ln>
                <a:solidFill>
                  <a:schemeClr val="accent5">
                    <a:lumMod val="50000"/>
                  </a:schemeClr>
                </a:solidFill>
                <a:effectLst>
                  <a:outerShdw blurRad="25500" dist="23000" dir="7020000" algn="tl">
                    <a:srgbClr val="000000">
                      <a:alpha val="50000"/>
                    </a:srgbClr>
                  </a:outerShdw>
                </a:effectLst>
              </a:rPr>
              <a:t>VENTAJAS</a:t>
            </a:r>
            <a:endParaRPr lang="es-EC" dirty="0">
              <a:ln w="18000">
                <a:solidFill>
                  <a:schemeClr val="accent4">
                    <a:lumMod val="75000"/>
                  </a:schemeClr>
                </a:solidFill>
                <a:prstDash val="solid"/>
                <a:miter lim="800000"/>
              </a:ln>
              <a:solidFill>
                <a:schemeClr val="accent5">
                  <a:lumMod val="50000"/>
                </a:schemeClr>
              </a:solidFill>
            </a:endParaRPr>
          </a:p>
        </p:txBody>
      </p:sp>
      <p:graphicFrame>
        <p:nvGraphicFramePr>
          <p:cNvPr id="3" name="2 Diagrama"/>
          <p:cNvGraphicFramePr/>
          <p:nvPr>
            <p:extLst>
              <p:ext uri="{D42A27DB-BD31-4B8C-83A1-F6EECF244321}">
                <p14:modId xmlns:p14="http://schemas.microsoft.com/office/powerpoint/2010/main" val="1337704589"/>
              </p:ext>
            </p:extLst>
          </p:nvPr>
        </p:nvGraphicFramePr>
        <p:xfrm>
          <a:off x="683568" y="1484784"/>
          <a:ext cx="784887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8669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04664"/>
            <a:ext cx="8229600" cy="1143000"/>
          </a:xfrm>
        </p:spPr>
        <p:txBody>
          <a:bodyPr>
            <a:normAutofit fontScale="90000"/>
          </a:bodyPr>
          <a:lstStyle/>
          <a:p>
            <a:r>
              <a:rPr lang="es-EC"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s-EC"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s-EC"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SERVICIO </a:t>
            </a:r>
            <a:r>
              <a:rPr lang="es-EC"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CLOUD COMPUTING EN EMPRESA LOCAL TELCONET</a:t>
            </a:r>
            <a:br>
              <a:rPr lang="es-EC"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es-EC"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3" name="2 Diagrama"/>
          <p:cNvGraphicFramePr/>
          <p:nvPr>
            <p:extLst>
              <p:ext uri="{D42A27DB-BD31-4B8C-83A1-F6EECF244321}">
                <p14:modId xmlns:p14="http://schemas.microsoft.com/office/powerpoint/2010/main" val="303534113"/>
              </p:ext>
            </p:extLst>
          </p:nvPr>
        </p:nvGraphicFramePr>
        <p:xfrm>
          <a:off x="899592" y="1844824"/>
          <a:ext cx="756084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5413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1143000"/>
          </a:xfrm>
        </p:spPr>
        <p:txBody>
          <a:bodyPr>
            <a:noAutofit/>
          </a:bodyPr>
          <a:lstStyle/>
          <a:p>
            <a:pPr lvl="1" algn="ctr" rtl="0">
              <a:spcBef>
                <a:spcPct val="0"/>
              </a:spcBef>
            </a:pPr>
            <a:r>
              <a:rPr lang="es-EC"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CARACTERISTICAS TELCONET </a:t>
            </a:r>
            <a:r>
              <a:rPr lang="es-EC"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 EL CLOUD COMPUTING</a:t>
            </a:r>
            <a:br>
              <a:rPr lang="es-EC"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s-EC"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3" name="2 Diagrama"/>
          <p:cNvGraphicFramePr/>
          <p:nvPr>
            <p:extLst>
              <p:ext uri="{D42A27DB-BD31-4B8C-83A1-F6EECF244321}">
                <p14:modId xmlns:p14="http://schemas.microsoft.com/office/powerpoint/2010/main" val="2953176200"/>
              </p:ext>
            </p:extLst>
          </p:nvPr>
        </p:nvGraphicFramePr>
        <p:xfrm>
          <a:off x="1043608" y="1556792"/>
          <a:ext cx="763284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6289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683568" y="620688"/>
            <a:ext cx="8064896" cy="5616623"/>
          </a:xfrm>
          <a:prstGeom prst="rect">
            <a:avLst/>
          </a:prstGeom>
          <a:noFill/>
          <a:ln>
            <a:noFill/>
          </a:ln>
        </p:spPr>
      </p:pic>
    </p:spTree>
    <p:extLst>
      <p:ext uri="{BB962C8B-B14F-4D97-AF65-F5344CB8AC3E}">
        <p14:creationId xmlns:p14="http://schemas.microsoft.com/office/powerpoint/2010/main" val="3014582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lstStyle/>
          <a:p>
            <a:r>
              <a:rPr lang="es-EC"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Tipos de Conectividad y Servicios </a:t>
            </a:r>
          </a:p>
        </p:txBody>
      </p:sp>
      <p:graphicFrame>
        <p:nvGraphicFramePr>
          <p:cNvPr id="3" name="2 Tabla"/>
          <p:cNvGraphicFramePr>
            <a:graphicFrameLocks noGrp="1"/>
          </p:cNvGraphicFramePr>
          <p:nvPr>
            <p:extLst>
              <p:ext uri="{D42A27DB-BD31-4B8C-83A1-F6EECF244321}">
                <p14:modId xmlns:p14="http://schemas.microsoft.com/office/powerpoint/2010/main" val="3316488976"/>
              </p:ext>
            </p:extLst>
          </p:nvPr>
        </p:nvGraphicFramePr>
        <p:xfrm>
          <a:off x="467544" y="1196752"/>
          <a:ext cx="8208912" cy="5253260"/>
        </p:xfrm>
        <a:graphic>
          <a:graphicData uri="http://schemas.openxmlformats.org/drawingml/2006/table">
            <a:tbl>
              <a:tblPr firstRow="1" firstCol="1" bandRow="1">
                <a:tableStyleId>{5A111915-BE36-4E01-A7E5-04B1672EAD32}</a:tableStyleId>
              </a:tblPr>
              <a:tblGrid>
                <a:gridCol w="3133693"/>
                <a:gridCol w="5075219"/>
              </a:tblGrid>
              <a:tr h="319536">
                <a:tc gridSpan="2">
                  <a:txBody>
                    <a:bodyPr/>
                    <a:lstStyle/>
                    <a:p>
                      <a:pPr>
                        <a:lnSpc>
                          <a:spcPct val="200000"/>
                        </a:lnSpc>
                        <a:spcAft>
                          <a:spcPts val="0"/>
                        </a:spcAft>
                      </a:pPr>
                      <a:r>
                        <a:rPr lang="es-EC" sz="1300" dirty="0">
                          <a:effectLst/>
                        </a:rPr>
                        <a:t>CONECTIVIDAD REDUNDANTE</a:t>
                      </a:r>
                      <a:endParaRPr lang="es-EC" sz="1300" dirty="0">
                        <a:effectLst/>
                        <a:latin typeface="Calibri"/>
                        <a:ea typeface="Calibri"/>
                        <a:cs typeface="Times New Roman"/>
                      </a:endParaRPr>
                    </a:p>
                  </a:txBody>
                  <a:tcPr marL="53039" marR="53039" marT="0" marB="0"/>
                </a:tc>
                <a:tc hMerge="1">
                  <a:txBody>
                    <a:bodyPr/>
                    <a:lstStyle/>
                    <a:p>
                      <a:endParaRPr lang="es-EC"/>
                    </a:p>
                  </a:txBody>
                  <a:tcPr/>
                </a:tc>
              </a:tr>
              <a:tr h="976610">
                <a:tc>
                  <a:txBody>
                    <a:bodyPr/>
                    <a:lstStyle/>
                    <a:p>
                      <a:pPr>
                        <a:lnSpc>
                          <a:spcPct val="200000"/>
                        </a:lnSpc>
                        <a:spcAft>
                          <a:spcPts val="0"/>
                        </a:spcAft>
                      </a:pPr>
                      <a:r>
                        <a:rPr lang="es-EC" sz="1300" dirty="0">
                          <a:effectLst/>
                        </a:rPr>
                        <a:t>• Conectividad </a:t>
                      </a:r>
                      <a:endParaRPr lang="es-EC" sz="1300" dirty="0" smtClean="0">
                        <a:effectLst/>
                      </a:endParaRPr>
                    </a:p>
                    <a:p>
                      <a:pPr>
                        <a:lnSpc>
                          <a:spcPct val="200000"/>
                        </a:lnSpc>
                        <a:spcAft>
                          <a:spcPts val="0"/>
                        </a:spcAft>
                      </a:pPr>
                      <a:endParaRPr lang="es-EC" sz="1300" dirty="0">
                        <a:effectLst/>
                      </a:endParaRPr>
                    </a:p>
                    <a:p>
                      <a:pPr>
                        <a:lnSpc>
                          <a:spcPct val="200000"/>
                        </a:lnSpc>
                        <a:spcAft>
                          <a:spcPts val="0"/>
                        </a:spcAft>
                      </a:pPr>
                      <a:r>
                        <a:rPr lang="es-EC" sz="1300" dirty="0">
                          <a:effectLst/>
                        </a:rPr>
                        <a:t>• Gestión de ancho de banda</a:t>
                      </a:r>
                    </a:p>
                    <a:p>
                      <a:pPr>
                        <a:lnSpc>
                          <a:spcPct val="200000"/>
                        </a:lnSpc>
                        <a:spcAft>
                          <a:spcPts val="0"/>
                        </a:spcAft>
                      </a:pPr>
                      <a:r>
                        <a:rPr lang="es-EC" sz="1300" dirty="0">
                          <a:effectLst/>
                        </a:rPr>
                        <a:t> </a:t>
                      </a:r>
                      <a:endParaRPr lang="es-EC" sz="1300" dirty="0">
                        <a:effectLst/>
                        <a:latin typeface="Calibri"/>
                        <a:ea typeface="Calibri"/>
                        <a:cs typeface="Times New Roman"/>
                      </a:endParaRPr>
                    </a:p>
                  </a:txBody>
                  <a:tcPr marL="53039" marR="53039" marT="0" marB="0"/>
                </a:tc>
                <a:tc>
                  <a:txBody>
                    <a:bodyPr/>
                    <a:lstStyle/>
                    <a:p>
                      <a:pPr>
                        <a:lnSpc>
                          <a:spcPct val="200000"/>
                        </a:lnSpc>
                        <a:spcAft>
                          <a:spcPts val="0"/>
                        </a:spcAft>
                      </a:pPr>
                      <a:r>
                        <a:rPr lang="es-EC" sz="1300" dirty="0">
                          <a:effectLst/>
                        </a:rPr>
                        <a:t>Conexiones redundantes y de gran ancho de banda a nivel interno del país y hacia el mundo apoyado </a:t>
                      </a:r>
                      <a:r>
                        <a:rPr lang="es-EC" sz="1300" dirty="0" smtClean="0">
                          <a:effectLst/>
                        </a:rPr>
                        <a:t>se  </a:t>
                      </a:r>
                      <a:r>
                        <a:rPr lang="es-EC" sz="1300" dirty="0">
                          <a:effectLst/>
                        </a:rPr>
                        <a:t>la infraestructura CARRIER de </a:t>
                      </a:r>
                      <a:r>
                        <a:rPr lang="es-EC" sz="1300" dirty="0" err="1">
                          <a:effectLst/>
                        </a:rPr>
                        <a:t>Telconet</a:t>
                      </a:r>
                      <a:r>
                        <a:rPr lang="es-EC" sz="1300" dirty="0">
                          <a:effectLst/>
                        </a:rPr>
                        <a:t>.</a:t>
                      </a:r>
                    </a:p>
                    <a:p>
                      <a:pPr>
                        <a:lnSpc>
                          <a:spcPct val="200000"/>
                        </a:lnSpc>
                        <a:spcAft>
                          <a:spcPts val="0"/>
                        </a:spcAft>
                      </a:pPr>
                      <a:r>
                        <a:rPr lang="es-EC" sz="1300" dirty="0">
                          <a:effectLst/>
                        </a:rPr>
                        <a:t>Gestión de ancho de banda flexible, escalable y basada en sistemas de alta disponibilidad.</a:t>
                      </a:r>
                      <a:endParaRPr lang="es-EC" sz="1300" dirty="0">
                        <a:effectLst/>
                        <a:latin typeface="Calibri"/>
                        <a:ea typeface="Calibri"/>
                        <a:cs typeface="Times New Roman"/>
                      </a:endParaRPr>
                    </a:p>
                  </a:txBody>
                  <a:tcPr marL="53039" marR="53039" marT="0" marB="0"/>
                </a:tc>
              </a:tr>
              <a:tr h="319536">
                <a:tc gridSpan="2">
                  <a:txBody>
                    <a:bodyPr/>
                    <a:lstStyle/>
                    <a:p>
                      <a:pPr>
                        <a:lnSpc>
                          <a:spcPct val="200000"/>
                        </a:lnSpc>
                        <a:spcAft>
                          <a:spcPts val="0"/>
                        </a:spcAft>
                      </a:pPr>
                      <a:r>
                        <a:rPr lang="es-EC" sz="1300">
                          <a:effectLst/>
                        </a:rPr>
                        <a:t>Servicios Profesionales</a:t>
                      </a:r>
                      <a:endParaRPr lang="es-EC" sz="1300">
                        <a:effectLst/>
                        <a:latin typeface="Calibri"/>
                        <a:ea typeface="Calibri"/>
                        <a:cs typeface="Times New Roman"/>
                      </a:endParaRPr>
                    </a:p>
                  </a:txBody>
                  <a:tcPr marL="53039" marR="53039" marT="0" marB="0"/>
                </a:tc>
                <a:tc hMerge="1">
                  <a:txBody>
                    <a:bodyPr/>
                    <a:lstStyle/>
                    <a:p>
                      <a:endParaRPr lang="es-EC"/>
                    </a:p>
                  </a:txBody>
                  <a:tcPr/>
                </a:tc>
              </a:tr>
              <a:tr h="2875820">
                <a:tc>
                  <a:txBody>
                    <a:bodyPr/>
                    <a:lstStyle/>
                    <a:p>
                      <a:pPr>
                        <a:lnSpc>
                          <a:spcPct val="200000"/>
                        </a:lnSpc>
                        <a:spcAft>
                          <a:spcPts val="0"/>
                        </a:spcAft>
                      </a:pPr>
                      <a:r>
                        <a:rPr lang="es-EC" sz="1300">
                          <a:effectLst/>
                        </a:rPr>
                        <a:t>• Soporte a la instalación</a:t>
                      </a:r>
                    </a:p>
                    <a:p>
                      <a:pPr>
                        <a:lnSpc>
                          <a:spcPct val="200000"/>
                        </a:lnSpc>
                        <a:spcAft>
                          <a:spcPts val="0"/>
                        </a:spcAft>
                      </a:pPr>
                      <a:r>
                        <a:rPr lang="es-EC" sz="1300">
                          <a:effectLst/>
                        </a:rPr>
                        <a:t> </a:t>
                      </a:r>
                    </a:p>
                    <a:p>
                      <a:pPr>
                        <a:lnSpc>
                          <a:spcPct val="200000"/>
                        </a:lnSpc>
                        <a:spcAft>
                          <a:spcPts val="0"/>
                        </a:spcAft>
                      </a:pPr>
                      <a:r>
                        <a:rPr lang="es-EC" sz="1300">
                          <a:effectLst/>
                        </a:rPr>
                        <a:t>• Servicio manos remotas 24x7x365</a:t>
                      </a:r>
                    </a:p>
                    <a:p>
                      <a:pPr>
                        <a:lnSpc>
                          <a:spcPct val="200000"/>
                        </a:lnSpc>
                        <a:spcAft>
                          <a:spcPts val="0"/>
                        </a:spcAft>
                      </a:pPr>
                      <a:r>
                        <a:rPr lang="es-EC" sz="1300">
                          <a:effectLst/>
                        </a:rPr>
                        <a:t> </a:t>
                      </a:r>
                    </a:p>
                    <a:p>
                      <a:pPr>
                        <a:lnSpc>
                          <a:spcPct val="200000"/>
                        </a:lnSpc>
                        <a:spcAft>
                          <a:spcPts val="0"/>
                        </a:spcAft>
                      </a:pPr>
                      <a:r>
                        <a:rPr lang="es-EC" sz="1300">
                          <a:effectLst/>
                        </a:rPr>
                        <a:t>• Administración de sistemas</a:t>
                      </a:r>
                    </a:p>
                    <a:p>
                      <a:pPr>
                        <a:lnSpc>
                          <a:spcPct val="200000"/>
                        </a:lnSpc>
                        <a:spcAft>
                          <a:spcPts val="0"/>
                        </a:spcAft>
                      </a:pPr>
                      <a:r>
                        <a:rPr lang="es-EC" sz="1300">
                          <a:effectLst/>
                        </a:rPr>
                        <a:t> </a:t>
                      </a:r>
                    </a:p>
                    <a:p>
                      <a:pPr>
                        <a:lnSpc>
                          <a:spcPct val="200000"/>
                        </a:lnSpc>
                        <a:spcAft>
                          <a:spcPts val="0"/>
                        </a:spcAft>
                      </a:pPr>
                      <a:r>
                        <a:rPr lang="es-EC" sz="1300">
                          <a:effectLst/>
                        </a:rPr>
                        <a:t>• Copias de seguridad y recuperación</a:t>
                      </a:r>
                      <a:endParaRPr lang="es-EC" sz="1300">
                        <a:effectLst/>
                        <a:latin typeface="Calibri"/>
                        <a:ea typeface="Calibri"/>
                        <a:cs typeface="Times New Roman"/>
                      </a:endParaRPr>
                    </a:p>
                  </a:txBody>
                  <a:tcPr marL="53039" marR="53039" marT="0" marB="0"/>
                </a:tc>
                <a:tc>
                  <a:txBody>
                    <a:bodyPr/>
                    <a:lstStyle/>
                    <a:p>
                      <a:pPr>
                        <a:lnSpc>
                          <a:spcPct val="200000"/>
                        </a:lnSpc>
                        <a:spcAft>
                          <a:spcPts val="0"/>
                        </a:spcAft>
                      </a:pPr>
                      <a:r>
                        <a:rPr lang="es-EC" sz="1300" dirty="0">
                          <a:effectLst/>
                        </a:rPr>
                        <a:t>Soporte en la instalación de equipos, cableados y otros</a:t>
                      </a:r>
                    </a:p>
                    <a:p>
                      <a:pPr>
                        <a:lnSpc>
                          <a:spcPct val="200000"/>
                        </a:lnSpc>
                        <a:spcAft>
                          <a:spcPts val="0"/>
                        </a:spcAft>
                      </a:pPr>
                      <a:r>
                        <a:rPr lang="es-EC" sz="1300" dirty="0">
                          <a:effectLst/>
                        </a:rPr>
                        <a:t>hardware pasivos </a:t>
                      </a:r>
                    </a:p>
                    <a:p>
                      <a:pPr>
                        <a:lnSpc>
                          <a:spcPct val="200000"/>
                        </a:lnSpc>
                        <a:spcAft>
                          <a:spcPts val="0"/>
                        </a:spcAft>
                      </a:pPr>
                      <a:r>
                        <a:rPr lang="es-EC" sz="1300" dirty="0">
                          <a:effectLst/>
                        </a:rPr>
                        <a:t>Disponible acciones de reinicio de servidores, cambios de soportes, verificación de cables y otras actuaciones </a:t>
                      </a:r>
                      <a:r>
                        <a:rPr lang="es-EC" sz="1300" dirty="0" smtClean="0">
                          <a:effectLst/>
                        </a:rPr>
                        <a:t>guiadas</a:t>
                      </a:r>
                      <a:endParaRPr lang="es-EC" sz="1300" dirty="0">
                        <a:effectLst/>
                      </a:endParaRPr>
                    </a:p>
                    <a:p>
                      <a:pPr>
                        <a:lnSpc>
                          <a:spcPct val="200000"/>
                        </a:lnSpc>
                        <a:spcAft>
                          <a:spcPts val="0"/>
                        </a:spcAft>
                      </a:pPr>
                      <a:r>
                        <a:rPr lang="es-EC" sz="1300" dirty="0">
                          <a:effectLst/>
                        </a:rPr>
                        <a:t>Equipo de administraciones de sistemas a disposición de</a:t>
                      </a:r>
                    </a:p>
                    <a:p>
                      <a:pPr>
                        <a:lnSpc>
                          <a:spcPct val="200000"/>
                        </a:lnSpc>
                        <a:spcAft>
                          <a:spcPts val="0"/>
                        </a:spcAft>
                      </a:pPr>
                      <a:r>
                        <a:rPr lang="es-EC" sz="1300" dirty="0" smtClean="0">
                          <a:effectLst/>
                        </a:rPr>
                        <a:t>los </a:t>
                      </a:r>
                      <a:r>
                        <a:rPr lang="es-EC" sz="1300" dirty="0">
                          <a:effectLst/>
                        </a:rPr>
                        <a:t>clientes en horario 8x5</a:t>
                      </a:r>
                    </a:p>
                    <a:p>
                      <a:pPr>
                        <a:lnSpc>
                          <a:spcPct val="200000"/>
                        </a:lnSpc>
                        <a:spcAft>
                          <a:spcPts val="0"/>
                        </a:spcAft>
                      </a:pPr>
                      <a:r>
                        <a:rPr lang="es-EC" sz="1300" dirty="0">
                          <a:effectLst/>
                        </a:rPr>
                        <a:t>Servicios de back up centralizado, online </a:t>
                      </a:r>
                      <a:r>
                        <a:rPr lang="es-EC" sz="1300" dirty="0" err="1">
                          <a:effectLst/>
                        </a:rPr>
                        <a:t>backup</a:t>
                      </a:r>
                      <a:r>
                        <a:rPr lang="es-EC" sz="1300" dirty="0">
                          <a:effectLst/>
                        </a:rPr>
                        <a:t> y restauración</a:t>
                      </a:r>
                      <a:endParaRPr lang="es-EC" sz="1300" dirty="0">
                        <a:effectLst/>
                        <a:latin typeface="Calibri"/>
                        <a:ea typeface="Calibri"/>
                        <a:cs typeface="Times New Roman"/>
                      </a:endParaRPr>
                    </a:p>
                  </a:txBody>
                  <a:tcPr marL="53039" marR="53039" marT="0" marB="0"/>
                </a:tc>
              </a:tr>
            </a:tbl>
          </a:graphicData>
        </a:graphic>
      </p:graphicFrame>
    </p:spTree>
    <p:extLst>
      <p:ext uri="{BB962C8B-B14F-4D97-AF65-F5344CB8AC3E}">
        <p14:creationId xmlns:p14="http://schemas.microsoft.com/office/powerpoint/2010/main" val="3448205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C"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s-EC"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s-EC"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EC"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 LOS PARÁMETROS DE CALIDAD</a:t>
            </a:r>
            <a:br>
              <a:rPr lang="es-EC"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s-EC"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3" name="2 Diagrama"/>
          <p:cNvGraphicFramePr/>
          <p:nvPr>
            <p:extLst>
              <p:ext uri="{D42A27DB-BD31-4B8C-83A1-F6EECF244321}">
                <p14:modId xmlns:p14="http://schemas.microsoft.com/office/powerpoint/2010/main" val="1996925526"/>
              </p:ext>
            </p:extLst>
          </p:nvPr>
        </p:nvGraphicFramePr>
        <p:xfrm>
          <a:off x="467544" y="1556792"/>
          <a:ext cx="777686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977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lvl="0"/>
            <a:r>
              <a:rPr lang="es-EC"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s-EC"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s-EC"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SEGURIDAD </a:t>
            </a:r>
            <a:r>
              <a:rPr lang="es-EC"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EN LA GESTIÓN DE LA INFORMACIÓN</a:t>
            </a:r>
            <a:br>
              <a:rPr lang="es-EC"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s-EC"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graphicFrame>
        <p:nvGraphicFramePr>
          <p:cNvPr id="3" name="2 Diagrama"/>
          <p:cNvGraphicFramePr/>
          <p:nvPr>
            <p:extLst>
              <p:ext uri="{D42A27DB-BD31-4B8C-83A1-F6EECF244321}">
                <p14:modId xmlns:p14="http://schemas.microsoft.com/office/powerpoint/2010/main" val="3178547699"/>
              </p:ext>
            </p:extLst>
          </p:nvPr>
        </p:nvGraphicFramePr>
        <p:xfrm>
          <a:off x="755576" y="1397000"/>
          <a:ext cx="7992888"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6698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1412776"/>
            <a:ext cx="8229600" cy="4525963"/>
          </a:xfrm>
        </p:spPr>
        <p:txBody>
          <a:bodyPr/>
          <a:lstStyle/>
          <a:p>
            <a:pPr marL="0" indent="0">
              <a:buNone/>
            </a:pPr>
            <a:endParaRPr lang="es-ES" dirty="0" smtClean="0"/>
          </a:p>
          <a:p>
            <a:pPr marL="0" indent="0">
              <a:buNone/>
            </a:pPr>
            <a:r>
              <a:rPr lang="es-ES" dirty="0" smtClean="0"/>
              <a:t>En todos los asuntos humanos hay esfuerzos, y hay resultados, y la fortaleza del esfuerzo es la medida del resultado.</a:t>
            </a:r>
          </a:p>
          <a:p>
            <a:pPr marL="0" indent="0">
              <a:buNone/>
            </a:pPr>
            <a:endParaRPr lang="es-ES" b="1" dirty="0" smtClean="0"/>
          </a:p>
          <a:p>
            <a:pPr marL="0" indent="0" algn="r">
              <a:buNone/>
            </a:pPr>
            <a:r>
              <a:rPr lang="es-ES" b="1" dirty="0" smtClean="0"/>
              <a:t>James Allen</a:t>
            </a:r>
          </a:p>
          <a:p>
            <a:endParaRPr lang="es-EC" dirty="0"/>
          </a:p>
        </p:txBody>
      </p:sp>
    </p:spTree>
    <p:extLst>
      <p:ext uri="{BB962C8B-B14F-4D97-AF65-F5344CB8AC3E}">
        <p14:creationId xmlns:p14="http://schemas.microsoft.com/office/powerpoint/2010/main" val="3746658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750757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28214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1143000"/>
          </a:xfrm>
        </p:spPr>
        <p:txBody>
          <a:bodyPr>
            <a:noAutofit/>
          </a:bodyPr>
          <a:lstStyle/>
          <a:p>
            <a:pPr lvl="1" algn="ctr"/>
            <a:r>
              <a:rPr lang="es-EC"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PARÁMETROS DE CALIDAD PARA LA PROTECCIÓN DE SERVICIO DEL CLOUD COMPUTING POR CLIENTES</a:t>
            </a:r>
          </a:p>
        </p:txBody>
      </p:sp>
      <p:graphicFrame>
        <p:nvGraphicFramePr>
          <p:cNvPr id="3" name="2 Diagrama"/>
          <p:cNvGraphicFramePr/>
          <p:nvPr>
            <p:extLst>
              <p:ext uri="{D42A27DB-BD31-4B8C-83A1-F6EECF244321}">
                <p14:modId xmlns:p14="http://schemas.microsoft.com/office/powerpoint/2010/main" val="3547646135"/>
              </p:ext>
            </p:extLst>
          </p:nvPr>
        </p:nvGraphicFramePr>
        <p:xfrm>
          <a:off x="1547664" y="206084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5288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143000"/>
          </a:xfrm>
        </p:spPr>
        <p:txBody>
          <a:bodyPr>
            <a:noAutofit/>
          </a:bodyPr>
          <a:lstStyle/>
          <a:p>
            <a:pPr lvl="1" algn="ctr" rtl="0">
              <a:spcBef>
                <a:spcPct val="0"/>
              </a:spcBef>
            </a:pPr>
            <a:r>
              <a:rPr lang="es-EC"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s-EC"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s-EC"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DETERMINACIÓN </a:t>
            </a:r>
            <a:r>
              <a:rPr lang="es-EC"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 PARÁMETROS DE CALIDAD ÓPTIMOS, QUE DEBEN SER CONSIDERADOS PARA LA PRESTACIÓN EFICIENTE DE LOS SERVICIOS CLOUD COMPUTING EN ECUADOR.</a:t>
            </a:r>
            <a:br>
              <a:rPr lang="es-EC"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es-EC"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3" name="2 Diagrama"/>
          <p:cNvGraphicFramePr/>
          <p:nvPr>
            <p:extLst>
              <p:ext uri="{D42A27DB-BD31-4B8C-83A1-F6EECF244321}">
                <p14:modId xmlns:p14="http://schemas.microsoft.com/office/powerpoint/2010/main" val="743494940"/>
              </p:ext>
            </p:extLst>
          </p:nvPr>
        </p:nvGraphicFramePr>
        <p:xfrm>
          <a:off x="683568" y="1700808"/>
          <a:ext cx="792088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9725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106618433"/>
              </p:ext>
            </p:extLst>
          </p:nvPr>
        </p:nvGraphicFramePr>
        <p:xfrm>
          <a:off x="827584" y="476672"/>
          <a:ext cx="7776864"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5853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910834776"/>
              </p:ext>
            </p:extLst>
          </p:nvPr>
        </p:nvGraphicFramePr>
        <p:xfrm>
          <a:off x="467544" y="548680"/>
          <a:ext cx="8208912"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5020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
            </a:r>
            <a:br>
              <a:rPr lang="es-EC" b="1" dirty="0" smtClean="0"/>
            </a:b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CONCLUSIONES </a:t>
            </a:r>
            <a:r>
              <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 RECOMENDACIONES</a:t>
            </a:r>
            <a:r>
              <a:rPr lang="es-EC" b="1" dirty="0"/>
              <a:t/>
            </a:r>
            <a:br>
              <a:rPr lang="es-EC" b="1" dirty="0"/>
            </a:br>
            <a:endParaRPr lang="es-EC" dirty="0"/>
          </a:p>
        </p:txBody>
      </p:sp>
      <p:graphicFrame>
        <p:nvGraphicFramePr>
          <p:cNvPr id="4" name="3 Diagrama"/>
          <p:cNvGraphicFramePr/>
          <p:nvPr>
            <p:extLst>
              <p:ext uri="{D42A27DB-BD31-4B8C-83A1-F6EECF244321}">
                <p14:modId xmlns:p14="http://schemas.microsoft.com/office/powerpoint/2010/main" val="3453990396"/>
              </p:ext>
            </p:extLst>
          </p:nvPr>
        </p:nvGraphicFramePr>
        <p:xfrm>
          <a:off x="683568" y="1700808"/>
          <a:ext cx="799288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07621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2723536170"/>
              </p:ext>
            </p:extLst>
          </p:nvPr>
        </p:nvGraphicFramePr>
        <p:xfrm>
          <a:off x="755576" y="404664"/>
          <a:ext cx="7704856"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31309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498733797"/>
              </p:ext>
            </p:extLst>
          </p:nvPr>
        </p:nvGraphicFramePr>
        <p:xfrm>
          <a:off x="467544" y="548680"/>
          <a:ext cx="8208912"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2164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484784"/>
            <a:ext cx="8229600" cy="3591272"/>
          </a:xfrm>
        </p:spPr>
        <p:txBody>
          <a:bodyPr>
            <a:normAutofit/>
          </a:bodyPr>
          <a:lstStyle/>
          <a:p>
            <a:r>
              <a:rPr lang="es-EC" dirty="0" smtClean="0"/>
              <a:t>“ANÁLISIS </a:t>
            </a:r>
            <a:r>
              <a:rPr lang="es-EC" dirty="0"/>
              <a:t>Y EVALUACIÓN  DE PARÁMETROS DE CALIDAD EN SERVICIOS CLOUD COMPUTING </a:t>
            </a:r>
            <a:r>
              <a:rPr lang="es-EC" dirty="0" smtClean="0"/>
              <a:t/>
            </a:r>
            <a:br>
              <a:rPr lang="es-EC" dirty="0" smtClean="0"/>
            </a:br>
            <a:r>
              <a:rPr lang="es-EC" dirty="0" smtClean="0"/>
              <a:t>EN  EL ECUADOR</a:t>
            </a:r>
            <a:r>
              <a:rPr lang="es-EC" b="1" dirty="0" smtClean="0"/>
              <a:t>”</a:t>
            </a:r>
            <a:endParaRPr lang="es-EC" dirty="0"/>
          </a:p>
        </p:txBody>
      </p:sp>
    </p:spTree>
    <p:extLst>
      <p:ext uri="{BB962C8B-B14F-4D97-AF65-F5344CB8AC3E}">
        <p14:creationId xmlns:p14="http://schemas.microsoft.com/office/powerpoint/2010/main" val="3267972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p:spPr>
        <p:txBody>
          <a:bodyPr>
            <a:normAutofit fontScale="55000" lnSpcReduction="20000"/>
          </a:bodyPr>
          <a:lstStyle/>
          <a:p>
            <a:pPr marL="0" indent="0">
              <a:buNone/>
            </a:pPr>
            <a:r>
              <a:rPr lang="es-EC" dirty="0"/>
              <a:t> </a:t>
            </a:r>
          </a:p>
          <a:p>
            <a:pPr marL="0" lvl="0" indent="0">
              <a:buNone/>
            </a:pPr>
            <a:r>
              <a:rPr lang="es-EC" b="1" dirty="0"/>
              <a:t> </a:t>
            </a:r>
            <a:endParaRPr lang="es-EC" sz="1600" dirty="0"/>
          </a:p>
          <a:p>
            <a:pPr marL="0" indent="0">
              <a:buNone/>
            </a:pPr>
            <a:r>
              <a:rPr lang="es-EC" sz="2800" b="1" dirty="0"/>
              <a:t>OBJETIVO </a:t>
            </a:r>
            <a:r>
              <a:rPr lang="es-EC" sz="2800" b="1" dirty="0" smtClean="0"/>
              <a:t>GENERAL</a:t>
            </a:r>
          </a:p>
          <a:p>
            <a:pPr marL="0" indent="0">
              <a:buNone/>
            </a:pPr>
            <a:endParaRPr lang="es-EC" sz="2800" dirty="0"/>
          </a:p>
          <a:p>
            <a:pPr lvl="0">
              <a:buFont typeface="Wingdings" panose="05000000000000000000" pitchFamily="2" charset="2"/>
              <a:buChar char="v"/>
            </a:pPr>
            <a:r>
              <a:rPr lang="es-EC" sz="2800" dirty="0" smtClean="0"/>
              <a:t>Analizar </a:t>
            </a:r>
            <a:r>
              <a:rPr lang="es-EC" sz="2800" dirty="0"/>
              <a:t>y evaluar los parámetros de calidad que deben considerarse en las empresas que prestan servicios de </a:t>
            </a:r>
            <a:r>
              <a:rPr lang="es-EC" sz="2800" i="1" dirty="0"/>
              <a:t>Cloud Computing</a:t>
            </a:r>
            <a:r>
              <a:rPr lang="es-EC" sz="2800" dirty="0"/>
              <a:t> con el estudio,  ciudad de Quito.</a:t>
            </a:r>
          </a:p>
          <a:p>
            <a:pPr marL="914400" lvl="2" indent="0">
              <a:buNone/>
            </a:pPr>
            <a:endParaRPr lang="es-EC" sz="2800" b="1" dirty="0" smtClean="0"/>
          </a:p>
          <a:p>
            <a:pPr marL="914400" lvl="2" indent="0">
              <a:buNone/>
            </a:pPr>
            <a:r>
              <a:rPr lang="es-EC" sz="2800" b="1" dirty="0"/>
              <a:t> </a:t>
            </a:r>
            <a:endParaRPr lang="es-EC" sz="2800" dirty="0"/>
          </a:p>
          <a:p>
            <a:pPr marL="0" indent="0">
              <a:buNone/>
            </a:pPr>
            <a:r>
              <a:rPr lang="es-EC" sz="2800" b="1" dirty="0"/>
              <a:t>OBJETIVOS </a:t>
            </a:r>
            <a:r>
              <a:rPr lang="es-EC" sz="2800" b="1" dirty="0" smtClean="0"/>
              <a:t>ESPECÍFICOS</a:t>
            </a:r>
          </a:p>
          <a:p>
            <a:pPr marL="0" indent="0">
              <a:buNone/>
            </a:pPr>
            <a:endParaRPr lang="es-EC" sz="2800" dirty="0"/>
          </a:p>
          <a:p>
            <a:pPr lvl="0">
              <a:buFont typeface="Wingdings" panose="05000000000000000000" pitchFamily="2" charset="2"/>
              <a:buChar char="v"/>
            </a:pPr>
            <a:r>
              <a:rPr lang="es-EC" sz="2800" dirty="0"/>
              <a:t>Analizar la arquitectura de una red</a:t>
            </a:r>
            <a:r>
              <a:rPr lang="es-EC" sz="2800" i="1" dirty="0"/>
              <a:t> Cloud Computing</a:t>
            </a:r>
            <a:r>
              <a:rPr lang="es-EC" sz="2800" dirty="0"/>
              <a:t> dentro de </a:t>
            </a:r>
            <a:r>
              <a:rPr lang="es-EC" sz="2800" dirty="0" smtClean="0"/>
              <a:t>la </a:t>
            </a:r>
            <a:r>
              <a:rPr lang="es-EC" sz="2800" dirty="0"/>
              <a:t>empresas </a:t>
            </a:r>
            <a:r>
              <a:rPr lang="es-EC" sz="2800" dirty="0" smtClean="0"/>
              <a:t>local </a:t>
            </a:r>
            <a:r>
              <a:rPr lang="es-EC" sz="2800" dirty="0" err="1" smtClean="0"/>
              <a:t>Telconet</a:t>
            </a:r>
            <a:r>
              <a:rPr lang="es-EC" sz="2800" dirty="0" smtClean="0"/>
              <a:t>.</a:t>
            </a:r>
          </a:p>
          <a:p>
            <a:pPr marL="0" lvl="0" indent="0">
              <a:buNone/>
            </a:pPr>
            <a:endParaRPr lang="es-EC" sz="2800" dirty="0"/>
          </a:p>
          <a:p>
            <a:pPr lvl="0">
              <a:buFont typeface="Wingdings" panose="05000000000000000000" pitchFamily="2" charset="2"/>
              <a:buChar char="v"/>
            </a:pPr>
            <a:r>
              <a:rPr lang="es-EC" sz="2800" dirty="0"/>
              <a:t>Analizar las normativas y regulaciones existentes en Ecuador </a:t>
            </a:r>
            <a:r>
              <a:rPr lang="es-EC" sz="2800" dirty="0" smtClean="0"/>
              <a:t>para </a:t>
            </a:r>
            <a:r>
              <a:rPr lang="es-EC" sz="2800" dirty="0"/>
              <a:t>la prestación de servicio de </a:t>
            </a:r>
            <a:r>
              <a:rPr lang="es-EC" sz="2800" i="1" dirty="0"/>
              <a:t>Cloud Computing</a:t>
            </a:r>
            <a:r>
              <a:rPr lang="es-EC" sz="2800" dirty="0"/>
              <a:t>. Por medio de las normas de seguridad de información ISO/CEI 27001.</a:t>
            </a:r>
          </a:p>
          <a:p>
            <a:pPr marL="0" indent="0">
              <a:buNone/>
            </a:pPr>
            <a:endParaRPr lang="es-EC" sz="2800" dirty="0" smtClean="0"/>
          </a:p>
          <a:p>
            <a:pPr lvl="0">
              <a:buFont typeface="Wingdings" panose="05000000000000000000" pitchFamily="2" charset="2"/>
              <a:buChar char="v"/>
            </a:pPr>
            <a:r>
              <a:rPr lang="es-EC" sz="2800" dirty="0" smtClean="0"/>
              <a:t>Investigar los servicios </a:t>
            </a:r>
            <a:r>
              <a:rPr lang="es-EC" sz="2800" i="1" dirty="0" smtClean="0"/>
              <a:t>Cloud Computing</a:t>
            </a:r>
            <a:r>
              <a:rPr lang="es-EC" sz="2800" dirty="0" smtClean="0"/>
              <a:t> prestados para empresas locales.</a:t>
            </a:r>
          </a:p>
          <a:p>
            <a:pPr marL="0" indent="0">
              <a:buNone/>
            </a:pPr>
            <a:endParaRPr lang="es-EC" sz="2800" dirty="0"/>
          </a:p>
          <a:p>
            <a:pPr lvl="0">
              <a:buFont typeface="Wingdings" panose="05000000000000000000" pitchFamily="2" charset="2"/>
              <a:buChar char="v"/>
            </a:pPr>
            <a:r>
              <a:rPr lang="es-EC" sz="2800" dirty="0"/>
              <a:t>Evaluar los  parámetros de calidad que existen en </a:t>
            </a:r>
            <a:r>
              <a:rPr lang="es-EC" sz="2800" dirty="0" err="1"/>
              <a:t>Telconet</a:t>
            </a:r>
            <a:r>
              <a:rPr lang="es-EC" sz="2800" dirty="0"/>
              <a:t> para brindar el servicio de </a:t>
            </a:r>
            <a:r>
              <a:rPr lang="es-EC" sz="2800" i="1" dirty="0"/>
              <a:t>Cloud Computing.</a:t>
            </a:r>
            <a:endParaRPr lang="es-EC" sz="2800" dirty="0"/>
          </a:p>
          <a:p>
            <a:pPr marL="0" indent="0">
              <a:buNone/>
            </a:pPr>
            <a:endParaRPr lang="es-EC" sz="2800" dirty="0"/>
          </a:p>
          <a:p>
            <a:pPr lvl="0">
              <a:buFont typeface="Wingdings" panose="05000000000000000000" pitchFamily="2" charset="2"/>
              <a:buChar char="v"/>
            </a:pPr>
            <a:r>
              <a:rPr lang="es-EC" sz="2800" dirty="0"/>
              <a:t>Determinar los parámetros de calidad óptimos, que deben ser considerados para la prestación eficiente de los servicios </a:t>
            </a:r>
            <a:r>
              <a:rPr lang="es-EC" sz="2800" i="1" dirty="0"/>
              <a:t>Cloud Computing</a:t>
            </a:r>
            <a:r>
              <a:rPr lang="es-EC" sz="2800" dirty="0"/>
              <a:t> en Ecuador.</a:t>
            </a:r>
          </a:p>
          <a:p>
            <a:endParaRPr lang="es-EC" dirty="0"/>
          </a:p>
        </p:txBody>
      </p:sp>
    </p:spTree>
    <p:extLst>
      <p:ext uri="{BB962C8B-B14F-4D97-AF65-F5344CB8AC3E}">
        <p14:creationId xmlns:p14="http://schemas.microsoft.com/office/powerpoint/2010/main" val="986830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052574" y="1412776"/>
            <a:ext cx="7344816" cy="5040559"/>
          </a:xfrm>
          <a:prstGeom prst="rect">
            <a:avLst/>
          </a:prstGeom>
          <a:noFill/>
          <a:ln>
            <a:noFill/>
          </a:ln>
        </p:spPr>
      </p:pic>
      <p:sp>
        <p:nvSpPr>
          <p:cNvPr id="3" name="1 Título"/>
          <p:cNvSpPr>
            <a:spLocks noGrp="1"/>
          </p:cNvSpPr>
          <p:nvPr>
            <p:ph type="title"/>
          </p:nvPr>
        </p:nvSpPr>
        <p:spPr>
          <a:xfrm>
            <a:off x="610182" y="562670"/>
            <a:ext cx="8229600" cy="850106"/>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lvl="2" algn="ctr" rtl="0">
              <a:spcBef>
                <a:spcPct val="0"/>
              </a:spcBef>
            </a:pPr>
            <a:r>
              <a:rPr lang="es-EC"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CLOUD </a:t>
            </a:r>
            <a:r>
              <a:rPr lang="es-EC"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COMPUTING</a:t>
            </a:r>
            <a:r>
              <a:rPr lang="es-EC"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s-EC"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s-EC"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486324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32656"/>
            <a:ext cx="8229600" cy="850106"/>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lvl="2" algn="ctr" rtl="0">
              <a:spcBef>
                <a:spcPct val="0"/>
              </a:spcBef>
            </a:pPr>
            <a:r>
              <a:rPr lang="es-EC"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CARACTERÍSTICAS DE CLOUD COMPUTING</a:t>
            </a:r>
            <a:r>
              <a:rPr lang="es-EC"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s-EC"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s-EC"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4" name="3 Diagrama"/>
          <p:cNvGraphicFramePr/>
          <p:nvPr>
            <p:extLst>
              <p:ext uri="{D42A27DB-BD31-4B8C-83A1-F6EECF244321}">
                <p14:modId xmlns:p14="http://schemas.microsoft.com/office/powerpoint/2010/main" val="511418364"/>
              </p:ext>
            </p:extLst>
          </p:nvPr>
        </p:nvGraphicFramePr>
        <p:xfrm>
          <a:off x="611560" y="1052736"/>
          <a:ext cx="8136904"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9128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lvl="2" algn="ctr"/>
            <a:r>
              <a:rPr lang="es-EC"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TIPOS DE INFRAESTUCTURA</a:t>
            </a:r>
          </a:p>
        </p:txBody>
      </p:sp>
      <p:graphicFrame>
        <p:nvGraphicFramePr>
          <p:cNvPr id="6" name="5 Diagrama"/>
          <p:cNvGraphicFramePr/>
          <p:nvPr>
            <p:extLst>
              <p:ext uri="{D42A27DB-BD31-4B8C-83A1-F6EECF244321}">
                <p14:modId xmlns:p14="http://schemas.microsoft.com/office/powerpoint/2010/main" val="2678618847"/>
              </p:ext>
            </p:extLst>
          </p:nvPr>
        </p:nvGraphicFramePr>
        <p:xfrm>
          <a:off x="899592" y="1412776"/>
          <a:ext cx="784887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2493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196364803"/>
              </p:ext>
            </p:extLst>
          </p:nvPr>
        </p:nvGraphicFramePr>
        <p:xfrm>
          <a:off x="467544" y="1412776"/>
          <a:ext cx="820891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1 Título"/>
          <p:cNvSpPr>
            <a:spLocks noGrp="1"/>
          </p:cNvSpPr>
          <p:nvPr>
            <p:ph type="title"/>
          </p:nvPr>
        </p:nvSpPr>
        <p:spPr>
          <a:xfrm>
            <a:off x="611560" y="332656"/>
            <a:ext cx="8229600" cy="1431032"/>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lvl="2" algn="ctr"/>
            <a:r>
              <a:rPr lang="es-EC" sz="3600" b="1" dirty="0"/>
              <a:t>MODELOS DE IMPLEMENTACIÓN DE </a:t>
            </a:r>
            <a:r>
              <a:rPr lang="es-EC" sz="3600" b="1" i="1" dirty="0"/>
              <a:t>CLOUD COMPUTING</a:t>
            </a:r>
            <a:r>
              <a:rPr lang="es-EC" sz="3600" b="1" dirty="0"/>
              <a:t/>
            </a:r>
            <a:br>
              <a:rPr lang="es-EC" sz="3600" b="1" dirty="0"/>
            </a:br>
            <a:endParaRPr lang="es-EC"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32674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897602519"/>
              </p:ext>
            </p:extLst>
          </p:nvPr>
        </p:nvGraphicFramePr>
        <p:xfrm>
          <a:off x="683568" y="548680"/>
          <a:ext cx="7848872" cy="5760641"/>
        </p:xfrm>
        <a:graphic>
          <a:graphicData uri="http://schemas.openxmlformats.org/drawingml/2006/table">
            <a:tbl>
              <a:tblPr>
                <a:tableStyleId>{284E427A-3D55-4303-BF80-6455036E1DE7}</a:tableStyleId>
              </a:tblPr>
              <a:tblGrid>
                <a:gridCol w="1425245"/>
                <a:gridCol w="3653329"/>
                <a:gridCol w="2770298"/>
              </a:tblGrid>
              <a:tr h="635135">
                <a:tc>
                  <a:txBody>
                    <a:bodyPr/>
                    <a:lstStyle/>
                    <a:p>
                      <a:pPr algn="ctr">
                        <a:lnSpc>
                          <a:spcPct val="200000"/>
                        </a:lnSpc>
                        <a:spcAft>
                          <a:spcPts val="0"/>
                        </a:spcAft>
                      </a:pPr>
                      <a:r>
                        <a:rPr lang="es-EC" sz="1800" b="1" dirty="0">
                          <a:effectLst/>
                        </a:rPr>
                        <a:t>NUBES </a:t>
                      </a:r>
                      <a:endParaRPr lang="es-EC" sz="1400" b="1" dirty="0">
                        <a:effectLst/>
                        <a:latin typeface="Calibri"/>
                        <a:ea typeface="Calibri"/>
                        <a:cs typeface="Times New Roman"/>
                      </a:endParaRPr>
                    </a:p>
                  </a:txBody>
                  <a:tcPr marL="60616" marR="60616" marT="0" marB="0"/>
                </a:tc>
                <a:tc>
                  <a:txBody>
                    <a:bodyPr/>
                    <a:lstStyle/>
                    <a:p>
                      <a:pPr algn="ctr">
                        <a:lnSpc>
                          <a:spcPct val="200000"/>
                        </a:lnSpc>
                        <a:spcAft>
                          <a:spcPts val="0"/>
                        </a:spcAft>
                      </a:pPr>
                      <a:r>
                        <a:rPr lang="es-EC" sz="1800" b="1" dirty="0">
                          <a:effectLst/>
                        </a:rPr>
                        <a:t>UTILIZACIÓN</a:t>
                      </a:r>
                      <a:endParaRPr lang="es-EC" sz="1400" b="1" dirty="0">
                        <a:effectLst/>
                        <a:latin typeface="Calibri"/>
                        <a:ea typeface="Calibri"/>
                        <a:cs typeface="Times New Roman"/>
                      </a:endParaRPr>
                    </a:p>
                  </a:txBody>
                  <a:tcPr marL="60616" marR="60616" marT="0" marB="0"/>
                </a:tc>
                <a:tc>
                  <a:txBody>
                    <a:bodyPr/>
                    <a:lstStyle/>
                    <a:p>
                      <a:pPr algn="ctr">
                        <a:lnSpc>
                          <a:spcPct val="200000"/>
                        </a:lnSpc>
                        <a:spcAft>
                          <a:spcPts val="0"/>
                        </a:spcAft>
                      </a:pPr>
                      <a:r>
                        <a:rPr lang="es-EC" sz="1600" b="1" dirty="0">
                          <a:effectLst/>
                        </a:rPr>
                        <a:t>CARACTERÍSTICAS</a:t>
                      </a:r>
                      <a:endParaRPr lang="es-EC" sz="1200" b="1" dirty="0">
                        <a:effectLst/>
                        <a:latin typeface="Calibri"/>
                        <a:ea typeface="Calibri"/>
                        <a:cs typeface="Times New Roman"/>
                      </a:endParaRPr>
                    </a:p>
                  </a:txBody>
                  <a:tcPr marL="60616" marR="60616" marT="0" marB="0"/>
                </a:tc>
              </a:tr>
              <a:tr h="1773860">
                <a:tc>
                  <a:txBody>
                    <a:bodyPr/>
                    <a:lstStyle/>
                    <a:p>
                      <a:pPr algn="just">
                        <a:lnSpc>
                          <a:spcPct val="200000"/>
                        </a:lnSpc>
                        <a:spcAft>
                          <a:spcPts val="0"/>
                        </a:spcAft>
                      </a:pPr>
                      <a:r>
                        <a:rPr lang="es-EC" sz="1100" dirty="0">
                          <a:effectLst/>
                        </a:rPr>
                        <a:t> </a:t>
                      </a:r>
                      <a:endParaRPr lang="es-EC" sz="1000" dirty="0">
                        <a:effectLst/>
                      </a:endParaRPr>
                    </a:p>
                    <a:p>
                      <a:pPr algn="just">
                        <a:lnSpc>
                          <a:spcPct val="200000"/>
                        </a:lnSpc>
                        <a:spcAft>
                          <a:spcPts val="0"/>
                        </a:spcAft>
                      </a:pPr>
                      <a:r>
                        <a:rPr lang="es-EC" sz="1100" dirty="0">
                          <a:effectLst/>
                        </a:rPr>
                        <a:t> </a:t>
                      </a:r>
                      <a:endParaRPr lang="es-EC" sz="1000" dirty="0">
                        <a:effectLst/>
                      </a:endParaRPr>
                    </a:p>
                    <a:p>
                      <a:pPr algn="just">
                        <a:lnSpc>
                          <a:spcPct val="200000"/>
                        </a:lnSpc>
                        <a:spcAft>
                          <a:spcPts val="0"/>
                        </a:spcAft>
                      </a:pPr>
                      <a:r>
                        <a:rPr lang="es-EC" sz="1600" b="1" dirty="0">
                          <a:effectLst/>
                        </a:rPr>
                        <a:t>Nube pública </a:t>
                      </a:r>
                      <a:endParaRPr lang="es-EC" sz="1200" b="1" dirty="0">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200" dirty="0">
                          <a:effectLst/>
                        </a:rPr>
                        <a:t>• Despliegue de una aplicación de forma provisional.</a:t>
                      </a:r>
                    </a:p>
                    <a:p>
                      <a:pPr algn="just">
                        <a:lnSpc>
                          <a:spcPct val="200000"/>
                        </a:lnSpc>
                        <a:spcAft>
                          <a:spcPts val="0"/>
                        </a:spcAft>
                      </a:pPr>
                      <a:r>
                        <a:rPr lang="es-EC" sz="1200" dirty="0">
                          <a:effectLst/>
                        </a:rPr>
                        <a:t>• Adecuado cuando a la empresa no le importa compartir espacio con otros usuarios de la nube.</a:t>
                      </a:r>
                      <a:endParaRPr lang="es-EC" sz="1200" dirty="0">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200">
                          <a:effectLst/>
                        </a:rPr>
                        <a:t>• Cuentan con un tamaño y expansión mayor.</a:t>
                      </a:r>
                      <a:endParaRPr lang="es-EC" sz="1200">
                        <a:effectLst/>
                        <a:latin typeface="Calibri"/>
                        <a:ea typeface="Calibri"/>
                        <a:cs typeface="Times New Roman"/>
                      </a:endParaRPr>
                    </a:p>
                  </a:txBody>
                  <a:tcPr marL="60616" marR="60616" marT="0" marB="0"/>
                </a:tc>
              </a:tr>
              <a:tr h="1675823">
                <a:tc>
                  <a:txBody>
                    <a:bodyPr/>
                    <a:lstStyle/>
                    <a:p>
                      <a:pPr algn="just">
                        <a:lnSpc>
                          <a:spcPct val="200000"/>
                        </a:lnSpc>
                        <a:spcAft>
                          <a:spcPts val="0"/>
                        </a:spcAft>
                      </a:pPr>
                      <a:r>
                        <a:rPr lang="es-EC" sz="1100" dirty="0">
                          <a:effectLst/>
                        </a:rPr>
                        <a:t> </a:t>
                      </a:r>
                      <a:endParaRPr lang="es-EC" sz="1000" dirty="0">
                        <a:effectLst/>
                      </a:endParaRPr>
                    </a:p>
                    <a:p>
                      <a:pPr algn="just">
                        <a:lnSpc>
                          <a:spcPct val="200000"/>
                        </a:lnSpc>
                        <a:spcAft>
                          <a:spcPts val="0"/>
                        </a:spcAft>
                      </a:pPr>
                      <a:r>
                        <a:rPr lang="es-EC" sz="1800" b="1" dirty="0" smtClean="0">
                          <a:effectLst/>
                        </a:rPr>
                        <a:t>Nube </a:t>
                      </a:r>
                      <a:r>
                        <a:rPr lang="es-EC" sz="1800" b="1" dirty="0">
                          <a:effectLst/>
                        </a:rPr>
                        <a:t>privada </a:t>
                      </a:r>
                      <a:endParaRPr lang="es-EC" sz="1400" b="1" dirty="0">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200" dirty="0">
                          <a:effectLst/>
                        </a:rPr>
                        <a:t>• Despliegue de una aplicación de forma definitiva</a:t>
                      </a:r>
                      <a:r>
                        <a:rPr lang="es-EC" sz="1200" dirty="0" smtClean="0">
                          <a:effectLst/>
                        </a:rPr>
                        <a:t>.</a:t>
                      </a:r>
                    </a:p>
                    <a:p>
                      <a:pPr algn="just">
                        <a:lnSpc>
                          <a:spcPct val="200000"/>
                        </a:lnSpc>
                        <a:spcAft>
                          <a:spcPts val="0"/>
                        </a:spcAft>
                      </a:pPr>
                      <a:endParaRPr lang="es-EC" sz="1200" dirty="0">
                        <a:effectLst/>
                      </a:endParaRPr>
                    </a:p>
                    <a:p>
                      <a:pPr algn="just">
                        <a:lnSpc>
                          <a:spcPct val="200000"/>
                        </a:lnSpc>
                        <a:spcAft>
                          <a:spcPts val="0"/>
                        </a:spcAft>
                      </a:pPr>
                      <a:r>
                        <a:rPr lang="es-EC" sz="1200" dirty="0">
                          <a:effectLst/>
                        </a:rPr>
                        <a:t>• Adecuado cuando no se prevé aumentar los recursos a corto plazo.</a:t>
                      </a:r>
                      <a:endParaRPr lang="es-EC" sz="1200" dirty="0">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200">
                          <a:effectLst/>
                        </a:rPr>
                        <a:t>• Normalmente se implantan en una empresa.</a:t>
                      </a:r>
                    </a:p>
                    <a:p>
                      <a:pPr algn="just">
                        <a:lnSpc>
                          <a:spcPct val="200000"/>
                        </a:lnSpc>
                        <a:spcAft>
                          <a:spcPts val="0"/>
                        </a:spcAft>
                      </a:pPr>
                      <a:r>
                        <a:rPr lang="es-EC" sz="1200">
                          <a:effectLst/>
                        </a:rPr>
                        <a:t>• Tienen un diseño específico para ella.</a:t>
                      </a:r>
                      <a:endParaRPr lang="es-EC" sz="1200">
                        <a:effectLst/>
                        <a:latin typeface="Calibri"/>
                        <a:ea typeface="Calibri"/>
                        <a:cs typeface="Times New Roman"/>
                      </a:endParaRPr>
                    </a:p>
                  </a:txBody>
                  <a:tcPr marL="60616" marR="60616" marT="0" marB="0"/>
                </a:tc>
              </a:tr>
              <a:tr h="1675823">
                <a:tc>
                  <a:txBody>
                    <a:bodyPr/>
                    <a:lstStyle/>
                    <a:p>
                      <a:pPr algn="just">
                        <a:lnSpc>
                          <a:spcPct val="200000"/>
                        </a:lnSpc>
                        <a:spcAft>
                          <a:spcPts val="0"/>
                        </a:spcAft>
                      </a:pPr>
                      <a:r>
                        <a:rPr lang="es-EC" sz="1100" dirty="0">
                          <a:effectLst/>
                        </a:rPr>
                        <a:t> </a:t>
                      </a:r>
                      <a:endParaRPr lang="es-EC" sz="1000" dirty="0">
                        <a:effectLst/>
                      </a:endParaRPr>
                    </a:p>
                    <a:p>
                      <a:pPr algn="just">
                        <a:lnSpc>
                          <a:spcPct val="200000"/>
                        </a:lnSpc>
                        <a:spcAft>
                          <a:spcPts val="0"/>
                        </a:spcAft>
                      </a:pPr>
                      <a:r>
                        <a:rPr lang="es-EC" sz="1100" dirty="0">
                          <a:effectLst/>
                        </a:rPr>
                        <a:t> </a:t>
                      </a:r>
                      <a:r>
                        <a:rPr lang="es-EC" sz="1800" b="1" dirty="0" smtClean="0">
                          <a:effectLst/>
                        </a:rPr>
                        <a:t>Nube </a:t>
                      </a:r>
                      <a:r>
                        <a:rPr lang="es-EC" sz="1800" b="1" dirty="0">
                          <a:effectLst/>
                        </a:rPr>
                        <a:t>híbrida </a:t>
                      </a:r>
                      <a:endParaRPr lang="es-EC" sz="1400" b="1" dirty="0">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200">
                          <a:effectLst/>
                        </a:rPr>
                        <a:t>• Adecuado si no se quiere compartir espacio con otros usuarios.</a:t>
                      </a:r>
                    </a:p>
                    <a:p>
                      <a:pPr algn="just">
                        <a:lnSpc>
                          <a:spcPct val="200000"/>
                        </a:lnSpc>
                        <a:spcAft>
                          <a:spcPts val="0"/>
                        </a:spcAft>
                      </a:pPr>
                      <a:r>
                        <a:rPr lang="es-EC" sz="1200">
                          <a:effectLst/>
                        </a:rPr>
                        <a:t>• Útil si se prevé aumentar los recursos a corto plazo.</a:t>
                      </a:r>
                      <a:endParaRPr lang="es-EC" sz="1200">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200" dirty="0">
                          <a:effectLst/>
                        </a:rPr>
                        <a:t>• Utiliza la infraestructura física privada</a:t>
                      </a:r>
                      <a:r>
                        <a:rPr lang="es-EC" sz="1200" dirty="0" smtClean="0">
                          <a:effectLst/>
                        </a:rPr>
                        <a:t>.</a:t>
                      </a:r>
                    </a:p>
                    <a:p>
                      <a:pPr algn="just">
                        <a:lnSpc>
                          <a:spcPct val="200000"/>
                        </a:lnSpc>
                        <a:spcAft>
                          <a:spcPts val="0"/>
                        </a:spcAft>
                      </a:pPr>
                      <a:endParaRPr lang="es-EC" sz="1200" dirty="0">
                        <a:effectLst/>
                      </a:endParaRPr>
                    </a:p>
                    <a:p>
                      <a:pPr algn="just">
                        <a:lnSpc>
                          <a:spcPct val="200000"/>
                        </a:lnSpc>
                        <a:spcAft>
                          <a:spcPts val="0"/>
                        </a:spcAft>
                      </a:pPr>
                      <a:r>
                        <a:rPr lang="es-EC" sz="1200" dirty="0">
                          <a:effectLst/>
                        </a:rPr>
                        <a:t>•Aprovecha las posibilidades de ampliación públicas.</a:t>
                      </a:r>
                      <a:endParaRPr lang="es-EC" sz="1200" dirty="0">
                        <a:effectLst/>
                        <a:latin typeface="Calibri"/>
                        <a:ea typeface="Calibri"/>
                        <a:cs typeface="Times New Roman"/>
                      </a:endParaRPr>
                    </a:p>
                  </a:txBody>
                  <a:tcPr marL="60616" marR="60616" marT="0" marB="0"/>
                </a:tc>
              </a:tr>
            </a:tbl>
          </a:graphicData>
        </a:graphic>
      </p:graphicFrame>
    </p:spTree>
    <p:extLst>
      <p:ext uri="{BB962C8B-B14F-4D97-AF65-F5344CB8AC3E}">
        <p14:creationId xmlns:p14="http://schemas.microsoft.com/office/powerpoint/2010/main" val="3266300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TotalTime>
  <Words>1133</Words>
  <Application>Microsoft Office PowerPoint</Application>
  <PresentationFormat>Presentación en pantalla (4:3)</PresentationFormat>
  <Paragraphs>154</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Tema de Office</vt:lpstr>
      <vt:lpstr>DEPARTAMENTO DE ELECTRICA Y ELECTRONICA EN TELECOMUNICACIONES </vt:lpstr>
      <vt:lpstr>Presentación de PowerPoint</vt:lpstr>
      <vt:lpstr>“ANÁLISIS Y EVALUACIÓN  DE PARÁMETROS DE CALIDAD EN SERVICIOS CLOUD COMPUTING  EN  EL ECUADOR”</vt:lpstr>
      <vt:lpstr>Presentación de PowerPoint</vt:lpstr>
      <vt:lpstr>CLOUD COMPUTING </vt:lpstr>
      <vt:lpstr>CARACTERÍSTICAS DE CLOUD COMPUTING </vt:lpstr>
      <vt:lpstr>TIPOS DE INFRAESTUCTURA</vt:lpstr>
      <vt:lpstr>MODELOS DE IMPLEMENTACIÓN DE CLOUD COMPUTING </vt:lpstr>
      <vt:lpstr>Presentación de PowerPoint</vt:lpstr>
      <vt:lpstr>LOS NIVELES DE SERVICIO DE CLOUD COMPUTING </vt:lpstr>
      <vt:lpstr>MOVILIDAD </vt:lpstr>
      <vt:lpstr> ESTÁNDARES DE CALIDAD </vt:lpstr>
      <vt:lpstr>VENTAJAS</vt:lpstr>
      <vt:lpstr> SERVICIO CLOUD COMPUTING EN EMPRESA LOCAL TELCONET </vt:lpstr>
      <vt:lpstr>CARACTERISTICAS TELCONET EN EL CLOUD COMPUTING </vt:lpstr>
      <vt:lpstr>Presentación de PowerPoint</vt:lpstr>
      <vt:lpstr>Tipos de Conectividad y Servicios </vt:lpstr>
      <vt:lpstr> EVALUACIÓN DE LOS PARÁMETROS DE CALIDAD </vt:lpstr>
      <vt:lpstr> SEGURIDAD EN LA GESTIÓN DE LA INFORMACIÓN </vt:lpstr>
      <vt:lpstr>Presentación de PowerPoint</vt:lpstr>
      <vt:lpstr>PARÁMETROS DE CALIDAD PARA LA PROTECCIÓN DE SERVICIO DEL CLOUD COMPUTING POR CLIENTES</vt:lpstr>
      <vt:lpstr> DETERMINACIÓN DE PARÁMETROS DE CALIDAD ÓPTIMOS, QUE DEBEN SER CONSIDERADOS PARA LA PRESTACIÓN EFICIENTE DE LOS SERVICIOS CLOUD COMPUTING EN ECUADOR. </vt:lpstr>
      <vt:lpstr>Presentación de PowerPoint</vt:lpstr>
      <vt:lpstr>Presentación de PowerPoint</vt:lpstr>
      <vt:lpstr> CONCLUSIONES Y RECOMENDACIONES </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ELECTRICA Y ELECTRONICA EN TELECOMUNICACIONES</dc:title>
  <dc:creator>PAULINA</dc:creator>
  <cp:lastModifiedBy>PAULINA</cp:lastModifiedBy>
  <cp:revision>8</cp:revision>
  <dcterms:created xsi:type="dcterms:W3CDTF">2014-02-27T01:29:50Z</dcterms:created>
  <dcterms:modified xsi:type="dcterms:W3CDTF">2014-03-18T12:23:17Z</dcterms:modified>
</cp:coreProperties>
</file>