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0">
  <p:sldMasterIdLst>
    <p:sldMasterId id="2147483648" r:id="rId1"/>
  </p:sldMasterIdLst>
  <p:notesMasterIdLst>
    <p:notesMasterId r:id="rId35"/>
  </p:notesMasterIdLst>
  <p:handoutMasterIdLst>
    <p:handoutMasterId r:id="rId36"/>
  </p:handoutMasterIdLst>
  <p:sldIdLst>
    <p:sldId id="428" r:id="rId2"/>
    <p:sldId id="503" r:id="rId3"/>
    <p:sldId id="483" r:id="rId4"/>
    <p:sldId id="505" r:id="rId5"/>
    <p:sldId id="502" r:id="rId6"/>
    <p:sldId id="501" r:id="rId7"/>
    <p:sldId id="504" r:id="rId8"/>
    <p:sldId id="506" r:id="rId9"/>
    <p:sldId id="512" r:id="rId10"/>
    <p:sldId id="511" r:id="rId11"/>
    <p:sldId id="507" r:id="rId12"/>
    <p:sldId id="509" r:id="rId13"/>
    <p:sldId id="508" r:id="rId14"/>
    <p:sldId id="510" r:id="rId15"/>
    <p:sldId id="513" r:id="rId16"/>
    <p:sldId id="514" r:id="rId17"/>
    <p:sldId id="515" r:id="rId18"/>
    <p:sldId id="485" r:id="rId19"/>
    <p:sldId id="517" r:id="rId20"/>
    <p:sldId id="516" r:id="rId21"/>
    <p:sldId id="518" r:id="rId22"/>
    <p:sldId id="520" r:id="rId23"/>
    <p:sldId id="522" r:id="rId24"/>
    <p:sldId id="519" r:id="rId25"/>
    <p:sldId id="523" r:id="rId26"/>
    <p:sldId id="524" r:id="rId27"/>
    <p:sldId id="525" r:id="rId28"/>
    <p:sldId id="526" r:id="rId29"/>
    <p:sldId id="527" r:id="rId30"/>
    <p:sldId id="528" r:id="rId31"/>
    <p:sldId id="499" r:id="rId32"/>
    <p:sldId id="529" r:id="rId33"/>
    <p:sldId id="500" r:id="rId34"/>
  </p:sldIdLst>
  <p:sldSz cx="9144000" cy="6858000" type="screen4x3"/>
  <p:notesSz cx="6797675" cy="9926638"/>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mosqug" initials="" lastIdx="3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3"/>
    <a:srgbClr val="FBB034"/>
    <a:srgbClr val="FFDD00"/>
    <a:srgbClr val="E2C5FF"/>
    <a:srgbClr val="3366CC"/>
    <a:srgbClr val="5DAEFF"/>
    <a:srgbClr val="93C9FF"/>
    <a:srgbClr val="272B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4" autoAdjust="0"/>
    <p:restoredTop sz="94939" autoAdjust="0"/>
  </p:normalViewPr>
  <p:slideViewPr>
    <p:cSldViewPr snapToGrid="0">
      <p:cViewPr>
        <p:scale>
          <a:sx n="75" d="100"/>
          <a:sy n="75" d="100"/>
        </p:scale>
        <p:origin x="-1146" y="-12"/>
      </p:cViewPr>
      <p:guideLst>
        <p:guide orient="horz" pos="2160"/>
        <p:guide orient="horz" pos="548"/>
        <p:guide orient="horz" pos="4170"/>
        <p:guide orient="horz" pos="2391"/>
        <p:guide orient="horz" pos="1060"/>
        <p:guide orient="horz" pos="2556"/>
        <p:guide orient="horz" pos="3962"/>
        <p:guide orient="horz" pos="4098"/>
        <p:guide pos="2880"/>
        <p:guide pos="5534"/>
        <p:guide pos="221"/>
      </p:guideLst>
    </p:cSldViewPr>
  </p:slideViewPr>
  <p:outlineViewPr>
    <p:cViewPr>
      <p:scale>
        <a:sx n="25" d="100"/>
        <a:sy n="25" d="100"/>
      </p:scale>
      <p:origin x="0" y="0"/>
    </p:cViewPr>
  </p:outlin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E2510A-CB1D-4A9F-B6F2-8FE6A8D6BFA8}" type="doc">
      <dgm:prSet loTypeId="urn:microsoft.com/office/officeart/2005/8/layout/radial3" loCatId="relationship" qsTypeId="urn:microsoft.com/office/officeart/2005/8/quickstyle/simple3" qsCatId="simple" csTypeId="urn:microsoft.com/office/officeart/2005/8/colors/colorful5" csCatId="colorful" phldr="1"/>
      <dgm:spPr/>
      <dgm:t>
        <a:bodyPr/>
        <a:lstStyle/>
        <a:p>
          <a:endParaRPr lang="es-ES"/>
        </a:p>
      </dgm:t>
    </dgm:pt>
    <dgm:pt modelId="{259272C9-AEDA-4769-BDB5-4A1CBD03B25F}">
      <dgm:prSet phldrT="[Texto]"/>
      <dgm:spPr/>
      <dgm:t>
        <a:bodyPr/>
        <a:lstStyle/>
        <a:p>
          <a:pPr algn="ctr"/>
          <a:r>
            <a:rPr lang="es-ES" b="1" dirty="0"/>
            <a:t>Data Warehouse</a:t>
          </a:r>
          <a:r>
            <a:rPr lang="es-ES" dirty="0"/>
            <a:t> (Colección de datos para el soporte de toma de decisiones)</a:t>
          </a:r>
        </a:p>
      </dgm:t>
    </dgm:pt>
    <dgm:pt modelId="{10E0C332-E011-448A-AF67-F15355B3638C}" type="parTrans" cxnId="{4C70F8BE-D251-4614-9F81-E3AA25D33546}">
      <dgm:prSet/>
      <dgm:spPr/>
      <dgm:t>
        <a:bodyPr/>
        <a:lstStyle/>
        <a:p>
          <a:pPr algn="ctr"/>
          <a:endParaRPr lang="es-ES"/>
        </a:p>
      </dgm:t>
    </dgm:pt>
    <dgm:pt modelId="{A4527164-0F0B-4DD4-93F2-6EDBEA7D8247}" type="sibTrans" cxnId="{4C70F8BE-D251-4614-9F81-E3AA25D33546}">
      <dgm:prSet/>
      <dgm:spPr/>
      <dgm:t>
        <a:bodyPr/>
        <a:lstStyle/>
        <a:p>
          <a:pPr algn="ctr"/>
          <a:endParaRPr lang="es-ES"/>
        </a:p>
      </dgm:t>
    </dgm:pt>
    <dgm:pt modelId="{DF9F6080-2D26-4F3D-A682-A2DF392D78EE}">
      <dgm:prSet phldrT="[Texto]"/>
      <dgm:spPr/>
      <dgm:t>
        <a:bodyPr/>
        <a:lstStyle/>
        <a:p>
          <a:pPr algn="ctr"/>
          <a:r>
            <a:rPr lang="es-ES" b="1" dirty="0"/>
            <a:t>Orientada al Negocio</a:t>
          </a:r>
        </a:p>
      </dgm:t>
    </dgm:pt>
    <dgm:pt modelId="{AD7046E6-9E84-499E-997E-E9B812C1A121}" type="parTrans" cxnId="{32B3F294-3080-42C3-ADC5-A9B4C0486448}">
      <dgm:prSet/>
      <dgm:spPr/>
      <dgm:t>
        <a:bodyPr/>
        <a:lstStyle/>
        <a:p>
          <a:pPr algn="ctr"/>
          <a:endParaRPr lang="es-ES"/>
        </a:p>
      </dgm:t>
    </dgm:pt>
    <dgm:pt modelId="{F3091C5B-3BAF-4422-B865-AEB3C2602D12}" type="sibTrans" cxnId="{32B3F294-3080-42C3-ADC5-A9B4C0486448}">
      <dgm:prSet/>
      <dgm:spPr/>
      <dgm:t>
        <a:bodyPr/>
        <a:lstStyle/>
        <a:p>
          <a:pPr algn="ctr"/>
          <a:endParaRPr lang="es-ES"/>
        </a:p>
      </dgm:t>
    </dgm:pt>
    <dgm:pt modelId="{9FBB783B-71FB-4481-B2FB-C19AD878483D}">
      <dgm:prSet phldrT="[Texto]" custT="1"/>
      <dgm:spPr/>
      <dgm:t>
        <a:bodyPr/>
        <a:lstStyle/>
        <a:p>
          <a:pPr algn="ctr"/>
          <a:r>
            <a:rPr lang="es-ES" sz="1000" b="1" dirty="0"/>
            <a:t>Variante en el tiempo</a:t>
          </a:r>
        </a:p>
      </dgm:t>
    </dgm:pt>
    <dgm:pt modelId="{7136E69E-3AD0-4EC0-B5CA-B9DCF4E5CD73}" type="parTrans" cxnId="{E24D831C-751A-46EA-B0E6-7B83BF89F805}">
      <dgm:prSet/>
      <dgm:spPr/>
      <dgm:t>
        <a:bodyPr/>
        <a:lstStyle/>
        <a:p>
          <a:pPr algn="ctr"/>
          <a:endParaRPr lang="es-ES"/>
        </a:p>
      </dgm:t>
    </dgm:pt>
    <dgm:pt modelId="{67D47101-428C-4E77-999A-A5A7CBE3F46B}" type="sibTrans" cxnId="{E24D831C-751A-46EA-B0E6-7B83BF89F805}">
      <dgm:prSet/>
      <dgm:spPr/>
      <dgm:t>
        <a:bodyPr/>
        <a:lstStyle/>
        <a:p>
          <a:pPr algn="ctr"/>
          <a:endParaRPr lang="es-ES"/>
        </a:p>
      </dgm:t>
    </dgm:pt>
    <dgm:pt modelId="{046BDB0C-0292-4151-A01D-A374A12DB245}">
      <dgm:prSet phldrT="[Texto]" custT="1"/>
      <dgm:spPr/>
      <dgm:t>
        <a:bodyPr/>
        <a:lstStyle/>
        <a:p>
          <a:pPr algn="ctr"/>
          <a:r>
            <a:rPr lang="es-ES" sz="1050" b="1" dirty="0"/>
            <a:t>No volátil</a:t>
          </a:r>
        </a:p>
      </dgm:t>
    </dgm:pt>
    <dgm:pt modelId="{890F6A33-5FC0-4873-9BB5-01256D6EEA72}" type="parTrans" cxnId="{81A504DE-1949-42C6-B289-203B4AB364E3}">
      <dgm:prSet/>
      <dgm:spPr/>
      <dgm:t>
        <a:bodyPr/>
        <a:lstStyle/>
        <a:p>
          <a:pPr algn="ctr"/>
          <a:endParaRPr lang="es-ES"/>
        </a:p>
      </dgm:t>
    </dgm:pt>
    <dgm:pt modelId="{037CF443-A047-4D3E-96AA-A4C045DC19FA}" type="sibTrans" cxnId="{81A504DE-1949-42C6-B289-203B4AB364E3}">
      <dgm:prSet/>
      <dgm:spPr/>
      <dgm:t>
        <a:bodyPr/>
        <a:lstStyle/>
        <a:p>
          <a:pPr algn="ctr"/>
          <a:endParaRPr lang="es-ES"/>
        </a:p>
      </dgm:t>
    </dgm:pt>
    <dgm:pt modelId="{6BA6D738-3AE4-47B1-8FCE-DAA57D9A1495}">
      <dgm:prSet phldrT="[Texto]"/>
      <dgm:spPr/>
      <dgm:t>
        <a:bodyPr/>
        <a:lstStyle/>
        <a:p>
          <a:pPr algn="ctr"/>
          <a:r>
            <a:rPr lang="es-ES" b="1" dirty="0"/>
            <a:t>Integrada</a:t>
          </a:r>
        </a:p>
      </dgm:t>
    </dgm:pt>
    <dgm:pt modelId="{4682167A-4732-4AC3-8D0B-9A69F7CB3B56}" type="parTrans" cxnId="{CF369AC9-A807-41EA-86B6-79E1746CDEAB}">
      <dgm:prSet/>
      <dgm:spPr/>
      <dgm:t>
        <a:bodyPr/>
        <a:lstStyle/>
        <a:p>
          <a:pPr algn="ctr"/>
          <a:endParaRPr lang="es-ES"/>
        </a:p>
      </dgm:t>
    </dgm:pt>
    <dgm:pt modelId="{4EEB423F-785F-4705-A1BA-8BC0FB4996F6}" type="sibTrans" cxnId="{CF369AC9-A807-41EA-86B6-79E1746CDEAB}">
      <dgm:prSet/>
      <dgm:spPr/>
      <dgm:t>
        <a:bodyPr/>
        <a:lstStyle/>
        <a:p>
          <a:pPr algn="ctr"/>
          <a:endParaRPr lang="es-ES"/>
        </a:p>
      </dgm:t>
    </dgm:pt>
    <dgm:pt modelId="{248924AC-19FA-445C-A1BE-8731C2B1B76E}" type="pres">
      <dgm:prSet presAssocID="{E4E2510A-CB1D-4A9F-B6F2-8FE6A8D6BFA8}" presName="composite" presStyleCnt="0">
        <dgm:presLayoutVars>
          <dgm:chMax val="1"/>
          <dgm:dir/>
          <dgm:resizeHandles val="exact"/>
        </dgm:presLayoutVars>
      </dgm:prSet>
      <dgm:spPr/>
      <dgm:t>
        <a:bodyPr/>
        <a:lstStyle/>
        <a:p>
          <a:endParaRPr lang="es-ES"/>
        </a:p>
      </dgm:t>
    </dgm:pt>
    <dgm:pt modelId="{1572C6B5-782F-43C2-A827-A02CC66B45FA}" type="pres">
      <dgm:prSet presAssocID="{E4E2510A-CB1D-4A9F-B6F2-8FE6A8D6BFA8}" presName="radial" presStyleCnt="0">
        <dgm:presLayoutVars>
          <dgm:animLvl val="ctr"/>
        </dgm:presLayoutVars>
      </dgm:prSet>
      <dgm:spPr/>
    </dgm:pt>
    <dgm:pt modelId="{D9AFB50A-EC31-4C51-AA3D-588ADDDACEA5}" type="pres">
      <dgm:prSet presAssocID="{259272C9-AEDA-4769-BDB5-4A1CBD03B25F}" presName="centerShape" presStyleLbl="vennNode1" presStyleIdx="0" presStyleCnt="5"/>
      <dgm:spPr/>
      <dgm:t>
        <a:bodyPr/>
        <a:lstStyle/>
        <a:p>
          <a:endParaRPr lang="es-ES"/>
        </a:p>
      </dgm:t>
    </dgm:pt>
    <dgm:pt modelId="{28DD0EA9-C334-4CDE-9A6B-AE800758C9B2}" type="pres">
      <dgm:prSet presAssocID="{DF9F6080-2D26-4F3D-A682-A2DF392D78EE}" presName="node" presStyleLbl="vennNode1" presStyleIdx="1" presStyleCnt="5">
        <dgm:presLayoutVars>
          <dgm:bulletEnabled val="1"/>
        </dgm:presLayoutVars>
      </dgm:prSet>
      <dgm:spPr/>
      <dgm:t>
        <a:bodyPr/>
        <a:lstStyle/>
        <a:p>
          <a:endParaRPr lang="es-ES"/>
        </a:p>
      </dgm:t>
    </dgm:pt>
    <dgm:pt modelId="{3B830449-3DE9-4B39-834A-E58B418B1303}" type="pres">
      <dgm:prSet presAssocID="{9FBB783B-71FB-4481-B2FB-C19AD878483D}" presName="node" presStyleLbl="vennNode1" presStyleIdx="2" presStyleCnt="5">
        <dgm:presLayoutVars>
          <dgm:bulletEnabled val="1"/>
        </dgm:presLayoutVars>
      </dgm:prSet>
      <dgm:spPr/>
      <dgm:t>
        <a:bodyPr/>
        <a:lstStyle/>
        <a:p>
          <a:endParaRPr lang="es-ES"/>
        </a:p>
      </dgm:t>
    </dgm:pt>
    <dgm:pt modelId="{4C289C54-F363-4190-B444-25C254E81DC1}" type="pres">
      <dgm:prSet presAssocID="{046BDB0C-0292-4151-A01D-A374A12DB245}" presName="node" presStyleLbl="vennNode1" presStyleIdx="3" presStyleCnt="5">
        <dgm:presLayoutVars>
          <dgm:bulletEnabled val="1"/>
        </dgm:presLayoutVars>
      </dgm:prSet>
      <dgm:spPr/>
      <dgm:t>
        <a:bodyPr/>
        <a:lstStyle/>
        <a:p>
          <a:endParaRPr lang="es-ES"/>
        </a:p>
      </dgm:t>
    </dgm:pt>
    <dgm:pt modelId="{7E117AE4-A8AD-4380-B2DD-054F499CCAF3}" type="pres">
      <dgm:prSet presAssocID="{6BA6D738-3AE4-47B1-8FCE-DAA57D9A1495}" presName="node" presStyleLbl="vennNode1" presStyleIdx="4" presStyleCnt="5">
        <dgm:presLayoutVars>
          <dgm:bulletEnabled val="1"/>
        </dgm:presLayoutVars>
      </dgm:prSet>
      <dgm:spPr/>
      <dgm:t>
        <a:bodyPr/>
        <a:lstStyle/>
        <a:p>
          <a:endParaRPr lang="es-ES"/>
        </a:p>
      </dgm:t>
    </dgm:pt>
  </dgm:ptLst>
  <dgm:cxnLst>
    <dgm:cxn modelId="{CF369AC9-A807-41EA-86B6-79E1746CDEAB}" srcId="{259272C9-AEDA-4769-BDB5-4A1CBD03B25F}" destId="{6BA6D738-3AE4-47B1-8FCE-DAA57D9A1495}" srcOrd="3" destOrd="0" parTransId="{4682167A-4732-4AC3-8D0B-9A69F7CB3B56}" sibTransId="{4EEB423F-785F-4705-A1BA-8BC0FB4996F6}"/>
    <dgm:cxn modelId="{4C70F8BE-D251-4614-9F81-E3AA25D33546}" srcId="{E4E2510A-CB1D-4A9F-B6F2-8FE6A8D6BFA8}" destId="{259272C9-AEDA-4769-BDB5-4A1CBD03B25F}" srcOrd="0" destOrd="0" parTransId="{10E0C332-E011-448A-AF67-F15355B3638C}" sibTransId="{A4527164-0F0B-4DD4-93F2-6EDBEA7D8247}"/>
    <dgm:cxn modelId="{2851DCE8-6C49-4673-BB95-B8E6274FB500}" type="presOf" srcId="{E4E2510A-CB1D-4A9F-B6F2-8FE6A8D6BFA8}" destId="{248924AC-19FA-445C-A1BE-8731C2B1B76E}" srcOrd="0" destOrd="0" presId="urn:microsoft.com/office/officeart/2005/8/layout/radial3"/>
    <dgm:cxn modelId="{81A504DE-1949-42C6-B289-203B4AB364E3}" srcId="{259272C9-AEDA-4769-BDB5-4A1CBD03B25F}" destId="{046BDB0C-0292-4151-A01D-A374A12DB245}" srcOrd="2" destOrd="0" parTransId="{890F6A33-5FC0-4873-9BB5-01256D6EEA72}" sibTransId="{037CF443-A047-4D3E-96AA-A4C045DC19FA}"/>
    <dgm:cxn modelId="{4ABE704A-D7C4-4670-803C-2CEF369E312E}" type="presOf" srcId="{6BA6D738-3AE4-47B1-8FCE-DAA57D9A1495}" destId="{7E117AE4-A8AD-4380-B2DD-054F499CCAF3}" srcOrd="0" destOrd="0" presId="urn:microsoft.com/office/officeart/2005/8/layout/radial3"/>
    <dgm:cxn modelId="{14E3BF29-D528-4020-88BD-72D4C80227B2}" type="presOf" srcId="{DF9F6080-2D26-4F3D-A682-A2DF392D78EE}" destId="{28DD0EA9-C334-4CDE-9A6B-AE800758C9B2}" srcOrd="0" destOrd="0" presId="urn:microsoft.com/office/officeart/2005/8/layout/radial3"/>
    <dgm:cxn modelId="{0B822282-A8B3-41F8-990D-ABCC4F789FCB}" type="presOf" srcId="{9FBB783B-71FB-4481-B2FB-C19AD878483D}" destId="{3B830449-3DE9-4B39-834A-E58B418B1303}" srcOrd="0" destOrd="0" presId="urn:microsoft.com/office/officeart/2005/8/layout/radial3"/>
    <dgm:cxn modelId="{32B3F294-3080-42C3-ADC5-A9B4C0486448}" srcId="{259272C9-AEDA-4769-BDB5-4A1CBD03B25F}" destId="{DF9F6080-2D26-4F3D-A682-A2DF392D78EE}" srcOrd="0" destOrd="0" parTransId="{AD7046E6-9E84-499E-997E-E9B812C1A121}" sibTransId="{F3091C5B-3BAF-4422-B865-AEB3C2602D12}"/>
    <dgm:cxn modelId="{24594636-2465-4595-90FB-CBBE8951BCD8}" type="presOf" srcId="{259272C9-AEDA-4769-BDB5-4A1CBD03B25F}" destId="{D9AFB50A-EC31-4C51-AA3D-588ADDDACEA5}" srcOrd="0" destOrd="0" presId="urn:microsoft.com/office/officeart/2005/8/layout/radial3"/>
    <dgm:cxn modelId="{E24D831C-751A-46EA-B0E6-7B83BF89F805}" srcId="{259272C9-AEDA-4769-BDB5-4A1CBD03B25F}" destId="{9FBB783B-71FB-4481-B2FB-C19AD878483D}" srcOrd="1" destOrd="0" parTransId="{7136E69E-3AD0-4EC0-B5CA-B9DCF4E5CD73}" sibTransId="{67D47101-428C-4E77-999A-A5A7CBE3F46B}"/>
    <dgm:cxn modelId="{81F182ED-3AEB-4553-921D-73B2DA69C2A3}" type="presOf" srcId="{046BDB0C-0292-4151-A01D-A374A12DB245}" destId="{4C289C54-F363-4190-B444-25C254E81DC1}" srcOrd="0" destOrd="0" presId="urn:microsoft.com/office/officeart/2005/8/layout/radial3"/>
    <dgm:cxn modelId="{92F353C5-92C5-4C04-9787-9D576389984B}" type="presParOf" srcId="{248924AC-19FA-445C-A1BE-8731C2B1B76E}" destId="{1572C6B5-782F-43C2-A827-A02CC66B45FA}" srcOrd="0" destOrd="0" presId="urn:microsoft.com/office/officeart/2005/8/layout/radial3"/>
    <dgm:cxn modelId="{48D76D56-30C9-4243-BDF1-F8F501A3EFC5}" type="presParOf" srcId="{1572C6B5-782F-43C2-A827-A02CC66B45FA}" destId="{D9AFB50A-EC31-4C51-AA3D-588ADDDACEA5}" srcOrd="0" destOrd="0" presId="urn:microsoft.com/office/officeart/2005/8/layout/radial3"/>
    <dgm:cxn modelId="{B9EEE7E3-F7A2-4F05-9B43-38DEFBB6E1F0}" type="presParOf" srcId="{1572C6B5-782F-43C2-A827-A02CC66B45FA}" destId="{28DD0EA9-C334-4CDE-9A6B-AE800758C9B2}" srcOrd="1" destOrd="0" presId="urn:microsoft.com/office/officeart/2005/8/layout/radial3"/>
    <dgm:cxn modelId="{58EF2073-E0AC-441B-8949-B5E249A704D7}" type="presParOf" srcId="{1572C6B5-782F-43C2-A827-A02CC66B45FA}" destId="{3B830449-3DE9-4B39-834A-E58B418B1303}" srcOrd="2" destOrd="0" presId="urn:microsoft.com/office/officeart/2005/8/layout/radial3"/>
    <dgm:cxn modelId="{FDB5A9C4-51AE-4335-AE6C-8F65DE9B0244}" type="presParOf" srcId="{1572C6B5-782F-43C2-A827-A02CC66B45FA}" destId="{4C289C54-F363-4190-B444-25C254E81DC1}" srcOrd="3" destOrd="0" presId="urn:microsoft.com/office/officeart/2005/8/layout/radial3"/>
    <dgm:cxn modelId="{1B133030-FF49-48DD-8C44-493F69622B35}" type="presParOf" srcId="{1572C6B5-782F-43C2-A827-A02CC66B45FA}" destId="{7E117AE4-A8AD-4380-B2DD-054F499CCAF3}"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8B70AF-E233-47CE-98AB-9AA0ECD30E26}"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es-ES"/>
        </a:p>
      </dgm:t>
    </dgm:pt>
    <dgm:pt modelId="{CAE8714D-D598-4F94-B3FC-8E32CDEF98F2}">
      <dgm:prSet phldrT="[Texto]" custT="1"/>
      <dgm:spPr>
        <a:solidFill>
          <a:schemeClr val="accent3">
            <a:lumMod val="20000"/>
            <a:lumOff val="80000"/>
          </a:schemeClr>
        </a:solidFill>
      </dgm:spPr>
      <dgm:t>
        <a:bodyPr/>
        <a:lstStyle/>
        <a:p>
          <a:pPr algn="ctr"/>
          <a:r>
            <a:rPr lang="es-ES" sz="1000" b="1"/>
            <a:t>COBRANZA</a:t>
          </a:r>
        </a:p>
      </dgm:t>
    </dgm:pt>
    <dgm:pt modelId="{535223B4-3AAC-49A6-A2E1-515026432E39}" type="parTrans" cxnId="{A2694B52-B24B-46BD-8105-D73AC359E6E7}">
      <dgm:prSet/>
      <dgm:spPr/>
      <dgm:t>
        <a:bodyPr/>
        <a:lstStyle/>
        <a:p>
          <a:pPr algn="ctr"/>
          <a:endParaRPr lang="es-ES" sz="800"/>
        </a:p>
      </dgm:t>
    </dgm:pt>
    <dgm:pt modelId="{BEB83D12-E4C1-445F-9A05-37736E2E1C84}" type="sibTrans" cxnId="{A2694B52-B24B-46BD-8105-D73AC359E6E7}">
      <dgm:prSet/>
      <dgm:spPr/>
      <dgm:t>
        <a:bodyPr/>
        <a:lstStyle/>
        <a:p>
          <a:pPr algn="ctr"/>
          <a:endParaRPr lang="es-ES" sz="800"/>
        </a:p>
      </dgm:t>
    </dgm:pt>
    <dgm:pt modelId="{BD166CA2-6440-4B93-AE3D-6AFF367F7A1F}">
      <dgm:prSet phldrT="[Texto]" custT="1"/>
      <dgm:spPr/>
      <dgm:t>
        <a:bodyPr/>
        <a:lstStyle/>
        <a:p>
          <a:pPr algn="ctr"/>
          <a:r>
            <a:rPr lang="es-ES" sz="800" b="1"/>
            <a:t>Tiempo</a:t>
          </a:r>
        </a:p>
      </dgm:t>
    </dgm:pt>
    <dgm:pt modelId="{8699C60B-EA62-4CC2-97F2-FFD374F9C00D}" type="parTrans" cxnId="{F2820F4E-E44C-4C10-A5E5-9917BD858556}">
      <dgm:prSet/>
      <dgm:spPr>
        <a:solidFill>
          <a:schemeClr val="bg2">
            <a:lumMod val="75000"/>
          </a:schemeClr>
        </a:solidFill>
      </dgm:spPr>
      <dgm:t>
        <a:bodyPr/>
        <a:lstStyle/>
        <a:p>
          <a:pPr algn="ctr"/>
          <a:endParaRPr lang="es-ES" sz="800"/>
        </a:p>
      </dgm:t>
    </dgm:pt>
    <dgm:pt modelId="{3E522933-E59E-4B9F-9EA2-9DDA6578E640}" type="sibTrans" cxnId="{F2820F4E-E44C-4C10-A5E5-9917BD858556}">
      <dgm:prSet/>
      <dgm:spPr/>
      <dgm:t>
        <a:bodyPr/>
        <a:lstStyle/>
        <a:p>
          <a:pPr algn="ctr"/>
          <a:endParaRPr lang="es-ES" sz="800"/>
        </a:p>
      </dgm:t>
    </dgm:pt>
    <dgm:pt modelId="{E245B712-6A53-4B01-991C-318596852A95}">
      <dgm:prSet custT="1"/>
      <dgm:spPr/>
      <dgm:t>
        <a:bodyPr/>
        <a:lstStyle/>
        <a:p>
          <a:pPr algn="ctr"/>
          <a:r>
            <a:rPr lang="es-ES" sz="800" b="1"/>
            <a:t>Cliente</a:t>
          </a:r>
        </a:p>
      </dgm:t>
    </dgm:pt>
    <dgm:pt modelId="{6321BFB8-C678-4A31-8810-32AA9A49EAA2}" type="parTrans" cxnId="{B945C318-B057-4C91-86B0-FAEBB671A19D}">
      <dgm:prSet/>
      <dgm:spPr>
        <a:solidFill>
          <a:schemeClr val="bg2">
            <a:lumMod val="75000"/>
          </a:schemeClr>
        </a:solidFill>
      </dgm:spPr>
      <dgm:t>
        <a:bodyPr/>
        <a:lstStyle/>
        <a:p>
          <a:pPr algn="ctr"/>
          <a:endParaRPr lang="es-ES" sz="800"/>
        </a:p>
      </dgm:t>
    </dgm:pt>
    <dgm:pt modelId="{97738E9B-991F-45B3-BBE6-474AB30171FC}" type="sibTrans" cxnId="{B945C318-B057-4C91-86B0-FAEBB671A19D}">
      <dgm:prSet/>
      <dgm:spPr/>
      <dgm:t>
        <a:bodyPr/>
        <a:lstStyle/>
        <a:p>
          <a:pPr algn="ctr"/>
          <a:endParaRPr lang="es-ES" sz="800"/>
        </a:p>
      </dgm:t>
    </dgm:pt>
    <dgm:pt modelId="{91DA019C-B8E9-4B47-809C-71ADE2B4E548}">
      <dgm:prSet custT="1"/>
      <dgm:spPr/>
      <dgm:t>
        <a:bodyPr/>
        <a:lstStyle/>
        <a:p>
          <a:pPr algn="ctr"/>
          <a:r>
            <a:rPr lang="en-US" sz="800" b="1"/>
            <a:t>Zona</a:t>
          </a:r>
          <a:endParaRPr lang="es-ES" sz="800" b="1"/>
        </a:p>
      </dgm:t>
    </dgm:pt>
    <dgm:pt modelId="{0091414D-9FBF-413D-B95F-836B59EA1D71}" type="parTrans" cxnId="{1DFEAE7D-FE94-48F3-8FA7-16C6E39B5705}">
      <dgm:prSet/>
      <dgm:spPr>
        <a:solidFill>
          <a:schemeClr val="bg2">
            <a:lumMod val="75000"/>
          </a:schemeClr>
        </a:solidFill>
      </dgm:spPr>
      <dgm:t>
        <a:bodyPr/>
        <a:lstStyle/>
        <a:p>
          <a:pPr algn="ctr"/>
          <a:endParaRPr lang="es-ES" sz="800"/>
        </a:p>
      </dgm:t>
    </dgm:pt>
    <dgm:pt modelId="{D7E6A145-EB24-4EC7-936A-B89C014887CC}" type="sibTrans" cxnId="{1DFEAE7D-FE94-48F3-8FA7-16C6E39B5705}">
      <dgm:prSet/>
      <dgm:spPr/>
      <dgm:t>
        <a:bodyPr/>
        <a:lstStyle/>
        <a:p>
          <a:pPr algn="ctr"/>
          <a:endParaRPr lang="es-ES" sz="800"/>
        </a:p>
      </dgm:t>
    </dgm:pt>
    <dgm:pt modelId="{FED0D650-23FB-4413-A2AD-659EE6A2FBF7}">
      <dgm:prSet custT="1"/>
      <dgm:spPr/>
      <dgm:t>
        <a:bodyPr/>
        <a:lstStyle/>
        <a:p>
          <a:pPr algn="ctr"/>
          <a:r>
            <a:rPr lang="es-ES" sz="800" b="1"/>
            <a:t>Ejecutivo</a:t>
          </a:r>
        </a:p>
      </dgm:t>
    </dgm:pt>
    <dgm:pt modelId="{3DDDD897-FBD7-48DB-8B6A-DD4381BF760E}" type="parTrans" cxnId="{EEA88BF8-8040-4237-8997-C2793EC710C0}">
      <dgm:prSet/>
      <dgm:spPr>
        <a:solidFill>
          <a:schemeClr val="bg2">
            <a:lumMod val="75000"/>
          </a:schemeClr>
        </a:solidFill>
      </dgm:spPr>
      <dgm:t>
        <a:bodyPr/>
        <a:lstStyle/>
        <a:p>
          <a:pPr algn="ctr"/>
          <a:endParaRPr lang="es-ES" sz="800"/>
        </a:p>
      </dgm:t>
    </dgm:pt>
    <dgm:pt modelId="{3B279703-62D5-4D3C-BBDE-4D6D0AF3005A}" type="sibTrans" cxnId="{EEA88BF8-8040-4237-8997-C2793EC710C0}">
      <dgm:prSet/>
      <dgm:spPr/>
      <dgm:t>
        <a:bodyPr/>
        <a:lstStyle/>
        <a:p>
          <a:pPr algn="ctr"/>
          <a:endParaRPr lang="es-ES" sz="800"/>
        </a:p>
      </dgm:t>
    </dgm:pt>
    <dgm:pt modelId="{3879469C-52B7-4ABD-BFCA-1B4869CA5581}">
      <dgm:prSet phldrT="[Texto]" custScaleX="74623" custScaleY="52818" custLinFactNeighborX="-1310" custLinFactNeighborY="-52666"/>
      <dgm:spPr/>
      <dgm:t>
        <a:bodyPr/>
        <a:lstStyle/>
        <a:p>
          <a:pPr algn="ctr"/>
          <a:endParaRPr lang="es-ES" sz="800"/>
        </a:p>
      </dgm:t>
    </dgm:pt>
    <dgm:pt modelId="{D7D8E1B6-409A-4BD6-8190-CB5876CDD1A7}" type="parTrans" cxnId="{36B1D613-4494-4A56-BE3F-E961671587DF}">
      <dgm:prSet/>
      <dgm:spPr/>
      <dgm:t>
        <a:bodyPr/>
        <a:lstStyle/>
        <a:p>
          <a:pPr algn="ctr"/>
          <a:endParaRPr lang="es-EC" sz="800"/>
        </a:p>
      </dgm:t>
    </dgm:pt>
    <dgm:pt modelId="{38F10B89-0D42-4BBA-9031-FC5938CFBF7E}" type="sibTrans" cxnId="{36B1D613-4494-4A56-BE3F-E961671587DF}">
      <dgm:prSet/>
      <dgm:spPr/>
      <dgm:t>
        <a:bodyPr/>
        <a:lstStyle/>
        <a:p>
          <a:pPr algn="ctr"/>
          <a:endParaRPr lang="es-EC" sz="800"/>
        </a:p>
      </dgm:t>
    </dgm:pt>
    <dgm:pt modelId="{60DE77B9-B097-4FC2-BC2F-38459C2AC9DE}">
      <dgm:prSet custScaleX="59656" custScaleY="44496" custRadScaleRad="104136" custRadScaleInc="-1208"/>
      <dgm:spPr/>
      <dgm:t>
        <a:bodyPr/>
        <a:lstStyle/>
        <a:p>
          <a:pPr algn="ctr"/>
          <a:endParaRPr lang="es-ES" sz="800"/>
        </a:p>
      </dgm:t>
    </dgm:pt>
    <dgm:pt modelId="{BE5017BF-49EF-4230-A336-27F5A2EF5A79}" type="parTrans" cxnId="{D4B7F541-5D88-418A-9846-ADF27E54DDB7}">
      <dgm:prSet custScaleY="42619"/>
      <dgm:spPr/>
      <dgm:t>
        <a:bodyPr/>
        <a:lstStyle/>
        <a:p>
          <a:pPr algn="ctr"/>
          <a:endParaRPr lang="es-EC" sz="800"/>
        </a:p>
      </dgm:t>
    </dgm:pt>
    <dgm:pt modelId="{09171573-D02F-4E06-9B36-71A4546F7327}" type="sibTrans" cxnId="{D4B7F541-5D88-418A-9846-ADF27E54DDB7}">
      <dgm:prSet/>
      <dgm:spPr/>
      <dgm:t>
        <a:bodyPr/>
        <a:lstStyle/>
        <a:p>
          <a:pPr algn="ctr"/>
          <a:endParaRPr lang="es-EC" sz="800"/>
        </a:p>
      </dgm:t>
    </dgm:pt>
    <dgm:pt modelId="{9513E3C7-33DC-4F66-9607-B4A753CC34F3}">
      <dgm:prSet custT="1"/>
      <dgm:spPr/>
      <dgm:t>
        <a:bodyPr/>
        <a:lstStyle/>
        <a:p>
          <a:pPr algn="ctr"/>
          <a:r>
            <a:rPr lang="es-EC" sz="800" b="1"/>
            <a:t>Eficiencia del ejecutivo en recuperar la cartera</a:t>
          </a:r>
        </a:p>
      </dgm:t>
    </dgm:pt>
    <dgm:pt modelId="{8C8126A3-3827-421D-8ABE-019314CB5A40}" type="parTrans" cxnId="{89C52F94-BC92-4A20-922A-B777D0BB2CF9}">
      <dgm:prSet/>
      <dgm:spPr>
        <a:solidFill>
          <a:schemeClr val="bg2">
            <a:lumMod val="75000"/>
          </a:schemeClr>
        </a:solidFill>
      </dgm:spPr>
      <dgm:t>
        <a:bodyPr/>
        <a:lstStyle/>
        <a:p>
          <a:pPr algn="ctr"/>
          <a:endParaRPr lang="es-EC" sz="800"/>
        </a:p>
      </dgm:t>
    </dgm:pt>
    <dgm:pt modelId="{9A580B17-5AF3-4B17-9265-60EFE47DDFFF}" type="sibTrans" cxnId="{89C52F94-BC92-4A20-922A-B777D0BB2CF9}">
      <dgm:prSet/>
      <dgm:spPr/>
      <dgm:t>
        <a:bodyPr/>
        <a:lstStyle/>
        <a:p>
          <a:pPr algn="ctr"/>
          <a:endParaRPr lang="es-EC" sz="800"/>
        </a:p>
      </dgm:t>
    </dgm:pt>
    <dgm:pt modelId="{8724EE80-D236-4A68-BC44-D30324018516}">
      <dgm:prSet custT="1"/>
      <dgm:spPr/>
      <dgm:t>
        <a:bodyPr/>
        <a:lstStyle/>
        <a:p>
          <a:pPr algn="ctr"/>
          <a:r>
            <a:rPr lang="es-EC" sz="800" b="1"/>
            <a:t>Monto de cartera recuperada</a:t>
          </a:r>
        </a:p>
      </dgm:t>
    </dgm:pt>
    <dgm:pt modelId="{1B3CEB77-6EBE-42F6-A82D-F8B3704F4F32}" type="parTrans" cxnId="{162922B3-4FD8-4F93-8B52-2ED19907B3EB}">
      <dgm:prSet/>
      <dgm:spPr>
        <a:solidFill>
          <a:schemeClr val="bg2">
            <a:lumMod val="75000"/>
          </a:schemeClr>
        </a:solidFill>
      </dgm:spPr>
      <dgm:t>
        <a:bodyPr/>
        <a:lstStyle/>
        <a:p>
          <a:pPr algn="ctr"/>
          <a:endParaRPr lang="es-EC" sz="800"/>
        </a:p>
      </dgm:t>
    </dgm:pt>
    <dgm:pt modelId="{F06961EB-945F-4CE5-9512-8F067CB96C9B}" type="sibTrans" cxnId="{162922B3-4FD8-4F93-8B52-2ED19907B3EB}">
      <dgm:prSet/>
      <dgm:spPr/>
      <dgm:t>
        <a:bodyPr/>
        <a:lstStyle/>
        <a:p>
          <a:pPr algn="ctr"/>
          <a:endParaRPr lang="es-EC" sz="800"/>
        </a:p>
      </dgm:t>
    </dgm:pt>
    <dgm:pt modelId="{A82DFBBE-FE10-458A-9572-A1DEAFCF8C33}">
      <dgm:prSet custT="1"/>
      <dgm:spPr/>
      <dgm:t>
        <a:bodyPr/>
        <a:lstStyle/>
        <a:p>
          <a:pPr algn="ctr"/>
          <a:r>
            <a:rPr lang="es-EC" sz="800" b="1"/>
            <a:t>Pagos efectuados</a:t>
          </a:r>
        </a:p>
      </dgm:t>
    </dgm:pt>
    <dgm:pt modelId="{18841601-563A-4EBB-8B22-C463FE159BD2}" type="parTrans" cxnId="{AD9E0068-C7C9-406B-A14F-C679DC0C70CC}">
      <dgm:prSet/>
      <dgm:spPr>
        <a:solidFill>
          <a:schemeClr val="bg2">
            <a:lumMod val="75000"/>
          </a:schemeClr>
        </a:solidFill>
      </dgm:spPr>
      <dgm:t>
        <a:bodyPr/>
        <a:lstStyle/>
        <a:p>
          <a:pPr algn="ctr"/>
          <a:endParaRPr lang="es-EC" sz="800"/>
        </a:p>
      </dgm:t>
    </dgm:pt>
    <dgm:pt modelId="{B874895C-26A1-4C2A-80D1-A2E775D3D6E4}" type="sibTrans" cxnId="{AD9E0068-C7C9-406B-A14F-C679DC0C70CC}">
      <dgm:prSet/>
      <dgm:spPr/>
      <dgm:t>
        <a:bodyPr/>
        <a:lstStyle/>
        <a:p>
          <a:pPr algn="ctr"/>
          <a:endParaRPr lang="es-EC" sz="800"/>
        </a:p>
      </dgm:t>
    </dgm:pt>
    <dgm:pt modelId="{ACE9A42C-3566-4C57-BF0F-1315052BE5B5}">
      <dgm:prSet custT="1"/>
      <dgm:spPr/>
      <dgm:t>
        <a:bodyPr/>
        <a:lstStyle/>
        <a:p>
          <a:pPr algn="ctr"/>
          <a:r>
            <a:rPr lang="es-EC" sz="800" b="1"/>
            <a:t>Eficiencia del ejecutivo en contactar los clientes</a:t>
          </a:r>
        </a:p>
      </dgm:t>
    </dgm:pt>
    <dgm:pt modelId="{4B151C0C-B8A0-45BB-902C-A51DA883B616}" type="parTrans" cxnId="{9B304802-0907-4963-985B-CACC64DAC719}">
      <dgm:prSet/>
      <dgm:spPr>
        <a:solidFill>
          <a:schemeClr val="bg2">
            <a:lumMod val="75000"/>
          </a:schemeClr>
        </a:solidFill>
      </dgm:spPr>
      <dgm:t>
        <a:bodyPr/>
        <a:lstStyle/>
        <a:p>
          <a:pPr algn="ctr"/>
          <a:endParaRPr lang="es-EC" sz="800"/>
        </a:p>
      </dgm:t>
    </dgm:pt>
    <dgm:pt modelId="{D7031D5B-593A-4140-982E-2C2E5A54B44B}" type="sibTrans" cxnId="{9B304802-0907-4963-985B-CACC64DAC719}">
      <dgm:prSet/>
      <dgm:spPr/>
      <dgm:t>
        <a:bodyPr/>
        <a:lstStyle/>
        <a:p>
          <a:pPr algn="ctr"/>
          <a:endParaRPr lang="es-EC" sz="800"/>
        </a:p>
      </dgm:t>
    </dgm:pt>
    <dgm:pt modelId="{F83C2EF6-0DAE-4AF1-BDA6-312023904833}">
      <dgm:prSet custT="1"/>
      <dgm:spPr/>
      <dgm:t>
        <a:bodyPr/>
        <a:lstStyle/>
        <a:p>
          <a:pPr algn="ctr"/>
          <a:r>
            <a:rPr lang="es-EC" sz="800" b="1"/>
            <a:t>Eficiencia de la empresa en recuperar la cartera</a:t>
          </a:r>
        </a:p>
      </dgm:t>
    </dgm:pt>
    <dgm:pt modelId="{37D5D823-0EB5-408F-B199-E2A1F8471AFA}" type="parTrans" cxnId="{054C617F-71B8-4B5A-9AFE-E3F11590B6E4}">
      <dgm:prSet/>
      <dgm:spPr>
        <a:solidFill>
          <a:schemeClr val="bg2">
            <a:lumMod val="75000"/>
          </a:schemeClr>
        </a:solidFill>
      </dgm:spPr>
      <dgm:t>
        <a:bodyPr/>
        <a:lstStyle/>
        <a:p>
          <a:pPr algn="ctr"/>
          <a:endParaRPr lang="es-EC" sz="800"/>
        </a:p>
      </dgm:t>
    </dgm:pt>
    <dgm:pt modelId="{A0FC5C66-903B-48F2-B8B3-1C29831B6178}" type="sibTrans" cxnId="{054C617F-71B8-4B5A-9AFE-E3F11590B6E4}">
      <dgm:prSet/>
      <dgm:spPr/>
      <dgm:t>
        <a:bodyPr/>
        <a:lstStyle/>
        <a:p>
          <a:pPr algn="ctr"/>
          <a:endParaRPr lang="es-EC" sz="800"/>
        </a:p>
      </dgm:t>
    </dgm:pt>
    <dgm:pt modelId="{0F7005C3-8358-4A37-A23A-9DD93020C20D}">
      <dgm:prSet custT="1"/>
      <dgm:spPr/>
      <dgm:t>
        <a:bodyPr/>
        <a:lstStyle/>
        <a:p>
          <a:pPr algn="ctr"/>
          <a:r>
            <a:rPr lang="es-EC" sz="800" b="1"/>
            <a:t>Monto de cartera  no recuperada</a:t>
          </a:r>
        </a:p>
      </dgm:t>
    </dgm:pt>
    <dgm:pt modelId="{84E22D28-8251-45A9-9064-5BB35F1BB4D1}" type="parTrans" cxnId="{0495670D-4653-42C7-8E66-AF1E09C901B5}">
      <dgm:prSet/>
      <dgm:spPr>
        <a:solidFill>
          <a:schemeClr val="bg2">
            <a:lumMod val="75000"/>
          </a:schemeClr>
        </a:solidFill>
      </dgm:spPr>
      <dgm:t>
        <a:bodyPr/>
        <a:lstStyle/>
        <a:p>
          <a:pPr algn="ctr"/>
          <a:endParaRPr lang="es-EC" sz="800"/>
        </a:p>
      </dgm:t>
    </dgm:pt>
    <dgm:pt modelId="{FBEDEA81-BA26-4ED2-9D18-AA81F8B4331B}" type="sibTrans" cxnId="{0495670D-4653-42C7-8E66-AF1E09C901B5}">
      <dgm:prSet/>
      <dgm:spPr/>
      <dgm:t>
        <a:bodyPr/>
        <a:lstStyle/>
        <a:p>
          <a:pPr algn="ctr"/>
          <a:endParaRPr lang="es-EC" sz="800"/>
        </a:p>
      </dgm:t>
    </dgm:pt>
    <dgm:pt modelId="{853D94DD-C285-4BCE-90E3-2E866CD6BC5B}">
      <dgm:prSet/>
      <dgm:spPr/>
      <dgm:t>
        <a:bodyPr/>
        <a:lstStyle/>
        <a:p>
          <a:pPr algn="ctr"/>
          <a:endParaRPr lang="es-ES" sz="800"/>
        </a:p>
      </dgm:t>
    </dgm:pt>
    <dgm:pt modelId="{9EEAD96E-F9A7-45C4-A1D1-946F57044031}" type="parTrans" cxnId="{7EF6397B-6669-4969-B69D-16A0B60A3D8B}">
      <dgm:prSet/>
      <dgm:spPr/>
      <dgm:t>
        <a:bodyPr/>
        <a:lstStyle/>
        <a:p>
          <a:pPr algn="ctr"/>
          <a:endParaRPr lang="es-EC" sz="800"/>
        </a:p>
      </dgm:t>
    </dgm:pt>
    <dgm:pt modelId="{88CDD4DF-F31E-4CD3-9312-13BD7B0C3866}" type="sibTrans" cxnId="{7EF6397B-6669-4969-B69D-16A0B60A3D8B}">
      <dgm:prSet/>
      <dgm:spPr/>
      <dgm:t>
        <a:bodyPr/>
        <a:lstStyle/>
        <a:p>
          <a:pPr algn="ctr"/>
          <a:endParaRPr lang="es-EC" sz="800"/>
        </a:p>
      </dgm:t>
    </dgm:pt>
    <dgm:pt modelId="{30A0191A-141A-450E-B5F4-98C919BB8C2A}">
      <dgm:prSet custT="1"/>
      <dgm:spPr/>
      <dgm:t>
        <a:bodyPr/>
        <a:lstStyle/>
        <a:p>
          <a:pPr algn="ctr"/>
          <a:r>
            <a:rPr lang="es-EC" sz="800" b="1"/>
            <a:t>Eficiencia de la empresa en contactar los clientes.</a:t>
          </a:r>
        </a:p>
      </dgm:t>
    </dgm:pt>
    <dgm:pt modelId="{B01C5E5D-A106-4E5A-8F51-6B79D936B602}" type="parTrans" cxnId="{18453E0D-B845-46F7-AA93-C73D414793B5}">
      <dgm:prSet/>
      <dgm:spPr>
        <a:solidFill>
          <a:schemeClr val="bg2">
            <a:lumMod val="75000"/>
          </a:schemeClr>
        </a:solidFill>
      </dgm:spPr>
      <dgm:t>
        <a:bodyPr/>
        <a:lstStyle/>
        <a:p>
          <a:pPr algn="ctr"/>
          <a:endParaRPr lang="es-EC" sz="800"/>
        </a:p>
      </dgm:t>
    </dgm:pt>
    <dgm:pt modelId="{B3C7CE46-1D62-4A13-830D-94EBFA3B5C62}" type="sibTrans" cxnId="{18453E0D-B845-46F7-AA93-C73D414793B5}">
      <dgm:prSet/>
      <dgm:spPr/>
      <dgm:t>
        <a:bodyPr/>
        <a:lstStyle/>
        <a:p>
          <a:pPr algn="ctr"/>
          <a:endParaRPr lang="es-EC" sz="800"/>
        </a:p>
      </dgm:t>
    </dgm:pt>
    <dgm:pt modelId="{1327AC0D-C514-4090-8D87-BB1E5ABBA08D}" type="pres">
      <dgm:prSet presAssocID="{938B70AF-E233-47CE-98AB-9AA0ECD30E26}" presName="cycle" presStyleCnt="0">
        <dgm:presLayoutVars>
          <dgm:chMax val="1"/>
          <dgm:dir/>
          <dgm:animLvl val="ctr"/>
          <dgm:resizeHandles val="exact"/>
        </dgm:presLayoutVars>
      </dgm:prSet>
      <dgm:spPr/>
      <dgm:t>
        <a:bodyPr/>
        <a:lstStyle/>
        <a:p>
          <a:endParaRPr lang="es-EC"/>
        </a:p>
      </dgm:t>
    </dgm:pt>
    <dgm:pt modelId="{D4849034-0368-479A-B8C7-2731EEAE9A8F}" type="pres">
      <dgm:prSet presAssocID="{CAE8714D-D598-4F94-B3FC-8E32CDEF98F2}" presName="centerShape" presStyleLbl="node0" presStyleIdx="0" presStyleCnt="1" custLinFactNeighborX="-222" custLinFactNeighborY="-17502"/>
      <dgm:spPr/>
      <dgm:t>
        <a:bodyPr/>
        <a:lstStyle/>
        <a:p>
          <a:endParaRPr lang="es-EC"/>
        </a:p>
      </dgm:t>
    </dgm:pt>
    <dgm:pt modelId="{85C7E2C3-86A3-4040-8F31-D42CE581E455}" type="pres">
      <dgm:prSet presAssocID="{8699C60B-EA62-4CC2-97F2-FFD374F9C00D}" presName="parTrans" presStyleLbl="bgSibTrans2D1" presStyleIdx="0" presStyleCnt="11"/>
      <dgm:spPr/>
      <dgm:t>
        <a:bodyPr/>
        <a:lstStyle/>
        <a:p>
          <a:endParaRPr lang="es-EC"/>
        </a:p>
      </dgm:t>
    </dgm:pt>
    <dgm:pt modelId="{92C2CE23-988D-447F-B1E5-53B289731D62}" type="pres">
      <dgm:prSet presAssocID="{BD166CA2-6440-4B93-AE3D-6AFF367F7A1F}" presName="node" presStyleLbl="node1" presStyleIdx="0" presStyleCnt="11" custRadScaleRad="42479" custRadScaleInc="-314366">
        <dgm:presLayoutVars>
          <dgm:bulletEnabled val="1"/>
        </dgm:presLayoutVars>
      </dgm:prSet>
      <dgm:spPr/>
      <dgm:t>
        <a:bodyPr/>
        <a:lstStyle/>
        <a:p>
          <a:endParaRPr lang="es-EC"/>
        </a:p>
      </dgm:t>
    </dgm:pt>
    <dgm:pt modelId="{AE087C43-74B2-40DA-B980-36BCD31E355B}" type="pres">
      <dgm:prSet presAssocID="{6321BFB8-C678-4A31-8810-32AA9A49EAA2}" presName="parTrans" presStyleLbl="bgSibTrans2D1" presStyleIdx="1" presStyleCnt="11"/>
      <dgm:spPr/>
      <dgm:t>
        <a:bodyPr/>
        <a:lstStyle/>
        <a:p>
          <a:endParaRPr lang="es-ES"/>
        </a:p>
      </dgm:t>
    </dgm:pt>
    <dgm:pt modelId="{9BDC1B53-9EB4-4C9A-9776-F2049F62D71C}" type="pres">
      <dgm:prSet presAssocID="{E245B712-6A53-4B01-991C-318596852A95}" presName="node" presStyleLbl="node1" presStyleIdx="1" presStyleCnt="11" custRadScaleRad="68515" custRadScaleInc="-149079">
        <dgm:presLayoutVars>
          <dgm:bulletEnabled val="1"/>
        </dgm:presLayoutVars>
      </dgm:prSet>
      <dgm:spPr/>
      <dgm:t>
        <a:bodyPr/>
        <a:lstStyle/>
        <a:p>
          <a:endParaRPr lang="es-ES"/>
        </a:p>
      </dgm:t>
    </dgm:pt>
    <dgm:pt modelId="{207DA7BB-B155-4929-A395-3D7552CA93B7}" type="pres">
      <dgm:prSet presAssocID="{0091414D-9FBF-413D-B95F-836B59EA1D71}" presName="parTrans" presStyleLbl="bgSibTrans2D1" presStyleIdx="2" presStyleCnt="11"/>
      <dgm:spPr/>
      <dgm:t>
        <a:bodyPr/>
        <a:lstStyle/>
        <a:p>
          <a:endParaRPr lang="es-ES"/>
        </a:p>
      </dgm:t>
    </dgm:pt>
    <dgm:pt modelId="{C1087FA8-17C9-47DD-82EE-44E40E3A471B}" type="pres">
      <dgm:prSet presAssocID="{91DA019C-B8E9-4B47-809C-71ADE2B4E548}" presName="node" presStyleLbl="node1" presStyleIdx="2" presStyleCnt="11" custRadScaleRad="87638" custRadScaleInc="-72887">
        <dgm:presLayoutVars>
          <dgm:bulletEnabled val="1"/>
        </dgm:presLayoutVars>
      </dgm:prSet>
      <dgm:spPr/>
      <dgm:t>
        <a:bodyPr/>
        <a:lstStyle/>
        <a:p>
          <a:endParaRPr lang="es-EC"/>
        </a:p>
      </dgm:t>
    </dgm:pt>
    <dgm:pt modelId="{E1C01051-B83C-4E19-8168-9A1FD8780FC5}" type="pres">
      <dgm:prSet presAssocID="{3DDDD897-FBD7-48DB-8B6A-DD4381BF760E}" presName="parTrans" presStyleLbl="bgSibTrans2D1" presStyleIdx="3" presStyleCnt="11"/>
      <dgm:spPr/>
      <dgm:t>
        <a:bodyPr/>
        <a:lstStyle/>
        <a:p>
          <a:endParaRPr lang="es-ES"/>
        </a:p>
      </dgm:t>
    </dgm:pt>
    <dgm:pt modelId="{A487E244-DFD7-4AF4-83C4-120D67482643}" type="pres">
      <dgm:prSet presAssocID="{FED0D650-23FB-4413-A2AD-659EE6A2FBF7}" presName="node" presStyleLbl="node1" presStyleIdx="3" presStyleCnt="11" custRadScaleRad="103826" custRadScaleInc="-44489">
        <dgm:presLayoutVars>
          <dgm:bulletEnabled val="1"/>
        </dgm:presLayoutVars>
      </dgm:prSet>
      <dgm:spPr/>
      <dgm:t>
        <a:bodyPr/>
        <a:lstStyle/>
        <a:p>
          <a:endParaRPr lang="es-EC"/>
        </a:p>
      </dgm:t>
    </dgm:pt>
    <dgm:pt modelId="{FCBA2DC7-0C17-41A4-A1D0-BCE025C483B5}" type="pres">
      <dgm:prSet presAssocID="{8C8126A3-3827-421D-8ABE-019314CB5A40}" presName="parTrans" presStyleLbl="bgSibTrans2D1" presStyleIdx="4" presStyleCnt="11"/>
      <dgm:spPr/>
      <dgm:t>
        <a:bodyPr/>
        <a:lstStyle/>
        <a:p>
          <a:endParaRPr lang="es-ES"/>
        </a:p>
      </dgm:t>
    </dgm:pt>
    <dgm:pt modelId="{78CCD278-7563-4199-8709-999B6D0FF75C}" type="pres">
      <dgm:prSet presAssocID="{9513E3C7-33DC-4F66-9607-B4A753CC34F3}" presName="node" presStyleLbl="node1" presStyleIdx="4" presStyleCnt="11" custRadScaleRad="108092" custRadScaleInc="-26532">
        <dgm:presLayoutVars>
          <dgm:bulletEnabled val="1"/>
        </dgm:presLayoutVars>
      </dgm:prSet>
      <dgm:spPr/>
      <dgm:t>
        <a:bodyPr/>
        <a:lstStyle/>
        <a:p>
          <a:endParaRPr lang="es-EC"/>
        </a:p>
      </dgm:t>
    </dgm:pt>
    <dgm:pt modelId="{D32D75B2-893D-4EDC-9D05-E1BBA66F4904}" type="pres">
      <dgm:prSet presAssocID="{1B3CEB77-6EBE-42F6-A82D-F8B3704F4F32}" presName="parTrans" presStyleLbl="bgSibTrans2D1" presStyleIdx="5" presStyleCnt="11"/>
      <dgm:spPr/>
      <dgm:t>
        <a:bodyPr/>
        <a:lstStyle/>
        <a:p>
          <a:endParaRPr lang="es-ES"/>
        </a:p>
      </dgm:t>
    </dgm:pt>
    <dgm:pt modelId="{F89FC02C-F1C2-47B3-A0D5-75374088234C}" type="pres">
      <dgm:prSet presAssocID="{8724EE80-D236-4A68-BC44-D30324018516}" presName="node" presStyleLbl="node1" presStyleIdx="5" presStyleCnt="11" custRadScaleRad="109744">
        <dgm:presLayoutVars>
          <dgm:bulletEnabled val="1"/>
        </dgm:presLayoutVars>
      </dgm:prSet>
      <dgm:spPr/>
      <dgm:t>
        <a:bodyPr/>
        <a:lstStyle/>
        <a:p>
          <a:endParaRPr lang="es-EC"/>
        </a:p>
      </dgm:t>
    </dgm:pt>
    <dgm:pt modelId="{6A047230-5ED8-44E6-A4D0-CA103A773E57}" type="pres">
      <dgm:prSet presAssocID="{18841601-563A-4EBB-8B22-C463FE159BD2}" presName="parTrans" presStyleLbl="bgSibTrans2D1" presStyleIdx="6" presStyleCnt="11"/>
      <dgm:spPr/>
      <dgm:t>
        <a:bodyPr/>
        <a:lstStyle/>
        <a:p>
          <a:endParaRPr lang="es-ES"/>
        </a:p>
      </dgm:t>
    </dgm:pt>
    <dgm:pt modelId="{7F704093-5C58-4360-A8FB-58D6E9674A0F}" type="pres">
      <dgm:prSet presAssocID="{A82DFBBE-FE10-458A-9572-A1DEAFCF8C33}" presName="node" presStyleLbl="node1" presStyleIdx="6" presStyleCnt="11" custRadScaleRad="108005" custRadScaleInc="22002">
        <dgm:presLayoutVars>
          <dgm:bulletEnabled val="1"/>
        </dgm:presLayoutVars>
      </dgm:prSet>
      <dgm:spPr/>
      <dgm:t>
        <a:bodyPr/>
        <a:lstStyle/>
        <a:p>
          <a:endParaRPr lang="es-EC"/>
        </a:p>
      </dgm:t>
    </dgm:pt>
    <dgm:pt modelId="{41D8DDB0-10B4-4620-9510-A977D2EBEAD2}" type="pres">
      <dgm:prSet presAssocID="{37D5D823-0EB5-408F-B199-E2A1F8471AFA}" presName="parTrans" presStyleLbl="bgSibTrans2D1" presStyleIdx="7" presStyleCnt="11"/>
      <dgm:spPr/>
      <dgm:t>
        <a:bodyPr/>
        <a:lstStyle/>
        <a:p>
          <a:endParaRPr lang="es-ES"/>
        </a:p>
      </dgm:t>
    </dgm:pt>
    <dgm:pt modelId="{9937D1DC-D06A-412B-B268-35F7C639F888}" type="pres">
      <dgm:prSet presAssocID="{F83C2EF6-0DAE-4AF1-BDA6-312023904833}" presName="node" presStyleLbl="node1" presStyleIdx="7" presStyleCnt="11" custRadScaleRad="103011" custRadScaleInc="34816">
        <dgm:presLayoutVars>
          <dgm:bulletEnabled val="1"/>
        </dgm:presLayoutVars>
      </dgm:prSet>
      <dgm:spPr/>
      <dgm:t>
        <a:bodyPr/>
        <a:lstStyle/>
        <a:p>
          <a:endParaRPr lang="es-EC"/>
        </a:p>
      </dgm:t>
    </dgm:pt>
    <dgm:pt modelId="{1F03536B-3262-47F9-A69C-A135C68FEB42}" type="pres">
      <dgm:prSet presAssocID="{4B151C0C-B8A0-45BB-902C-A51DA883B616}" presName="parTrans" presStyleLbl="bgSibTrans2D1" presStyleIdx="8" presStyleCnt="11"/>
      <dgm:spPr/>
      <dgm:t>
        <a:bodyPr/>
        <a:lstStyle/>
        <a:p>
          <a:endParaRPr lang="es-ES"/>
        </a:p>
      </dgm:t>
    </dgm:pt>
    <dgm:pt modelId="{28C3EC11-0918-4014-BD7B-752A020BEDC1}" type="pres">
      <dgm:prSet presAssocID="{ACE9A42C-3566-4C57-BF0F-1315052BE5B5}" presName="node" presStyleLbl="node1" presStyleIdx="8" presStyleCnt="11" custRadScaleRad="82034" custRadScaleInc="66315">
        <dgm:presLayoutVars>
          <dgm:bulletEnabled val="1"/>
        </dgm:presLayoutVars>
      </dgm:prSet>
      <dgm:spPr/>
      <dgm:t>
        <a:bodyPr/>
        <a:lstStyle/>
        <a:p>
          <a:endParaRPr lang="es-EC"/>
        </a:p>
      </dgm:t>
    </dgm:pt>
    <dgm:pt modelId="{D22623B8-2048-425A-89B8-7B7F461685A7}" type="pres">
      <dgm:prSet presAssocID="{B01C5E5D-A106-4E5A-8F51-6B79D936B602}" presName="parTrans" presStyleLbl="bgSibTrans2D1" presStyleIdx="9" presStyleCnt="11"/>
      <dgm:spPr/>
      <dgm:t>
        <a:bodyPr/>
        <a:lstStyle/>
        <a:p>
          <a:endParaRPr lang="es-ES"/>
        </a:p>
      </dgm:t>
    </dgm:pt>
    <dgm:pt modelId="{A2312D61-1BF4-46FD-8073-6EE72EB0ABB8}" type="pres">
      <dgm:prSet presAssocID="{30A0191A-141A-450E-B5F4-98C919BB8C2A}" presName="node" presStyleLbl="node1" presStyleIdx="9" presStyleCnt="11" custRadScaleRad="68026" custRadScaleInc="147067">
        <dgm:presLayoutVars>
          <dgm:bulletEnabled val="1"/>
        </dgm:presLayoutVars>
      </dgm:prSet>
      <dgm:spPr/>
      <dgm:t>
        <a:bodyPr/>
        <a:lstStyle/>
        <a:p>
          <a:endParaRPr lang="es-EC"/>
        </a:p>
      </dgm:t>
    </dgm:pt>
    <dgm:pt modelId="{1C085E23-6ABC-43FD-B98B-B2605EA18F43}" type="pres">
      <dgm:prSet presAssocID="{84E22D28-8251-45A9-9064-5BB35F1BB4D1}" presName="parTrans" presStyleLbl="bgSibTrans2D1" presStyleIdx="10" presStyleCnt="11"/>
      <dgm:spPr/>
      <dgm:t>
        <a:bodyPr/>
        <a:lstStyle/>
        <a:p>
          <a:endParaRPr lang="es-ES"/>
        </a:p>
      </dgm:t>
    </dgm:pt>
    <dgm:pt modelId="{850B77FA-D6E1-4E0E-805A-384D89B22A91}" type="pres">
      <dgm:prSet presAssocID="{0F7005C3-8358-4A37-A23A-9DD93020C20D}" presName="node" presStyleLbl="node1" presStyleIdx="10" presStyleCnt="11" custRadScaleRad="39987" custRadScaleInc="336439">
        <dgm:presLayoutVars>
          <dgm:bulletEnabled val="1"/>
        </dgm:presLayoutVars>
      </dgm:prSet>
      <dgm:spPr/>
      <dgm:t>
        <a:bodyPr/>
        <a:lstStyle/>
        <a:p>
          <a:endParaRPr lang="es-ES"/>
        </a:p>
      </dgm:t>
    </dgm:pt>
  </dgm:ptLst>
  <dgm:cxnLst>
    <dgm:cxn modelId="{7AA7DBBD-CF17-4472-A22E-3BE740D5652B}" type="presOf" srcId="{CAE8714D-D598-4F94-B3FC-8E32CDEF98F2}" destId="{D4849034-0368-479A-B8C7-2731EEAE9A8F}" srcOrd="0" destOrd="0" presId="urn:microsoft.com/office/officeart/2005/8/layout/radial4"/>
    <dgm:cxn modelId="{A2C7F53F-EAA9-49C6-A203-581FCF5E5692}" type="presOf" srcId="{3DDDD897-FBD7-48DB-8B6A-DD4381BF760E}" destId="{E1C01051-B83C-4E19-8168-9A1FD8780FC5}" srcOrd="0" destOrd="0" presId="urn:microsoft.com/office/officeart/2005/8/layout/radial4"/>
    <dgm:cxn modelId="{63D1055C-32B8-4BF4-B59C-6928EEA60839}" type="presOf" srcId="{1B3CEB77-6EBE-42F6-A82D-F8B3704F4F32}" destId="{D32D75B2-893D-4EDC-9D05-E1BBA66F4904}" srcOrd="0" destOrd="0" presId="urn:microsoft.com/office/officeart/2005/8/layout/radial4"/>
    <dgm:cxn modelId="{DB61EFEA-B8E8-4817-9722-89C486DFCB81}" type="presOf" srcId="{BD166CA2-6440-4B93-AE3D-6AFF367F7A1F}" destId="{92C2CE23-988D-447F-B1E5-53B289731D62}" srcOrd="0" destOrd="0" presId="urn:microsoft.com/office/officeart/2005/8/layout/radial4"/>
    <dgm:cxn modelId="{B26C8452-3941-4D7D-B32A-296AA512F46B}" type="presOf" srcId="{B01C5E5D-A106-4E5A-8F51-6B79D936B602}" destId="{D22623B8-2048-425A-89B8-7B7F461685A7}" srcOrd="0" destOrd="0" presId="urn:microsoft.com/office/officeart/2005/8/layout/radial4"/>
    <dgm:cxn modelId="{0495670D-4653-42C7-8E66-AF1E09C901B5}" srcId="{CAE8714D-D598-4F94-B3FC-8E32CDEF98F2}" destId="{0F7005C3-8358-4A37-A23A-9DD93020C20D}" srcOrd="10" destOrd="0" parTransId="{84E22D28-8251-45A9-9064-5BB35F1BB4D1}" sibTransId="{FBEDEA81-BA26-4ED2-9D18-AA81F8B4331B}"/>
    <dgm:cxn modelId="{A6280C72-CF9B-44DD-B89E-E786C5E751BD}" type="presOf" srcId="{4B151C0C-B8A0-45BB-902C-A51DA883B616}" destId="{1F03536B-3262-47F9-A69C-A135C68FEB42}" srcOrd="0" destOrd="0" presId="urn:microsoft.com/office/officeart/2005/8/layout/radial4"/>
    <dgm:cxn modelId="{EEA88BF8-8040-4237-8997-C2793EC710C0}" srcId="{CAE8714D-D598-4F94-B3FC-8E32CDEF98F2}" destId="{FED0D650-23FB-4413-A2AD-659EE6A2FBF7}" srcOrd="3" destOrd="0" parTransId="{3DDDD897-FBD7-48DB-8B6A-DD4381BF760E}" sibTransId="{3B279703-62D5-4D3C-BBDE-4D6D0AF3005A}"/>
    <dgm:cxn modelId="{D4B7F541-5D88-418A-9846-ADF27E54DDB7}" srcId="{938B70AF-E233-47CE-98AB-9AA0ECD30E26}" destId="{60DE77B9-B097-4FC2-BC2F-38459C2AC9DE}" srcOrd="2" destOrd="0" parTransId="{BE5017BF-49EF-4230-A336-27F5A2EF5A79}" sibTransId="{09171573-D02F-4E06-9B36-71A4546F7327}"/>
    <dgm:cxn modelId="{1318EC37-0C8D-4E4E-A3C7-13851E697000}" type="presOf" srcId="{A82DFBBE-FE10-458A-9572-A1DEAFCF8C33}" destId="{7F704093-5C58-4360-A8FB-58D6E9674A0F}" srcOrd="0" destOrd="0" presId="urn:microsoft.com/office/officeart/2005/8/layout/radial4"/>
    <dgm:cxn modelId="{18453E0D-B845-46F7-AA93-C73D414793B5}" srcId="{CAE8714D-D598-4F94-B3FC-8E32CDEF98F2}" destId="{30A0191A-141A-450E-B5F4-98C919BB8C2A}" srcOrd="9" destOrd="0" parTransId="{B01C5E5D-A106-4E5A-8F51-6B79D936B602}" sibTransId="{B3C7CE46-1D62-4A13-830D-94EBFA3B5C62}"/>
    <dgm:cxn modelId="{2A8960D7-817C-4C1B-B0DB-EB6D94C3EC51}" type="presOf" srcId="{91DA019C-B8E9-4B47-809C-71ADE2B4E548}" destId="{C1087FA8-17C9-47DD-82EE-44E40E3A471B}" srcOrd="0" destOrd="0" presId="urn:microsoft.com/office/officeart/2005/8/layout/radial4"/>
    <dgm:cxn modelId="{9B304802-0907-4963-985B-CACC64DAC719}" srcId="{CAE8714D-D598-4F94-B3FC-8E32CDEF98F2}" destId="{ACE9A42C-3566-4C57-BF0F-1315052BE5B5}" srcOrd="8" destOrd="0" parTransId="{4B151C0C-B8A0-45BB-902C-A51DA883B616}" sibTransId="{D7031D5B-593A-4140-982E-2C2E5A54B44B}"/>
    <dgm:cxn modelId="{A2694B52-B24B-46BD-8105-D73AC359E6E7}" srcId="{938B70AF-E233-47CE-98AB-9AA0ECD30E26}" destId="{CAE8714D-D598-4F94-B3FC-8E32CDEF98F2}" srcOrd="0" destOrd="0" parTransId="{535223B4-3AAC-49A6-A2E1-515026432E39}" sibTransId="{BEB83D12-E4C1-445F-9A05-37736E2E1C84}"/>
    <dgm:cxn modelId="{7192F524-3572-47B2-9F85-C9DD07C6AFA5}" type="presOf" srcId="{0F7005C3-8358-4A37-A23A-9DD93020C20D}" destId="{850B77FA-D6E1-4E0E-805A-384D89B22A91}" srcOrd="0" destOrd="0" presId="urn:microsoft.com/office/officeart/2005/8/layout/radial4"/>
    <dgm:cxn modelId="{F2820F4E-E44C-4C10-A5E5-9917BD858556}" srcId="{CAE8714D-D598-4F94-B3FC-8E32CDEF98F2}" destId="{BD166CA2-6440-4B93-AE3D-6AFF367F7A1F}" srcOrd="0" destOrd="0" parTransId="{8699C60B-EA62-4CC2-97F2-FFD374F9C00D}" sibTransId="{3E522933-E59E-4B9F-9EA2-9DDA6578E640}"/>
    <dgm:cxn modelId="{D4F80CF6-6E7E-42BE-910B-52E6D8B1B082}" type="presOf" srcId="{0091414D-9FBF-413D-B95F-836B59EA1D71}" destId="{207DA7BB-B155-4929-A395-3D7552CA93B7}" srcOrd="0" destOrd="0" presId="urn:microsoft.com/office/officeart/2005/8/layout/radial4"/>
    <dgm:cxn modelId="{2D71607F-7E65-4FCD-AFC0-0D59D073EDD6}" type="presOf" srcId="{8724EE80-D236-4A68-BC44-D30324018516}" destId="{F89FC02C-F1C2-47B3-A0D5-75374088234C}" srcOrd="0" destOrd="0" presId="urn:microsoft.com/office/officeart/2005/8/layout/radial4"/>
    <dgm:cxn modelId="{36B1D613-4494-4A56-BE3F-E961671587DF}" srcId="{938B70AF-E233-47CE-98AB-9AA0ECD30E26}" destId="{3879469C-52B7-4ABD-BFCA-1B4869CA5581}" srcOrd="1" destOrd="0" parTransId="{D7D8E1B6-409A-4BD6-8190-CB5876CDD1A7}" sibTransId="{38F10B89-0D42-4BBA-9031-FC5938CFBF7E}"/>
    <dgm:cxn modelId="{AD9E0068-C7C9-406B-A14F-C679DC0C70CC}" srcId="{CAE8714D-D598-4F94-B3FC-8E32CDEF98F2}" destId="{A82DFBBE-FE10-458A-9572-A1DEAFCF8C33}" srcOrd="6" destOrd="0" parTransId="{18841601-563A-4EBB-8B22-C463FE159BD2}" sibTransId="{B874895C-26A1-4C2A-80D1-A2E775D3D6E4}"/>
    <dgm:cxn modelId="{B945C318-B057-4C91-86B0-FAEBB671A19D}" srcId="{CAE8714D-D598-4F94-B3FC-8E32CDEF98F2}" destId="{E245B712-6A53-4B01-991C-318596852A95}" srcOrd="1" destOrd="0" parTransId="{6321BFB8-C678-4A31-8810-32AA9A49EAA2}" sibTransId="{97738E9B-991F-45B3-BBE6-474AB30171FC}"/>
    <dgm:cxn modelId="{72B78DE9-7F32-4F34-B3B9-AEA387654B51}" type="presOf" srcId="{6321BFB8-C678-4A31-8810-32AA9A49EAA2}" destId="{AE087C43-74B2-40DA-B980-36BCD31E355B}" srcOrd="0" destOrd="0" presId="urn:microsoft.com/office/officeart/2005/8/layout/radial4"/>
    <dgm:cxn modelId="{C5D912FD-C6C5-490F-893A-0DEE227FC711}" type="presOf" srcId="{E245B712-6A53-4B01-991C-318596852A95}" destId="{9BDC1B53-9EB4-4C9A-9776-F2049F62D71C}" srcOrd="0" destOrd="0" presId="urn:microsoft.com/office/officeart/2005/8/layout/radial4"/>
    <dgm:cxn modelId="{1DFEAE7D-FE94-48F3-8FA7-16C6E39B5705}" srcId="{CAE8714D-D598-4F94-B3FC-8E32CDEF98F2}" destId="{91DA019C-B8E9-4B47-809C-71ADE2B4E548}" srcOrd="2" destOrd="0" parTransId="{0091414D-9FBF-413D-B95F-836B59EA1D71}" sibTransId="{D7E6A145-EB24-4EC7-936A-B89C014887CC}"/>
    <dgm:cxn modelId="{7EF6397B-6669-4969-B69D-16A0B60A3D8B}" srcId="{938B70AF-E233-47CE-98AB-9AA0ECD30E26}" destId="{853D94DD-C285-4BCE-90E3-2E866CD6BC5B}" srcOrd="3" destOrd="0" parTransId="{9EEAD96E-F9A7-45C4-A1D1-946F57044031}" sibTransId="{88CDD4DF-F31E-4CD3-9312-13BD7B0C3866}"/>
    <dgm:cxn modelId="{5E317D4D-E08B-4461-8F16-3BA453C6A99A}" type="presOf" srcId="{ACE9A42C-3566-4C57-BF0F-1315052BE5B5}" destId="{28C3EC11-0918-4014-BD7B-752A020BEDC1}" srcOrd="0" destOrd="0" presId="urn:microsoft.com/office/officeart/2005/8/layout/radial4"/>
    <dgm:cxn modelId="{A70B8EC8-3EED-44C4-B96E-188812943C69}" type="presOf" srcId="{18841601-563A-4EBB-8B22-C463FE159BD2}" destId="{6A047230-5ED8-44E6-A4D0-CA103A773E57}" srcOrd="0" destOrd="0" presId="urn:microsoft.com/office/officeart/2005/8/layout/radial4"/>
    <dgm:cxn modelId="{05E80891-1074-4C4C-9C21-AE08C31B1198}" type="presOf" srcId="{84E22D28-8251-45A9-9064-5BB35F1BB4D1}" destId="{1C085E23-6ABC-43FD-B98B-B2605EA18F43}" srcOrd="0" destOrd="0" presId="urn:microsoft.com/office/officeart/2005/8/layout/radial4"/>
    <dgm:cxn modelId="{89C52F94-BC92-4A20-922A-B777D0BB2CF9}" srcId="{CAE8714D-D598-4F94-B3FC-8E32CDEF98F2}" destId="{9513E3C7-33DC-4F66-9607-B4A753CC34F3}" srcOrd="4" destOrd="0" parTransId="{8C8126A3-3827-421D-8ABE-019314CB5A40}" sibTransId="{9A580B17-5AF3-4B17-9265-60EFE47DDFFF}"/>
    <dgm:cxn modelId="{162922B3-4FD8-4F93-8B52-2ED19907B3EB}" srcId="{CAE8714D-D598-4F94-B3FC-8E32CDEF98F2}" destId="{8724EE80-D236-4A68-BC44-D30324018516}" srcOrd="5" destOrd="0" parTransId="{1B3CEB77-6EBE-42F6-A82D-F8B3704F4F32}" sibTransId="{F06961EB-945F-4CE5-9512-8F067CB96C9B}"/>
    <dgm:cxn modelId="{5EBACD8F-6B09-4557-ABE9-6432E2CF281A}" type="presOf" srcId="{8C8126A3-3827-421D-8ABE-019314CB5A40}" destId="{FCBA2DC7-0C17-41A4-A1D0-BCE025C483B5}" srcOrd="0" destOrd="0" presId="urn:microsoft.com/office/officeart/2005/8/layout/radial4"/>
    <dgm:cxn modelId="{035215E2-1956-4358-9F51-5A44466B31A9}" type="presOf" srcId="{FED0D650-23FB-4413-A2AD-659EE6A2FBF7}" destId="{A487E244-DFD7-4AF4-83C4-120D67482643}" srcOrd="0" destOrd="0" presId="urn:microsoft.com/office/officeart/2005/8/layout/radial4"/>
    <dgm:cxn modelId="{3C1935BD-1663-4216-B3FA-BBCEAB7D1A6E}" type="presOf" srcId="{30A0191A-141A-450E-B5F4-98C919BB8C2A}" destId="{A2312D61-1BF4-46FD-8073-6EE72EB0ABB8}" srcOrd="0" destOrd="0" presId="urn:microsoft.com/office/officeart/2005/8/layout/radial4"/>
    <dgm:cxn modelId="{054C617F-71B8-4B5A-9AFE-E3F11590B6E4}" srcId="{CAE8714D-D598-4F94-B3FC-8E32CDEF98F2}" destId="{F83C2EF6-0DAE-4AF1-BDA6-312023904833}" srcOrd="7" destOrd="0" parTransId="{37D5D823-0EB5-408F-B199-E2A1F8471AFA}" sibTransId="{A0FC5C66-903B-48F2-B8B3-1C29831B6178}"/>
    <dgm:cxn modelId="{50E7EA92-2766-492A-880A-9E055C17921C}" type="presOf" srcId="{938B70AF-E233-47CE-98AB-9AA0ECD30E26}" destId="{1327AC0D-C514-4090-8D87-BB1E5ABBA08D}" srcOrd="0" destOrd="0" presId="urn:microsoft.com/office/officeart/2005/8/layout/radial4"/>
    <dgm:cxn modelId="{7CBFCD64-3DF6-49AF-825A-0371D6892106}" type="presOf" srcId="{9513E3C7-33DC-4F66-9607-B4A753CC34F3}" destId="{78CCD278-7563-4199-8709-999B6D0FF75C}" srcOrd="0" destOrd="0" presId="urn:microsoft.com/office/officeart/2005/8/layout/radial4"/>
    <dgm:cxn modelId="{B25D165A-566E-4DC6-BC99-6E0D5F5DBEA6}" type="presOf" srcId="{F83C2EF6-0DAE-4AF1-BDA6-312023904833}" destId="{9937D1DC-D06A-412B-B268-35F7C639F888}" srcOrd="0" destOrd="0" presId="urn:microsoft.com/office/officeart/2005/8/layout/radial4"/>
    <dgm:cxn modelId="{8563C539-FBC6-46DE-AE6A-A6A4954C7AC6}" type="presOf" srcId="{37D5D823-0EB5-408F-B199-E2A1F8471AFA}" destId="{41D8DDB0-10B4-4620-9510-A977D2EBEAD2}" srcOrd="0" destOrd="0" presId="urn:microsoft.com/office/officeart/2005/8/layout/radial4"/>
    <dgm:cxn modelId="{F46CC60C-FE18-4C24-B0D5-9A222C44EB5D}" type="presOf" srcId="{8699C60B-EA62-4CC2-97F2-FFD374F9C00D}" destId="{85C7E2C3-86A3-4040-8F31-D42CE581E455}" srcOrd="0" destOrd="0" presId="urn:microsoft.com/office/officeart/2005/8/layout/radial4"/>
    <dgm:cxn modelId="{EFA9CC2D-D534-4A1E-8C4A-C765446F921D}" type="presParOf" srcId="{1327AC0D-C514-4090-8D87-BB1E5ABBA08D}" destId="{D4849034-0368-479A-B8C7-2731EEAE9A8F}" srcOrd="0" destOrd="0" presId="urn:microsoft.com/office/officeart/2005/8/layout/radial4"/>
    <dgm:cxn modelId="{D0F09F75-2F92-4266-8866-12F00975BF75}" type="presParOf" srcId="{1327AC0D-C514-4090-8D87-BB1E5ABBA08D}" destId="{85C7E2C3-86A3-4040-8F31-D42CE581E455}" srcOrd="1" destOrd="0" presId="urn:microsoft.com/office/officeart/2005/8/layout/radial4"/>
    <dgm:cxn modelId="{C4D06C40-5242-4684-A75A-535F3D132132}" type="presParOf" srcId="{1327AC0D-C514-4090-8D87-BB1E5ABBA08D}" destId="{92C2CE23-988D-447F-B1E5-53B289731D62}" srcOrd="2" destOrd="0" presId="urn:microsoft.com/office/officeart/2005/8/layout/radial4"/>
    <dgm:cxn modelId="{3DCA058E-5AD5-4A92-A673-6942648FFEEB}" type="presParOf" srcId="{1327AC0D-C514-4090-8D87-BB1E5ABBA08D}" destId="{AE087C43-74B2-40DA-B980-36BCD31E355B}" srcOrd="3" destOrd="0" presId="urn:microsoft.com/office/officeart/2005/8/layout/radial4"/>
    <dgm:cxn modelId="{1B04D567-F5B8-47E8-B891-36D51D51A5E4}" type="presParOf" srcId="{1327AC0D-C514-4090-8D87-BB1E5ABBA08D}" destId="{9BDC1B53-9EB4-4C9A-9776-F2049F62D71C}" srcOrd="4" destOrd="0" presId="urn:microsoft.com/office/officeart/2005/8/layout/radial4"/>
    <dgm:cxn modelId="{32A893D2-D290-4542-A9A5-18F274CCB2D6}" type="presParOf" srcId="{1327AC0D-C514-4090-8D87-BB1E5ABBA08D}" destId="{207DA7BB-B155-4929-A395-3D7552CA93B7}" srcOrd="5" destOrd="0" presId="urn:microsoft.com/office/officeart/2005/8/layout/radial4"/>
    <dgm:cxn modelId="{2A818998-105B-4EFE-AEFB-B7729259EE6E}" type="presParOf" srcId="{1327AC0D-C514-4090-8D87-BB1E5ABBA08D}" destId="{C1087FA8-17C9-47DD-82EE-44E40E3A471B}" srcOrd="6" destOrd="0" presId="urn:microsoft.com/office/officeart/2005/8/layout/radial4"/>
    <dgm:cxn modelId="{A7E88DBF-77F9-44D5-B229-61F4991D0620}" type="presParOf" srcId="{1327AC0D-C514-4090-8D87-BB1E5ABBA08D}" destId="{E1C01051-B83C-4E19-8168-9A1FD8780FC5}" srcOrd="7" destOrd="0" presId="urn:microsoft.com/office/officeart/2005/8/layout/radial4"/>
    <dgm:cxn modelId="{A56DDE13-4321-4368-A64C-CCCE2166EB27}" type="presParOf" srcId="{1327AC0D-C514-4090-8D87-BB1E5ABBA08D}" destId="{A487E244-DFD7-4AF4-83C4-120D67482643}" srcOrd="8" destOrd="0" presId="urn:microsoft.com/office/officeart/2005/8/layout/radial4"/>
    <dgm:cxn modelId="{34579DB5-62E6-43F7-89DB-1E2235CD2A96}" type="presParOf" srcId="{1327AC0D-C514-4090-8D87-BB1E5ABBA08D}" destId="{FCBA2DC7-0C17-41A4-A1D0-BCE025C483B5}" srcOrd="9" destOrd="0" presId="urn:microsoft.com/office/officeart/2005/8/layout/radial4"/>
    <dgm:cxn modelId="{91C8BCC0-A81C-402C-8700-4F9C7219D7B6}" type="presParOf" srcId="{1327AC0D-C514-4090-8D87-BB1E5ABBA08D}" destId="{78CCD278-7563-4199-8709-999B6D0FF75C}" srcOrd="10" destOrd="0" presId="urn:microsoft.com/office/officeart/2005/8/layout/radial4"/>
    <dgm:cxn modelId="{A582F03B-0CE9-438D-80BD-3D7E409AB8ED}" type="presParOf" srcId="{1327AC0D-C514-4090-8D87-BB1E5ABBA08D}" destId="{D32D75B2-893D-4EDC-9D05-E1BBA66F4904}" srcOrd="11" destOrd="0" presId="urn:microsoft.com/office/officeart/2005/8/layout/radial4"/>
    <dgm:cxn modelId="{808BA9E6-5B19-4DF8-B04A-0ED8C8AC83BE}" type="presParOf" srcId="{1327AC0D-C514-4090-8D87-BB1E5ABBA08D}" destId="{F89FC02C-F1C2-47B3-A0D5-75374088234C}" srcOrd="12" destOrd="0" presId="urn:microsoft.com/office/officeart/2005/8/layout/radial4"/>
    <dgm:cxn modelId="{26A717BF-22E5-4C4C-B8B2-1C6E21EEF41E}" type="presParOf" srcId="{1327AC0D-C514-4090-8D87-BB1E5ABBA08D}" destId="{6A047230-5ED8-44E6-A4D0-CA103A773E57}" srcOrd="13" destOrd="0" presId="urn:microsoft.com/office/officeart/2005/8/layout/radial4"/>
    <dgm:cxn modelId="{A3285F51-C9F8-488E-9EDC-75F12130232F}" type="presParOf" srcId="{1327AC0D-C514-4090-8D87-BB1E5ABBA08D}" destId="{7F704093-5C58-4360-A8FB-58D6E9674A0F}" srcOrd="14" destOrd="0" presId="urn:microsoft.com/office/officeart/2005/8/layout/radial4"/>
    <dgm:cxn modelId="{5D4065E2-AA47-4B79-B5F3-2BEBBA68AEE3}" type="presParOf" srcId="{1327AC0D-C514-4090-8D87-BB1E5ABBA08D}" destId="{41D8DDB0-10B4-4620-9510-A977D2EBEAD2}" srcOrd="15" destOrd="0" presId="urn:microsoft.com/office/officeart/2005/8/layout/radial4"/>
    <dgm:cxn modelId="{0FA8DF36-BC22-4262-B898-043A7EF1EF54}" type="presParOf" srcId="{1327AC0D-C514-4090-8D87-BB1E5ABBA08D}" destId="{9937D1DC-D06A-412B-B268-35F7C639F888}" srcOrd="16" destOrd="0" presId="urn:microsoft.com/office/officeart/2005/8/layout/radial4"/>
    <dgm:cxn modelId="{711A5841-E2AF-4675-BCF3-8EF30E51F87F}" type="presParOf" srcId="{1327AC0D-C514-4090-8D87-BB1E5ABBA08D}" destId="{1F03536B-3262-47F9-A69C-A135C68FEB42}" srcOrd="17" destOrd="0" presId="urn:microsoft.com/office/officeart/2005/8/layout/radial4"/>
    <dgm:cxn modelId="{900A6B3B-7F1A-4727-A38D-479D3C725366}" type="presParOf" srcId="{1327AC0D-C514-4090-8D87-BB1E5ABBA08D}" destId="{28C3EC11-0918-4014-BD7B-752A020BEDC1}" srcOrd="18" destOrd="0" presId="urn:microsoft.com/office/officeart/2005/8/layout/radial4"/>
    <dgm:cxn modelId="{B9486C3B-9AEA-4D7C-80B9-237AE7BF13B1}" type="presParOf" srcId="{1327AC0D-C514-4090-8D87-BB1E5ABBA08D}" destId="{D22623B8-2048-425A-89B8-7B7F461685A7}" srcOrd="19" destOrd="0" presId="urn:microsoft.com/office/officeart/2005/8/layout/radial4"/>
    <dgm:cxn modelId="{63F8070F-19D7-46C7-86E7-AD3978FB21EB}" type="presParOf" srcId="{1327AC0D-C514-4090-8D87-BB1E5ABBA08D}" destId="{A2312D61-1BF4-46FD-8073-6EE72EB0ABB8}" srcOrd="20" destOrd="0" presId="urn:microsoft.com/office/officeart/2005/8/layout/radial4"/>
    <dgm:cxn modelId="{97C975B5-AA5E-4915-9102-28F97F2F22FC}" type="presParOf" srcId="{1327AC0D-C514-4090-8D87-BB1E5ABBA08D}" destId="{1C085E23-6ABC-43FD-B98B-B2605EA18F43}" srcOrd="21" destOrd="0" presId="urn:microsoft.com/office/officeart/2005/8/layout/radial4"/>
    <dgm:cxn modelId="{A258F8EE-297B-43EA-B9DC-1C852CD8BA71}" type="presParOf" srcId="{1327AC0D-C514-4090-8D87-BB1E5ABBA08D}" destId="{850B77FA-D6E1-4E0E-805A-384D89B22A91}" srcOrd="2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FB50A-EC31-4C51-AA3D-588ADDDACEA5}">
      <dsp:nvSpPr>
        <dsp:cNvPr id="0" name=""/>
        <dsp:cNvSpPr/>
      </dsp:nvSpPr>
      <dsp:spPr>
        <a:xfrm>
          <a:off x="775693" y="772131"/>
          <a:ext cx="1923554" cy="1923554"/>
        </a:xfrm>
        <a:prstGeom prst="ellipse">
          <a:avLst/>
        </a:prstGeom>
        <a:gradFill rotWithShape="0">
          <a:gsLst>
            <a:gs pos="0">
              <a:schemeClr val="accent5">
                <a:alpha val="50000"/>
                <a:hueOff val="0"/>
                <a:satOff val="0"/>
                <a:lumOff val="0"/>
                <a:alphaOff val="0"/>
                <a:tint val="50000"/>
                <a:satMod val="300000"/>
              </a:schemeClr>
            </a:gs>
            <a:gs pos="35000">
              <a:schemeClr val="accent5">
                <a:alpha val="50000"/>
                <a:hueOff val="0"/>
                <a:satOff val="0"/>
                <a:lumOff val="0"/>
                <a:alphaOff val="0"/>
                <a:tint val="37000"/>
                <a:satMod val="300000"/>
              </a:schemeClr>
            </a:gs>
            <a:gs pos="100000">
              <a:schemeClr val="accent5">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a:t>Data Warehouse</a:t>
          </a:r>
          <a:r>
            <a:rPr lang="es-ES" sz="1400" kern="1200" dirty="0"/>
            <a:t> (Colección de datos para el soporte de toma de decisiones)</a:t>
          </a:r>
        </a:p>
      </dsp:txBody>
      <dsp:txXfrm>
        <a:off x="1057391" y="1053829"/>
        <a:ext cx="1360158" cy="1360158"/>
      </dsp:txXfrm>
    </dsp:sp>
    <dsp:sp modelId="{28DD0EA9-C334-4CDE-9A6B-AE800758C9B2}">
      <dsp:nvSpPr>
        <dsp:cNvPr id="0" name=""/>
        <dsp:cNvSpPr/>
      </dsp:nvSpPr>
      <dsp:spPr>
        <a:xfrm>
          <a:off x="1256582" y="343"/>
          <a:ext cx="961777" cy="961777"/>
        </a:xfrm>
        <a:prstGeom prst="ellipse">
          <a:avLst/>
        </a:prstGeom>
        <a:gradFill rotWithShape="0">
          <a:gsLst>
            <a:gs pos="0">
              <a:schemeClr val="accent5">
                <a:alpha val="50000"/>
                <a:hueOff val="-2483469"/>
                <a:satOff val="9953"/>
                <a:lumOff val="2157"/>
                <a:alphaOff val="0"/>
                <a:tint val="50000"/>
                <a:satMod val="300000"/>
              </a:schemeClr>
            </a:gs>
            <a:gs pos="35000">
              <a:schemeClr val="accent5">
                <a:alpha val="50000"/>
                <a:hueOff val="-2483469"/>
                <a:satOff val="9953"/>
                <a:lumOff val="2157"/>
                <a:alphaOff val="0"/>
                <a:tint val="37000"/>
                <a:satMod val="300000"/>
              </a:schemeClr>
            </a:gs>
            <a:gs pos="100000">
              <a:schemeClr val="accent5">
                <a:alpha val="50000"/>
                <a:hueOff val="-2483469"/>
                <a:satOff val="9953"/>
                <a:lumOff val="215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b="1" kern="1200" dirty="0"/>
            <a:t>Orientada al Negocio</a:t>
          </a:r>
        </a:p>
      </dsp:txBody>
      <dsp:txXfrm>
        <a:off x="1397431" y="141192"/>
        <a:ext cx="680079" cy="680079"/>
      </dsp:txXfrm>
    </dsp:sp>
    <dsp:sp modelId="{3B830449-3DE9-4B39-834A-E58B418B1303}">
      <dsp:nvSpPr>
        <dsp:cNvPr id="0" name=""/>
        <dsp:cNvSpPr/>
      </dsp:nvSpPr>
      <dsp:spPr>
        <a:xfrm>
          <a:off x="2509258" y="1253019"/>
          <a:ext cx="961777" cy="961777"/>
        </a:xfrm>
        <a:prstGeom prst="ellipse">
          <a:avLst/>
        </a:prstGeom>
        <a:gradFill rotWithShape="0">
          <a:gsLst>
            <a:gs pos="0">
              <a:schemeClr val="accent5">
                <a:alpha val="50000"/>
                <a:hueOff val="-4966938"/>
                <a:satOff val="19906"/>
                <a:lumOff val="4314"/>
                <a:alphaOff val="0"/>
                <a:tint val="50000"/>
                <a:satMod val="300000"/>
              </a:schemeClr>
            </a:gs>
            <a:gs pos="35000">
              <a:schemeClr val="accent5">
                <a:alpha val="50000"/>
                <a:hueOff val="-4966938"/>
                <a:satOff val="19906"/>
                <a:lumOff val="4314"/>
                <a:alphaOff val="0"/>
                <a:tint val="37000"/>
                <a:satMod val="300000"/>
              </a:schemeClr>
            </a:gs>
            <a:gs pos="100000">
              <a:schemeClr val="accent5">
                <a:alpha val="50000"/>
                <a:hueOff val="-4966938"/>
                <a:satOff val="19906"/>
                <a:lumOff val="4314"/>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b="1" kern="1200" dirty="0"/>
            <a:t>Variante en el tiempo</a:t>
          </a:r>
        </a:p>
      </dsp:txBody>
      <dsp:txXfrm>
        <a:off x="2650107" y="1393868"/>
        <a:ext cx="680079" cy="680079"/>
      </dsp:txXfrm>
    </dsp:sp>
    <dsp:sp modelId="{4C289C54-F363-4190-B444-25C254E81DC1}">
      <dsp:nvSpPr>
        <dsp:cNvPr id="0" name=""/>
        <dsp:cNvSpPr/>
      </dsp:nvSpPr>
      <dsp:spPr>
        <a:xfrm>
          <a:off x="1256582" y="2505696"/>
          <a:ext cx="961777" cy="961777"/>
        </a:xfrm>
        <a:prstGeom prst="ellipse">
          <a:avLst/>
        </a:prstGeom>
        <a:gradFill rotWithShape="0">
          <a:gsLst>
            <a:gs pos="0">
              <a:schemeClr val="accent5">
                <a:alpha val="50000"/>
                <a:hueOff val="-7450407"/>
                <a:satOff val="29858"/>
                <a:lumOff val="6471"/>
                <a:alphaOff val="0"/>
                <a:tint val="50000"/>
                <a:satMod val="300000"/>
              </a:schemeClr>
            </a:gs>
            <a:gs pos="35000">
              <a:schemeClr val="accent5">
                <a:alpha val="50000"/>
                <a:hueOff val="-7450407"/>
                <a:satOff val="29858"/>
                <a:lumOff val="6471"/>
                <a:alphaOff val="0"/>
                <a:tint val="37000"/>
                <a:satMod val="300000"/>
              </a:schemeClr>
            </a:gs>
            <a:gs pos="100000">
              <a:schemeClr val="accent5">
                <a:alpha val="50000"/>
                <a:hueOff val="-7450407"/>
                <a:satOff val="29858"/>
                <a:lumOff val="647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S" sz="1050" b="1" kern="1200" dirty="0"/>
            <a:t>No volátil</a:t>
          </a:r>
        </a:p>
      </dsp:txBody>
      <dsp:txXfrm>
        <a:off x="1397431" y="2646545"/>
        <a:ext cx="680079" cy="680079"/>
      </dsp:txXfrm>
    </dsp:sp>
    <dsp:sp modelId="{7E117AE4-A8AD-4380-B2DD-054F499CCAF3}">
      <dsp:nvSpPr>
        <dsp:cNvPr id="0" name=""/>
        <dsp:cNvSpPr/>
      </dsp:nvSpPr>
      <dsp:spPr>
        <a:xfrm>
          <a:off x="3905" y="1253019"/>
          <a:ext cx="961777" cy="961777"/>
        </a:xfrm>
        <a:prstGeom prst="ellipse">
          <a:avLst/>
        </a:prstGeom>
        <a:gradFill rotWithShape="0">
          <a:gsLst>
            <a:gs pos="0">
              <a:schemeClr val="accent5">
                <a:alpha val="50000"/>
                <a:hueOff val="-9933876"/>
                <a:satOff val="39811"/>
                <a:lumOff val="8628"/>
                <a:alphaOff val="0"/>
                <a:tint val="50000"/>
                <a:satMod val="300000"/>
              </a:schemeClr>
            </a:gs>
            <a:gs pos="35000">
              <a:schemeClr val="accent5">
                <a:alpha val="50000"/>
                <a:hueOff val="-9933876"/>
                <a:satOff val="39811"/>
                <a:lumOff val="8628"/>
                <a:alphaOff val="0"/>
                <a:tint val="37000"/>
                <a:satMod val="300000"/>
              </a:schemeClr>
            </a:gs>
            <a:gs pos="100000">
              <a:schemeClr val="accent5">
                <a:alpha val="50000"/>
                <a:hueOff val="-9933876"/>
                <a:satOff val="39811"/>
                <a:lumOff val="8628"/>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b="1" kern="1200" dirty="0"/>
            <a:t>Integrada</a:t>
          </a:r>
        </a:p>
      </dsp:txBody>
      <dsp:txXfrm>
        <a:off x="144754" y="1393868"/>
        <a:ext cx="680079" cy="6800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49034-0368-479A-B8C7-2731EEAE9A8F}">
      <dsp:nvSpPr>
        <dsp:cNvPr id="0" name=""/>
        <dsp:cNvSpPr/>
      </dsp:nvSpPr>
      <dsp:spPr>
        <a:xfrm>
          <a:off x="2528279" y="2286906"/>
          <a:ext cx="973747" cy="973747"/>
        </a:xfrm>
        <a:prstGeom prst="ellipse">
          <a:avLst/>
        </a:prstGeom>
        <a:solidFill>
          <a:schemeClr val="accent3">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a:t>COBRANZA</a:t>
          </a:r>
        </a:p>
      </dsp:txBody>
      <dsp:txXfrm>
        <a:off x="2670881" y="2429508"/>
        <a:ext cx="688543" cy="688543"/>
      </dsp:txXfrm>
    </dsp:sp>
    <dsp:sp modelId="{85C7E2C3-86A3-4040-8F31-D42CE581E455}">
      <dsp:nvSpPr>
        <dsp:cNvPr id="0" name=""/>
        <dsp:cNvSpPr/>
      </dsp:nvSpPr>
      <dsp:spPr>
        <a:xfrm rot="6653224">
          <a:off x="1868370" y="3815982"/>
          <a:ext cx="1392245" cy="277518"/>
        </a:xfrm>
        <a:prstGeom prst="lef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92C2CE23-988D-447F-B1E5-53B289731D62}">
      <dsp:nvSpPr>
        <dsp:cNvPr id="0" name=""/>
        <dsp:cNvSpPr/>
      </dsp:nvSpPr>
      <dsp:spPr>
        <a:xfrm>
          <a:off x="1975495" y="4332469"/>
          <a:ext cx="681623" cy="54529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355600">
            <a:lnSpc>
              <a:spcPct val="90000"/>
            </a:lnSpc>
            <a:spcBef>
              <a:spcPct val="0"/>
            </a:spcBef>
            <a:spcAft>
              <a:spcPct val="35000"/>
            </a:spcAft>
          </a:pPr>
          <a:r>
            <a:rPr lang="es-ES" sz="800" b="1" kern="1200"/>
            <a:t>Tiempo</a:t>
          </a:r>
        </a:p>
      </dsp:txBody>
      <dsp:txXfrm>
        <a:off x="1991466" y="4348440"/>
        <a:ext cx="649681" cy="513356"/>
      </dsp:txXfrm>
    </dsp:sp>
    <dsp:sp modelId="{AE087C43-74B2-40DA-B980-36BCD31E355B}">
      <dsp:nvSpPr>
        <dsp:cNvPr id="0" name=""/>
        <dsp:cNvSpPr/>
      </dsp:nvSpPr>
      <dsp:spPr>
        <a:xfrm rot="8866657">
          <a:off x="1078527" y="3361405"/>
          <a:ext cx="1568289" cy="277518"/>
        </a:xfrm>
        <a:prstGeom prst="lef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9BDC1B53-9EB4-4C9A-9776-F2049F62D71C}">
      <dsp:nvSpPr>
        <dsp:cNvPr id="0" name=""/>
        <dsp:cNvSpPr/>
      </dsp:nvSpPr>
      <dsp:spPr>
        <a:xfrm>
          <a:off x="858486" y="3645626"/>
          <a:ext cx="681623" cy="54529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355600">
            <a:lnSpc>
              <a:spcPct val="90000"/>
            </a:lnSpc>
            <a:spcBef>
              <a:spcPct val="0"/>
            </a:spcBef>
            <a:spcAft>
              <a:spcPct val="35000"/>
            </a:spcAft>
          </a:pPr>
          <a:r>
            <a:rPr lang="es-ES" sz="800" b="1" kern="1200"/>
            <a:t>Cliente</a:t>
          </a:r>
        </a:p>
      </dsp:txBody>
      <dsp:txXfrm>
        <a:off x="874457" y="3661597"/>
        <a:ext cx="649681" cy="513356"/>
      </dsp:txXfrm>
    </dsp:sp>
    <dsp:sp modelId="{207DA7BB-B155-4929-A395-3D7552CA93B7}">
      <dsp:nvSpPr>
        <dsp:cNvPr id="0" name=""/>
        <dsp:cNvSpPr/>
      </dsp:nvSpPr>
      <dsp:spPr>
        <a:xfrm rot="10832125">
          <a:off x="879092" y="2622341"/>
          <a:ext cx="1558537" cy="277518"/>
        </a:xfrm>
        <a:prstGeom prst="lef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C1087FA8-17C9-47DD-82EE-44E40E3A471B}">
      <dsp:nvSpPr>
        <dsp:cNvPr id="0" name=""/>
        <dsp:cNvSpPr/>
      </dsp:nvSpPr>
      <dsp:spPr>
        <a:xfrm>
          <a:off x="538315" y="2481169"/>
          <a:ext cx="681623" cy="54529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355600">
            <a:lnSpc>
              <a:spcPct val="90000"/>
            </a:lnSpc>
            <a:spcBef>
              <a:spcPct val="0"/>
            </a:spcBef>
            <a:spcAft>
              <a:spcPct val="35000"/>
            </a:spcAft>
          </a:pPr>
          <a:r>
            <a:rPr lang="en-US" sz="800" b="1" kern="1200"/>
            <a:t>Zona</a:t>
          </a:r>
          <a:endParaRPr lang="es-ES" sz="800" b="1" kern="1200"/>
        </a:p>
      </dsp:txBody>
      <dsp:txXfrm>
        <a:off x="554286" y="2497140"/>
        <a:ext cx="649681" cy="513356"/>
      </dsp:txXfrm>
    </dsp:sp>
    <dsp:sp modelId="{E1C01051-B83C-4E19-8168-9A1FD8780FC5}">
      <dsp:nvSpPr>
        <dsp:cNvPr id="0" name=""/>
        <dsp:cNvSpPr/>
      </dsp:nvSpPr>
      <dsp:spPr>
        <a:xfrm rot="12590634">
          <a:off x="1009665" y="1945882"/>
          <a:ext cx="1608637" cy="277518"/>
        </a:xfrm>
        <a:prstGeom prst="lef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A487E244-DFD7-4AF4-83C4-120D67482643}">
      <dsp:nvSpPr>
        <dsp:cNvPr id="0" name=""/>
        <dsp:cNvSpPr/>
      </dsp:nvSpPr>
      <dsp:spPr>
        <a:xfrm>
          <a:off x="775519" y="1411731"/>
          <a:ext cx="681623" cy="54529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355600">
            <a:lnSpc>
              <a:spcPct val="90000"/>
            </a:lnSpc>
            <a:spcBef>
              <a:spcPct val="0"/>
            </a:spcBef>
            <a:spcAft>
              <a:spcPct val="35000"/>
            </a:spcAft>
          </a:pPr>
          <a:r>
            <a:rPr lang="es-ES" sz="800" b="1" kern="1200"/>
            <a:t>Ejecutivo</a:t>
          </a:r>
        </a:p>
      </dsp:txBody>
      <dsp:txXfrm>
        <a:off x="791490" y="1427702"/>
        <a:ext cx="649681" cy="513356"/>
      </dsp:txXfrm>
    </dsp:sp>
    <dsp:sp modelId="{FCBA2DC7-0C17-41A4-A1D0-BCE025C483B5}">
      <dsp:nvSpPr>
        <dsp:cNvPr id="0" name=""/>
        <dsp:cNvSpPr/>
      </dsp:nvSpPr>
      <dsp:spPr>
        <a:xfrm rot="14278306">
          <a:off x="1575579" y="1519944"/>
          <a:ext cx="1484063" cy="277518"/>
        </a:xfrm>
        <a:prstGeom prst="lef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78CCD278-7563-4199-8709-999B6D0FF75C}">
      <dsp:nvSpPr>
        <dsp:cNvPr id="0" name=""/>
        <dsp:cNvSpPr/>
      </dsp:nvSpPr>
      <dsp:spPr>
        <a:xfrm>
          <a:off x="1583272" y="756968"/>
          <a:ext cx="681623" cy="54529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355600">
            <a:lnSpc>
              <a:spcPct val="90000"/>
            </a:lnSpc>
            <a:spcBef>
              <a:spcPct val="0"/>
            </a:spcBef>
            <a:spcAft>
              <a:spcPct val="35000"/>
            </a:spcAft>
          </a:pPr>
          <a:r>
            <a:rPr lang="es-EC" sz="800" b="1" kern="1200"/>
            <a:t>Eficiencia del ejecutivo en recuperar la cartera</a:t>
          </a:r>
        </a:p>
      </dsp:txBody>
      <dsp:txXfrm>
        <a:off x="1599243" y="772939"/>
        <a:ext cx="649681" cy="513356"/>
      </dsp:txXfrm>
    </dsp:sp>
    <dsp:sp modelId="{D32D75B2-893D-4EDC-9D05-E1BBA66F4904}">
      <dsp:nvSpPr>
        <dsp:cNvPr id="0" name=""/>
        <dsp:cNvSpPr/>
      </dsp:nvSpPr>
      <dsp:spPr>
        <a:xfrm rot="16220422">
          <a:off x="2304851" y="1346642"/>
          <a:ext cx="1435911" cy="277518"/>
        </a:xfrm>
        <a:prstGeom prst="lef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89FC02C-F1C2-47B3-A0D5-75374088234C}">
      <dsp:nvSpPr>
        <dsp:cNvPr id="0" name=""/>
        <dsp:cNvSpPr/>
      </dsp:nvSpPr>
      <dsp:spPr>
        <a:xfrm>
          <a:off x="2686260" y="494809"/>
          <a:ext cx="681623" cy="54529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355600">
            <a:lnSpc>
              <a:spcPct val="90000"/>
            </a:lnSpc>
            <a:spcBef>
              <a:spcPct val="0"/>
            </a:spcBef>
            <a:spcAft>
              <a:spcPct val="35000"/>
            </a:spcAft>
          </a:pPr>
          <a:r>
            <a:rPr lang="es-EC" sz="800" b="1" kern="1200"/>
            <a:t>Monto de cartera recuperada</a:t>
          </a:r>
        </a:p>
      </dsp:txBody>
      <dsp:txXfrm>
        <a:off x="2702231" y="510780"/>
        <a:ext cx="649681" cy="513356"/>
      </dsp:txXfrm>
    </dsp:sp>
    <dsp:sp modelId="{6A047230-5ED8-44E6-A4D0-CA103A773E57}">
      <dsp:nvSpPr>
        <dsp:cNvPr id="0" name=""/>
        <dsp:cNvSpPr/>
      </dsp:nvSpPr>
      <dsp:spPr>
        <a:xfrm rot="18094456">
          <a:off x="2961049" y="1512720"/>
          <a:ext cx="1487706" cy="277518"/>
        </a:xfrm>
        <a:prstGeom prst="lef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7F704093-5C58-4360-A8FB-58D6E9674A0F}">
      <dsp:nvSpPr>
        <dsp:cNvPr id="0" name=""/>
        <dsp:cNvSpPr/>
      </dsp:nvSpPr>
      <dsp:spPr>
        <a:xfrm>
          <a:off x="3753574" y="745095"/>
          <a:ext cx="681623" cy="54529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355600">
            <a:lnSpc>
              <a:spcPct val="90000"/>
            </a:lnSpc>
            <a:spcBef>
              <a:spcPct val="0"/>
            </a:spcBef>
            <a:spcAft>
              <a:spcPct val="35000"/>
            </a:spcAft>
          </a:pPr>
          <a:r>
            <a:rPr lang="es-EC" sz="800" b="1" kern="1200"/>
            <a:t>Pagos efectuados</a:t>
          </a:r>
        </a:p>
      </dsp:txBody>
      <dsp:txXfrm>
        <a:off x="3769545" y="761066"/>
        <a:ext cx="649681" cy="513356"/>
      </dsp:txXfrm>
    </dsp:sp>
    <dsp:sp modelId="{41D8DDB0-10B4-4620-9510-A977D2EBEAD2}">
      <dsp:nvSpPr>
        <dsp:cNvPr id="0" name=""/>
        <dsp:cNvSpPr/>
      </dsp:nvSpPr>
      <dsp:spPr>
        <a:xfrm rot="19722757">
          <a:off x="3394755" y="1922076"/>
          <a:ext cx="1587133" cy="277518"/>
        </a:xfrm>
        <a:prstGeom prst="lef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9937D1DC-D06A-412B-B268-35F7C639F888}">
      <dsp:nvSpPr>
        <dsp:cNvPr id="0" name=""/>
        <dsp:cNvSpPr/>
      </dsp:nvSpPr>
      <dsp:spPr>
        <a:xfrm>
          <a:off x="4525672" y="1376062"/>
          <a:ext cx="681623" cy="54529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355600">
            <a:lnSpc>
              <a:spcPct val="90000"/>
            </a:lnSpc>
            <a:spcBef>
              <a:spcPct val="0"/>
            </a:spcBef>
            <a:spcAft>
              <a:spcPct val="35000"/>
            </a:spcAft>
          </a:pPr>
          <a:r>
            <a:rPr lang="es-EC" sz="800" b="1" kern="1200"/>
            <a:t>Eficiencia de la empresa en recuperar la cartera</a:t>
          </a:r>
        </a:p>
      </dsp:txBody>
      <dsp:txXfrm>
        <a:off x="4541643" y="1392033"/>
        <a:ext cx="649681" cy="513356"/>
      </dsp:txXfrm>
    </dsp:sp>
    <dsp:sp modelId="{1F03536B-3262-47F9-A69C-A135C68FEB42}">
      <dsp:nvSpPr>
        <dsp:cNvPr id="0" name=""/>
        <dsp:cNvSpPr/>
      </dsp:nvSpPr>
      <dsp:spPr>
        <a:xfrm rot="6554">
          <a:off x="3585538" y="2637476"/>
          <a:ext cx="1434916" cy="277518"/>
        </a:xfrm>
        <a:prstGeom prst="lef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28C3EC11-0918-4014-BD7B-752A020BEDC1}">
      <dsp:nvSpPr>
        <dsp:cNvPr id="0" name=""/>
        <dsp:cNvSpPr/>
      </dsp:nvSpPr>
      <dsp:spPr>
        <a:xfrm>
          <a:off x="4679642" y="2504953"/>
          <a:ext cx="681623" cy="54529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355600">
            <a:lnSpc>
              <a:spcPct val="90000"/>
            </a:lnSpc>
            <a:spcBef>
              <a:spcPct val="0"/>
            </a:spcBef>
            <a:spcAft>
              <a:spcPct val="35000"/>
            </a:spcAft>
          </a:pPr>
          <a:r>
            <a:rPr lang="es-EC" sz="800" b="1" kern="1200"/>
            <a:t>Eficiencia del ejecutivo en contactar los clientes</a:t>
          </a:r>
        </a:p>
      </dsp:txBody>
      <dsp:txXfrm>
        <a:off x="4695613" y="2520924"/>
        <a:ext cx="649681" cy="513356"/>
      </dsp:txXfrm>
    </dsp:sp>
    <dsp:sp modelId="{D22623B8-2048-425A-89B8-7B7F461685A7}">
      <dsp:nvSpPr>
        <dsp:cNvPr id="0" name=""/>
        <dsp:cNvSpPr/>
      </dsp:nvSpPr>
      <dsp:spPr>
        <a:xfrm rot="1907085">
          <a:off x="3388911" y="3353641"/>
          <a:ext cx="1571894" cy="277518"/>
        </a:xfrm>
        <a:prstGeom prst="lef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A2312D61-1BF4-46FD-8073-6EE72EB0ABB8}">
      <dsp:nvSpPr>
        <dsp:cNvPr id="0" name=""/>
        <dsp:cNvSpPr/>
      </dsp:nvSpPr>
      <dsp:spPr>
        <a:xfrm>
          <a:off x="4502128" y="3633733"/>
          <a:ext cx="681623" cy="54529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355600">
            <a:lnSpc>
              <a:spcPct val="90000"/>
            </a:lnSpc>
            <a:spcBef>
              <a:spcPct val="0"/>
            </a:spcBef>
            <a:spcAft>
              <a:spcPct val="35000"/>
            </a:spcAft>
          </a:pPr>
          <a:r>
            <a:rPr lang="es-EC" sz="800" b="1" kern="1200"/>
            <a:t>Eficiencia de la empresa en contactar los clientes.</a:t>
          </a:r>
        </a:p>
      </dsp:txBody>
      <dsp:txXfrm>
        <a:off x="4518099" y="3649704"/>
        <a:ext cx="649681" cy="513356"/>
      </dsp:txXfrm>
    </dsp:sp>
    <dsp:sp modelId="{1C085E23-6ABC-43FD-B98B-B2605EA18F43}">
      <dsp:nvSpPr>
        <dsp:cNvPr id="0" name=""/>
        <dsp:cNvSpPr/>
      </dsp:nvSpPr>
      <dsp:spPr>
        <a:xfrm rot="4259543">
          <a:off x="2741453" y="3812317"/>
          <a:ext cx="1358500" cy="277518"/>
        </a:xfrm>
        <a:prstGeom prst="lef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850B77FA-D6E1-4E0E-805A-384D89B22A91}">
      <dsp:nvSpPr>
        <dsp:cNvPr id="0" name=""/>
        <dsp:cNvSpPr/>
      </dsp:nvSpPr>
      <dsp:spPr>
        <a:xfrm>
          <a:off x="3301120" y="4320642"/>
          <a:ext cx="681623" cy="54529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355600">
            <a:lnSpc>
              <a:spcPct val="90000"/>
            </a:lnSpc>
            <a:spcBef>
              <a:spcPct val="0"/>
            </a:spcBef>
            <a:spcAft>
              <a:spcPct val="35000"/>
            </a:spcAft>
          </a:pPr>
          <a:r>
            <a:rPr lang="es-EC" sz="800" b="1" kern="1200"/>
            <a:t>Monto de cartera  no recuperada</a:t>
          </a:r>
        </a:p>
      </dsp:txBody>
      <dsp:txXfrm>
        <a:off x="3317091" y="4336613"/>
        <a:ext cx="649681" cy="51335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83A2F7B-8F7E-4BEB-B1BF-AD3097CA3932}" type="datetimeFigureOut">
              <a:rPr lang="es-ES" smtClean="0"/>
              <a:t>24/02/2014</a:t>
            </a:fld>
            <a:endParaRPr lang="es-ES" dirty="0"/>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F9BE07B1-E84B-4451-AADA-D06515CB3A5E}" type="slidenum">
              <a:rPr lang="es-ES" smtClean="0"/>
              <a:t>‹Nº›</a:t>
            </a:fld>
            <a:endParaRPr lang="es-ES" dirty="0"/>
          </a:p>
        </p:txBody>
      </p:sp>
    </p:spTree>
    <p:extLst>
      <p:ext uri="{BB962C8B-B14F-4D97-AF65-F5344CB8AC3E}">
        <p14:creationId xmlns:p14="http://schemas.microsoft.com/office/powerpoint/2010/main" val="23450400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Arial" charset="0"/>
              </a:defRPr>
            </a:lvl1pPr>
          </a:lstStyle>
          <a:p>
            <a:pPr>
              <a:defRPr/>
            </a:pPr>
            <a:endParaRPr lang="en-US" dirty="0"/>
          </a:p>
        </p:txBody>
      </p:sp>
      <p:sp>
        <p:nvSpPr>
          <p:cNvPr id="3789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Arial" charset="0"/>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Arial" charset="0"/>
              </a:defRPr>
            </a:lvl1pPr>
          </a:lstStyle>
          <a:p>
            <a:pPr>
              <a:defRPr/>
            </a:pPr>
            <a:endParaRPr lang="en-US" dirty="0"/>
          </a:p>
        </p:txBody>
      </p:sp>
      <p:sp>
        <p:nvSpPr>
          <p:cNvPr id="37895"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Arial" charset="0"/>
              </a:defRPr>
            </a:lvl1pPr>
          </a:lstStyle>
          <a:p>
            <a:pPr>
              <a:defRPr/>
            </a:pPr>
            <a:fld id="{2AFDE13A-FB7F-492E-AD68-BAB4DB35373E}" type="slidenum">
              <a:rPr lang="en-US"/>
              <a:pPr>
                <a:defRPr/>
              </a:pPr>
              <a:t>‹Nº›</a:t>
            </a:fld>
            <a:endParaRPr lang="en-US" dirty="0"/>
          </a:p>
        </p:txBody>
      </p:sp>
    </p:spTree>
    <p:extLst>
      <p:ext uri="{BB962C8B-B14F-4D97-AF65-F5344CB8AC3E}">
        <p14:creationId xmlns:p14="http://schemas.microsoft.com/office/powerpoint/2010/main" val="9544258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p:cNvSpPr>
          <p:nvPr>
            <p:ph type="sldImg"/>
          </p:nvPr>
        </p:nvSpPr>
        <p:spPr>
          <a:ln/>
        </p:spPr>
      </p:sp>
      <p:sp>
        <p:nvSpPr>
          <p:cNvPr id="17410" name="2 Marcador de notas"/>
          <p:cNvSpPr>
            <a:spLocks noGrp="1"/>
          </p:cNvSpPr>
          <p:nvPr>
            <p:ph type="body" idx="1"/>
          </p:nvPr>
        </p:nvSpPr>
        <p:spPr>
          <a:noFill/>
          <a:ln/>
        </p:spPr>
        <p:txBody>
          <a:bodyPr/>
          <a:lstStyle/>
          <a:p>
            <a:endParaRPr lang="es-EC" dirty="0" smtClean="0"/>
          </a:p>
        </p:txBody>
      </p:sp>
      <p:sp>
        <p:nvSpPr>
          <p:cNvPr id="17411" name="3 Marcador de número de diapositiva"/>
          <p:cNvSpPr>
            <a:spLocks noGrp="1"/>
          </p:cNvSpPr>
          <p:nvPr>
            <p:ph type="sldNum" sz="quarter" idx="5"/>
          </p:nvPr>
        </p:nvSpPr>
        <p:spPr>
          <a:noFill/>
        </p:spPr>
        <p:txBody>
          <a:bodyPr/>
          <a:lstStyle/>
          <a:p>
            <a:fld id="{21E36AD4-0453-42C6-A1E4-AD2245537974}"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noTextEdit="1"/>
          </p:cNvSpPr>
          <p:nvPr>
            <p:ph type="sldImg"/>
          </p:nvPr>
        </p:nvSpPr>
        <p:spPr>
          <a:ln/>
        </p:spPr>
      </p:sp>
      <p:sp>
        <p:nvSpPr>
          <p:cNvPr id="19458" name="2 Marcador de notas"/>
          <p:cNvSpPr>
            <a:spLocks noGrp="1"/>
          </p:cNvSpPr>
          <p:nvPr>
            <p:ph type="body" idx="1"/>
          </p:nvPr>
        </p:nvSpPr>
        <p:spPr>
          <a:noFill/>
          <a:ln/>
        </p:spPr>
        <p:txBody>
          <a:bodyPr/>
          <a:lstStyle/>
          <a:p>
            <a:endParaRPr lang="es-EC" dirty="0" smtClean="0"/>
          </a:p>
        </p:txBody>
      </p:sp>
      <p:sp>
        <p:nvSpPr>
          <p:cNvPr id="19459"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A6990F0E-B786-4D7C-BAE3-A545C40BFD23}" type="slidenum">
              <a:rPr lang="en-US" sz="1200"/>
              <a:pPr algn="r"/>
              <a:t>10</a:t>
            </a:fld>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noTextEdit="1"/>
          </p:cNvSpPr>
          <p:nvPr>
            <p:ph type="sldImg"/>
          </p:nvPr>
        </p:nvSpPr>
        <p:spPr>
          <a:ln/>
        </p:spPr>
      </p:sp>
      <p:sp>
        <p:nvSpPr>
          <p:cNvPr id="19458" name="2 Marcador de notas"/>
          <p:cNvSpPr>
            <a:spLocks noGrp="1"/>
          </p:cNvSpPr>
          <p:nvPr>
            <p:ph type="body" idx="1"/>
          </p:nvPr>
        </p:nvSpPr>
        <p:spPr>
          <a:noFill/>
          <a:ln/>
        </p:spPr>
        <p:txBody>
          <a:bodyPr/>
          <a:lstStyle/>
          <a:p>
            <a:endParaRPr lang="es-EC" dirty="0" smtClean="0"/>
          </a:p>
        </p:txBody>
      </p:sp>
      <p:sp>
        <p:nvSpPr>
          <p:cNvPr id="19459"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A6990F0E-B786-4D7C-BAE3-A545C40BFD23}" type="slidenum">
              <a:rPr lang="en-US" sz="1200"/>
              <a:pPr algn="r"/>
              <a:t>11</a:t>
            </a:fld>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noTextEdit="1"/>
          </p:cNvSpPr>
          <p:nvPr>
            <p:ph type="sldImg"/>
          </p:nvPr>
        </p:nvSpPr>
        <p:spPr>
          <a:ln/>
        </p:spPr>
      </p:sp>
      <p:sp>
        <p:nvSpPr>
          <p:cNvPr id="19458" name="2 Marcador de notas"/>
          <p:cNvSpPr>
            <a:spLocks noGrp="1"/>
          </p:cNvSpPr>
          <p:nvPr>
            <p:ph type="body" idx="1"/>
          </p:nvPr>
        </p:nvSpPr>
        <p:spPr>
          <a:noFill/>
          <a:ln/>
        </p:spPr>
        <p:txBody>
          <a:bodyPr/>
          <a:lstStyle/>
          <a:p>
            <a:endParaRPr lang="es-EC" dirty="0" smtClean="0"/>
          </a:p>
        </p:txBody>
      </p:sp>
      <p:sp>
        <p:nvSpPr>
          <p:cNvPr id="19459"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A6990F0E-B786-4D7C-BAE3-A545C40BFD23}" type="slidenum">
              <a:rPr lang="en-US" sz="1200"/>
              <a:pPr algn="r"/>
              <a:t>12</a:t>
            </a:fld>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noTextEdit="1"/>
          </p:cNvSpPr>
          <p:nvPr>
            <p:ph type="sldImg"/>
          </p:nvPr>
        </p:nvSpPr>
        <p:spPr>
          <a:ln/>
        </p:spPr>
      </p:sp>
      <p:sp>
        <p:nvSpPr>
          <p:cNvPr id="19458" name="2 Marcador de notas"/>
          <p:cNvSpPr>
            <a:spLocks noGrp="1"/>
          </p:cNvSpPr>
          <p:nvPr>
            <p:ph type="body" idx="1"/>
          </p:nvPr>
        </p:nvSpPr>
        <p:spPr>
          <a:noFill/>
          <a:ln/>
        </p:spPr>
        <p:txBody>
          <a:bodyPr/>
          <a:lstStyle/>
          <a:p>
            <a:endParaRPr lang="es-EC" dirty="0" smtClean="0"/>
          </a:p>
        </p:txBody>
      </p:sp>
      <p:sp>
        <p:nvSpPr>
          <p:cNvPr id="19459"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A6990F0E-B786-4D7C-BAE3-A545C40BFD23}" type="slidenum">
              <a:rPr lang="en-US" sz="1200"/>
              <a:pPr algn="r"/>
              <a:t>13</a:t>
            </a:fld>
            <a:endParaRPr 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noTextEdit="1"/>
          </p:cNvSpPr>
          <p:nvPr>
            <p:ph type="sldImg"/>
          </p:nvPr>
        </p:nvSpPr>
        <p:spPr>
          <a:ln/>
        </p:spPr>
      </p:sp>
      <p:sp>
        <p:nvSpPr>
          <p:cNvPr id="19458" name="2 Marcador de notas"/>
          <p:cNvSpPr>
            <a:spLocks noGrp="1"/>
          </p:cNvSpPr>
          <p:nvPr>
            <p:ph type="body" idx="1"/>
          </p:nvPr>
        </p:nvSpPr>
        <p:spPr>
          <a:noFill/>
          <a:ln/>
        </p:spPr>
        <p:txBody>
          <a:bodyPr/>
          <a:lstStyle/>
          <a:p>
            <a:endParaRPr lang="es-EC" dirty="0" smtClean="0"/>
          </a:p>
        </p:txBody>
      </p:sp>
      <p:sp>
        <p:nvSpPr>
          <p:cNvPr id="19459"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A6990F0E-B786-4D7C-BAE3-A545C40BFD23}" type="slidenum">
              <a:rPr lang="en-US" sz="1200"/>
              <a:pPr algn="r"/>
              <a:t>14</a:t>
            </a:fld>
            <a:endParaRPr 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noTextEdit="1"/>
          </p:cNvSpPr>
          <p:nvPr>
            <p:ph type="sldImg"/>
          </p:nvPr>
        </p:nvSpPr>
        <p:spPr>
          <a:ln/>
        </p:spPr>
      </p:sp>
      <p:sp>
        <p:nvSpPr>
          <p:cNvPr id="19458" name="2 Marcador de notas"/>
          <p:cNvSpPr>
            <a:spLocks noGrp="1"/>
          </p:cNvSpPr>
          <p:nvPr>
            <p:ph type="body" idx="1"/>
          </p:nvPr>
        </p:nvSpPr>
        <p:spPr>
          <a:noFill/>
          <a:ln/>
        </p:spPr>
        <p:txBody>
          <a:bodyPr/>
          <a:lstStyle/>
          <a:p>
            <a:endParaRPr lang="es-EC" dirty="0" smtClean="0"/>
          </a:p>
        </p:txBody>
      </p:sp>
      <p:sp>
        <p:nvSpPr>
          <p:cNvPr id="19459"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A6990F0E-B786-4D7C-BAE3-A545C40BFD23}" type="slidenum">
              <a:rPr lang="en-US" sz="1200"/>
              <a:pPr algn="r"/>
              <a:t>15</a:t>
            </a:fld>
            <a:endParaRPr 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noTextEdit="1"/>
          </p:cNvSpPr>
          <p:nvPr>
            <p:ph type="sldImg"/>
          </p:nvPr>
        </p:nvSpPr>
        <p:spPr>
          <a:ln/>
        </p:spPr>
      </p:sp>
      <p:sp>
        <p:nvSpPr>
          <p:cNvPr id="19458" name="2 Marcador de notas"/>
          <p:cNvSpPr>
            <a:spLocks noGrp="1"/>
          </p:cNvSpPr>
          <p:nvPr>
            <p:ph type="body" idx="1"/>
          </p:nvPr>
        </p:nvSpPr>
        <p:spPr>
          <a:noFill/>
          <a:ln/>
        </p:spPr>
        <p:txBody>
          <a:bodyPr/>
          <a:lstStyle/>
          <a:p>
            <a:endParaRPr lang="es-EC" dirty="0" smtClean="0"/>
          </a:p>
        </p:txBody>
      </p:sp>
      <p:sp>
        <p:nvSpPr>
          <p:cNvPr id="19459"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A6990F0E-B786-4D7C-BAE3-A545C40BFD23}" type="slidenum">
              <a:rPr lang="en-US" sz="1200"/>
              <a:pPr algn="r"/>
              <a:t>16</a:t>
            </a:fld>
            <a:endParaRPr 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noTextEdit="1"/>
          </p:cNvSpPr>
          <p:nvPr>
            <p:ph type="sldImg"/>
          </p:nvPr>
        </p:nvSpPr>
        <p:spPr>
          <a:ln/>
        </p:spPr>
      </p:sp>
      <p:sp>
        <p:nvSpPr>
          <p:cNvPr id="19458" name="2 Marcador de notas"/>
          <p:cNvSpPr>
            <a:spLocks noGrp="1"/>
          </p:cNvSpPr>
          <p:nvPr>
            <p:ph type="body" idx="1"/>
          </p:nvPr>
        </p:nvSpPr>
        <p:spPr>
          <a:noFill/>
          <a:ln/>
        </p:spPr>
        <p:txBody>
          <a:bodyPr/>
          <a:lstStyle/>
          <a:p>
            <a:endParaRPr lang="es-EC" smtClean="0"/>
          </a:p>
        </p:txBody>
      </p:sp>
      <p:sp>
        <p:nvSpPr>
          <p:cNvPr id="19459"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A6990F0E-B786-4D7C-BAE3-A545C40BFD23}" type="slidenum">
              <a:rPr lang="en-US" sz="1200"/>
              <a:pPr algn="r"/>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Marcador de imagen de diapositiva"/>
          <p:cNvSpPr>
            <a:spLocks noGrp="1" noRot="1" noChangeAspect="1" noTextEdit="1"/>
          </p:cNvSpPr>
          <p:nvPr>
            <p:ph type="sldImg"/>
          </p:nvPr>
        </p:nvSpPr>
        <p:spPr>
          <a:ln/>
        </p:spPr>
      </p:sp>
      <p:sp>
        <p:nvSpPr>
          <p:cNvPr id="21506" name="2 Marcador de notas"/>
          <p:cNvSpPr>
            <a:spLocks noGrp="1"/>
          </p:cNvSpPr>
          <p:nvPr>
            <p:ph type="body" idx="1"/>
          </p:nvPr>
        </p:nvSpPr>
        <p:spPr>
          <a:noFill/>
          <a:ln/>
        </p:spPr>
        <p:txBody>
          <a:bodyPr/>
          <a:lstStyle/>
          <a:p>
            <a:endParaRPr lang="es-EC" smtClean="0"/>
          </a:p>
        </p:txBody>
      </p:sp>
      <p:sp>
        <p:nvSpPr>
          <p:cNvPr id="21507"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7E083C28-0AA9-402A-BC5F-BE6DC095E50A}" type="slidenum">
              <a:rPr lang="en-US" sz="1200"/>
              <a:pPr algn="r"/>
              <a:t>18</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noTextEdit="1"/>
          </p:cNvSpPr>
          <p:nvPr>
            <p:ph type="sldImg"/>
          </p:nvPr>
        </p:nvSpPr>
        <p:spPr>
          <a:ln/>
        </p:spPr>
      </p:sp>
      <p:sp>
        <p:nvSpPr>
          <p:cNvPr id="19458" name="2 Marcador de notas"/>
          <p:cNvSpPr>
            <a:spLocks noGrp="1"/>
          </p:cNvSpPr>
          <p:nvPr>
            <p:ph type="body" idx="1"/>
          </p:nvPr>
        </p:nvSpPr>
        <p:spPr>
          <a:noFill/>
          <a:ln/>
        </p:spPr>
        <p:txBody>
          <a:bodyPr/>
          <a:lstStyle/>
          <a:p>
            <a:endParaRPr lang="es-EC" smtClean="0"/>
          </a:p>
        </p:txBody>
      </p:sp>
      <p:sp>
        <p:nvSpPr>
          <p:cNvPr id="19459"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A6990F0E-B786-4D7C-BAE3-A545C40BFD23}" type="slidenum">
              <a:rPr lang="en-US" sz="1200"/>
              <a:pPr algn="r"/>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noTextEdit="1"/>
          </p:cNvSpPr>
          <p:nvPr>
            <p:ph type="sldImg"/>
          </p:nvPr>
        </p:nvSpPr>
        <p:spPr>
          <a:ln/>
        </p:spPr>
      </p:sp>
      <p:sp>
        <p:nvSpPr>
          <p:cNvPr id="19458" name="2 Marcador de notas"/>
          <p:cNvSpPr>
            <a:spLocks noGrp="1"/>
          </p:cNvSpPr>
          <p:nvPr>
            <p:ph type="body" idx="1"/>
          </p:nvPr>
        </p:nvSpPr>
        <p:spPr>
          <a:noFill/>
          <a:ln/>
        </p:spPr>
        <p:txBody>
          <a:bodyPr/>
          <a:lstStyle/>
          <a:p>
            <a:endParaRPr lang="es-EC" dirty="0" smtClean="0"/>
          </a:p>
        </p:txBody>
      </p:sp>
      <p:sp>
        <p:nvSpPr>
          <p:cNvPr id="19459"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A6990F0E-B786-4D7C-BAE3-A545C40BFD23}" type="slidenum">
              <a:rPr lang="en-US" sz="1200"/>
              <a:pPr algn="r"/>
              <a:t>2</a:t>
            </a:fld>
            <a:endParaRPr 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Marcador de imagen de diapositiva"/>
          <p:cNvSpPr>
            <a:spLocks noGrp="1" noRot="1" noChangeAspect="1" noTextEdit="1"/>
          </p:cNvSpPr>
          <p:nvPr>
            <p:ph type="sldImg"/>
          </p:nvPr>
        </p:nvSpPr>
        <p:spPr>
          <a:ln/>
        </p:spPr>
      </p:sp>
      <p:sp>
        <p:nvSpPr>
          <p:cNvPr id="21506" name="2 Marcador de notas"/>
          <p:cNvSpPr>
            <a:spLocks noGrp="1"/>
          </p:cNvSpPr>
          <p:nvPr>
            <p:ph type="body" idx="1"/>
          </p:nvPr>
        </p:nvSpPr>
        <p:spPr>
          <a:noFill/>
          <a:ln/>
        </p:spPr>
        <p:txBody>
          <a:bodyPr/>
          <a:lstStyle/>
          <a:p>
            <a:endParaRPr lang="es-EC" smtClean="0"/>
          </a:p>
        </p:txBody>
      </p:sp>
      <p:sp>
        <p:nvSpPr>
          <p:cNvPr id="21507"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7E083C28-0AA9-402A-BC5F-BE6DC095E50A}" type="slidenum">
              <a:rPr lang="en-US" sz="1200"/>
              <a:pPr algn="r"/>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Marcador de imagen de diapositiva"/>
          <p:cNvSpPr>
            <a:spLocks noGrp="1" noRot="1" noChangeAspect="1" noTextEdit="1"/>
          </p:cNvSpPr>
          <p:nvPr>
            <p:ph type="sldImg"/>
          </p:nvPr>
        </p:nvSpPr>
        <p:spPr>
          <a:ln/>
        </p:spPr>
      </p:sp>
      <p:sp>
        <p:nvSpPr>
          <p:cNvPr id="21506" name="2 Marcador de notas"/>
          <p:cNvSpPr>
            <a:spLocks noGrp="1"/>
          </p:cNvSpPr>
          <p:nvPr>
            <p:ph type="body" idx="1"/>
          </p:nvPr>
        </p:nvSpPr>
        <p:spPr>
          <a:noFill/>
          <a:ln/>
        </p:spPr>
        <p:txBody>
          <a:bodyPr/>
          <a:lstStyle/>
          <a:p>
            <a:endParaRPr lang="es-EC" smtClean="0"/>
          </a:p>
        </p:txBody>
      </p:sp>
      <p:sp>
        <p:nvSpPr>
          <p:cNvPr id="21507"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7E083C28-0AA9-402A-BC5F-BE6DC095E50A}" type="slidenum">
              <a:rPr lang="en-US" sz="1200"/>
              <a:pPr algn="r"/>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Marcador de imagen de diapositiva"/>
          <p:cNvSpPr>
            <a:spLocks noGrp="1" noRot="1" noChangeAspect="1" noTextEdit="1"/>
          </p:cNvSpPr>
          <p:nvPr>
            <p:ph type="sldImg"/>
          </p:nvPr>
        </p:nvSpPr>
        <p:spPr>
          <a:ln/>
        </p:spPr>
      </p:sp>
      <p:sp>
        <p:nvSpPr>
          <p:cNvPr id="21506" name="2 Marcador de notas"/>
          <p:cNvSpPr>
            <a:spLocks noGrp="1"/>
          </p:cNvSpPr>
          <p:nvPr>
            <p:ph type="body" idx="1"/>
          </p:nvPr>
        </p:nvSpPr>
        <p:spPr>
          <a:noFill/>
          <a:ln/>
        </p:spPr>
        <p:txBody>
          <a:bodyPr/>
          <a:lstStyle/>
          <a:p>
            <a:endParaRPr lang="es-EC" smtClean="0"/>
          </a:p>
        </p:txBody>
      </p:sp>
      <p:sp>
        <p:nvSpPr>
          <p:cNvPr id="21507"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7E083C28-0AA9-402A-BC5F-BE6DC095E50A}" type="slidenum">
              <a:rPr lang="en-US" sz="1200"/>
              <a:pPr algn="r"/>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Marcador de imagen de diapositiva"/>
          <p:cNvSpPr>
            <a:spLocks noGrp="1" noRot="1" noChangeAspect="1" noTextEdit="1"/>
          </p:cNvSpPr>
          <p:nvPr>
            <p:ph type="sldImg"/>
          </p:nvPr>
        </p:nvSpPr>
        <p:spPr>
          <a:ln/>
        </p:spPr>
      </p:sp>
      <p:sp>
        <p:nvSpPr>
          <p:cNvPr id="21506" name="2 Marcador de notas"/>
          <p:cNvSpPr>
            <a:spLocks noGrp="1"/>
          </p:cNvSpPr>
          <p:nvPr>
            <p:ph type="body" idx="1"/>
          </p:nvPr>
        </p:nvSpPr>
        <p:spPr>
          <a:noFill/>
          <a:ln/>
        </p:spPr>
        <p:txBody>
          <a:bodyPr/>
          <a:lstStyle/>
          <a:p>
            <a:endParaRPr lang="es-EC" smtClean="0"/>
          </a:p>
        </p:txBody>
      </p:sp>
      <p:sp>
        <p:nvSpPr>
          <p:cNvPr id="21507"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7E083C28-0AA9-402A-BC5F-BE6DC095E50A}" type="slidenum">
              <a:rPr lang="en-US" sz="1200"/>
              <a:pPr algn="r"/>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Marcador de imagen de diapositiva"/>
          <p:cNvSpPr>
            <a:spLocks noGrp="1" noRot="1" noChangeAspect="1" noTextEdit="1"/>
          </p:cNvSpPr>
          <p:nvPr>
            <p:ph type="sldImg"/>
          </p:nvPr>
        </p:nvSpPr>
        <p:spPr>
          <a:ln/>
        </p:spPr>
      </p:sp>
      <p:sp>
        <p:nvSpPr>
          <p:cNvPr id="21506" name="2 Marcador de notas"/>
          <p:cNvSpPr>
            <a:spLocks noGrp="1"/>
          </p:cNvSpPr>
          <p:nvPr>
            <p:ph type="body" idx="1"/>
          </p:nvPr>
        </p:nvSpPr>
        <p:spPr>
          <a:noFill/>
          <a:ln/>
        </p:spPr>
        <p:txBody>
          <a:bodyPr/>
          <a:lstStyle/>
          <a:p>
            <a:endParaRPr lang="es-EC" smtClean="0"/>
          </a:p>
        </p:txBody>
      </p:sp>
      <p:sp>
        <p:nvSpPr>
          <p:cNvPr id="21507"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7E083C28-0AA9-402A-BC5F-BE6DC095E50A}" type="slidenum">
              <a:rPr lang="en-US" sz="1200"/>
              <a:pPr algn="r"/>
              <a:t>24</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noTextEdit="1"/>
          </p:cNvSpPr>
          <p:nvPr>
            <p:ph type="sldImg"/>
          </p:nvPr>
        </p:nvSpPr>
        <p:spPr>
          <a:ln/>
        </p:spPr>
      </p:sp>
      <p:sp>
        <p:nvSpPr>
          <p:cNvPr id="19458" name="2 Marcador de notas"/>
          <p:cNvSpPr>
            <a:spLocks noGrp="1"/>
          </p:cNvSpPr>
          <p:nvPr>
            <p:ph type="body" idx="1"/>
          </p:nvPr>
        </p:nvSpPr>
        <p:spPr>
          <a:noFill/>
          <a:ln/>
        </p:spPr>
        <p:txBody>
          <a:bodyPr/>
          <a:lstStyle/>
          <a:p>
            <a:endParaRPr lang="es-EC" smtClean="0"/>
          </a:p>
        </p:txBody>
      </p:sp>
      <p:sp>
        <p:nvSpPr>
          <p:cNvPr id="19459"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A6990F0E-B786-4D7C-BAE3-A545C40BFD23}" type="slidenum">
              <a:rPr lang="en-US" sz="1200"/>
              <a:pPr algn="r"/>
              <a:t>25</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noTextEdit="1"/>
          </p:cNvSpPr>
          <p:nvPr>
            <p:ph type="sldImg"/>
          </p:nvPr>
        </p:nvSpPr>
        <p:spPr>
          <a:ln/>
        </p:spPr>
      </p:sp>
      <p:sp>
        <p:nvSpPr>
          <p:cNvPr id="19458" name="2 Marcador de notas"/>
          <p:cNvSpPr>
            <a:spLocks noGrp="1"/>
          </p:cNvSpPr>
          <p:nvPr>
            <p:ph type="body" idx="1"/>
          </p:nvPr>
        </p:nvSpPr>
        <p:spPr>
          <a:noFill/>
          <a:ln/>
        </p:spPr>
        <p:txBody>
          <a:bodyPr/>
          <a:lstStyle/>
          <a:p>
            <a:endParaRPr lang="es-EC" smtClean="0"/>
          </a:p>
        </p:txBody>
      </p:sp>
      <p:sp>
        <p:nvSpPr>
          <p:cNvPr id="19459"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A6990F0E-B786-4D7C-BAE3-A545C40BFD23}" type="slidenum">
              <a:rPr lang="en-US" sz="1200"/>
              <a:pPr algn="r"/>
              <a:t>26</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Marcador de imagen de diapositiva"/>
          <p:cNvSpPr>
            <a:spLocks noGrp="1" noRot="1" noChangeAspect="1" noTextEdit="1"/>
          </p:cNvSpPr>
          <p:nvPr>
            <p:ph type="sldImg"/>
          </p:nvPr>
        </p:nvSpPr>
        <p:spPr>
          <a:ln/>
        </p:spPr>
      </p:sp>
      <p:sp>
        <p:nvSpPr>
          <p:cNvPr id="21506" name="2 Marcador de notas"/>
          <p:cNvSpPr>
            <a:spLocks noGrp="1"/>
          </p:cNvSpPr>
          <p:nvPr>
            <p:ph type="body" idx="1"/>
          </p:nvPr>
        </p:nvSpPr>
        <p:spPr>
          <a:noFill/>
          <a:ln/>
        </p:spPr>
        <p:txBody>
          <a:bodyPr/>
          <a:lstStyle/>
          <a:p>
            <a:endParaRPr lang="es-EC" smtClean="0"/>
          </a:p>
        </p:txBody>
      </p:sp>
      <p:sp>
        <p:nvSpPr>
          <p:cNvPr id="21507"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7E083C28-0AA9-402A-BC5F-BE6DC095E50A}" type="slidenum">
              <a:rPr lang="en-US" sz="1200"/>
              <a:pPr algn="r"/>
              <a:t>27</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noTextEdit="1"/>
          </p:cNvSpPr>
          <p:nvPr>
            <p:ph type="sldImg"/>
          </p:nvPr>
        </p:nvSpPr>
        <p:spPr>
          <a:ln/>
        </p:spPr>
      </p:sp>
      <p:sp>
        <p:nvSpPr>
          <p:cNvPr id="19458" name="2 Marcador de notas"/>
          <p:cNvSpPr>
            <a:spLocks noGrp="1"/>
          </p:cNvSpPr>
          <p:nvPr>
            <p:ph type="body" idx="1"/>
          </p:nvPr>
        </p:nvSpPr>
        <p:spPr>
          <a:noFill/>
          <a:ln/>
        </p:spPr>
        <p:txBody>
          <a:bodyPr/>
          <a:lstStyle/>
          <a:p>
            <a:endParaRPr lang="es-EC" smtClean="0"/>
          </a:p>
        </p:txBody>
      </p:sp>
      <p:sp>
        <p:nvSpPr>
          <p:cNvPr id="19459"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A6990F0E-B786-4D7C-BAE3-A545C40BFD23}" type="slidenum">
              <a:rPr lang="en-US" sz="1200"/>
              <a:pPr algn="r"/>
              <a:t>28</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Marcador de imagen de diapositiva"/>
          <p:cNvSpPr>
            <a:spLocks noGrp="1" noRot="1" noChangeAspect="1" noTextEdit="1"/>
          </p:cNvSpPr>
          <p:nvPr>
            <p:ph type="sldImg"/>
          </p:nvPr>
        </p:nvSpPr>
        <p:spPr>
          <a:ln/>
        </p:spPr>
      </p:sp>
      <p:sp>
        <p:nvSpPr>
          <p:cNvPr id="21506" name="2 Marcador de notas"/>
          <p:cNvSpPr>
            <a:spLocks noGrp="1"/>
          </p:cNvSpPr>
          <p:nvPr>
            <p:ph type="body" idx="1"/>
          </p:nvPr>
        </p:nvSpPr>
        <p:spPr>
          <a:noFill/>
          <a:ln/>
        </p:spPr>
        <p:txBody>
          <a:bodyPr/>
          <a:lstStyle/>
          <a:p>
            <a:endParaRPr lang="es-EC" dirty="0" smtClean="0"/>
          </a:p>
        </p:txBody>
      </p:sp>
      <p:sp>
        <p:nvSpPr>
          <p:cNvPr id="21507"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7E083C28-0AA9-402A-BC5F-BE6DC095E50A}" type="slidenum">
              <a:rPr lang="en-US" sz="1200"/>
              <a:pPr algn="r"/>
              <a:t>29</a:t>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noTextEdit="1"/>
          </p:cNvSpPr>
          <p:nvPr>
            <p:ph type="sldImg"/>
          </p:nvPr>
        </p:nvSpPr>
        <p:spPr>
          <a:ln/>
        </p:spPr>
      </p:sp>
      <p:sp>
        <p:nvSpPr>
          <p:cNvPr id="19458" name="2 Marcador de notas"/>
          <p:cNvSpPr>
            <a:spLocks noGrp="1"/>
          </p:cNvSpPr>
          <p:nvPr>
            <p:ph type="body" idx="1"/>
          </p:nvPr>
        </p:nvSpPr>
        <p:spPr>
          <a:noFill/>
          <a:ln/>
        </p:spPr>
        <p:txBody>
          <a:bodyPr/>
          <a:lstStyle/>
          <a:p>
            <a:endParaRPr lang="es-EC" dirty="0" smtClean="0"/>
          </a:p>
        </p:txBody>
      </p:sp>
      <p:sp>
        <p:nvSpPr>
          <p:cNvPr id="19459"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A6990F0E-B786-4D7C-BAE3-A545C40BFD23}" type="slidenum">
              <a:rPr lang="en-US" sz="1200"/>
              <a:pPr algn="r"/>
              <a:t>3</a:t>
            </a:fld>
            <a:endParaRPr 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Marcador de imagen de diapositiva"/>
          <p:cNvSpPr>
            <a:spLocks noGrp="1" noRot="1" noChangeAspect="1" noTextEdit="1"/>
          </p:cNvSpPr>
          <p:nvPr>
            <p:ph type="sldImg"/>
          </p:nvPr>
        </p:nvSpPr>
        <p:spPr>
          <a:ln/>
        </p:spPr>
      </p:sp>
      <p:sp>
        <p:nvSpPr>
          <p:cNvPr id="21506" name="2 Marcador de notas"/>
          <p:cNvSpPr>
            <a:spLocks noGrp="1"/>
          </p:cNvSpPr>
          <p:nvPr>
            <p:ph type="body" idx="1"/>
          </p:nvPr>
        </p:nvSpPr>
        <p:spPr>
          <a:noFill/>
          <a:ln/>
        </p:spPr>
        <p:txBody>
          <a:bodyPr/>
          <a:lstStyle/>
          <a:p>
            <a:endParaRPr lang="es-EC" dirty="0" smtClean="0"/>
          </a:p>
        </p:txBody>
      </p:sp>
      <p:sp>
        <p:nvSpPr>
          <p:cNvPr id="21507"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7E083C28-0AA9-402A-BC5F-BE6DC095E50A}" type="slidenum">
              <a:rPr lang="en-US" sz="1200"/>
              <a:pPr algn="r"/>
              <a:t>30</a:t>
            </a:fld>
            <a:endParaRPr 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Marcador de imagen de diapositiva"/>
          <p:cNvSpPr>
            <a:spLocks noGrp="1" noRot="1" noChangeAspect="1" noTextEdit="1"/>
          </p:cNvSpPr>
          <p:nvPr>
            <p:ph type="sldImg"/>
          </p:nvPr>
        </p:nvSpPr>
        <p:spPr>
          <a:ln/>
        </p:spPr>
      </p:sp>
      <p:sp>
        <p:nvSpPr>
          <p:cNvPr id="46082" name="2 Marcador de notas"/>
          <p:cNvSpPr>
            <a:spLocks noGrp="1"/>
          </p:cNvSpPr>
          <p:nvPr>
            <p:ph type="body" idx="1"/>
          </p:nvPr>
        </p:nvSpPr>
        <p:spPr>
          <a:noFill/>
          <a:ln/>
        </p:spPr>
        <p:txBody>
          <a:bodyPr/>
          <a:lstStyle/>
          <a:p>
            <a:endParaRPr lang="es-EC" dirty="0" smtClean="0"/>
          </a:p>
        </p:txBody>
      </p:sp>
      <p:sp>
        <p:nvSpPr>
          <p:cNvPr id="46083"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74DB1C61-BDB6-458E-817D-E2F46E9A7CCA}" type="slidenum">
              <a:rPr lang="en-US" sz="1200"/>
              <a:pPr algn="r"/>
              <a:t>31</a:t>
            </a:fld>
            <a:endParaRPr 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Marcador de imagen de diapositiva"/>
          <p:cNvSpPr>
            <a:spLocks noGrp="1" noRot="1" noChangeAspect="1" noTextEdit="1"/>
          </p:cNvSpPr>
          <p:nvPr>
            <p:ph type="sldImg"/>
          </p:nvPr>
        </p:nvSpPr>
        <p:spPr>
          <a:ln/>
        </p:spPr>
      </p:sp>
      <p:sp>
        <p:nvSpPr>
          <p:cNvPr id="46082" name="2 Marcador de notas"/>
          <p:cNvSpPr>
            <a:spLocks noGrp="1"/>
          </p:cNvSpPr>
          <p:nvPr>
            <p:ph type="body" idx="1"/>
          </p:nvPr>
        </p:nvSpPr>
        <p:spPr>
          <a:noFill/>
          <a:ln/>
        </p:spPr>
        <p:txBody>
          <a:bodyPr/>
          <a:lstStyle/>
          <a:p>
            <a:endParaRPr lang="es-EC" dirty="0" smtClean="0"/>
          </a:p>
        </p:txBody>
      </p:sp>
      <p:sp>
        <p:nvSpPr>
          <p:cNvPr id="46083"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74DB1C61-BDB6-458E-817D-E2F46E9A7CCA}" type="slidenum">
              <a:rPr lang="en-US" sz="1200"/>
              <a:pPr algn="r"/>
              <a:t>32</a:t>
            </a:fld>
            <a:endParaRPr lang="en-US"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Marcador de imagen de diapositiva"/>
          <p:cNvSpPr>
            <a:spLocks noGrp="1" noRot="1" noChangeAspect="1" noTextEdit="1"/>
          </p:cNvSpPr>
          <p:nvPr>
            <p:ph type="sldImg"/>
          </p:nvPr>
        </p:nvSpPr>
        <p:spPr>
          <a:ln/>
        </p:spPr>
      </p:sp>
      <p:sp>
        <p:nvSpPr>
          <p:cNvPr id="48130" name="2 Marcador de notas"/>
          <p:cNvSpPr>
            <a:spLocks noGrp="1"/>
          </p:cNvSpPr>
          <p:nvPr>
            <p:ph type="body" idx="1"/>
          </p:nvPr>
        </p:nvSpPr>
        <p:spPr>
          <a:noFill/>
          <a:ln/>
        </p:spPr>
        <p:txBody>
          <a:bodyPr/>
          <a:lstStyle/>
          <a:p>
            <a:endParaRPr lang="es-EC" dirty="0" smtClean="0"/>
          </a:p>
        </p:txBody>
      </p:sp>
      <p:sp>
        <p:nvSpPr>
          <p:cNvPr id="48131"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A905D1D0-8F01-47E7-999B-68F22394012D}" type="slidenum">
              <a:rPr lang="en-US" sz="1200"/>
              <a:pPr algn="r"/>
              <a:t>33</a:t>
            </a:fld>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noTextEdit="1"/>
          </p:cNvSpPr>
          <p:nvPr>
            <p:ph type="sldImg"/>
          </p:nvPr>
        </p:nvSpPr>
        <p:spPr>
          <a:ln/>
        </p:spPr>
      </p:sp>
      <p:sp>
        <p:nvSpPr>
          <p:cNvPr id="19458" name="2 Marcador de notas"/>
          <p:cNvSpPr>
            <a:spLocks noGrp="1"/>
          </p:cNvSpPr>
          <p:nvPr>
            <p:ph type="body" idx="1"/>
          </p:nvPr>
        </p:nvSpPr>
        <p:spPr>
          <a:noFill/>
          <a:ln/>
        </p:spPr>
        <p:txBody>
          <a:bodyPr/>
          <a:lstStyle/>
          <a:p>
            <a:endParaRPr lang="es-EC" dirty="0" smtClean="0"/>
          </a:p>
        </p:txBody>
      </p:sp>
      <p:sp>
        <p:nvSpPr>
          <p:cNvPr id="19459"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A6990F0E-B786-4D7C-BAE3-A545C40BFD23}" type="slidenum">
              <a:rPr lang="en-US" sz="1200"/>
              <a:pPr algn="r"/>
              <a:t>4</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noTextEdit="1"/>
          </p:cNvSpPr>
          <p:nvPr>
            <p:ph type="sldImg"/>
          </p:nvPr>
        </p:nvSpPr>
        <p:spPr>
          <a:ln/>
        </p:spPr>
      </p:sp>
      <p:sp>
        <p:nvSpPr>
          <p:cNvPr id="19458" name="2 Marcador de notas"/>
          <p:cNvSpPr>
            <a:spLocks noGrp="1"/>
          </p:cNvSpPr>
          <p:nvPr>
            <p:ph type="body" idx="1"/>
          </p:nvPr>
        </p:nvSpPr>
        <p:spPr>
          <a:noFill/>
          <a:ln/>
        </p:spPr>
        <p:txBody>
          <a:bodyPr/>
          <a:lstStyle/>
          <a:p>
            <a:endParaRPr lang="es-EC" dirty="0" smtClean="0"/>
          </a:p>
        </p:txBody>
      </p:sp>
      <p:sp>
        <p:nvSpPr>
          <p:cNvPr id="19459"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A6990F0E-B786-4D7C-BAE3-A545C40BFD23}" type="slidenum">
              <a:rPr lang="en-US" sz="1200"/>
              <a:pPr algn="r"/>
              <a:t>5</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noTextEdit="1"/>
          </p:cNvSpPr>
          <p:nvPr>
            <p:ph type="sldImg"/>
          </p:nvPr>
        </p:nvSpPr>
        <p:spPr>
          <a:ln/>
        </p:spPr>
      </p:sp>
      <p:sp>
        <p:nvSpPr>
          <p:cNvPr id="19458" name="2 Marcador de notas"/>
          <p:cNvSpPr>
            <a:spLocks noGrp="1"/>
          </p:cNvSpPr>
          <p:nvPr>
            <p:ph type="body" idx="1"/>
          </p:nvPr>
        </p:nvSpPr>
        <p:spPr>
          <a:noFill/>
          <a:ln/>
        </p:spPr>
        <p:txBody>
          <a:bodyPr/>
          <a:lstStyle/>
          <a:p>
            <a:endParaRPr lang="es-EC" dirty="0" smtClean="0"/>
          </a:p>
        </p:txBody>
      </p:sp>
      <p:sp>
        <p:nvSpPr>
          <p:cNvPr id="19459"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A6990F0E-B786-4D7C-BAE3-A545C40BFD23}" type="slidenum">
              <a:rPr lang="en-US" sz="1200"/>
              <a:pPr algn="r"/>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noTextEdit="1"/>
          </p:cNvSpPr>
          <p:nvPr>
            <p:ph type="sldImg"/>
          </p:nvPr>
        </p:nvSpPr>
        <p:spPr>
          <a:ln/>
        </p:spPr>
      </p:sp>
      <p:sp>
        <p:nvSpPr>
          <p:cNvPr id="19458" name="2 Marcador de notas"/>
          <p:cNvSpPr>
            <a:spLocks noGrp="1"/>
          </p:cNvSpPr>
          <p:nvPr>
            <p:ph type="body" idx="1"/>
          </p:nvPr>
        </p:nvSpPr>
        <p:spPr>
          <a:noFill/>
          <a:ln/>
        </p:spPr>
        <p:txBody>
          <a:bodyPr/>
          <a:lstStyle/>
          <a:p>
            <a:endParaRPr lang="es-EC" dirty="0" smtClean="0"/>
          </a:p>
        </p:txBody>
      </p:sp>
      <p:sp>
        <p:nvSpPr>
          <p:cNvPr id="19459"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A6990F0E-B786-4D7C-BAE3-A545C40BFD23}" type="slidenum">
              <a:rPr lang="en-US" sz="1200"/>
              <a:pPr algn="r"/>
              <a:t>7</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noTextEdit="1"/>
          </p:cNvSpPr>
          <p:nvPr>
            <p:ph type="sldImg"/>
          </p:nvPr>
        </p:nvSpPr>
        <p:spPr>
          <a:ln/>
        </p:spPr>
      </p:sp>
      <p:sp>
        <p:nvSpPr>
          <p:cNvPr id="19458" name="2 Marcador de notas"/>
          <p:cNvSpPr>
            <a:spLocks noGrp="1"/>
          </p:cNvSpPr>
          <p:nvPr>
            <p:ph type="body" idx="1"/>
          </p:nvPr>
        </p:nvSpPr>
        <p:spPr>
          <a:noFill/>
          <a:ln/>
        </p:spPr>
        <p:txBody>
          <a:bodyPr/>
          <a:lstStyle/>
          <a:p>
            <a:endParaRPr lang="es-EC" dirty="0" smtClean="0"/>
          </a:p>
        </p:txBody>
      </p:sp>
      <p:sp>
        <p:nvSpPr>
          <p:cNvPr id="19459"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A6990F0E-B786-4D7C-BAE3-A545C40BFD23}" type="slidenum">
              <a:rPr lang="en-US" sz="1200"/>
              <a:pPr algn="r"/>
              <a:t>8</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noTextEdit="1"/>
          </p:cNvSpPr>
          <p:nvPr>
            <p:ph type="sldImg"/>
          </p:nvPr>
        </p:nvSpPr>
        <p:spPr>
          <a:ln/>
        </p:spPr>
      </p:sp>
      <p:sp>
        <p:nvSpPr>
          <p:cNvPr id="19458" name="2 Marcador de notas"/>
          <p:cNvSpPr>
            <a:spLocks noGrp="1"/>
          </p:cNvSpPr>
          <p:nvPr>
            <p:ph type="body" idx="1"/>
          </p:nvPr>
        </p:nvSpPr>
        <p:spPr>
          <a:noFill/>
          <a:ln/>
        </p:spPr>
        <p:txBody>
          <a:bodyPr/>
          <a:lstStyle/>
          <a:p>
            <a:endParaRPr lang="es-EC" dirty="0" smtClean="0"/>
          </a:p>
        </p:txBody>
      </p:sp>
      <p:sp>
        <p:nvSpPr>
          <p:cNvPr id="19459" name="3 Marcador de número de diapositiva"/>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A6990F0E-B786-4D7C-BAE3-A545C40BFD23}" type="slidenum">
              <a:rPr lang="en-US" sz="1200"/>
              <a:pPr algn="r"/>
              <a:t>9</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030" name="Picture 6" descr="C:\Documents and Settings\hcruz\Mis documentos\Mis imágenes\franja copia.png"/>
          <p:cNvPicPr>
            <a:picLocks noChangeAspect="1" noChangeArrowheads="1"/>
          </p:cNvPicPr>
          <p:nvPr userDrawn="1"/>
        </p:nvPicPr>
        <p:blipFill>
          <a:blip r:embed="rId2" cstate="print"/>
          <a:srcRect/>
          <a:stretch>
            <a:fillRect/>
          </a:stretch>
        </p:blipFill>
        <p:spPr bwMode="auto">
          <a:xfrm>
            <a:off x="16043" y="402286"/>
            <a:ext cx="9144000" cy="1721002"/>
          </a:xfrm>
          <a:prstGeom prst="rect">
            <a:avLst/>
          </a:prstGeom>
          <a:noFill/>
        </p:spPr>
      </p:pic>
      <p:sp>
        <p:nvSpPr>
          <p:cNvPr id="9218" name="Rectangle 2"/>
          <p:cNvSpPr>
            <a:spLocks noGrp="1" noChangeArrowheads="1"/>
          </p:cNvSpPr>
          <p:nvPr>
            <p:ph type="ctrTitle"/>
          </p:nvPr>
        </p:nvSpPr>
        <p:spPr>
          <a:xfrm>
            <a:off x="825666" y="3178505"/>
            <a:ext cx="7772400" cy="541338"/>
          </a:xfrm>
        </p:spPr>
        <p:txBody>
          <a:bodyPr/>
          <a:lstStyle>
            <a:lvl1pPr algn="ctr">
              <a:defRPr sz="3200" b="1">
                <a:solidFill>
                  <a:schemeClr val="accent6">
                    <a:lumMod val="50000"/>
                  </a:schemeClr>
                </a:solidFill>
              </a:defRPr>
            </a:lvl1pPr>
          </a:lstStyle>
          <a:p>
            <a:r>
              <a:rPr lang="es-EC" noProof="0" dirty="0" err="1" smtClean="0"/>
              <a:t>Presentation</a:t>
            </a:r>
            <a:r>
              <a:rPr lang="es-EC" noProof="0" dirty="0" smtClean="0"/>
              <a:t> </a:t>
            </a:r>
            <a:r>
              <a:rPr lang="es-EC" noProof="0" dirty="0" err="1" smtClean="0"/>
              <a:t>Title</a:t>
            </a:r>
            <a:endParaRPr lang="es-EC" noProof="0" dirty="0"/>
          </a:p>
        </p:txBody>
      </p:sp>
      <p:sp>
        <p:nvSpPr>
          <p:cNvPr id="9219" name="Rectangle 3"/>
          <p:cNvSpPr>
            <a:spLocks noGrp="1" noChangeArrowheads="1"/>
          </p:cNvSpPr>
          <p:nvPr>
            <p:ph type="subTitle" idx="1" hasCustomPrompt="1"/>
          </p:nvPr>
        </p:nvSpPr>
        <p:spPr>
          <a:xfrm>
            <a:off x="944418" y="4230977"/>
            <a:ext cx="7620000" cy="558800"/>
          </a:xfrm>
        </p:spPr>
        <p:txBody>
          <a:bodyPr/>
          <a:lstStyle>
            <a:lvl1pPr marL="0" indent="0">
              <a:buFontTx/>
              <a:buNone/>
              <a:defRPr sz="2000" baseline="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defRPr>
            </a:lvl1pPr>
          </a:lstStyle>
          <a:p>
            <a:r>
              <a:rPr lang="es-EC" noProof="0" dirty="0" smtClean="0"/>
              <a:t>Directores de la Tesis:</a:t>
            </a:r>
            <a:endParaRPr lang="es-EC" noProof="0" dirty="0"/>
          </a:p>
        </p:txBody>
      </p:sp>
      <p:pic>
        <p:nvPicPr>
          <p:cNvPr id="1027" name="Picture 3" descr="C:\Documents and Settings\hcruz\Mis documentos\Mis imágenes\Sello Espe.png"/>
          <p:cNvPicPr>
            <a:picLocks noChangeAspect="1" noChangeArrowheads="1"/>
          </p:cNvPicPr>
          <p:nvPr userDrawn="1"/>
        </p:nvPicPr>
        <p:blipFill>
          <a:blip r:embed="rId3" cstate="print"/>
          <a:srcRect/>
          <a:stretch>
            <a:fillRect/>
          </a:stretch>
        </p:blipFill>
        <p:spPr bwMode="auto">
          <a:xfrm>
            <a:off x="3926691" y="417779"/>
            <a:ext cx="1167823" cy="1225658"/>
          </a:xfrm>
          <a:prstGeom prst="rect">
            <a:avLst/>
          </a:prstGeom>
          <a:noFill/>
        </p:spPr>
      </p:pic>
      <p:pic>
        <p:nvPicPr>
          <p:cNvPr id="1028" name="Picture 4" descr="C:\Documents and Settings\hcruz\Mis documentos\Mis imágenes\Leyenda.png"/>
          <p:cNvPicPr>
            <a:picLocks noChangeAspect="1" noChangeArrowheads="1"/>
          </p:cNvPicPr>
          <p:nvPr userDrawn="1"/>
        </p:nvPicPr>
        <p:blipFill>
          <a:blip r:embed="rId4" cstate="print"/>
          <a:srcRect/>
          <a:stretch>
            <a:fillRect/>
          </a:stretch>
        </p:blipFill>
        <p:spPr bwMode="auto">
          <a:xfrm>
            <a:off x="3633849" y="1802415"/>
            <a:ext cx="1674813" cy="585916"/>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6"/>
          <p:cNvSpPr>
            <a:spLocks noGrp="1" noChangeArrowheads="1"/>
          </p:cNvSpPr>
          <p:nvPr>
            <p:ph type="sldNum" sz="quarter" idx="10"/>
          </p:nvPr>
        </p:nvSpPr>
        <p:spPr>
          <a:ln/>
        </p:spPr>
        <p:txBody>
          <a:bodyPr/>
          <a:lstStyle>
            <a:lvl1pPr>
              <a:defRPr/>
            </a:lvl1pPr>
          </a:lstStyle>
          <a:p>
            <a:pPr>
              <a:defRPr/>
            </a:pPr>
            <a:fld id="{44698A7E-5707-4150-A60C-F437DD5E1ED8}" type="slidenum">
              <a:rPr lang="en-US"/>
              <a:pPr>
                <a:defRPr/>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75438" y="274638"/>
            <a:ext cx="2109787" cy="5207000"/>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342900" y="274638"/>
            <a:ext cx="6180138" cy="52070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6"/>
          <p:cNvSpPr>
            <a:spLocks noGrp="1" noChangeArrowheads="1"/>
          </p:cNvSpPr>
          <p:nvPr>
            <p:ph type="sldNum" sz="quarter" idx="10"/>
          </p:nvPr>
        </p:nvSpPr>
        <p:spPr>
          <a:ln/>
        </p:spPr>
        <p:txBody>
          <a:bodyPr/>
          <a:lstStyle>
            <a:lvl1pPr>
              <a:defRPr/>
            </a:lvl1pPr>
          </a:lstStyle>
          <a:p>
            <a:pPr>
              <a:defRPr/>
            </a:pPr>
            <a:fld id="{64A050C7-E385-42B0-931E-E58F6D38C360}" type="slidenum">
              <a:rPr lang="en-US"/>
              <a:pPr>
                <a:defRPr/>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342900" y="274638"/>
            <a:ext cx="8442325" cy="595312"/>
          </a:xfr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342900" y="955675"/>
            <a:ext cx="8442325"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342900" y="3294063"/>
            <a:ext cx="8442325"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6"/>
          <p:cNvSpPr>
            <a:spLocks noGrp="1" noChangeArrowheads="1"/>
          </p:cNvSpPr>
          <p:nvPr>
            <p:ph type="sldNum" sz="quarter" idx="10"/>
          </p:nvPr>
        </p:nvSpPr>
        <p:spPr>
          <a:ln/>
        </p:spPr>
        <p:txBody>
          <a:bodyPr/>
          <a:lstStyle>
            <a:lvl1pPr>
              <a:defRPr/>
            </a:lvl1pPr>
          </a:lstStyle>
          <a:p>
            <a:pPr>
              <a:defRPr/>
            </a:pPr>
            <a:fld id="{C510FA34-92CB-4B3D-A3BA-6021E2C46D77}" type="slidenum">
              <a:rPr lang="en-US"/>
              <a:pPr>
                <a:defRPr/>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1"/>
            <a:ext cx="9144000" cy="938151"/>
          </a:xfrm>
          <a:prstGeom prst="rect">
            <a:avLst/>
          </a:prstGeom>
          <a:gradFill>
            <a:gsLst>
              <a:gs pos="76000">
                <a:schemeClr val="bg2">
                  <a:lumMod val="90000"/>
                </a:schemeClr>
              </a:gs>
              <a:gs pos="64999">
                <a:srgbClr val="F0EBD5"/>
              </a:gs>
              <a:gs pos="100000">
                <a:srgbClr val="D1C39F"/>
              </a:gs>
            </a:gsLst>
            <a:lin ang="16200000" scaled="0"/>
          </a:gradFill>
          <a:ln w="9525">
            <a:noFill/>
            <a:miter lim="800000"/>
            <a:headEnd/>
            <a:tailEnd/>
          </a:ln>
        </p:spPr>
        <p:txBody>
          <a:bodyPr anchor="ctr"/>
          <a:lstStyle/>
          <a:p>
            <a:r>
              <a:rPr lang="en-US" sz="2400" b="1" dirty="0">
                <a:solidFill>
                  <a:schemeClr val="tx1">
                    <a:lumMod val="95000"/>
                    <a:lumOff val="5000"/>
                  </a:schemeClr>
                </a:solidFill>
                <a:latin typeface="Myriad Pro"/>
              </a:rPr>
              <a:t>  </a:t>
            </a:r>
          </a:p>
        </p:txBody>
      </p:sp>
      <p:sp>
        <p:nvSpPr>
          <p:cNvPr id="2" name="1 Título"/>
          <p:cNvSpPr>
            <a:spLocks noGrp="1"/>
          </p:cNvSpPr>
          <p:nvPr>
            <p:ph type="title"/>
          </p:nvPr>
        </p:nvSpPr>
        <p:spPr>
          <a:xfrm>
            <a:off x="342900" y="274638"/>
            <a:ext cx="8442325" cy="595312"/>
          </a:xfrm>
        </p:spPr>
        <p:txBody>
          <a:bodyPr/>
          <a:lstStyle>
            <a:lvl1pPr>
              <a:defRPr>
                <a:solidFill>
                  <a:schemeClr val="accent3">
                    <a:lumMod val="50000"/>
                  </a:schemeClr>
                </a:solidFill>
              </a:defRPr>
            </a:lvl1pPr>
          </a:lstStyle>
          <a:p>
            <a:r>
              <a:rPr lang="es-ES" dirty="0" smtClean="0"/>
              <a:t>Haga clic para modificar el estilo de título del patrón</a:t>
            </a:r>
            <a:endParaRPr lang="es-EC" dirty="0"/>
          </a:p>
        </p:txBody>
      </p:sp>
      <p:sp>
        <p:nvSpPr>
          <p:cNvPr id="3" name="2 Marcador de tabla"/>
          <p:cNvSpPr>
            <a:spLocks noGrp="1"/>
          </p:cNvSpPr>
          <p:nvPr>
            <p:ph type="tbl" idx="1"/>
          </p:nvPr>
        </p:nvSpPr>
        <p:spPr>
          <a:xfrm>
            <a:off x="342900" y="955675"/>
            <a:ext cx="8442325" cy="4525963"/>
          </a:xfrm>
        </p:spPr>
        <p:txBody>
          <a:bodyPr/>
          <a:lstStyle/>
          <a:p>
            <a:pPr lvl="0"/>
            <a:endParaRPr lang="es-EC"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DC39A07B-1420-452A-ABE7-5B4B03FEA82C}" type="slidenum">
              <a:rPr lang="en-US"/>
              <a:pPr>
                <a:defRPr/>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Rectangle 4"/>
          <p:cNvSpPr>
            <a:spLocks noChangeArrowheads="1"/>
          </p:cNvSpPr>
          <p:nvPr userDrawn="1"/>
        </p:nvSpPr>
        <p:spPr bwMode="auto">
          <a:xfrm>
            <a:off x="0" y="-1"/>
            <a:ext cx="9144000" cy="938151"/>
          </a:xfrm>
          <a:prstGeom prst="rect">
            <a:avLst/>
          </a:prstGeom>
          <a:gradFill>
            <a:gsLst>
              <a:gs pos="76000">
                <a:schemeClr val="bg2">
                  <a:lumMod val="90000"/>
                </a:schemeClr>
              </a:gs>
              <a:gs pos="64999">
                <a:srgbClr val="F0EBD5"/>
              </a:gs>
              <a:gs pos="100000">
                <a:srgbClr val="D1C39F"/>
              </a:gs>
            </a:gsLst>
            <a:lin ang="16200000" scaled="0"/>
          </a:gradFill>
          <a:ln w="9525">
            <a:noFill/>
            <a:miter lim="800000"/>
            <a:headEnd/>
            <a:tailEnd/>
          </a:ln>
        </p:spPr>
        <p:txBody>
          <a:bodyPr anchor="ctr"/>
          <a:lstStyle/>
          <a:p>
            <a:endParaRPr lang="en-US" sz="2400" b="1" dirty="0">
              <a:solidFill>
                <a:schemeClr val="tx1">
                  <a:lumMod val="95000"/>
                  <a:lumOff val="5000"/>
                </a:schemeClr>
              </a:solidFill>
              <a:latin typeface="Myriad Pro"/>
            </a:endParaRPr>
          </a:p>
        </p:txBody>
      </p:sp>
      <p:sp>
        <p:nvSpPr>
          <p:cNvPr id="2" name="1 Título"/>
          <p:cNvSpPr>
            <a:spLocks noGrp="1"/>
          </p:cNvSpPr>
          <p:nvPr>
            <p:ph type="title"/>
          </p:nvPr>
        </p:nvSpPr>
        <p:spPr/>
        <p:txBody>
          <a:bodyPr/>
          <a:lstStyle>
            <a:lvl1pPr>
              <a:defRPr>
                <a:solidFill>
                  <a:schemeClr val="accent3">
                    <a:lumMod val="50000"/>
                  </a:schemeClr>
                </a:solidFill>
                <a:effectLst/>
              </a:defRPr>
            </a:lvl1pPr>
          </a:lstStyle>
          <a:p>
            <a:r>
              <a:rPr lang="es-ES" dirty="0" smtClean="0"/>
              <a:t>Haga clic para modificar el estilo de título del patrón</a:t>
            </a:r>
            <a:endParaRPr lang="es-EC"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C" dirty="0"/>
          </a:p>
        </p:txBody>
      </p:sp>
      <p:sp>
        <p:nvSpPr>
          <p:cNvPr id="4" name="Rectangle 6"/>
          <p:cNvSpPr>
            <a:spLocks noGrp="1" noChangeArrowheads="1"/>
          </p:cNvSpPr>
          <p:nvPr>
            <p:ph type="sldNum" sz="quarter" idx="10"/>
          </p:nvPr>
        </p:nvSpPr>
        <p:spPr>
          <a:ln/>
        </p:spPr>
        <p:txBody>
          <a:bodyPr/>
          <a:lstStyle>
            <a:lvl1pPr>
              <a:defRPr/>
            </a:lvl1pPr>
          </a:lstStyle>
          <a:p>
            <a:pPr>
              <a:defRPr/>
            </a:pPr>
            <a:fld id="{B3AD0A90-6A87-4F51-B798-EF53CD317883}" type="slidenum">
              <a:rPr lang="en-US"/>
              <a:pPr>
                <a:defRPr/>
              </a:pPr>
              <a:t>‹Nº›</a:t>
            </a:fld>
            <a:endParaRPr lang="en-US" dirty="0"/>
          </a:p>
        </p:txBody>
      </p:sp>
      <p:pic>
        <p:nvPicPr>
          <p:cNvPr id="2051" name="Picture 3" descr="C:\Documents and Settings\hcruz\Mis documentos\Mis imágenes\ESPETAG 2 copia.png"/>
          <p:cNvPicPr>
            <a:picLocks noChangeAspect="1" noChangeArrowheads="1"/>
          </p:cNvPicPr>
          <p:nvPr userDrawn="1"/>
        </p:nvPicPr>
        <p:blipFill>
          <a:blip r:embed="rId2" cstate="print"/>
          <a:srcRect/>
          <a:stretch>
            <a:fillRect/>
          </a:stretch>
        </p:blipFill>
        <p:spPr bwMode="auto">
          <a:xfrm>
            <a:off x="0" y="5817257"/>
            <a:ext cx="5189517" cy="583540"/>
          </a:xfrm>
          <a:prstGeom prst="rect">
            <a:avLst/>
          </a:prstGeom>
          <a:noFill/>
        </p:spPr>
      </p:pic>
      <p:pic>
        <p:nvPicPr>
          <p:cNvPr id="7" name="Picture 3" descr="C:\Documents and Settings\hcruz\Mis documentos\Mis imágenes\ESPETAG 2 copia.png"/>
          <p:cNvPicPr>
            <a:picLocks noChangeAspect="1" noChangeArrowheads="1"/>
          </p:cNvPicPr>
          <p:nvPr userDrawn="1"/>
        </p:nvPicPr>
        <p:blipFill>
          <a:blip r:embed="rId2" cstate="print"/>
          <a:srcRect r="8886"/>
          <a:stretch>
            <a:fillRect/>
          </a:stretch>
        </p:blipFill>
        <p:spPr bwMode="auto">
          <a:xfrm>
            <a:off x="4415645" y="5815278"/>
            <a:ext cx="4728355" cy="58354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ln/>
        </p:spPr>
        <p:txBody>
          <a:bodyPr/>
          <a:lstStyle>
            <a:lvl1pPr>
              <a:defRPr/>
            </a:lvl1pPr>
          </a:lstStyle>
          <a:p>
            <a:pPr>
              <a:defRPr/>
            </a:pPr>
            <a:fld id="{3AF71A84-927C-4F38-B82E-5EF36D6A85D8}" type="slidenum">
              <a:rPr lang="en-US"/>
              <a:pPr>
                <a:defRPr/>
              </a:pPr>
              <a:t>‹Nº›</a:t>
            </a:fld>
            <a:endParaRPr lang="en-US" dirty="0"/>
          </a:p>
        </p:txBody>
      </p:sp>
      <p:sp>
        <p:nvSpPr>
          <p:cNvPr id="5" name="Rectangle 4"/>
          <p:cNvSpPr>
            <a:spLocks noChangeArrowheads="1"/>
          </p:cNvSpPr>
          <p:nvPr userDrawn="1"/>
        </p:nvSpPr>
        <p:spPr bwMode="auto">
          <a:xfrm>
            <a:off x="0" y="-1"/>
            <a:ext cx="9144000" cy="938151"/>
          </a:xfrm>
          <a:prstGeom prst="rect">
            <a:avLst/>
          </a:prstGeom>
          <a:gradFill>
            <a:gsLst>
              <a:gs pos="76000">
                <a:schemeClr val="bg2">
                  <a:lumMod val="90000"/>
                </a:schemeClr>
              </a:gs>
              <a:gs pos="64999">
                <a:srgbClr val="F0EBD5"/>
              </a:gs>
              <a:gs pos="100000">
                <a:srgbClr val="D1C39F"/>
              </a:gs>
            </a:gsLst>
            <a:lin ang="16200000" scaled="0"/>
          </a:gradFill>
          <a:ln w="9525">
            <a:noFill/>
            <a:miter lim="800000"/>
            <a:headEnd/>
            <a:tailEnd/>
          </a:ln>
        </p:spPr>
        <p:txBody>
          <a:bodyPr anchor="ctr"/>
          <a:lstStyle/>
          <a:p>
            <a:endParaRPr lang="en-US" sz="2400" b="1" dirty="0">
              <a:solidFill>
                <a:schemeClr val="tx1">
                  <a:lumMod val="95000"/>
                  <a:lumOff val="5000"/>
                </a:schemeClr>
              </a:solidFill>
              <a:latin typeface="Myriad Pro"/>
            </a:endParaRPr>
          </a:p>
        </p:txBody>
      </p:sp>
      <p:sp>
        <p:nvSpPr>
          <p:cNvPr id="7" name="1 Título"/>
          <p:cNvSpPr>
            <a:spLocks noGrp="1"/>
          </p:cNvSpPr>
          <p:nvPr>
            <p:ph type="title"/>
          </p:nvPr>
        </p:nvSpPr>
        <p:spPr>
          <a:xfrm>
            <a:off x="342900" y="274638"/>
            <a:ext cx="8442325" cy="595312"/>
          </a:xfrm>
        </p:spPr>
        <p:txBody>
          <a:bodyPr/>
          <a:lstStyle>
            <a:lvl1pPr>
              <a:defRPr>
                <a:solidFill>
                  <a:schemeClr val="accent3">
                    <a:lumMod val="50000"/>
                  </a:schemeClr>
                </a:solidFill>
                <a:effectLst/>
              </a:defRPr>
            </a:lvl1pPr>
          </a:lstStyle>
          <a:p>
            <a:r>
              <a:rPr lang="es-ES" dirty="0" smtClean="0"/>
              <a:t>Haga clic para modificar el estilo de título del patrón</a:t>
            </a:r>
            <a:endParaRPr lang="es-EC" dirty="0"/>
          </a:p>
        </p:txBody>
      </p:sp>
      <p:sp>
        <p:nvSpPr>
          <p:cNvPr id="10" name="9 Marcador de texto"/>
          <p:cNvSpPr>
            <a:spLocks noGrp="1"/>
          </p:cNvSpPr>
          <p:nvPr>
            <p:ph type="body" sz="quarter" idx="11"/>
          </p:nvPr>
        </p:nvSpPr>
        <p:spPr>
          <a:xfrm>
            <a:off x="355600" y="1079500"/>
            <a:ext cx="8432800" cy="47371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6" name="Rectangle 4"/>
          <p:cNvSpPr>
            <a:spLocks noChangeArrowheads="1"/>
          </p:cNvSpPr>
          <p:nvPr userDrawn="1"/>
        </p:nvSpPr>
        <p:spPr bwMode="auto">
          <a:xfrm>
            <a:off x="0" y="-1"/>
            <a:ext cx="9144000" cy="938151"/>
          </a:xfrm>
          <a:prstGeom prst="rect">
            <a:avLst/>
          </a:prstGeom>
          <a:gradFill>
            <a:gsLst>
              <a:gs pos="76000">
                <a:schemeClr val="bg2">
                  <a:lumMod val="90000"/>
                </a:schemeClr>
              </a:gs>
              <a:gs pos="64999">
                <a:srgbClr val="F0EBD5"/>
              </a:gs>
              <a:gs pos="100000">
                <a:srgbClr val="D1C39F"/>
              </a:gs>
            </a:gsLst>
            <a:lin ang="16200000" scaled="0"/>
          </a:gradFill>
          <a:ln w="9525">
            <a:noFill/>
            <a:miter lim="800000"/>
            <a:headEnd/>
            <a:tailEnd/>
          </a:ln>
        </p:spPr>
        <p:txBody>
          <a:bodyPr anchor="ctr"/>
          <a:lstStyle/>
          <a:p>
            <a:r>
              <a:rPr lang="en-US" sz="2400" b="1" dirty="0">
                <a:solidFill>
                  <a:schemeClr val="tx1">
                    <a:lumMod val="95000"/>
                    <a:lumOff val="5000"/>
                  </a:schemeClr>
                </a:solidFill>
                <a:latin typeface="Myriad Pro"/>
              </a:rPr>
              <a:t>  </a:t>
            </a:r>
          </a:p>
        </p:txBody>
      </p:sp>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342900" y="955675"/>
            <a:ext cx="41449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0263" y="955675"/>
            <a:ext cx="41449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6"/>
          <p:cNvSpPr>
            <a:spLocks noGrp="1" noChangeArrowheads="1"/>
          </p:cNvSpPr>
          <p:nvPr>
            <p:ph type="sldNum" sz="quarter" idx="10"/>
          </p:nvPr>
        </p:nvSpPr>
        <p:spPr>
          <a:ln/>
        </p:spPr>
        <p:txBody>
          <a:bodyPr/>
          <a:lstStyle>
            <a:lvl1pPr>
              <a:defRPr/>
            </a:lvl1pPr>
          </a:lstStyle>
          <a:p>
            <a:pPr>
              <a:defRPr/>
            </a:pPr>
            <a:fld id="{69D3882D-B5F7-4BAB-8678-2AFAC426F0D6}" type="slidenum">
              <a:rPr lang="en-US"/>
              <a:pPr>
                <a:defRPr/>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8" name="Rectangle 4"/>
          <p:cNvSpPr>
            <a:spLocks noChangeArrowheads="1"/>
          </p:cNvSpPr>
          <p:nvPr userDrawn="1"/>
        </p:nvSpPr>
        <p:spPr bwMode="auto">
          <a:xfrm>
            <a:off x="0" y="-1"/>
            <a:ext cx="9144000" cy="938151"/>
          </a:xfrm>
          <a:prstGeom prst="rect">
            <a:avLst/>
          </a:prstGeom>
          <a:gradFill>
            <a:gsLst>
              <a:gs pos="76000">
                <a:schemeClr val="bg2">
                  <a:lumMod val="90000"/>
                </a:schemeClr>
              </a:gs>
              <a:gs pos="64999">
                <a:srgbClr val="F0EBD5"/>
              </a:gs>
              <a:gs pos="100000">
                <a:srgbClr val="D1C39F"/>
              </a:gs>
            </a:gsLst>
            <a:lin ang="16200000" scaled="0"/>
          </a:gradFill>
          <a:ln w="9525">
            <a:noFill/>
            <a:miter lim="800000"/>
            <a:headEnd/>
            <a:tailEnd/>
          </a:ln>
        </p:spPr>
        <p:txBody>
          <a:bodyPr anchor="ctr"/>
          <a:lstStyle/>
          <a:p>
            <a:r>
              <a:rPr lang="en-US" sz="2400" b="1" dirty="0">
                <a:solidFill>
                  <a:schemeClr val="tx1">
                    <a:lumMod val="95000"/>
                    <a:lumOff val="5000"/>
                  </a:schemeClr>
                </a:solidFill>
                <a:latin typeface="Myriad Pro"/>
              </a:rPr>
              <a:t>  </a:t>
            </a:r>
          </a:p>
        </p:txBody>
      </p:sp>
      <p:sp>
        <p:nvSpPr>
          <p:cNvPr id="2" name="1 Título"/>
          <p:cNvSpPr>
            <a:spLocks noGrp="1"/>
          </p:cNvSpPr>
          <p:nvPr>
            <p:ph type="title"/>
          </p:nvPr>
        </p:nvSpPr>
        <p:spPr>
          <a:xfrm>
            <a:off x="457200" y="274638"/>
            <a:ext cx="8229600" cy="1143000"/>
          </a:xfrm>
        </p:spPr>
        <p:txBody>
          <a:bodyPr/>
          <a:lstStyle>
            <a:lvl1pPr>
              <a:defRPr>
                <a:solidFill>
                  <a:schemeClr val="accent3">
                    <a:lumMod val="50000"/>
                  </a:schemeClr>
                </a:solidFill>
              </a:defRPr>
            </a:lvl1pPr>
          </a:lstStyle>
          <a:p>
            <a:r>
              <a:rPr lang="es-ES" dirty="0" smtClean="0"/>
              <a:t>Haga clic para modificar el estilo de título del patrón</a:t>
            </a:r>
            <a:endParaRPr lang="es-EC" dirty="0"/>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Rectangle 6"/>
          <p:cNvSpPr>
            <a:spLocks noGrp="1" noChangeArrowheads="1"/>
          </p:cNvSpPr>
          <p:nvPr>
            <p:ph type="sldNum" sz="quarter" idx="10"/>
          </p:nvPr>
        </p:nvSpPr>
        <p:spPr>
          <a:ln/>
        </p:spPr>
        <p:txBody>
          <a:bodyPr/>
          <a:lstStyle>
            <a:lvl1pPr>
              <a:defRPr/>
            </a:lvl1pPr>
          </a:lstStyle>
          <a:p>
            <a:pPr>
              <a:defRPr/>
            </a:pPr>
            <a:fld id="{C4CAB21B-4129-41EA-8193-5285A5C431B2}" type="slidenum">
              <a:rPr lang="en-US"/>
              <a:pPr>
                <a:defRPr/>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1"/>
            <a:ext cx="9144000" cy="938151"/>
          </a:xfrm>
          <a:prstGeom prst="rect">
            <a:avLst/>
          </a:prstGeom>
          <a:gradFill>
            <a:gsLst>
              <a:gs pos="76000">
                <a:schemeClr val="bg2">
                  <a:lumMod val="90000"/>
                </a:schemeClr>
              </a:gs>
              <a:gs pos="64999">
                <a:srgbClr val="F0EBD5"/>
              </a:gs>
              <a:gs pos="100000">
                <a:srgbClr val="D1C39F"/>
              </a:gs>
            </a:gsLst>
            <a:lin ang="16200000" scaled="0"/>
          </a:gradFill>
          <a:ln w="9525">
            <a:noFill/>
            <a:miter lim="800000"/>
            <a:headEnd/>
            <a:tailEnd/>
          </a:ln>
        </p:spPr>
        <p:txBody>
          <a:bodyPr anchor="ctr"/>
          <a:lstStyle/>
          <a:p>
            <a:r>
              <a:rPr lang="en-US" sz="2400" b="1" dirty="0">
                <a:solidFill>
                  <a:schemeClr val="tx1">
                    <a:lumMod val="95000"/>
                    <a:lumOff val="5000"/>
                  </a:schemeClr>
                </a:solidFill>
                <a:latin typeface="Myriad Pro"/>
              </a:rPr>
              <a:t>  </a:t>
            </a:r>
          </a:p>
        </p:txBody>
      </p:sp>
      <p:sp>
        <p:nvSpPr>
          <p:cNvPr id="2" name="1 Título"/>
          <p:cNvSpPr>
            <a:spLocks noGrp="1"/>
          </p:cNvSpPr>
          <p:nvPr>
            <p:ph type="title"/>
          </p:nvPr>
        </p:nvSpPr>
        <p:spPr/>
        <p:txBody>
          <a:bodyPr/>
          <a:lstStyle>
            <a:lvl1pPr>
              <a:defRPr>
                <a:solidFill>
                  <a:schemeClr val="accent3">
                    <a:lumMod val="50000"/>
                  </a:schemeClr>
                </a:solidFill>
              </a:defRPr>
            </a:lvl1pPr>
          </a:lstStyle>
          <a:p>
            <a:r>
              <a:rPr lang="es-ES" dirty="0" smtClean="0"/>
              <a:t>Haga clic para modificar el estilo de título del patrón</a:t>
            </a:r>
            <a:endParaRPr lang="es-EC" dirty="0"/>
          </a:p>
        </p:txBody>
      </p:sp>
      <p:sp>
        <p:nvSpPr>
          <p:cNvPr id="3" name="Rectangle 6"/>
          <p:cNvSpPr>
            <a:spLocks noGrp="1" noChangeArrowheads="1"/>
          </p:cNvSpPr>
          <p:nvPr>
            <p:ph type="sldNum" sz="quarter" idx="10"/>
          </p:nvPr>
        </p:nvSpPr>
        <p:spPr>
          <a:ln/>
        </p:spPr>
        <p:txBody>
          <a:bodyPr/>
          <a:lstStyle>
            <a:lvl1pPr>
              <a:defRPr/>
            </a:lvl1pPr>
          </a:lstStyle>
          <a:p>
            <a:pPr>
              <a:defRPr/>
            </a:pPr>
            <a:fld id="{5E6828FF-EC65-4ABF-91AE-0E56E79C2030}" type="slidenum">
              <a:rPr lang="en-US"/>
              <a:pPr>
                <a:defRPr/>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3404561-8AF8-4F95-9B4B-F2995689C3BE}" type="slidenum">
              <a:rPr lang="en-US"/>
              <a:pPr>
                <a:defRPr/>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
          <p:cNvSpPr>
            <a:spLocks noGrp="1" noChangeArrowheads="1"/>
          </p:cNvSpPr>
          <p:nvPr>
            <p:ph type="sldNum" sz="quarter" idx="10"/>
          </p:nvPr>
        </p:nvSpPr>
        <p:spPr>
          <a:ln/>
        </p:spPr>
        <p:txBody>
          <a:bodyPr/>
          <a:lstStyle>
            <a:lvl1pPr>
              <a:defRPr/>
            </a:lvl1pPr>
          </a:lstStyle>
          <a:p>
            <a:pPr>
              <a:defRPr/>
            </a:pPr>
            <a:fld id="{951C7FEA-E3A0-427A-968A-83B6682F2327}" type="slidenum">
              <a:rPr lang="en-US"/>
              <a:pPr>
                <a:defRPr/>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
          <p:cNvSpPr>
            <a:spLocks noGrp="1" noChangeArrowheads="1"/>
          </p:cNvSpPr>
          <p:nvPr>
            <p:ph type="sldNum" sz="quarter" idx="10"/>
          </p:nvPr>
        </p:nvSpPr>
        <p:spPr>
          <a:ln/>
        </p:spPr>
        <p:txBody>
          <a:bodyPr/>
          <a:lstStyle>
            <a:lvl1pPr>
              <a:defRPr/>
            </a:lvl1pPr>
          </a:lstStyle>
          <a:p>
            <a:pPr>
              <a:defRPr/>
            </a:pPr>
            <a:fld id="{2AC01F2D-711E-4556-8CEC-1A56F5DD1AAE}" type="slidenum">
              <a:rPr lang="en-US"/>
              <a:pPr>
                <a:defRPr/>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42900" y="274638"/>
            <a:ext cx="8442325" cy="5953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42900" y="955675"/>
            <a:ext cx="8442325" cy="50601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8645979" y="6619346"/>
            <a:ext cx="498021" cy="14250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50000"/>
              </a:spcBef>
              <a:buClrTx/>
              <a:buFontTx/>
              <a:buNone/>
              <a:defRPr sz="900" b="1">
                <a:solidFill>
                  <a:srgbClr val="C00000"/>
                </a:solidFill>
                <a:latin typeface="+mj-lt"/>
              </a:defRPr>
            </a:lvl1pPr>
          </a:lstStyle>
          <a:p>
            <a:pPr>
              <a:defRPr/>
            </a:pPr>
            <a:fld id="{3CC93027-8507-41DD-99CF-8F20970F1EA8}" type="slidenum">
              <a:rPr lang="en-US" smtClean="0"/>
              <a:pPr>
                <a:defRPr/>
              </a:pPr>
              <a:t>‹Nº›</a:t>
            </a:fld>
            <a:endParaRPr lang="en-US" dirty="0"/>
          </a:p>
        </p:txBody>
      </p:sp>
      <p:pic>
        <p:nvPicPr>
          <p:cNvPr id="8" name="Picture 3" descr="C:\Documents and Settings\hcruz\Mis documentos\Mis imágenes\ESPETAG 2 copia.png"/>
          <p:cNvPicPr>
            <a:picLocks noChangeAspect="1" noChangeArrowheads="1"/>
          </p:cNvPicPr>
          <p:nvPr userDrawn="1"/>
        </p:nvPicPr>
        <p:blipFill>
          <a:blip r:embed="rId15" cstate="print"/>
          <a:srcRect/>
          <a:stretch>
            <a:fillRect/>
          </a:stretch>
        </p:blipFill>
        <p:spPr bwMode="auto">
          <a:xfrm>
            <a:off x="0" y="6025803"/>
            <a:ext cx="5189517" cy="583540"/>
          </a:xfrm>
          <a:prstGeom prst="rect">
            <a:avLst/>
          </a:prstGeom>
          <a:noFill/>
        </p:spPr>
      </p:pic>
      <p:pic>
        <p:nvPicPr>
          <p:cNvPr id="9" name="Picture 3" descr="C:\Documents and Settings\hcruz\Mis documentos\Mis imágenes\ESPETAG 2 copia.png"/>
          <p:cNvPicPr>
            <a:picLocks noChangeAspect="1" noChangeArrowheads="1"/>
          </p:cNvPicPr>
          <p:nvPr userDrawn="1"/>
        </p:nvPicPr>
        <p:blipFill>
          <a:blip r:embed="rId15" cstate="print"/>
          <a:srcRect r="8886"/>
          <a:stretch>
            <a:fillRect/>
          </a:stretch>
        </p:blipFill>
        <p:spPr bwMode="auto">
          <a:xfrm>
            <a:off x="4415645" y="6023824"/>
            <a:ext cx="4728355" cy="583540"/>
          </a:xfrm>
          <a:prstGeom prst="rect">
            <a:avLst/>
          </a:prstGeom>
          <a:noFill/>
        </p:spPr>
      </p:pic>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Lst>
  <p:hf sldNum="0" hdr="0" ftr="0"/>
  <p:txStyles>
    <p:titleStyle>
      <a:lvl1pPr algn="l" rtl="0" eaLnBrk="0" fontAlgn="base" hangingPunct="0">
        <a:spcBef>
          <a:spcPct val="0"/>
        </a:spcBef>
        <a:spcAft>
          <a:spcPct val="0"/>
        </a:spcAft>
        <a:defRPr sz="2800">
          <a:solidFill>
            <a:srgbClr val="4E84C4"/>
          </a:solidFill>
          <a:latin typeface="+mj-lt"/>
          <a:ea typeface="+mj-ea"/>
          <a:cs typeface="+mj-cs"/>
        </a:defRPr>
      </a:lvl1pPr>
      <a:lvl2pPr algn="l" rtl="0" eaLnBrk="0" fontAlgn="base" hangingPunct="0">
        <a:spcBef>
          <a:spcPct val="0"/>
        </a:spcBef>
        <a:spcAft>
          <a:spcPct val="0"/>
        </a:spcAft>
        <a:defRPr sz="2800">
          <a:solidFill>
            <a:srgbClr val="4E84C4"/>
          </a:solidFill>
          <a:latin typeface="Myriad Pro" pitchFamily="34" charset="0"/>
        </a:defRPr>
      </a:lvl2pPr>
      <a:lvl3pPr algn="l" rtl="0" eaLnBrk="0" fontAlgn="base" hangingPunct="0">
        <a:spcBef>
          <a:spcPct val="0"/>
        </a:spcBef>
        <a:spcAft>
          <a:spcPct val="0"/>
        </a:spcAft>
        <a:defRPr sz="2800">
          <a:solidFill>
            <a:srgbClr val="4E84C4"/>
          </a:solidFill>
          <a:latin typeface="Myriad Pro" pitchFamily="34" charset="0"/>
        </a:defRPr>
      </a:lvl3pPr>
      <a:lvl4pPr algn="l" rtl="0" eaLnBrk="0" fontAlgn="base" hangingPunct="0">
        <a:spcBef>
          <a:spcPct val="0"/>
        </a:spcBef>
        <a:spcAft>
          <a:spcPct val="0"/>
        </a:spcAft>
        <a:defRPr sz="2800">
          <a:solidFill>
            <a:srgbClr val="4E84C4"/>
          </a:solidFill>
          <a:latin typeface="Myriad Pro" pitchFamily="34" charset="0"/>
        </a:defRPr>
      </a:lvl4pPr>
      <a:lvl5pPr algn="l" rtl="0" eaLnBrk="0" fontAlgn="base" hangingPunct="0">
        <a:spcBef>
          <a:spcPct val="0"/>
        </a:spcBef>
        <a:spcAft>
          <a:spcPct val="0"/>
        </a:spcAft>
        <a:defRPr sz="2800">
          <a:solidFill>
            <a:srgbClr val="4E84C4"/>
          </a:solidFill>
          <a:latin typeface="Myriad Pro" pitchFamily="34" charset="0"/>
        </a:defRPr>
      </a:lvl5pPr>
      <a:lvl6pPr marL="457200" algn="l" rtl="0" fontAlgn="base">
        <a:spcBef>
          <a:spcPct val="0"/>
        </a:spcBef>
        <a:spcAft>
          <a:spcPct val="0"/>
        </a:spcAft>
        <a:defRPr sz="2800">
          <a:solidFill>
            <a:srgbClr val="4E84C4"/>
          </a:solidFill>
          <a:latin typeface="Myriad Pro" pitchFamily="34" charset="0"/>
        </a:defRPr>
      </a:lvl6pPr>
      <a:lvl7pPr marL="914400" algn="l" rtl="0" fontAlgn="base">
        <a:spcBef>
          <a:spcPct val="0"/>
        </a:spcBef>
        <a:spcAft>
          <a:spcPct val="0"/>
        </a:spcAft>
        <a:defRPr sz="2800">
          <a:solidFill>
            <a:srgbClr val="4E84C4"/>
          </a:solidFill>
          <a:latin typeface="Myriad Pro" pitchFamily="34" charset="0"/>
        </a:defRPr>
      </a:lvl7pPr>
      <a:lvl8pPr marL="1371600" algn="l" rtl="0" fontAlgn="base">
        <a:spcBef>
          <a:spcPct val="0"/>
        </a:spcBef>
        <a:spcAft>
          <a:spcPct val="0"/>
        </a:spcAft>
        <a:defRPr sz="2800">
          <a:solidFill>
            <a:srgbClr val="4E84C4"/>
          </a:solidFill>
          <a:latin typeface="Myriad Pro" pitchFamily="34" charset="0"/>
        </a:defRPr>
      </a:lvl8pPr>
      <a:lvl9pPr marL="1828800" algn="l" rtl="0" fontAlgn="base">
        <a:spcBef>
          <a:spcPct val="0"/>
        </a:spcBef>
        <a:spcAft>
          <a:spcPct val="0"/>
        </a:spcAft>
        <a:defRPr sz="2800">
          <a:solidFill>
            <a:srgbClr val="4E84C4"/>
          </a:solidFill>
          <a:latin typeface="Myriad Pro" pitchFamily="34" charset="0"/>
        </a:defRPr>
      </a:lvl9pPr>
    </p:titleStyle>
    <p:bodyStyle>
      <a:lvl1pPr marL="122238" indent="-122238" algn="l" rtl="0" eaLnBrk="0" fontAlgn="base" hangingPunct="0">
        <a:spcBef>
          <a:spcPct val="20000"/>
        </a:spcBef>
        <a:spcAft>
          <a:spcPct val="0"/>
        </a:spcAft>
        <a:buClr>
          <a:srgbClr val="4E84C4"/>
        </a:buClr>
        <a:buChar char="•"/>
        <a:defRPr sz="1600">
          <a:solidFill>
            <a:schemeClr val="tx1"/>
          </a:solidFill>
          <a:latin typeface="+mn-lt"/>
          <a:ea typeface="+mn-ea"/>
          <a:cs typeface="+mn-cs"/>
        </a:defRPr>
      </a:lvl1pPr>
      <a:lvl2pPr marL="571500" indent="-228600" algn="l" rtl="0" eaLnBrk="0" fontAlgn="base" hangingPunct="0">
        <a:spcBef>
          <a:spcPct val="20000"/>
        </a:spcBef>
        <a:spcAft>
          <a:spcPct val="0"/>
        </a:spcAft>
        <a:buClr>
          <a:srgbClr val="4E84C4"/>
        </a:buClr>
        <a:buChar char="–"/>
        <a:defRPr sz="1600">
          <a:solidFill>
            <a:schemeClr val="tx1"/>
          </a:solidFill>
          <a:latin typeface="+mn-lt"/>
        </a:defRPr>
      </a:lvl2pPr>
      <a:lvl3pPr marL="808038" indent="-122238" algn="l" rtl="0" eaLnBrk="0" fontAlgn="base" hangingPunct="0">
        <a:spcBef>
          <a:spcPct val="20000"/>
        </a:spcBef>
        <a:spcAft>
          <a:spcPct val="0"/>
        </a:spcAft>
        <a:buClr>
          <a:srgbClr val="4E84C4"/>
        </a:buClr>
        <a:buChar char="•"/>
        <a:defRPr sz="1600">
          <a:solidFill>
            <a:schemeClr val="tx1"/>
          </a:solidFill>
          <a:latin typeface="+mn-lt"/>
        </a:defRPr>
      </a:lvl3pPr>
      <a:lvl4pPr marL="1257300" indent="-228600" algn="l" rtl="0" eaLnBrk="0" fontAlgn="base" hangingPunct="0">
        <a:spcBef>
          <a:spcPct val="20000"/>
        </a:spcBef>
        <a:spcAft>
          <a:spcPct val="0"/>
        </a:spcAft>
        <a:buClr>
          <a:srgbClr val="4E84C4"/>
        </a:buClr>
        <a:buChar char="–"/>
        <a:defRPr sz="1600">
          <a:solidFill>
            <a:schemeClr val="tx1"/>
          </a:solidFill>
          <a:latin typeface="+mn-lt"/>
        </a:defRPr>
      </a:lvl4pPr>
      <a:lvl5pPr marL="1493838" indent="-122238" algn="l" rtl="0" eaLnBrk="0" fontAlgn="base" hangingPunct="0">
        <a:spcBef>
          <a:spcPct val="20000"/>
        </a:spcBef>
        <a:spcAft>
          <a:spcPct val="0"/>
        </a:spcAft>
        <a:buClr>
          <a:srgbClr val="4E84C4"/>
        </a:buClr>
        <a:buChar char="»"/>
        <a:defRPr sz="1600">
          <a:solidFill>
            <a:schemeClr val="tx1"/>
          </a:solidFill>
          <a:latin typeface="+mn-lt"/>
        </a:defRPr>
      </a:lvl5pPr>
      <a:lvl6pPr marL="1951038" indent="-122238" algn="l" rtl="0" fontAlgn="base">
        <a:spcBef>
          <a:spcPct val="20000"/>
        </a:spcBef>
        <a:spcAft>
          <a:spcPct val="0"/>
        </a:spcAft>
        <a:buClr>
          <a:srgbClr val="4E84C4"/>
        </a:buClr>
        <a:buChar char="»"/>
        <a:defRPr sz="1600">
          <a:solidFill>
            <a:schemeClr val="tx1"/>
          </a:solidFill>
          <a:latin typeface="+mn-lt"/>
        </a:defRPr>
      </a:lvl6pPr>
      <a:lvl7pPr marL="2408238" indent="-122238" algn="l" rtl="0" fontAlgn="base">
        <a:spcBef>
          <a:spcPct val="20000"/>
        </a:spcBef>
        <a:spcAft>
          <a:spcPct val="0"/>
        </a:spcAft>
        <a:buClr>
          <a:srgbClr val="4E84C4"/>
        </a:buClr>
        <a:buChar char="»"/>
        <a:defRPr sz="1600">
          <a:solidFill>
            <a:schemeClr val="tx1"/>
          </a:solidFill>
          <a:latin typeface="+mn-lt"/>
        </a:defRPr>
      </a:lvl7pPr>
      <a:lvl8pPr marL="2865438" indent="-122238" algn="l" rtl="0" fontAlgn="base">
        <a:spcBef>
          <a:spcPct val="20000"/>
        </a:spcBef>
        <a:spcAft>
          <a:spcPct val="0"/>
        </a:spcAft>
        <a:buClr>
          <a:srgbClr val="4E84C4"/>
        </a:buClr>
        <a:buChar char="»"/>
        <a:defRPr sz="1600">
          <a:solidFill>
            <a:schemeClr val="tx1"/>
          </a:solidFill>
          <a:latin typeface="+mn-lt"/>
        </a:defRPr>
      </a:lvl8pPr>
      <a:lvl9pPr marL="3322638" indent="-122238" algn="l" rtl="0" fontAlgn="base">
        <a:spcBef>
          <a:spcPct val="20000"/>
        </a:spcBef>
        <a:spcAft>
          <a:spcPct val="0"/>
        </a:spcAft>
        <a:buClr>
          <a:srgbClr val="4E84C4"/>
        </a:buClr>
        <a:buChar char="»"/>
        <a:defRPr sz="1600">
          <a:solidFill>
            <a:schemeClr val="tx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package" Target="../embeddings/Dibujo_de_Microsoft_Visio322.vsdx"/></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package" Target="../embeddings/Dibujo_de_Microsoft_Visio433.vsdx"/></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Dibujo_de_Microsoft_Visio211.vsdx"/></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p:txBody>
          <a:bodyPr/>
          <a:lstStyle/>
          <a:p>
            <a:r>
              <a:rPr lang="es-ES" sz="1800" dirty="0" smtClean="0"/>
              <a:t>TEMA: ANÁLISIS, DISEÑO, CONSTRUCCIÓN E IMPLEMENTACIÓN DE UN DATA WAREHOUSE PARA TOMA DE DECISIONES Y CONSTRUCCIÓN DE LOS KPI,  PARA LA EMPRESA KRONOSCONSULTING CIA LTDA.</a:t>
            </a:r>
            <a:endParaRPr lang="es-ES" sz="1800" dirty="0"/>
          </a:p>
        </p:txBody>
      </p:sp>
      <p:sp>
        <p:nvSpPr>
          <p:cNvPr id="10" name="9 Subtítulo"/>
          <p:cNvSpPr>
            <a:spLocks noGrp="1"/>
          </p:cNvSpPr>
          <p:nvPr>
            <p:ph type="subTitle" idx="1"/>
          </p:nvPr>
        </p:nvSpPr>
        <p:spPr/>
        <p:txBody>
          <a:bodyPr/>
          <a:lstStyle/>
          <a:p>
            <a:r>
              <a:rPr lang="es-ES" sz="1800" dirty="0" smtClean="0"/>
              <a:t>Director:      Ing. Washington Pérez</a:t>
            </a:r>
          </a:p>
          <a:p>
            <a:r>
              <a:rPr lang="es-ES" sz="1800" dirty="0" smtClean="0"/>
              <a:t>Codirector:  Ing. Andrés de la Torre</a:t>
            </a:r>
          </a:p>
          <a:p>
            <a:endParaRPr lang="es-ES" sz="1800" dirty="0" smtClean="0"/>
          </a:p>
          <a:p>
            <a:pPr lvl="0"/>
            <a:r>
              <a:rPr lang="es-EC" sz="1800" dirty="0" smtClean="0"/>
              <a:t>Elaborado por: Ximena Lozada y Holger Cruz</a:t>
            </a:r>
          </a:p>
          <a:p>
            <a:pPr lvl="0"/>
            <a:endParaRPr lang="es-EC" sz="1800" dirty="0" smtClean="0"/>
          </a:p>
          <a:p>
            <a:endParaRPr lang="es-ES" sz="1800" dirty="0" smtClean="0"/>
          </a:p>
          <a:p>
            <a:r>
              <a:rPr lang="es-ES" dirty="0" smtClean="0"/>
              <a:t>			</a:t>
            </a:r>
          </a:p>
          <a:p>
            <a:r>
              <a:rPr lang="es-ES" dirty="0" smtClean="0"/>
              <a:t>			</a:t>
            </a:r>
            <a:endParaRPr lang="es-ES" dirty="0"/>
          </a:p>
        </p:txBody>
      </p:sp>
      <p:sp>
        <p:nvSpPr>
          <p:cNvPr id="9" name="Title 1"/>
          <p:cNvSpPr txBox="1">
            <a:spLocks/>
          </p:cNvSpPr>
          <p:nvPr/>
        </p:nvSpPr>
        <p:spPr bwMode="auto">
          <a:xfrm>
            <a:off x="147638" y="3455988"/>
            <a:ext cx="8864600" cy="636587"/>
          </a:xfrm>
          <a:prstGeom prst="rect">
            <a:avLst/>
          </a:prstGeom>
          <a:noFill/>
          <a:ln w="9525">
            <a:noFill/>
            <a:miter lim="800000"/>
            <a:headEnd/>
            <a:tailEnd/>
          </a:ln>
        </p:spPr>
        <p:txBody>
          <a:bodyPr anchor="ctr"/>
          <a:lstStyle/>
          <a:p>
            <a:pPr fontAlgn="auto">
              <a:spcBef>
                <a:spcPts val="0"/>
              </a:spcBef>
              <a:spcAft>
                <a:spcPts val="0"/>
              </a:spcAft>
              <a:defRPr/>
            </a:pPr>
            <a:endParaRPr lang="en-US" sz="2400" kern="0" dirty="0">
              <a:solidFill>
                <a:schemeClr val="bg1"/>
              </a:solidFill>
              <a:effectLst>
                <a:outerShdw blurRad="38100" dist="38100" dir="2700000" algn="tl">
                  <a:srgbClr val="000000">
                    <a:alpha val="43137"/>
                  </a:srgbClr>
                </a:outerShdw>
              </a:effectLst>
              <a:latin typeface="Arial Black" pitchFamily="34" charset="0"/>
            </a:endParaRPr>
          </a:p>
        </p:txBody>
      </p:sp>
      <p:sp>
        <p:nvSpPr>
          <p:cNvPr id="11" name="10 CuadroTexto"/>
          <p:cNvSpPr txBox="1"/>
          <p:nvPr/>
        </p:nvSpPr>
        <p:spPr>
          <a:xfrm>
            <a:off x="3517420" y="5814204"/>
            <a:ext cx="2305439" cy="584775"/>
          </a:xfrm>
          <a:prstGeom prst="rect">
            <a:avLst/>
          </a:prstGeom>
          <a:noFill/>
        </p:spPr>
        <p:txBody>
          <a:bodyPr wrap="none" rtlCol="0">
            <a:spAutoFit/>
          </a:bodyPr>
          <a:lstStyle/>
          <a:p>
            <a:pPr lvl="0"/>
            <a:r>
              <a:rPr lang="es-EC" dirty="0" smtClean="0"/>
              <a:t>Sangolquí, Marzo 2014</a:t>
            </a:r>
          </a:p>
          <a:p>
            <a:endParaRPr lang="es-EC"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Marcador de texto"/>
          <p:cNvSpPr>
            <a:spLocks noGrp="1"/>
          </p:cNvSpPr>
          <p:nvPr>
            <p:ph type="body" sz="quarter" idx="11"/>
          </p:nvPr>
        </p:nvSpPr>
        <p:spPr/>
        <p:txBody>
          <a:bodyPr/>
          <a:lstStyle/>
          <a:p>
            <a:pPr marL="342900" lvl="0" indent="-342900">
              <a:lnSpc>
                <a:spcPct val="150000"/>
              </a:lnSpc>
              <a:buFont typeface="+mj-lt"/>
              <a:buAutoNum type="arabicPeriod"/>
            </a:pPr>
            <a:r>
              <a:rPr lang="es-EC" sz="1800" dirty="0" smtClean="0"/>
              <a:t>Construcción del Data Warehouse acoplado a los requerimientos funcionales.</a:t>
            </a:r>
            <a:endParaRPr lang="es-ES" sz="1800" dirty="0" smtClean="0"/>
          </a:p>
          <a:p>
            <a:pPr marL="342900" lvl="0" indent="-342900">
              <a:lnSpc>
                <a:spcPct val="150000"/>
              </a:lnSpc>
              <a:buFont typeface="+mj-lt"/>
              <a:buAutoNum type="arabicPeriod"/>
            </a:pPr>
            <a:r>
              <a:rPr lang="es-EC" sz="1800" dirty="0" smtClean="0"/>
              <a:t>Construcción de los reportes de la información almacenada en el Data Warehouse, estos en primera instancia se detallan a continuación:</a:t>
            </a:r>
            <a:endParaRPr lang="es-ES" sz="1800" dirty="0" smtClean="0"/>
          </a:p>
          <a:p>
            <a:pPr marL="685800" lvl="1" indent="-342900">
              <a:lnSpc>
                <a:spcPct val="150000"/>
              </a:lnSpc>
              <a:buFont typeface="Arial" pitchFamily="34" charset="0"/>
              <a:buChar char="•"/>
            </a:pPr>
            <a:r>
              <a:rPr lang="es-EC" sz="1800" dirty="0" smtClean="0"/>
              <a:t>Monto de cartera vencida recuperada por la empresa en un periodo de tiempo.</a:t>
            </a:r>
            <a:endParaRPr lang="es-ES" sz="1800" dirty="0" smtClean="0"/>
          </a:p>
          <a:p>
            <a:pPr marL="685800" lvl="1" indent="-342900">
              <a:lnSpc>
                <a:spcPct val="150000"/>
              </a:lnSpc>
              <a:buFont typeface="Arial" pitchFamily="34" charset="0"/>
              <a:buChar char="•"/>
            </a:pPr>
            <a:r>
              <a:rPr lang="es-EC" sz="1800" dirty="0" smtClean="0"/>
              <a:t>Monto de cartera vencida recuperada por el ejecutivo en un periodo de tiempo.</a:t>
            </a:r>
            <a:endParaRPr lang="es-ES" sz="1800" dirty="0" smtClean="0"/>
          </a:p>
          <a:p>
            <a:pPr marL="685800" lvl="1" indent="-342900">
              <a:lnSpc>
                <a:spcPct val="150000"/>
              </a:lnSpc>
              <a:buFont typeface="Arial" pitchFamily="34" charset="0"/>
              <a:buChar char="•"/>
            </a:pPr>
            <a:r>
              <a:rPr lang="es-EC" sz="1800" dirty="0" smtClean="0"/>
              <a:t>Pagos realizados por los clientes en periodo de tiempo.</a:t>
            </a:r>
            <a:endParaRPr lang="es-ES" sz="1800" dirty="0" smtClean="0"/>
          </a:p>
          <a:p>
            <a:pPr marL="685800" lvl="1" indent="-342900">
              <a:lnSpc>
                <a:spcPct val="150000"/>
              </a:lnSpc>
              <a:buFont typeface="Arial" pitchFamily="34" charset="0"/>
              <a:buChar char="•"/>
            </a:pPr>
            <a:r>
              <a:rPr lang="es-EC" sz="1800" dirty="0" smtClean="0"/>
              <a:t>Porcentaje de Clientes contactados en un periodo de tiempo. </a:t>
            </a:r>
            <a:endParaRPr lang="es-ES" sz="1800" dirty="0" smtClean="0"/>
          </a:p>
          <a:p>
            <a:pPr marL="685800" lvl="1" indent="-342900">
              <a:lnSpc>
                <a:spcPct val="150000"/>
              </a:lnSpc>
              <a:buFont typeface="Arial" pitchFamily="34" charset="0"/>
              <a:buChar char="•"/>
            </a:pPr>
            <a:r>
              <a:rPr lang="es-EC" sz="1800" dirty="0" smtClean="0"/>
              <a:t>Porcentaje de Clientes contactados por ejecutivo en un periodo de tiempo.</a:t>
            </a:r>
            <a:endParaRPr lang="es-ES" sz="1800" dirty="0" smtClean="0"/>
          </a:p>
        </p:txBody>
      </p:sp>
      <p:sp>
        <p:nvSpPr>
          <p:cNvPr id="4" name="3 Título"/>
          <p:cNvSpPr>
            <a:spLocks noGrp="1"/>
          </p:cNvSpPr>
          <p:nvPr>
            <p:ph type="title"/>
          </p:nvPr>
        </p:nvSpPr>
        <p:spPr/>
        <p:txBody>
          <a:bodyPr/>
          <a:lstStyle/>
          <a:p>
            <a:endParaRPr lang="es-EC" dirty="0"/>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Marcador de texto"/>
          <p:cNvSpPr>
            <a:spLocks noGrp="1"/>
          </p:cNvSpPr>
          <p:nvPr>
            <p:ph type="body" sz="quarter" idx="11"/>
          </p:nvPr>
        </p:nvSpPr>
        <p:spPr/>
        <p:txBody>
          <a:bodyPr/>
          <a:lstStyle/>
          <a:p>
            <a:pPr marL="685800" lvl="1" indent="-342900">
              <a:lnSpc>
                <a:spcPct val="150000"/>
              </a:lnSpc>
              <a:buFont typeface="Arial" pitchFamily="34" charset="0"/>
              <a:buChar char="•"/>
            </a:pPr>
            <a:r>
              <a:rPr lang="es-EC" sz="1800" dirty="0" smtClean="0"/>
              <a:t>Listado de Direcciones y números de contacto del Cliente</a:t>
            </a:r>
            <a:endParaRPr lang="es-ES" sz="1800" dirty="0" smtClean="0"/>
          </a:p>
          <a:p>
            <a:pPr marL="685800" lvl="1" indent="-342900">
              <a:lnSpc>
                <a:spcPct val="150000"/>
              </a:lnSpc>
              <a:buFont typeface="Arial" pitchFamily="34" charset="0"/>
              <a:buChar char="•"/>
            </a:pPr>
            <a:r>
              <a:rPr lang="es-EC" sz="1800" dirty="0" smtClean="0"/>
              <a:t>Construcción de los KPI, </a:t>
            </a:r>
            <a:endParaRPr lang="es-ES" sz="1800" dirty="0" smtClean="0"/>
          </a:p>
          <a:p>
            <a:pPr marL="685800" lvl="1" indent="-342900">
              <a:lnSpc>
                <a:spcPct val="150000"/>
              </a:lnSpc>
              <a:buFont typeface="Arial" pitchFamily="34" charset="0"/>
              <a:buChar char="•"/>
            </a:pPr>
            <a:r>
              <a:rPr lang="es-EC" sz="1800" dirty="0" smtClean="0"/>
              <a:t>Eficiencia del ejecutivo en recuperar la cartera. </a:t>
            </a:r>
            <a:endParaRPr lang="es-ES" sz="1800" dirty="0" smtClean="0"/>
          </a:p>
          <a:p>
            <a:pPr marL="685800" lvl="1" indent="-342900">
              <a:lnSpc>
                <a:spcPct val="150000"/>
              </a:lnSpc>
              <a:buFont typeface="Arial" pitchFamily="34" charset="0"/>
              <a:buChar char="•"/>
            </a:pPr>
            <a:r>
              <a:rPr lang="es-EC" sz="1800" dirty="0" smtClean="0"/>
              <a:t>Eficiencia del ejecutivo en contactar los clientes.</a:t>
            </a:r>
          </a:p>
          <a:p>
            <a:pPr marL="685800" lvl="1" indent="-342900">
              <a:lnSpc>
                <a:spcPct val="150000"/>
              </a:lnSpc>
              <a:buFont typeface="Arial" pitchFamily="34" charset="0"/>
              <a:buChar char="•"/>
            </a:pPr>
            <a:endParaRPr lang="es-ES" sz="1800" dirty="0" smtClean="0"/>
          </a:p>
          <a:p>
            <a:pPr marL="342900" indent="-342900">
              <a:lnSpc>
                <a:spcPct val="150000"/>
              </a:lnSpc>
              <a:buFont typeface="+mj-lt"/>
              <a:buAutoNum type="arabicPeriod" startAt="3"/>
            </a:pPr>
            <a:r>
              <a:rPr lang="es-EC" sz="1800" dirty="0" smtClean="0"/>
              <a:t>Generación de los respaldos periódicos del Data Warehouse para asegurar la disponibilidad de la información en casos de criticidad o desastre ya sea externa o interna.</a:t>
            </a:r>
            <a:endParaRPr lang="es-ES" sz="1800" dirty="0" smtClean="0"/>
          </a:p>
        </p:txBody>
      </p:sp>
      <p:sp>
        <p:nvSpPr>
          <p:cNvPr id="4" name="3 Título"/>
          <p:cNvSpPr>
            <a:spLocks noGrp="1"/>
          </p:cNvSpPr>
          <p:nvPr>
            <p:ph type="title"/>
          </p:nvPr>
        </p:nvSpPr>
        <p:spPr/>
        <p:txBody>
          <a:bodyPr/>
          <a:lstStyle/>
          <a:p>
            <a:endParaRPr lang="es-EC" dirty="0"/>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p:nvPr>
        </p:nvSpPr>
        <p:spPr/>
        <p:txBody>
          <a:bodyPr/>
          <a:lstStyle/>
          <a:p>
            <a:r>
              <a:rPr lang="es-EC" dirty="0" smtClean="0">
                <a:effectLst>
                  <a:outerShdw blurRad="38100" dist="38100" dir="2700000" algn="tl">
                    <a:srgbClr val="000000">
                      <a:alpha val="43137"/>
                    </a:srgbClr>
                  </a:outerShdw>
                </a:effectLst>
              </a:rPr>
              <a:t>Esquema Propuesto</a:t>
            </a:r>
            <a:endParaRPr lang="es-EC" dirty="0">
              <a:effectLst>
                <a:outerShdw blurRad="38100" dist="38100" dir="2700000" algn="tl">
                  <a:srgbClr val="000000">
                    <a:alpha val="43137"/>
                  </a:srgbClr>
                </a:outerShdw>
              </a:effectLst>
            </a:endParaRPr>
          </a:p>
        </p:txBody>
      </p:sp>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graphicFrame>
        <p:nvGraphicFramePr>
          <p:cNvPr id="53249" name="Object 1"/>
          <p:cNvGraphicFramePr>
            <a:graphicFrameLocks noChangeAspect="1"/>
          </p:cNvGraphicFramePr>
          <p:nvPr/>
        </p:nvGraphicFramePr>
        <p:xfrm>
          <a:off x="1621766" y="1030301"/>
          <a:ext cx="6000929" cy="5144954"/>
        </p:xfrm>
        <a:graphic>
          <a:graphicData uri="http://schemas.openxmlformats.org/presentationml/2006/ole">
            <mc:AlternateContent xmlns:mc="http://schemas.openxmlformats.org/markup-compatibility/2006">
              <mc:Choice xmlns:v="urn:schemas-microsoft-com:vml" Requires="v">
                <p:oleObj spid="_x0000_s53252" r:id="rId4" imgW="7696335" imgH="6629400" progId="Visio.Drawing.15">
                  <p:embed/>
                </p:oleObj>
              </mc:Choice>
              <mc:Fallback>
                <p:oleObj r:id="rId4" imgW="7696335" imgH="6629400" progId="Visio.Drawing.15">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1766" y="1030301"/>
                        <a:ext cx="6000929" cy="5144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idx="4294967295"/>
          </p:nvPr>
        </p:nvSpPr>
        <p:spPr>
          <a:xfrm>
            <a:off x="1138687" y="2845309"/>
            <a:ext cx="7418717" cy="595312"/>
          </a:xfrm>
        </p:spPr>
        <p:txBody>
          <a:bodyPr/>
          <a:lstStyle/>
          <a:p>
            <a:r>
              <a:rPr lang="es-EC" sz="4000" b="1" dirty="0" smtClean="0">
                <a:solidFill>
                  <a:schemeClr val="accent3">
                    <a:lumMod val="50000"/>
                  </a:schemeClr>
                </a:solidFill>
                <a:effectLst>
                  <a:outerShdw blurRad="38100" dist="38100" dir="2700000" algn="tl">
                    <a:srgbClr val="000000">
                      <a:alpha val="43137"/>
                    </a:srgbClr>
                  </a:outerShdw>
                </a:effectLst>
              </a:rPr>
              <a:t>5. Conceptos Fundamentales.</a:t>
            </a:r>
            <a:endParaRPr lang="es-EC" sz="4000" b="1" dirty="0">
              <a:solidFill>
                <a:schemeClr val="accent3">
                  <a:lumMod val="50000"/>
                </a:schemeClr>
              </a:solidFill>
              <a:effectLst>
                <a:outerShdw blurRad="38100" dist="38100" dir="2700000" algn="tl">
                  <a:srgbClr val="000000">
                    <a:alpha val="43137"/>
                  </a:srgbClr>
                </a:outerShdw>
              </a:effectLst>
            </a:endParaRPr>
          </a:p>
        </p:txBody>
      </p:sp>
      <p:sp>
        <p:nvSpPr>
          <p:cNvPr id="552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p:nvPr>
        </p:nvSpPr>
        <p:spPr/>
        <p:txBody>
          <a:bodyPr/>
          <a:lstStyle/>
          <a:p>
            <a:r>
              <a:rPr lang="es-ES" sz="2600" b="1" dirty="0" smtClean="0"/>
              <a:t>Inteligencia de Negocios (BI)</a:t>
            </a:r>
            <a:endParaRPr lang="es-EC" sz="2600" b="1" dirty="0"/>
          </a:p>
        </p:txBody>
      </p:sp>
      <p:sp>
        <p:nvSpPr>
          <p:cNvPr id="4" name="3 Marcador de texto"/>
          <p:cNvSpPr>
            <a:spLocks noGrp="1"/>
          </p:cNvSpPr>
          <p:nvPr>
            <p:ph type="body" sz="quarter" idx="11"/>
          </p:nvPr>
        </p:nvSpPr>
        <p:spPr/>
        <p:txBody>
          <a:bodyPr/>
          <a:lstStyle/>
          <a:p>
            <a:endParaRPr lang="es-EC" dirty="0" smtClean="0"/>
          </a:p>
          <a:p>
            <a:pPr>
              <a:lnSpc>
                <a:spcPct val="150000"/>
              </a:lnSpc>
              <a:spcBef>
                <a:spcPct val="50000"/>
              </a:spcBef>
              <a:buNone/>
            </a:pPr>
            <a:r>
              <a:rPr lang="es-ES" sz="2000" b="1" dirty="0" smtClean="0"/>
              <a:t>Esquema del Proceso  de Inteligencia de Negocios (BI):</a:t>
            </a:r>
          </a:p>
        </p:txBody>
      </p:sp>
      <p:sp>
        <p:nvSpPr>
          <p:cNvPr id="552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55297" name="Imagen 21"/>
          <p:cNvPicPr>
            <a:picLocks noChangeAspect="1" noChangeArrowheads="1"/>
          </p:cNvPicPr>
          <p:nvPr/>
        </p:nvPicPr>
        <p:blipFill>
          <a:blip r:embed="rId3" cstate="print"/>
          <a:srcRect/>
          <a:stretch>
            <a:fillRect/>
          </a:stretch>
        </p:blipFill>
        <p:spPr bwMode="auto">
          <a:xfrm>
            <a:off x="161368" y="2588428"/>
            <a:ext cx="8857129" cy="2201180"/>
          </a:xfrm>
          <a:prstGeom prst="rect">
            <a:avLst/>
          </a:prstGeom>
          <a:noFill/>
        </p:spPr>
      </p:pic>
      <p:sp>
        <p:nvSpPr>
          <p:cNvPr id="55299" name="Rectangle 3"/>
          <p:cNvSpPr>
            <a:spLocks noChangeArrowheads="1"/>
          </p:cNvSpPr>
          <p:nvPr/>
        </p:nvSpPr>
        <p:spPr bwMode="auto">
          <a:xfrm>
            <a:off x="2898814" y="5388116"/>
            <a:ext cx="393229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bmk="_Toc378976076">
                <a:ln>
                  <a:noFill/>
                </a:ln>
                <a:solidFill>
                  <a:schemeClr val="tx1"/>
                </a:solidFill>
                <a:effectLst/>
                <a:latin typeface="Arial" pitchFamily="34" charset="0"/>
                <a:ea typeface="Times New Roman" pitchFamily="18" charset="0"/>
                <a:cs typeface="Arial" pitchFamily="34" charset="0"/>
              </a:rPr>
              <a:t>Figura. Fases de BI </a:t>
            </a:r>
            <a:r>
              <a:rPr kumimoji="0" lang="es-EC" sz="1200" b="0" i="0" u="none" strike="noStrike" cap="none" normalizeH="0" baseline="0" dirty="0" smtClean="0" bmk="_Toc378976076">
                <a:ln>
                  <a:noFill/>
                </a:ln>
                <a:solidFill>
                  <a:schemeClr val="tx1"/>
                </a:solidFill>
                <a:effectLst/>
                <a:latin typeface="Arial" pitchFamily="34" charset="0"/>
                <a:ea typeface="Times New Roman" pitchFamily="18" charset="0"/>
                <a:cs typeface="Times New Roman" pitchFamily="18" charset="0"/>
              </a:rPr>
              <a:t>(Bernabeu, Proceso de BI, 2009).</a:t>
            </a: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EC"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p:nvPr>
        </p:nvSpPr>
        <p:spPr/>
        <p:txBody>
          <a:bodyPr/>
          <a:lstStyle/>
          <a:p>
            <a:r>
              <a:rPr lang="es-ES" sz="2600" b="1" dirty="0" smtClean="0"/>
              <a:t>Almacén de Datos (</a:t>
            </a:r>
            <a:r>
              <a:rPr lang="es-EC" sz="2400" b="1" dirty="0" smtClean="0"/>
              <a:t>Data Warehouse</a:t>
            </a:r>
            <a:r>
              <a:rPr lang="es-ES" sz="2600" b="1" dirty="0" smtClean="0"/>
              <a:t>)</a:t>
            </a:r>
            <a:endParaRPr lang="es-EC" sz="2600" b="1" dirty="0"/>
          </a:p>
        </p:txBody>
      </p:sp>
      <p:sp>
        <p:nvSpPr>
          <p:cNvPr id="4" name="3 Marcador de texto"/>
          <p:cNvSpPr>
            <a:spLocks noGrp="1"/>
          </p:cNvSpPr>
          <p:nvPr>
            <p:ph type="body" sz="quarter" idx="11"/>
          </p:nvPr>
        </p:nvSpPr>
        <p:spPr/>
        <p:txBody>
          <a:bodyPr/>
          <a:lstStyle/>
          <a:p>
            <a:pPr>
              <a:lnSpc>
                <a:spcPct val="150000"/>
              </a:lnSpc>
              <a:spcBef>
                <a:spcPct val="50000"/>
              </a:spcBef>
              <a:buNone/>
            </a:pPr>
            <a:endParaRPr lang="es-ES" sz="2000" b="1" dirty="0" smtClean="0"/>
          </a:p>
          <a:p>
            <a:pPr>
              <a:lnSpc>
                <a:spcPct val="150000"/>
              </a:lnSpc>
              <a:spcBef>
                <a:spcPct val="50000"/>
              </a:spcBef>
              <a:buNone/>
            </a:pPr>
            <a:r>
              <a:rPr lang="es-ES" sz="2000" b="1" dirty="0" smtClean="0"/>
              <a:t>Definición:</a:t>
            </a:r>
          </a:p>
          <a:p>
            <a:pPr algn="just">
              <a:lnSpc>
                <a:spcPct val="150000"/>
              </a:lnSpc>
              <a:spcBef>
                <a:spcPct val="50000"/>
              </a:spcBef>
              <a:buNone/>
            </a:pPr>
            <a:r>
              <a:rPr lang="es-EC" sz="2000" dirty="0" smtClean="0"/>
              <a:t>	Según la definición realizada por William Harvey Inmon, también conocido como el padre del Data Warehousing, un Data Warehouse es una colección de datos orientada al negocio, integrada, variante en el tiempo y no volátil para el soporte del proceso de toma de decisiones de la gerencia.</a:t>
            </a:r>
            <a:endParaRPr lang="es-ES" sz="2000" b="1" dirty="0" smtClean="0"/>
          </a:p>
        </p:txBody>
      </p:sp>
      <p:sp>
        <p:nvSpPr>
          <p:cNvPr id="552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1"/>
          </p:nvPr>
        </p:nvSpPr>
        <p:spPr/>
        <p:txBody>
          <a:bodyPr/>
          <a:lstStyle/>
          <a:p>
            <a:pPr>
              <a:lnSpc>
                <a:spcPct val="150000"/>
              </a:lnSpc>
              <a:spcBef>
                <a:spcPct val="50000"/>
              </a:spcBef>
              <a:buNone/>
            </a:pPr>
            <a:r>
              <a:rPr lang="es-ES" sz="2000" b="1" dirty="0" smtClean="0"/>
              <a:t>Características:</a:t>
            </a:r>
          </a:p>
          <a:p>
            <a:pPr algn="just">
              <a:lnSpc>
                <a:spcPct val="150000"/>
              </a:lnSpc>
              <a:spcBef>
                <a:spcPct val="50000"/>
              </a:spcBef>
              <a:buNone/>
            </a:pPr>
            <a:r>
              <a:rPr lang="es-EC" sz="2000" dirty="0" smtClean="0"/>
              <a:t>	Según la definición realizada por William Harvey Inmon, también conocido como el padre del </a:t>
            </a:r>
            <a:r>
              <a:rPr lang="en-US" sz="2000" dirty="0" smtClean="0"/>
              <a:t>Data Warehousing</a:t>
            </a:r>
            <a:r>
              <a:rPr lang="es-EC" sz="2000" dirty="0" smtClean="0"/>
              <a:t>, un Data Warehouse es:</a:t>
            </a:r>
            <a:endParaRPr lang="es-ES" sz="2000" b="1" dirty="0" smtClean="0"/>
          </a:p>
        </p:txBody>
      </p:sp>
      <p:sp>
        <p:nvSpPr>
          <p:cNvPr id="552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graphicFrame>
        <p:nvGraphicFramePr>
          <p:cNvPr id="5" name="4 Diagrama"/>
          <p:cNvGraphicFramePr/>
          <p:nvPr/>
        </p:nvGraphicFramePr>
        <p:xfrm>
          <a:off x="2822343" y="2674189"/>
          <a:ext cx="3474942" cy="3467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Título"/>
          <p:cNvSpPr>
            <a:spLocks noGrp="1"/>
          </p:cNvSpPr>
          <p:nvPr>
            <p:ph type="title"/>
          </p:nvPr>
        </p:nvSpPr>
        <p:spPr/>
        <p:txBody>
          <a:bodyPr/>
          <a:lstStyle/>
          <a:p>
            <a:endParaRPr lang="es-EC"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1"/>
          </p:nvPr>
        </p:nvSpPr>
        <p:spPr/>
        <p:txBody>
          <a:bodyPr/>
          <a:lstStyle/>
          <a:p>
            <a:pPr algn="just">
              <a:lnSpc>
                <a:spcPct val="150000"/>
              </a:lnSpc>
              <a:spcBef>
                <a:spcPct val="50000"/>
              </a:spcBef>
              <a:buNone/>
            </a:pPr>
            <a:r>
              <a:rPr lang="es-EC" sz="2000" dirty="0" smtClean="0"/>
              <a:t>	Es una arquitectura que comprende todos los elementos que interactúan entre sí, para la construcción de un Data Warehouse. El proceso de general se detalla a continuación:</a:t>
            </a:r>
            <a:endParaRPr lang="es-ES" sz="2000" b="1" dirty="0" smtClean="0"/>
          </a:p>
        </p:txBody>
      </p:sp>
      <p:sp>
        <p:nvSpPr>
          <p:cNvPr id="12" name="11 Título"/>
          <p:cNvSpPr>
            <a:spLocks noGrp="1"/>
          </p:cNvSpPr>
          <p:nvPr>
            <p:ph type="title"/>
          </p:nvPr>
        </p:nvSpPr>
        <p:spPr/>
        <p:txBody>
          <a:bodyPr/>
          <a:lstStyle/>
          <a:p>
            <a:r>
              <a:rPr lang="es-EC" sz="2600" b="1" dirty="0" smtClean="0"/>
              <a:t>Data Warehousing</a:t>
            </a:r>
            <a:endParaRPr lang="es-EC" sz="2600" b="1" dirty="0"/>
          </a:p>
        </p:txBody>
      </p:sp>
      <p:sp>
        <p:nvSpPr>
          <p:cNvPr id="552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5" name="4 Imagen"/>
          <p:cNvPicPr/>
          <p:nvPr/>
        </p:nvPicPr>
        <p:blipFill>
          <a:blip r:embed="rId3" cstate="print"/>
          <a:srcRect r="37401"/>
          <a:stretch>
            <a:fillRect/>
          </a:stretch>
        </p:blipFill>
        <p:spPr bwMode="auto">
          <a:xfrm>
            <a:off x="2069976" y="2776193"/>
            <a:ext cx="5107201" cy="2710207"/>
          </a:xfrm>
          <a:prstGeom prst="rect">
            <a:avLst/>
          </a:prstGeom>
          <a:noFill/>
          <a:ln w="9525">
            <a:noFill/>
            <a:miter lim="800000"/>
            <a:headEnd/>
            <a:tailEnd/>
          </a:ln>
        </p:spPr>
      </p:pic>
      <p:sp>
        <p:nvSpPr>
          <p:cNvPr id="69633" name="Rectangle 1"/>
          <p:cNvSpPr>
            <a:spLocks noChangeArrowheads="1"/>
          </p:cNvSpPr>
          <p:nvPr/>
        </p:nvSpPr>
        <p:spPr bwMode="auto">
          <a:xfrm>
            <a:off x="2932982" y="5502752"/>
            <a:ext cx="3571335"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7291388" algn="l"/>
              </a:tabLst>
            </a:pPr>
            <a:r>
              <a:rPr kumimoji="0" lang="en-US" sz="1200" b="1" i="0" u="none" strike="noStrike" cap="none" normalizeH="0" baseline="0" dirty="0" err="1" smtClean="0" bmk="_Toc378976081">
                <a:ln>
                  <a:noFill/>
                </a:ln>
                <a:solidFill>
                  <a:schemeClr val="tx1"/>
                </a:solidFill>
                <a:effectLst/>
                <a:latin typeface="Arial" pitchFamily="34" charset="0"/>
                <a:ea typeface="Times New Roman" pitchFamily="18" charset="0"/>
                <a:cs typeface="Arial" pitchFamily="34" charset="0"/>
              </a:rPr>
              <a:t>Figura</a:t>
            </a:r>
            <a:r>
              <a:rPr kumimoji="0" lang="en-US" sz="1200" b="1" i="0" u="none" strike="noStrike" cap="none" normalizeH="0" baseline="0" dirty="0" smtClean="0" bmk="_Toc378976081">
                <a:ln>
                  <a:noFill/>
                </a:ln>
                <a:solidFill>
                  <a:schemeClr val="tx1"/>
                </a:solidFill>
                <a:effectLst/>
                <a:latin typeface="Arial" pitchFamily="34" charset="0"/>
                <a:ea typeface="Times New Roman" pitchFamily="18" charset="0"/>
                <a:cs typeface="Arial" pitchFamily="34" charset="0"/>
              </a:rPr>
              <a:t>. Data Warehousing, </a:t>
            </a:r>
            <a:r>
              <a:rPr kumimoji="0" lang="en-US" sz="1200" b="1" i="0" u="none" strike="noStrike" cap="none" normalizeH="0" baseline="0" dirty="0" err="1" smtClean="0" bmk="_Toc378976081">
                <a:ln>
                  <a:noFill/>
                </a:ln>
                <a:solidFill>
                  <a:schemeClr val="tx1"/>
                </a:solidFill>
                <a:effectLst/>
                <a:latin typeface="Arial" pitchFamily="34" charset="0"/>
                <a:ea typeface="Times New Roman" pitchFamily="18" charset="0"/>
                <a:cs typeface="Arial" pitchFamily="34" charset="0"/>
              </a:rPr>
              <a:t>arquitectura</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7291388"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(Bernabeu,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Arquitectura</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Data Warehouse, 2009)</a:t>
            </a:r>
            <a:r>
              <a:rPr kumimoji="0" lang="es-ES" sz="12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AutoShape 7"/>
          <p:cNvSpPr>
            <a:spLocks noChangeArrowheads="1"/>
          </p:cNvSpPr>
          <p:nvPr/>
        </p:nvSpPr>
        <p:spPr bwMode="auto">
          <a:xfrm>
            <a:off x="245821" y="2636838"/>
            <a:ext cx="1531937" cy="2017712"/>
          </a:xfrm>
          <a:prstGeom prst="rightArrowCallout">
            <a:avLst>
              <a:gd name="adj1" fmla="val 32927"/>
              <a:gd name="adj2" fmla="val 32927"/>
              <a:gd name="adj3" fmla="val 16667"/>
              <a:gd name="adj4" fmla="val 66667"/>
            </a:avLst>
          </a:prstGeom>
          <a:solidFill>
            <a:schemeClr val="accent1"/>
          </a:solidFill>
          <a:ln w="9525">
            <a:solidFill>
              <a:schemeClr val="tx1"/>
            </a:solidFill>
            <a:miter lim="800000"/>
            <a:headEnd/>
            <a:tailEnd/>
          </a:ln>
        </p:spPr>
        <p:txBody>
          <a:bodyPr wrap="none" anchor="ctr"/>
          <a:lstStyle/>
          <a:p>
            <a:endParaRPr lang="es-EC"/>
          </a:p>
        </p:txBody>
      </p:sp>
      <p:sp>
        <p:nvSpPr>
          <p:cNvPr id="20486" name="AutoShape 8"/>
          <p:cNvSpPr>
            <a:spLocks noChangeArrowheads="1"/>
          </p:cNvSpPr>
          <p:nvPr/>
        </p:nvSpPr>
        <p:spPr bwMode="auto">
          <a:xfrm>
            <a:off x="1834908" y="2647950"/>
            <a:ext cx="1508125" cy="1995488"/>
          </a:xfrm>
          <a:prstGeom prst="rightArrowCallout">
            <a:avLst>
              <a:gd name="adj1" fmla="val 33079"/>
              <a:gd name="adj2" fmla="val 33079"/>
              <a:gd name="adj3" fmla="val 16667"/>
              <a:gd name="adj4" fmla="val 66667"/>
            </a:avLst>
          </a:prstGeom>
          <a:solidFill>
            <a:schemeClr val="accent1"/>
          </a:solidFill>
          <a:ln w="9525">
            <a:solidFill>
              <a:schemeClr val="tx1"/>
            </a:solidFill>
            <a:miter lim="800000"/>
            <a:headEnd/>
            <a:tailEnd/>
          </a:ln>
        </p:spPr>
        <p:txBody>
          <a:bodyPr wrap="none" anchor="ctr"/>
          <a:lstStyle/>
          <a:p>
            <a:endParaRPr lang="es-EC"/>
          </a:p>
        </p:txBody>
      </p:sp>
      <p:sp>
        <p:nvSpPr>
          <p:cNvPr id="20487" name="AutoShape 9"/>
          <p:cNvSpPr>
            <a:spLocks noChangeArrowheads="1"/>
          </p:cNvSpPr>
          <p:nvPr/>
        </p:nvSpPr>
        <p:spPr bwMode="auto">
          <a:xfrm>
            <a:off x="3401771" y="2600325"/>
            <a:ext cx="1508125" cy="2030413"/>
          </a:xfrm>
          <a:prstGeom prst="rightArrowCallout">
            <a:avLst>
              <a:gd name="adj1" fmla="val 33658"/>
              <a:gd name="adj2" fmla="val 33658"/>
              <a:gd name="adj3" fmla="val 16667"/>
              <a:gd name="adj4" fmla="val 66667"/>
            </a:avLst>
          </a:prstGeom>
          <a:solidFill>
            <a:schemeClr val="accent1"/>
          </a:solidFill>
          <a:ln w="9525">
            <a:solidFill>
              <a:schemeClr val="tx1"/>
            </a:solidFill>
            <a:miter lim="800000"/>
            <a:headEnd/>
            <a:tailEnd/>
          </a:ln>
        </p:spPr>
        <p:txBody>
          <a:bodyPr wrap="none" anchor="ctr"/>
          <a:lstStyle/>
          <a:p>
            <a:endParaRPr lang="es-EC"/>
          </a:p>
        </p:txBody>
      </p:sp>
      <p:sp>
        <p:nvSpPr>
          <p:cNvPr id="20488" name="AutoShape 11"/>
          <p:cNvSpPr>
            <a:spLocks noChangeArrowheads="1"/>
          </p:cNvSpPr>
          <p:nvPr/>
        </p:nvSpPr>
        <p:spPr bwMode="auto">
          <a:xfrm>
            <a:off x="1863303" y="3089275"/>
            <a:ext cx="948906" cy="903288"/>
          </a:xfrm>
          <a:prstGeom prst="flowChartMagneticDisk">
            <a:avLst/>
          </a:prstGeom>
          <a:solidFill>
            <a:srgbClr val="FFFF93"/>
          </a:solidFill>
          <a:ln w="9525">
            <a:solidFill>
              <a:schemeClr val="tx1"/>
            </a:solidFill>
            <a:round/>
            <a:headEnd/>
            <a:tailEnd/>
          </a:ln>
        </p:spPr>
        <p:txBody>
          <a:bodyPr wrap="none" anchor="ctr"/>
          <a:lstStyle/>
          <a:p>
            <a:pPr algn="ctr"/>
            <a:r>
              <a:rPr lang="es-ES" sz="1000" b="1" dirty="0" smtClean="0"/>
              <a:t>DESEMBARCO</a:t>
            </a:r>
            <a:endParaRPr lang="es-ES" sz="1000" b="1" dirty="0"/>
          </a:p>
        </p:txBody>
      </p:sp>
      <p:sp>
        <p:nvSpPr>
          <p:cNvPr id="20489" name="AutoShape 13"/>
          <p:cNvSpPr>
            <a:spLocks noChangeArrowheads="1"/>
          </p:cNvSpPr>
          <p:nvPr/>
        </p:nvSpPr>
        <p:spPr bwMode="auto">
          <a:xfrm>
            <a:off x="3557346" y="3074988"/>
            <a:ext cx="711200" cy="903287"/>
          </a:xfrm>
          <a:prstGeom prst="flowChartMagneticDisk">
            <a:avLst/>
          </a:prstGeom>
          <a:solidFill>
            <a:srgbClr val="FFFF93"/>
          </a:solidFill>
          <a:ln w="9525">
            <a:solidFill>
              <a:schemeClr val="tx1"/>
            </a:solidFill>
            <a:round/>
            <a:headEnd/>
            <a:tailEnd/>
          </a:ln>
        </p:spPr>
        <p:txBody>
          <a:bodyPr wrap="none" anchor="ctr"/>
          <a:lstStyle/>
          <a:p>
            <a:pPr algn="ctr"/>
            <a:r>
              <a:rPr lang="es-ES" sz="1000" b="1" dirty="0" smtClean="0"/>
              <a:t>DWH</a:t>
            </a:r>
            <a:endParaRPr lang="es-ES" sz="1000" b="1" dirty="0"/>
          </a:p>
        </p:txBody>
      </p:sp>
      <p:pic>
        <p:nvPicPr>
          <p:cNvPr id="20490" name="Picture 15"/>
          <p:cNvPicPr>
            <a:picLocks noChangeAspect="1" noChangeArrowheads="1"/>
          </p:cNvPicPr>
          <p:nvPr/>
        </p:nvPicPr>
        <p:blipFill>
          <a:blip r:embed="rId3" cstate="print"/>
          <a:srcRect/>
          <a:stretch>
            <a:fillRect/>
          </a:stretch>
        </p:blipFill>
        <p:spPr bwMode="auto">
          <a:xfrm>
            <a:off x="7075995" y="4275766"/>
            <a:ext cx="1895475" cy="844550"/>
          </a:xfrm>
          <a:prstGeom prst="rect">
            <a:avLst/>
          </a:prstGeom>
          <a:noFill/>
          <a:ln w="9525">
            <a:noFill/>
            <a:miter lim="800000"/>
            <a:headEnd/>
            <a:tailEnd/>
          </a:ln>
        </p:spPr>
      </p:pic>
      <p:pic>
        <p:nvPicPr>
          <p:cNvPr id="20491" name="Picture 16"/>
          <p:cNvPicPr>
            <a:picLocks noChangeAspect="1" noChangeArrowheads="1"/>
          </p:cNvPicPr>
          <p:nvPr/>
        </p:nvPicPr>
        <p:blipFill>
          <a:blip r:embed="rId4" cstate="print"/>
          <a:srcRect/>
          <a:stretch>
            <a:fillRect/>
          </a:stretch>
        </p:blipFill>
        <p:spPr bwMode="auto">
          <a:xfrm>
            <a:off x="7495933" y="2251075"/>
            <a:ext cx="1203325" cy="1316038"/>
          </a:xfrm>
          <a:prstGeom prst="rect">
            <a:avLst/>
          </a:prstGeom>
          <a:noFill/>
          <a:ln w="9525">
            <a:noFill/>
            <a:miter lim="800000"/>
            <a:headEnd/>
            <a:tailEnd/>
          </a:ln>
        </p:spPr>
      </p:pic>
      <p:sp>
        <p:nvSpPr>
          <p:cNvPr id="20492" name="Text Box 17"/>
          <p:cNvSpPr txBox="1">
            <a:spLocks noChangeArrowheads="1"/>
          </p:cNvSpPr>
          <p:nvPr/>
        </p:nvSpPr>
        <p:spPr bwMode="auto">
          <a:xfrm>
            <a:off x="1176096" y="3460750"/>
            <a:ext cx="519112" cy="304800"/>
          </a:xfrm>
          <a:prstGeom prst="rect">
            <a:avLst/>
          </a:prstGeom>
          <a:noFill/>
          <a:ln w="9525">
            <a:noFill/>
            <a:miter lim="800000"/>
            <a:headEnd/>
            <a:tailEnd/>
          </a:ln>
        </p:spPr>
        <p:txBody>
          <a:bodyPr>
            <a:spAutoFit/>
          </a:bodyPr>
          <a:lstStyle/>
          <a:p>
            <a:r>
              <a:rPr lang="es-ES" sz="1400" b="1">
                <a:solidFill>
                  <a:schemeClr val="bg1"/>
                </a:solidFill>
              </a:rPr>
              <a:t>ETL</a:t>
            </a:r>
          </a:p>
        </p:txBody>
      </p:sp>
      <p:sp>
        <p:nvSpPr>
          <p:cNvPr id="20493" name="Text Box 18"/>
          <p:cNvSpPr txBox="1">
            <a:spLocks noChangeArrowheads="1"/>
          </p:cNvSpPr>
          <p:nvPr/>
        </p:nvSpPr>
        <p:spPr bwMode="auto">
          <a:xfrm>
            <a:off x="2787408" y="3433763"/>
            <a:ext cx="519113" cy="304800"/>
          </a:xfrm>
          <a:prstGeom prst="rect">
            <a:avLst/>
          </a:prstGeom>
          <a:noFill/>
          <a:ln w="9525">
            <a:noFill/>
            <a:miter lim="800000"/>
            <a:headEnd/>
            <a:tailEnd/>
          </a:ln>
        </p:spPr>
        <p:txBody>
          <a:bodyPr>
            <a:spAutoFit/>
          </a:bodyPr>
          <a:lstStyle/>
          <a:p>
            <a:r>
              <a:rPr lang="es-ES" sz="1400" b="1">
                <a:solidFill>
                  <a:schemeClr val="bg1"/>
                </a:solidFill>
              </a:rPr>
              <a:t>ETL</a:t>
            </a:r>
          </a:p>
        </p:txBody>
      </p:sp>
      <p:sp>
        <p:nvSpPr>
          <p:cNvPr id="20494" name="Text Box 19"/>
          <p:cNvSpPr txBox="1">
            <a:spLocks noChangeArrowheads="1"/>
          </p:cNvSpPr>
          <p:nvPr/>
        </p:nvSpPr>
        <p:spPr bwMode="auto">
          <a:xfrm>
            <a:off x="4344746" y="3424238"/>
            <a:ext cx="519112" cy="304800"/>
          </a:xfrm>
          <a:prstGeom prst="rect">
            <a:avLst/>
          </a:prstGeom>
          <a:noFill/>
          <a:ln w="9525">
            <a:noFill/>
            <a:miter lim="800000"/>
            <a:headEnd/>
            <a:tailEnd/>
          </a:ln>
        </p:spPr>
        <p:txBody>
          <a:bodyPr>
            <a:spAutoFit/>
          </a:bodyPr>
          <a:lstStyle/>
          <a:p>
            <a:r>
              <a:rPr lang="es-ES" sz="1400" b="1" dirty="0">
                <a:solidFill>
                  <a:schemeClr val="bg1"/>
                </a:solidFill>
              </a:rPr>
              <a:t>ETL</a:t>
            </a:r>
          </a:p>
        </p:txBody>
      </p:sp>
      <p:sp>
        <p:nvSpPr>
          <p:cNvPr id="20495" name="AutoShape 20"/>
          <p:cNvSpPr>
            <a:spLocks noChangeArrowheads="1"/>
          </p:cNvSpPr>
          <p:nvPr/>
        </p:nvSpPr>
        <p:spPr bwMode="auto">
          <a:xfrm>
            <a:off x="4970221" y="2506663"/>
            <a:ext cx="1768475" cy="2136775"/>
          </a:xfrm>
          <a:prstGeom prst="leftRightArrowCallout">
            <a:avLst>
              <a:gd name="adj1" fmla="val 30206"/>
              <a:gd name="adj2" fmla="val 30206"/>
              <a:gd name="adj3" fmla="val 12500"/>
              <a:gd name="adj4" fmla="val 50000"/>
            </a:avLst>
          </a:prstGeom>
          <a:solidFill>
            <a:schemeClr val="accent1"/>
          </a:solidFill>
          <a:ln w="9525">
            <a:solidFill>
              <a:schemeClr val="tx1"/>
            </a:solidFill>
            <a:miter lim="800000"/>
            <a:headEnd/>
            <a:tailEnd/>
          </a:ln>
        </p:spPr>
        <p:txBody>
          <a:bodyPr wrap="none" anchor="ctr"/>
          <a:lstStyle/>
          <a:p>
            <a:endParaRPr lang="es-EC"/>
          </a:p>
        </p:txBody>
      </p:sp>
      <p:sp>
        <p:nvSpPr>
          <p:cNvPr id="20497" name="Text Box 22"/>
          <p:cNvSpPr txBox="1">
            <a:spLocks noChangeArrowheads="1"/>
          </p:cNvSpPr>
          <p:nvPr/>
        </p:nvSpPr>
        <p:spPr bwMode="auto">
          <a:xfrm>
            <a:off x="223596" y="2352675"/>
            <a:ext cx="1052512" cy="304800"/>
          </a:xfrm>
          <a:prstGeom prst="rect">
            <a:avLst/>
          </a:prstGeom>
          <a:noFill/>
          <a:ln w="9525">
            <a:noFill/>
            <a:miter lim="800000"/>
            <a:headEnd/>
            <a:tailEnd/>
          </a:ln>
        </p:spPr>
        <p:txBody>
          <a:bodyPr>
            <a:spAutoFit/>
          </a:bodyPr>
          <a:lstStyle/>
          <a:p>
            <a:r>
              <a:rPr lang="es-ES" sz="1400" b="1"/>
              <a:t>FUENTES</a:t>
            </a:r>
          </a:p>
        </p:txBody>
      </p:sp>
      <p:pic>
        <p:nvPicPr>
          <p:cNvPr id="20498" name="Picture 23"/>
          <p:cNvPicPr>
            <a:picLocks noChangeAspect="1" noChangeArrowheads="1"/>
          </p:cNvPicPr>
          <p:nvPr/>
        </p:nvPicPr>
        <p:blipFill>
          <a:blip r:embed="rId5" cstate="print"/>
          <a:srcRect/>
          <a:stretch>
            <a:fillRect/>
          </a:stretch>
        </p:blipFill>
        <p:spPr bwMode="auto">
          <a:xfrm>
            <a:off x="387108" y="3351213"/>
            <a:ext cx="661988" cy="558800"/>
          </a:xfrm>
          <a:prstGeom prst="rect">
            <a:avLst/>
          </a:prstGeom>
          <a:noFill/>
          <a:ln w="9525">
            <a:noFill/>
            <a:miter lim="800000"/>
            <a:headEnd/>
            <a:tailEnd/>
          </a:ln>
        </p:spPr>
      </p:pic>
      <p:sp>
        <p:nvSpPr>
          <p:cNvPr id="20499" name="Text Box 25"/>
          <p:cNvSpPr txBox="1">
            <a:spLocks noChangeArrowheads="1"/>
          </p:cNvSpPr>
          <p:nvPr/>
        </p:nvSpPr>
        <p:spPr bwMode="auto">
          <a:xfrm>
            <a:off x="233121" y="3060700"/>
            <a:ext cx="922337" cy="244475"/>
          </a:xfrm>
          <a:prstGeom prst="rect">
            <a:avLst/>
          </a:prstGeom>
          <a:noFill/>
          <a:ln w="9525">
            <a:noFill/>
            <a:miter lim="800000"/>
            <a:headEnd/>
            <a:tailEnd/>
          </a:ln>
        </p:spPr>
        <p:txBody>
          <a:bodyPr>
            <a:spAutoFit/>
          </a:bodyPr>
          <a:lstStyle/>
          <a:p>
            <a:r>
              <a:rPr lang="es-ES" sz="1000" b="1"/>
              <a:t>ARCHIVOS</a:t>
            </a:r>
          </a:p>
        </p:txBody>
      </p:sp>
      <p:sp>
        <p:nvSpPr>
          <p:cNvPr id="20500" name="Text Box 26"/>
          <p:cNvSpPr txBox="1">
            <a:spLocks noChangeArrowheads="1"/>
          </p:cNvSpPr>
          <p:nvPr/>
        </p:nvSpPr>
        <p:spPr bwMode="auto">
          <a:xfrm>
            <a:off x="7390949" y="1871573"/>
            <a:ext cx="1385887" cy="307777"/>
          </a:xfrm>
          <a:prstGeom prst="rect">
            <a:avLst/>
          </a:prstGeom>
          <a:noFill/>
          <a:ln w="9525">
            <a:noFill/>
            <a:miter lim="800000"/>
            <a:headEnd/>
            <a:tailEnd/>
          </a:ln>
        </p:spPr>
        <p:txBody>
          <a:bodyPr>
            <a:spAutoFit/>
          </a:bodyPr>
          <a:lstStyle/>
          <a:p>
            <a:pPr algn="ctr"/>
            <a:r>
              <a:rPr lang="es-ES" sz="1400" b="1" dirty="0" smtClean="0"/>
              <a:t>SATB WEB</a:t>
            </a:r>
            <a:endParaRPr lang="es-ES" sz="1400" b="1" dirty="0"/>
          </a:p>
        </p:txBody>
      </p:sp>
      <p:sp>
        <p:nvSpPr>
          <p:cNvPr id="20501" name="AutoShape 28"/>
          <p:cNvSpPr>
            <a:spLocks noChangeArrowheads="1"/>
          </p:cNvSpPr>
          <p:nvPr/>
        </p:nvSpPr>
        <p:spPr bwMode="auto">
          <a:xfrm>
            <a:off x="5193102" y="2156603"/>
            <a:ext cx="1380226" cy="946509"/>
          </a:xfrm>
          <a:prstGeom prst="curvedDownArrow">
            <a:avLst>
              <a:gd name="adj1" fmla="val 20000"/>
              <a:gd name="adj2" fmla="val 40000"/>
              <a:gd name="adj3" fmla="val 40822"/>
            </a:avLst>
          </a:prstGeom>
          <a:solidFill>
            <a:srgbClr val="339966"/>
          </a:solidFill>
          <a:ln w="9525">
            <a:solidFill>
              <a:schemeClr val="tx1"/>
            </a:solidFill>
            <a:miter lim="800000"/>
            <a:headEnd/>
            <a:tailEnd/>
          </a:ln>
        </p:spPr>
        <p:txBody>
          <a:bodyPr wrap="none" anchor="ctr"/>
          <a:lstStyle/>
          <a:p>
            <a:endParaRPr lang="es-EC"/>
          </a:p>
        </p:txBody>
      </p:sp>
      <p:sp>
        <p:nvSpPr>
          <p:cNvPr id="20502" name="Text Box 29"/>
          <p:cNvSpPr txBox="1">
            <a:spLocks noChangeArrowheads="1"/>
          </p:cNvSpPr>
          <p:nvPr/>
        </p:nvSpPr>
        <p:spPr bwMode="auto">
          <a:xfrm>
            <a:off x="5140562" y="1281950"/>
            <a:ext cx="1385888" cy="457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r>
              <a:rPr lang="es-ES" sz="1200" b="1" dirty="0"/>
              <a:t>CÁLCULO INDICADORES</a:t>
            </a:r>
          </a:p>
        </p:txBody>
      </p:sp>
      <p:sp>
        <p:nvSpPr>
          <p:cNvPr id="20503" name="Text Box 30"/>
          <p:cNvSpPr txBox="1">
            <a:spLocks noChangeArrowheads="1"/>
          </p:cNvSpPr>
          <p:nvPr/>
        </p:nvSpPr>
        <p:spPr bwMode="auto">
          <a:xfrm>
            <a:off x="2316580" y="2234451"/>
            <a:ext cx="1990725" cy="304800"/>
          </a:xfrm>
          <a:prstGeom prst="rect">
            <a:avLst/>
          </a:prstGeom>
          <a:noFill/>
          <a:ln w="9525">
            <a:noFill/>
            <a:miter lim="800000"/>
            <a:headEnd/>
            <a:tailEnd/>
          </a:ln>
        </p:spPr>
        <p:txBody>
          <a:bodyPr>
            <a:spAutoFit/>
          </a:bodyPr>
          <a:lstStyle/>
          <a:p>
            <a:r>
              <a:rPr lang="es-ES" sz="1400" b="1" dirty="0" smtClean="0"/>
              <a:t>DATAWAREHOUSE</a:t>
            </a:r>
            <a:endParaRPr lang="es-ES" sz="1400" b="1" dirty="0"/>
          </a:p>
        </p:txBody>
      </p:sp>
      <p:sp>
        <p:nvSpPr>
          <p:cNvPr id="20504" name="Text Box 31"/>
          <p:cNvSpPr txBox="1">
            <a:spLocks noChangeArrowheads="1"/>
          </p:cNvSpPr>
          <p:nvPr/>
        </p:nvSpPr>
        <p:spPr bwMode="auto">
          <a:xfrm>
            <a:off x="5467707" y="2761890"/>
            <a:ext cx="1052513" cy="304800"/>
          </a:xfrm>
          <a:prstGeom prst="rect">
            <a:avLst/>
          </a:prstGeom>
          <a:noFill/>
          <a:ln w="9525">
            <a:noFill/>
            <a:miter lim="800000"/>
            <a:headEnd/>
            <a:tailEnd/>
          </a:ln>
        </p:spPr>
        <p:txBody>
          <a:bodyPr>
            <a:spAutoFit/>
          </a:bodyPr>
          <a:lstStyle/>
          <a:p>
            <a:r>
              <a:rPr lang="es-ES" sz="1400" b="1" dirty="0" smtClean="0">
                <a:solidFill>
                  <a:schemeClr val="bg1"/>
                </a:solidFill>
              </a:rPr>
              <a:t>CUBO</a:t>
            </a:r>
            <a:endParaRPr lang="es-ES" sz="1400" b="1" dirty="0">
              <a:solidFill>
                <a:schemeClr val="bg1"/>
              </a:solidFill>
            </a:endParaRPr>
          </a:p>
        </p:txBody>
      </p:sp>
      <p:sp>
        <p:nvSpPr>
          <p:cNvPr id="20506" name="Text Box 33"/>
          <p:cNvSpPr txBox="1">
            <a:spLocks noChangeArrowheads="1"/>
          </p:cNvSpPr>
          <p:nvPr/>
        </p:nvSpPr>
        <p:spPr bwMode="auto">
          <a:xfrm>
            <a:off x="6635508" y="3303588"/>
            <a:ext cx="1052513" cy="214312"/>
          </a:xfrm>
          <a:prstGeom prst="rect">
            <a:avLst/>
          </a:prstGeom>
          <a:noFill/>
          <a:ln w="9525">
            <a:noFill/>
            <a:miter lim="800000"/>
            <a:headEnd/>
            <a:tailEnd/>
          </a:ln>
        </p:spPr>
        <p:txBody>
          <a:bodyPr>
            <a:spAutoFit/>
          </a:bodyPr>
          <a:lstStyle/>
          <a:p>
            <a:r>
              <a:rPr lang="es-ES" sz="800" b="1"/>
              <a:t>INDICADORES</a:t>
            </a:r>
          </a:p>
        </p:txBody>
      </p:sp>
      <p:sp>
        <p:nvSpPr>
          <p:cNvPr id="20507" name="AutoShape 34"/>
          <p:cNvSpPr>
            <a:spLocks noChangeArrowheads="1"/>
          </p:cNvSpPr>
          <p:nvPr/>
        </p:nvSpPr>
        <p:spPr bwMode="auto">
          <a:xfrm rot="10800000">
            <a:off x="6659590" y="2898475"/>
            <a:ext cx="741871" cy="178010"/>
          </a:xfrm>
          <a:prstGeom prst="leftArrow">
            <a:avLst>
              <a:gd name="adj1" fmla="val 50000"/>
              <a:gd name="adj2" fmla="val 199193"/>
            </a:avLst>
          </a:prstGeom>
          <a:solidFill>
            <a:srgbClr val="339966"/>
          </a:solidFill>
          <a:ln w="9525">
            <a:solidFill>
              <a:schemeClr val="tx1"/>
            </a:solidFill>
            <a:miter lim="800000"/>
            <a:headEnd/>
            <a:tailEnd/>
          </a:ln>
        </p:spPr>
        <p:txBody>
          <a:bodyPr wrap="none" anchor="ctr"/>
          <a:lstStyle/>
          <a:p>
            <a:endParaRPr lang="es-EC"/>
          </a:p>
        </p:txBody>
      </p:sp>
      <p:sp>
        <p:nvSpPr>
          <p:cNvPr id="20509" name="Text Box 38"/>
          <p:cNvSpPr txBox="1">
            <a:spLocks noChangeArrowheads="1"/>
          </p:cNvSpPr>
          <p:nvPr/>
        </p:nvSpPr>
        <p:spPr bwMode="auto">
          <a:xfrm>
            <a:off x="7202213" y="3742846"/>
            <a:ext cx="1441450" cy="523220"/>
          </a:xfrm>
          <a:prstGeom prst="rect">
            <a:avLst/>
          </a:prstGeom>
          <a:noFill/>
          <a:ln w="9525">
            <a:noFill/>
            <a:miter lim="800000"/>
            <a:headEnd/>
            <a:tailEnd/>
          </a:ln>
        </p:spPr>
        <p:txBody>
          <a:bodyPr wrap="square">
            <a:spAutoFit/>
          </a:bodyPr>
          <a:lstStyle/>
          <a:p>
            <a:pPr algn="ctr"/>
            <a:r>
              <a:rPr lang="es-ES" sz="1400" b="1" dirty="0" smtClean="0"/>
              <a:t>SATB ESCRITORIO</a:t>
            </a:r>
            <a:endParaRPr lang="es-ES" sz="1400" b="1" dirty="0"/>
          </a:p>
        </p:txBody>
      </p:sp>
      <p:sp>
        <p:nvSpPr>
          <p:cNvPr id="31" name="30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6. Arquitectura Propuesta DWH - KPI</a:t>
            </a:r>
            <a:endParaRPr lang="es-EC" b="1" dirty="0">
              <a:effectLst>
                <a:outerShdw blurRad="38100" dist="38100" dir="2700000" algn="tl">
                  <a:srgbClr val="000000">
                    <a:alpha val="43137"/>
                  </a:srgbClr>
                </a:outerShdw>
              </a:effectLst>
            </a:endParaRPr>
          </a:p>
        </p:txBody>
      </p:sp>
      <p:sp>
        <p:nvSpPr>
          <p:cNvPr id="32" name="AutoShape 28"/>
          <p:cNvSpPr>
            <a:spLocks noChangeArrowheads="1"/>
          </p:cNvSpPr>
          <p:nvPr/>
        </p:nvSpPr>
        <p:spPr bwMode="auto">
          <a:xfrm rot="10800000">
            <a:off x="5072329" y="4208403"/>
            <a:ext cx="1449240" cy="1019205"/>
          </a:xfrm>
          <a:prstGeom prst="curvedDownArrow">
            <a:avLst>
              <a:gd name="adj1" fmla="val 20000"/>
              <a:gd name="adj2" fmla="val 42692"/>
              <a:gd name="adj3" fmla="val 40822"/>
            </a:avLst>
          </a:prstGeom>
          <a:solidFill>
            <a:srgbClr val="339966"/>
          </a:solidFill>
          <a:ln w="9525">
            <a:solidFill>
              <a:schemeClr val="tx1"/>
            </a:solidFill>
            <a:miter lim="800000"/>
            <a:headEnd/>
            <a:tailEnd/>
          </a:ln>
        </p:spPr>
        <p:txBody>
          <a:bodyPr wrap="none" anchor="ctr"/>
          <a:lstStyle/>
          <a:p>
            <a:endParaRPr lang="es-EC"/>
          </a:p>
        </p:txBody>
      </p:sp>
      <p:sp>
        <p:nvSpPr>
          <p:cNvPr id="33" name="Text Box 29"/>
          <p:cNvSpPr txBox="1">
            <a:spLocks noChangeArrowheads="1"/>
          </p:cNvSpPr>
          <p:nvPr/>
        </p:nvSpPr>
        <p:spPr bwMode="auto">
          <a:xfrm>
            <a:off x="810880" y="1296326"/>
            <a:ext cx="1224951" cy="46166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1200" b="1" dirty="0" smtClean="0"/>
              <a:t>CARGA  </a:t>
            </a:r>
          </a:p>
          <a:p>
            <a:pPr algn="ctr"/>
            <a:r>
              <a:rPr lang="es-ES" sz="1200" b="1" dirty="0" smtClean="0"/>
              <a:t>INICIAL</a:t>
            </a:r>
            <a:endParaRPr lang="es-ES" sz="1200" b="1" dirty="0"/>
          </a:p>
        </p:txBody>
      </p:sp>
      <p:sp>
        <p:nvSpPr>
          <p:cNvPr id="34" name="Text Box 29"/>
          <p:cNvSpPr txBox="1">
            <a:spLocks noChangeArrowheads="1"/>
          </p:cNvSpPr>
          <p:nvPr/>
        </p:nvSpPr>
        <p:spPr bwMode="auto">
          <a:xfrm>
            <a:off x="2432643" y="1293449"/>
            <a:ext cx="1724416" cy="46166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1200" b="1" dirty="0" smtClean="0"/>
              <a:t>CARGA ALMACÉN DEDATOS</a:t>
            </a:r>
            <a:endParaRPr lang="es-ES" sz="1200" b="1" dirty="0"/>
          </a:p>
        </p:txBody>
      </p:sp>
      <p:sp>
        <p:nvSpPr>
          <p:cNvPr id="35" name="34 Rectángulo"/>
          <p:cNvSpPr/>
          <p:nvPr/>
        </p:nvSpPr>
        <p:spPr bwMode="auto">
          <a:xfrm>
            <a:off x="1673521" y="2173857"/>
            <a:ext cx="2881223" cy="2794958"/>
          </a:xfrm>
          <a:prstGeom prst="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122238" marR="0" indent="-122238" algn="l" defTabSz="914400" rtl="0" eaLnBrk="1" fontAlgn="base" latinLnBrk="0" hangingPunct="1">
              <a:lnSpc>
                <a:spcPct val="100000"/>
              </a:lnSpc>
              <a:spcBef>
                <a:spcPct val="20000"/>
              </a:spcBef>
              <a:spcAft>
                <a:spcPct val="0"/>
              </a:spcAft>
              <a:buClr>
                <a:srgbClr val="4E84C4"/>
              </a:buClr>
              <a:buSzTx/>
              <a:buFontTx/>
              <a:buChar char="•"/>
              <a:tabLst/>
            </a:pPr>
            <a:endParaRPr kumimoji="0" lang="es-EC" sz="1600" b="0" i="0" u="none" strike="noStrike" cap="none" normalizeH="0" baseline="0" smtClean="0">
              <a:ln>
                <a:noFill/>
              </a:ln>
              <a:solidFill>
                <a:schemeClr val="tx1"/>
              </a:solidFill>
              <a:effectLst/>
              <a:latin typeface="Arial" charset="0"/>
            </a:endParaRPr>
          </a:p>
        </p:txBody>
      </p:sp>
      <p:sp>
        <p:nvSpPr>
          <p:cNvPr id="36" name="AutoShape 34"/>
          <p:cNvSpPr>
            <a:spLocks noChangeArrowheads="1"/>
          </p:cNvSpPr>
          <p:nvPr/>
        </p:nvSpPr>
        <p:spPr bwMode="auto">
          <a:xfrm rot="10800000">
            <a:off x="6656715" y="3879012"/>
            <a:ext cx="741871" cy="178010"/>
          </a:xfrm>
          <a:prstGeom prst="leftArrow">
            <a:avLst>
              <a:gd name="adj1" fmla="val 50000"/>
              <a:gd name="adj2" fmla="val 199193"/>
            </a:avLst>
          </a:prstGeom>
          <a:solidFill>
            <a:srgbClr val="339966"/>
          </a:solidFill>
          <a:ln w="9525">
            <a:solidFill>
              <a:schemeClr val="tx1"/>
            </a:solidFill>
            <a:miter lim="800000"/>
            <a:headEnd/>
            <a:tailEnd/>
          </a:ln>
        </p:spPr>
        <p:txBody>
          <a:bodyPr wrap="none" anchor="ctr"/>
          <a:lstStyle/>
          <a:p>
            <a:endParaRPr lang="es-EC"/>
          </a:p>
        </p:txBody>
      </p:sp>
      <p:sp>
        <p:nvSpPr>
          <p:cNvPr id="37" name="36 Cubo"/>
          <p:cNvSpPr/>
          <p:nvPr/>
        </p:nvSpPr>
        <p:spPr bwMode="auto">
          <a:xfrm>
            <a:off x="5469147" y="3278038"/>
            <a:ext cx="741871" cy="586596"/>
          </a:xfrm>
          <a:prstGeom prst="cub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122238" marR="0" indent="-122238" algn="l" defTabSz="914400" rtl="0" eaLnBrk="1" fontAlgn="base" latinLnBrk="0" hangingPunct="1">
              <a:lnSpc>
                <a:spcPct val="100000"/>
              </a:lnSpc>
              <a:spcBef>
                <a:spcPct val="20000"/>
              </a:spcBef>
              <a:spcAft>
                <a:spcPct val="0"/>
              </a:spcAft>
              <a:buClr>
                <a:srgbClr val="4E84C4"/>
              </a:buClr>
              <a:buSzTx/>
              <a:buFontTx/>
              <a:buChar char="•"/>
              <a:tabLst/>
            </a:pPr>
            <a:endParaRPr kumimoji="0" lang="es-EC" sz="1600" b="0" i="0" u="none" strike="noStrike" cap="none" normalizeH="0" baseline="0" smtClean="0">
              <a:ln>
                <a:noFill/>
              </a:ln>
              <a:solidFill>
                <a:schemeClr val="tx1"/>
              </a:solidFill>
              <a:effectLst/>
              <a:latin typeface="Arial" charset="0"/>
            </a:endParaRPr>
          </a:p>
        </p:txBody>
      </p:sp>
      <p:sp>
        <p:nvSpPr>
          <p:cNvPr id="38" name="Text Box 29"/>
          <p:cNvSpPr txBox="1">
            <a:spLocks noChangeArrowheads="1"/>
          </p:cNvSpPr>
          <p:nvPr/>
        </p:nvSpPr>
        <p:spPr bwMode="auto">
          <a:xfrm>
            <a:off x="7397808" y="1382594"/>
            <a:ext cx="1385888" cy="27699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r>
              <a:rPr lang="es-ES" sz="1200" b="1" dirty="0" smtClean="0"/>
              <a:t>PRESENTACIÓN</a:t>
            </a:r>
            <a:endParaRPr lang="es-ES" sz="1200" b="1" dirty="0"/>
          </a:p>
        </p:txBody>
      </p:sp>
    </p:spTree>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idx="4294967295"/>
          </p:nvPr>
        </p:nvSpPr>
        <p:spPr>
          <a:xfrm>
            <a:off x="2984741" y="2845309"/>
            <a:ext cx="5572664" cy="595312"/>
          </a:xfrm>
        </p:spPr>
        <p:txBody>
          <a:bodyPr/>
          <a:lstStyle/>
          <a:p>
            <a:r>
              <a:rPr lang="es-EC" sz="4000" b="1" dirty="0" smtClean="0">
                <a:solidFill>
                  <a:schemeClr val="accent3">
                    <a:lumMod val="50000"/>
                  </a:schemeClr>
                </a:solidFill>
                <a:effectLst>
                  <a:outerShdw blurRad="38100" dist="38100" dir="2700000" algn="tl">
                    <a:srgbClr val="000000">
                      <a:alpha val="43137"/>
                    </a:srgbClr>
                  </a:outerShdw>
                </a:effectLst>
              </a:rPr>
              <a:t>7. Metodología.</a:t>
            </a:r>
            <a:endParaRPr lang="es-EC" sz="4000" b="1" dirty="0">
              <a:solidFill>
                <a:schemeClr val="accent3">
                  <a:lumMod val="50000"/>
                </a:schemeClr>
              </a:solidFill>
              <a:effectLst>
                <a:outerShdw blurRad="38100" dist="38100" dir="2700000" algn="tl">
                  <a:srgbClr val="000000">
                    <a:alpha val="43137"/>
                  </a:srgbClr>
                </a:outerShdw>
              </a:effectLst>
            </a:endParaRPr>
          </a:p>
        </p:txBody>
      </p:sp>
      <p:sp>
        <p:nvSpPr>
          <p:cNvPr id="552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p:nvPr>
        </p:nvSpPr>
        <p:spPr/>
        <p:txBody>
          <a:bodyPr/>
          <a:lstStyle/>
          <a:p>
            <a:r>
              <a:rPr lang="es-EC" b="1" u="sng" dirty="0" smtClean="0">
                <a:effectLst>
                  <a:outerShdw blurRad="38100" dist="38100" dir="2700000" algn="tl">
                    <a:srgbClr val="000000">
                      <a:alpha val="43137"/>
                    </a:srgbClr>
                  </a:outerShdw>
                </a:effectLst>
              </a:rPr>
              <a:t>Acrónimos</a:t>
            </a:r>
            <a:endParaRPr lang="es-EC" b="1" u="sng" dirty="0">
              <a:effectLst>
                <a:outerShdw blurRad="38100" dist="38100" dir="2700000" algn="tl">
                  <a:srgbClr val="000000">
                    <a:alpha val="43137"/>
                  </a:srgbClr>
                </a:outerShdw>
              </a:effectLst>
            </a:endParaRPr>
          </a:p>
        </p:txBody>
      </p:sp>
      <p:sp>
        <p:nvSpPr>
          <p:cNvPr id="13" name="12 Marcador de texto"/>
          <p:cNvSpPr>
            <a:spLocks noGrp="1"/>
          </p:cNvSpPr>
          <p:nvPr>
            <p:ph type="body" sz="quarter" idx="11"/>
          </p:nvPr>
        </p:nvSpPr>
        <p:spPr/>
        <p:txBody>
          <a:bodyPr/>
          <a:lstStyle/>
          <a:p>
            <a:pPr>
              <a:lnSpc>
                <a:spcPct val="150000"/>
              </a:lnSpc>
            </a:pPr>
            <a:endParaRPr lang="es-EC" sz="2000" dirty="0" smtClean="0"/>
          </a:p>
          <a:p>
            <a:pPr>
              <a:lnSpc>
                <a:spcPct val="150000"/>
              </a:lnSpc>
            </a:pPr>
            <a:r>
              <a:rPr lang="es-EC" sz="2000" b="1" dirty="0" smtClean="0"/>
              <a:t>BI.-</a:t>
            </a:r>
            <a:r>
              <a:rPr lang="es-EC" sz="2000" dirty="0" smtClean="0"/>
              <a:t> </a:t>
            </a:r>
            <a:r>
              <a:rPr lang="en-US" sz="2000" dirty="0" smtClean="0"/>
              <a:t>(Business Intelligent</a:t>
            </a:r>
            <a:r>
              <a:rPr lang="es-EC" sz="2000" dirty="0" smtClean="0"/>
              <a:t>) Inteligencia de Negocios.</a:t>
            </a:r>
          </a:p>
          <a:p>
            <a:pPr>
              <a:lnSpc>
                <a:spcPct val="150000"/>
              </a:lnSpc>
            </a:pPr>
            <a:r>
              <a:rPr lang="es-EC" sz="2000" b="1" dirty="0" smtClean="0"/>
              <a:t>ETL.-</a:t>
            </a:r>
            <a:r>
              <a:rPr lang="es-EC" sz="2000" dirty="0" smtClean="0"/>
              <a:t> (</a:t>
            </a:r>
            <a:r>
              <a:rPr lang="en-US" sz="2000" dirty="0" smtClean="0"/>
              <a:t>Extract, Transform and Load</a:t>
            </a:r>
            <a:r>
              <a:rPr lang="es-ES" sz="2000" dirty="0" smtClean="0"/>
              <a:t>) Extraer, transformar y cargar.</a:t>
            </a:r>
            <a:endParaRPr lang="es-EC" sz="2000" dirty="0" smtClean="0"/>
          </a:p>
          <a:p>
            <a:pPr>
              <a:lnSpc>
                <a:spcPct val="150000"/>
              </a:lnSpc>
            </a:pPr>
            <a:r>
              <a:rPr lang="es-EC" sz="2000" b="1" dirty="0" smtClean="0"/>
              <a:t>TBSearch.-</a:t>
            </a:r>
            <a:r>
              <a:rPr lang="es-EC" sz="2000" dirty="0" smtClean="0"/>
              <a:t> Sistema para la búsqueda de clientes.</a:t>
            </a:r>
          </a:p>
          <a:p>
            <a:pPr>
              <a:lnSpc>
                <a:spcPct val="150000"/>
              </a:lnSpc>
            </a:pPr>
            <a:r>
              <a:rPr lang="es-EC" sz="2000" b="1" dirty="0" smtClean="0"/>
              <a:t>SATB.-</a:t>
            </a:r>
            <a:r>
              <a:rPr lang="es-EC" sz="2000" dirty="0" smtClean="0"/>
              <a:t> Nomenclatura del aplicativo BI creado como solución. </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Título"/>
          <p:cNvSpPr>
            <a:spLocks noGrp="1"/>
          </p:cNvSpPr>
          <p:nvPr>
            <p:ph type="title"/>
          </p:nvPr>
        </p:nvSpPr>
        <p:spPr/>
        <p:txBody>
          <a:bodyPr/>
          <a:lstStyle/>
          <a:p>
            <a:r>
              <a:rPr lang="es-EC" b="1" dirty="0" smtClean="0"/>
              <a:t>Fases Metodología Hefesto</a:t>
            </a:r>
            <a:endParaRPr lang="es-EC" b="1" dirty="0"/>
          </a:p>
        </p:txBody>
      </p:sp>
      <p:sp>
        <p:nvSpPr>
          <p:cNvPr id="34" name="Text Box 29"/>
          <p:cNvSpPr txBox="1">
            <a:spLocks noChangeArrowheads="1"/>
          </p:cNvSpPr>
          <p:nvPr/>
        </p:nvSpPr>
        <p:spPr bwMode="auto">
          <a:xfrm>
            <a:off x="1086922" y="1431471"/>
            <a:ext cx="2346390" cy="40011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2000" b="1" dirty="0" smtClean="0"/>
              <a:t>FASE ANÁLISIS</a:t>
            </a:r>
            <a:endParaRPr lang="es-ES" sz="2000" b="1" dirty="0"/>
          </a:p>
        </p:txBody>
      </p:sp>
      <p:sp>
        <p:nvSpPr>
          <p:cNvPr id="38" name="Text Box 29"/>
          <p:cNvSpPr txBox="1">
            <a:spLocks noChangeArrowheads="1"/>
          </p:cNvSpPr>
          <p:nvPr/>
        </p:nvSpPr>
        <p:spPr bwMode="auto">
          <a:xfrm>
            <a:off x="5779699" y="1399847"/>
            <a:ext cx="2124103" cy="40011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2000" b="1" dirty="0" smtClean="0"/>
              <a:t>FASE DISEÑO</a:t>
            </a:r>
            <a:endParaRPr lang="es-ES" sz="2000" b="1" dirty="0"/>
          </a:p>
        </p:txBody>
      </p:sp>
      <p:pic>
        <p:nvPicPr>
          <p:cNvPr id="39" name="38 Imagen"/>
          <p:cNvPicPr/>
          <p:nvPr/>
        </p:nvPicPr>
        <p:blipFill>
          <a:blip r:embed="rId3" cstate="print">
            <a:extLst>
              <a:ext uri="{28A0092B-C50C-407E-A947-70E740481C1C}">
                <a14:useLocalDpi xmlns:a14="http://schemas.microsoft.com/office/drawing/2010/main" val="0"/>
              </a:ext>
            </a:extLst>
          </a:blip>
          <a:srcRect b="47618"/>
          <a:stretch>
            <a:fillRect/>
          </a:stretch>
        </p:blipFill>
        <p:spPr bwMode="auto">
          <a:xfrm>
            <a:off x="722653" y="2115999"/>
            <a:ext cx="3176485" cy="3335895"/>
          </a:xfrm>
          <a:prstGeom prst="rect">
            <a:avLst/>
          </a:prstGeom>
          <a:noFill/>
          <a:ln>
            <a:noFill/>
          </a:ln>
        </p:spPr>
      </p:pic>
      <p:pic>
        <p:nvPicPr>
          <p:cNvPr id="40" name="39 Imagen"/>
          <p:cNvPicPr/>
          <p:nvPr/>
        </p:nvPicPr>
        <p:blipFill>
          <a:blip r:embed="rId3" cstate="print">
            <a:extLst>
              <a:ext uri="{28A0092B-C50C-407E-A947-70E740481C1C}">
                <a14:useLocalDpi xmlns:a14="http://schemas.microsoft.com/office/drawing/2010/main" val="0"/>
              </a:ext>
            </a:extLst>
          </a:blip>
          <a:srcRect t="52322"/>
          <a:stretch>
            <a:fillRect/>
          </a:stretch>
        </p:blipFill>
        <p:spPr bwMode="auto">
          <a:xfrm>
            <a:off x="5222767" y="2018581"/>
            <a:ext cx="3162107" cy="315726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Título"/>
          <p:cNvSpPr>
            <a:spLocks noGrp="1"/>
          </p:cNvSpPr>
          <p:nvPr>
            <p:ph type="title"/>
          </p:nvPr>
        </p:nvSpPr>
        <p:spPr/>
        <p:txBody>
          <a:bodyPr/>
          <a:lstStyle/>
          <a:p>
            <a:r>
              <a:rPr lang="es-EC" b="1" dirty="0" smtClean="0"/>
              <a:t>Aplicación dentro del Proyecto</a:t>
            </a:r>
            <a:endParaRPr lang="es-EC" b="1" dirty="0"/>
          </a:p>
        </p:txBody>
      </p:sp>
      <p:sp>
        <p:nvSpPr>
          <p:cNvPr id="34" name="Text Box 29"/>
          <p:cNvSpPr txBox="1">
            <a:spLocks noChangeArrowheads="1"/>
          </p:cNvSpPr>
          <p:nvPr/>
        </p:nvSpPr>
        <p:spPr bwMode="auto">
          <a:xfrm>
            <a:off x="379555" y="1000665"/>
            <a:ext cx="3001999" cy="33855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s-ES" b="1" dirty="0" smtClean="0"/>
              <a:t>Análisis de Requerimientos</a:t>
            </a:r>
            <a:endParaRPr lang="es-ES" b="1" dirty="0"/>
          </a:p>
        </p:txBody>
      </p:sp>
      <p:sp>
        <p:nvSpPr>
          <p:cNvPr id="819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1923" name="Rectangle 3"/>
          <p:cNvSpPr>
            <a:spLocks noChangeArrowheads="1"/>
          </p:cNvSpPr>
          <p:nvPr/>
        </p:nvSpPr>
        <p:spPr bwMode="auto">
          <a:xfrm>
            <a:off x="3122762" y="5722815"/>
            <a:ext cx="3381556"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7291388" algn="l"/>
              </a:tabLst>
            </a:pPr>
            <a:r>
              <a:rPr kumimoji="0" lang="es-EC" sz="1000" b="1" i="0" u="none" strike="noStrike" cap="none" normalizeH="0" baseline="0" dirty="0" smtClean="0" bmk="_Toc378976104">
                <a:ln>
                  <a:noFill/>
                </a:ln>
                <a:solidFill>
                  <a:schemeClr val="tx1"/>
                </a:solidFill>
                <a:effectLst/>
                <a:latin typeface="Arial" pitchFamily="34" charset="0"/>
                <a:ea typeface="Times New Roman" pitchFamily="18" charset="0"/>
                <a:cs typeface="Arial" pitchFamily="34" charset="0"/>
              </a:rPr>
              <a:t>Figura. Modelo Conceptual.</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 name="10 Diagrama"/>
          <p:cNvGraphicFramePr/>
          <p:nvPr/>
        </p:nvGraphicFramePr>
        <p:xfrm>
          <a:off x="1726881" y="771259"/>
          <a:ext cx="6054144" cy="4956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2" name="Grupo 272"/>
          <p:cNvGrpSpPr>
            <a:grpSpLocks/>
          </p:cNvGrpSpPr>
          <p:nvPr/>
        </p:nvGrpSpPr>
        <p:grpSpPr bwMode="auto">
          <a:xfrm>
            <a:off x="1466491" y="1466490"/>
            <a:ext cx="6297282" cy="4502989"/>
            <a:chOff x="0" y="0"/>
            <a:chExt cx="78263" cy="56591"/>
          </a:xfrm>
        </p:grpSpPr>
        <p:pic>
          <p:nvPicPr>
            <p:cNvPr id="26" name="Imagen 26"/>
            <p:cNvPicPr>
              <a:picLocks noChangeAspect="1"/>
            </p:cNvPicPr>
            <p:nvPr/>
          </p:nvPicPr>
          <p:blipFill>
            <a:blip r:embed="rId3" cstate="print"/>
            <a:srcRect/>
            <a:stretch>
              <a:fillRect/>
            </a:stretch>
          </p:blipFill>
          <p:spPr bwMode="auto">
            <a:xfrm>
              <a:off x="0" y="0"/>
              <a:ext cx="78263" cy="56591"/>
            </a:xfrm>
            <a:prstGeom prst="rect">
              <a:avLst/>
            </a:prstGeom>
            <a:noFill/>
          </p:spPr>
        </p:pic>
        <p:grpSp>
          <p:nvGrpSpPr>
            <p:cNvPr id="270" name="Grupo 270"/>
            <p:cNvGrpSpPr>
              <a:grpSpLocks/>
            </p:cNvGrpSpPr>
            <p:nvPr/>
          </p:nvGrpSpPr>
          <p:grpSpPr bwMode="auto">
            <a:xfrm>
              <a:off x="6621" y="2364"/>
              <a:ext cx="68618" cy="47206"/>
              <a:chOff x="0" y="0"/>
              <a:chExt cx="68618" cy="47205"/>
            </a:xfrm>
          </p:grpSpPr>
          <p:sp>
            <p:nvSpPr>
              <p:cNvPr id="55" name="AutoShape 119"/>
              <p:cNvSpPr>
                <a:spLocks noChangeArrowheads="1"/>
              </p:cNvSpPr>
              <p:nvPr/>
            </p:nvSpPr>
            <p:spPr bwMode="auto">
              <a:xfrm>
                <a:off x="34438" y="27313"/>
                <a:ext cx="2305" cy="2070"/>
              </a:xfrm>
              <a:prstGeom prst="octagon">
                <a:avLst>
                  <a:gd name="adj" fmla="val 2928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grpSp>
            <p:nvGrpSpPr>
              <p:cNvPr id="56" name="Group 190"/>
              <p:cNvGrpSpPr>
                <a:grpSpLocks/>
              </p:cNvGrpSpPr>
              <p:nvPr/>
            </p:nvGrpSpPr>
            <p:grpSpPr bwMode="auto">
              <a:xfrm>
                <a:off x="0" y="0"/>
                <a:ext cx="68618" cy="47205"/>
                <a:chOff x="3481" y="1616"/>
                <a:chExt cx="10806" cy="7434"/>
              </a:xfrm>
            </p:grpSpPr>
            <p:sp>
              <p:nvSpPr>
                <p:cNvPr id="57" name="Oval 139"/>
                <p:cNvSpPr>
                  <a:spLocks noChangeArrowheads="1"/>
                </p:cNvSpPr>
                <p:nvPr/>
              </p:nvSpPr>
              <p:spPr bwMode="auto">
                <a:xfrm>
                  <a:off x="12134" y="7611"/>
                  <a:ext cx="1591" cy="426"/>
                </a:xfrm>
                <a:prstGeom prst="ellipse">
                  <a:avLst/>
                </a:prstGeom>
                <a:noFill/>
                <a:ln w="12700">
                  <a:solidFill>
                    <a:srgbClr val="4E6128"/>
                  </a:solidFill>
                  <a:prstDash val="dashDot"/>
                  <a:round/>
                  <a:headEnd/>
                  <a:tailEnd/>
                </a:ln>
              </p:spPr>
              <p:txBody>
                <a:bodyPr vert="horz" wrap="square" lIns="91440" tIns="45720" rIns="91440" bIns="45720" numCol="1" anchor="t" anchorCtr="0" compatLnSpc="1">
                  <a:prstTxWarp prst="textNoShape">
                    <a:avLst/>
                  </a:prstTxWarp>
                </a:bodyPr>
                <a:lstStyle/>
                <a:p>
                  <a:endParaRPr lang="es-EC"/>
                </a:p>
              </p:txBody>
            </p:sp>
            <p:sp>
              <p:nvSpPr>
                <p:cNvPr id="58" name="Oval 88"/>
                <p:cNvSpPr>
                  <a:spLocks noChangeArrowheads="1"/>
                </p:cNvSpPr>
                <p:nvPr/>
              </p:nvSpPr>
              <p:spPr bwMode="auto">
                <a:xfrm>
                  <a:off x="10977" y="5517"/>
                  <a:ext cx="1840" cy="488"/>
                </a:xfrm>
                <a:prstGeom prst="ellipse">
                  <a:avLst/>
                </a:prstGeom>
                <a:noFill/>
                <a:ln w="12700">
                  <a:solidFill>
                    <a:srgbClr val="FF0000"/>
                  </a:solidFill>
                  <a:prstDash val="dash"/>
                  <a:round/>
                  <a:headEnd/>
                  <a:tailEnd/>
                </a:ln>
                <a:effectLst/>
              </p:spPr>
              <p:txBody>
                <a:bodyPr vert="horz" wrap="square" lIns="91440" tIns="45720" rIns="91440" bIns="45720" numCol="1" anchor="t" anchorCtr="0" compatLnSpc="1">
                  <a:prstTxWarp prst="textNoShape">
                    <a:avLst/>
                  </a:prstTxWarp>
                </a:bodyPr>
                <a:lstStyle/>
                <a:p>
                  <a:endParaRPr lang="es-EC"/>
                </a:p>
              </p:txBody>
            </p:sp>
            <p:grpSp>
              <p:nvGrpSpPr>
                <p:cNvPr id="59" name="Group 188"/>
                <p:cNvGrpSpPr>
                  <a:grpSpLocks/>
                </p:cNvGrpSpPr>
                <p:nvPr/>
              </p:nvGrpSpPr>
              <p:grpSpPr bwMode="auto">
                <a:xfrm>
                  <a:off x="3481" y="1877"/>
                  <a:ext cx="10806" cy="7173"/>
                  <a:chOff x="3481" y="1877"/>
                  <a:chExt cx="10806" cy="7173"/>
                </a:xfrm>
              </p:grpSpPr>
              <p:grpSp>
                <p:nvGrpSpPr>
                  <p:cNvPr id="60" name="Group 133"/>
                  <p:cNvGrpSpPr>
                    <a:grpSpLocks/>
                  </p:cNvGrpSpPr>
                  <p:nvPr/>
                </p:nvGrpSpPr>
                <p:grpSpPr bwMode="auto">
                  <a:xfrm>
                    <a:off x="7908" y="2066"/>
                    <a:ext cx="2024" cy="4155"/>
                    <a:chOff x="7908" y="2066"/>
                    <a:chExt cx="2024" cy="4155"/>
                  </a:xfrm>
                </p:grpSpPr>
                <p:sp>
                  <p:nvSpPr>
                    <p:cNvPr id="61" name="Rectangle 103"/>
                    <p:cNvSpPr>
                      <a:spLocks noChangeArrowheads="1"/>
                    </p:cNvSpPr>
                    <p:nvPr/>
                  </p:nvSpPr>
                  <p:spPr bwMode="auto">
                    <a:xfrm>
                      <a:off x="8907" y="3858"/>
                      <a:ext cx="1025" cy="150"/>
                    </a:xfrm>
                    <a:prstGeom prst="rect">
                      <a:avLst/>
                    </a:prstGeom>
                    <a:noFill/>
                    <a:ln w="127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62" name="Rectangle 104"/>
                    <p:cNvSpPr>
                      <a:spLocks noChangeArrowheads="1"/>
                    </p:cNvSpPr>
                    <p:nvPr/>
                  </p:nvSpPr>
                  <p:spPr bwMode="auto">
                    <a:xfrm>
                      <a:off x="8907" y="4034"/>
                      <a:ext cx="1025" cy="150"/>
                    </a:xfrm>
                    <a:prstGeom prst="rect">
                      <a:avLst/>
                    </a:prstGeom>
                    <a:noFill/>
                    <a:ln w="127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64" name="Rectangle 105"/>
                    <p:cNvSpPr>
                      <a:spLocks noChangeArrowheads="1"/>
                    </p:cNvSpPr>
                    <p:nvPr/>
                  </p:nvSpPr>
                  <p:spPr bwMode="auto">
                    <a:xfrm>
                      <a:off x="8907" y="2244"/>
                      <a:ext cx="1025" cy="150"/>
                    </a:xfrm>
                    <a:prstGeom prst="rect">
                      <a:avLst/>
                    </a:prstGeom>
                    <a:noFill/>
                    <a:ln w="127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65" name="Rectangle 106"/>
                    <p:cNvSpPr>
                      <a:spLocks noChangeArrowheads="1"/>
                    </p:cNvSpPr>
                    <p:nvPr/>
                  </p:nvSpPr>
                  <p:spPr bwMode="auto">
                    <a:xfrm>
                      <a:off x="8907" y="2420"/>
                      <a:ext cx="1025" cy="150"/>
                    </a:xfrm>
                    <a:prstGeom prst="rect">
                      <a:avLst/>
                    </a:prstGeom>
                    <a:noFill/>
                    <a:ln w="127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66" name="Rectangle 107"/>
                    <p:cNvSpPr>
                      <a:spLocks noChangeArrowheads="1"/>
                    </p:cNvSpPr>
                    <p:nvPr/>
                  </p:nvSpPr>
                  <p:spPr bwMode="auto">
                    <a:xfrm>
                      <a:off x="8907" y="2607"/>
                      <a:ext cx="1025" cy="150"/>
                    </a:xfrm>
                    <a:prstGeom prst="rect">
                      <a:avLst/>
                    </a:prstGeom>
                    <a:noFill/>
                    <a:ln w="127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67" name="Rectangle 108"/>
                    <p:cNvSpPr>
                      <a:spLocks noChangeArrowheads="1"/>
                    </p:cNvSpPr>
                    <p:nvPr/>
                  </p:nvSpPr>
                  <p:spPr bwMode="auto">
                    <a:xfrm>
                      <a:off x="8907" y="2066"/>
                      <a:ext cx="1025" cy="150"/>
                    </a:xfrm>
                    <a:prstGeom prst="rect">
                      <a:avLst/>
                    </a:prstGeom>
                    <a:noFill/>
                    <a:ln w="127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68" name="Freeform 123"/>
                    <p:cNvSpPr>
                      <a:spLocks/>
                    </p:cNvSpPr>
                    <p:nvPr/>
                  </p:nvSpPr>
                  <p:spPr bwMode="auto">
                    <a:xfrm>
                      <a:off x="7908" y="2118"/>
                      <a:ext cx="980" cy="4103"/>
                    </a:xfrm>
                    <a:custGeom>
                      <a:avLst/>
                      <a:gdLst>
                        <a:gd name="T0" fmla="*/ 934 w 980"/>
                        <a:gd name="T1" fmla="*/ 0 h 4103"/>
                        <a:gd name="T2" fmla="*/ 216 w 980"/>
                        <a:gd name="T3" fmla="*/ 691 h 4103"/>
                        <a:gd name="T4" fmla="*/ 104 w 980"/>
                        <a:gd name="T5" fmla="*/ 3132 h 4103"/>
                        <a:gd name="T6" fmla="*/ 842 w 980"/>
                        <a:gd name="T7" fmla="*/ 3982 h 4103"/>
                        <a:gd name="T8" fmla="*/ 934 w 980"/>
                        <a:gd name="T9" fmla="*/ 3858 h 4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0" h="4103">
                          <a:moveTo>
                            <a:pt x="934" y="0"/>
                          </a:moveTo>
                          <a:cubicBezTo>
                            <a:pt x="644" y="84"/>
                            <a:pt x="354" y="169"/>
                            <a:pt x="216" y="691"/>
                          </a:cubicBezTo>
                          <a:cubicBezTo>
                            <a:pt x="78" y="1213"/>
                            <a:pt x="0" y="2584"/>
                            <a:pt x="104" y="3132"/>
                          </a:cubicBezTo>
                          <a:cubicBezTo>
                            <a:pt x="208" y="3680"/>
                            <a:pt x="704" y="3861"/>
                            <a:pt x="842" y="3982"/>
                          </a:cubicBezTo>
                          <a:cubicBezTo>
                            <a:pt x="980" y="4103"/>
                            <a:pt x="919" y="3923"/>
                            <a:pt x="934" y="3858"/>
                          </a:cubicBezTo>
                        </a:path>
                      </a:pathLst>
                    </a:custGeom>
                    <a:noFill/>
                    <a:ln w="12700">
                      <a:solidFill>
                        <a:srgbClr val="4F81BD"/>
                      </a:solidFill>
                      <a:prstDash val="dashDot"/>
                      <a:round/>
                      <a:headEnd type="oval" w="med" len="med"/>
                      <a:tailEnd/>
                    </a:ln>
                  </p:spPr>
                  <p:txBody>
                    <a:bodyPr vert="horz" wrap="square" lIns="91440" tIns="45720" rIns="91440" bIns="45720" numCol="1" anchor="t" anchorCtr="0" compatLnSpc="1">
                      <a:prstTxWarp prst="textNoShape">
                        <a:avLst/>
                      </a:prstTxWarp>
                    </a:bodyPr>
                    <a:lstStyle/>
                    <a:p>
                      <a:endParaRPr lang="es-EC"/>
                    </a:p>
                  </p:txBody>
                </p:sp>
                <p:sp>
                  <p:nvSpPr>
                    <p:cNvPr id="73" name="Freeform 124"/>
                    <p:cNvSpPr>
                      <a:spLocks/>
                    </p:cNvSpPr>
                    <p:nvPr/>
                  </p:nvSpPr>
                  <p:spPr bwMode="auto">
                    <a:xfrm>
                      <a:off x="7994" y="2293"/>
                      <a:ext cx="858" cy="3729"/>
                    </a:xfrm>
                    <a:custGeom>
                      <a:avLst/>
                      <a:gdLst>
                        <a:gd name="T0" fmla="*/ 858 w 858"/>
                        <a:gd name="T1" fmla="*/ 23 h 3729"/>
                        <a:gd name="T2" fmla="*/ 391 w 858"/>
                        <a:gd name="T3" fmla="*/ 186 h 3729"/>
                        <a:gd name="T4" fmla="*/ 165 w 858"/>
                        <a:gd name="T5" fmla="*/ 1136 h 3729"/>
                        <a:gd name="T6" fmla="*/ 115 w 858"/>
                        <a:gd name="T7" fmla="*/ 2843 h 3729"/>
                        <a:gd name="T8" fmla="*/ 858 w 858"/>
                        <a:gd name="T9" fmla="*/ 3729 h 37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8" h="3729">
                          <a:moveTo>
                            <a:pt x="858" y="23"/>
                          </a:moveTo>
                          <a:cubicBezTo>
                            <a:pt x="682" y="11"/>
                            <a:pt x="507" y="0"/>
                            <a:pt x="391" y="186"/>
                          </a:cubicBezTo>
                          <a:cubicBezTo>
                            <a:pt x="275" y="372"/>
                            <a:pt x="211" y="693"/>
                            <a:pt x="165" y="1136"/>
                          </a:cubicBezTo>
                          <a:cubicBezTo>
                            <a:pt x="119" y="1579"/>
                            <a:pt x="0" y="2411"/>
                            <a:pt x="115" y="2843"/>
                          </a:cubicBezTo>
                          <a:cubicBezTo>
                            <a:pt x="230" y="3275"/>
                            <a:pt x="544" y="3502"/>
                            <a:pt x="858" y="3729"/>
                          </a:cubicBezTo>
                        </a:path>
                      </a:pathLst>
                    </a:custGeom>
                    <a:noFill/>
                    <a:ln w="12700">
                      <a:solidFill>
                        <a:srgbClr val="4F81BD"/>
                      </a:solidFill>
                      <a:prstDash val="dashDot"/>
                      <a:round/>
                      <a:headEnd type="oval" w="med" len="med"/>
                      <a:tailEnd/>
                    </a:ln>
                  </p:spPr>
                  <p:txBody>
                    <a:bodyPr vert="horz" wrap="square" lIns="91440" tIns="45720" rIns="91440" bIns="45720" numCol="1" anchor="t" anchorCtr="0" compatLnSpc="1">
                      <a:prstTxWarp prst="textNoShape">
                        <a:avLst/>
                      </a:prstTxWarp>
                    </a:bodyPr>
                    <a:lstStyle/>
                    <a:p>
                      <a:endParaRPr lang="es-EC"/>
                    </a:p>
                  </p:txBody>
                </p:sp>
                <p:sp>
                  <p:nvSpPr>
                    <p:cNvPr id="74" name="Freeform 125"/>
                    <p:cNvSpPr>
                      <a:spLocks/>
                    </p:cNvSpPr>
                    <p:nvPr/>
                  </p:nvSpPr>
                  <p:spPr bwMode="auto">
                    <a:xfrm>
                      <a:off x="8165" y="2385"/>
                      <a:ext cx="788" cy="3525"/>
                    </a:xfrm>
                    <a:custGeom>
                      <a:avLst/>
                      <a:gdLst>
                        <a:gd name="T0" fmla="*/ 696 w 788"/>
                        <a:gd name="T1" fmla="*/ 122 h 3525"/>
                        <a:gd name="T2" fmla="*/ 408 w 788"/>
                        <a:gd name="T3" fmla="*/ 159 h 3525"/>
                        <a:gd name="T4" fmla="*/ 220 w 788"/>
                        <a:gd name="T5" fmla="*/ 1079 h 3525"/>
                        <a:gd name="T6" fmla="*/ 95 w 788"/>
                        <a:gd name="T7" fmla="*/ 2574 h 3525"/>
                        <a:gd name="T8" fmla="*/ 788 w 788"/>
                        <a:gd name="T9" fmla="*/ 3525 h 35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8" h="3525">
                          <a:moveTo>
                            <a:pt x="696" y="122"/>
                          </a:moveTo>
                          <a:cubicBezTo>
                            <a:pt x="591" y="61"/>
                            <a:pt x="487" y="0"/>
                            <a:pt x="408" y="159"/>
                          </a:cubicBezTo>
                          <a:cubicBezTo>
                            <a:pt x="329" y="318"/>
                            <a:pt x="272" y="677"/>
                            <a:pt x="220" y="1079"/>
                          </a:cubicBezTo>
                          <a:cubicBezTo>
                            <a:pt x="168" y="1481"/>
                            <a:pt x="0" y="2166"/>
                            <a:pt x="95" y="2574"/>
                          </a:cubicBezTo>
                          <a:cubicBezTo>
                            <a:pt x="190" y="2982"/>
                            <a:pt x="489" y="3253"/>
                            <a:pt x="788" y="3525"/>
                          </a:cubicBezTo>
                        </a:path>
                      </a:pathLst>
                    </a:custGeom>
                    <a:noFill/>
                    <a:ln w="12700">
                      <a:solidFill>
                        <a:srgbClr val="4F81BD"/>
                      </a:solidFill>
                      <a:prstDash val="dashDot"/>
                      <a:round/>
                      <a:headEnd type="oval" w="med" len="med"/>
                      <a:tailEnd/>
                    </a:ln>
                  </p:spPr>
                  <p:txBody>
                    <a:bodyPr vert="horz" wrap="square" lIns="91440" tIns="45720" rIns="91440" bIns="45720" numCol="1" anchor="t" anchorCtr="0" compatLnSpc="1">
                      <a:prstTxWarp prst="textNoShape">
                        <a:avLst/>
                      </a:prstTxWarp>
                    </a:bodyPr>
                    <a:lstStyle/>
                    <a:p>
                      <a:endParaRPr lang="es-EC"/>
                    </a:p>
                  </p:txBody>
                </p:sp>
                <p:sp>
                  <p:nvSpPr>
                    <p:cNvPr id="75" name="Freeform 126"/>
                    <p:cNvSpPr>
                      <a:spLocks/>
                    </p:cNvSpPr>
                    <p:nvPr/>
                  </p:nvSpPr>
                  <p:spPr bwMode="auto">
                    <a:xfrm>
                      <a:off x="8333" y="2711"/>
                      <a:ext cx="620" cy="3181"/>
                    </a:xfrm>
                    <a:custGeom>
                      <a:avLst/>
                      <a:gdLst>
                        <a:gd name="T0" fmla="*/ 519 w 620"/>
                        <a:gd name="T1" fmla="*/ 20 h 3181"/>
                        <a:gd name="T2" fmla="*/ 307 w 620"/>
                        <a:gd name="T3" fmla="*/ 118 h 3181"/>
                        <a:gd name="T4" fmla="*/ 144 w 620"/>
                        <a:gd name="T5" fmla="*/ 731 h 3181"/>
                        <a:gd name="T6" fmla="*/ 19 w 620"/>
                        <a:gd name="T7" fmla="*/ 1985 h 3181"/>
                        <a:gd name="T8" fmla="*/ 257 w 620"/>
                        <a:gd name="T9" fmla="*/ 2627 h 3181"/>
                        <a:gd name="T10" fmla="*/ 620 w 620"/>
                        <a:gd name="T11" fmla="*/ 3181 h 31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0" h="3181">
                          <a:moveTo>
                            <a:pt x="519" y="20"/>
                          </a:moveTo>
                          <a:cubicBezTo>
                            <a:pt x="444" y="10"/>
                            <a:pt x="369" y="0"/>
                            <a:pt x="307" y="118"/>
                          </a:cubicBezTo>
                          <a:cubicBezTo>
                            <a:pt x="245" y="236"/>
                            <a:pt x="192" y="420"/>
                            <a:pt x="144" y="731"/>
                          </a:cubicBezTo>
                          <a:cubicBezTo>
                            <a:pt x="96" y="1042"/>
                            <a:pt x="0" y="1669"/>
                            <a:pt x="19" y="1985"/>
                          </a:cubicBezTo>
                          <a:cubicBezTo>
                            <a:pt x="38" y="2301"/>
                            <a:pt x="157" y="2428"/>
                            <a:pt x="257" y="2627"/>
                          </a:cubicBezTo>
                          <a:cubicBezTo>
                            <a:pt x="357" y="2826"/>
                            <a:pt x="488" y="3003"/>
                            <a:pt x="620" y="3181"/>
                          </a:cubicBezTo>
                        </a:path>
                      </a:pathLst>
                    </a:custGeom>
                    <a:noFill/>
                    <a:ln w="12700">
                      <a:solidFill>
                        <a:srgbClr val="4F81BD"/>
                      </a:solidFill>
                      <a:prstDash val="dashDot"/>
                      <a:round/>
                      <a:headEnd type="oval" w="med" len="med"/>
                      <a:tailEnd/>
                    </a:ln>
                  </p:spPr>
                  <p:txBody>
                    <a:bodyPr vert="horz" wrap="square" lIns="91440" tIns="45720" rIns="91440" bIns="45720" numCol="1" anchor="t" anchorCtr="0" compatLnSpc="1">
                      <a:prstTxWarp prst="textNoShape">
                        <a:avLst/>
                      </a:prstTxWarp>
                    </a:bodyPr>
                    <a:lstStyle/>
                    <a:p>
                      <a:endParaRPr lang="es-EC"/>
                    </a:p>
                  </p:txBody>
                </p:sp>
                <p:sp>
                  <p:nvSpPr>
                    <p:cNvPr id="76" name="Freeform 127"/>
                    <p:cNvSpPr>
                      <a:spLocks/>
                    </p:cNvSpPr>
                    <p:nvPr/>
                  </p:nvSpPr>
                  <p:spPr bwMode="auto">
                    <a:xfrm>
                      <a:off x="8477" y="3911"/>
                      <a:ext cx="476" cy="1981"/>
                    </a:xfrm>
                    <a:custGeom>
                      <a:avLst/>
                      <a:gdLst>
                        <a:gd name="T0" fmla="*/ 375 w 476"/>
                        <a:gd name="T1" fmla="*/ 71 h 1981"/>
                        <a:gd name="T2" fmla="*/ 113 w 476"/>
                        <a:gd name="T3" fmla="*/ 71 h 1981"/>
                        <a:gd name="T4" fmla="*/ 0 w 476"/>
                        <a:gd name="T5" fmla="*/ 497 h 1981"/>
                        <a:gd name="T6" fmla="*/ 113 w 476"/>
                        <a:gd name="T7" fmla="*/ 1238 h 1981"/>
                        <a:gd name="T8" fmla="*/ 476 w 476"/>
                        <a:gd name="T9" fmla="*/ 1981 h 19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 h="1981">
                          <a:moveTo>
                            <a:pt x="375" y="71"/>
                          </a:moveTo>
                          <a:cubicBezTo>
                            <a:pt x="275" y="35"/>
                            <a:pt x="175" y="0"/>
                            <a:pt x="113" y="71"/>
                          </a:cubicBezTo>
                          <a:cubicBezTo>
                            <a:pt x="51" y="142"/>
                            <a:pt x="0" y="303"/>
                            <a:pt x="0" y="497"/>
                          </a:cubicBezTo>
                          <a:cubicBezTo>
                            <a:pt x="0" y="691"/>
                            <a:pt x="34" y="991"/>
                            <a:pt x="113" y="1238"/>
                          </a:cubicBezTo>
                          <a:cubicBezTo>
                            <a:pt x="192" y="1485"/>
                            <a:pt x="334" y="1733"/>
                            <a:pt x="476" y="1981"/>
                          </a:cubicBezTo>
                        </a:path>
                      </a:pathLst>
                    </a:custGeom>
                    <a:noFill/>
                    <a:ln w="12700">
                      <a:solidFill>
                        <a:srgbClr val="4F81BD"/>
                      </a:solidFill>
                      <a:prstDash val="dashDot"/>
                      <a:round/>
                      <a:headEnd type="oval" w="med" len="med"/>
                      <a:tailEnd/>
                    </a:ln>
                  </p:spPr>
                  <p:txBody>
                    <a:bodyPr vert="horz" wrap="square" lIns="91440" tIns="45720" rIns="91440" bIns="45720" numCol="1" anchor="t" anchorCtr="0" compatLnSpc="1">
                      <a:prstTxWarp prst="textNoShape">
                        <a:avLst/>
                      </a:prstTxWarp>
                    </a:bodyPr>
                    <a:lstStyle/>
                    <a:p>
                      <a:endParaRPr lang="es-EC"/>
                    </a:p>
                  </p:txBody>
                </p:sp>
                <p:sp>
                  <p:nvSpPr>
                    <p:cNvPr id="77" name="Freeform 128"/>
                    <p:cNvSpPr>
                      <a:spLocks/>
                    </p:cNvSpPr>
                    <p:nvPr/>
                  </p:nvSpPr>
                  <p:spPr bwMode="auto">
                    <a:xfrm>
                      <a:off x="8562" y="4090"/>
                      <a:ext cx="388" cy="1820"/>
                    </a:xfrm>
                    <a:custGeom>
                      <a:avLst/>
                      <a:gdLst>
                        <a:gd name="T0" fmla="*/ 287 w 388"/>
                        <a:gd name="T1" fmla="*/ 42 h 1820"/>
                        <a:gd name="T2" fmla="*/ 88 w 388"/>
                        <a:gd name="T3" fmla="*/ 94 h 1820"/>
                        <a:gd name="T4" fmla="*/ 50 w 388"/>
                        <a:gd name="T5" fmla="*/ 606 h 1820"/>
                        <a:gd name="T6" fmla="*/ 388 w 388"/>
                        <a:gd name="T7" fmla="*/ 1820 h 18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8" h="1820">
                          <a:moveTo>
                            <a:pt x="287" y="42"/>
                          </a:moveTo>
                          <a:cubicBezTo>
                            <a:pt x="207" y="21"/>
                            <a:pt x="127" y="0"/>
                            <a:pt x="88" y="94"/>
                          </a:cubicBezTo>
                          <a:cubicBezTo>
                            <a:pt x="49" y="188"/>
                            <a:pt x="0" y="318"/>
                            <a:pt x="50" y="606"/>
                          </a:cubicBezTo>
                          <a:cubicBezTo>
                            <a:pt x="100" y="894"/>
                            <a:pt x="244" y="1357"/>
                            <a:pt x="388" y="1820"/>
                          </a:cubicBezTo>
                        </a:path>
                      </a:pathLst>
                    </a:custGeom>
                    <a:noFill/>
                    <a:ln w="12700">
                      <a:solidFill>
                        <a:srgbClr val="4F81BD"/>
                      </a:solidFill>
                      <a:prstDash val="dashDot"/>
                      <a:round/>
                      <a:headEnd type="oval" w="med" len="med"/>
                      <a:tailEnd/>
                    </a:ln>
                  </p:spPr>
                  <p:txBody>
                    <a:bodyPr vert="horz" wrap="square" lIns="91440" tIns="45720" rIns="91440" bIns="45720" numCol="1" anchor="t" anchorCtr="0" compatLnSpc="1">
                      <a:prstTxWarp prst="textNoShape">
                        <a:avLst/>
                      </a:prstTxWarp>
                    </a:bodyPr>
                    <a:lstStyle/>
                    <a:p>
                      <a:endParaRPr lang="es-EC"/>
                    </a:p>
                  </p:txBody>
                </p:sp>
              </p:grpSp>
              <p:grpSp>
                <p:nvGrpSpPr>
                  <p:cNvPr id="78" name="Group 137"/>
                  <p:cNvGrpSpPr>
                    <a:grpSpLocks/>
                  </p:cNvGrpSpPr>
                  <p:nvPr/>
                </p:nvGrpSpPr>
                <p:grpSpPr bwMode="auto">
                  <a:xfrm>
                    <a:off x="9267" y="2721"/>
                    <a:ext cx="5020" cy="3358"/>
                    <a:chOff x="9267" y="2721"/>
                    <a:chExt cx="5020" cy="3358"/>
                  </a:xfrm>
                </p:grpSpPr>
                <p:sp>
                  <p:nvSpPr>
                    <p:cNvPr id="89" name="Rectangle 96"/>
                    <p:cNvSpPr>
                      <a:spLocks noChangeArrowheads="1"/>
                    </p:cNvSpPr>
                    <p:nvPr/>
                  </p:nvSpPr>
                  <p:spPr bwMode="auto">
                    <a:xfrm>
                      <a:off x="13274" y="3396"/>
                      <a:ext cx="776" cy="150"/>
                    </a:xfrm>
                    <a:prstGeom prst="rect">
                      <a:avLst/>
                    </a:prstGeom>
                    <a:noFill/>
                    <a:ln w="127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92" name="Rectangle 97"/>
                    <p:cNvSpPr>
                      <a:spLocks noChangeArrowheads="1"/>
                    </p:cNvSpPr>
                    <p:nvPr/>
                  </p:nvSpPr>
                  <p:spPr bwMode="auto">
                    <a:xfrm>
                      <a:off x="13262" y="2721"/>
                      <a:ext cx="1025" cy="150"/>
                    </a:xfrm>
                    <a:prstGeom prst="rect">
                      <a:avLst/>
                    </a:prstGeom>
                    <a:noFill/>
                    <a:ln w="127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93" name="Rectangle 98"/>
                    <p:cNvSpPr>
                      <a:spLocks noChangeArrowheads="1"/>
                    </p:cNvSpPr>
                    <p:nvPr/>
                  </p:nvSpPr>
                  <p:spPr bwMode="auto">
                    <a:xfrm>
                      <a:off x="13274" y="3967"/>
                      <a:ext cx="776" cy="150"/>
                    </a:xfrm>
                    <a:prstGeom prst="rect">
                      <a:avLst/>
                    </a:prstGeom>
                    <a:noFill/>
                    <a:ln w="127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96" name="Rectangle 99"/>
                    <p:cNvSpPr>
                      <a:spLocks noChangeArrowheads="1"/>
                    </p:cNvSpPr>
                    <p:nvPr/>
                  </p:nvSpPr>
                  <p:spPr bwMode="auto">
                    <a:xfrm>
                      <a:off x="13274" y="4670"/>
                      <a:ext cx="776" cy="150"/>
                    </a:xfrm>
                    <a:prstGeom prst="rect">
                      <a:avLst/>
                    </a:prstGeom>
                    <a:noFill/>
                    <a:ln w="127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97" name="Rectangle 100"/>
                    <p:cNvSpPr>
                      <a:spLocks noChangeArrowheads="1"/>
                    </p:cNvSpPr>
                    <p:nvPr/>
                  </p:nvSpPr>
                  <p:spPr bwMode="auto">
                    <a:xfrm>
                      <a:off x="13274" y="4846"/>
                      <a:ext cx="776" cy="150"/>
                    </a:xfrm>
                    <a:prstGeom prst="rect">
                      <a:avLst/>
                    </a:prstGeom>
                    <a:noFill/>
                    <a:ln w="127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98" name="Rectangle 101"/>
                    <p:cNvSpPr>
                      <a:spLocks noChangeArrowheads="1"/>
                    </p:cNvSpPr>
                    <p:nvPr/>
                  </p:nvSpPr>
                  <p:spPr bwMode="auto">
                    <a:xfrm>
                      <a:off x="13274" y="5022"/>
                      <a:ext cx="776" cy="150"/>
                    </a:xfrm>
                    <a:prstGeom prst="rect">
                      <a:avLst/>
                    </a:prstGeom>
                    <a:noFill/>
                    <a:ln w="127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99" name="Rectangle 102"/>
                    <p:cNvSpPr>
                      <a:spLocks noChangeArrowheads="1"/>
                    </p:cNvSpPr>
                    <p:nvPr/>
                  </p:nvSpPr>
                  <p:spPr bwMode="auto">
                    <a:xfrm>
                      <a:off x="13262" y="2884"/>
                      <a:ext cx="1025" cy="150"/>
                    </a:xfrm>
                    <a:prstGeom prst="rect">
                      <a:avLst/>
                    </a:prstGeom>
                    <a:noFill/>
                    <a:ln w="127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s-EC"/>
                    </a:p>
                  </p:txBody>
                </p:sp>
                <p:cxnSp>
                  <p:nvCxnSpPr>
                    <p:cNvPr id="100" name="AutoShape 109"/>
                    <p:cNvCxnSpPr>
                      <a:cxnSpLocks noChangeShapeType="1"/>
                    </p:cNvCxnSpPr>
                    <p:nvPr/>
                  </p:nvCxnSpPr>
                  <p:spPr bwMode="auto">
                    <a:xfrm flipH="1">
                      <a:off x="9270" y="5063"/>
                      <a:ext cx="3905" cy="1016"/>
                    </a:xfrm>
                    <a:prstGeom prst="straightConnector1">
                      <a:avLst/>
                    </a:prstGeom>
                    <a:noFill/>
                    <a:ln w="12700">
                      <a:solidFill>
                        <a:srgbClr val="4F81BD"/>
                      </a:solidFill>
                      <a:prstDash val="dashDot"/>
                      <a:round/>
                      <a:headEnd type="oval" w="med" len="med"/>
                      <a:tailEnd type="none" w="lg" len="lg"/>
                    </a:ln>
                  </p:spPr>
                </p:cxnSp>
                <p:cxnSp>
                  <p:nvCxnSpPr>
                    <p:cNvPr id="104" name="AutoShape 110"/>
                    <p:cNvCxnSpPr>
                      <a:cxnSpLocks noChangeShapeType="1"/>
                    </p:cNvCxnSpPr>
                    <p:nvPr/>
                  </p:nvCxnSpPr>
                  <p:spPr bwMode="auto">
                    <a:xfrm flipH="1">
                      <a:off x="9270" y="4887"/>
                      <a:ext cx="3905" cy="1192"/>
                    </a:xfrm>
                    <a:prstGeom prst="straightConnector1">
                      <a:avLst/>
                    </a:prstGeom>
                    <a:noFill/>
                    <a:ln w="12700">
                      <a:solidFill>
                        <a:srgbClr val="4F81BD"/>
                      </a:solidFill>
                      <a:prstDash val="dashDot"/>
                      <a:round/>
                      <a:headEnd type="oval" w="med" len="med"/>
                      <a:tailEnd type="none" w="lg" len="lg"/>
                    </a:ln>
                  </p:spPr>
                </p:cxnSp>
                <p:cxnSp>
                  <p:nvCxnSpPr>
                    <p:cNvPr id="105" name="AutoShape 111"/>
                    <p:cNvCxnSpPr>
                      <a:cxnSpLocks noChangeShapeType="1"/>
                    </p:cNvCxnSpPr>
                    <p:nvPr/>
                  </p:nvCxnSpPr>
                  <p:spPr bwMode="auto">
                    <a:xfrm flipH="1">
                      <a:off x="9270" y="4711"/>
                      <a:ext cx="3905" cy="1368"/>
                    </a:xfrm>
                    <a:prstGeom prst="straightConnector1">
                      <a:avLst/>
                    </a:prstGeom>
                    <a:noFill/>
                    <a:ln w="12700">
                      <a:solidFill>
                        <a:srgbClr val="4F81BD"/>
                      </a:solidFill>
                      <a:prstDash val="dashDot"/>
                      <a:round/>
                      <a:headEnd type="oval" w="med" len="med"/>
                      <a:tailEnd type="none" w="lg" len="lg"/>
                    </a:ln>
                  </p:spPr>
                </p:cxnSp>
                <p:cxnSp>
                  <p:nvCxnSpPr>
                    <p:cNvPr id="106" name="AutoShape 112"/>
                    <p:cNvCxnSpPr>
                      <a:cxnSpLocks noChangeShapeType="1"/>
                    </p:cNvCxnSpPr>
                    <p:nvPr/>
                  </p:nvCxnSpPr>
                  <p:spPr bwMode="auto">
                    <a:xfrm flipH="1">
                      <a:off x="9267" y="4034"/>
                      <a:ext cx="3908" cy="1954"/>
                    </a:xfrm>
                    <a:prstGeom prst="straightConnector1">
                      <a:avLst/>
                    </a:prstGeom>
                    <a:noFill/>
                    <a:ln w="12700">
                      <a:solidFill>
                        <a:srgbClr val="4F81BD"/>
                      </a:solidFill>
                      <a:prstDash val="dashDot"/>
                      <a:round/>
                      <a:headEnd type="oval" w="med" len="med"/>
                      <a:tailEnd type="none" w="lg" len="lg"/>
                    </a:ln>
                  </p:spPr>
                </p:cxnSp>
                <p:cxnSp>
                  <p:nvCxnSpPr>
                    <p:cNvPr id="107" name="AutoShape 113"/>
                    <p:cNvCxnSpPr>
                      <a:cxnSpLocks noChangeShapeType="1"/>
                    </p:cNvCxnSpPr>
                    <p:nvPr/>
                  </p:nvCxnSpPr>
                  <p:spPr bwMode="auto">
                    <a:xfrm flipH="1">
                      <a:off x="9267" y="3526"/>
                      <a:ext cx="3908" cy="2462"/>
                    </a:xfrm>
                    <a:prstGeom prst="straightConnector1">
                      <a:avLst/>
                    </a:prstGeom>
                    <a:noFill/>
                    <a:ln w="12700">
                      <a:solidFill>
                        <a:srgbClr val="4F81BD"/>
                      </a:solidFill>
                      <a:prstDash val="dashDot"/>
                      <a:round/>
                      <a:headEnd type="oval" w="med" len="med"/>
                      <a:tailEnd type="none" w="lg" len="lg"/>
                    </a:ln>
                  </p:spPr>
                </p:cxnSp>
                <p:cxnSp>
                  <p:nvCxnSpPr>
                    <p:cNvPr id="108" name="AutoShape 114"/>
                    <p:cNvCxnSpPr>
                      <a:cxnSpLocks noChangeShapeType="1"/>
                    </p:cNvCxnSpPr>
                    <p:nvPr/>
                  </p:nvCxnSpPr>
                  <p:spPr bwMode="auto">
                    <a:xfrm flipH="1">
                      <a:off x="9267" y="2933"/>
                      <a:ext cx="3908" cy="3055"/>
                    </a:xfrm>
                    <a:prstGeom prst="straightConnector1">
                      <a:avLst/>
                    </a:prstGeom>
                    <a:noFill/>
                    <a:ln w="12700">
                      <a:solidFill>
                        <a:srgbClr val="4F81BD"/>
                      </a:solidFill>
                      <a:prstDash val="dashDot"/>
                      <a:round/>
                      <a:headEnd type="oval" w="med" len="med"/>
                      <a:tailEnd type="none" w="lg" len="lg"/>
                    </a:ln>
                  </p:spPr>
                </p:cxnSp>
                <p:cxnSp>
                  <p:nvCxnSpPr>
                    <p:cNvPr id="109" name="AutoShape 115"/>
                    <p:cNvCxnSpPr>
                      <a:cxnSpLocks noChangeShapeType="1"/>
                    </p:cNvCxnSpPr>
                    <p:nvPr/>
                  </p:nvCxnSpPr>
                  <p:spPr bwMode="auto">
                    <a:xfrm flipH="1">
                      <a:off x="9267" y="2757"/>
                      <a:ext cx="3908" cy="3231"/>
                    </a:xfrm>
                    <a:prstGeom prst="straightConnector1">
                      <a:avLst/>
                    </a:prstGeom>
                    <a:noFill/>
                    <a:ln w="12700">
                      <a:solidFill>
                        <a:srgbClr val="4F81BD"/>
                      </a:solidFill>
                      <a:prstDash val="dashDot"/>
                      <a:round/>
                      <a:headEnd type="oval" w="med" len="med"/>
                      <a:tailEnd type="none" w="lg" len="lg"/>
                    </a:ln>
                  </p:spPr>
                </p:cxnSp>
              </p:grpSp>
              <p:grpSp>
                <p:nvGrpSpPr>
                  <p:cNvPr id="110" name="Group 136"/>
                  <p:cNvGrpSpPr>
                    <a:grpSpLocks/>
                  </p:cNvGrpSpPr>
                  <p:nvPr/>
                </p:nvGrpSpPr>
                <p:grpSpPr bwMode="auto">
                  <a:xfrm>
                    <a:off x="9203" y="2848"/>
                    <a:ext cx="3236" cy="3077"/>
                    <a:chOff x="9203" y="2848"/>
                    <a:chExt cx="3236" cy="3077"/>
                  </a:xfrm>
                </p:grpSpPr>
                <p:sp>
                  <p:nvSpPr>
                    <p:cNvPr id="111" name="Rectangle 92"/>
                    <p:cNvSpPr>
                      <a:spLocks noChangeArrowheads="1"/>
                    </p:cNvSpPr>
                    <p:nvPr/>
                  </p:nvSpPr>
                  <p:spPr bwMode="auto">
                    <a:xfrm>
                      <a:off x="11275" y="3034"/>
                      <a:ext cx="776" cy="150"/>
                    </a:xfrm>
                    <a:prstGeom prst="rect">
                      <a:avLst/>
                    </a:prstGeom>
                    <a:noFill/>
                    <a:ln w="127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113" name="Rectangle 93"/>
                    <p:cNvSpPr>
                      <a:spLocks noChangeArrowheads="1"/>
                    </p:cNvSpPr>
                    <p:nvPr/>
                  </p:nvSpPr>
                  <p:spPr bwMode="auto">
                    <a:xfrm>
                      <a:off x="11275" y="2848"/>
                      <a:ext cx="776" cy="150"/>
                    </a:xfrm>
                    <a:prstGeom prst="rect">
                      <a:avLst/>
                    </a:prstGeom>
                    <a:noFill/>
                    <a:ln w="127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114" name="Rectangle 94"/>
                    <p:cNvSpPr>
                      <a:spLocks noChangeArrowheads="1"/>
                    </p:cNvSpPr>
                    <p:nvPr/>
                  </p:nvSpPr>
                  <p:spPr bwMode="auto">
                    <a:xfrm>
                      <a:off x="11275" y="3537"/>
                      <a:ext cx="1164" cy="150"/>
                    </a:xfrm>
                    <a:prstGeom prst="rect">
                      <a:avLst/>
                    </a:prstGeom>
                    <a:noFill/>
                    <a:ln w="127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s-EC"/>
                    </a:p>
                  </p:txBody>
                </p:sp>
                <p:cxnSp>
                  <p:nvCxnSpPr>
                    <p:cNvPr id="115" name="AutoShape 116"/>
                    <p:cNvCxnSpPr>
                      <a:cxnSpLocks noChangeShapeType="1"/>
                    </p:cNvCxnSpPr>
                    <p:nvPr/>
                  </p:nvCxnSpPr>
                  <p:spPr bwMode="auto">
                    <a:xfrm flipH="1">
                      <a:off x="9203" y="2933"/>
                      <a:ext cx="1978" cy="2992"/>
                    </a:xfrm>
                    <a:prstGeom prst="straightConnector1">
                      <a:avLst/>
                    </a:prstGeom>
                    <a:noFill/>
                    <a:ln w="12700">
                      <a:solidFill>
                        <a:srgbClr val="4F81BD"/>
                      </a:solidFill>
                      <a:prstDash val="dashDot"/>
                      <a:round/>
                      <a:headEnd type="oval" w="med" len="med"/>
                      <a:tailEnd type="none" w="lg" len="lg"/>
                    </a:ln>
                  </p:spPr>
                </p:cxnSp>
                <p:cxnSp>
                  <p:nvCxnSpPr>
                    <p:cNvPr id="116" name="AutoShape 117"/>
                    <p:cNvCxnSpPr>
                      <a:cxnSpLocks noChangeShapeType="1"/>
                    </p:cNvCxnSpPr>
                    <p:nvPr/>
                  </p:nvCxnSpPr>
                  <p:spPr bwMode="auto">
                    <a:xfrm flipH="1">
                      <a:off x="9203" y="3083"/>
                      <a:ext cx="1978" cy="2842"/>
                    </a:xfrm>
                    <a:prstGeom prst="straightConnector1">
                      <a:avLst/>
                    </a:prstGeom>
                    <a:noFill/>
                    <a:ln w="12700">
                      <a:solidFill>
                        <a:srgbClr val="4F81BD"/>
                      </a:solidFill>
                      <a:prstDash val="dashDot"/>
                      <a:round/>
                      <a:headEnd type="oval" w="med" len="med"/>
                      <a:tailEnd type="none" w="lg" len="lg"/>
                    </a:ln>
                  </p:spPr>
                </p:cxnSp>
                <p:cxnSp>
                  <p:nvCxnSpPr>
                    <p:cNvPr id="117" name="AutoShape 120"/>
                    <p:cNvCxnSpPr>
                      <a:cxnSpLocks noChangeShapeType="1"/>
                    </p:cNvCxnSpPr>
                    <p:nvPr/>
                  </p:nvCxnSpPr>
                  <p:spPr bwMode="auto">
                    <a:xfrm flipH="1">
                      <a:off x="9203" y="3607"/>
                      <a:ext cx="1978" cy="2318"/>
                    </a:xfrm>
                    <a:prstGeom prst="straightConnector1">
                      <a:avLst/>
                    </a:prstGeom>
                    <a:noFill/>
                    <a:ln w="12700">
                      <a:solidFill>
                        <a:srgbClr val="4F81BD"/>
                      </a:solidFill>
                      <a:prstDash val="dashDot"/>
                      <a:round/>
                      <a:headEnd type="oval" w="med" len="med"/>
                      <a:tailEnd type="none" w="lg" len="lg"/>
                    </a:ln>
                  </p:spPr>
                </p:cxnSp>
              </p:grpSp>
              <p:cxnSp>
                <p:nvCxnSpPr>
                  <p:cNvPr id="118" name="AutoShape 140"/>
                  <p:cNvCxnSpPr>
                    <a:cxnSpLocks noChangeShapeType="1"/>
                  </p:cNvCxnSpPr>
                  <p:nvPr/>
                </p:nvCxnSpPr>
                <p:spPr bwMode="auto">
                  <a:xfrm flipH="1" flipV="1">
                    <a:off x="3924" y="7150"/>
                    <a:ext cx="8127" cy="703"/>
                  </a:xfrm>
                  <a:prstGeom prst="straightConnector1">
                    <a:avLst/>
                  </a:prstGeom>
                  <a:noFill/>
                  <a:ln w="9525">
                    <a:solidFill>
                      <a:srgbClr val="76923C"/>
                    </a:solidFill>
                    <a:round/>
                    <a:headEnd type="oval" w="med" len="med"/>
                    <a:tailEnd type="stealth" w="lg" len="lg"/>
                  </a:ln>
                </p:spPr>
              </p:cxnSp>
              <p:cxnSp>
                <p:nvCxnSpPr>
                  <p:cNvPr id="119" name="AutoShape 89"/>
                  <p:cNvCxnSpPr>
                    <a:cxnSpLocks noChangeShapeType="1"/>
                  </p:cNvCxnSpPr>
                  <p:nvPr/>
                </p:nvCxnSpPr>
                <p:spPr bwMode="auto">
                  <a:xfrm flipH="1">
                    <a:off x="4035" y="5875"/>
                    <a:ext cx="6942" cy="3175"/>
                  </a:xfrm>
                  <a:prstGeom prst="straightConnector1">
                    <a:avLst/>
                  </a:prstGeom>
                  <a:noFill/>
                  <a:ln w="12700">
                    <a:solidFill>
                      <a:srgbClr val="FF0000"/>
                    </a:solidFill>
                    <a:round/>
                    <a:headEnd type="oval" w="med" len="med"/>
                    <a:tailEnd type="stealth" w="lg" len="lg"/>
                  </a:ln>
                </p:spPr>
              </p:cxnSp>
              <p:cxnSp>
                <p:nvCxnSpPr>
                  <p:cNvPr id="120" name="AutoShape 118"/>
                  <p:cNvCxnSpPr>
                    <a:cxnSpLocks noChangeShapeType="1"/>
                  </p:cNvCxnSpPr>
                  <p:nvPr/>
                </p:nvCxnSpPr>
                <p:spPr bwMode="auto">
                  <a:xfrm flipH="1">
                    <a:off x="4035" y="6194"/>
                    <a:ext cx="4872" cy="2761"/>
                  </a:xfrm>
                  <a:prstGeom prst="straightConnector1">
                    <a:avLst/>
                  </a:prstGeom>
                  <a:noFill/>
                  <a:ln w="12700">
                    <a:solidFill>
                      <a:srgbClr val="4F81BD"/>
                    </a:solidFill>
                    <a:round/>
                    <a:headEnd type="oval" w="med" len="med"/>
                    <a:tailEnd type="stealth" w="lg" len="lg"/>
                  </a:ln>
                </p:spPr>
              </p:cxnSp>
              <p:cxnSp>
                <p:nvCxnSpPr>
                  <p:cNvPr id="121" name="AutoShape 130"/>
                  <p:cNvCxnSpPr>
                    <a:cxnSpLocks noChangeShapeType="1"/>
                  </p:cNvCxnSpPr>
                  <p:nvPr/>
                </p:nvCxnSpPr>
                <p:spPr bwMode="auto">
                  <a:xfrm flipH="1">
                    <a:off x="3481" y="1877"/>
                    <a:ext cx="823" cy="5717"/>
                  </a:xfrm>
                  <a:prstGeom prst="straightConnector1">
                    <a:avLst/>
                  </a:prstGeom>
                  <a:noFill/>
                  <a:ln w="12700">
                    <a:solidFill>
                      <a:srgbClr val="8064A2"/>
                    </a:solidFill>
                    <a:round/>
                    <a:headEnd type="oval" w="med" len="med"/>
                    <a:tailEnd type="stealth" w="lg" len="lg"/>
                  </a:ln>
                </p:spPr>
              </p:cxnSp>
            </p:grpSp>
            <p:sp>
              <p:nvSpPr>
                <p:cNvPr id="122" name="Oval 131"/>
                <p:cNvSpPr>
                  <a:spLocks noChangeArrowheads="1"/>
                </p:cNvSpPr>
                <p:nvPr/>
              </p:nvSpPr>
              <p:spPr bwMode="auto">
                <a:xfrm>
                  <a:off x="4281" y="1616"/>
                  <a:ext cx="1631" cy="336"/>
                </a:xfrm>
                <a:prstGeom prst="ellipse">
                  <a:avLst/>
                </a:prstGeom>
                <a:noFill/>
                <a:ln w="12700">
                  <a:solidFill>
                    <a:srgbClr val="8064A2"/>
                  </a:solidFill>
                  <a:prstDash val="dash"/>
                  <a:round/>
                  <a:headEnd/>
                  <a:tailEnd/>
                </a:ln>
                <a:effectLst/>
              </p:spPr>
              <p:txBody>
                <a:bodyPr vert="horz" wrap="square" lIns="91440" tIns="45720" rIns="91440" bIns="45720" numCol="1" anchor="t" anchorCtr="0" compatLnSpc="1">
                  <a:prstTxWarp prst="textNoShape">
                    <a:avLst/>
                  </a:prstTxWarp>
                </a:bodyPr>
                <a:lstStyle/>
                <a:p>
                  <a:endParaRPr lang="es-EC"/>
                </a:p>
              </p:txBody>
            </p:sp>
          </p:grpSp>
        </p:grpSp>
      </p:grpSp>
      <p:sp>
        <p:nvSpPr>
          <p:cNvPr id="31" name="30 Título"/>
          <p:cNvSpPr>
            <a:spLocks noGrp="1"/>
          </p:cNvSpPr>
          <p:nvPr>
            <p:ph type="title"/>
          </p:nvPr>
        </p:nvSpPr>
        <p:spPr/>
        <p:txBody>
          <a:bodyPr/>
          <a:lstStyle/>
          <a:p>
            <a:r>
              <a:rPr lang="es-EC" b="1" dirty="0" smtClean="0"/>
              <a:t>Aplicación dentro del Proyecto</a:t>
            </a:r>
            <a:endParaRPr lang="es-EC" b="1" dirty="0"/>
          </a:p>
        </p:txBody>
      </p:sp>
      <p:sp>
        <p:nvSpPr>
          <p:cNvPr id="34" name="Text Box 29"/>
          <p:cNvSpPr txBox="1">
            <a:spLocks noChangeArrowheads="1"/>
          </p:cNvSpPr>
          <p:nvPr/>
        </p:nvSpPr>
        <p:spPr bwMode="auto">
          <a:xfrm>
            <a:off x="379555" y="1035169"/>
            <a:ext cx="4451237" cy="33855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s-ES" b="1" dirty="0" smtClean="0"/>
              <a:t>Análisis de OLTP - Correspondencia </a:t>
            </a:r>
            <a:endParaRPr lang="es-ES" b="1" dirty="0"/>
          </a:p>
        </p:txBody>
      </p:sp>
      <p:sp>
        <p:nvSpPr>
          <p:cNvPr id="819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1923" name="Rectangle 3"/>
          <p:cNvSpPr>
            <a:spLocks noChangeArrowheads="1"/>
          </p:cNvSpPr>
          <p:nvPr/>
        </p:nvSpPr>
        <p:spPr bwMode="auto">
          <a:xfrm>
            <a:off x="3122762" y="5722815"/>
            <a:ext cx="3381556"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7291388" algn="l"/>
              </a:tabLst>
            </a:pPr>
            <a:r>
              <a:rPr kumimoji="0" lang="es-EC" sz="1000" b="1" i="0" u="none" strike="noStrike" cap="none" normalizeH="0" baseline="0" dirty="0" smtClean="0" bmk="_Toc378976104">
                <a:ln>
                  <a:noFill/>
                </a:ln>
                <a:solidFill>
                  <a:schemeClr val="tx1"/>
                </a:solidFill>
                <a:effectLst/>
                <a:latin typeface="Arial" pitchFamily="34" charset="0"/>
                <a:ea typeface="Times New Roman" pitchFamily="18" charset="0"/>
                <a:cs typeface="Arial" pitchFamily="34" charset="0"/>
              </a:rPr>
              <a:t>Figura. Correspondencias OLTP</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Título"/>
          <p:cNvSpPr>
            <a:spLocks noGrp="1"/>
          </p:cNvSpPr>
          <p:nvPr>
            <p:ph type="title"/>
          </p:nvPr>
        </p:nvSpPr>
        <p:spPr/>
        <p:txBody>
          <a:bodyPr/>
          <a:lstStyle/>
          <a:p>
            <a:r>
              <a:rPr lang="es-EC" b="1" dirty="0" smtClean="0"/>
              <a:t>Aplicación dentro del Proyecto</a:t>
            </a:r>
            <a:endParaRPr lang="es-EC" b="1" dirty="0"/>
          </a:p>
        </p:txBody>
      </p:sp>
      <p:sp>
        <p:nvSpPr>
          <p:cNvPr id="34" name="Text Box 29"/>
          <p:cNvSpPr txBox="1">
            <a:spLocks noChangeArrowheads="1"/>
          </p:cNvSpPr>
          <p:nvPr/>
        </p:nvSpPr>
        <p:spPr bwMode="auto">
          <a:xfrm>
            <a:off x="379554" y="1035169"/>
            <a:ext cx="5279373" cy="33855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s-ES" b="1" dirty="0" smtClean="0"/>
              <a:t>Análisis de OLTP – Modelo Conceptual Ampliado</a:t>
            </a:r>
            <a:endParaRPr lang="es-ES" b="1" dirty="0"/>
          </a:p>
        </p:txBody>
      </p:sp>
      <p:sp>
        <p:nvSpPr>
          <p:cNvPr id="819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1923" name="Rectangle 3"/>
          <p:cNvSpPr>
            <a:spLocks noChangeArrowheads="1"/>
          </p:cNvSpPr>
          <p:nvPr/>
        </p:nvSpPr>
        <p:spPr bwMode="auto">
          <a:xfrm>
            <a:off x="3122762" y="5722815"/>
            <a:ext cx="3381556"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7291388" algn="l"/>
              </a:tabLst>
            </a:pPr>
            <a:r>
              <a:rPr kumimoji="0" lang="es-EC" sz="1000" b="1" i="0" u="none" strike="noStrike" cap="none" normalizeH="0" baseline="0" dirty="0" smtClean="0" bmk="_Toc378976104">
                <a:ln>
                  <a:noFill/>
                </a:ln>
                <a:solidFill>
                  <a:schemeClr val="tx1"/>
                </a:solidFill>
                <a:effectLst/>
                <a:latin typeface="Arial" pitchFamily="34" charset="0"/>
                <a:ea typeface="Times New Roman" pitchFamily="18" charset="0"/>
                <a:cs typeface="Arial" pitchFamily="34" charset="0"/>
              </a:rPr>
              <a:t>Figura. Modelo Conceptual Ampliado</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9089" name="Object 1"/>
          <p:cNvGraphicFramePr>
            <a:graphicFrameLocks noChangeAspect="1"/>
          </p:cNvGraphicFramePr>
          <p:nvPr/>
        </p:nvGraphicFramePr>
        <p:xfrm>
          <a:off x="2777706" y="1173191"/>
          <a:ext cx="5158596" cy="4491839"/>
        </p:xfrm>
        <a:graphic>
          <a:graphicData uri="http://schemas.openxmlformats.org/presentationml/2006/ole">
            <mc:AlternateContent xmlns:mc="http://schemas.openxmlformats.org/markup-compatibility/2006">
              <mc:Choice xmlns:v="urn:schemas-microsoft-com:vml" Requires="v">
                <p:oleObj spid="_x0000_s93189" r:id="rId4" imgW="5686425" imgH="4962525" progId="Visio.Drawing.15">
                  <p:embed/>
                </p:oleObj>
              </mc:Choice>
              <mc:Fallback>
                <p:oleObj r:id="rId4" imgW="5686425" imgH="4962525" progId="Visio.Drawing.15">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7706" y="1173191"/>
                        <a:ext cx="5158596" cy="44918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Título"/>
          <p:cNvSpPr>
            <a:spLocks noGrp="1"/>
          </p:cNvSpPr>
          <p:nvPr>
            <p:ph type="title"/>
          </p:nvPr>
        </p:nvSpPr>
        <p:spPr/>
        <p:txBody>
          <a:bodyPr/>
          <a:lstStyle/>
          <a:p>
            <a:r>
              <a:rPr lang="es-EC" b="1" dirty="0" smtClean="0"/>
              <a:t>Aplicación dentro del Proyecto</a:t>
            </a:r>
            <a:endParaRPr lang="es-EC" b="1" dirty="0"/>
          </a:p>
        </p:txBody>
      </p:sp>
      <p:sp>
        <p:nvSpPr>
          <p:cNvPr id="34" name="Text Box 29"/>
          <p:cNvSpPr txBox="1">
            <a:spLocks noChangeArrowheads="1"/>
          </p:cNvSpPr>
          <p:nvPr/>
        </p:nvSpPr>
        <p:spPr bwMode="auto">
          <a:xfrm>
            <a:off x="414060" y="1138173"/>
            <a:ext cx="3950905" cy="41458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s-ES" sz="2000" b="1" dirty="0" smtClean="0"/>
              <a:t>Modelo Lógico del DW</a:t>
            </a:r>
            <a:endParaRPr lang="es-ES" sz="2000" b="1" dirty="0"/>
          </a:p>
        </p:txBody>
      </p:sp>
      <p:sp>
        <p:nvSpPr>
          <p:cNvPr id="819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1923" name="Rectangle 3"/>
          <p:cNvSpPr>
            <a:spLocks noChangeArrowheads="1"/>
          </p:cNvSpPr>
          <p:nvPr/>
        </p:nvSpPr>
        <p:spPr bwMode="auto">
          <a:xfrm>
            <a:off x="3157268" y="5429517"/>
            <a:ext cx="3381556"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7291388" algn="l"/>
              </a:tabLst>
            </a:pPr>
            <a:r>
              <a:rPr kumimoji="0" lang="es-EC" sz="1000" b="1" i="0" u="none" strike="noStrike" cap="none" normalizeH="0" baseline="0" dirty="0" smtClean="0" bmk="_Toc378976104">
                <a:ln>
                  <a:noFill/>
                </a:ln>
                <a:solidFill>
                  <a:schemeClr val="tx1"/>
                </a:solidFill>
                <a:effectLst/>
                <a:latin typeface="Arial" pitchFamily="34" charset="0"/>
                <a:ea typeface="Times New Roman" pitchFamily="18" charset="0"/>
                <a:cs typeface="Arial" pitchFamily="34" charset="0"/>
              </a:rPr>
              <a:t>Figura. Modelo Lógico</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9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9289" y="1867921"/>
            <a:ext cx="7078333" cy="3445951"/>
          </a:xfrm>
          <a:prstGeom prst="rect">
            <a:avLst/>
          </a:prstGeom>
          <a:noFill/>
          <a:ln>
            <a:noFill/>
          </a:ln>
        </p:spPr>
      </p:pic>
    </p:spTree>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idx="4294967295"/>
          </p:nvPr>
        </p:nvSpPr>
        <p:spPr>
          <a:xfrm>
            <a:off x="1518249" y="2845309"/>
            <a:ext cx="7039156" cy="595312"/>
          </a:xfrm>
        </p:spPr>
        <p:txBody>
          <a:bodyPr/>
          <a:lstStyle/>
          <a:p>
            <a:r>
              <a:rPr lang="es-EC" sz="4000" b="1" dirty="0" smtClean="0">
                <a:solidFill>
                  <a:schemeClr val="accent3">
                    <a:lumMod val="50000"/>
                  </a:schemeClr>
                </a:solidFill>
                <a:effectLst>
                  <a:outerShdw blurRad="38100" dist="38100" dir="2700000" algn="tl">
                    <a:srgbClr val="000000">
                      <a:alpha val="43137"/>
                    </a:srgbClr>
                  </a:outerShdw>
                </a:effectLst>
              </a:rPr>
              <a:t>7. Cubo Multidimensional.</a:t>
            </a:r>
            <a:endParaRPr lang="es-EC" sz="4000" b="1" dirty="0">
              <a:solidFill>
                <a:schemeClr val="accent3">
                  <a:lumMod val="50000"/>
                </a:schemeClr>
              </a:solidFill>
              <a:effectLst>
                <a:outerShdw blurRad="38100" dist="38100" dir="2700000" algn="tl">
                  <a:srgbClr val="000000">
                    <a:alpha val="43137"/>
                  </a:srgbClr>
                </a:outerShdw>
              </a:effectLst>
            </a:endParaRPr>
          </a:p>
        </p:txBody>
      </p:sp>
      <p:sp>
        <p:nvSpPr>
          <p:cNvPr id="552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1"/>
          </p:nvPr>
        </p:nvSpPr>
        <p:spPr/>
        <p:txBody>
          <a:bodyPr/>
          <a:lstStyle/>
          <a:p>
            <a:pPr>
              <a:lnSpc>
                <a:spcPct val="150000"/>
              </a:lnSpc>
              <a:spcBef>
                <a:spcPct val="50000"/>
              </a:spcBef>
              <a:buNone/>
            </a:pPr>
            <a:r>
              <a:rPr lang="es-ES" sz="2000" b="1" dirty="0" smtClean="0"/>
              <a:t>Herramientas:</a:t>
            </a:r>
          </a:p>
          <a:p>
            <a:pPr algn="just">
              <a:lnSpc>
                <a:spcPct val="150000"/>
              </a:lnSpc>
              <a:spcBef>
                <a:spcPct val="50000"/>
              </a:spcBef>
              <a:buNone/>
            </a:pPr>
            <a:r>
              <a:rPr lang="es-ES" sz="2000" dirty="0" smtClean="0"/>
              <a:t>	Para la última fase de Integración de los Datos se usaron las siguientes herramientas de Microsoft:</a:t>
            </a:r>
          </a:p>
          <a:p>
            <a:pPr lvl="1" algn="just">
              <a:lnSpc>
                <a:spcPct val="150000"/>
              </a:lnSpc>
              <a:spcBef>
                <a:spcPct val="50000"/>
              </a:spcBef>
              <a:buFont typeface="Arial" pitchFamily="34" charset="0"/>
              <a:buChar char="•"/>
            </a:pPr>
            <a:r>
              <a:rPr lang="es-ES" sz="2000" u="sng" dirty="0" smtClean="0"/>
              <a:t>SQL Server 2012</a:t>
            </a:r>
            <a:r>
              <a:rPr lang="es-ES" sz="2000" dirty="0" smtClean="0"/>
              <a:t> -  Para el Data Warehouse.</a:t>
            </a:r>
          </a:p>
          <a:p>
            <a:pPr lvl="1" algn="just">
              <a:lnSpc>
                <a:spcPct val="150000"/>
              </a:lnSpc>
              <a:spcBef>
                <a:spcPct val="50000"/>
              </a:spcBef>
              <a:buFont typeface="Arial" pitchFamily="34" charset="0"/>
              <a:buChar char="•"/>
            </a:pPr>
            <a:r>
              <a:rPr lang="en-US" sz="2000" u="sng" dirty="0" smtClean="0"/>
              <a:t>SQL Integration Services 2012</a:t>
            </a:r>
            <a:r>
              <a:rPr lang="es-ES" sz="2000" dirty="0" smtClean="0"/>
              <a:t> – Para extraer, transformar y cargar.</a:t>
            </a:r>
          </a:p>
          <a:p>
            <a:pPr lvl="1" algn="just">
              <a:lnSpc>
                <a:spcPct val="150000"/>
              </a:lnSpc>
              <a:spcBef>
                <a:spcPct val="50000"/>
              </a:spcBef>
              <a:buFont typeface="Arial" pitchFamily="34" charset="0"/>
              <a:buChar char="•"/>
            </a:pPr>
            <a:r>
              <a:rPr lang="en-US" sz="2000" u="sng" dirty="0" smtClean="0"/>
              <a:t>SQL Analysis Services 2012</a:t>
            </a:r>
            <a:r>
              <a:rPr lang="en-US" sz="2000" dirty="0" smtClean="0"/>
              <a:t> </a:t>
            </a:r>
            <a:r>
              <a:rPr lang="es-ES" sz="2000" dirty="0" smtClean="0"/>
              <a:t>– Para la construcción del Cubo.</a:t>
            </a:r>
          </a:p>
          <a:p>
            <a:pPr lvl="1" algn="just">
              <a:lnSpc>
                <a:spcPct val="150000"/>
              </a:lnSpc>
              <a:spcBef>
                <a:spcPct val="50000"/>
              </a:spcBef>
              <a:buFont typeface="Arial" pitchFamily="34" charset="0"/>
              <a:buChar char="•"/>
            </a:pPr>
            <a:r>
              <a:rPr lang="es-ES" sz="2000" u="sng" dirty="0" err="1" smtClean="0"/>
              <a:t>ASPx</a:t>
            </a:r>
            <a:r>
              <a:rPr lang="es-ES" sz="2000" u="sng" dirty="0" smtClean="0"/>
              <a:t> . NET</a:t>
            </a:r>
            <a:r>
              <a:rPr lang="es-ES" sz="2000" dirty="0" smtClean="0"/>
              <a:t> – Para la aplicación Web de Administración SATB.</a:t>
            </a:r>
          </a:p>
          <a:p>
            <a:pPr lvl="1" algn="just">
              <a:lnSpc>
                <a:spcPct val="150000"/>
              </a:lnSpc>
              <a:spcBef>
                <a:spcPct val="50000"/>
              </a:spcBef>
              <a:buFont typeface="Arial" pitchFamily="34" charset="0"/>
              <a:buChar char="•"/>
            </a:pPr>
            <a:r>
              <a:rPr lang="es-ES" sz="2000" u="sng" dirty="0" err="1" smtClean="0"/>
              <a:t>DevExpress</a:t>
            </a:r>
            <a:r>
              <a:rPr lang="es-ES" sz="2000" u="sng" dirty="0" smtClean="0"/>
              <a:t> 13.0</a:t>
            </a:r>
            <a:r>
              <a:rPr lang="es-ES" sz="2000" dirty="0" smtClean="0"/>
              <a:t> – Para la Aplicación de Escritorio SATB </a:t>
            </a:r>
          </a:p>
        </p:txBody>
      </p:sp>
      <p:sp>
        <p:nvSpPr>
          <p:cNvPr id="552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 name="5 Título"/>
          <p:cNvSpPr>
            <a:spLocks noGrp="1"/>
          </p:cNvSpPr>
          <p:nvPr>
            <p:ph type="title"/>
          </p:nvPr>
        </p:nvSpPr>
        <p:spPr/>
        <p:txBody>
          <a:bodyPr/>
          <a:lstStyle/>
          <a:p>
            <a:endParaRPr lang="es-EC" dirty="0"/>
          </a:p>
        </p:txBody>
      </p:sp>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865" y="1044066"/>
            <a:ext cx="8631088" cy="4752885"/>
          </a:xfrm>
          <a:prstGeom prst="rect">
            <a:avLst/>
          </a:prstGeom>
          <a:noFill/>
          <a:ln>
            <a:noFill/>
          </a:ln>
        </p:spPr>
      </p:pic>
      <p:sp>
        <p:nvSpPr>
          <p:cNvPr id="31" name="30 Título"/>
          <p:cNvSpPr>
            <a:spLocks noGrp="1"/>
          </p:cNvSpPr>
          <p:nvPr>
            <p:ph type="title"/>
          </p:nvPr>
        </p:nvSpPr>
        <p:spPr/>
        <p:txBody>
          <a:bodyPr/>
          <a:lstStyle/>
          <a:p>
            <a:r>
              <a:rPr lang="es-EC" b="1" dirty="0" smtClean="0"/>
              <a:t>Modelo del Cubo Multidimensional</a:t>
            </a:r>
            <a:endParaRPr lang="es-EC" b="1" dirty="0"/>
          </a:p>
        </p:txBody>
      </p:sp>
      <p:sp>
        <p:nvSpPr>
          <p:cNvPr id="819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1923" name="Rectangle 3"/>
          <p:cNvSpPr>
            <a:spLocks noChangeArrowheads="1"/>
          </p:cNvSpPr>
          <p:nvPr/>
        </p:nvSpPr>
        <p:spPr bwMode="auto">
          <a:xfrm>
            <a:off x="2932981" y="5809079"/>
            <a:ext cx="3381556"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7291388" algn="l"/>
              </a:tabLst>
            </a:pPr>
            <a:r>
              <a:rPr kumimoji="0" lang="es-EC" sz="1000" b="1" i="0" u="none" strike="noStrike" cap="none" normalizeH="0" baseline="0" dirty="0" smtClean="0" bmk="_Toc378976104">
                <a:ln>
                  <a:noFill/>
                </a:ln>
                <a:solidFill>
                  <a:schemeClr val="tx1"/>
                </a:solidFill>
                <a:effectLst/>
                <a:latin typeface="Arial" pitchFamily="34" charset="0"/>
                <a:ea typeface="Times New Roman" pitchFamily="18" charset="0"/>
                <a:cs typeface="Arial" pitchFamily="34" charset="0"/>
              </a:rPr>
              <a:t>Figura. Modelo Cubo</a:t>
            </a:r>
            <a:r>
              <a:rPr kumimoji="0" lang="es-EC" sz="1000" b="1" i="0" u="none" strike="noStrike" cap="none" normalizeH="0" dirty="0" smtClean="0" bmk="_Toc378976104">
                <a:ln>
                  <a:noFill/>
                </a:ln>
                <a:solidFill>
                  <a:schemeClr val="tx1"/>
                </a:solidFill>
                <a:effectLst/>
                <a:latin typeface="Arial" pitchFamily="34" charset="0"/>
                <a:ea typeface="Times New Roman" pitchFamily="18" charset="0"/>
                <a:cs typeface="Arial" pitchFamily="34" charset="0"/>
              </a:rPr>
              <a:t> Multidimensional</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idx="4294967295"/>
          </p:nvPr>
        </p:nvSpPr>
        <p:spPr>
          <a:xfrm>
            <a:off x="1518249" y="2845309"/>
            <a:ext cx="7039156" cy="595312"/>
          </a:xfrm>
        </p:spPr>
        <p:txBody>
          <a:bodyPr/>
          <a:lstStyle/>
          <a:p>
            <a:r>
              <a:rPr lang="es-EC" sz="4000" b="1" dirty="0" smtClean="0">
                <a:solidFill>
                  <a:schemeClr val="accent3">
                    <a:lumMod val="50000"/>
                  </a:schemeClr>
                </a:solidFill>
                <a:effectLst>
                  <a:outerShdw blurRad="38100" dist="38100" dir="2700000" algn="tl">
                    <a:srgbClr val="000000">
                      <a:alpha val="43137"/>
                    </a:srgbClr>
                  </a:outerShdw>
                </a:effectLst>
              </a:rPr>
              <a:t>7. Presentación SATB.</a:t>
            </a:r>
            <a:endParaRPr lang="es-EC" sz="4000" b="1" dirty="0">
              <a:solidFill>
                <a:schemeClr val="accent3">
                  <a:lumMod val="50000"/>
                </a:schemeClr>
              </a:solidFill>
              <a:effectLst>
                <a:outerShdw blurRad="38100" dist="38100" dir="2700000" algn="tl">
                  <a:srgbClr val="000000">
                    <a:alpha val="43137"/>
                  </a:srgbClr>
                </a:outerShdw>
              </a:effectLst>
            </a:endParaRPr>
          </a:p>
        </p:txBody>
      </p:sp>
      <p:sp>
        <p:nvSpPr>
          <p:cNvPr id="552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Título"/>
          <p:cNvSpPr>
            <a:spLocks noGrp="1"/>
          </p:cNvSpPr>
          <p:nvPr>
            <p:ph type="title"/>
          </p:nvPr>
        </p:nvSpPr>
        <p:spPr/>
        <p:txBody>
          <a:bodyPr/>
          <a:lstStyle/>
          <a:p>
            <a:r>
              <a:rPr lang="es-EC" b="1" dirty="0" smtClean="0"/>
              <a:t>Modelo del Cubo Multidimensional</a:t>
            </a:r>
            <a:endParaRPr lang="es-EC" b="1" dirty="0"/>
          </a:p>
        </p:txBody>
      </p:sp>
      <p:sp>
        <p:nvSpPr>
          <p:cNvPr id="819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81923" name="Rectangle 3"/>
          <p:cNvSpPr>
            <a:spLocks noChangeArrowheads="1"/>
          </p:cNvSpPr>
          <p:nvPr/>
        </p:nvSpPr>
        <p:spPr bwMode="auto">
          <a:xfrm>
            <a:off x="2932981" y="5809079"/>
            <a:ext cx="3381556"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7291388" algn="l"/>
              </a:tabLst>
            </a:pPr>
            <a:r>
              <a:rPr kumimoji="0" lang="es-EC" sz="1000" b="1" i="0" u="none" strike="noStrike" cap="none" normalizeH="0" baseline="0" dirty="0" smtClean="0" bmk="_Toc378976104">
                <a:ln>
                  <a:noFill/>
                </a:ln>
                <a:solidFill>
                  <a:schemeClr val="tx1"/>
                </a:solidFill>
                <a:effectLst/>
                <a:latin typeface="Arial" pitchFamily="34" charset="0"/>
                <a:ea typeface="Times New Roman" pitchFamily="18" charset="0"/>
                <a:cs typeface="Arial" pitchFamily="34" charset="0"/>
              </a:rPr>
              <a:t>Figura. Aplicativo Web SATB</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5 Imagen"/>
          <p:cNvPicPr/>
          <p:nvPr/>
        </p:nvPicPr>
        <p:blipFill>
          <a:blip r:embed="rId3" cstate="print"/>
          <a:stretch>
            <a:fillRect/>
          </a:stretch>
        </p:blipFill>
        <p:spPr>
          <a:xfrm>
            <a:off x="1069675" y="1155940"/>
            <a:ext cx="7263442" cy="4382218"/>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p:nvPr>
        </p:nvSpPr>
        <p:spPr/>
        <p:txBody>
          <a:bodyPr/>
          <a:lstStyle/>
          <a:p>
            <a:r>
              <a:rPr lang="es-EC" b="1" u="sng" dirty="0" smtClean="0">
                <a:effectLst>
                  <a:outerShdw blurRad="38100" dist="38100" dir="2700000" algn="tl">
                    <a:srgbClr val="000000">
                      <a:alpha val="43137"/>
                    </a:srgbClr>
                  </a:outerShdw>
                </a:effectLst>
              </a:rPr>
              <a:t>Agenda</a:t>
            </a:r>
            <a:endParaRPr lang="es-EC" b="1" u="sng" dirty="0">
              <a:effectLst>
                <a:outerShdw blurRad="38100" dist="38100" dir="2700000" algn="tl">
                  <a:srgbClr val="000000">
                    <a:alpha val="43137"/>
                  </a:srgbClr>
                </a:outerShdw>
              </a:effectLst>
            </a:endParaRPr>
          </a:p>
        </p:txBody>
      </p:sp>
      <p:sp>
        <p:nvSpPr>
          <p:cNvPr id="13" name="12 Marcador de texto"/>
          <p:cNvSpPr>
            <a:spLocks noGrp="1"/>
          </p:cNvSpPr>
          <p:nvPr>
            <p:ph type="body" sz="quarter" idx="11"/>
          </p:nvPr>
        </p:nvSpPr>
        <p:spPr>
          <a:xfrm>
            <a:off x="879894" y="1044995"/>
            <a:ext cx="7908506" cy="4889979"/>
          </a:xfrm>
        </p:spPr>
        <p:txBody>
          <a:bodyPr/>
          <a:lstStyle/>
          <a:p>
            <a:pPr>
              <a:spcAft>
                <a:spcPts val="600"/>
              </a:spcAft>
              <a:buNone/>
            </a:pPr>
            <a:r>
              <a:rPr lang="es-EC" sz="2000" b="1" dirty="0" smtClean="0"/>
              <a:t>1.</a:t>
            </a:r>
            <a:r>
              <a:rPr lang="es-EC" sz="2000" dirty="0" smtClean="0"/>
              <a:t> </a:t>
            </a:r>
            <a:r>
              <a:rPr lang="es-EC" sz="2000" b="1" dirty="0" smtClean="0"/>
              <a:t>Antecedentes</a:t>
            </a:r>
            <a:r>
              <a:rPr lang="es-EC" sz="2000" dirty="0" smtClean="0"/>
              <a:t>.</a:t>
            </a:r>
          </a:p>
          <a:p>
            <a:pPr lvl="1">
              <a:spcAft>
                <a:spcPts val="600"/>
              </a:spcAft>
            </a:pPr>
            <a:r>
              <a:rPr lang="es-EC" sz="2000" dirty="0" smtClean="0"/>
              <a:t>Introducción.</a:t>
            </a:r>
          </a:p>
          <a:p>
            <a:pPr lvl="1">
              <a:spcAft>
                <a:spcPts val="600"/>
              </a:spcAft>
            </a:pPr>
            <a:r>
              <a:rPr lang="es-EC" sz="2000" dirty="0" smtClean="0"/>
              <a:t>Situación Actual.</a:t>
            </a:r>
          </a:p>
          <a:p>
            <a:pPr>
              <a:spcAft>
                <a:spcPts val="600"/>
              </a:spcAft>
              <a:buNone/>
            </a:pPr>
            <a:r>
              <a:rPr lang="es-EC" sz="2000" b="1" dirty="0" smtClean="0"/>
              <a:t>2.</a:t>
            </a:r>
            <a:r>
              <a:rPr lang="es-EC" sz="2000" dirty="0" smtClean="0"/>
              <a:t> </a:t>
            </a:r>
            <a:r>
              <a:rPr lang="es-EC" sz="2000" b="1" dirty="0" smtClean="0"/>
              <a:t>Planteamiento del Problema.</a:t>
            </a:r>
          </a:p>
          <a:p>
            <a:pPr>
              <a:spcAft>
                <a:spcPts val="600"/>
              </a:spcAft>
              <a:buNone/>
            </a:pPr>
            <a:r>
              <a:rPr lang="es-EC" sz="2000" b="1" dirty="0" smtClean="0"/>
              <a:t>3. Objetivos.</a:t>
            </a:r>
          </a:p>
          <a:p>
            <a:pPr lvl="1">
              <a:spcAft>
                <a:spcPts val="600"/>
              </a:spcAft>
            </a:pPr>
            <a:r>
              <a:rPr lang="es-EC" sz="2000" dirty="0" smtClean="0"/>
              <a:t>General.</a:t>
            </a:r>
          </a:p>
          <a:p>
            <a:pPr lvl="1">
              <a:spcAft>
                <a:spcPts val="600"/>
              </a:spcAft>
            </a:pPr>
            <a:r>
              <a:rPr lang="es-EC" sz="2000" dirty="0" smtClean="0"/>
              <a:t>Específicos.</a:t>
            </a:r>
            <a:endParaRPr lang="es-EC" sz="2000" b="1" dirty="0" smtClean="0"/>
          </a:p>
          <a:p>
            <a:pPr>
              <a:spcAft>
                <a:spcPts val="600"/>
              </a:spcAft>
              <a:buNone/>
            </a:pPr>
            <a:r>
              <a:rPr lang="es-EC" sz="2000" b="1" dirty="0" smtClean="0"/>
              <a:t>4. Alcance del Proyecto.</a:t>
            </a:r>
          </a:p>
          <a:p>
            <a:pPr>
              <a:spcAft>
                <a:spcPts val="600"/>
              </a:spcAft>
              <a:buNone/>
            </a:pPr>
            <a:r>
              <a:rPr lang="es-EC" sz="2000" b="1" dirty="0" smtClean="0"/>
              <a:t>5. Conceptos Fundamentales.</a:t>
            </a:r>
          </a:p>
          <a:p>
            <a:pPr lvl="1">
              <a:spcAft>
                <a:spcPts val="600"/>
              </a:spcAft>
            </a:pPr>
            <a:r>
              <a:rPr lang="es-EC" sz="2000" dirty="0" smtClean="0"/>
              <a:t>Inteligencia de Negocios (BI). 	</a:t>
            </a:r>
            <a:r>
              <a:rPr lang="es-EC" sz="2000" dirty="0" smtClean="0">
                <a:solidFill>
                  <a:schemeClr val="tx2">
                    <a:lumMod val="60000"/>
                    <a:lumOff val="40000"/>
                  </a:schemeClr>
                </a:solidFill>
              </a:rPr>
              <a:t>-</a:t>
            </a:r>
            <a:r>
              <a:rPr lang="es-EC" sz="2000" dirty="0" smtClean="0"/>
              <a:t> KPI. </a:t>
            </a:r>
          </a:p>
          <a:p>
            <a:pPr lvl="1">
              <a:spcAft>
                <a:spcPts val="600"/>
              </a:spcAft>
            </a:pPr>
            <a:r>
              <a:rPr lang="es-EC" sz="2000" dirty="0" smtClean="0"/>
              <a:t>Data Warehousing. 		</a:t>
            </a:r>
            <a:r>
              <a:rPr lang="es-EC" sz="2000" dirty="0" smtClean="0">
                <a:solidFill>
                  <a:schemeClr val="tx2">
                    <a:lumMod val="60000"/>
                    <a:lumOff val="40000"/>
                  </a:schemeClr>
                </a:solidFill>
              </a:rPr>
              <a:t>-</a:t>
            </a:r>
            <a:r>
              <a:rPr lang="es-EC" sz="2000" dirty="0" smtClean="0"/>
              <a:t> Data Warehouse.</a:t>
            </a:r>
          </a:p>
        </p:txBody>
      </p:sp>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Título"/>
          <p:cNvSpPr>
            <a:spLocks noGrp="1"/>
          </p:cNvSpPr>
          <p:nvPr>
            <p:ph type="title"/>
          </p:nvPr>
        </p:nvSpPr>
        <p:spPr/>
        <p:txBody>
          <a:bodyPr/>
          <a:lstStyle/>
          <a:p>
            <a:r>
              <a:rPr lang="es-EC" b="1" dirty="0" smtClean="0"/>
              <a:t>Modelo del Cubo Multidimensional</a:t>
            </a:r>
            <a:endParaRPr lang="es-EC" b="1" dirty="0"/>
          </a:p>
        </p:txBody>
      </p:sp>
      <p:sp>
        <p:nvSpPr>
          <p:cNvPr id="819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81923" name="Rectangle 3"/>
          <p:cNvSpPr>
            <a:spLocks noChangeArrowheads="1"/>
          </p:cNvSpPr>
          <p:nvPr/>
        </p:nvSpPr>
        <p:spPr bwMode="auto">
          <a:xfrm>
            <a:off x="2932981" y="5809079"/>
            <a:ext cx="3381556"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7291388" algn="l"/>
              </a:tabLst>
            </a:pPr>
            <a:r>
              <a:rPr kumimoji="0" lang="es-EC" sz="1000" b="1" i="0" u="none" strike="noStrike" cap="none" normalizeH="0" baseline="0" dirty="0" smtClean="0" bmk="_Toc378976104">
                <a:ln>
                  <a:noFill/>
                </a:ln>
                <a:solidFill>
                  <a:schemeClr val="tx1"/>
                </a:solidFill>
                <a:effectLst/>
                <a:latin typeface="Arial" pitchFamily="34" charset="0"/>
                <a:ea typeface="Times New Roman" pitchFamily="18" charset="0"/>
                <a:cs typeface="Arial" pitchFamily="34" charset="0"/>
              </a:rPr>
              <a:t>Figura. Aplicativo de Escritorio SATB</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6 Imagen"/>
          <p:cNvPicPr/>
          <p:nvPr/>
        </p:nvPicPr>
        <p:blipFill>
          <a:blip r:embed="rId3" cstate="print"/>
          <a:stretch>
            <a:fillRect/>
          </a:stretch>
        </p:blipFill>
        <p:spPr>
          <a:xfrm>
            <a:off x="914400" y="1138686"/>
            <a:ext cx="7228936" cy="4641011"/>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5"/>
          <p:cNvSpPr txBox="1">
            <a:spLocks noChangeArrowheads="1"/>
          </p:cNvSpPr>
          <p:nvPr/>
        </p:nvSpPr>
        <p:spPr bwMode="auto">
          <a:xfrm>
            <a:off x="573088" y="1073150"/>
            <a:ext cx="7939087" cy="336550"/>
          </a:xfrm>
          <a:prstGeom prst="rect">
            <a:avLst/>
          </a:prstGeom>
          <a:noFill/>
          <a:ln w="9525">
            <a:noFill/>
            <a:miter lim="800000"/>
            <a:headEnd/>
            <a:tailEnd/>
          </a:ln>
        </p:spPr>
        <p:txBody>
          <a:bodyPr>
            <a:spAutoFit/>
          </a:bodyPr>
          <a:lstStyle/>
          <a:p>
            <a:endParaRPr lang="es-ES" dirty="0"/>
          </a:p>
        </p:txBody>
      </p:sp>
      <p:sp>
        <p:nvSpPr>
          <p:cNvPr id="45061" name="Text Box 6"/>
          <p:cNvSpPr txBox="1">
            <a:spLocks noChangeArrowheads="1"/>
          </p:cNvSpPr>
          <p:nvPr/>
        </p:nvSpPr>
        <p:spPr bwMode="auto">
          <a:xfrm>
            <a:off x="331788" y="1033463"/>
            <a:ext cx="8480425" cy="703262"/>
          </a:xfrm>
          <a:prstGeom prst="rect">
            <a:avLst/>
          </a:prstGeom>
          <a:noFill/>
          <a:ln w="9525">
            <a:noFill/>
            <a:miter lim="800000"/>
            <a:headEnd/>
            <a:tailEnd/>
          </a:ln>
        </p:spPr>
        <p:txBody>
          <a:bodyPr>
            <a:spAutoFit/>
          </a:bodyPr>
          <a:lstStyle/>
          <a:p>
            <a:pPr algn="just">
              <a:spcBef>
                <a:spcPct val="50000"/>
              </a:spcBef>
            </a:pPr>
            <a:endParaRPr lang="es-ES" dirty="0"/>
          </a:p>
          <a:p>
            <a:pPr algn="just">
              <a:spcBef>
                <a:spcPct val="50000"/>
              </a:spcBef>
            </a:pPr>
            <a:endParaRPr lang="es-ES" b="1" dirty="0"/>
          </a:p>
        </p:txBody>
      </p:sp>
      <p:sp>
        <p:nvSpPr>
          <p:cNvPr id="45062" name="Text Box 7"/>
          <p:cNvSpPr txBox="1">
            <a:spLocks noChangeArrowheads="1"/>
          </p:cNvSpPr>
          <p:nvPr/>
        </p:nvSpPr>
        <p:spPr bwMode="auto">
          <a:xfrm>
            <a:off x="573088" y="1073150"/>
            <a:ext cx="7939087" cy="5170646"/>
          </a:xfrm>
          <a:prstGeom prst="rect">
            <a:avLst/>
          </a:prstGeom>
          <a:noFill/>
          <a:ln w="9525">
            <a:noFill/>
            <a:miter lim="800000"/>
            <a:headEnd/>
            <a:tailEnd/>
          </a:ln>
        </p:spPr>
        <p:txBody>
          <a:bodyPr>
            <a:spAutoFit/>
          </a:bodyPr>
          <a:lstStyle/>
          <a:p>
            <a:pPr algn="just">
              <a:buFont typeface="Arial" pitchFamily="34" charset="0"/>
              <a:buChar char="•"/>
            </a:pPr>
            <a:r>
              <a:rPr lang="es-EC" sz="1800" dirty="0" smtClean="0"/>
              <a:t> La teoría del Data Warehousing, Business Intelligence y la  metodología Hefesto nos permite la implementación correcta de cada uno de los pasos para la construcción del Data Warehouse, de forma estructurada y organizada.  </a:t>
            </a:r>
          </a:p>
          <a:p>
            <a:pPr algn="just">
              <a:buFont typeface="Arial" pitchFamily="34" charset="0"/>
              <a:buChar char="•"/>
            </a:pPr>
            <a:endParaRPr lang="es-ES" sz="1800" dirty="0" smtClean="0"/>
          </a:p>
          <a:p>
            <a:pPr algn="just">
              <a:buFont typeface="Arial" pitchFamily="34" charset="0"/>
              <a:buChar char="•"/>
            </a:pPr>
            <a:r>
              <a:rPr lang="es-EC" sz="1800" dirty="0" smtClean="0"/>
              <a:t> Por otra parte, un punto importante a destacar, es el costo en tiempo tomado en la fase de análisis de requerimientos y OLTP de la metodología Hefesto, por la carencia de documentación y procesos claros sobre el negocio; lo cual implica un mayor esfuerzo en la construcción del proyecto y un desfase en la planificación.</a:t>
            </a:r>
          </a:p>
          <a:p>
            <a:pPr algn="just">
              <a:buFont typeface="Arial" pitchFamily="34" charset="0"/>
              <a:buChar char="•"/>
            </a:pPr>
            <a:endParaRPr lang="es-ES" sz="1800" dirty="0" smtClean="0"/>
          </a:p>
          <a:p>
            <a:pPr algn="just">
              <a:buFont typeface="Arial" pitchFamily="34" charset="0"/>
              <a:buChar char="•"/>
            </a:pPr>
            <a:r>
              <a:rPr lang="es-EC" sz="1800" dirty="0" smtClean="0"/>
              <a:t> SATB logró muy buenos resultados al realizar la carga de la información y el posterior análisis de la información multidimensional; este referente le permitirá, a la empresa TopNotch Business, tomar las decisiones estratégicas oportunas para el cumplimiento de sus objetivos empresariales.</a:t>
            </a:r>
            <a:endParaRPr lang="es-ES" sz="1800" dirty="0"/>
          </a:p>
          <a:p>
            <a:pPr marL="304800" indent="-304800">
              <a:buFontTx/>
              <a:buAutoNum type="arabicPeriod"/>
            </a:pPr>
            <a:endParaRPr lang="es-ES" sz="2000" dirty="0"/>
          </a:p>
          <a:p>
            <a:pPr marL="304800" indent="-304800">
              <a:buFontTx/>
              <a:buAutoNum type="arabicPeriod"/>
            </a:pPr>
            <a:endParaRPr lang="es-ES" sz="2000" dirty="0"/>
          </a:p>
          <a:p>
            <a:pPr marL="304800" indent="-304800">
              <a:buFontTx/>
              <a:buAutoNum type="arabicPeriod"/>
            </a:pPr>
            <a:endParaRPr lang="es-ES" sz="2000" dirty="0"/>
          </a:p>
        </p:txBody>
      </p:sp>
      <p:sp>
        <p:nvSpPr>
          <p:cNvPr id="8" name="7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Conclusiones</a:t>
            </a:r>
            <a:endParaRPr lang="es-EC"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5"/>
          <p:cNvSpPr txBox="1">
            <a:spLocks noChangeArrowheads="1"/>
          </p:cNvSpPr>
          <p:nvPr/>
        </p:nvSpPr>
        <p:spPr bwMode="auto">
          <a:xfrm>
            <a:off x="573088" y="1073150"/>
            <a:ext cx="7939087" cy="336550"/>
          </a:xfrm>
          <a:prstGeom prst="rect">
            <a:avLst/>
          </a:prstGeom>
          <a:noFill/>
          <a:ln w="9525">
            <a:noFill/>
            <a:miter lim="800000"/>
            <a:headEnd/>
            <a:tailEnd/>
          </a:ln>
        </p:spPr>
        <p:txBody>
          <a:bodyPr>
            <a:spAutoFit/>
          </a:bodyPr>
          <a:lstStyle/>
          <a:p>
            <a:endParaRPr lang="es-ES" dirty="0"/>
          </a:p>
        </p:txBody>
      </p:sp>
      <p:sp>
        <p:nvSpPr>
          <p:cNvPr id="45061" name="Text Box 6"/>
          <p:cNvSpPr txBox="1">
            <a:spLocks noChangeArrowheads="1"/>
          </p:cNvSpPr>
          <p:nvPr/>
        </p:nvSpPr>
        <p:spPr bwMode="auto">
          <a:xfrm>
            <a:off x="331788" y="1033463"/>
            <a:ext cx="8480425" cy="703262"/>
          </a:xfrm>
          <a:prstGeom prst="rect">
            <a:avLst/>
          </a:prstGeom>
          <a:noFill/>
          <a:ln w="9525">
            <a:noFill/>
            <a:miter lim="800000"/>
            <a:headEnd/>
            <a:tailEnd/>
          </a:ln>
        </p:spPr>
        <p:txBody>
          <a:bodyPr>
            <a:spAutoFit/>
          </a:bodyPr>
          <a:lstStyle/>
          <a:p>
            <a:pPr algn="just">
              <a:spcBef>
                <a:spcPct val="50000"/>
              </a:spcBef>
            </a:pPr>
            <a:endParaRPr lang="es-ES" dirty="0"/>
          </a:p>
          <a:p>
            <a:pPr algn="just">
              <a:spcBef>
                <a:spcPct val="50000"/>
              </a:spcBef>
            </a:pPr>
            <a:endParaRPr lang="es-ES" b="1" dirty="0"/>
          </a:p>
        </p:txBody>
      </p:sp>
      <p:sp>
        <p:nvSpPr>
          <p:cNvPr id="45062" name="Text Box 7"/>
          <p:cNvSpPr txBox="1">
            <a:spLocks noChangeArrowheads="1"/>
          </p:cNvSpPr>
          <p:nvPr/>
        </p:nvSpPr>
        <p:spPr bwMode="auto">
          <a:xfrm>
            <a:off x="573088" y="1073150"/>
            <a:ext cx="7939087" cy="5139869"/>
          </a:xfrm>
          <a:prstGeom prst="rect">
            <a:avLst/>
          </a:prstGeom>
          <a:noFill/>
          <a:ln w="9525">
            <a:noFill/>
            <a:miter lim="800000"/>
            <a:headEnd/>
            <a:tailEnd/>
          </a:ln>
        </p:spPr>
        <p:txBody>
          <a:bodyPr>
            <a:spAutoFit/>
          </a:bodyPr>
          <a:lstStyle/>
          <a:p>
            <a:pPr algn="just">
              <a:buFont typeface="Arial" pitchFamily="34" charset="0"/>
              <a:buChar char="•"/>
            </a:pPr>
            <a:r>
              <a:rPr lang="es-EC" sz="1800" dirty="0" smtClean="0"/>
              <a:t> Realizar un plan de mantenimiento y actualización, tanto para el software como para la infraestructura; procedimiento importante para mantener en correcto funcionamiento el Data Warehouse, debido a su demandante crecimiento en espacio físico. </a:t>
            </a:r>
          </a:p>
          <a:p>
            <a:pPr algn="just">
              <a:buFont typeface="Arial" pitchFamily="34" charset="0"/>
              <a:buChar char="•"/>
            </a:pPr>
            <a:endParaRPr lang="es-ES" sz="1800" dirty="0" smtClean="0"/>
          </a:p>
          <a:p>
            <a:pPr algn="just">
              <a:buFont typeface="Arial" pitchFamily="34" charset="0"/>
              <a:buChar char="•"/>
            </a:pPr>
            <a:r>
              <a:rPr lang="es-EC" sz="1800" dirty="0" smtClean="0"/>
              <a:t> Crear y administrar los niveles de acceso a los usuarios, bajo un listado de acceso controlado a los servidores, aplicación, reporteria y cubo multidimensional, protegiendo a la información de la empresa. </a:t>
            </a:r>
          </a:p>
          <a:p>
            <a:pPr algn="just">
              <a:buFont typeface="Arial" pitchFamily="34" charset="0"/>
              <a:buChar char="•"/>
            </a:pPr>
            <a:endParaRPr lang="es-ES" sz="1800" dirty="0" smtClean="0"/>
          </a:p>
          <a:p>
            <a:pPr algn="just">
              <a:buFont typeface="Arial" pitchFamily="34" charset="0"/>
              <a:buChar char="•"/>
            </a:pPr>
            <a:r>
              <a:rPr lang="es-EC" sz="1800" dirty="0" smtClean="0"/>
              <a:t> Definir claramente los lineamientos y roles de cada una de las áreas involucradas (e-Governance), para que de esta manera exista una buena integración y manejo del proyecto tecnológico.</a:t>
            </a:r>
          </a:p>
          <a:p>
            <a:pPr algn="just">
              <a:buFont typeface="Arial" pitchFamily="34" charset="0"/>
              <a:buChar char="•"/>
            </a:pPr>
            <a:endParaRPr lang="es-ES" sz="1800" dirty="0" smtClean="0"/>
          </a:p>
          <a:p>
            <a:pPr algn="just">
              <a:buFont typeface="Arial" pitchFamily="34" charset="0"/>
              <a:buChar char="•"/>
            </a:pPr>
            <a:r>
              <a:rPr lang="es-EC" sz="1800" dirty="0" smtClean="0"/>
              <a:t> Incrementar la funcionalidad de la aplicación Web del proyecto SATB, operativizando todos los elementos de análisis multidimensional existente en la aplicación de escritorio.</a:t>
            </a:r>
            <a:endParaRPr lang="es-ES" sz="1800" dirty="0"/>
          </a:p>
          <a:p>
            <a:pPr marL="304800" indent="-304800">
              <a:buFontTx/>
              <a:buAutoNum type="arabicPeriod"/>
            </a:pPr>
            <a:endParaRPr lang="es-ES" sz="2000" dirty="0"/>
          </a:p>
          <a:p>
            <a:pPr marL="304800" indent="-304800">
              <a:buFontTx/>
              <a:buAutoNum type="arabicPeriod"/>
            </a:pPr>
            <a:endParaRPr lang="es-ES" sz="2000" dirty="0"/>
          </a:p>
        </p:txBody>
      </p:sp>
      <p:sp>
        <p:nvSpPr>
          <p:cNvPr id="8" name="7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Recomendaciones</a:t>
            </a:r>
            <a:endParaRPr lang="es-EC" b="1" dirty="0">
              <a:effectLst>
                <a:outerShdw blurRad="38100" dist="38100" dir="2700000" algn="tl">
                  <a:srgbClr val="000000">
                    <a:alpha val="43137"/>
                  </a:srgbClr>
                </a:outerShdw>
              </a:effectLst>
            </a:endParaRPr>
          </a:p>
        </p:txBody>
      </p:sp>
    </p:spTree>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2"/>
          <p:cNvSpPr txBox="1">
            <a:spLocks noChangeArrowheads="1"/>
          </p:cNvSpPr>
          <p:nvPr/>
        </p:nvSpPr>
        <p:spPr bwMode="auto">
          <a:xfrm>
            <a:off x="1035050" y="254000"/>
            <a:ext cx="2368550" cy="366713"/>
          </a:xfrm>
          <a:prstGeom prst="rect">
            <a:avLst/>
          </a:prstGeom>
          <a:noFill/>
          <a:ln w="9525">
            <a:noFill/>
            <a:miter lim="800000"/>
            <a:headEnd/>
            <a:tailEnd/>
          </a:ln>
        </p:spPr>
        <p:txBody>
          <a:bodyPr>
            <a:spAutoFit/>
          </a:bodyPr>
          <a:lstStyle/>
          <a:p>
            <a:r>
              <a:rPr lang="es-ES" sz="1800" b="1" dirty="0">
                <a:solidFill>
                  <a:schemeClr val="bg1"/>
                </a:solidFill>
              </a:rPr>
              <a:t>OBJETIVOS</a:t>
            </a:r>
          </a:p>
        </p:txBody>
      </p:sp>
      <p:sp>
        <p:nvSpPr>
          <p:cNvPr id="47106" name="Text Box 3"/>
          <p:cNvSpPr txBox="1">
            <a:spLocks noChangeArrowheads="1"/>
          </p:cNvSpPr>
          <p:nvPr/>
        </p:nvSpPr>
        <p:spPr bwMode="auto">
          <a:xfrm>
            <a:off x="1057275" y="249238"/>
            <a:ext cx="3040063" cy="366712"/>
          </a:xfrm>
          <a:prstGeom prst="rect">
            <a:avLst/>
          </a:prstGeom>
          <a:noFill/>
          <a:ln w="9525">
            <a:noFill/>
            <a:miter lim="800000"/>
            <a:headEnd/>
            <a:tailEnd/>
          </a:ln>
        </p:spPr>
        <p:txBody>
          <a:bodyPr>
            <a:spAutoFit/>
          </a:bodyPr>
          <a:lstStyle/>
          <a:p>
            <a:pPr>
              <a:spcBef>
                <a:spcPct val="50000"/>
              </a:spcBef>
            </a:pPr>
            <a:r>
              <a:rPr lang="es-ES" sz="1800" b="1" dirty="0">
                <a:solidFill>
                  <a:schemeClr val="bg1"/>
                </a:solidFill>
              </a:rPr>
              <a:t>Objetivos</a:t>
            </a:r>
          </a:p>
        </p:txBody>
      </p:sp>
      <p:sp>
        <p:nvSpPr>
          <p:cNvPr id="47107" name="Text Box 5"/>
          <p:cNvSpPr txBox="1">
            <a:spLocks noChangeArrowheads="1"/>
          </p:cNvSpPr>
          <p:nvPr/>
        </p:nvSpPr>
        <p:spPr bwMode="auto">
          <a:xfrm>
            <a:off x="573088" y="1073150"/>
            <a:ext cx="7939087" cy="336550"/>
          </a:xfrm>
          <a:prstGeom prst="rect">
            <a:avLst/>
          </a:prstGeom>
          <a:noFill/>
          <a:ln w="9525">
            <a:noFill/>
            <a:miter lim="800000"/>
            <a:headEnd/>
            <a:tailEnd/>
          </a:ln>
        </p:spPr>
        <p:txBody>
          <a:bodyPr>
            <a:spAutoFit/>
          </a:bodyPr>
          <a:lstStyle/>
          <a:p>
            <a:endParaRPr lang="es-ES" dirty="0"/>
          </a:p>
        </p:txBody>
      </p:sp>
      <p:sp>
        <p:nvSpPr>
          <p:cNvPr id="47109" name="Text Box 7"/>
          <p:cNvSpPr txBox="1">
            <a:spLocks noChangeArrowheads="1"/>
          </p:cNvSpPr>
          <p:nvPr/>
        </p:nvSpPr>
        <p:spPr bwMode="auto">
          <a:xfrm>
            <a:off x="573088" y="1073150"/>
            <a:ext cx="7939087" cy="701675"/>
          </a:xfrm>
          <a:prstGeom prst="rect">
            <a:avLst/>
          </a:prstGeom>
          <a:noFill/>
          <a:ln w="9525">
            <a:noFill/>
            <a:miter lim="800000"/>
            <a:headEnd/>
            <a:tailEnd/>
          </a:ln>
        </p:spPr>
        <p:txBody>
          <a:bodyPr>
            <a:spAutoFit/>
          </a:bodyPr>
          <a:lstStyle/>
          <a:p>
            <a:pPr marL="304800" indent="-304800"/>
            <a:endParaRPr lang="es-ES" sz="2000" dirty="0"/>
          </a:p>
          <a:p>
            <a:pPr marL="304800" indent="-304800">
              <a:buFontTx/>
              <a:buChar char="•"/>
            </a:pPr>
            <a:endParaRPr lang="es-ES" sz="2000" dirty="0"/>
          </a:p>
        </p:txBody>
      </p:sp>
      <p:pic>
        <p:nvPicPr>
          <p:cNvPr id="47110" name="Picture 9"/>
          <p:cNvPicPr>
            <a:picLocks noChangeAspect="1" noChangeArrowheads="1"/>
          </p:cNvPicPr>
          <p:nvPr/>
        </p:nvPicPr>
        <p:blipFill>
          <a:blip r:embed="rId3" cstate="print"/>
          <a:srcRect/>
          <a:stretch>
            <a:fillRect/>
          </a:stretch>
        </p:blipFill>
        <p:spPr bwMode="auto">
          <a:xfrm>
            <a:off x="3208338" y="2081213"/>
            <a:ext cx="3089275" cy="2301875"/>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p:nvPr>
        </p:nvSpPr>
        <p:spPr/>
        <p:txBody>
          <a:bodyPr/>
          <a:lstStyle/>
          <a:p>
            <a:r>
              <a:rPr lang="es-EC" b="1" u="sng" dirty="0" smtClean="0">
                <a:effectLst>
                  <a:outerShdw blurRad="38100" dist="38100" dir="2700000" algn="tl">
                    <a:srgbClr val="000000">
                      <a:alpha val="43137"/>
                    </a:srgbClr>
                  </a:outerShdw>
                </a:effectLst>
              </a:rPr>
              <a:t>Agenda</a:t>
            </a:r>
            <a:endParaRPr lang="es-EC" b="1" u="sng" dirty="0">
              <a:effectLst>
                <a:outerShdw blurRad="38100" dist="38100" dir="2700000" algn="tl">
                  <a:srgbClr val="000000">
                    <a:alpha val="43137"/>
                  </a:srgbClr>
                </a:outerShdw>
              </a:effectLst>
            </a:endParaRPr>
          </a:p>
        </p:txBody>
      </p:sp>
      <p:sp>
        <p:nvSpPr>
          <p:cNvPr id="13" name="12 Marcador de texto"/>
          <p:cNvSpPr>
            <a:spLocks noGrp="1"/>
          </p:cNvSpPr>
          <p:nvPr>
            <p:ph type="body" sz="quarter" idx="11"/>
          </p:nvPr>
        </p:nvSpPr>
        <p:spPr>
          <a:xfrm>
            <a:off x="879894" y="993236"/>
            <a:ext cx="7908506" cy="4737100"/>
          </a:xfrm>
        </p:spPr>
        <p:txBody>
          <a:bodyPr/>
          <a:lstStyle/>
          <a:p>
            <a:pPr>
              <a:spcAft>
                <a:spcPts val="600"/>
              </a:spcAft>
              <a:buNone/>
            </a:pPr>
            <a:endParaRPr lang="es-EC" sz="2000" b="1" dirty="0" smtClean="0"/>
          </a:p>
          <a:p>
            <a:pPr>
              <a:spcAft>
                <a:spcPts val="600"/>
              </a:spcAft>
              <a:buNone/>
            </a:pPr>
            <a:r>
              <a:rPr lang="es-EC" sz="2000" b="1" dirty="0" smtClean="0"/>
              <a:t>6. Arquitectura Propuesta.</a:t>
            </a:r>
          </a:p>
          <a:p>
            <a:pPr>
              <a:spcAft>
                <a:spcPts val="600"/>
              </a:spcAft>
              <a:buNone/>
            </a:pPr>
            <a:r>
              <a:rPr lang="es-EC" sz="2000" b="1" dirty="0" smtClean="0"/>
              <a:t>7. Metodología Hefesto.</a:t>
            </a:r>
          </a:p>
          <a:p>
            <a:pPr lvl="1">
              <a:spcAft>
                <a:spcPts val="600"/>
              </a:spcAft>
            </a:pPr>
            <a:r>
              <a:rPr lang="es-EC" sz="2000" dirty="0" smtClean="0"/>
              <a:t>Fases.</a:t>
            </a:r>
          </a:p>
          <a:p>
            <a:pPr lvl="1">
              <a:spcAft>
                <a:spcPts val="600"/>
              </a:spcAft>
            </a:pPr>
            <a:r>
              <a:rPr lang="es-EC" sz="2000" dirty="0" smtClean="0"/>
              <a:t>Aplicación dentro del proyecto.</a:t>
            </a:r>
          </a:p>
          <a:p>
            <a:pPr>
              <a:spcAft>
                <a:spcPts val="600"/>
              </a:spcAft>
              <a:buNone/>
            </a:pPr>
            <a:r>
              <a:rPr lang="es-EC" sz="2000" b="1" dirty="0" smtClean="0"/>
              <a:t>8. Cubo Multidimensional.</a:t>
            </a:r>
          </a:p>
          <a:p>
            <a:pPr>
              <a:spcAft>
                <a:spcPts val="600"/>
              </a:spcAft>
              <a:buNone/>
            </a:pPr>
            <a:r>
              <a:rPr lang="es-EC" sz="2000" b="1" dirty="0" smtClean="0"/>
              <a:t>9. Presentación del aplicativo SATB.</a:t>
            </a:r>
          </a:p>
          <a:p>
            <a:pPr lvl="1">
              <a:spcAft>
                <a:spcPts val="600"/>
              </a:spcAft>
            </a:pPr>
            <a:r>
              <a:rPr lang="es-EC" sz="2000" dirty="0" smtClean="0"/>
              <a:t>Web.</a:t>
            </a:r>
          </a:p>
          <a:p>
            <a:pPr lvl="1">
              <a:spcAft>
                <a:spcPts val="600"/>
              </a:spcAft>
            </a:pPr>
            <a:r>
              <a:rPr lang="es-EC" sz="2000" dirty="0" smtClean="0"/>
              <a:t>Escritorio.</a:t>
            </a:r>
            <a:endParaRPr lang="es-EC" sz="2000" b="1" dirty="0" smtClean="0"/>
          </a:p>
          <a:p>
            <a:pPr>
              <a:spcAft>
                <a:spcPts val="600"/>
              </a:spcAft>
              <a:buNone/>
            </a:pPr>
            <a:r>
              <a:rPr lang="es-EC" sz="2000" b="1" dirty="0" smtClean="0"/>
              <a:t>10. Conclusiones y Recomendaciones.</a:t>
            </a:r>
            <a:endParaRPr lang="es-EC" sz="2000" b="1" dirty="0"/>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1. Antecedentes</a:t>
            </a:r>
            <a:endParaRPr lang="es-EC" b="1" dirty="0">
              <a:effectLst>
                <a:outerShdw blurRad="38100" dist="38100" dir="2700000" algn="tl">
                  <a:srgbClr val="000000">
                    <a:alpha val="43137"/>
                  </a:srgbClr>
                </a:outerShdw>
              </a:effectLst>
            </a:endParaRPr>
          </a:p>
        </p:txBody>
      </p:sp>
      <p:sp>
        <p:nvSpPr>
          <p:cNvPr id="13" name="12 Marcador de texto"/>
          <p:cNvSpPr>
            <a:spLocks noGrp="1"/>
          </p:cNvSpPr>
          <p:nvPr>
            <p:ph type="body" sz="quarter" idx="11"/>
          </p:nvPr>
        </p:nvSpPr>
        <p:spPr/>
        <p:txBody>
          <a:bodyPr/>
          <a:lstStyle/>
          <a:p>
            <a:pPr algn="just">
              <a:lnSpc>
                <a:spcPct val="200000"/>
              </a:lnSpc>
              <a:buNone/>
            </a:pPr>
            <a:r>
              <a:rPr lang="es-EC" sz="2000" dirty="0" smtClean="0"/>
              <a:t>  La consultora KRONOSCONSULTING CIA LTDA, dedicada a realizar consultorías en varios ámbitos de los negocios, pretende como parte de un nuevo proyecto de consultoría, dar soporte tecnológico a la empresa Topnotch Business para resolver su necesidad de evaluación del desempeño de la organización y sus empleados con una gestión eficiente de la información actual. Nombre propio de la Empresa Consultora dueña del Proyecto.</a:t>
            </a:r>
            <a:endParaRPr lang="es-ES" sz="2000" dirty="0" smtClean="0"/>
          </a:p>
          <a:p>
            <a:endParaRPr lang="es-EC" sz="2000" dirty="0"/>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p:nvPr>
        </p:nvSpPr>
        <p:spPr/>
        <p:txBody>
          <a:bodyPr/>
          <a:lstStyle/>
          <a:p>
            <a:r>
              <a:rPr lang="es-EC" b="1" dirty="0" smtClean="0"/>
              <a:t>Situación Actual</a:t>
            </a:r>
            <a:endParaRPr lang="es-EC" b="1" dirty="0"/>
          </a:p>
        </p:txBody>
      </p:sp>
      <p:sp>
        <p:nvSpPr>
          <p:cNvPr id="13" name="12 Marcador de texto"/>
          <p:cNvSpPr>
            <a:spLocks noGrp="1"/>
          </p:cNvSpPr>
          <p:nvPr>
            <p:ph type="body" sz="quarter" idx="11"/>
          </p:nvPr>
        </p:nvSpPr>
        <p:spPr/>
        <p:txBody>
          <a:bodyPr/>
          <a:lstStyle/>
          <a:p>
            <a:pPr algn="just">
              <a:lnSpc>
                <a:spcPct val="200000"/>
              </a:lnSpc>
              <a:buNone/>
            </a:pPr>
            <a:r>
              <a:rPr lang="es-EC" sz="2000" b="1" u="sng" dirty="0" smtClean="0"/>
              <a:t>Proceso Manual:</a:t>
            </a:r>
            <a:endParaRPr lang="es-ES" sz="2000" b="1" u="sng" dirty="0" smtClean="0"/>
          </a:p>
          <a:p>
            <a:endParaRPr lang="es-EC" sz="2000"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graphicFrame>
        <p:nvGraphicFramePr>
          <p:cNvPr id="5121" name="Object 1"/>
          <p:cNvGraphicFramePr>
            <a:graphicFrameLocks noChangeAspect="1"/>
          </p:cNvGraphicFramePr>
          <p:nvPr>
            <p:extLst>
              <p:ext uri="{D42A27DB-BD31-4B8C-83A1-F6EECF244321}">
                <p14:modId xmlns:p14="http://schemas.microsoft.com/office/powerpoint/2010/main" val="1567373553"/>
              </p:ext>
            </p:extLst>
          </p:nvPr>
        </p:nvGraphicFramePr>
        <p:xfrm>
          <a:off x="973268" y="1220399"/>
          <a:ext cx="7197463" cy="4830792"/>
        </p:xfrm>
        <a:graphic>
          <a:graphicData uri="http://schemas.openxmlformats.org/presentationml/2006/ole">
            <mc:AlternateContent xmlns:mc="http://schemas.openxmlformats.org/markup-compatibility/2006">
              <mc:Choice xmlns:v="urn:schemas-microsoft-com:vml" Requires="v">
                <p:oleObj spid="_x0000_s5124" r:id="rId4" imgW="5715000" imgH="3819525" progId="Visio.Drawing.15">
                  <p:embed/>
                </p:oleObj>
              </mc:Choice>
              <mc:Fallback>
                <p:oleObj r:id="rId4" imgW="5715000" imgH="3819525" progId="Visio.Drawing.15">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268" y="1220399"/>
                        <a:ext cx="7197463" cy="48307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2. Planteamiento del Problema</a:t>
            </a:r>
            <a:endParaRPr lang="es-EC" b="1" dirty="0">
              <a:effectLst>
                <a:outerShdw blurRad="38100" dist="38100" dir="2700000" algn="tl">
                  <a:srgbClr val="000000">
                    <a:alpha val="43137"/>
                  </a:srgbClr>
                </a:outerShdw>
              </a:effectLst>
            </a:endParaRPr>
          </a:p>
        </p:txBody>
      </p:sp>
      <p:sp>
        <p:nvSpPr>
          <p:cNvPr id="13" name="12 Marcador de texto"/>
          <p:cNvSpPr>
            <a:spLocks noGrp="1"/>
          </p:cNvSpPr>
          <p:nvPr>
            <p:ph type="body" sz="quarter" idx="11"/>
          </p:nvPr>
        </p:nvSpPr>
        <p:spPr/>
        <p:txBody>
          <a:bodyPr/>
          <a:lstStyle/>
          <a:p>
            <a:pPr algn="just">
              <a:lnSpc>
                <a:spcPct val="200000"/>
              </a:lnSpc>
              <a:buNone/>
            </a:pPr>
            <a:r>
              <a:rPr lang="es-EC" sz="2000" dirty="0" smtClean="0"/>
              <a:t>  La consultora KRONOSCONSULTING CIA LTDA, dedicada a realizar consultorías en varios ámbitos de los negocios, pretende como parte de un nuevo proyecto de consultoría, dar soporte tecnológico a la empresa Topnotch Business para resolver su necesidad de evaluación del desempeño de la organización y sus empleados con una gestión eficiente de la información actual. Nombre propio de la Empresa Consultora dueña del Proyecto.</a:t>
            </a:r>
            <a:endParaRPr lang="es-ES" sz="2000" dirty="0" smtClean="0"/>
          </a:p>
          <a:p>
            <a:endParaRPr lang="es-EC" sz="200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3. Objetivos</a:t>
            </a:r>
            <a:endParaRPr lang="es-EC" b="1" dirty="0">
              <a:effectLst>
                <a:outerShdw blurRad="38100" dist="38100" dir="2700000" algn="tl">
                  <a:srgbClr val="000000">
                    <a:alpha val="43137"/>
                  </a:srgbClr>
                </a:outerShdw>
              </a:effectLst>
            </a:endParaRPr>
          </a:p>
        </p:txBody>
      </p:sp>
      <p:sp>
        <p:nvSpPr>
          <p:cNvPr id="13" name="12 Marcador de texto"/>
          <p:cNvSpPr>
            <a:spLocks noGrp="1"/>
          </p:cNvSpPr>
          <p:nvPr>
            <p:ph type="body" sz="quarter" idx="11"/>
          </p:nvPr>
        </p:nvSpPr>
        <p:spPr/>
        <p:txBody>
          <a:bodyPr/>
          <a:lstStyle/>
          <a:p>
            <a:pPr>
              <a:lnSpc>
                <a:spcPct val="150000"/>
              </a:lnSpc>
              <a:spcBef>
                <a:spcPct val="50000"/>
              </a:spcBef>
              <a:buNone/>
            </a:pPr>
            <a:r>
              <a:rPr lang="es-ES" sz="2000" b="1" dirty="0" smtClean="0"/>
              <a:t>General:</a:t>
            </a:r>
          </a:p>
          <a:p>
            <a:pPr algn="just">
              <a:spcBef>
                <a:spcPct val="50000"/>
              </a:spcBef>
              <a:buNone/>
            </a:pPr>
            <a:r>
              <a:rPr lang="es-ES" sz="2000" dirty="0" smtClean="0"/>
              <a:t> Desarrollar una aplicación de </a:t>
            </a:r>
            <a:r>
              <a:rPr lang="en-US" sz="2000" dirty="0" smtClean="0"/>
              <a:t>Business Intelligence </a:t>
            </a:r>
            <a:r>
              <a:rPr lang="es-ES" sz="2000" dirty="0" smtClean="0"/>
              <a:t>utilizando la metodología Hefesto con el uso de la herramienta orientada a BI SQL 2012 para la empresa KRONOSCONSULTING CIA LTDA.</a:t>
            </a:r>
          </a:p>
          <a:p>
            <a:pPr algn="just">
              <a:spcBef>
                <a:spcPct val="50000"/>
              </a:spcBef>
              <a:buNone/>
            </a:pPr>
            <a:endParaRPr lang="es-ES" sz="2000" dirty="0" smtClean="0"/>
          </a:p>
          <a:p>
            <a:pPr>
              <a:lnSpc>
                <a:spcPct val="150000"/>
              </a:lnSpc>
              <a:spcBef>
                <a:spcPct val="50000"/>
              </a:spcBef>
              <a:buNone/>
            </a:pPr>
            <a:r>
              <a:rPr lang="es-ES" sz="2000" b="1" dirty="0" smtClean="0"/>
              <a:t>Específicos:</a:t>
            </a:r>
          </a:p>
          <a:p>
            <a:pPr lvl="0" algn="just"/>
            <a:r>
              <a:rPr lang="es-ES" sz="2000" dirty="0" smtClean="0"/>
              <a:t> </a:t>
            </a:r>
            <a:r>
              <a:rPr lang="es-EC" sz="2000" dirty="0" smtClean="0"/>
              <a:t>Revisar los conceptos de </a:t>
            </a:r>
            <a:r>
              <a:rPr lang="en-US" sz="2000" dirty="0" smtClean="0"/>
              <a:t>Data Warehousing, Business Intelligence </a:t>
            </a:r>
            <a:r>
              <a:rPr lang="es-EC" sz="2000" dirty="0" smtClean="0"/>
              <a:t>y los fundamentos de la Metodología Hefesto.</a:t>
            </a:r>
            <a:endParaRPr lang="es-ES" sz="2000" dirty="0" smtClean="0"/>
          </a:p>
          <a:p>
            <a:pPr lvl="0" algn="just"/>
            <a:r>
              <a:rPr lang="es-EC" sz="2000" dirty="0" smtClean="0"/>
              <a:t>Análisis y diseño del proyecto de Inteligencia de Negocio SATB, aplicando la Metodología Hefesto.</a:t>
            </a:r>
            <a:endParaRPr lang="es-ES" sz="2000" dirty="0" smtClean="0"/>
          </a:p>
          <a:p>
            <a:pPr algn="just"/>
            <a:r>
              <a:rPr lang="es-EC" sz="2000" dirty="0" smtClean="0"/>
              <a:t>Desarrollo y construcción de los indicadores KPI del proyecto de Inteligencia de Negocio SATB, aplicando la Metodología Hefesto. </a:t>
            </a:r>
            <a:endParaRPr lang="es-ES" sz="2000" dirty="0" smtClean="0"/>
          </a:p>
          <a:p>
            <a:pPr algn="just">
              <a:spcBef>
                <a:spcPct val="50000"/>
              </a:spcBef>
              <a:buNone/>
            </a:pPr>
            <a:endParaRPr lang="es-ES" sz="2000" dirty="0" smtClean="0"/>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idx="4294967295"/>
          </p:nvPr>
        </p:nvSpPr>
        <p:spPr>
          <a:xfrm>
            <a:off x="1604514" y="2845309"/>
            <a:ext cx="6331788" cy="595312"/>
          </a:xfrm>
        </p:spPr>
        <p:txBody>
          <a:bodyPr/>
          <a:lstStyle/>
          <a:p>
            <a:r>
              <a:rPr lang="es-EC" sz="4000" b="1" dirty="0" smtClean="0">
                <a:solidFill>
                  <a:schemeClr val="accent3">
                    <a:lumMod val="50000"/>
                  </a:schemeClr>
                </a:solidFill>
                <a:effectLst>
                  <a:outerShdw blurRad="38100" dist="38100" dir="2700000" algn="tl">
                    <a:srgbClr val="000000">
                      <a:alpha val="43137"/>
                    </a:srgbClr>
                  </a:outerShdw>
                </a:effectLst>
              </a:rPr>
              <a:t>4. Alcance del Proyecto</a:t>
            </a:r>
            <a:endParaRPr lang="es-EC" sz="4000" b="1" dirty="0">
              <a:solidFill>
                <a:schemeClr val="accent3">
                  <a:lumMod val="50000"/>
                </a:schemeClr>
              </a:solidFill>
              <a:effectLst>
                <a:outerShdw blurRad="38100" dist="38100" dir="2700000" algn="tl">
                  <a:srgbClr val="000000">
                    <a:alpha val="43137"/>
                  </a:srgbClr>
                </a:outerShdw>
              </a:effectLst>
            </a:endParaRPr>
          </a:p>
        </p:txBody>
      </p:sp>
      <p:sp>
        <p:nvSpPr>
          <p:cNvPr id="552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Myriad Pr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122238" marR="0" indent="-122238" algn="l" defTabSz="914400" rtl="0" eaLnBrk="1" fontAlgn="base" latinLnBrk="0" hangingPunct="1">
          <a:lnSpc>
            <a:spcPct val="100000"/>
          </a:lnSpc>
          <a:spcBef>
            <a:spcPct val="20000"/>
          </a:spcBef>
          <a:spcAft>
            <a:spcPct val="0"/>
          </a:spcAft>
          <a:buClr>
            <a:srgbClr val="4E84C4"/>
          </a:buClr>
          <a:buSzTx/>
          <a:buFontTx/>
          <a:buChar char="•"/>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122238" marR="0" indent="-122238" algn="l" defTabSz="914400" rtl="0" eaLnBrk="1" fontAlgn="base" latinLnBrk="0" hangingPunct="1">
          <a:lnSpc>
            <a:spcPct val="100000"/>
          </a:lnSpc>
          <a:spcBef>
            <a:spcPct val="20000"/>
          </a:spcBef>
          <a:spcAft>
            <a:spcPct val="0"/>
          </a:spcAft>
          <a:buClr>
            <a:srgbClr val="4E84C4"/>
          </a:buClr>
          <a:buSzTx/>
          <a:buFontTx/>
          <a:buChar char="•"/>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13570</TotalTime>
  <Words>1161</Words>
  <Application>Microsoft Office PowerPoint</Application>
  <PresentationFormat>Presentación en pantalla (4:3)</PresentationFormat>
  <Paragraphs>199</Paragraphs>
  <Slides>33</Slides>
  <Notes>33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33</vt:i4>
      </vt:variant>
    </vt:vector>
  </HeadingPairs>
  <TitlesOfParts>
    <vt:vector size="35" baseType="lpstr">
      <vt:lpstr>Default Design</vt:lpstr>
      <vt:lpstr>Visio.Drawing.15</vt:lpstr>
      <vt:lpstr>TEMA: ANÁLISIS, DISEÑO, CONSTRUCCIÓN E IMPLEMENTACIÓN DE UN DATA WAREHOUSE PARA TOMA DE DECISIONES Y CONSTRUCCIÓN DE LOS KPI,  PARA LA EMPRESA KRONOSCONSULTING CIA LTDA.</vt:lpstr>
      <vt:lpstr>Acrónimos</vt:lpstr>
      <vt:lpstr>Agenda</vt:lpstr>
      <vt:lpstr>Agenda</vt:lpstr>
      <vt:lpstr>1. Antecedentes</vt:lpstr>
      <vt:lpstr>Situación Actual</vt:lpstr>
      <vt:lpstr>2. Planteamiento del Problema</vt:lpstr>
      <vt:lpstr>3. Objetivos</vt:lpstr>
      <vt:lpstr>4. Alcance del Proyecto</vt:lpstr>
      <vt:lpstr>Presentación de PowerPoint</vt:lpstr>
      <vt:lpstr>Presentación de PowerPoint</vt:lpstr>
      <vt:lpstr>Esquema Propuesto</vt:lpstr>
      <vt:lpstr>5. Conceptos Fundamentales.</vt:lpstr>
      <vt:lpstr>Inteligencia de Negocios (BI)</vt:lpstr>
      <vt:lpstr>Almacén de Datos (Data Warehouse)</vt:lpstr>
      <vt:lpstr>Presentación de PowerPoint</vt:lpstr>
      <vt:lpstr>Data Warehousing</vt:lpstr>
      <vt:lpstr>6. Arquitectura Propuesta DWH - KPI</vt:lpstr>
      <vt:lpstr>7. Metodología.</vt:lpstr>
      <vt:lpstr>Fases Metodología Hefesto</vt:lpstr>
      <vt:lpstr>Aplicación dentro del Proyecto</vt:lpstr>
      <vt:lpstr>Aplicación dentro del Proyecto</vt:lpstr>
      <vt:lpstr>Aplicación dentro del Proyecto</vt:lpstr>
      <vt:lpstr>Aplicación dentro del Proyecto</vt:lpstr>
      <vt:lpstr>7. Cubo Multidimensional.</vt:lpstr>
      <vt:lpstr>Presentación de PowerPoint</vt:lpstr>
      <vt:lpstr>Modelo del Cubo Multidimensional</vt:lpstr>
      <vt:lpstr>7. Presentación SATB.</vt:lpstr>
      <vt:lpstr>Modelo del Cubo Multidimensional</vt:lpstr>
      <vt:lpstr>Modelo del Cubo Multidimensional</vt:lpstr>
      <vt:lpstr>Conclusiones</vt:lpstr>
      <vt:lpstr>Recomendaciones</vt:lpstr>
      <vt:lpstr>Presentación de PowerPoint</vt:lpstr>
    </vt:vector>
  </TitlesOfParts>
  <Company>Tata Consultancy Services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Equipo 7</cp:lastModifiedBy>
  <cp:revision>871</cp:revision>
  <dcterms:created xsi:type="dcterms:W3CDTF">2006-10-10T04:14:58Z</dcterms:created>
  <dcterms:modified xsi:type="dcterms:W3CDTF">2014-02-25T01:19:24Z</dcterms:modified>
</cp:coreProperties>
</file>