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82" r:id="rId9"/>
    <p:sldId id="288" r:id="rId10"/>
    <p:sldId id="269" r:id="rId11"/>
    <p:sldId id="283" r:id="rId12"/>
    <p:sldId id="285" r:id="rId13"/>
    <p:sldId id="286" r:id="rId14"/>
    <p:sldId id="287" r:id="rId15"/>
    <p:sldId id="284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988B3-8A9E-4DA6-BAD9-8790DAC42BEE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11B2948-E079-4C51-BBFA-E9EE90CEEBAC}">
      <dgm:prSet phldrT="[Texto]"/>
      <dgm:spPr/>
      <dgm:t>
        <a:bodyPr/>
        <a:lstStyle/>
        <a:p>
          <a:r>
            <a:rPr lang="es-EC" b="1" dirty="0" smtClean="0"/>
            <a:t>Estado Ecuatoriano</a:t>
          </a:r>
          <a:endParaRPr lang="es-EC" b="1" dirty="0"/>
        </a:p>
      </dgm:t>
    </dgm:pt>
    <dgm:pt modelId="{3BA559F2-7BD5-4A91-9D47-D59943CB084B}" type="parTrans" cxnId="{D705E231-9B79-484D-99C3-00CA88564707}">
      <dgm:prSet/>
      <dgm:spPr/>
      <dgm:t>
        <a:bodyPr/>
        <a:lstStyle/>
        <a:p>
          <a:endParaRPr lang="es-EC"/>
        </a:p>
      </dgm:t>
    </dgm:pt>
    <dgm:pt modelId="{E94BF386-1CAD-45D5-BE17-E34261BA1C9E}" type="sibTrans" cxnId="{D705E231-9B79-484D-99C3-00CA88564707}">
      <dgm:prSet/>
      <dgm:spPr/>
      <dgm:t>
        <a:bodyPr/>
        <a:lstStyle/>
        <a:p>
          <a:endParaRPr lang="es-EC"/>
        </a:p>
      </dgm:t>
    </dgm:pt>
    <dgm:pt modelId="{5979FF91-4853-43F6-B0CD-CD7DF2646C82}">
      <dgm:prSet phldrT="[Texto]"/>
      <dgm:spPr/>
      <dgm:t>
        <a:bodyPr/>
        <a:lstStyle/>
        <a:p>
          <a:r>
            <a:rPr lang="es-EC" dirty="0" smtClean="0"/>
            <a:t>Plan Nacional del Buen Vivir – Impulsar la transformación de la matriz productiva.</a:t>
          </a:r>
          <a:endParaRPr lang="es-EC" dirty="0"/>
        </a:p>
      </dgm:t>
    </dgm:pt>
    <dgm:pt modelId="{73E3C0B3-08BF-4556-BE9D-FE9901DBBF06}" type="parTrans" cxnId="{DC3E3A1B-0E3E-422F-9705-2F9149E36AFD}">
      <dgm:prSet/>
      <dgm:spPr/>
      <dgm:t>
        <a:bodyPr/>
        <a:lstStyle/>
        <a:p>
          <a:endParaRPr lang="es-EC"/>
        </a:p>
      </dgm:t>
    </dgm:pt>
    <dgm:pt modelId="{446F7DC8-7205-4143-BDBB-B2B88B492CA2}" type="sibTrans" cxnId="{DC3E3A1B-0E3E-422F-9705-2F9149E36AFD}">
      <dgm:prSet/>
      <dgm:spPr/>
      <dgm:t>
        <a:bodyPr/>
        <a:lstStyle/>
        <a:p>
          <a:endParaRPr lang="es-EC"/>
        </a:p>
      </dgm:t>
    </dgm:pt>
    <dgm:pt modelId="{0D673DF2-1176-49B1-ABE1-A7E47187CFB8}">
      <dgm:prSet phldrT="[Texto]"/>
      <dgm:spPr/>
      <dgm:t>
        <a:bodyPr/>
        <a:lstStyle/>
        <a:p>
          <a:r>
            <a:rPr lang="es-EC" b="1" dirty="0" smtClean="0"/>
            <a:t>Empresa Privada</a:t>
          </a:r>
          <a:endParaRPr lang="es-EC" b="1" dirty="0"/>
        </a:p>
      </dgm:t>
    </dgm:pt>
    <dgm:pt modelId="{04953DA3-44D0-4849-85A9-2F5F27E22E69}" type="parTrans" cxnId="{D6B575AB-03F7-4A51-B4C0-FECE26A7DCC0}">
      <dgm:prSet/>
      <dgm:spPr/>
      <dgm:t>
        <a:bodyPr/>
        <a:lstStyle/>
        <a:p>
          <a:endParaRPr lang="es-EC"/>
        </a:p>
      </dgm:t>
    </dgm:pt>
    <dgm:pt modelId="{8863830C-AA1E-42C9-8391-2457D799BE4B}" type="sibTrans" cxnId="{D6B575AB-03F7-4A51-B4C0-FECE26A7DCC0}">
      <dgm:prSet/>
      <dgm:spPr/>
      <dgm:t>
        <a:bodyPr/>
        <a:lstStyle/>
        <a:p>
          <a:endParaRPr lang="es-EC"/>
        </a:p>
      </dgm:t>
    </dgm:pt>
    <dgm:pt modelId="{72A6383A-BA46-4F32-A04C-FF8CEE93F323}">
      <dgm:prSet phldrT="[Texto]"/>
      <dgm:spPr/>
      <dgm:t>
        <a:bodyPr/>
        <a:lstStyle/>
        <a:p>
          <a:r>
            <a:rPr lang="es-EC" dirty="0" smtClean="0"/>
            <a:t>Cuenta con la infraestructura necesaria para cubrir los servicios turísticos.</a:t>
          </a:r>
          <a:endParaRPr lang="es-EC" dirty="0"/>
        </a:p>
      </dgm:t>
    </dgm:pt>
    <dgm:pt modelId="{6795B3A7-175D-4A54-B7CE-B3DCC0919AA0}" type="parTrans" cxnId="{8CC2B529-B481-4EDF-BA0C-A7EEE5A25D53}">
      <dgm:prSet/>
      <dgm:spPr/>
      <dgm:t>
        <a:bodyPr/>
        <a:lstStyle/>
        <a:p>
          <a:endParaRPr lang="es-EC"/>
        </a:p>
      </dgm:t>
    </dgm:pt>
    <dgm:pt modelId="{089CEF3B-FC89-43C8-8B9F-D61806F2D439}" type="sibTrans" cxnId="{8CC2B529-B481-4EDF-BA0C-A7EEE5A25D53}">
      <dgm:prSet/>
      <dgm:spPr/>
      <dgm:t>
        <a:bodyPr/>
        <a:lstStyle/>
        <a:p>
          <a:endParaRPr lang="es-EC"/>
        </a:p>
      </dgm:t>
    </dgm:pt>
    <dgm:pt modelId="{D1F000C8-39E3-4112-A015-89232588E7E3}">
      <dgm:prSet phldrT="[Texto]"/>
      <dgm:spPr/>
      <dgm:t>
        <a:bodyPr/>
        <a:lstStyle/>
        <a:p>
          <a:r>
            <a:rPr lang="es-EC" dirty="0" smtClean="0"/>
            <a:t>Crear una economía sostenible</a:t>
          </a:r>
          <a:endParaRPr lang="es-EC" dirty="0"/>
        </a:p>
      </dgm:t>
    </dgm:pt>
    <dgm:pt modelId="{FF2E355A-7FDE-4CF1-B84A-E5C4816B2CE2}" type="parTrans" cxnId="{8D6E5314-4B07-460F-AA57-328CF4D1822F}">
      <dgm:prSet/>
      <dgm:spPr/>
      <dgm:t>
        <a:bodyPr/>
        <a:lstStyle/>
        <a:p>
          <a:endParaRPr lang="es-EC"/>
        </a:p>
      </dgm:t>
    </dgm:pt>
    <dgm:pt modelId="{E1332659-87A0-4943-83D1-61F308ACF7B2}" type="sibTrans" cxnId="{8D6E5314-4B07-460F-AA57-328CF4D1822F}">
      <dgm:prSet/>
      <dgm:spPr/>
      <dgm:t>
        <a:bodyPr/>
        <a:lstStyle/>
        <a:p>
          <a:endParaRPr lang="es-EC"/>
        </a:p>
      </dgm:t>
    </dgm:pt>
    <dgm:pt modelId="{A6F1921B-103A-4C5F-B81B-DEEF806AE973}" type="pres">
      <dgm:prSet presAssocID="{B21988B3-8A9E-4DA6-BAD9-8790DAC42B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6114D4-66B9-4543-83D8-219CB664D27F}" type="pres">
      <dgm:prSet presAssocID="{A11B2948-E079-4C51-BBFA-E9EE90CEEBAC}" presName="comp" presStyleCnt="0"/>
      <dgm:spPr/>
    </dgm:pt>
    <dgm:pt modelId="{95850AED-4256-442B-8A84-3D4C65C2A3D7}" type="pres">
      <dgm:prSet presAssocID="{A11B2948-E079-4C51-BBFA-E9EE90CEEBAC}" presName="box" presStyleLbl="node1" presStyleIdx="0" presStyleCnt="2"/>
      <dgm:spPr/>
      <dgm:t>
        <a:bodyPr/>
        <a:lstStyle/>
        <a:p>
          <a:endParaRPr lang="es-EC"/>
        </a:p>
      </dgm:t>
    </dgm:pt>
    <dgm:pt modelId="{34CFC273-99CD-4021-8EA7-14AC6B422CD5}" type="pres">
      <dgm:prSet presAssocID="{A11B2948-E079-4C51-BBFA-E9EE90CEEBA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22D4BC9-F009-41A2-B6FE-DD78884E184D}" type="pres">
      <dgm:prSet presAssocID="{A11B2948-E079-4C51-BBFA-E9EE90CEEBA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D6760-B324-4247-881B-00EAEADDDAEF}" type="pres">
      <dgm:prSet presAssocID="{E94BF386-1CAD-45D5-BE17-E34261BA1C9E}" presName="spacer" presStyleCnt="0"/>
      <dgm:spPr/>
    </dgm:pt>
    <dgm:pt modelId="{6A9F8C73-3E89-40DF-8679-0D6BDA28675E}" type="pres">
      <dgm:prSet presAssocID="{0D673DF2-1176-49B1-ABE1-A7E47187CFB8}" presName="comp" presStyleCnt="0"/>
      <dgm:spPr/>
    </dgm:pt>
    <dgm:pt modelId="{70A58F9C-8F82-496A-954E-3B79FDFDFDBC}" type="pres">
      <dgm:prSet presAssocID="{0D673DF2-1176-49B1-ABE1-A7E47187CFB8}" presName="box" presStyleLbl="node1" presStyleIdx="1" presStyleCnt="2"/>
      <dgm:spPr/>
      <dgm:t>
        <a:bodyPr/>
        <a:lstStyle/>
        <a:p>
          <a:endParaRPr lang="es-EC"/>
        </a:p>
      </dgm:t>
    </dgm:pt>
    <dgm:pt modelId="{633F4894-1DE3-45BC-986C-2346421AA83C}" type="pres">
      <dgm:prSet presAssocID="{0D673DF2-1176-49B1-ABE1-A7E47187CFB8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808D903-C046-4E80-8D4A-6DFD9916DDB6}" type="pres">
      <dgm:prSet presAssocID="{0D673DF2-1176-49B1-ABE1-A7E47187CFB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05E231-9B79-484D-99C3-00CA88564707}" srcId="{B21988B3-8A9E-4DA6-BAD9-8790DAC42BEE}" destId="{A11B2948-E079-4C51-BBFA-E9EE90CEEBAC}" srcOrd="0" destOrd="0" parTransId="{3BA559F2-7BD5-4A91-9D47-D59943CB084B}" sibTransId="{E94BF386-1CAD-45D5-BE17-E34261BA1C9E}"/>
    <dgm:cxn modelId="{2329C688-442E-436A-BC60-8317944E09E4}" type="presOf" srcId="{B21988B3-8A9E-4DA6-BAD9-8790DAC42BEE}" destId="{A6F1921B-103A-4C5F-B81B-DEEF806AE973}" srcOrd="0" destOrd="0" presId="urn:microsoft.com/office/officeart/2005/8/layout/vList4"/>
    <dgm:cxn modelId="{167F4A2A-B456-46AE-B08E-4F36DC79FC83}" type="presOf" srcId="{A11B2948-E079-4C51-BBFA-E9EE90CEEBAC}" destId="{B22D4BC9-F009-41A2-B6FE-DD78884E184D}" srcOrd="1" destOrd="0" presId="urn:microsoft.com/office/officeart/2005/8/layout/vList4"/>
    <dgm:cxn modelId="{5ED12483-313F-4B6E-B3C1-E7A5BEBD2804}" type="presOf" srcId="{0D673DF2-1176-49B1-ABE1-A7E47187CFB8}" destId="{70A58F9C-8F82-496A-954E-3B79FDFDFDBC}" srcOrd="0" destOrd="0" presId="urn:microsoft.com/office/officeart/2005/8/layout/vList4"/>
    <dgm:cxn modelId="{7E52769F-75ED-4049-BF5B-6D61F11F7E6A}" type="presOf" srcId="{5979FF91-4853-43F6-B0CD-CD7DF2646C82}" destId="{B22D4BC9-F009-41A2-B6FE-DD78884E184D}" srcOrd="1" destOrd="2" presId="urn:microsoft.com/office/officeart/2005/8/layout/vList4"/>
    <dgm:cxn modelId="{27A56A39-BFBB-4AFF-B4F6-81FB58FAE4D9}" type="presOf" srcId="{D1F000C8-39E3-4112-A015-89232588E7E3}" destId="{B22D4BC9-F009-41A2-B6FE-DD78884E184D}" srcOrd="1" destOrd="1" presId="urn:microsoft.com/office/officeart/2005/8/layout/vList4"/>
    <dgm:cxn modelId="{81E986AF-98E0-4A1E-98F5-88C1D07072E5}" type="presOf" srcId="{0D673DF2-1176-49B1-ABE1-A7E47187CFB8}" destId="{9808D903-C046-4E80-8D4A-6DFD9916DDB6}" srcOrd="1" destOrd="0" presId="urn:microsoft.com/office/officeart/2005/8/layout/vList4"/>
    <dgm:cxn modelId="{FFBA5A7A-9CAA-4A11-B580-7FEA544ED51D}" type="presOf" srcId="{72A6383A-BA46-4F32-A04C-FF8CEE93F323}" destId="{70A58F9C-8F82-496A-954E-3B79FDFDFDBC}" srcOrd="0" destOrd="1" presId="urn:microsoft.com/office/officeart/2005/8/layout/vList4"/>
    <dgm:cxn modelId="{8CC2B529-B481-4EDF-BA0C-A7EEE5A25D53}" srcId="{0D673DF2-1176-49B1-ABE1-A7E47187CFB8}" destId="{72A6383A-BA46-4F32-A04C-FF8CEE93F323}" srcOrd="0" destOrd="0" parTransId="{6795B3A7-175D-4A54-B7CE-B3DCC0919AA0}" sibTransId="{089CEF3B-FC89-43C8-8B9F-D61806F2D439}"/>
    <dgm:cxn modelId="{08424152-5B00-42AA-B8E5-88864A4EE367}" type="presOf" srcId="{5979FF91-4853-43F6-B0CD-CD7DF2646C82}" destId="{95850AED-4256-442B-8A84-3D4C65C2A3D7}" srcOrd="0" destOrd="2" presId="urn:microsoft.com/office/officeart/2005/8/layout/vList4"/>
    <dgm:cxn modelId="{D6B575AB-03F7-4A51-B4C0-FECE26A7DCC0}" srcId="{B21988B3-8A9E-4DA6-BAD9-8790DAC42BEE}" destId="{0D673DF2-1176-49B1-ABE1-A7E47187CFB8}" srcOrd="1" destOrd="0" parTransId="{04953DA3-44D0-4849-85A9-2F5F27E22E69}" sibTransId="{8863830C-AA1E-42C9-8391-2457D799BE4B}"/>
    <dgm:cxn modelId="{8D6E5314-4B07-460F-AA57-328CF4D1822F}" srcId="{A11B2948-E079-4C51-BBFA-E9EE90CEEBAC}" destId="{D1F000C8-39E3-4112-A015-89232588E7E3}" srcOrd="0" destOrd="0" parTransId="{FF2E355A-7FDE-4CF1-B84A-E5C4816B2CE2}" sibTransId="{E1332659-87A0-4943-83D1-61F308ACF7B2}"/>
    <dgm:cxn modelId="{171031CE-0ABB-486A-A1B6-3F293CA4FBBB}" type="presOf" srcId="{72A6383A-BA46-4F32-A04C-FF8CEE93F323}" destId="{9808D903-C046-4E80-8D4A-6DFD9916DDB6}" srcOrd="1" destOrd="1" presId="urn:microsoft.com/office/officeart/2005/8/layout/vList4"/>
    <dgm:cxn modelId="{DC3E3A1B-0E3E-422F-9705-2F9149E36AFD}" srcId="{A11B2948-E079-4C51-BBFA-E9EE90CEEBAC}" destId="{5979FF91-4853-43F6-B0CD-CD7DF2646C82}" srcOrd="1" destOrd="0" parTransId="{73E3C0B3-08BF-4556-BE9D-FE9901DBBF06}" sibTransId="{446F7DC8-7205-4143-BDBB-B2B88B492CA2}"/>
    <dgm:cxn modelId="{DD59A6C0-7CFD-4890-895E-AEEB1BE9D877}" type="presOf" srcId="{D1F000C8-39E3-4112-A015-89232588E7E3}" destId="{95850AED-4256-442B-8A84-3D4C65C2A3D7}" srcOrd="0" destOrd="1" presId="urn:microsoft.com/office/officeart/2005/8/layout/vList4"/>
    <dgm:cxn modelId="{EA6F527F-3E3C-4FC4-8E35-581E69145BAA}" type="presOf" srcId="{A11B2948-E079-4C51-BBFA-E9EE90CEEBAC}" destId="{95850AED-4256-442B-8A84-3D4C65C2A3D7}" srcOrd="0" destOrd="0" presId="urn:microsoft.com/office/officeart/2005/8/layout/vList4"/>
    <dgm:cxn modelId="{6FAE2FA2-DE7F-440F-8B36-1FBB296151EF}" type="presParOf" srcId="{A6F1921B-103A-4C5F-B81B-DEEF806AE973}" destId="{E36114D4-66B9-4543-83D8-219CB664D27F}" srcOrd="0" destOrd="0" presId="urn:microsoft.com/office/officeart/2005/8/layout/vList4"/>
    <dgm:cxn modelId="{6171BCDC-6C2E-4DB9-915A-1D2BEB78A70C}" type="presParOf" srcId="{E36114D4-66B9-4543-83D8-219CB664D27F}" destId="{95850AED-4256-442B-8A84-3D4C65C2A3D7}" srcOrd="0" destOrd="0" presId="urn:microsoft.com/office/officeart/2005/8/layout/vList4"/>
    <dgm:cxn modelId="{4C1ADB05-C33D-428F-8F0B-A5E086E0D878}" type="presParOf" srcId="{E36114D4-66B9-4543-83D8-219CB664D27F}" destId="{34CFC273-99CD-4021-8EA7-14AC6B422CD5}" srcOrd="1" destOrd="0" presId="urn:microsoft.com/office/officeart/2005/8/layout/vList4"/>
    <dgm:cxn modelId="{062ACFE4-1B24-4786-AC40-B98126AEC620}" type="presParOf" srcId="{E36114D4-66B9-4543-83D8-219CB664D27F}" destId="{B22D4BC9-F009-41A2-B6FE-DD78884E184D}" srcOrd="2" destOrd="0" presId="urn:microsoft.com/office/officeart/2005/8/layout/vList4"/>
    <dgm:cxn modelId="{E8EA8925-C92A-48C3-9A68-12986DD70C57}" type="presParOf" srcId="{A6F1921B-103A-4C5F-B81B-DEEF806AE973}" destId="{75FD6760-B324-4247-881B-00EAEADDDAEF}" srcOrd="1" destOrd="0" presId="urn:microsoft.com/office/officeart/2005/8/layout/vList4"/>
    <dgm:cxn modelId="{9AB350CC-FC3B-4CEE-8E1F-11C350A8F4DD}" type="presParOf" srcId="{A6F1921B-103A-4C5F-B81B-DEEF806AE973}" destId="{6A9F8C73-3E89-40DF-8679-0D6BDA28675E}" srcOrd="2" destOrd="0" presId="urn:microsoft.com/office/officeart/2005/8/layout/vList4"/>
    <dgm:cxn modelId="{7195CA9F-1556-4921-B345-BF48C2A0B0A9}" type="presParOf" srcId="{6A9F8C73-3E89-40DF-8679-0D6BDA28675E}" destId="{70A58F9C-8F82-496A-954E-3B79FDFDFDBC}" srcOrd="0" destOrd="0" presId="urn:microsoft.com/office/officeart/2005/8/layout/vList4"/>
    <dgm:cxn modelId="{772E2DD4-58C2-45F4-B8F3-A083AA770C5E}" type="presParOf" srcId="{6A9F8C73-3E89-40DF-8679-0D6BDA28675E}" destId="{633F4894-1DE3-45BC-986C-2346421AA83C}" srcOrd="1" destOrd="0" presId="urn:microsoft.com/office/officeart/2005/8/layout/vList4"/>
    <dgm:cxn modelId="{71366081-9D6B-4450-88B6-3078B781FAFB}" type="presParOf" srcId="{6A9F8C73-3E89-40DF-8679-0D6BDA28675E}" destId="{9808D903-C046-4E80-8D4A-6DFD9916DD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8D756F-2356-4059-A545-BD77BED66634}" type="doc">
      <dgm:prSet loTypeId="urn:microsoft.com/office/officeart/2005/8/layout/radial1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2E02F71-0F66-446D-A08E-9AF1DBD2149B}">
      <dgm:prSet phldrT="[Texto]" custT="1"/>
      <dgm:spPr/>
      <dgm:t>
        <a:bodyPr/>
        <a:lstStyle/>
        <a:p>
          <a:r>
            <a:rPr lang="es-EC" sz="1600" b="1" dirty="0" smtClean="0"/>
            <a:t>Modelo Acreditación</a:t>
          </a:r>
          <a:endParaRPr lang="es-EC" sz="1600" b="1" dirty="0"/>
        </a:p>
      </dgm:t>
    </dgm:pt>
    <dgm:pt modelId="{613811F0-8A4A-4806-AFD8-52CD6B38D275}" type="parTrans" cxnId="{C76A48C4-F717-49ED-A44A-0DF8985845E5}">
      <dgm:prSet/>
      <dgm:spPr/>
      <dgm:t>
        <a:bodyPr/>
        <a:lstStyle/>
        <a:p>
          <a:endParaRPr lang="es-EC"/>
        </a:p>
      </dgm:t>
    </dgm:pt>
    <dgm:pt modelId="{D5AE9DF9-1E17-448D-801C-78432A31DE10}" type="sibTrans" cxnId="{C76A48C4-F717-49ED-A44A-0DF8985845E5}">
      <dgm:prSet/>
      <dgm:spPr/>
      <dgm:t>
        <a:bodyPr/>
        <a:lstStyle/>
        <a:p>
          <a:endParaRPr lang="es-EC"/>
        </a:p>
      </dgm:t>
    </dgm:pt>
    <dgm:pt modelId="{F7DA5638-598F-473F-B5C2-443B8B41E8F8}">
      <dgm:prSet phldrT="[Texto]"/>
      <dgm:spPr/>
      <dgm:t>
        <a:bodyPr/>
        <a:lstStyle/>
        <a:p>
          <a:r>
            <a:rPr lang="es-EC" dirty="0" smtClean="0"/>
            <a:t>Pertinencia</a:t>
          </a:r>
          <a:endParaRPr lang="es-EC" dirty="0"/>
        </a:p>
      </dgm:t>
    </dgm:pt>
    <dgm:pt modelId="{B0EA130F-BCB3-4459-BDD3-3BFEF69E72E6}" type="parTrans" cxnId="{CD09AC07-E17B-4F58-814A-83984B42AF9C}">
      <dgm:prSet/>
      <dgm:spPr/>
      <dgm:t>
        <a:bodyPr/>
        <a:lstStyle/>
        <a:p>
          <a:endParaRPr lang="es-EC"/>
        </a:p>
      </dgm:t>
    </dgm:pt>
    <dgm:pt modelId="{8E73E556-CB20-4295-948D-8839CE6CA365}" type="sibTrans" cxnId="{CD09AC07-E17B-4F58-814A-83984B42AF9C}">
      <dgm:prSet/>
      <dgm:spPr/>
      <dgm:t>
        <a:bodyPr/>
        <a:lstStyle/>
        <a:p>
          <a:endParaRPr lang="es-EC"/>
        </a:p>
      </dgm:t>
    </dgm:pt>
    <dgm:pt modelId="{E59D832B-2D08-42A1-ABF1-2033D8D5A83F}">
      <dgm:prSet phldrT="[Texto]"/>
      <dgm:spPr/>
      <dgm:t>
        <a:bodyPr/>
        <a:lstStyle/>
        <a:p>
          <a:r>
            <a:rPr lang="es-EC" dirty="0" smtClean="0"/>
            <a:t>Plan Curricular</a:t>
          </a:r>
        </a:p>
      </dgm:t>
    </dgm:pt>
    <dgm:pt modelId="{C0729974-A70E-4B79-A128-4759D308FA93}" type="parTrans" cxnId="{C7CEAF36-0E4E-4405-8DDC-49FF3D9782BC}">
      <dgm:prSet/>
      <dgm:spPr/>
      <dgm:t>
        <a:bodyPr/>
        <a:lstStyle/>
        <a:p>
          <a:endParaRPr lang="es-EC"/>
        </a:p>
      </dgm:t>
    </dgm:pt>
    <dgm:pt modelId="{4C04FF13-D65A-4757-A59E-65A27BDF7253}" type="sibTrans" cxnId="{C7CEAF36-0E4E-4405-8DDC-49FF3D9782BC}">
      <dgm:prSet/>
      <dgm:spPr/>
      <dgm:t>
        <a:bodyPr/>
        <a:lstStyle/>
        <a:p>
          <a:endParaRPr lang="es-EC"/>
        </a:p>
      </dgm:t>
    </dgm:pt>
    <dgm:pt modelId="{A76463E2-48A4-4F2F-9B9C-D5E4E6BBE3A9}">
      <dgm:prSet phldrT="[Texto]"/>
      <dgm:spPr/>
      <dgm:t>
        <a:bodyPr/>
        <a:lstStyle/>
        <a:p>
          <a:r>
            <a:rPr lang="es-EC" dirty="0" smtClean="0"/>
            <a:t>Academia</a:t>
          </a:r>
          <a:endParaRPr lang="es-EC" dirty="0"/>
        </a:p>
      </dgm:t>
    </dgm:pt>
    <dgm:pt modelId="{F0B487BF-7A3F-4A21-B78C-A62A82F595E5}" type="parTrans" cxnId="{E0448D82-B1D5-4221-A3A1-7F440270A537}">
      <dgm:prSet/>
      <dgm:spPr/>
      <dgm:t>
        <a:bodyPr/>
        <a:lstStyle/>
        <a:p>
          <a:endParaRPr lang="es-EC"/>
        </a:p>
      </dgm:t>
    </dgm:pt>
    <dgm:pt modelId="{8D65FF66-3D2C-4074-9F60-FF6F8A924D66}" type="sibTrans" cxnId="{E0448D82-B1D5-4221-A3A1-7F440270A537}">
      <dgm:prSet/>
      <dgm:spPr/>
      <dgm:t>
        <a:bodyPr/>
        <a:lstStyle/>
        <a:p>
          <a:endParaRPr lang="es-EC"/>
        </a:p>
      </dgm:t>
    </dgm:pt>
    <dgm:pt modelId="{BD458370-6A01-4C1D-867C-7AFD741D51EA}">
      <dgm:prSet phldrT="[Texto]"/>
      <dgm:spPr/>
      <dgm:t>
        <a:bodyPr/>
        <a:lstStyle/>
        <a:p>
          <a:r>
            <a:rPr lang="es-EC" dirty="0" smtClean="0"/>
            <a:t>Estudiantes</a:t>
          </a:r>
          <a:endParaRPr lang="es-EC" dirty="0"/>
        </a:p>
      </dgm:t>
    </dgm:pt>
    <dgm:pt modelId="{F98E3AE3-D1A9-4E00-A53A-998F22A2B43E}" type="parTrans" cxnId="{C4D28733-4006-41AF-B758-B867276BD36F}">
      <dgm:prSet/>
      <dgm:spPr/>
      <dgm:t>
        <a:bodyPr/>
        <a:lstStyle/>
        <a:p>
          <a:endParaRPr lang="es-EC"/>
        </a:p>
      </dgm:t>
    </dgm:pt>
    <dgm:pt modelId="{B4403BEE-F21D-48FA-9F02-1376644CEB86}" type="sibTrans" cxnId="{C4D28733-4006-41AF-B758-B867276BD36F}">
      <dgm:prSet/>
      <dgm:spPr/>
      <dgm:t>
        <a:bodyPr/>
        <a:lstStyle/>
        <a:p>
          <a:endParaRPr lang="es-EC"/>
        </a:p>
      </dgm:t>
    </dgm:pt>
    <dgm:pt modelId="{62DD82F5-DB13-41F6-9E9E-EDAE7C0BEC62}">
      <dgm:prSet phldrT="[Texto]"/>
      <dgm:spPr/>
      <dgm:t>
        <a:bodyPr/>
        <a:lstStyle/>
        <a:p>
          <a:r>
            <a:rPr lang="es-EC" dirty="0" smtClean="0"/>
            <a:t>Ambiente Institucional</a:t>
          </a:r>
          <a:endParaRPr lang="es-EC" dirty="0"/>
        </a:p>
      </dgm:t>
    </dgm:pt>
    <dgm:pt modelId="{8CB4D1DF-1701-4CDD-8CE4-3813D34189AB}" type="parTrans" cxnId="{0C88A385-EAA9-4A8F-946E-8EB2A6CDF2D4}">
      <dgm:prSet/>
      <dgm:spPr/>
      <dgm:t>
        <a:bodyPr/>
        <a:lstStyle/>
        <a:p>
          <a:endParaRPr lang="es-EC"/>
        </a:p>
      </dgm:t>
    </dgm:pt>
    <dgm:pt modelId="{06DEF98B-8831-4C42-9584-7AA1728DAD1F}" type="sibTrans" cxnId="{0C88A385-EAA9-4A8F-946E-8EB2A6CDF2D4}">
      <dgm:prSet/>
      <dgm:spPr/>
      <dgm:t>
        <a:bodyPr/>
        <a:lstStyle/>
        <a:p>
          <a:endParaRPr lang="es-EC"/>
        </a:p>
      </dgm:t>
    </dgm:pt>
    <dgm:pt modelId="{79B4BA9F-72AA-4AB7-9547-DBC8516E1D3C}" type="pres">
      <dgm:prSet presAssocID="{FB8D756F-2356-4059-A545-BD77BED666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234DE6-23EA-44D0-BD6E-869213F6305D}" type="pres">
      <dgm:prSet presAssocID="{B2E02F71-0F66-446D-A08E-9AF1DBD2149B}" presName="centerShape" presStyleLbl="node0" presStyleIdx="0" presStyleCnt="1"/>
      <dgm:spPr/>
      <dgm:t>
        <a:bodyPr/>
        <a:lstStyle/>
        <a:p>
          <a:endParaRPr lang="es-EC"/>
        </a:p>
      </dgm:t>
    </dgm:pt>
    <dgm:pt modelId="{AC997ECA-34FB-45F7-BDE5-F383A0BB0A8D}" type="pres">
      <dgm:prSet presAssocID="{B0EA130F-BCB3-4459-BDD3-3BFEF69E72E6}" presName="Name9" presStyleLbl="parChTrans1D2" presStyleIdx="0" presStyleCnt="5"/>
      <dgm:spPr/>
      <dgm:t>
        <a:bodyPr/>
        <a:lstStyle/>
        <a:p>
          <a:endParaRPr lang="es-EC"/>
        </a:p>
      </dgm:t>
    </dgm:pt>
    <dgm:pt modelId="{9E829D81-6D8C-441C-AB0C-A1EA85B41A46}" type="pres">
      <dgm:prSet presAssocID="{B0EA130F-BCB3-4459-BDD3-3BFEF69E72E6}" presName="connTx" presStyleLbl="parChTrans1D2" presStyleIdx="0" presStyleCnt="5"/>
      <dgm:spPr/>
      <dgm:t>
        <a:bodyPr/>
        <a:lstStyle/>
        <a:p>
          <a:endParaRPr lang="es-EC"/>
        </a:p>
      </dgm:t>
    </dgm:pt>
    <dgm:pt modelId="{16EDAFA4-8FBD-439A-A1F5-79D284652C64}" type="pres">
      <dgm:prSet presAssocID="{F7DA5638-598F-473F-B5C2-443B8B41E8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2A63B3-57A2-4947-871B-0A8A7D4001BA}" type="pres">
      <dgm:prSet presAssocID="{C0729974-A70E-4B79-A128-4759D308FA93}" presName="Name9" presStyleLbl="parChTrans1D2" presStyleIdx="1" presStyleCnt="5"/>
      <dgm:spPr/>
      <dgm:t>
        <a:bodyPr/>
        <a:lstStyle/>
        <a:p>
          <a:endParaRPr lang="es-EC"/>
        </a:p>
      </dgm:t>
    </dgm:pt>
    <dgm:pt modelId="{45609241-A478-4C72-A990-8960423017CC}" type="pres">
      <dgm:prSet presAssocID="{C0729974-A70E-4B79-A128-4759D308FA93}" presName="connTx" presStyleLbl="parChTrans1D2" presStyleIdx="1" presStyleCnt="5"/>
      <dgm:spPr/>
      <dgm:t>
        <a:bodyPr/>
        <a:lstStyle/>
        <a:p>
          <a:endParaRPr lang="es-EC"/>
        </a:p>
      </dgm:t>
    </dgm:pt>
    <dgm:pt modelId="{46ACF9E6-C678-4FD2-A089-CDEDBFE1C6D7}" type="pres">
      <dgm:prSet presAssocID="{E59D832B-2D08-42A1-ABF1-2033D8D5A8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C4CBC3-24C5-4D61-BE4B-46766D91A788}" type="pres">
      <dgm:prSet presAssocID="{F0B487BF-7A3F-4A21-B78C-A62A82F595E5}" presName="Name9" presStyleLbl="parChTrans1D2" presStyleIdx="2" presStyleCnt="5"/>
      <dgm:spPr/>
      <dgm:t>
        <a:bodyPr/>
        <a:lstStyle/>
        <a:p>
          <a:endParaRPr lang="es-EC"/>
        </a:p>
      </dgm:t>
    </dgm:pt>
    <dgm:pt modelId="{BCA79E9B-D158-4412-AA2D-0C3282E3E008}" type="pres">
      <dgm:prSet presAssocID="{F0B487BF-7A3F-4A21-B78C-A62A82F595E5}" presName="connTx" presStyleLbl="parChTrans1D2" presStyleIdx="2" presStyleCnt="5"/>
      <dgm:spPr/>
      <dgm:t>
        <a:bodyPr/>
        <a:lstStyle/>
        <a:p>
          <a:endParaRPr lang="es-EC"/>
        </a:p>
      </dgm:t>
    </dgm:pt>
    <dgm:pt modelId="{D72E4C8C-7D04-4198-B1C6-E98A28661836}" type="pres">
      <dgm:prSet presAssocID="{A76463E2-48A4-4F2F-9B9C-D5E4E6BBE3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491E7-89F6-4A15-89C5-80BA21ACBB27}" type="pres">
      <dgm:prSet presAssocID="{8CB4D1DF-1701-4CDD-8CE4-3813D34189AB}" presName="Name9" presStyleLbl="parChTrans1D2" presStyleIdx="3" presStyleCnt="5"/>
      <dgm:spPr/>
      <dgm:t>
        <a:bodyPr/>
        <a:lstStyle/>
        <a:p>
          <a:endParaRPr lang="es-EC"/>
        </a:p>
      </dgm:t>
    </dgm:pt>
    <dgm:pt modelId="{787C1ECC-05B0-4ACD-851F-14A8EE331F34}" type="pres">
      <dgm:prSet presAssocID="{8CB4D1DF-1701-4CDD-8CE4-3813D34189A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FE3E3200-8B69-48E7-9697-238383270B0F}" type="pres">
      <dgm:prSet presAssocID="{62DD82F5-DB13-41F6-9E9E-EDAE7C0BEC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F154F-BF1C-43AD-9ABE-6F69B463C359}" type="pres">
      <dgm:prSet presAssocID="{F98E3AE3-D1A9-4E00-A53A-998F22A2B43E}" presName="Name9" presStyleLbl="parChTrans1D2" presStyleIdx="4" presStyleCnt="5"/>
      <dgm:spPr/>
      <dgm:t>
        <a:bodyPr/>
        <a:lstStyle/>
        <a:p>
          <a:endParaRPr lang="es-EC"/>
        </a:p>
      </dgm:t>
    </dgm:pt>
    <dgm:pt modelId="{C1FB4EFD-2D81-44E0-899A-FAEAD6BB99FC}" type="pres">
      <dgm:prSet presAssocID="{F98E3AE3-D1A9-4E00-A53A-998F22A2B43E}" presName="connTx" presStyleLbl="parChTrans1D2" presStyleIdx="4" presStyleCnt="5"/>
      <dgm:spPr/>
      <dgm:t>
        <a:bodyPr/>
        <a:lstStyle/>
        <a:p>
          <a:endParaRPr lang="es-EC"/>
        </a:p>
      </dgm:t>
    </dgm:pt>
    <dgm:pt modelId="{743579D5-2CE1-4F18-A11B-41AF2BA6369B}" type="pres">
      <dgm:prSet presAssocID="{BD458370-6A01-4C1D-867C-7AFD741D51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585292-4B0A-4311-9378-DC3C8284A99E}" type="presOf" srcId="{C0729974-A70E-4B79-A128-4759D308FA93}" destId="{45609241-A478-4C72-A990-8960423017CC}" srcOrd="1" destOrd="0" presId="urn:microsoft.com/office/officeart/2005/8/layout/radial1"/>
    <dgm:cxn modelId="{37FD3C96-8785-400D-AB92-C7488EB12740}" type="presOf" srcId="{C0729974-A70E-4B79-A128-4759D308FA93}" destId="{412A63B3-57A2-4947-871B-0A8A7D4001BA}" srcOrd="0" destOrd="0" presId="urn:microsoft.com/office/officeart/2005/8/layout/radial1"/>
    <dgm:cxn modelId="{C76A48C4-F717-49ED-A44A-0DF8985845E5}" srcId="{FB8D756F-2356-4059-A545-BD77BED66634}" destId="{B2E02F71-0F66-446D-A08E-9AF1DBD2149B}" srcOrd="0" destOrd="0" parTransId="{613811F0-8A4A-4806-AFD8-52CD6B38D275}" sibTransId="{D5AE9DF9-1E17-448D-801C-78432A31DE10}"/>
    <dgm:cxn modelId="{5C3A213A-11BC-446E-AEDC-72AB0AF234DB}" type="presOf" srcId="{F0B487BF-7A3F-4A21-B78C-A62A82F595E5}" destId="{BCA79E9B-D158-4412-AA2D-0C3282E3E008}" srcOrd="1" destOrd="0" presId="urn:microsoft.com/office/officeart/2005/8/layout/radial1"/>
    <dgm:cxn modelId="{E0448D82-B1D5-4221-A3A1-7F440270A537}" srcId="{B2E02F71-0F66-446D-A08E-9AF1DBD2149B}" destId="{A76463E2-48A4-4F2F-9B9C-D5E4E6BBE3A9}" srcOrd="2" destOrd="0" parTransId="{F0B487BF-7A3F-4A21-B78C-A62A82F595E5}" sibTransId="{8D65FF66-3D2C-4074-9F60-FF6F8A924D66}"/>
    <dgm:cxn modelId="{9826E9F8-FF09-434D-8B2E-41DA4ED42910}" type="presOf" srcId="{B0EA130F-BCB3-4459-BDD3-3BFEF69E72E6}" destId="{9E829D81-6D8C-441C-AB0C-A1EA85B41A46}" srcOrd="1" destOrd="0" presId="urn:microsoft.com/office/officeart/2005/8/layout/radial1"/>
    <dgm:cxn modelId="{CE4E614F-092F-4180-B9A7-55204149B26D}" type="presOf" srcId="{E59D832B-2D08-42A1-ABF1-2033D8D5A83F}" destId="{46ACF9E6-C678-4FD2-A089-CDEDBFE1C6D7}" srcOrd="0" destOrd="0" presId="urn:microsoft.com/office/officeart/2005/8/layout/radial1"/>
    <dgm:cxn modelId="{C7CEAF36-0E4E-4405-8DDC-49FF3D9782BC}" srcId="{B2E02F71-0F66-446D-A08E-9AF1DBD2149B}" destId="{E59D832B-2D08-42A1-ABF1-2033D8D5A83F}" srcOrd="1" destOrd="0" parTransId="{C0729974-A70E-4B79-A128-4759D308FA93}" sibTransId="{4C04FF13-D65A-4757-A59E-65A27BDF7253}"/>
    <dgm:cxn modelId="{57FE97A8-68A2-492A-BDBC-83D8D35B73D8}" type="presOf" srcId="{F98E3AE3-D1A9-4E00-A53A-998F22A2B43E}" destId="{C1FB4EFD-2D81-44E0-899A-FAEAD6BB99FC}" srcOrd="1" destOrd="0" presId="urn:microsoft.com/office/officeart/2005/8/layout/radial1"/>
    <dgm:cxn modelId="{467BE416-CFFF-4563-8B5C-E15E6146B049}" type="presOf" srcId="{FB8D756F-2356-4059-A545-BD77BED66634}" destId="{79B4BA9F-72AA-4AB7-9547-DBC8516E1D3C}" srcOrd="0" destOrd="0" presId="urn:microsoft.com/office/officeart/2005/8/layout/radial1"/>
    <dgm:cxn modelId="{DDEB7684-D532-4AF2-8DB7-A878E2D6E854}" type="presOf" srcId="{F0B487BF-7A3F-4A21-B78C-A62A82F595E5}" destId="{8BC4CBC3-24C5-4D61-BE4B-46766D91A788}" srcOrd="0" destOrd="0" presId="urn:microsoft.com/office/officeart/2005/8/layout/radial1"/>
    <dgm:cxn modelId="{33B420C9-8812-4CFB-B399-A77C5E6BE189}" type="presOf" srcId="{BD458370-6A01-4C1D-867C-7AFD741D51EA}" destId="{743579D5-2CE1-4F18-A11B-41AF2BA6369B}" srcOrd="0" destOrd="0" presId="urn:microsoft.com/office/officeart/2005/8/layout/radial1"/>
    <dgm:cxn modelId="{6BB04BC1-6F11-462E-BBB4-27CD75F1D220}" type="presOf" srcId="{62DD82F5-DB13-41F6-9E9E-EDAE7C0BEC62}" destId="{FE3E3200-8B69-48E7-9697-238383270B0F}" srcOrd="0" destOrd="0" presId="urn:microsoft.com/office/officeart/2005/8/layout/radial1"/>
    <dgm:cxn modelId="{366A541B-B03A-4AC4-B06B-9677086BC1C2}" type="presOf" srcId="{A76463E2-48A4-4F2F-9B9C-D5E4E6BBE3A9}" destId="{D72E4C8C-7D04-4198-B1C6-E98A28661836}" srcOrd="0" destOrd="0" presId="urn:microsoft.com/office/officeart/2005/8/layout/radial1"/>
    <dgm:cxn modelId="{02E20B11-DD15-4427-8EF9-04532E8924F2}" type="presOf" srcId="{F98E3AE3-D1A9-4E00-A53A-998F22A2B43E}" destId="{F80F154F-BF1C-43AD-9ABE-6F69B463C359}" srcOrd="0" destOrd="0" presId="urn:microsoft.com/office/officeart/2005/8/layout/radial1"/>
    <dgm:cxn modelId="{3CAAFEF8-0591-45E4-B1BA-F67C25782058}" type="presOf" srcId="{B0EA130F-BCB3-4459-BDD3-3BFEF69E72E6}" destId="{AC997ECA-34FB-45F7-BDE5-F383A0BB0A8D}" srcOrd="0" destOrd="0" presId="urn:microsoft.com/office/officeart/2005/8/layout/radial1"/>
    <dgm:cxn modelId="{94C87B95-E1D4-4439-9228-2FA710B1440C}" type="presOf" srcId="{8CB4D1DF-1701-4CDD-8CE4-3813D34189AB}" destId="{787C1ECC-05B0-4ACD-851F-14A8EE331F34}" srcOrd="1" destOrd="0" presId="urn:microsoft.com/office/officeart/2005/8/layout/radial1"/>
    <dgm:cxn modelId="{9F7B55D4-D0B3-4380-B6E7-B9C725C22702}" type="presOf" srcId="{F7DA5638-598F-473F-B5C2-443B8B41E8F8}" destId="{16EDAFA4-8FBD-439A-A1F5-79D284652C64}" srcOrd="0" destOrd="0" presId="urn:microsoft.com/office/officeart/2005/8/layout/radial1"/>
    <dgm:cxn modelId="{EFB340F2-42FF-489C-B7E8-75D3AC44C489}" type="presOf" srcId="{8CB4D1DF-1701-4CDD-8CE4-3813D34189AB}" destId="{06A491E7-89F6-4A15-89C5-80BA21ACBB27}" srcOrd="0" destOrd="0" presId="urn:microsoft.com/office/officeart/2005/8/layout/radial1"/>
    <dgm:cxn modelId="{CD09AC07-E17B-4F58-814A-83984B42AF9C}" srcId="{B2E02F71-0F66-446D-A08E-9AF1DBD2149B}" destId="{F7DA5638-598F-473F-B5C2-443B8B41E8F8}" srcOrd="0" destOrd="0" parTransId="{B0EA130F-BCB3-4459-BDD3-3BFEF69E72E6}" sibTransId="{8E73E556-CB20-4295-948D-8839CE6CA365}"/>
    <dgm:cxn modelId="{9D3E9868-0125-461C-813E-D5F44F907D74}" type="presOf" srcId="{B2E02F71-0F66-446D-A08E-9AF1DBD2149B}" destId="{89234DE6-23EA-44D0-BD6E-869213F6305D}" srcOrd="0" destOrd="0" presId="urn:microsoft.com/office/officeart/2005/8/layout/radial1"/>
    <dgm:cxn modelId="{0C88A385-EAA9-4A8F-946E-8EB2A6CDF2D4}" srcId="{B2E02F71-0F66-446D-A08E-9AF1DBD2149B}" destId="{62DD82F5-DB13-41F6-9E9E-EDAE7C0BEC62}" srcOrd="3" destOrd="0" parTransId="{8CB4D1DF-1701-4CDD-8CE4-3813D34189AB}" sibTransId="{06DEF98B-8831-4C42-9584-7AA1728DAD1F}"/>
    <dgm:cxn modelId="{C4D28733-4006-41AF-B758-B867276BD36F}" srcId="{B2E02F71-0F66-446D-A08E-9AF1DBD2149B}" destId="{BD458370-6A01-4C1D-867C-7AFD741D51EA}" srcOrd="4" destOrd="0" parTransId="{F98E3AE3-D1A9-4E00-A53A-998F22A2B43E}" sibTransId="{B4403BEE-F21D-48FA-9F02-1376644CEB86}"/>
    <dgm:cxn modelId="{1C0D26B8-318C-409A-AB94-4BFC6FBDA568}" type="presParOf" srcId="{79B4BA9F-72AA-4AB7-9547-DBC8516E1D3C}" destId="{89234DE6-23EA-44D0-BD6E-869213F6305D}" srcOrd="0" destOrd="0" presId="urn:microsoft.com/office/officeart/2005/8/layout/radial1"/>
    <dgm:cxn modelId="{B7D595B3-F328-4CFA-AA3E-0DAE6217D361}" type="presParOf" srcId="{79B4BA9F-72AA-4AB7-9547-DBC8516E1D3C}" destId="{AC997ECA-34FB-45F7-BDE5-F383A0BB0A8D}" srcOrd="1" destOrd="0" presId="urn:microsoft.com/office/officeart/2005/8/layout/radial1"/>
    <dgm:cxn modelId="{B7D9EB50-C6E3-4784-A357-37A0A7B962A9}" type="presParOf" srcId="{AC997ECA-34FB-45F7-BDE5-F383A0BB0A8D}" destId="{9E829D81-6D8C-441C-AB0C-A1EA85B41A46}" srcOrd="0" destOrd="0" presId="urn:microsoft.com/office/officeart/2005/8/layout/radial1"/>
    <dgm:cxn modelId="{F1F0C9E3-EC22-477A-B1AA-B6A7B345DD91}" type="presParOf" srcId="{79B4BA9F-72AA-4AB7-9547-DBC8516E1D3C}" destId="{16EDAFA4-8FBD-439A-A1F5-79D284652C64}" srcOrd="2" destOrd="0" presId="urn:microsoft.com/office/officeart/2005/8/layout/radial1"/>
    <dgm:cxn modelId="{E7264CEA-8F54-4E03-9B63-504E0BBFCBE0}" type="presParOf" srcId="{79B4BA9F-72AA-4AB7-9547-DBC8516E1D3C}" destId="{412A63B3-57A2-4947-871B-0A8A7D4001BA}" srcOrd="3" destOrd="0" presId="urn:microsoft.com/office/officeart/2005/8/layout/radial1"/>
    <dgm:cxn modelId="{1A388D12-7112-43E2-980E-E9F74BE82149}" type="presParOf" srcId="{412A63B3-57A2-4947-871B-0A8A7D4001BA}" destId="{45609241-A478-4C72-A990-8960423017CC}" srcOrd="0" destOrd="0" presId="urn:microsoft.com/office/officeart/2005/8/layout/radial1"/>
    <dgm:cxn modelId="{3E94A119-1825-4987-A363-5F569DEDBE9A}" type="presParOf" srcId="{79B4BA9F-72AA-4AB7-9547-DBC8516E1D3C}" destId="{46ACF9E6-C678-4FD2-A089-CDEDBFE1C6D7}" srcOrd="4" destOrd="0" presId="urn:microsoft.com/office/officeart/2005/8/layout/radial1"/>
    <dgm:cxn modelId="{1073B666-78FE-42B7-A4FB-2C9F09E0866A}" type="presParOf" srcId="{79B4BA9F-72AA-4AB7-9547-DBC8516E1D3C}" destId="{8BC4CBC3-24C5-4D61-BE4B-46766D91A788}" srcOrd="5" destOrd="0" presId="urn:microsoft.com/office/officeart/2005/8/layout/radial1"/>
    <dgm:cxn modelId="{305B23B9-70CE-46F2-A8BA-431B202A6961}" type="presParOf" srcId="{8BC4CBC3-24C5-4D61-BE4B-46766D91A788}" destId="{BCA79E9B-D158-4412-AA2D-0C3282E3E008}" srcOrd="0" destOrd="0" presId="urn:microsoft.com/office/officeart/2005/8/layout/radial1"/>
    <dgm:cxn modelId="{6C9C12C8-005E-4EF1-BC8F-4CBC7CB7BBCB}" type="presParOf" srcId="{79B4BA9F-72AA-4AB7-9547-DBC8516E1D3C}" destId="{D72E4C8C-7D04-4198-B1C6-E98A28661836}" srcOrd="6" destOrd="0" presId="urn:microsoft.com/office/officeart/2005/8/layout/radial1"/>
    <dgm:cxn modelId="{89F59B0C-8B8C-4242-9074-C94F5CAB78D2}" type="presParOf" srcId="{79B4BA9F-72AA-4AB7-9547-DBC8516E1D3C}" destId="{06A491E7-89F6-4A15-89C5-80BA21ACBB27}" srcOrd="7" destOrd="0" presId="urn:microsoft.com/office/officeart/2005/8/layout/radial1"/>
    <dgm:cxn modelId="{DEF7BA48-D2BE-4E40-ABEC-3575E8E19224}" type="presParOf" srcId="{06A491E7-89F6-4A15-89C5-80BA21ACBB27}" destId="{787C1ECC-05B0-4ACD-851F-14A8EE331F34}" srcOrd="0" destOrd="0" presId="urn:microsoft.com/office/officeart/2005/8/layout/radial1"/>
    <dgm:cxn modelId="{54606D1F-A58C-4EDB-BF2E-85BA43C1CC3F}" type="presParOf" srcId="{79B4BA9F-72AA-4AB7-9547-DBC8516E1D3C}" destId="{FE3E3200-8B69-48E7-9697-238383270B0F}" srcOrd="8" destOrd="0" presId="urn:microsoft.com/office/officeart/2005/8/layout/radial1"/>
    <dgm:cxn modelId="{443E8543-73BF-40FB-8274-A1AC4569B8BD}" type="presParOf" srcId="{79B4BA9F-72AA-4AB7-9547-DBC8516E1D3C}" destId="{F80F154F-BF1C-43AD-9ABE-6F69B463C359}" srcOrd="9" destOrd="0" presId="urn:microsoft.com/office/officeart/2005/8/layout/radial1"/>
    <dgm:cxn modelId="{99798057-AF20-4FBF-8CD6-4FB595866ABD}" type="presParOf" srcId="{F80F154F-BF1C-43AD-9ABE-6F69B463C359}" destId="{C1FB4EFD-2D81-44E0-899A-FAEAD6BB99FC}" srcOrd="0" destOrd="0" presId="urn:microsoft.com/office/officeart/2005/8/layout/radial1"/>
    <dgm:cxn modelId="{EF7FE7AF-BA39-4FA2-9786-146E963606D6}" type="presParOf" srcId="{79B4BA9F-72AA-4AB7-9547-DBC8516E1D3C}" destId="{743579D5-2CE1-4F18-A11B-41AF2BA6369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46615E-5AFA-4F8F-AF45-67783A13C6E6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BFB1493-7C30-4264-8FD7-3937B37FDF0E}">
      <dgm:prSet phldrT="[Texto]" custT="1"/>
      <dgm:spPr/>
      <dgm:t>
        <a:bodyPr/>
        <a:lstStyle/>
        <a:p>
          <a:r>
            <a:rPr lang="es-EC" sz="1600" dirty="0" smtClean="0"/>
            <a:t>137 Encuestados: 54% Femenino, 46% Masculino</a:t>
          </a:r>
          <a:endParaRPr lang="es-EC" sz="1600" dirty="0"/>
        </a:p>
      </dgm:t>
    </dgm:pt>
    <dgm:pt modelId="{ABB2C46C-6B72-4FE7-A90E-EDC4EED518BD}" type="parTrans" cxnId="{F10F2AB9-40BA-4BF9-83B4-186C74D29D90}">
      <dgm:prSet/>
      <dgm:spPr/>
      <dgm:t>
        <a:bodyPr/>
        <a:lstStyle/>
        <a:p>
          <a:endParaRPr lang="es-EC" sz="2000"/>
        </a:p>
      </dgm:t>
    </dgm:pt>
    <dgm:pt modelId="{3468A994-C09E-4019-92C7-5665B28D21D4}" type="sibTrans" cxnId="{F10F2AB9-40BA-4BF9-83B4-186C74D29D90}">
      <dgm:prSet/>
      <dgm:spPr/>
      <dgm:t>
        <a:bodyPr/>
        <a:lstStyle/>
        <a:p>
          <a:endParaRPr lang="es-EC" sz="2000"/>
        </a:p>
      </dgm:t>
    </dgm:pt>
    <dgm:pt modelId="{839E1DC8-C335-4AED-80D3-A6AC3B822ADA}">
      <dgm:prSet phldrT="[Texto]" custT="1"/>
      <dgm:spPr/>
      <dgm:t>
        <a:bodyPr/>
        <a:lstStyle/>
        <a:p>
          <a:r>
            <a:rPr lang="es-EC" sz="1600" dirty="0" smtClean="0"/>
            <a:t>65% Ciudad de Quito.</a:t>
          </a:r>
        </a:p>
        <a:p>
          <a:r>
            <a:rPr lang="es-EC" sz="1600" dirty="0" smtClean="0"/>
            <a:t>35% Otras provincias</a:t>
          </a:r>
          <a:endParaRPr lang="es-EC" sz="1600" dirty="0"/>
        </a:p>
      </dgm:t>
    </dgm:pt>
    <dgm:pt modelId="{2C0E5E7C-8A37-4FF2-B131-C5E69C4493CF}" type="parTrans" cxnId="{299BF927-3F03-4DF5-A67C-3E908264C665}">
      <dgm:prSet/>
      <dgm:spPr/>
      <dgm:t>
        <a:bodyPr/>
        <a:lstStyle/>
        <a:p>
          <a:endParaRPr lang="es-EC" sz="2000"/>
        </a:p>
      </dgm:t>
    </dgm:pt>
    <dgm:pt modelId="{00B76AAA-7E63-4673-BC31-25B1470B8E3F}" type="sibTrans" cxnId="{299BF927-3F03-4DF5-A67C-3E908264C665}">
      <dgm:prSet/>
      <dgm:spPr/>
      <dgm:t>
        <a:bodyPr/>
        <a:lstStyle/>
        <a:p>
          <a:endParaRPr lang="es-EC" sz="2000"/>
        </a:p>
      </dgm:t>
    </dgm:pt>
    <dgm:pt modelId="{C9E45F80-AED4-4FB9-89A1-DFA040A1B35B}">
      <dgm:prSet phldrT="[Texto]" custT="1"/>
      <dgm:spPr/>
      <dgm:t>
        <a:bodyPr/>
        <a:lstStyle/>
        <a:p>
          <a:r>
            <a:rPr lang="es-EC" sz="1600" dirty="0" smtClean="0"/>
            <a:t>Mayoría posee Ingeniería 52%, 41% Licenciatura</a:t>
          </a:r>
          <a:endParaRPr lang="es-EC" sz="1600" dirty="0"/>
        </a:p>
      </dgm:t>
    </dgm:pt>
    <dgm:pt modelId="{6C79B42F-B383-43B7-8CCA-C2192E121D23}" type="parTrans" cxnId="{F4C04AF3-AE23-4ADB-8F5A-729727614C91}">
      <dgm:prSet/>
      <dgm:spPr/>
      <dgm:t>
        <a:bodyPr/>
        <a:lstStyle/>
        <a:p>
          <a:endParaRPr lang="es-EC" sz="2000"/>
        </a:p>
      </dgm:t>
    </dgm:pt>
    <dgm:pt modelId="{8876B25F-EA60-4A02-9252-ABE2A24F1164}" type="sibTrans" cxnId="{F4C04AF3-AE23-4ADB-8F5A-729727614C91}">
      <dgm:prSet/>
      <dgm:spPr/>
      <dgm:t>
        <a:bodyPr/>
        <a:lstStyle/>
        <a:p>
          <a:endParaRPr lang="es-EC" sz="2000"/>
        </a:p>
      </dgm:t>
    </dgm:pt>
    <dgm:pt modelId="{4E5C298B-94BD-4D4E-AD6E-BF692CF7A08D}">
      <dgm:prSet phldrT="[Texto]" custT="1"/>
      <dgm:spPr/>
      <dgm:t>
        <a:bodyPr/>
        <a:lstStyle/>
        <a:p>
          <a:r>
            <a:rPr lang="es-EC" sz="1600" dirty="0" smtClean="0"/>
            <a:t>Mayoría trabaja en relación de dependencia</a:t>
          </a:r>
          <a:endParaRPr lang="es-EC" sz="1600" dirty="0"/>
        </a:p>
      </dgm:t>
    </dgm:pt>
    <dgm:pt modelId="{F1B9A17C-EA23-444C-AED9-5BF31B5509E6}" type="parTrans" cxnId="{29CA0AAD-C819-4769-8F77-EE5F73906A40}">
      <dgm:prSet/>
      <dgm:spPr/>
      <dgm:t>
        <a:bodyPr/>
        <a:lstStyle/>
        <a:p>
          <a:endParaRPr lang="es-EC" sz="2000"/>
        </a:p>
      </dgm:t>
    </dgm:pt>
    <dgm:pt modelId="{1D1A2190-ED2D-4834-916D-667805782DF7}" type="sibTrans" cxnId="{29CA0AAD-C819-4769-8F77-EE5F73906A40}">
      <dgm:prSet/>
      <dgm:spPr/>
      <dgm:t>
        <a:bodyPr/>
        <a:lstStyle/>
        <a:p>
          <a:endParaRPr lang="es-EC" sz="2000"/>
        </a:p>
      </dgm:t>
    </dgm:pt>
    <dgm:pt modelId="{7186C5A7-668C-404E-8AF0-F66746B7658A}">
      <dgm:prSet phldrT="[Texto]" custT="1"/>
      <dgm:spPr/>
      <dgm:t>
        <a:bodyPr/>
        <a:lstStyle/>
        <a:p>
          <a:r>
            <a:rPr lang="es-EC" sz="1600" dirty="0" smtClean="0"/>
            <a:t>Mayoría trabaja en sector público – Nivel operativo y gerencia media</a:t>
          </a:r>
          <a:endParaRPr lang="es-EC" sz="1600" dirty="0"/>
        </a:p>
      </dgm:t>
    </dgm:pt>
    <dgm:pt modelId="{B296A677-DB3A-4DAB-9ADE-9621878C7A52}" type="parTrans" cxnId="{719C7CA5-E51E-4260-B994-696A839E7BB7}">
      <dgm:prSet/>
      <dgm:spPr/>
      <dgm:t>
        <a:bodyPr/>
        <a:lstStyle/>
        <a:p>
          <a:endParaRPr lang="es-EC" sz="2000"/>
        </a:p>
      </dgm:t>
    </dgm:pt>
    <dgm:pt modelId="{ECAE9A09-EF0A-47DF-A4C2-7E488BD11246}" type="sibTrans" cxnId="{719C7CA5-E51E-4260-B994-696A839E7BB7}">
      <dgm:prSet/>
      <dgm:spPr/>
      <dgm:t>
        <a:bodyPr/>
        <a:lstStyle/>
        <a:p>
          <a:endParaRPr lang="es-EC" sz="2000"/>
        </a:p>
      </dgm:t>
    </dgm:pt>
    <dgm:pt modelId="{2BAD835D-D04A-46D6-A15B-CE071AD08133}">
      <dgm:prSet phldrT="[Texto]" custT="1"/>
      <dgm:spPr/>
      <dgm:t>
        <a:bodyPr/>
        <a:lstStyle/>
        <a:p>
          <a:r>
            <a:rPr lang="es-EC" sz="1600" dirty="0" smtClean="0"/>
            <a:t>75% de encuestados sí desean maestría en turismo</a:t>
          </a:r>
          <a:endParaRPr lang="es-EC" sz="1600" dirty="0"/>
        </a:p>
      </dgm:t>
    </dgm:pt>
    <dgm:pt modelId="{35AF7033-06A7-452A-9A1C-D64BD386231C}" type="parTrans" cxnId="{4D4A0B4A-5065-4755-9E99-DA6C606CCB8D}">
      <dgm:prSet/>
      <dgm:spPr/>
      <dgm:t>
        <a:bodyPr/>
        <a:lstStyle/>
        <a:p>
          <a:endParaRPr lang="es-EC" sz="2000"/>
        </a:p>
      </dgm:t>
    </dgm:pt>
    <dgm:pt modelId="{869E897E-85D8-4D82-B514-DF4DA8FBCEAA}" type="sibTrans" cxnId="{4D4A0B4A-5065-4755-9E99-DA6C606CCB8D}">
      <dgm:prSet/>
      <dgm:spPr/>
      <dgm:t>
        <a:bodyPr/>
        <a:lstStyle/>
        <a:p>
          <a:endParaRPr lang="es-EC" sz="2000"/>
        </a:p>
      </dgm:t>
    </dgm:pt>
    <dgm:pt modelId="{613079F8-C309-409A-B9E5-9447E441C35D}">
      <dgm:prSet phldrT="[Texto]" custT="1"/>
      <dgm:spPr/>
      <dgm:t>
        <a:bodyPr/>
        <a:lstStyle/>
        <a:p>
          <a:r>
            <a:rPr lang="es-EC" sz="1600" dirty="0" smtClean="0"/>
            <a:t>La mayoría lo haría en Universidades Nacionales  68%</a:t>
          </a:r>
          <a:endParaRPr lang="es-EC" sz="1600" dirty="0"/>
        </a:p>
      </dgm:t>
    </dgm:pt>
    <dgm:pt modelId="{B554BC74-6F9E-46EB-A7A9-35B93AD78EE6}" type="parTrans" cxnId="{DD26C4E4-56AA-488B-9B7E-E44C9BD84FE9}">
      <dgm:prSet/>
      <dgm:spPr/>
      <dgm:t>
        <a:bodyPr/>
        <a:lstStyle/>
        <a:p>
          <a:endParaRPr lang="es-EC" sz="2000"/>
        </a:p>
      </dgm:t>
    </dgm:pt>
    <dgm:pt modelId="{9119046C-211E-4F4B-BAFF-8EAB25ADA0AE}" type="sibTrans" cxnId="{DD26C4E4-56AA-488B-9B7E-E44C9BD84FE9}">
      <dgm:prSet/>
      <dgm:spPr/>
      <dgm:t>
        <a:bodyPr/>
        <a:lstStyle/>
        <a:p>
          <a:endParaRPr lang="es-EC" sz="2000"/>
        </a:p>
      </dgm:t>
    </dgm:pt>
    <dgm:pt modelId="{37935E4B-CFF8-4EFC-89CA-D7EFE7F8A941}">
      <dgm:prSet phldrT="[Texto]" custT="1"/>
      <dgm:spPr/>
      <dgm:t>
        <a:bodyPr/>
        <a:lstStyle/>
        <a:p>
          <a:r>
            <a:rPr lang="es-EC" sz="1600" dirty="0" smtClean="0"/>
            <a:t>ESPE, PUCE, USFQ de mayor preferencia</a:t>
          </a:r>
          <a:endParaRPr lang="es-EC" sz="1600" dirty="0"/>
        </a:p>
      </dgm:t>
    </dgm:pt>
    <dgm:pt modelId="{6BFDC797-2DCB-40CA-83DB-395EC38A2D2B}" type="parTrans" cxnId="{1D5534C8-43A7-4FB5-AF70-8CB7FAB3BB0D}">
      <dgm:prSet/>
      <dgm:spPr/>
      <dgm:t>
        <a:bodyPr/>
        <a:lstStyle/>
        <a:p>
          <a:endParaRPr lang="es-EC" sz="2000"/>
        </a:p>
      </dgm:t>
    </dgm:pt>
    <dgm:pt modelId="{3982D7D1-C971-4969-A043-184CA185500A}" type="sibTrans" cxnId="{1D5534C8-43A7-4FB5-AF70-8CB7FAB3BB0D}">
      <dgm:prSet/>
      <dgm:spPr/>
      <dgm:t>
        <a:bodyPr/>
        <a:lstStyle/>
        <a:p>
          <a:endParaRPr lang="es-EC" sz="2000"/>
        </a:p>
      </dgm:t>
    </dgm:pt>
    <dgm:pt modelId="{ACB4DF2F-725E-4DDD-8BA0-D800C263C194}">
      <dgm:prSet phldrT="[Texto]" custT="1"/>
      <dgm:spPr/>
      <dgm:t>
        <a:bodyPr/>
        <a:lstStyle/>
        <a:p>
          <a:r>
            <a:rPr lang="es-EC" sz="1600" dirty="0" smtClean="0"/>
            <a:t>Orientación: Planificación turística.</a:t>
          </a:r>
        </a:p>
        <a:p>
          <a:r>
            <a:rPr lang="es-EC" sz="1600" dirty="0" smtClean="0"/>
            <a:t>Tipo: Ecoturismo</a:t>
          </a:r>
          <a:endParaRPr lang="es-EC" sz="1600" dirty="0"/>
        </a:p>
      </dgm:t>
    </dgm:pt>
    <dgm:pt modelId="{8A5BB15D-D96D-4519-8501-43078C92F70B}" type="parTrans" cxnId="{56E06660-2F49-48C0-9050-067D17E5CF2E}">
      <dgm:prSet/>
      <dgm:spPr/>
      <dgm:t>
        <a:bodyPr/>
        <a:lstStyle/>
        <a:p>
          <a:endParaRPr lang="es-EC" sz="2000"/>
        </a:p>
      </dgm:t>
    </dgm:pt>
    <dgm:pt modelId="{52FA787C-A5E2-431F-A19F-98E7DFB07BB2}" type="sibTrans" cxnId="{56E06660-2F49-48C0-9050-067D17E5CF2E}">
      <dgm:prSet/>
      <dgm:spPr/>
      <dgm:t>
        <a:bodyPr/>
        <a:lstStyle/>
        <a:p>
          <a:endParaRPr lang="es-EC" sz="2000"/>
        </a:p>
      </dgm:t>
    </dgm:pt>
    <dgm:pt modelId="{23A97F1C-2E61-465A-9F0B-51A3C471914A}" type="pres">
      <dgm:prSet presAssocID="{1946615E-5AFA-4F8F-AF45-67783A13C6E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E1FE8D9-97DE-4153-8C5F-50F0F2780EF9}" type="pres">
      <dgm:prSet presAssocID="{4BFB1493-7C30-4264-8FD7-3937B37FDF0E}" presName="compNode" presStyleCnt="0"/>
      <dgm:spPr/>
    </dgm:pt>
    <dgm:pt modelId="{18F05490-3FE5-43F5-9F1A-9824F8726DE8}" type="pres">
      <dgm:prSet presAssocID="{4BFB1493-7C30-4264-8FD7-3937B37FDF0E}" presName="dummyConnPt" presStyleCnt="0"/>
      <dgm:spPr/>
    </dgm:pt>
    <dgm:pt modelId="{31BDB045-54D7-47DB-91F1-479682808EAA}" type="pres">
      <dgm:prSet presAssocID="{4BFB1493-7C30-4264-8FD7-3937B37FDF0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7E521-3653-4329-B3FC-E2A0F8F3C8EE}" type="pres">
      <dgm:prSet presAssocID="{3468A994-C09E-4019-92C7-5665B28D21D4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AB15703E-CB51-4D29-A4CF-33C1E34E09CF}" type="pres">
      <dgm:prSet presAssocID="{839E1DC8-C335-4AED-80D3-A6AC3B822ADA}" presName="compNode" presStyleCnt="0"/>
      <dgm:spPr/>
    </dgm:pt>
    <dgm:pt modelId="{1BFEBF9F-1B79-4496-8A8D-E38870E4DDB1}" type="pres">
      <dgm:prSet presAssocID="{839E1DC8-C335-4AED-80D3-A6AC3B822ADA}" presName="dummyConnPt" presStyleCnt="0"/>
      <dgm:spPr/>
    </dgm:pt>
    <dgm:pt modelId="{D1DBF722-BE98-4A2C-AE6E-DC2524A42EC3}" type="pres">
      <dgm:prSet presAssocID="{839E1DC8-C335-4AED-80D3-A6AC3B822AD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EE5A35-579E-460B-ABF6-F9E86E30102E}" type="pres">
      <dgm:prSet presAssocID="{00B76AAA-7E63-4673-BC31-25B1470B8E3F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F9A3B177-C4EE-40BB-9F29-9E5384C219EC}" type="pres">
      <dgm:prSet presAssocID="{C9E45F80-AED4-4FB9-89A1-DFA040A1B35B}" presName="compNode" presStyleCnt="0"/>
      <dgm:spPr/>
    </dgm:pt>
    <dgm:pt modelId="{9F4261DE-3F66-4784-BBA9-73C3CDB2917D}" type="pres">
      <dgm:prSet presAssocID="{C9E45F80-AED4-4FB9-89A1-DFA040A1B35B}" presName="dummyConnPt" presStyleCnt="0"/>
      <dgm:spPr/>
    </dgm:pt>
    <dgm:pt modelId="{BBAB6AAD-882B-497A-ACDC-9B6D6E4CECFF}" type="pres">
      <dgm:prSet presAssocID="{C9E45F80-AED4-4FB9-89A1-DFA040A1B35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FFD19D-DDDB-485A-8856-D50DD5EA7BCE}" type="pres">
      <dgm:prSet presAssocID="{8876B25F-EA60-4A02-9252-ABE2A24F1164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78858ED7-8021-462C-BD10-52950755CAC4}" type="pres">
      <dgm:prSet presAssocID="{4E5C298B-94BD-4D4E-AD6E-BF692CF7A08D}" presName="compNode" presStyleCnt="0"/>
      <dgm:spPr/>
    </dgm:pt>
    <dgm:pt modelId="{8A8414F3-3588-416F-86F0-9F8161275E05}" type="pres">
      <dgm:prSet presAssocID="{4E5C298B-94BD-4D4E-AD6E-BF692CF7A08D}" presName="dummyConnPt" presStyleCnt="0"/>
      <dgm:spPr/>
    </dgm:pt>
    <dgm:pt modelId="{366E73FF-1D2A-4B5A-80EC-8B810C61DC95}" type="pres">
      <dgm:prSet presAssocID="{4E5C298B-94BD-4D4E-AD6E-BF692CF7A08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1CBE8B-98CA-4E79-AC90-A53AE9967FE0}" type="pres">
      <dgm:prSet presAssocID="{1D1A2190-ED2D-4834-916D-667805782DF7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8D0C1072-C7A8-48C5-879E-768B23D80DAD}" type="pres">
      <dgm:prSet presAssocID="{7186C5A7-668C-404E-8AF0-F66746B7658A}" presName="compNode" presStyleCnt="0"/>
      <dgm:spPr/>
    </dgm:pt>
    <dgm:pt modelId="{25A5A4ED-D7E6-4442-8A61-BB1A1DF2C2D4}" type="pres">
      <dgm:prSet presAssocID="{7186C5A7-668C-404E-8AF0-F66746B7658A}" presName="dummyConnPt" presStyleCnt="0"/>
      <dgm:spPr/>
    </dgm:pt>
    <dgm:pt modelId="{147D8F70-8A67-452F-B141-324898FEE193}" type="pres">
      <dgm:prSet presAssocID="{7186C5A7-668C-404E-8AF0-F66746B7658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4AFB8C-A172-47A2-9607-3D0CF4F9B4CD}" type="pres">
      <dgm:prSet presAssocID="{ECAE9A09-EF0A-47DF-A4C2-7E488BD11246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9A2E7288-9BC2-4889-BE13-F7B64D8366C2}" type="pres">
      <dgm:prSet presAssocID="{2BAD835D-D04A-46D6-A15B-CE071AD08133}" presName="compNode" presStyleCnt="0"/>
      <dgm:spPr/>
    </dgm:pt>
    <dgm:pt modelId="{C22B622E-B703-4CFE-A1FE-A33B9B967CD3}" type="pres">
      <dgm:prSet presAssocID="{2BAD835D-D04A-46D6-A15B-CE071AD08133}" presName="dummyConnPt" presStyleCnt="0"/>
      <dgm:spPr/>
    </dgm:pt>
    <dgm:pt modelId="{762BCBAE-1C19-4F3E-80A5-6BA1547A0C8D}" type="pres">
      <dgm:prSet presAssocID="{2BAD835D-D04A-46D6-A15B-CE071AD0813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AC87D4-85E6-40A2-A749-5A5B53598902}" type="pres">
      <dgm:prSet presAssocID="{869E897E-85D8-4D82-B514-DF4DA8FBCEAA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E90445F7-232A-42AF-B6D6-E6E2C4B7A472}" type="pres">
      <dgm:prSet presAssocID="{613079F8-C309-409A-B9E5-9447E441C35D}" presName="compNode" presStyleCnt="0"/>
      <dgm:spPr/>
    </dgm:pt>
    <dgm:pt modelId="{A9579739-D04E-4014-AE58-B9ED4BE88F73}" type="pres">
      <dgm:prSet presAssocID="{613079F8-C309-409A-B9E5-9447E441C35D}" presName="dummyConnPt" presStyleCnt="0"/>
      <dgm:spPr/>
    </dgm:pt>
    <dgm:pt modelId="{CF0CEE2C-B849-4D3C-BE18-68F8B5E37C85}" type="pres">
      <dgm:prSet presAssocID="{613079F8-C309-409A-B9E5-9447E441C3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94ECA-A236-4ECE-9971-3CE827EE2D23}" type="pres">
      <dgm:prSet presAssocID="{9119046C-211E-4F4B-BAFF-8EAB25ADA0AE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9D987C0B-8016-46CB-AF97-28A9426799BA}" type="pres">
      <dgm:prSet presAssocID="{37935E4B-CFF8-4EFC-89CA-D7EFE7F8A941}" presName="compNode" presStyleCnt="0"/>
      <dgm:spPr/>
    </dgm:pt>
    <dgm:pt modelId="{306C7B8D-A39A-4B61-9EE0-2C1645C3B500}" type="pres">
      <dgm:prSet presAssocID="{37935E4B-CFF8-4EFC-89CA-D7EFE7F8A941}" presName="dummyConnPt" presStyleCnt="0"/>
      <dgm:spPr/>
    </dgm:pt>
    <dgm:pt modelId="{E3869742-C0B3-4857-9207-EACAB4C68BD0}" type="pres">
      <dgm:prSet presAssocID="{37935E4B-CFF8-4EFC-89CA-D7EFE7F8A94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0C1391-AA4A-4B25-9896-749E24B199F3}" type="pres">
      <dgm:prSet presAssocID="{3982D7D1-C971-4969-A043-184CA185500A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A62E4E1D-BB49-4EDB-BF15-5CF2771F6EC2}" type="pres">
      <dgm:prSet presAssocID="{ACB4DF2F-725E-4DDD-8BA0-D800C263C194}" presName="compNode" presStyleCnt="0"/>
      <dgm:spPr/>
    </dgm:pt>
    <dgm:pt modelId="{93912F64-4B1A-43BD-8B84-9C8FBA303596}" type="pres">
      <dgm:prSet presAssocID="{ACB4DF2F-725E-4DDD-8BA0-D800C263C194}" presName="dummyConnPt" presStyleCnt="0"/>
      <dgm:spPr/>
    </dgm:pt>
    <dgm:pt modelId="{F7595AD6-B60D-4900-B081-DC55C63DC46E}" type="pres">
      <dgm:prSet presAssocID="{ACB4DF2F-725E-4DDD-8BA0-D800C263C19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26C4E4-56AA-488B-9B7E-E44C9BD84FE9}" srcId="{1946615E-5AFA-4F8F-AF45-67783A13C6E6}" destId="{613079F8-C309-409A-B9E5-9447E441C35D}" srcOrd="6" destOrd="0" parTransId="{B554BC74-6F9E-46EB-A7A9-35B93AD78EE6}" sibTransId="{9119046C-211E-4F4B-BAFF-8EAB25ADA0AE}"/>
    <dgm:cxn modelId="{C2F9A672-25C4-4CF0-BA7E-ECCD7CE253A9}" type="presOf" srcId="{3468A994-C09E-4019-92C7-5665B28D21D4}" destId="{7F87E521-3653-4329-B3FC-E2A0F8F3C8EE}" srcOrd="0" destOrd="0" presId="urn:microsoft.com/office/officeart/2005/8/layout/bProcess4"/>
    <dgm:cxn modelId="{BCFE0BE3-B618-4CA0-BBBC-9E493F6785B0}" type="presOf" srcId="{ACB4DF2F-725E-4DDD-8BA0-D800C263C194}" destId="{F7595AD6-B60D-4900-B081-DC55C63DC46E}" srcOrd="0" destOrd="0" presId="urn:microsoft.com/office/officeart/2005/8/layout/bProcess4"/>
    <dgm:cxn modelId="{7D3B9444-C570-4C41-B746-21588D287ED6}" type="presOf" srcId="{3982D7D1-C971-4969-A043-184CA185500A}" destId="{3F0C1391-AA4A-4B25-9896-749E24B199F3}" srcOrd="0" destOrd="0" presId="urn:microsoft.com/office/officeart/2005/8/layout/bProcess4"/>
    <dgm:cxn modelId="{B4EF2B4B-C150-43C9-B5D3-CB248F4AAA03}" type="presOf" srcId="{37935E4B-CFF8-4EFC-89CA-D7EFE7F8A941}" destId="{E3869742-C0B3-4857-9207-EACAB4C68BD0}" srcOrd="0" destOrd="0" presId="urn:microsoft.com/office/officeart/2005/8/layout/bProcess4"/>
    <dgm:cxn modelId="{5CD79E62-393D-4ABE-BA12-1390137A0D37}" type="presOf" srcId="{1946615E-5AFA-4F8F-AF45-67783A13C6E6}" destId="{23A97F1C-2E61-465A-9F0B-51A3C471914A}" srcOrd="0" destOrd="0" presId="urn:microsoft.com/office/officeart/2005/8/layout/bProcess4"/>
    <dgm:cxn modelId="{719C7CA5-E51E-4260-B994-696A839E7BB7}" srcId="{1946615E-5AFA-4F8F-AF45-67783A13C6E6}" destId="{7186C5A7-668C-404E-8AF0-F66746B7658A}" srcOrd="4" destOrd="0" parTransId="{B296A677-DB3A-4DAB-9ADE-9621878C7A52}" sibTransId="{ECAE9A09-EF0A-47DF-A4C2-7E488BD11246}"/>
    <dgm:cxn modelId="{299BF927-3F03-4DF5-A67C-3E908264C665}" srcId="{1946615E-5AFA-4F8F-AF45-67783A13C6E6}" destId="{839E1DC8-C335-4AED-80D3-A6AC3B822ADA}" srcOrd="1" destOrd="0" parTransId="{2C0E5E7C-8A37-4FF2-B131-C5E69C4493CF}" sibTransId="{00B76AAA-7E63-4673-BC31-25B1470B8E3F}"/>
    <dgm:cxn modelId="{71C6458B-9F68-4FE3-BD07-2D650EF45019}" type="presOf" srcId="{839E1DC8-C335-4AED-80D3-A6AC3B822ADA}" destId="{D1DBF722-BE98-4A2C-AE6E-DC2524A42EC3}" srcOrd="0" destOrd="0" presId="urn:microsoft.com/office/officeart/2005/8/layout/bProcess4"/>
    <dgm:cxn modelId="{74358A83-30ED-49BA-8C23-0ECE13E70758}" type="presOf" srcId="{7186C5A7-668C-404E-8AF0-F66746B7658A}" destId="{147D8F70-8A67-452F-B141-324898FEE193}" srcOrd="0" destOrd="0" presId="urn:microsoft.com/office/officeart/2005/8/layout/bProcess4"/>
    <dgm:cxn modelId="{02CCD78E-8064-4DC4-8A40-D546DFDD44F1}" type="presOf" srcId="{C9E45F80-AED4-4FB9-89A1-DFA040A1B35B}" destId="{BBAB6AAD-882B-497A-ACDC-9B6D6E4CECFF}" srcOrd="0" destOrd="0" presId="urn:microsoft.com/office/officeart/2005/8/layout/bProcess4"/>
    <dgm:cxn modelId="{29CA0AAD-C819-4769-8F77-EE5F73906A40}" srcId="{1946615E-5AFA-4F8F-AF45-67783A13C6E6}" destId="{4E5C298B-94BD-4D4E-AD6E-BF692CF7A08D}" srcOrd="3" destOrd="0" parTransId="{F1B9A17C-EA23-444C-AED9-5BF31B5509E6}" sibTransId="{1D1A2190-ED2D-4834-916D-667805782DF7}"/>
    <dgm:cxn modelId="{F10F2AB9-40BA-4BF9-83B4-186C74D29D90}" srcId="{1946615E-5AFA-4F8F-AF45-67783A13C6E6}" destId="{4BFB1493-7C30-4264-8FD7-3937B37FDF0E}" srcOrd="0" destOrd="0" parTransId="{ABB2C46C-6B72-4FE7-A90E-EDC4EED518BD}" sibTransId="{3468A994-C09E-4019-92C7-5665B28D21D4}"/>
    <dgm:cxn modelId="{1D5534C8-43A7-4FB5-AF70-8CB7FAB3BB0D}" srcId="{1946615E-5AFA-4F8F-AF45-67783A13C6E6}" destId="{37935E4B-CFF8-4EFC-89CA-D7EFE7F8A941}" srcOrd="7" destOrd="0" parTransId="{6BFDC797-2DCB-40CA-83DB-395EC38A2D2B}" sibTransId="{3982D7D1-C971-4969-A043-184CA185500A}"/>
    <dgm:cxn modelId="{15F59FC8-3B5B-4684-8868-6923A2724403}" type="presOf" srcId="{9119046C-211E-4F4B-BAFF-8EAB25ADA0AE}" destId="{05794ECA-A236-4ECE-9971-3CE827EE2D23}" srcOrd="0" destOrd="0" presId="urn:microsoft.com/office/officeart/2005/8/layout/bProcess4"/>
    <dgm:cxn modelId="{F4C04AF3-AE23-4ADB-8F5A-729727614C91}" srcId="{1946615E-5AFA-4F8F-AF45-67783A13C6E6}" destId="{C9E45F80-AED4-4FB9-89A1-DFA040A1B35B}" srcOrd="2" destOrd="0" parTransId="{6C79B42F-B383-43B7-8CCA-C2192E121D23}" sibTransId="{8876B25F-EA60-4A02-9252-ABE2A24F1164}"/>
    <dgm:cxn modelId="{C0CBA061-A067-4A57-92E1-DE2CB1B1AF28}" type="presOf" srcId="{ECAE9A09-EF0A-47DF-A4C2-7E488BD11246}" destId="{D94AFB8C-A172-47A2-9607-3D0CF4F9B4CD}" srcOrd="0" destOrd="0" presId="urn:microsoft.com/office/officeart/2005/8/layout/bProcess4"/>
    <dgm:cxn modelId="{A30B2D82-E722-4858-BED3-429F85F89177}" type="presOf" srcId="{869E897E-85D8-4D82-B514-DF4DA8FBCEAA}" destId="{D1AC87D4-85E6-40A2-A749-5A5B53598902}" srcOrd="0" destOrd="0" presId="urn:microsoft.com/office/officeart/2005/8/layout/bProcess4"/>
    <dgm:cxn modelId="{10058F81-80F9-4261-9D08-A3C607792D2B}" type="presOf" srcId="{2BAD835D-D04A-46D6-A15B-CE071AD08133}" destId="{762BCBAE-1C19-4F3E-80A5-6BA1547A0C8D}" srcOrd="0" destOrd="0" presId="urn:microsoft.com/office/officeart/2005/8/layout/bProcess4"/>
    <dgm:cxn modelId="{EBE19FD0-69BD-4CA0-8799-DEDA4D810DFF}" type="presOf" srcId="{1D1A2190-ED2D-4834-916D-667805782DF7}" destId="{7D1CBE8B-98CA-4E79-AC90-A53AE9967FE0}" srcOrd="0" destOrd="0" presId="urn:microsoft.com/office/officeart/2005/8/layout/bProcess4"/>
    <dgm:cxn modelId="{98D61B0B-EB56-4DAC-B4CF-5D63949CCA06}" type="presOf" srcId="{4BFB1493-7C30-4264-8FD7-3937B37FDF0E}" destId="{31BDB045-54D7-47DB-91F1-479682808EAA}" srcOrd="0" destOrd="0" presId="urn:microsoft.com/office/officeart/2005/8/layout/bProcess4"/>
    <dgm:cxn modelId="{4D4A0B4A-5065-4755-9E99-DA6C606CCB8D}" srcId="{1946615E-5AFA-4F8F-AF45-67783A13C6E6}" destId="{2BAD835D-D04A-46D6-A15B-CE071AD08133}" srcOrd="5" destOrd="0" parTransId="{35AF7033-06A7-452A-9A1C-D64BD386231C}" sibTransId="{869E897E-85D8-4D82-B514-DF4DA8FBCEAA}"/>
    <dgm:cxn modelId="{CCB3880F-885A-49AB-9177-7E405E6BD770}" type="presOf" srcId="{613079F8-C309-409A-B9E5-9447E441C35D}" destId="{CF0CEE2C-B849-4D3C-BE18-68F8B5E37C85}" srcOrd="0" destOrd="0" presId="urn:microsoft.com/office/officeart/2005/8/layout/bProcess4"/>
    <dgm:cxn modelId="{56E06660-2F49-48C0-9050-067D17E5CF2E}" srcId="{1946615E-5AFA-4F8F-AF45-67783A13C6E6}" destId="{ACB4DF2F-725E-4DDD-8BA0-D800C263C194}" srcOrd="8" destOrd="0" parTransId="{8A5BB15D-D96D-4519-8501-43078C92F70B}" sibTransId="{52FA787C-A5E2-431F-A19F-98E7DFB07BB2}"/>
    <dgm:cxn modelId="{76A5629B-D561-4B06-AEAE-A3902B0C5EA5}" type="presOf" srcId="{00B76AAA-7E63-4673-BC31-25B1470B8E3F}" destId="{D6EE5A35-579E-460B-ABF6-F9E86E30102E}" srcOrd="0" destOrd="0" presId="urn:microsoft.com/office/officeart/2005/8/layout/bProcess4"/>
    <dgm:cxn modelId="{E601DD51-6630-497F-9C7B-787C99498EC7}" type="presOf" srcId="{8876B25F-EA60-4A02-9252-ABE2A24F1164}" destId="{88FFD19D-DDDB-485A-8856-D50DD5EA7BCE}" srcOrd="0" destOrd="0" presId="urn:microsoft.com/office/officeart/2005/8/layout/bProcess4"/>
    <dgm:cxn modelId="{FACADF0C-8CF4-48A3-93FA-D86744452E57}" type="presOf" srcId="{4E5C298B-94BD-4D4E-AD6E-BF692CF7A08D}" destId="{366E73FF-1D2A-4B5A-80EC-8B810C61DC95}" srcOrd="0" destOrd="0" presId="urn:microsoft.com/office/officeart/2005/8/layout/bProcess4"/>
    <dgm:cxn modelId="{CA0DAC12-7C36-4611-BDC3-4280940B4821}" type="presParOf" srcId="{23A97F1C-2E61-465A-9F0B-51A3C471914A}" destId="{3E1FE8D9-97DE-4153-8C5F-50F0F2780EF9}" srcOrd="0" destOrd="0" presId="urn:microsoft.com/office/officeart/2005/8/layout/bProcess4"/>
    <dgm:cxn modelId="{BA13BBCB-18D5-406F-894B-5F2C2DF5DA42}" type="presParOf" srcId="{3E1FE8D9-97DE-4153-8C5F-50F0F2780EF9}" destId="{18F05490-3FE5-43F5-9F1A-9824F8726DE8}" srcOrd="0" destOrd="0" presId="urn:microsoft.com/office/officeart/2005/8/layout/bProcess4"/>
    <dgm:cxn modelId="{D983A5A7-013A-47C0-AA2E-6F7D6D7B9A24}" type="presParOf" srcId="{3E1FE8D9-97DE-4153-8C5F-50F0F2780EF9}" destId="{31BDB045-54D7-47DB-91F1-479682808EAA}" srcOrd="1" destOrd="0" presId="urn:microsoft.com/office/officeart/2005/8/layout/bProcess4"/>
    <dgm:cxn modelId="{52DD3820-9F88-40AC-AFC6-DA72BB6B647F}" type="presParOf" srcId="{23A97F1C-2E61-465A-9F0B-51A3C471914A}" destId="{7F87E521-3653-4329-B3FC-E2A0F8F3C8EE}" srcOrd="1" destOrd="0" presId="urn:microsoft.com/office/officeart/2005/8/layout/bProcess4"/>
    <dgm:cxn modelId="{ACF8C88F-8A15-4B68-AD7F-7721C125F37F}" type="presParOf" srcId="{23A97F1C-2E61-465A-9F0B-51A3C471914A}" destId="{AB15703E-CB51-4D29-A4CF-33C1E34E09CF}" srcOrd="2" destOrd="0" presId="urn:microsoft.com/office/officeart/2005/8/layout/bProcess4"/>
    <dgm:cxn modelId="{EAF25A48-3F90-42F6-9CD6-4814E1A9B5B3}" type="presParOf" srcId="{AB15703E-CB51-4D29-A4CF-33C1E34E09CF}" destId="{1BFEBF9F-1B79-4496-8A8D-E38870E4DDB1}" srcOrd="0" destOrd="0" presId="urn:microsoft.com/office/officeart/2005/8/layout/bProcess4"/>
    <dgm:cxn modelId="{FB91F7AC-F95F-47F6-A99B-394670726F36}" type="presParOf" srcId="{AB15703E-CB51-4D29-A4CF-33C1E34E09CF}" destId="{D1DBF722-BE98-4A2C-AE6E-DC2524A42EC3}" srcOrd="1" destOrd="0" presId="urn:microsoft.com/office/officeart/2005/8/layout/bProcess4"/>
    <dgm:cxn modelId="{5C107638-927F-444E-85CE-A4CAD516BF21}" type="presParOf" srcId="{23A97F1C-2E61-465A-9F0B-51A3C471914A}" destId="{D6EE5A35-579E-460B-ABF6-F9E86E30102E}" srcOrd="3" destOrd="0" presId="urn:microsoft.com/office/officeart/2005/8/layout/bProcess4"/>
    <dgm:cxn modelId="{115FF9C4-A5B9-4DDD-8F0B-AA43A9F540B4}" type="presParOf" srcId="{23A97F1C-2E61-465A-9F0B-51A3C471914A}" destId="{F9A3B177-C4EE-40BB-9F29-9E5384C219EC}" srcOrd="4" destOrd="0" presId="urn:microsoft.com/office/officeart/2005/8/layout/bProcess4"/>
    <dgm:cxn modelId="{D54D2F4F-2820-40C7-86C9-855E4EE0C395}" type="presParOf" srcId="{F9A3B177-C4EE-40BB-9F29-9E5384C219EC}" destId="{9F4261DE-3F66-4784-BBA9-73C3CDB2917D}" srcOrd="0" destOrd="0" presId="urn:microsoft.com/office/officeart/2005/8/layout/bProcess4"/>
    <dgm:cxn modelId="{5A285E17-F029-4DF9-B1CB-98E1924C5CF1}" type="presParOf" srcId="{F9A3B177-C4EE-40BB-9F29-9E5384C219EC}" destId="{BBAB6AAD-882B-497A-ACDC-9B6D6E4CECFF}" srcOrd="1" destOrd="0" presId="urn:microsoft.com/office/officeart/2005/8/layout/bProcess4"/>
    <dgm:cxn modelId="{BDD2326E-A98E-486A-8971-65C6CB460BBD}" type="presParOf" srcId="{23A97F1C-2E61-465A-9F0B-51A3C471914A}" destId="{88FFD19D-DDDB-485A-8856-D50DD5EA7BCE}" srcOrd="5" destOrd="0" presId="urn:microsoft.com/office/officeart/2005/8/layout/bProcess4"/>
    <dgm:cxn modelId="{B7F243D5-C5D9-40A8-B522-4750149A4D8A}" type="presParOf" srcId="{23A97F1C-2E61-465A-9F0B-51A3C471914A}" destId="{78858ED7-8021-462C-BD10-52950755CAC4}" srcOrd="6" destOrd="0" presId="urn:microsoft.com/office/officeart/2005/8/layout/bProcess4"/>
    <dgm:cxn modelId="{875D0E5D-5CB8-4E39-B38A-FEA5E5B012B4}" type="presParOf" srcId="{78858ED7-8021-462C-BD10-52950755CAC4}" destId="{8A8414F3-3588-416F-86F0-9F8161275E05}" srcOrd="0" destOrd="0" presId="urn:microsoft.com/office/officeart/2005/8/layout/bProcess4"/>
    <dgm:cxn modelId="{91F49806-D862-4550-AC8D-7334B9E13246}" type="presParOf" srcId="{78858ED7-8021-462C-BD10-52950755CAC4}" destId="{366E73FF-1D2A-4B5A-80EC-8B810C61DC95}" srcOrd="1" destOrd="0" presId="urn:microsoft.com/office/officeart/2005/8/layout/bProcess4"/>
    <dgm:cxn modelId="{C5B5ADC2-8F4B-4A7C-8420-22D9FB27DA7F}" type="presParOf" srcId="{23A97F1C-2E61-465A-9F0B-51A3C471914A}" destId="{7D1CBE8B-98CA-4E79-AC90-A53AE9967FE0}" srcOrd="7" destOrd="0" presId="urn:microsoft.com/office/officeart/2005/8/layout/bProcess4"/>
    <dgm:cxn modelId="{50798598-3B92-4338-A2C9-1B642D2CE2AC}" type="presParOf" srcId="{23A97F1C-2E61-465A-9F0B-51A3C471914A}" destId="{8D0C1072-C7A8-48C5-879E-768B23D80DAD}" srcOrd="8" destOrd="0" presId="urn:microsoft.com/office/officeart/2005/8/layout/bProcess4"/>
    <dgm:cxn modelId="{87E493EE-6D9F-41B9-B580-D8E2DF75172F}" type="presParOf" srcId="{8D0C1072-C7A8-48C5-879E-768B23D80DAD}" destId="{25A5A4ED-D7E6-4442-8A61-BB1A1DF2C2D4}" srcOrd="0" destOrd="0" presId="urn:microsoft.com/office/officeart/2005/8/layout/bProcess4"/>
    <dgm:cxn modelId="{AA8B0FF1-914A-4F0D-AA86-92EFD3A51078}" type="presParOf" srcId="{8D0C1072-C7A8-48C5-879E-768B23D80DAD}" destId="{147D8F70-8A67-452F-B141-324898FEE193}" srcOrd="1" destOrd="0" presId="urn:microsoft.com/office/officeart/2005/8/layout/bProcess4"/>
    <dgm:cxn modelId="{975803BD-616D-4EE7-BC1A-0BCF5093BE5F}" type="presParOf" srcId="{23A97F1C-2E61-465A-9F0B-51A3C471914A}" destId="{D94AFB8C-A172-47A2-9607-3D0CF4F9B4CD}" srcOrd="9" destOrd="0" presId="urn:microsoft.com/office/officeart/2005/8/layout/bProcess4"/>
    <dgm:cxn modelId="{0CA920B4-C76C-4972-800A-441BC5E5E696}" type="presParOf" srcId="{23A97F1C-2E61-465A-9F0B-51A3C471914A}" destId="{9A2E7288-9BC2-4889-BE13-F7B64D8366C2}" srcOrd="10" destOrd="0" presId="urn:microsoft.com/office/officeart/2005/8/layout/bProcess4"/>
    <dgm:cxn modelId="{16A28AB6-4E08-48E7-9F3B-29E72D03B594}" type="presParOf" srcId="{9A2E7288-9BC2-4889-BE13-F7B64D8366C2}" destId="{C22B622E-B703-4CFE-A1FE-A33B9B967CD3}" srcOrd="0" destOrd="0" presId="urn:microsoft.com/office/officeart/2005/8/layout/bProcess4"/>
    <dgm:cxn modelId="{610FADDD-4FA4-4558-BFB8-45F1D848E5AC}" type="presParOf" srcId="{9A2E7288-9BC2-4889-BE13-F7B64D8366C2}" destId="{762BCBAE-1C19-4F3E-80A5-6BA1547A0C8D}" srcOrd="1" destOrd="0" presId="urn:microsoft.com/office/officeart/2005/8/layout/bProcess4"/>
    <dgm:cxn modelId="{97B8DA96-9239-49F6-883C-30D3C844F4D1}" type="presParOf" srcId="{23A97F1C-2E61-465A-9F0B-51A3C471914A}" destId="{D1AC87D4-85E6-40A2-A749-5A5B53598902}" srcOrd="11" destOrd="0" presId="urn:microsoft.com/office/officeart/2005/8/layout/bProcess4"/>
    <dgm:cxn modelId="{D7452E5B-C351-4A42-98AD-8876ABA241A5}" type="presParOf" srcId="{23A97F1C-2E61-465A-9F0B-51A3C471914A}" destId="{E90445F7-232A-42AF-B6D6-E6E2C4B7A472}" srcOrd="12" destOrd="0" presId="urn:microsoft.com/office/officeart/2005/8/layout/bProcess4"/>
    <dgm:cxn modelId="{362C645A-CF08-46F4-B08E-6B8484C33DB7}" type="presParOf" srcId="{E90445F7-232A-42AF-B6D6-E6E2C4B7A472}" destId="{A9579739-D04E-4014-AE58-B9ED4BE88F73}" srcOrd="0" destOrd="0" presId="urn:microsoft.com/office/officeart/2005/8/layout/bProcess4"/>
    <dgm:cxn modelId="{E78FD0D2-BDCC-4DE5-878F-73DD7869A901}" type="presParOf" srcId="{E90445F7-232A-42AF-B6D6-E6E2C4B7A472}" destId="{CF0CEE2C-B849-4D3C-BE18-68F8B5E37C85}" srcOrd="1" destOrd="0" presId="urn:microsoft.com/office/officeart/2005/8/layout/bProcess4"/>
    <dgm:cxn modelId="{4057A66B-3430-4AD8-80F0-2C5D5E1F3FA8}" type="presParOf" srcId="{23A97F1C-2E61-465A-9F0B-51A3C471914A}" destId="{05794ECA-A236-4ECE-9971-3CE827EE2D23}" srcOrd="13" destOrd="0" presId="urn:microsoft.com/office/officeart/2005/8/layout/bProcess4"/>
    <dgm:cxn modelId="{6E491B46-4B18-481D-8CB5-288946763D2C}" type="presParOf" srcId="{23A97F1C-2E61-465A-9F0B-51A3C471914A}" destId="{9D987C0B-8016-46CB-AF97-28A9426799BA}" srcOrd="14" destOrd="0" presId="urn:microsoft.com/office/officeart/2005/8/layout/bProcess4"/>
    <dgm:cxn modelId="{3CB74D20-5C40-4F32-81C2-854119E5F493}" type="presParOf" srcId="{9D987C0B-8016-46CB-AF97-28A9426799BA}" destId="{306C7B8D-A39A-4B61-9EE0-2C1645C3B500}" srcOrd="0" destOrd="0" presId="urn:microsoft.com/office/officeart/2005/8/layout/bProcess4"/>
    <dgm:cxn modelId="{42089C64-51EF-4CA3-A1A8-9A4BADD26C7E}" type="presParOf" srcId="{9D987C0B-8016-46CB-AF97-28A9426799BA}" destId="{E3869742-C0B3-4857-9207-EACAB4C68BD0}" srcOrd="1" destOrd="0" presId="urn:microsoft.com/office/officeart/2005/8/layout/bProcess4"/>
    <dgm:cxn modelId="{E77F2AD0-0559-496F-9336-4AEA29679722}" type="presParOf" srcId="{23A97F1C-2E61-465A-9F0B-51A3C471914A}" destId="{3F0C1391-AA4A-4B25-9896-749E24B199F3}" srcOrd="15" destOrd="0" presId="urn:microsoft.com/office/officeart/2005/8/layout/bProcess4"/>
    <dgm:cxn modelId="{00BF84BE-7728-446B-8FC6-FD5D6AFFBF27}" type="presParOf" srcId="{23A97F1C-2E61-465A-9F0B-51A3C471914A}" destId="{A62E4E1D-BB49-4EDB-BF15-5CF2771F6EC2}" srcOrd="16" destOrd="0" presId="urn:microsoft.com/office/officeart/2005/8/layout/bProcess4"/>
    <dgm:cxn modelId="{C5048F3E-D4DB-4989-B192-97675982418F}" type="presParOf" srcId="{A62E4E1D-BB49-4EDB-BF15-5CF2771F6EC2}" destId="{93912F64-4B1A-43BD-8B84-9C8FBA303596}" srcOrd="0" destOrd="0" presId="urn:microsoft.com/office/officeart/2005/8/layout/bProcess4"/>
    <dgm:cxn modelId="{5D17C9C3-6EAC-431E-98DF-05661B36172F}" type="presParOf" srcId="{A62E4E1D-BB49-4EDB-BF15-5CF2771F6EC2}" destId="{F7595AD6-B60D-4900-B081-DC55C63DC46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B10A55-A9E9-4912-9826-CABF44FF250B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6964EFC-CD71-45AB-9C2D-6F32D989099A}">
      <dgm:prSet phldrT="[Texto]"/>
      <dgm:spPr/>
      <dgm:t>
        <a:bodyPr/>
        <a:lstStyle/>
        <a:p>
          <a:r>
            <a:rPr lang="es-EC" dirty="0" smtClean="0"/>
            <a:t>6 empresas: 2 hoteles, 3 agencias, 1 empresa pública</a:t>
          </a:r>
          <a:endParaRPr lang="es-EC" dirty="0"/>
        </a:p>
      </dgm:t>
    </dgm:pt>
    <dgm:pt modelId="{CDE414F0-C6B8-44F1-B005-67607DE4B301}" type="parTrans" cxnId="{1CCDDA7D-C819-440E-854D-5DD3E29060CE}">
      <dgm:prSet/>
      <dgm:spPr/>
      <dgm:t>
        <a:bodyPr/>
        <a:lstStyle/>
        <a:p>
          <a:endParaRPr lang="es-EC"/>
        </a:p>
      </dgm:t>
    </dgm:pt>
    <dgm:pt modelId="{EC3DCCB2-BABE-467F-A439-4F05877BD4BF}" type="sibTrans" cxnId="{1CCDDA7D-C819-440E-854D-5DD3E29060CE}">
      <dgm:prSet/>
      <dgm:spPr/>
      <dgm:t>
        <a:bodyPr/>
        <a:lstStyle/>
        <a:p>
          <a:endParaRPr lang="es-EC"/>
        </a:p>
      </dgm:t>
    </dgm:pt>
    <dgm:pt modelId="{F32AE67A-3963-4D44-B847-603DF0B8A457}">
      <dgm:prSet phldrT="[Texto]"/>
      <dgm:spPr/>
      <dgm:t>
        <a:bodyPr/>
        <a:lstStyle/>
        <a:p>
          <a:r>
            <a:rPr lang="es-EC" dirty="0" smtClean="0"/>
            <a:t>Reclutamiento interno y externo</a:t>
          </a:r>
          <a:endParaRPr lang="es-EC" dirty="0"/>
        </a:p>
      </dgm:t>
    </dgm:pt>
    <dgm:pt modelId="{766D6BEC-6FDC-4E3B-9099-1A59D749C680}" type="parTrans" cxnId="{B97DF30D-9D92-4049-9463-AE17ED7C4A1F}">
      <dgm:prSet/>
      <dgm:spPr/>
      <dgm:t>
        <a:bodyPr/>
        <a:lstStyle/>
        <a:p>
          <a:endParaRPr lang="es-EC"/>
        </a:p>
      </dgm:t>
    </dgm:pt>
    <dgm:pt modelId="{5179A0D1-5620-44BC-8E34-B3C7DDFFD2EA}" type="sibTrans" cxnId="{B97DF30D-9D92-4049-9463-AE17ED7C4A1F}">
      <dgm:prSet/>
      <dgm:spPr/>
      <dgm:t>
        <a:bodyPr/>
        <a:lstStyle/>
        <a:p>
          <a:endParaRPr lang="es-EC"/>
        </a:p>
      </dgm:t>
    </dgm:pt>
    <dgm:pt modelId="{EDF91334-EB8B-46FA-9089-C2794E82619E}">
      <dgm:prSet phldrT="[Texto]"/>
      <dgm:spPr/>
      <dgm:t>
        <a:bodyPr/>
        <a:lstStyle/>
        <a:p>
          <a:r>
            <a:rPr lang="es-EC" dirty="0" smtClean="0"/>
            <a:t>Empresas privadas prefieren experiencia. Empresa pública prefiere formación.</a:t>
          </a:r>
          <a:endParaRPr lang="es-EC" dirty="0"/>
        </a:p>
      </dgm:t>
    </dgm:pt>
    <dgm:pt modelId="{9569B52C-C5DD-44BC-82B3-BCE99A32E2D9}" type="parTrans" cxnId="{7D209EB8-9F8D-4402-A2CE-0A74A8FCAEA5}">
      <dgm:prSet/>
      <dgm:spPr/>
      <dgm:t>
        <a:bodyPr/>
        <a:lstStyle/>
        <a:p>
          <a:endParaRPr lang="es-EC"/>
        </a:p>
      </dgm:t>
    </dgm:pt>
    <dgm:pt modelId="{3CCB9600-754D-49BD-B41F-286F336DBFDB}" type="sibTrans" cxnId="{7D209EB8-9F8D-4402-A2CE-0A74A8FCAEA5}">
      <dgm:prSet/>
      <dgm:spPr/>
      <dgm:t>
        <a:bodyPr/>
        <a:lstStyle/>
        <a:p>
          <a:endParaRPr lang="es-EC"/>
        </a:p>
      </dgm:t>
    </dgm:pt>
    <dgm:pt modelId="{ECFFE028-C60C-4835-ADC0-F1F8431F85B1}">
      <dgm:prSet phldrT="[Texto]"/>
      <dgm:spPr/>
      <dgm:t>
        <a:bodyPr/>
        <a:lstStyle/>
        <a:p>
          <a:r>
            <a:rPr lang="es-EC" dirty="0" smtClean="0"/>
            <a:t>Capacitaciones de cada empresa. Convenios.</a:t>
          </a:r>
          <a:endParaRPr lang="es-EC" dirty="0"/>
        </a:p>
      </dgm:t>
    </dgm:pt>
    <dgm:pt modelId="{32D17A6D-6CB6-4842-946B-888D4F82A737}" type="parTrans" cxnId="{D5646D23-D965-4462-8A59-F0BDE744D4C6}">
      <dgm:prSet/>
      <dgm:spPr/>
      <dgm:t>
        <a:bodyPr/>
        <a:lstStyle/>
        <a:p>
          <a:endParaRPr lang="es-EC"/>
        </a:p>
      </dgm:t>
    </dgm:pt>
    <dgm:pt modelId="{C44C5B57-EB1C-4E7B-841D-8EF95A6DE931}" type="sibTrans" cxnId="{D5646D23-D965-4462-8A59-F0BDE744D4C6}">
      <dgm:prSet/>
      <dgm:spPr/>
      <dgm:t>
        <a:bodyPr/>
        <a:lstStyle/>
        <a:p>
          <a:endParaRPr lang="es-EC"/>
        </a:p>
      </dgm:t>
    </dgm:pt>
    <dgm:pt modelId="{CDAD8C8F-8916-49C4-8953-575F2AA29B60}">
      <dgm:prSet phldrT="[Texto]"/>
      <dgm:spPr/>
      <dgm:t>
        <a:bodyPr/>
        <a:lstStyle/>
        <a:p>
          <a:r>
            <a:rPr lang="es-EC" dirty="0" smtClean="0"/>
            <a:t>Recomiendan varias horas prácticas</a:t>
          </a:r>
          <a:endParaRPr lang="es-EC" dirty="0"/>
        </a:p>
      </dgm:t>
    </dgm:pt>
    <dgm:pt modelId="{ADE464B2-6973-4724-923E-8EEFE0EB670B}" type="parTrans" cxnId="{C1FA7965-3833-44FE-BAD9-5DF3821418B3}">
      <dgm:prSet/>
      <dgm:spPr/>
      <dgm:t>
        <a:bodyPr/>
        <a:lstStyle/>
        <a:p>
          <a:endParaRPr lang="es-EC"/>
        </a:p>
      </dgm:t>
    </dgm:pt>
    <dgm:pt modelId="{B134041A-5C1C-426F-8235-700B37BB3152}" type="sibTrans" cxnId="{C1FA7965-3833-44FE-BAD9-5DF3821418B3}">
      <dgm:prSet/>
      <dgm:spPr/>
      <dgm:t>
        <a:bodyPr/>
        <a:lstStyle/>
        <a:p>
          <a:endParaRPr lang="es-EC"/>
        </a:p>
      </dgm:t>
    </dgm:pt>
    <dgm:pt modelId="{14EADCE5-DD05-406D-B44C-C667A231A98F}" type="pres">
      <dgm:prSet presAssocID="{18B10A55-A9E9-4912-9826-CABF44FF25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390C45-61A9-4A36-833D-92A1260900D4}" type="pres">
      <dgm:prSet presAssocID="{F6964EFC-CD71-45AB-9C2D-6F32D98909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03518-9C83-4889-8636-3E4AE473AA5C}" type="pres">
      <dgm:prSet presAssocID="{EC3DCCB2-BABE-467F-A439-4F05877BD4BF}" presName="sibTrans" presStyleLbl="sibTrans1D1" presStyleIdx="0" presStyleCnt="4"/>
      <dgm:spPr/>
      <dgm:t>
        <a:bodyPr/>
        <a:lstStyle/>
        <a:p>
          <a:endParaRPr lang="es-EC"/>
        </a:p>
      </dgm:t>
    </dgm:pt>
    <dgm:pt modelId="{F190D054-BF88-4BA5-BB86-16498D23F4E5}" type="pres">
      <dgm:prSet presAssocID="{EC3DCCB2-BABE-467F-A439-4F05877BD4BF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9A701227-B152-4CDA-A353-6EF519FA73F0}" type="pres">
      <dgm:prSet presAssocID="{F32AE67A-3963-4D44-B847-603DF0B8A4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09FC40-705E-4592-9448-52496232A375}" type="pres">
      <dgm:prSet presAssocID="{5179A0D1-5620-44BC-8E34-B3C7DDFFD2EA}" presName="sibTrans" presStyleLbl="sibTrans1D1" presStyleIdx="1" presStyleCnt="4"/>
      <dgm:spPr/>
      <dgm:t>
        <a:bodyPr/>
        <a:lstStyle/>
        <a:p>
          <a:endParaRPr lang="es-EC"/>
        </a:p>
      </dgm:t>
    </dgm:pt>
    <dgm:pt modelId="{EB00F747-5B40-4C20-9345-E99B88E82019}" type="pres">
      <dgm:prSet presAssocID="{5179A0D1-5620-44BC-8E34-B3C7DDFFD2EA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3C74437B-3EFC-48ED-91F4-73F7874E1FE1}" type="pres">
      <dgm:prSet presAssocID="{EDF91334-EB8B-46FA-9089-C2794E8261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7B89E7-3879-40B9-8083-CDF9A9AAC66A}" type="pres">
      <dgm:prSet presAssocID="{3CCB9600-754D-49BD-B41F-286F336DBFDB}" presName="sibTrans" presStyleLbl="sibTrans1D1" presStyleIdx="2" presStyleCnt="4"/>
      <dgm:spPr/>
      <dgm:t>
        <a:bodyPr/>
        <a:lstStyle/>
        <a:p>
          <a:endParaRPr lang="es-EC"/>
        </a:p>
      </dgm:t>
    </dgm:pt>
    <dgm:pt modelId="{20A8D65E-AABF-4647-BEE7-863BA280B71E}" type="pres">
      <dgm:prSet presAssocID="{3CCB9600-754D-49BD-B41F-286F336DBFDB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A788A134-AF13-49E0-8B0A-D737278E992E}" type="pres">
      <dgm:prSet presAssocID="{ECFFE028-C60C-4835-ADC0-F1F8431F85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203F9-22B1-4544-8785-27BFE64EF8EF}" type="pres">
      <dgm:prSet presAssocID="{C44C5B57-EB1C-4E7B-841D-8EF95A6DE931}" presName="sibTrans" presStyleLbl="sibTrans1D1" presStyleIdx="3" presStyleCnt="4"/>
      <dgm:spPr/>
      <dgm:t>
        <a:bodyPr/>
        <a:lstStyle/>
        <a:p>
          <a:endParaRPr lang="es-EC"/>
        </a:p>
      </dgm:t>
    </dgm:pt>
    <dgm:pt modelId="{99B99C9B-D59C-4FE8-9EF0-4575ED681106}" type="pres">
      <dgm:prSet presAssocID="{C44C5B57-EB1C-4E7B-841D-8EF95A6DE931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B7D924A2-9152-4EEB-8427-25C1DAB9264C}" type="pres">
      <dgm:prSet presAssocID="{CDAD8C8F-8916-49C4-8953-575F2AA29B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FA7965-3833-44FE-BAD9-5DF3821418B3}" srcId="{18B10A55-A9E9-4912-9826-CABF44FF250B}" destId="{CDAD8C8F-8916-49C4-8953-575F2AA29B60}" srcOrd="4" destOrd="0" parTransId="{ADE464B2-6973-4724-923E-8EEFE0EB670B}" sibTransId="{B134041A-5C1C-426F-8235-700B37BB3152}"/>
    <dgm:cxn modelId="{B44C1C79-1E6F-43CF-837D-8709BF8DC74B}" type="presOf" srcId="{F6964EFC-CD71-45AB-9C2D-6F32D989099A}" destId="{6F390C45-61A9-4A36-833D-92A1260900D4}" srcOrd="0" destOrd="0" presId="urn:microsoft.com/office/officeart/2005/8/layout/bProcess3"/>
    <dgm:cxn modelId="{C45EDA81-04E2-4A50-B7A8-E50127E4A9FF}" type="presOf" srcId="{F32AE67A-3963-4D44-B847-603DF0B8A457}" destId="{9A701227-B152-4CDA-A353-6EF519FA73F0}" srcOrd="0" destOrd="0" presId="urn:microsoft.com/office/officeart/2005/8/layout/bProcess3"/>
    <dgm:cxn modelId="{0F0A7C4E-85BD-48BF-BEE1-CF03ACDD924E}" type="presOf" srcId="{3CCB9600-754D-49BD-B41F-286F336DBFDB}" destId="{137B89E7-3879-40B9-8083-CDF9A9AAC66A}" srcOrd="0" destOrd="0" presId="urn:microsoft.com/office/officeart/2005/8/layout/bProcess3"/>
    <dgm:cxn modelId="{B97DF30D-9D92-4049-9463-AE17ED7C4A1F}" srcId="{18B10A55-A9E9-4912-9826-CABF44FF250B}" destId="{F32AE67A-3963-4D44-B847-603DF0B8A457}" srcOrd="1" destOrd="0" parTransId="{766D6BEC-6FDC-4E3B-9099-1A59D749C680}" sibTransId="{5179A0D1-5620-44BC-8E34-B3C7DDFFD2EA}"/>
    <dgm:cxn modelId="{7852A7A1-85EB-4E1B-BD41-0A7F83196489}" type="presOf" srcId="{EDF91334-EB8B-46FA-9089-C2794E82619E}" destId="{3C74437B-3EFC-48ED-91F4-73F7874E1FE1}" srcOrd="0" destOrd="0" presId="urn:microsoft.com/office/officeart/2005/8/layout/bProcess3"/>
    <dgm:cxn modelId="{D3579B48-4FB3-40EF-9CA6-246465F07069}" type="presOf" srcId="{EC3DCCB2-BABE-467F-A439-4F05877BD4BF}" destId="{5D603518-9C83-4889-8636-3E4AE473AA5C}" srcOrd="0" destOrd="0" presId="urn:microsoft.com/office/officeart/2005/8/layout/bProcess3"/>
    <dgm:cxn modelId="{1CF54BE5-B47F-4E0F-8B84-C50BCEBE6DB8}" type="presOf" srcId="{CDAD8C8F-8916-49C4-8953-575F2AA29B60}" destId="{B7D924A2-9152-4EEB-8427-25C1DAB9264C}" srcOrd="0" destOrd="0" presId="urn:microsoft.com/office/officeart/2005/8/layout/bProcess3"/>
    <dgm:cxn modelId="{D5646D23-D965-4462-8A59-F0BDE744D4C6}" srcId="{18B10A55-A9E9-4912-9826-CABF44FF250B}" destId="{ECFFE028-C60C-4835-ADC0-F1F8431F85B1}" srcOrd="3" destOrd="0" parTransId="{32D17A6D-6CB6-4842-946B-888D4F82A737}" sibTransId="{C44C5B57-EB1C-4E7B-841D-8EF95A6DE931}"/>
    <dgm:cxn modelId="{BEF78F70-E024-4505-A310-28D58DE938F6}" type="presOf" srcId="{5179A0D1-5620-44BC-8E34-B3C7DDFFD2EA}" destId="{DF09FC40-705E-4592-9448-52496232A375}" srcOrd="0" destOrd="0" presId="urn:microsoft.com/office/officeart/2005/8/layout/bProcess3"/>
    <dgm:cxn modelId="{19902416-F8D1-48E3-B890-534A1B08CCB9}" type="presOf" srcId="{3CCB9600-754D-49BD-B41F-286F336DBFDB}" destId="{20A8D65E-AABF-4647-BEE7-863BA280B71E}" srcOrd="1" destOrd="0" presId="urn:microsoft.com/office/officeart/2005/8/layout/bProcess3"/>
    <dgm:cxn modelId="{1CCDDA7D-C819-440E-854D-5DD3E29060CE}" srcId="{18B10A55-A9E9-4912-9826-CABF44FF250B}" destId="{F6964EFC-CD71-45AB-9C2D-6F32D989099A}" srcOrd="0" destOrd="0" parTransId="{CDE414F0-C6B8-44F1-B005-67607DE4B301}" sibTransId="{EC3DCCB2-BABE-467F-A439-4F05877BD4BF}"/>
    <dgm:cxn modelId="{7D209EB8-9F8D-4402-A2CE-0A74A8FCAEA5}" srcId="{18B10A55-A9E9-4912-9826-CABF44FF250B}" destId="{EDF91334-EB8B-46FA-9089-C2794E82619E}" srcOrd="2" destOrd="0" parTransId="{9569B52C-C5DD-44BC-82B3-BCE99A32E2D9}" sibTransId="{3CCB9600-754D-49BD-B41F-286F336DBFDB}"/>
    <dgm:cxn modelId="{8AF3E492-E6B6-45AD-A801-64EFF6261BD3}" type="presOf" srcId="{C44C5B57-EB1C-4E7B-841D-8EF95A6DE931}" destId="{99B99C9B-D59C-4FE8-9EF0-4575ED681106}" srcOrd="1" destOrd="0" presId="urn:microsoft.com/office/officeart/2005/8/layout/bProcess3"/>
    <dgm:cxn modelId="{5B011C7F-EBDD-48F4-B812-2342E929D638}" type="presOf" srcId="{EC3DCCB2-BABE-467F-A439-4F05877BD4BF}" destId="{F190D054-BF88-4BA5-BB86-16498D23F4E5}" srcOrd="1" destOrd="0" presId="urn:microsoft.com/office/officeart/2005/8/layout/bProcess3"/>
    <dgm:cxn modelId="{0699E73E-25FE-4306-B83E-C7F357821937}" type="presOf" srcId="{ECFFE028-C60C-4835-ADC0-F1F8431F85B1}" destId="{A788A134-AF13-49E0-8B0A-D737278E992E}" srcOrd="0" destOrd="0" presId="urn:microsoft.com/office/officeart/2005/8/layout/bProcess3"/>
    <dgm:cxn modelId="{DDA9F6F3-84ED-488D-BB80-146EB0A97595}" type="presOf" srcId="{C44C5B57-EB1C-4E7B-841D-8EF95A6DE931}" destId="{300203F9-22B1-4544-8785-27BFE64EF8EF}" srcOrd="0" destOrd="0" presId="urn:microsoft.com/office/officeart/2005/8/layout/bProcess3"/>
    <dgm:cxn modelId="{D7746CDB-61B8-4C4C-9E8D-EFE2E8F0FBEE}" type="presOf" srcId="{5179A0D1-5620-44BC-8E34-B3C7DDFFD2EA}" destId="{EB00F747-5B40-4C20-9345-E99B88E82019}" srcOrd="1" destOrd="0" presId="urn:microsoft.com/office/officeart/2005/8/layout/bProcess3"/>
    <dgm:cxn modelId="{ED892657-2C2A-415A-B771-057430FF12A2}" type="presOf" srcId="{18B10A55-A9E9-4912-9826-CABF44FF250B}" destId="{14EADCE5-DD05-406D-B44C-C667A231A98F}" srcOrd="0" destOrd="0" presId="urn:microsoft.com/office/officeart/2005/8/layout/bProcess3"/>
    <dgm:cxn modelId="{B7D6A7DA-C179-4471-A42C-67212BF78EB3}" type="presParOf" srcId="{14EADCE5-DD05-406D-B44C-C667A231A98F}" destId="{6F390C45-61A9-4A36-833D-92A1260900D4}" srcOrd="0" destOrd="0" presId="urn:microsoft.com/office/officeart/2005/8/layout/bProcess3"/>
    <dgm:cxn modelId="{8640E392-2DAD-4688-872B-88866B087492}" type="presParOf" srcId="{14EADCE5-DD05-406D-B44C-C667A231A98F}" destId="{5D603518-9C83-4889-8636-3E4AE473AA5C}" srcOrd="1" destOrd="0" presId="urn:microsoft.com/office/officeart/2005/8/layout/bProcess3"/>
    <dgm:cxn modelId="{50B2509F-1B7E-4B8F-844F-6E7544D17005}" type="presParOf" srcId="{5D603518-9C83-4889-8636-3E4AE473AA5C}" destId="{F190D054-BF88-4BA5-BB86-16498D23F4E5}" srcOrd="0" destOrd="0" presId="urn:microsoft.com/office/officeart/2005/8/layout/bProcess3"/>
    <dgm:cxn modelId="{FE98E518-A43C-4880-982F-D599FB1F88A8}" type="presParOf" srcId="{14EADCE5-DD05-406D-B44C-C667A231A98F}" destId="{9A701227-B152-4CDA-A353-6EF519FA73F0}" srcOrd="2" destOrd="0" presId="urn:microsoft.com/office/officeart/2005/8/layout/bProcess3"/>
    <dgm:cxn modelId="{1D07340E-9738-4DE0-95CD-77441EA49B41}" type="presParOf" srcId="{14EADCE5-DD05-406D-B44C-C667A231A98F}" destId="{DF09FC40-705E-4592-9448-52496232A375}" srcOrd="3" destOrd="0" presId="urn:microsoft.com/office/officeart/2005/8/layout/bProcess3"/>
    <dgm:cxn modelId="{024D2CCE-BEBE-4310-98E3-137434963BD4}" type="presParOf" srcId="{DF09FC40-705E-4592-9448-52496232A375}" destId="{EB00F747-5B40-4C20-9345-E99B88E82019}" srcOrd="0" destOrd="0" presId="urn:microsoft.com/office/officeart/2005/8/layout/bProcess3"/>
    <dgm:cxn modelId="{7FCE374D-AC40-43A5-9791-643ED7654CB9}" type="presParOf" srcId="{14EADCE5-DD05-406D-B44C-C667A231A98F}" destId="{3C74437B-3EFC-48ED-91F4-73F7874E1FE1}" srcOrd="4" destOrd="0" presId="urn:microsoft.com/office/officeart/2005/8/layout/bProcess3"/>
    <dgm:cxn modelId="{61463FBB-DFF1-47AF-90E6-3D308870441B}" type="presParOf" srcId="{14EADCE5-DD05-406D-B44C-C667A231A98F}" destId="{137B89E7-3879-40B9-8083-CDF9A9AAC66A}" srcOrd="5" destOrd="0" presId="urn:microsoft.com/office/officeart/2005/8/layout/bProcess3"/>
    <dgm:cxn modelId="{37362357-88FC-4D75-990D-352D93D0CE8A}" type="presParOf" srcId="{137B89E7-3879-40B9-8083-CDF9A9AAC66A}" destId="{20A8D65E-AABF-4647-BEE7-863BA280B71E}" srcOrd="0" destOrd="0" presId="urn:microsoft.com/office/officeart/2005/8/layout/bProcess3"/>
    <dgm:cxn modelId="{C526EC7C-2616-4119-A14E-C2D403AA9F2C}" type="presParOf" srcId="{14EADCE5-DD05-406D-B44C-C667A231A98F}" destId="{A788A134-AF13-49E0-8B0A-D737278E992E}" srcOrd="6" destOrd="0" presId="urn:microsoft.com/office/officeart/2005/8/layout/bProcess3"/>
    <dgm:cxn modelId="{B8514E06-CF61-4A8C-BD92-496B30210890}" type="presParOf" srcId="{14EADCE5-DD05-406D-B44C-C667A231A98F}" destId="{300203F9-22B1-4544-8785-27BFE64EF8EF}" srcOrd="7" destOrd="0" presId="urn:microsoft.com/office/officeart/2005/8/layout/bProcess3"/>
    <dgm:cxn modelId="{DF5946BB-59E3-4448-BD6A-F95521B377B5}" type="presParOf" srcId="{300203F9-22B1-4544-8785-27BFE64EF8EF}" destId="{99B99C9B-D59C-4FE8-9EF0-4575ED681106}" srcOrd="0" destOrd="0" presId="urn:microsoft.com/office/officeart/2005/8/layout/bProcess3"/>
    <dgm:cxn modelId="{F9630AA1-F0AB-449B-82AD-C292F4FA714B}" type="presParOf" srcId="{14EADCE5-DD05-406D-B44C-C667A231A98F}" destId="{B7D924A2-9152-4EEB-8427-25C1DAB9264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4124AB-5186-4292-A1A0-30011CC49C3E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54FAAE4B-EB91-4DA6-AE9E-F067D4533EFA}">
      <dgm:prSet phldrT="[Texto]"/>
      <dgm:spPr/>
      <dgm:t>
        <a:bodyPr/>
        <a:lstStyle/>
        <a:p>
          <a:endParaRPr lang="es-ES" i="1" dirty="0" smtClean="0"/>
        </a:p>
        <a:p>
          <a:r>
            <a:rPr lang="es-ES" i="1" dirty="0" smtClean="0"/>
            <a:t>Ecoturismo y manejo de áreas naturales y protegidas</a:t>
          </a:r>
          <a:endParaRPr lang="es-EC" dirty="0"/>
        </a:p>
      </dgm:t>
    </dgm:pt>
    <dgm:pt modelId="{B1550ADB-7868-4728-BBDC-267B023297AF}" type="parTrans" cxnId="{93700690-12BB-463A-97FA-F25B1A99894B}">
      <dgm:prSet/>
      <dgm:spPr/>
      <dgm:t>
        <a:bodyPr/>
        <a:lstStyle/>
        <a:p>
          <a:endParaRPr lang="es-EC"/>
        </a:p>
      </dgm:t>
    </dgm:pt>
    <dgm:pt modelId="{BBD3AF56-364E-48F8-9342-A98D48AEF32D}" type="sibTrans" cxnId="{93700690-12BB-463A-97FA-F25B1A99894B}">
      <dgm:prSet/>
      <dgm:spPr/>
      <dgm:t>
        <a:bodyPr/>
        <a:lstStyle/>
        <a:p>
          <a:endParaRPr lang="es-EC"/>
        </a:p>
      </dgm:t>
    </dgm:pt>
    <dgm:pt modelId="{69C92654-F197-44D4-83E5-B41FCB2C5372}">
      <dgm:prSet phldrT="[Texto]"/>
      <dgm:spPr/>
      <dgm:t>
        <a:bodyPr/>
        <a:lstStyle/>
        <a:p>
          <a:endParaRPr lang="es-ES" i="1" dirty="0" smtClean="0"/>
        </a:p>
        <a:p>
          <a:r>
            <a:rPr lang="es-ES" i="1" dirty="0" smtClean="0"/>
            <a:t>Planificación y gestión de proyectos turísticos</a:t>
          </a:r>
          <a:endParaRPr lang="es-EC" dirty="0"/>
        </a:p>
      </dgm:t>
    </dgm:pt>
    <dgm:pt modelId="{DEBE5829-FD44-42E5-AE25-E356DBE04F07}" type="parTrans" cxnId="{2AB259EB-0ED0-40BC-ADD2-F308B6F49CED}">
      <dgm:prSet/>
      <dgm:spPr/>
      <dgm:t>
        <a:bodyPr/>
        <a:lstStyle/>
        <a:p>
          <a:endParaRPr lang="es-EC"/>
        </a:p>
      </dgm:t>
    </dgm:pt>
    <dgm:pt modelId="{6B549D6C-8664-4E8A-A247-2FF630DC1FF2}" type="sibTrans" cxnId="{2AB259EB-0ED0-40BC-ADD2-F308B6F49CED}">
      <dgm:prSet/>
      <dgm:spPr/>
      <dgm:t>
        <a:bodyPr/>
        <a:lstStyle/>
        <a:p>
          <a:endParaRPr lang="es-EC"/>
        </a:p>
      </dgm:t>
    </dgm:pt>
    <dgm:pt modelId="{50A51B49-3010-4A63-894B-206DD403F2F5}">
      <dgm:prSet phldrT="[Texto]"/>
      <dgm:spPr/>
      <dgm:t>
        <a:bodyPr/>
        <a:lstStyle/>
        <a:p>
          <a:endParaRPr lang="es-ES" i="1" dirty="0" smtClean="0"/>
        </a:p>
        <a:p>
          <a:r>
            <a:rPr lang="es-ES" i="1" dirty="0" smtClean="0"/>
            <a:t>Turismo rural y comunitario</a:t>
          </a:r>
          <a:endParaRPr lang="es-EC" dirty="0"/>
        </a:p>
      </dgm:t>
    </dgm:pt>
    <dgm:pt modelId="{8D53363F-5D91-45FA-AD45-C40B347A7B29}" type="parTrans" cxnId="{F8FC4034-2696-4D8F-A14C-B82B872D6B79}">
      <dgm:prSet/>
      <dgm:spPr/>
      <dgm:t>
        <a:bodyPr/>
        <a:lstStyle/>
        <a:p>
          <a:endParaRPr lang="es-EC"/>
        </a:p>
      </dgm:t>
    </dgm:pt>
    <dgm:pt modelId="{7777BD61-A51F-41CC-9956-11AACFCEA3F4}" type="sibTrans" cxnId="{F8FC4034-2696-4D8F-A14C-B82B872D6B79}">
      <dgm:prSet/>
      <dgm:spPr/>
      <dgm:t>
        <a:bodyPr/>
        <a:lstStyle/>
        <a:p>
          <a:endParaRPr lang="es-EC"/>
        </a:p>
      </dgm:t>
    </dgm:pt>
    <dgm:pt modelId="{BA0CB965-5B3F-4D80-8786-51C03DB97D30}" type="pres">
      <dgm:prSet presAssocID="{2A4124AB-5186-4292-A1A0-30011CC49C3E}" presName="Name0" presStyleCnt="0">
        <dgm:presLayoutVars>
          <dgm:dir/>
          <dgm:resizeHandles val="exact"/>
        </dgm:presLayoutVars>
      </dgm:prSet>
      <dgm:spPr/>
    </dgm:pt>
    <dgm:pt modelId="{37BF5314-C8E7-49E9-BD75-BB0EC1C0113F}" type="pres">
      <dgm:prSet presAssocID="{2A4124AB-5186-4292-A1A0-30011CC49C3E}" presName="bkgdShp" presStyleLbl="alignAccFollowNode1" presStyleIdx="0" presStyleCnt="1"/>
      <dgm:spPr/>
    </dgm:pt>
    <dgm:pt modelId="{81D12970-0889-49FC-9243-ED0518753E81}" type="pres">
      <dgm:prSet presAssocID="{2A4124AB-5186-4292-A1A0-30011CC49C3E}" presName="linComp" presStyleCnt="0"/>
      <dgm:spPr/>
    </dgm:pt>
    <dgm:pt modelId="{2EDAD406-5E5C-4A18-A100-06892C59A036}" type="pres">
      <dgm:prSet presAssocID="{54FAAE4B-EB91-4DA6-AE9E-F067D4533EFA}" presName="compNode" presStyleCnt="0"/>
      <dgm:spPr/>
    </dgm:pt>
    <dgm:pt modelId="{8EAB5032-30D5-45D8-81BD-23D3705235D0}" type="pres">
      <dgm:prSet presAssocID="{54FAAE4B-EB91-4DA6-AE9E-F067D4533E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35626-7452-4980-BC2E-DB770659CA83}" type="pres">
      <dgm:prSet presAssocID="{54FAAE4B-EB91-4DA6-AE9E-F067D4533EFA}" presName="invisiNode" presStyleLbl="node1" presStyleIdx="0" presStyleCnt="3"/>
      <dgm:spPr/>
    </dgm:pt>
    <dgm:pt modelId="{5BCF5211-85AC-47EF-8B78-4D7B5B5DBE8E}" type="pres">
      <dgm:prSet presAssocID="{54FAAE4B-EB91-4DA6-AE9E-F067D4533EFA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DF7039-9FD6-426A-9445-7CBCF086232F}" type="pres">
      <dgm:prSet presAssocID="{BBD3AF56-364E-48F8-9342-A98D48AEF32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C7204BA-3727-4403-9C53-DC6DE51B31AC}" type="pres">
      <dgm:prSet presAssocID="{69C92654-F197-44D4-83E5-B41FCB2C5372}" presName="compNode" presStyleCnt="0"/>
      <dgm:spPr/>
    </dgm:pt>
    <dgm:pt modelId="{C6F63E86-6F9B-4C18-82C4-F547AF42452E}" type="pres">
      <dgm:prSet presAssocID="{69C92654-F197-44D4-83E5-B41FCB2C53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CBF327-2745-47F5-B864-771E5CC2EFE4}" type="pres">
      <dgm:prSet presAssocID="{69C92654-F197-44D4-83E5-B41FCB2C5372}" presName="invisiNode" presStyleLbl="node1" presStyleIdx="1" presStyleCnt="3"/>
      <dgm:spPr/>
    </dgm:pt>
    <dgm:pt modelId="{5ABBB21F-B461-456C-822A-A5D583FD40E5}" type="pres">
      <dgm:prSet presAssocID="{69C92654-F197-44D4-83E5-B41FCB2C537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D17917-C768-422B-95E8-B49893082021}" type="pres">
      <dgm:prSet presAssocID="{6B549D6C-8664-4E8A-A247-2FF630DC1FF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6DBCE19-9410-4533-A29C-32832A5C2173}" type="pres">
      <dgm:prSet presAssocID="{50A51B49-3010-4A63-894B-206DD403F2F5}" presName="compNode" presStyleCnt="0"/>
      <dgm:spPr/>
    </dgm:pt>
    <dgm:pt modelId="{40A95DDF-2BFD-4DFB-8ACD-1D0E0809AAD7}" type="pres">
      <dgm:prSet presAssocID="{50A51B49-3010-4A63-894B-206DD403F2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9D930-2479-446D-82F3-DE71DC6C0D81}" type="pres">
      <dgm:prSet presAssocID="{50A51B49-3010-4A63-894B-206DD403F2F5}" presName="invisiNode" presStyleLbl="node1" presStyleIdx="2" presStyleCnt="3"/>
      <dgm:spPr/>
    </dgm:pt>
    <dgm:pt modelId="{39B751E8-1C32-4A2C-B761-E893C50C6309}" type="pres">
      <dgm:prSet presAssocID="{50A51B49-3010-4A63-894B-206DD403F2F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AB259EB-0ED0-40BC-ADD2-F308B6F49CED}" srcId="{2A4124AB-5186-4292-A1A0-30011CC49C3E}" destId="{69C92654-F197-44D4-83E5-B41FCB2C5372}" srcOrd="1" destOrd="0" parTransId="{DEBE5829-FD44-42E5-AE25-E356DBE04F07}" sibTransId="{6B549D6C-8664-4E8A-A247-2FF630DC1FF2}"/>
    <dgm:cxn modelId="{93700690-12BB-463A-97FA-F25B1A99894B}" srcId="{2A4124AB-5186-4292-A1A0-30011CC49C3E}" destId="{54FAAE4B-EB91-4DA6-AE9E-F067D4533EFA}" srcOrd="0" destOrd="0" parTransId="{B1550ADB-7868-4728-BBDC-267B023297AF}" sibTransId="{BBD3AF56-364E-48F8-9342-A98D48AEF32D}"/>
    <dgm:cxn modelId="{31E79C59-B083-45D8-A603-C24D6E3D225E}" type="presOf" srcId="{BBD3AF56-364E-48F8-9342-A98D48AEF32D}" destId="{04DF7039-9FD6-426A-9445-7CBCF086232F}" srcOrd="0" destOrd="0" presId="urn:microsoft.com/office/officeart/2005/8/layout/pList2"/>
    <dgm:cxn modelId="{D347BAEC-0834-4915-9FED-061A5D253959}" type="presOf" srcId="{54FAAE4B-EB91-4DA6-AE9E-F067D4533EFA}" destId="{8EAB5032-30D5-45D8-81BD-23D3705235D0}" srcOrd="0" destOrd="0" presId="urn:microsoft.com/office/officeart/2005/8/layout/pList2"/>
    <dgm:cxn modelId="{8A8DC559-B4B8-4C2F-9BA4-F89AC9786EC5}" type="presOf" srcId="{6B549D6C-8664-4E8A-A247-2FF630DC1FF2}" destId="{E0D17917-C768-422B-95E8-B49893082021}" srcOrd="0" destOrd="0" presId="urn:microsoft.com/office/officeart/2005/8/layout/pList2"/>
    <dgm:cxn modelId="{680319CC-FAD5-4A9A-9AA4-A7A0FE272CD6}" type="presOf" srcId="{69C92654-F197-44D4-83E5-B41FCB2C5372}" destId="{C6F63E86-6F9B-4C18-82C4-F547AF42452E}" srcOrd="0" destOrd="0" presId="urn:microsoft.com/office/officeart/2005/8/layout/pList2"/>
    <dgm:cxn modelId="{F8FC4034-2696-4D8F-A14C-B82B872D6B79}" srcId="{2A4124AB-5186-4292-A1A0-30011CC49C3E}" destId="{50A51B49-3010-4A63-894B-206DD403F2F5}" srcOrd="2" destOrd="0" parTransId="{8D53363F-5D91-45FA-AD45-C40B347A7B29}" sibTransId="{7777BD61-A51F-41CC-9956-11AACFCEA3F4}"/>
    <dgm:cxn modelId="{B90F7863-BA2F-49BD-A6D6-41FBD9E1D2EE}" type="presOf" srcId="{2A4124AB-5186-4292-A1A0-30011CC49C3E}" destId="{BA0CB965-5B3F-4D80-8786-51C03DB97D30}" srcOrd="0" destOrd="0" presId="urn:microsoft.com/office/officeart/2005/8/layout/pList2"/>
    <dgm:cxn modelId="{98284293-D8D1-4368-96FD-D624529A259B}" type="presOf" srcId="{50A51B49-3010-4A63-894B-206DD403F2F5}" destId="{40A95DDF-2BFD-4DFB-8ACD-1D0E0809AAD7}" srcOrd="0" destOrd="0" presId="urn:microsoft.com/office/officeart/2005/8/layout/pList2"/>
    <dgm:cxn modelId="{2123261D-F4E4-4BA8-A276-A543E65BFB41}" type="presParOf" srcId="{BA0CB965-5B3F-4D80-8786-51C03DB97D30}" destId="{37BF5314-C8E7-49E9-BD75-BB0EC1C0113F}" srcOrd="0" destOrd="0" presId="urn:microsoft.com/office/officeart/2005/8/layout/pList2"/>
    <dgm:cxn modelId="{764BD9B2-9740-4495-BF24-0F9A4FFACDEB}" type="presParOf" srcId="{BA0CB965-5B3F-4D80-8786-51C03DB97D30}" destId="{81D12970-0889-49FC-9243-ED0518753E81}" srcOrd="1" destOrd="0" presId="urn:microsoft.com/office/officeart/2005/8/layout/pList2"/>
    <dgm:cxn modelId="{F95661B7-DAF0-4FC3-A5BA-3AB99774EAEC}" type="presParOf" srcId="{81D12970-0889-49FC-9243-ED0518753E81}" destId="{2EDAD406-5E5C-4A18-A100-06892C59A036}" srcOrd="0" destOrd="0" presId="urn:microsoft.com/office/officeart/2005/8/layout/pList2"/>
    <dgm:cxn modelId="{6557E609-531F-4CC6-90DE-A4E819EB5E30}" type="presParOf" srcId="{2EDAD406-5E5C-4A18-A100-06892C59A036}" destId="{8EAB5032-30D5-45D8-81BD-23D3705235D0}" srcOrd="0" destOrd="0" presId="urn:microsoft.com/office/officeart/2005/8/layout/pList2"/>
    <dgm:cxn modelId="{C6428288-55C2-41B8-82AA-6120FE96E2DF}" type="presParOf" srcId="{2EDAD406-5E5C-4A18-A100-06892C59A036}" destId="{8D135626-7452-4980-BC2E-DB770659CA83}" srcOrd="1" destOrd="0" presId="urn:microsoft.com/office/officeart/2005/8/layout/pList2"/>
    <dgm:cxn modelId="{4A961F71-A18B-4CA5-B04F-75CA57DDBDDF}" type="presParOf" srcId="{2EDAD406-5E5C-4A18-A100-06892C59A036}" destId="{5BCF5211-85AC-47EF-8B78-4D7B5B5DBE8E}" srcOrd="2" destOrd="0" presId="urn:microsoft.com/office/officeart/2005/8/layout/pList2"/>
    <dgm:cxn modelId="{AB2BACEC-DD09-4065-9EE9-22B2B2258609}" type="presParOf" srcId="{81D12970-0889-49FC-9243-ED0518753E81}" destId="{04DF7039-9FD6-426A-9445-7CBCF086232F}" srcOrd="1" destOrd="0" presId="urn:microsoft.com/office/officeart/2005/8/layout/pList2"/>
    <dgm:cxn modelId="{95498D12-6DA8-4DF3-B1F4-B2451C16AC92}" type="presParOf" srcId="{81D12970-0889-49FC-9243-ED0518753E81}" destId="{FC7204BA-3727-4403-9C53-DC6DE51B31AC}" srcOrd="2" destOrd="0" presId="urn:microsoft.com/office/officeart/2005/8/layout/pList2"/>
    <dgm:cxn modelId="{12D23277-603B-4842-B52C-7706807829B6}" type="presParOf" srcId="{FC7204BA-3727-4403-9C53-DC6DE51B31AC}" destId="{C6F63E86-6F9B-4C18-82C4-F547AF42452E}" srcOrd="0" destOrd="0" presId="urn:microsoft.com/office/officeart/2005/8/layout/pList2"/>
    <dgm:cxn modelId="{BF0E1053-7DB0-4D26-820A-CC9187D536B3}" type="presParOf" srcId="{FC7204BA-3727-4403-9C53-DC6DE51B31AC}" destId="{A0CBF327-2745-47F5-B864-771E5CC2EFE4}" srcOrd="1" destOrd="0" presId="urn:microsoft.com/office/officeart/2005/8/layout/pList2"/>
    <dgm:cxn modelId="{75C7C66A-D837-471D-86C9-CF73DDF58CBE}" type="presParOf" srcId="{FC7204BA-3727-4403-9C53-DC6DE51B31AC}" destId="{5ABBB21F-B461-456C-822A-A5D583FD40E5}" srcOrd="2" destOrd="0" presId="urn:microsoft.com/office/officeart/2005/8/layout/pList2"/>
    <dgm:cxn modelId="{6FB9BDDC-3270-4858-A3FE-50DA7E48201B}" type="presParOf" srcId="{81D12970-0889-49FC-9243-ED0518753E81}" destId="{E0D17917-C768-422B-95E8-B49893082021}" srcOrd="3" destOrd="0" presId="urn:microsoft.com/office/officeart/2005/8/layout/pList2"/>
    <dgm:cxn modelId="{FA99CBD6-28F0-4171-8CCC-9A867A1732EA}" type="presParOf" srcId="{81D12970-0889-49FC-9243-ED0518753E81}" destId="{16DBCE19-9410-4533-A29C-32832A5C2173}" srcOrd="4" destOrd="0" presId="urn:microsoft.com/office/officeart/2005/8/layout/pList2"/>
    <dgm:cxn modelId="{3E1E76B2-C363-465C-9F12-08EB8517D6E6}" type="presParOf" srcId="{16DBCE19-9410-4533-A29C-32832A5C2173}" destId="{40A95DDF-2BFD-4DFB-8ACD-1D0E0809AAD7}" srcOrd="0" destOrd="0" presId="urn:microsoft.com/office/officeart/2005/8/layout/pList2"/>
    <dgm:cxn modelId="{ED44087E-79C1-40DE-9050-A2D7F6CD99F1}" type="presParOf" srcId="{16DBCE19-9410-4533-A29C-32832A5C2173}" destId="{9EE9D930-2479-446D-82F3-DE71DC6C0D81}" srcOrd="1" destOrd="0" presId="urn:microsoft.com/office/officeart/2005/8/layout/pList2"/>
    <dgm:cxn modelId="{CF23E330-4F8B-49AB-B8EC-CDA0752CC56D}" type="presParOf" srcId="{16DBCE19-9410-4533-A29C-32832A5C2173}" destId="{39B751E8-1C32-4A2C-B761-E893C50C630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1A8AE2-1F2E-49B5-8FA6-3826DF6E624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DDFF751-EDA8-4192-8A82-1A382FB9A871}">
      <dgm:prSet phldrT="[Texto]" custT="1"/>
      <dgm:spPr/>
      <dgm:t>
        <a:bodyPr/>
        <a:lstStyle/>
        <a:p>
          <a:r>
            <a:rPr lang="es-EC" sz="2400" b="1" dirty="0" smtClean="0"/>
            <a:t>Segmentación Geográfica</a:t>
          </a:r>
          <a:endParaRPr lang="es-EC" sz="2400" b="1" dirty="0"/>
        </a:p>
      </dgm:t>
    </dgm:pt>
    <dgm:pt modelId="{4516781D-22CB-4248-95F8-4E98D1C81026}" type="parTrans" cxnId="{ED2D47AA-BC0C-414A-B676-04019C85A6B8}">
      <dgm:prSet/>
      <dgm:spPr/>
      <dgm:t>
        <a:bodyPr/>
        <a:lstStyle/>
        <a:p>
          <a:endParaRPr lang="es-EC"/>
        </a:p>
      </dgm:t>
    </dgm:pt>
    <dgm:pt modelId="{C6677448-E565-4640-BD12-647B6D078E1E}" type="sibTrans" cxnId="{ED2D47AA-BC0C-414A-B676-04019C85A6B8}">
      <dgm:prSet/>
      <dgm:spPr/>
      <dgm:t>
        <a:bodyPr/>
        <a:lstStyle/>
        <a:p>
          <a:endParaRPr lang="es-EC"/>
        </a:p>
      </dgm:t>
    </dgm:pt>
    <dgm:pt modelId="{A4AF0F18-0745-494A-BF3D-20DA743D0C9F}">
      <dgm:prSet phldrT="[Texto]" custT="1"/>
      <dgm:spPr/>
      <dgm:t>
        <a:bodyPr/>
        <a:lstStyle/>
        <a:p>
          <a:r>
            <a:rPr lang="es-EC" sz="2800" dirty="0" smtClean="0"/>
            <a:t>2 Segmentos</a:t>
          </a:r>
          <a:endParaRPr lang="es-EC" sz="2800" dirty="0"/>
        </a:p>
      </dgm:t>
    </dgm:pt>
    <dgm:pt modelId="{61ADE6A9-C516-4BFF-BCCD-6EF07F9AAE39}" type="parTrans" cxnId="{11B4ECB6-4135-45C5-B26F-4807C489CE94}">
      <dgm:prSet/>
      <dgm:spPr/>
      <dgm:t>
        <a:bodyPr/>
        <a:lstStyle/>
        <a:p>
          <a:endParaRPr lang="es-EC"/>
        </a:p>
      </dgm:t>
    </dgm:pt>
    <dgm:pt modelId="{E09E6BD5-52D1-4372-92EF-F517D0B48603}" type="sibTrans" cxnId="{11B4ECB6-4135-45C5-B26F-4807C489CE94}">
      <dgm:prSet/>
      <dgm:spPr/>
      <dgm:t>
        <a:bodyPr/>
        <a:lstStyle/>
        <a:p>
          <a:endParaRPr lang="es-EC"/>
        </a:p>
      </dgm:t>
    </dgm:pt>
    <dgm:pt modelId="{6D919DB7-E48C-44DD-85DA-FCFD3F2EC7B7}">
      <dgm:prSet phldrT="[Texto]" custT="1"/>
      <dgm:spPr/>
      <dgm:t>
        <a:bodyPr/>
        <a:lstStyle/>
        <a:p>
          <a:r>
            <a:rPr lang="es-EC" sz="1600" dirty="0" smtClean="0"/>
            <a:t>1, Profesionales que residen en la Ciudad de Quito.</a:t>
          </a:r>
        </a:p>
        <a:p>
          <a:r>
            <a:rPr lang="es-EC" sz="1600" dirty="0" smtClean="0"/>
            <a:t>2, Profesionales que residen en otras provincias</a:t>
          </a:r>
          <a:endParaRPr lang="es-EC" sz="1600" dirty="0"/>
        </a:p>
      </dgm:t>
    </dgm:pt>
    <dgm:pt modelId="{7B5BCCAE-0054-44BA-92FC-6E70117A186B}" type="parTrans" cxnId="{A6549CE8-A0DA-4F11-8DB1-45E73C82197D}">
      <dgm:prSet/>
      <dgm:spPr/>
      <dgm:t>
        <a:bodyPr/>
        <a:lstStyle/>
        <a:p>
          <a:endParaRPr lang="es-EC"/>
        </a:p>
      </dgm:t>
    </dgm:pt>
    <dgm:pt modelId="{E592C1B2-64BF-4D48-A0E7-44DBDC597272}" type="sibTrans" cxnId="{A6549CE8-A0DA-4F11-8DB1-45E73C82197D}">
      <dgm:prSet/>
      <dgm:spPr/>
      <dgm:t>
        <a:bodyPr/>
        <a:lstStyle/>
        <a:p>
          <a:endParaRPr lang="es-EC"/>
        </a:p>
      </dgm:t>
    </dgm:pt>
    <dgm:pt modelId="{C5EDBAB8-3674-4591-B09D-76D9FCC3B795}" type="pres">
      <dgm:prSet presAssocID="{BC1A8AE2-1F2E-49B5-8FA6-3826DF6E6241}" presName="Name0" presStyleCnt="0">
        <dgm:presLayoutVars>
          <dgm:dir/>
          <dgm:resizeHandles val="exact"/>
        </dgm:presLayoutVars>
      </dgm:prSet>
      <dgm:spPr/>
    </dgm:pt>
    <dgm:pt modelId="{A9AB7D44-87A7-44CD-AB63-E6992DFC744D}" type="pres">
      <dgm:prSet presAssocID="{CDDFF751-EDA8-4192-8A82-1A382FB9A8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AF5EDD-CF77-4DCE-A91E-A5FC6E16D011}" type="pres">
      <dgm:prSet presAssocID="{C6677448-E565-4640-BD12-647B6D078E1E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F8FC9D0-08D1-4BBB-B340-1E1C5FBFBB5E}" type="pres">
      <dgm:prSet presAssocID="{C6677448-E565-4640-BD12-647B6D078E1E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BA568909-9E22-40A3-AA28-C0FA4B030CFE}" type="pres">
      <dgm:prSet presAssocID="{A4AF0F18-0745-494A-BF3D-20DA743D0C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D3F76-6BC6-4C08-967F-B5D31E885761}" type="pres">
      <dgm:prSet presAssocID="{E09E6BD5-52D1-4372-92EF-F517D0B4860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91A9616-6FDF-4825-B533-C37030AB43F9}" type="pres">
      <dgm:prSet presAssocID="{E09E6BD5-52D1-4372-92EF-F517D0B4860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9278BBD-D99D-43FD-A75D-C27559CD2164}" type="pres">
      <dgm:prSet presAssocID="{6D919DB7-E48C-44DD-85DA-FCFD3F2EC7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549CE8-A0DA-4F11-8DB1-45E73C82197D}" srcId="{BC1A8AE2-1F2E-49B5-8FA6-3826DF6E6241}" destId="{6D919DB7-E48C-44DD-85DA-FCFD3F2EC7B7}" srcOrd="2" destOrd="0" parTransId="{7B5BCCAE-0054-44BA-92FC-6E70117A186B}" sibTransId="{E592C1B2-64BF-4D48-A0E7-44DBDC597272}"/>
    <dgm:cxn modelId="{53E68BBB-2472-4579-B178-121619E0C14C}" type="presOf" srcId="{BC1A8AE2-1F2E-49B5-8FA6-3826DF6E6241}" destId="{C5EDBAB8-3674-4591-B09D-76D9FCC3B795}" srcOrd="0" destOrd="0" presId="urn:microsoft.com/office/officeart/2005/8/layout/process1"/>
    <dgm:cxn modelId="{6B7A1929-57F5-4D39-8965-83DC08443508}" type="presOf" srcId="{E09E6BD5-52D1-4372-92EF-F517D0B48603}" destId="{091A9616-6FDF-4825-B533-C37030AB43F9}" srcOrd="1" destOrd="0" presId="urn:microsoft.com/office/officeart/2005/8/layout/process1"/>
    <dgm:cxn modelId="{EBBDCF1C-0AF5-44CC-B46A-8F8119D4B3CD}" type="presOf" srcId="{A4AF0F18-0745-494A-BF3D-20DA743D0C9F}" destId="{BA568909-9E22-40A3-AA28-C0FA4B030CFE}" srcOrd="0" destOrd="0" presId="urn:microsoft.com/office/officeart/2005/8/layout/process1"/>
    <dgm:cxn modelId="{A63D9D9B-B25C-4029-A4E1-44C975844606}" type="presOf" srcId="{E09E6BD5-52D1-4372-92EF-F517D0B48603}" destId="{943D3F76-6BC6-4C08-967F-B5D31E885761}" srcOrd="0" destOrd="0" presId="urn:microsoft.com/office/officeart/2005/8/layout/process1"/>
    <dgm:cxn modelId="{E4A7D199-5A96-4D77-A253-D7331BCC4D48}" type="presOf" srcId="{6D919DB7-E48C-44DD-85DA-FCFD3F2EC7B7}" destId="{09278BBD-D99D-43FD-A75D-C27559CD2164}" srcOrd="0" destOrd="0" presId="urn:microsoft.com/office/officeart/2005/8/layout/process1"/>
    <dgm:cxn modelId="{11B4ECB6-4135-45C5-B26F-4807C489CE94}" srcId="{BC1A8AE2-1F2E-49B5-8FA6-3826DF6E6241}" destId="{A4AF0F18-0745-494A-BF3D-20DA743D0C9F}" srcOrd="1" destOrd="0" parTransId="{61ADE6A9-C516-4BFF-BCCD-6EF07F9AAE39}" sibTransId="{E09E6BD5-52D1-4372-92EF-F517D0B48603}"/>
    <dgm:cxn modelId="{3174A8A5-BB51-41FB-8A07-C36C08AC0EA0}" type="presOf" srcId="{CDDFF751-EDA8-4192-8A82-1A382FB9A871}" destId="{A9AB7D44-87A7-44CD-AB63-E6992DFC744D}" srcOrd="0" destOrd="0" presId="urn:microsoft.com/office/officeart/2005/8/layout/process1"/>
    <dgm:cxn modelId="{5166E219-9989-455A-AA78-DB45D25F5671}" type="presOf" srcId="{C6677448-E565-4640-BD12-647B6D078E1E}" destId="{9F8FC9D0-08D1-4BBB-B340-1E1C5FBFBB5E}" srcOrd="1" destOrd="0" presId="urn:microsoft.com/office/officeart/2005/8/layout/process1"/>
    <dgm:cxn modelId="{ED2D47AA-BC0C-414A-B676-04019C85A6B8}" srcId="{BC1A8AE2-1F2E-49B5-8FA6-3826DF6E6241}" destId="{CDDFF751-EDA8-4192-8A82-1A382FB9A871}" srcOrd="0" destOrd="0" parTransId="{4516781D-22CB-4248-95F8-4E98D1C81026}" sibTransId="{C6677448-E565-4640-BD12-647B6D078E1E}"/>
    <dgm:cxn modelId="{2FFCBC14-9E19-4DEA-A6E9-37EA019E5A52}" type="presOf" srcId="{C6677448-E565-4640-BD12-647B6D078E1E}" destId="{DAAF5EDD-CF77-4DCE-A91E-A5FC6E16D011}" srcOrd="0" destOrd="0" presId="urn:microsoft.com/office/officeart/2005/8/layout/process1"/>
    <dgm:cxn modelId="{9C6C2AE6-3CB0-46FD-BC5C-9DF86191751B}" type="presParOf" srcId="{C5EDBAB8-3674-4591-B09D-76D9FCC3B795}" destId="{A9AB7D44-87A7-44CD-AB63-E6992DFC744D}" srcOrd="0" destOrd="0" presId="urn:microsoft.com/office/officeart/2005/8/layout/process1"/>
    <dgm:cxn modelId="{3EBB29F4-93DB-46B5-9EAD-268823C0CCD6}" type="presParOf" srcId="{C5EDBAB8-3674-4591-B09D-76D9FCC3B795}" destId="{DAAF5EDD-CF77-4DCE-A91E-A5FC6E16D011}" srcOrd="1" destOrd="0" presId="urn:microsoft.com/office/officeart/2005/8/layout/process1"/>
    <dgm:cxn modelId="{9085667C-D1CE-4A44-887C-EB0D80174163}" type="presParOf" srcId="{DAAF5EDD-CF77-4DCE-A91E-A5FC6E16D011}" destId="{9F8FC9D0-08D1-4BBB-B340-1E1C5FBFBB5E}" srcOrd="0" destOrd="0" presId="urn:microsoft.com/office/officeart/2005/8/layout/process1"/>
    <dgm:cxn modelId="{5EA02AF6-11B3-4DD9-98AC-947624C02916}" type="presParOf" srcId="{C5EDBAB8-3674-4591-B09D-76D9FCC3B795}" destId="{BA568909-9E22-40A3-AA28-C0FA4B030CFE}" srcOrd="2" destOrd="0" presId="urn:microsoft.com/office/officeart/2005/8/layout/process1"/>
    <dgm:cxn modelId="{BB97D157-3AE5-4BBD-B3E0-A651AA9C56A4}" type="presParOf" srcId="{C5EDBAB8-3674-4591-B09D-76D9FCC3B795}" destId="{943D3F76-6BC6-4C08-967F-B5D31E885761}" srcOrd="3" destOrd="0" presId="urn:microsoft.com/office/officeart/2005/8/layout/process1"/>
    <dgm:cxn modelId="{40532288-0B0B-489B-976C-03ED44FAA0F0}" type="presParOf" srcId="{943D3F76-6BC6-4C08-967F-B5D31E885761}" destId="{091A9616-6FDF-4825-B533-C37030AB43F9}" srcOrd="0" destOrd="0" presId="urn:microsoft.com/office/officeart/2005/8/layout/process1"/>
    <dgm:cxn modelId="{FEC3AB58-5979-46D9-B0D7-53FD53EA3606}" type="presParOf" srcId="{C5EDBAB8-3674-4591-B09D-76D9FCC3B795}" destId="{09278BBD-D99D-43FD-A75D-C27559CD21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780EC1-57DC-45C7-8B4F-4C7612EFD03C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85EEBD-A2FF-479D-ABA2-63785C961C30}">
      <dgm:prSet phldrT="[Texto]" custT="1"/>
      <dgm:spPr/>
      <dgm:t>
        <a:bodyPr/>
        <a:lstStyle/>
        <a:p>
          <a:r>
            <a:rPr lang="es-EC" sz="1800" dirty="0" smtClean="0"/>
            <a:t>No existen datos históricos</a:t>
          </a:r>
          <a:endParaRPr lang="es-EC" sz="1800" dirty="0"/>
        </a:p>
      </dgm:t>
    </dgm:pt>
    <dgm:pt modelId="{544DEBDB-3996-49CC-94D1-344F4708C209}" type="parTrans" cxnId="{829769A4-A446-4657-9949-8E11F58DDB3B}">
      <dgm:prSet/>
      <dgm:spPr/>
      <dgm:t>
        <a:bodyPr/>
        <a:lstStyle/>
        <a:p>
          <a:endParaRPr lang="es-EC" sz="2000"/>
        </a:p>
      </dgm:t>
    </dgm:pt>
    <dgm:pt modelId="{D55824AC-5DFE-4BC1-B695-620B27249EAB}" type="sibTrans" cxnId="{829769A4-A446-4657-9949-8E11F58DDB3B}">
      <dgm:prSet/>
      <dgm:spPr/>
      <dgm:t>
        <a:bodyPr/>
        <a:lstStyle/>
        <a:p>
          <a:endParaRPr lang="es-EC" sz="2000"/>
        </a:p>
      </dgm:t>
    </dgm:pt>
    <dgm:pt modelId="{1856966F-BDFA-4A8F-98F2-67F608B1FA87}">
      <dgm:prSet phldrT="[Texto]" custT="1"/>
      <dgm:spPr/>
      <dgm:t>
        <a:bodyPr/>
        <a:lstStyle/>
        <a:p>
          <a:r>
            <a:rPr lang="es-EC" sz="1800" dirty="0" smtClean="0"/>
            <a:t>Tipo de pronóstico: comportamiento del entorno</a:t>
          </a:r>
          <a:endParaRPr lang="es-EC" sz="1800" dirty="0"/>
        </a:p>
      </dgm:t>
    </dgm:pt>
    <dgm:pt modelId="{1C1514CD-9368-4814-B1FB-BEE2B4844021}" type="parTrans" cxnId="{D236B9FA-3916-4380-9278-6929AB113267}">
      <dgm:prSet/>
      <dgm:spPr/>
      <dgm:t>
        <a:bodyPr/>
        <a:lstStyle/>
        <a:p>
          <a:endParaRPr lang="es-EC" sz="2000"/>
        </a:p>
      </dgm:t>
    </dgm:pt>
    <dgm:pt modelId="{60EDD99F-66F3-4404-8B6F-AA95E7B91665}" type="sibTrans" cxnId="{D236B9FA-3916-4380-9278-6929AB113267}">
      <dgm:prSet/>
      <dgm:spPr/>
      <dgm:t>
        <a:bodyPr/>
        <a:lstStyle/>
        <a:p>
          <a:endParaRPr lang="es-EC" sz="2000"/>
        </a:p>
      </dgm:t>
    </dgm:pt>
    <dgm:pt modelId="{192D1709-9471-4041-AA00-8727DFD368D6}">
      <dgm:prSet phldrT="[Texto]" custT="1"/>
      <dgm:spPr/>
      <dgm:t>
        <a:bodyPr/>
        <a:lstStyle/>
        <a:p>
          <a:r>
            <a:rPr lang="es-EC" sz="1800" dirty="0" smtClean="0"/>
            <a:t>Tamaño de paralelo predeterminado de 25 estudiantes.</a:t>
          </a:r>
          <a:endParaRPr lang="es-EC" sz="1800" dirty="0"/>
        </a:p>
      </dgm:t>
    </dgm:pt>
    <dgm:pt modelId="{A07B6B1E-8BAC-49CE-AB96-D325A4EA31D4}" type="parTrans" cxnId="{4D87419E-FB47-4F22-B840-E90350436197}">
      <dgm:prSet/>
      <dgm:spPr/>
      <dgm:t>
        <a:bodyPr/>
        <a:lstStyle/>
        <a:p>
          <a:endParaRPr lang="es-EC" sz="2000"/>
        </a:p>
      </dgm:t>
    </dgm:pt>
    <dgm:pt modelId="{AA2D4614-4F4E-49AF-8459-FB203A38B08D}" type="sibTrans" cxnId="{4D87419E-FB47-4F22-B840-E90350436197}">
      <dgm:prSet/>
      <dgm:spPr/>
      <dgm:t>
        <a:bodyPr/>
        <a:lstStyle/>
        <a:p>
          <a:endParaRPr lang="es-EC" sz="2000"/>
        </a:p>
      </dgm:t>
    </dgm:pt>
    <dgm:pt modelId="{B91062E0-D1DE-4735-A6B5-57E2914F2BD2}">
      <dgm:prSet phldrT="[Texto]" custT="1"/>
      <dgm:spPr/>
      <dgm:t>
        <a:bodyPr/>
        <a:lstStyle/>
        <a:p>
          <a:r>
            <a:rPr lang="es-EC" sz="1800" dirty="0" smtClean="0"/>
            <a:t>Debido a la disposición de compra, se podría cumplir con la meta de 25 estudiantes.</a:t>
          </a:r>
          <a:endParaRPr lang="es-EC" sz="1800" dirty="0"/>
        </a:p>
      </dgm:t>
    </dgm:pt>
    <dgm:pt modelId="{BCC9D232-28E5-4698-B148-E56E46B68B6C}" type="parTrans" cxnId="{85F8C718-9BBD-4EC2-9B9D-4C21A75F52B4}">
      <dgm:prSet/>
      <dgm:spPr/>
      <dgm:t>
        <a:bodyPr/>
        <a:lstStyle/>
        <a:p>
          <a:endParaRPr lang="es-EC" sz="2000"/>
        </a:p>
      </dgm:t>
    </dgm:pt>
    <dgm:pt modelId="{F5AF1B41-5EBB-4483-9B55-B598C0D8E28A}" type="sibTrans" cxnId="{85F8C718-9BBD-4EC2-9B9D-4C21A75F52B4}">
      <dgm:prSet/>
      <dgm:spPr/>
      <dgm:t>
        <a:bodyPr/>
        <a:lstStyle/>
        <a:p>
          <a:endParaRPr lang="es-EC" sz="2000"/>
        </a:p>
      </dgm:t>
    </dgm:pt>
    <dgm:pt modelId="{3A3DC0B2-42A7-40DA-B378-869768AF5DF4}" type="pres">
      <dgm:prSet presAssocID="{55780EC1-57DC-45C7-8B4F-4C7612EFD0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0CD9C71-1352-40B2-89ED-5A3C25BD83D2}" type="pres">
      <dgm:prSet presAssocID="{F085EEBD-A2FF-479D-ABA2-63785C961C30}" presName="composite" presStyleCnt="0"/>
      <dgm:spPr/>
    </dgm:pt>
    <dgm:pt modelId="{4BA24A49-87E7-4261-98D5-02D5DE4F4EA8}" type="pres">
      <dgm:prSet presAssocID="{F085EEBD-A2FF-479D-ABA2-63785C961C30}" presName="LShape" presStyleLbl="alignNode1" presStyleIdx="0" presStyleCnt="7"/>
      <dgm:spPr/>
    </dgm:pt>
    <dgm:pt modelId="{8C221497-6039-42B1-B773-ACF545494980}" type="pres">
      <dgm:prSet presAssocID="{F085EEBD-A2FF-479D-ABA2-63785C961C3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B8C066-BBDE-4349-BD71-BDA4954F8711}" type="pres">
      <dgm:prSet presAssocID="{F085EEBD-A2FF-479D-ABA2-63785C961C30}" presName="Triangle" presStyleLbl="alignNode1" presStyleIdx="1" presStyleCnt="7"/>
      <dgm:spPr/>
    </dgm:pt>
    <dgm:pt modelId="{55597985-1965-4D3C-B0BF-7998D51DC7A1}" type="pres">
      <dgm:prSet presAssocID="{D55824AC-5DFE-4BC1-B695-620B27249EAB}" presName="sibTrans" presStyleCnt="0"/>
      <dgm:spPr/>
    </dgm:pt>
    <dgm:pt modelId="{37641923-0579-47D1-9829-DEB831DA0DC7}" type="pres">
      <dgm:prSet presAssocID="{D55824AC-5DFE-4BC1-B695-620B27249EAB}" presName="space" presStyleCnt="0"/>
      <dgm:spPr/>
    </dgm:pt>
    <dgm:pt modelId="{FC41D618-DEA1-428B-A69B-DB5907E6BCD3}" type="pres">
      <dgm:prSet presAssocID="{1856966F-BDFA-4A8F-98F2-67F608B1FA87}" presName="composite" presStyleCnt="0"/>
      <dgm:spPr/>
    </dgm:pt>
    <dgm:pt modelId="{CC89E422-63FF-4887-94A6-AC1967981844}" type="pres">
      <dgm:prSet presAssocID="{1856966F-BDFA-4A8F-98F2-67F608B1FA87}" presName="LShape" presStyleLbl="alignNode1" presStyleIdx="2" presStyleCnt="7"/>
      <dgm:spPr/>
    </dgm:pt>
    <dgm:pt modelId="{ED31189D-D9A4-48EB-B727-4BD131C94AD5}" type="pres">
      <dgm:prSet presAssocID="{1856966F-BDFA-4A8F-98F2-67F608B1FA8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02F1D0-A9F1-4426-A32C-9579F345FC84}" type="pres">
      <dgm:prSet presAssocID="{1856966F-BDFA-4A8F-98F2-67F608B1FA87}" presName="Triangle" presStyleLbl="alignNode1" presStyleIdx="3" presStyleCnt="7"/>
      <dgm:spPr/>
    </dgm:pt>
    <dgm:pt modelId="{5735BDD0-8B5D-4AE6-86C5-C78ADFD9B6CD}" type="pres">
      <dgm:prSet presAssocID="{60EDD99F-66F3-4404-8B6F-AA95E7B91665}" presName="sibTrans" presStyleCnt="0"/>
      <dgm:spPr/>
    </dgm:pt>
    <dgm:pt modelId="{DB6EA243-0AEA-4BAD-8248-BEFE5B042265}" type="pres">
      <dgm:prSet presAssocID="{60EDD99F-66F3-4404-8B6F-AA95E7B91665}" presName="space" presStyleCnt="0"/>
      <dgm:spPr/>
    </dgm:pt>
    <dgm:pt modelId="{9091B217-1FCA-41D1-9420-7F900E0577EE}" type="pres">
      <dgm:prSet presAssocID="{192D1709-9471-4041-AA00-8727DFD368D6}" presName="composite" presStyleCnt="0"/>
      <dgm:spPr/>
    </dgm:pt>
    <dgm:pt modelId="{AF4A85FE-07D0-4A48-B089-7789319DDEC1}" type="pres">
      <dgm:prSet presAssocID="{192D1709-9471-4041-AA00-8727DFD368D6}" presName="LShape" presStyleLbl="alignNode1" presStyleIdx="4" presStyleCnt="7"/>
      <dgm:spPr/>
    </dgm:pt>
    <dgm:pt modelId="{21DDE532-8EBB-4A51-A5FA-6B505E947DC3}" type="pres">
      <dgm:prSet presAssocID="{192D1709-9471-4041-AA00-8727DFD368D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216C53-B7E5-43A6-AAD4-B4F0CB1F7E61}" type="pres">
      <dgm:prSet presAssocID="{192D1709-9471-4041-AA00-8727DFD368D6}" presName="Triangle" presStyleLbl="alignNode1" presStyleIdx="5" presStyleCnt="7"/>
      <dgm:spPr/>
    </dgm:pt>
    <dgm:pt modelId="{7395F950-C88D-4F59-8A6F-203A418A04EC}" type="pres">
      <dgm:prSet presAssocID="{AA2D4614-4F4E-49AF-8459-FB203A38B08D}" presName="sibTrans" presStyleCnt="0"/>
      <dgm:spPr/>
    </dgm:pt>
    <dgm:pt modelId="{A3E60FBF-81CF-4F93-B44F-25C85A8DAE29}" type="pres">
      <dgm:prSet presAssocID="{AA2D4614-4F4E-49AF-8459-FB203A38B08D}" presName="space" presStyleCnt="0"/>
      <dgm:spPr/>
    </dgm:pt>
    <dgm:pt modelId="{BD2E1428-4324-4B42-9F9F-249894096E41}" type="pres">
      <dgm:prSet presAssocID="{B91062E0-D1DE-4735-A6B5-57E2914F2BD2}" presName="composite" presStyleCnt="0"/>
      <dgm:spPr/>
    </dgm:pt>
    <dgm:pt modelId="{626159D9-CE45-4C9B-BDF6-DBBFAB61EAF9}" type="pres">
      <dgm:prSet presAssocID="{B91062E0-D1DE-4735-A6B5-57E2914F2BD2}" presName="LShape" presStyleLbl="alignNode1" presStyleIdx="6" presStyleCnt="7"/>
      <dgm:spPr/>
    </dgm:pt>
    <dgm:pt modelId="{E08A9B39-FF09-4BAE-A174-B615E43BFF7F}" type="pres">
      <dgm:prSet presAssocID="{B91062E0-D1DE-4735-A6B5-57E2914F2BD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36B9FA-3916-4380-9278-6929AB113267}" srcId="{55780EC1-57DC-45C7-8B4F-4C7612EFD03C}" destId="{1856966F-BDFA-4A8F-98F2-67F608B1FA87}" srcOrd="1" destOrd="0" parTransId="{1C1514CD-9368-4814-B1FB-BEE2B4844021}" sibTransId="{60EDD99F-66F3-4404-8B6F-AA95E7B91665}"/>
    <dgm:cxn modelId="{F78BF219-306C-4EE4-A74C-F3AD05B0EF9A}" type="presOf" srcId="{192D1709-9471-4041-AA00-8727DFD368D6}" destId="{21DDE532-8EBB-4A51-A5FA-6B505E947DC3}" srcOrd="0" destOrd="0" presId="urn:microsoft.com/office/officeart/2009/3/layout/StepUpProcess"/>
    <dgm:cxn modelId="{52183D8A-F2BF-43A1-92A5-1FE49604018D}" type="presOf" srcId="{1856966F-BDFA-4A8F-98F2-67F608B1FA87}" destId="{ED31189D-D9A4-48EB-B727-4BD131C94AD5}" srcOrd="0" destOrd="0" presId="urn:microsoft.com/office/officeart/2009/3/layout/StepUpProcess"/>
    <dgm:cxn modelId="{D3F758D3-6BBF-4824-9B6F-7AB538F02655}" type="presOf" srcId="{F085EEBD-A2FF-479D-ABA2-63785C961C30}" destId="{8C221497-6039-42B1-B773-ACF545494980}" srcOrd="0" destOrd="0" presId="urn:microsoft.com/office/officeart/2009/3/layout/StepUpProcess"/>
    <dgm:cxn modelId="{85F8C718-9BBD-4EC2-9B9D-4C21A75F52B4}" srcId="{55780EC1-57DC-45C7-8B4F-4C7612EFD03C}" destId="{B91062E0-D1DE-4735-A6B5-57E2914F2BD2}" srcOrd="3" destOrd="0" parTransId="{BCC9D232-28E5-4698-B148-E56E46B68B6C}" sibTransId="{F5AF1B41-5EBB-4483-9B55-B598C0D8E28A}"/>
    <dgm:cxn modelId="{829769A4-A446-4657-9949-8E11F58DDB3B}" srcId="{55780EC1-57DC-45C7-8B4F-4C7612EFD03C}" destId="{F085EEBD-A2FF-479D-ABA2-63785C961C30}" srcOrd="0" destOrd="0" parTransId="{544DEBDB-3996-49CC-94D1-344F4708C209}" sibTransId="{D55824AC-5DFE-4BC1-B695-620B27249EAB}"/>
    <dgm:cxn modelId="{F35FFFD9-218F-4BD8-97CD-BC2F61497539}" type="presOf" srcId="{55780EC1-57DC-45C7-8B4F-4C7612EFD03C}" destId="{3A3DC0B2-42A7-40DA-B378-869768AF5DF4}" srcOrd="0" destOrd="0" presId="urn:microsoft.com/office/officeart/2009/3/layout/StepUpProcess"/>
    <dgm:cxn modelId="{4D87419E-FB47-4F22-B840-E90350436197}" srcId="{55780EC1-57DC-45C7-8B4F-4C7612EFD03C}" destId="{192D1709-9471-4041-AA00-8727DFD368D6}" srcOrd="2" destOrd="0" parTransId="{A07B6B1E-8BAC-49CE-AB96-D325A4EA31D4}" sibTransId="{AA2D4614-4F4E-49AF-8459-FB203A38B08D}"/>
    <dgm:cxn modelId="{1AEB7C1F-8F4E-4CFE-8428-7771EE3896D9}" type="presOf" srcId="{B91062E0-D1DE-4735-A6B5-57E2914F2BD2}" destId="{E08A9B39-FF09-4BAE-A174-B615E43BFF7F}" srcOrd="0" destOrd="0" presId="urn:microsoft.com/office/officeart/2009/3/layout/StepUpProcess"/>
    <dgm:cxn modelId="{69B7F669-58B3-4F8B-9219-86F198D963FE}" type="presParOf" srcId="{3A3DC0B2-42A7-40DA-B378-869768AF5DF4}" destId="{F0CD9C71-1352-40B2-89ED-5A3C25BD83D2}" srcOrd="0" destOrd="0" presId="urn:microsoft.com/office/officeart/2009/3/layout/StepUpProcess"/>
    <dgm:cxn modelId="{FCD4BFB7-7C1E-4EFB-BF1B-BED114610779}" type="presParOf" srcId="{F0CD9C71-1352-40B2-89ED-5A3C25BD83D2}" destId="{4BA24A49-87E7-4261-98D5-02D5DE4F4EA8}" srcOrd="0" destOrd="0" presId="urn:microsoft.com/office/officeart/2009/3/layout/StepUpProcess"/>
    <dgm:cxn modelId="{2417161F-E2A9-41DE-992F-55D51DD23682}" type="presParOf" srcId="{F0CD9C71-1352-40B2-89ED-5A3C25BD83D2}" destId="{8C221497-6039-42B1-B773-ACF545494980}" srcOrd="1" destOrd="0" presId="urn:microsoft.com/office/officeart/2009/3/layout/StepUpProcess"/>
    <dgm:cxn modelId="{D4F1BA8A-8D69-474F-981B-89975C0F129E}" type="presParOf" srcId="{F0CD9C71-1352-40B2-89ED-5A3C25BD83D2}" destId="{DAB8C066-BBDE-4349-BD71-BDA4954F8711}" srcOrd="2" destOrd="0" presId="urn:microsoft.com/office/officeart/2009/3/layout/StepUpProcess"/>
    <dgm:cxn modelId="{B569CA5F-0A50-42B8-A1E6-F1C823D43BEF}" type="presParOf" srcId="{3A3DC0B2-42A7-40DA-B378-869768AF5DF4}" destId="{55597985-1965-4D3C-B0BF-7998D51DC7A1}" srcOrd="1" destOrd="0" presId="urn:microsoft.com/office/officeart/2009/3/layout/StepUpProcess"/>
    <dgm:cxn modelId="{F1B54F0B-5537-42C1-877A-A30348453BCB}" type="presParOf" srcId="{55597985-1965-4D3C-B0BF-7998D51DC7A1}" destId="{37641923-0579-47D1-9829-DEB831DA0DC7}" srcOrd="0" destOrd="0" presId="urn:microsoft.com/office/officeart/2009/3/layout/StepUpProcess"/>
    <dgm:cxn modelId="{CD0FAEE3-9A8D-4D92-B5F7-850F2C0C61DD}" type="presParOf" srcId="{3A3DC0B2-42A7-40DA-B378-869768AF5DF4}" destId="{FC41D618-DEA1-428B-A69B-DB5907E6BCD3}" srcOrd="2" destOrd="0" presId="urn:microsoft.com/office/officeart/2009/3/layout/StepUpProcess"/>
    <dgm:cxn modelId="{11D7DC93-EDD4-4C74-BF36-1D93DA7512A1}" type="presParOf" srcId="{FC41D618-DEA1-428B-A69B-DB5907E6BCD3}" destId="{CC89E422-63FF-4887-94A6-AC1967981844}" srcOrd="0" destOrd="0" presId="urn:microsoft.com/office/officeart/2009/3/layout/StepUpProcess"/>
    <dgm:cxn modelId="{A9A14A6B-96BB-4A5A-9F27-20FC51AC73B3}" type="presParOf" srcId="{FC41D618-DEA1-428B-A69B-DB5907E6BCD3}" destId="{ED31189D-D9A4-48EB-B727-4BD131C94AD5}" srcOrd="1" destOrd="0" presId="urn:microsoft.com/office/officeart/2009/3/layout/StepUpProcess"/>
    <dgm:cxn modelId="{4DECA5D6-75B2-4E11-A323-3BAF887BC69A}" type="presParOf" srcId="{FC41D618-DEA1-428B-A69B-DB5907E6BCD3}" destId="{8002F1D0-A9F1-4426-A32C-9579F345FC84}" srcOrd="2" destOrd="0" presId="urn:microsoft.com/office/officeart/2009/3/layout/StepUpProcess"/>
    <dgm:cxn modelId="{D6490500-2719-48F8-9AD0-7F57E35A2A7D}" type="presParOf" srcId="{3A3DC0B2-42A7-40DA-B378-869768AF5DF4}" destId="{5735BDD0-8B5D-4AE6-86C5-C78ADFD9B6CD}" srcOrd="3" destOrd="0" presId="urn:microsoft.com/office/officeart/2009/3/layout/StepUpProcess"/>
    <dgm:cxn modelId="{CFB84DFB-75BE-4F36-935D-778A0602B433}" type="presParOf" srcId="{5735BDD0-8B5D-4AE6-86C5-C78ADFD9B6CD}" destId="{DB6EA243-0AEA-4BAD-8248-BEFE5B042265}" srcOrd="0" destOrd="0" presId="urn:microsoft.com/office/officeart/2009/3/layout/StepUpProcess"/>
    <dgm:cxn modelId="{5AD996F0-8053-4232-8378-E892D776F957}" type="presParOf" srcId="{3A3DC0B2-42A7-40DA-B378-869768AF5DF4}" destId="{9091B217-1FCA-41D1-9420-7F900E0577EE}" srcOrd="4" destOrd="0" presId="urn:microsoft.com/office/officeart/2009/3/layout/StepUpProcess"/>
    <dgm:cxn modelId="{C801DF89-3F39-4EBC-A73A-513D8633CD64}" type="presParOf" srcId="{9091B217-1FCA-41D1-9420-7F900E0577EE}" destId="{AF4A85FE-07D0-4A48-B089-7789319DDEC1}" srcOrd="0" destOrd="0" presId="urn:microsoft.com/office/officeart/2009/3/layout/StepUpProcess"/>
    <dgm:cxn modelId="{D26020D1-3CF0-4086-B727-10762B55588A}" type="presParOf" srcId="{9091B217-1FCA-41D1-9420-7F900E0577EE}" destId="{21DDE532-8EBB-4A51-A5FA-6B505E947DC3}" srcOrd="1" destOrd="0" presId="urn:microsoft.com/office/officeart/2009/3/layout/StepUpProcess"/>
    <dgm:cxn modelId="{4F7BBD3C-09F6-497A-B82C-EACE6C8C089D}" type="presParOf" srcId="{9091B217-1FCA-41D1-9420-7F900E0577EE}" destId="{02216C53-B7E5-43A6-AAD4-B4F0CB1F7E61}" srcOrd="2" destOrd="0" presId="urn:microsoft.com/office/officeart/2009/3/layout/StepUpProcess"/>
    <dgm:cxn modelId="{5E236F3C-D31F-4913-9F5C-8DD57E71DE43}" type="presParOf" srcId="{3A3DC0B2-42A7-40DA-B378-869768AF5DF4}" destId="{7395F950-C88D-4F59-8A6F-203A418A04EC}" srcOrd="5" destOrd="0" presId="urn:microsoft.com/office/officeart/2009/3/layout/StepUpProcess"/>
    <dgm:cxn modelId="{6A9DE4FC-8DAD-4AE2-9E7E-4572834F7B4E}" type="presParOf" srcId="{7395F950-C88D-4F59-8A6F-203A418A04EC}" destId="{A3E60FBF-81CF-4F93-B44F-25C85A8DAE29}" srcOrd="0" destOrd="0" presId="urn:microsoft.com/office/officeart/2009/3/layout/StepUpProcess"/>
    <dgm:cxn modelId="{C9314590-42BA-43AB-840C-7CB01C2B654B}" type="presParOf" srcId="{3A3DC0B2-42A7-40DA-B378-869768AF5DF4}" destId="{BD2E1428-4324-4B42-9F9F-249894096E41}" srcOrd="6" destOrd="0" presId="urn:microsoft.com/office/officeart/2009/3/layout/StepUpProcess"/>
    <dgm:cxn modelId="{B6E86BB4-22DA-4AEE-8AF2-22CF4EFA6A36}" type="presParOf" srcId="{BD2E1428-4324-4B42-9F9F-249894096E41}" destId="{626159D9-CE45-4C9B-BDF6-DBBFAB61EAF9}" srcOrd="0" destOrd="0" presId="urn:microsoft.com/office/officeart/2009/3/layout/StepUpProcess"/>
    <dgm:cxn modelId="{05D4ED73-14E2-4242-B0E0-DE40EA6341FF}" type="presParOf" srcId="{BD2E1428-4324-4B42-9F9F-249894096E41}" destId="{E08A9B39-FF09-4BAE-A174-B615E43BFF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B3B1C2-D8AC-4622-896C-A7C270E6735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9942DBCC-BE40-4C5C-BE2E-EDB7A12437E7}">
      <dgm:prSet phldrT="[Texto]"/>
      <dgm:spPr/>
      <dgm:t>
        <a:bodyPr/>
        <a:lstStyle/>
        <a:p>
          <a:r>
            <a:rPr lang="es-EC" b="1" dirty="0" smtClean="0"/>
            <a:t>Integración</a:t>
          </a:r>
          <a:endParaRPr lang="es-EC" b="1" dirty="0"/>
        </a:p>
      </dgm:t>
    </dgm:pt>
    <dgm:pt modelId="{62AE4AFC-245D-484B-96E4-F914B232068C}" type="parTrans" cxnId="{466D34B4-C050-400B-996D-11BFAB15B818}">
      <dgm:prSet/>
      <dgm:spPr/>
      <dgm:t>
        <a:bodyPr/>
        <a:lstStyle/>
        <a:p>
          <a:endParaRPr lang="es-EC" b="1"/>
        </a:p>
      </dgm:t>
    </dgm:pt>
    <dgm:pt modelId="{3DB480BA-F454-4656-8B75-C2DDF88CA19C}" type="sibTrans" cxnId="{466D34B4-C050-400B-996D-11BFAB15B818}">
      <dgm:prSet/>
      <dgm:spPr/>
      <dgm:t>
        <a:bodyPr/>
        <a:lstStyle/>
        <a:p>
          <a:endParaRPr lang="es-EC" b="1"/>
        </a:p>
      </dgm:t>
    </dgm:pt>
    <dgm:pt modelId="{8066B229-298B-4587-BB03-64EBB86F2C1B}">
      <dgm:prSet phldrT="[Texto]"/>
      <dgm:spPr/>
      <dgm:t>
        <a:bodyPr/>
        <a:lstStyle/>
        <a:p>
          <a:r>
            <a:rPr lang="es-EC" b="1" dirty="0" smtClean="0"/>
            <a:t>Profesional</a:t>
          </a:r>
          <a:endParaRPr lang="es-EC" b="1" dirty="0"/>
        </a:p>
      </dgm:t>
    </dgm:pt>
    <dgm:pt modelId="{9EB5B6E5-14BC-45F3-85E5-7ABF94955DE8}" type="parTrans" cxnId="{FCFC2D85-2F9B-41A7-B1F0-AD321A15F933}">
      <dgm:prSet/>
      <dgm:spPr/>
      <dgm:t>
        <a:bodyPr/>
        <a:lstStyle/>
        <a:p>
          <a:endParaRPr lang="es-EC" b="1"/>
        </a:p>
      </dgm:t>
    </dgm:pt>
    <dgm:pt modelId="{51697E5C-2DE0-4C89-B316-2E5DA50EDF2F}" type="sibTrans" cxnId="{FCFC2D85-2F9B-41A7-B1F0-AD321A15F933}">
      <dgm:prSet/>
      <dgm:spPr/>
      <dgm:t>
        <a:bodyPr/>
        <a:lstStyle/>
        <a:p>
          <a:endParaRPr lang="es-EC" b="1"/>
        </a:p>
      </dgm:t>
    </dgm:pt>
    <dgm:pt modelId="{FF4C122B-196B-4AE4-B98C-0AB480158B31}">
      <dgm:prSet phldrT="[Texto]"/>
      <dgm:spPr/>
      <dgm:t>
        <a:bodyPr/>
        <a:lstStyle/>
        <a:p>
          <a:r>
            <a:rPr lang="es-EC" b="1" dirty="0" smtClean="0"/>
            <a:t>Básico</a:t>
          </a:r>
          <a:endParaRPr lang="es-EC" b="1" dirty="0"/>
        </a:p>
      </dgm:t>
    </dgm:pt>
    <dgm:pt modelId="{D8EBD009-D7E0-4BA0-A164-40D4CAF54AC5}" type="parTrans" cxnId="{84CF96F1-BCBD-4115-8175-0D54E43F0D75}">
      <dgm:prSet/>
      <dgm:spPr/>
      <dgm:t>
        <a:bodyPr/>
        <a:lstStyle/>
        <a:p>
          <a:endParaRPr lang="es-EC" b="1"/>
        </a:p>
      </dgm:t>
    </dgm:pt>
    <dgm:pt modelId="{B3F2C5C3-D4C0-4254-9B39-A50847D0F448}" type="sibTrans" cxnId="{84CF96F1-BCBD-4115-8175-0D54E43F0D75}">
      <dgm:prSet/>
      <dgm:spPr/>
      <dgm:t>
        <a:bodyPr/>
        <a:lstStyle/>
        <a:p>
          <a:endParaRPr lang="es-EC" b="1"/>
        </a:p>
      </dgm:t>
    </dgm:pt>
    <dgm:pt modelId="{8FFB9C06-C025-45EF-A970-665EEC752397}" type="pres">
      <dgm:prSet presAssocID="{E2B3B1C2-D8AC-4622-896C-A7C270E67350}" presName="compositeShape" presStyleCnt="0">
        <dgm:presLayoutVars>
          <dgm:chMax val="7"/>
          <dgm:dir/>
          <dgm:resizeHandles val="exact"/>
        </dgm:presLayoutVars>
      </dgm:prSet>
      <dgm:spPr/>
    </dgm:pt>
    <dgm:pt modelId="{59B5663E-74FE-4618-8389-6B5436AD6322}" type="pres">
      <dgm:prSet presAssocID="{E2B3B1C2-D8AC-4622-896C-A7C270E67350}" presName="wedge1" presStyleLbl="node1" presStyleIdx="0" presStyleCnt="3"/>
      <dgm:spPr/>
    </dgm:pt>
    <dgm:pt modelId="{8CFD7191-BA43-47D0-9BA0-B9006E9C4ED7}" type="pres">
      <dgm:prSet presAssocID="{E2B3B1C2-D8AC-4622-896C-A7C270E67350}" presName="dummy1a" presStyleCnt="0"/>
      <dgm:spPr/>
    </dgm:pt>
    <dgm:pt modelId="{D65795BE-B749-419E-A627-82FEA2F47532}" type="pres">
      <dgm:prSet presAssocID="{E2B3B1C2-D8AC-4622-896C-A7C270E67350}" presName="dummy1b" presStyleCnt="0"/>
      <dgm:spPr/>
    </dgm:pt>
    <dgm:pt modelId="{386D2336-4CDE-4629-A16E-885279B8C64D}" type="pres">
      <dgm:prSet presAssocID="{E2B3B1C2-D8AC-4622-896C-A7C270E6735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312E30-6062-4841-910E-DA21469001C9}" type="pres">
      <dgm:prSet presAssocID="{E2B3B1C2-D8AC-4622-896C-A7C270E67350}" presName="wedge2" presStyleLbl="node1" presStyleIdx="1" presStyleCnt="3"/>
      <dgm:spPr/>
      <dgm:t>
        <a:bodyPr/>
        <a:lstStyle/>
        <a:p>
          <a:endParaRPr lang="es-EC"/>
        </a:p>
      </dgm:t>
    </dgm:pt>
    <dgm:pt modelId="{6E654A3E-D166-4DB7-96CB-1F9B07E3754A}" type="pres">
      <dgm:prSet presAssocID="{E2B3B1C2-D8AC-4622-896C-A7C270E67350}" presName="dummy2a" presStyleCnt="0"/>
      <dgm:spPr/>
    </dgm:pt>
    <dgm:pt modelId="{5A769427-67EF-449C-8A79-39F358D95601}" type="pres">
      <dgm:prSet presAssocID="{E2B3B1C2-D8AC-4622-896C-A7C270E67350}" presName="dummy2b" presStyleCnt="0"/>
      <dgm:spPr/>
    </dgm:pt>
    <dgm:pt modelId="{67DC3B66-2DC2-4964-9BC8-528B49F04BC7}" type="pres">
      <dgm:prSet presAssocID="{E2B3B1C2-D8AC-4622-896C-A7C270E6735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D25609-3E18-4555-A9E3-FD5B2F304652}" type="pres">
      <dgm:prSet presAssocID="{E2B3B1C2-D8AC-4622-896C-A7C270E67350}" presName="wedge3" presStyleLbl="node1" presStyleIdx="2" presStyleCnt="3"/>
      <dgm:spPr/>
      <dgm:t>
        <a:bodyPr/>
        <a:lstStyle/>
        <a:p>
          <a:endParaRPr lang="es-EC"/>
        </a:p>
      </dgm:t>
    </dgm:pt>
    <dgm:pt modelId="{33B4963D-121E-4EC3-A264-E916247B29A1}" type="pres">
      <dgm:prSet presAssocID="{E2B3B1C2-D8AC-4622-896C-A7C270E67350}" presName="dummy3a" presStyleCnt="0"/>
      <dgm:spPr/>
    </dgm:pt>
    <dgm:pt modelId="{FC555558-666E-4CB0-922A-C3C78502BE51}" type="pres">
      <dgm:prSet presAssocID="{E2B3B1C2-D8AC-4622-896C-A7C270E67350}" presName="dummy3b" presStyleCnt="0"/>
      <dgm:spPr/>
    </dgm:pt>
    <dgm:pt modelId="{B1DDA98F-62E6-438E-8E92-8E1B99406685}" type="pres">
      <dgm:prSet presAssocID="{E2B3B1C2-D8AC-4622-896C-A7C270E6735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058885-C244-4BD7-A505-9530C7D34686}" type="pres">
      <dgm:prSet presAssocID="{3DB480BA-F454-4656-8B75-C2DDF88CA19C}" presName="arrowWedge1" presStyleLbl="fgSibTrans2D1" presStyleIdx="0" presStyleCnt="3"/>
      <dgm:spPr/>
    </dgm:pt>
    <dgm:pt modelId="{DD0701AC-BAFE-4EDC-9EF6-0CC397E2B765}" type="pres">
      <dgm:prSet presAssocID="{51697E5C-2DE0-4C89-B316-2E5DA50EDF2F}" presName="arrowWedge2" presStyleLbl="fgSibTrans2D1" presStyleIdx="1" presStyleCnt="3"/>
      <dgm:spPr/>
    </dgm:pt>
    <dgm:pt modelId="{BDC5F5AE-B902-4A5B-9DDD-72FE5C80C6C3}" type="pres">
      <dgm:prSet presAssocID="{B3F2C5C3-D4C0-4254-9B39-A50847D0F448}" presName="arrowWedge3" presStyleLbl="fgSibTrans2D1" presStyleIdx="2" presStyleCnt="3"/>
      <dgm:spPr/>
    </dgm:pt>
  </dgm:ptLst>
  <dgm:cxnLst>
    <dgm:cxn modelId="{F2F1A20E-F417-4696-A864-F646CA25FAF6}" type="presOf" srcId="{9942DBCC-BE40-4C5C-BE2E-EDB7A12437E7}" destId="{59B5663E-74FE-4618-8389-6B5436AD6322}" srcOrd="0" destOrd="0" presId="urn:microsoft.com/office/officeart/2005/8/layout/cycle8"/>
    <dgm:cxn modelId="{2F2F1CD1-4196-4E27-B151-B66E706D7DF6}" type="presOf" srcId="{FF4C122B-196B-4AE4-B98C-0AB480158B31}" destId="{91D25609-3E18-4555-A9E3-FD5B2F304652}" srcOrd="0" destOrd="0" presId="urn:microsoft.com/office/officeart/2005/8/layout/cycle8"/>
    <dgm:cxn modelId="{550719F2-7670-4A34-AAA7-493BF6080054}" type="presOf" srcId="{8066B229-298B-4587-BB03-64EBB86F2C1B}" destId="{CE312E30-6062-4841-910E-DA21469001C9}" srcOrd="0" destOrd="0" presId="urn:microsoft.com/office/officeart/2005/8/layout/cycle8"/>
    <dgm:cxn modelId="{84CF96F1-BCBD-4115-8175-0D54E43F0D75}" srcId="{E2B3B1C2-D8AC-4622-896C-A7C270E67350}" destId="{FF4C122B-196B-4AE4-B98C-0AB480158B31}" srcOrd="2" destOrd="0" parTransId="{D8EBD009-D7E0-4BA0-A164-40D4CAF54AC5}" sibTransId="{B3F2C5C3-D4C0-4254-9B39-A50847D0F448}"/>
    <dgm:cxn modelId="{1ABE4A87-1167-4A06-BD42-DB0CF823406E}" type="presOf" srcId="{8066B229-298B-4587-BB03-64EBB86F2C1B}" destId="{67DC3B66-2DC2-4964-9BC8-528B49F04BC7}" srcOrd="1" destOrd="0" presId="urn:microsoft.com/office/officeart/2005/8/layout/cycle8"/>
    <dgm:cxn modelId="{FCFC2D85-2F9B-41A7-B1F0-AD321A15F933}" srcId="{E2B3B1C2-D8AC-4622-896C-A7C270E67350}" destId="{8066B229-298B-4587-BB03-64EBB86F2C1B}" srcOrd="1" destOrd="0" parTransId="{9EB5B6E5-14BC-45F3-85E5-7ABF94955DE8}" sibTransId="{51697E5C-2DE0-4C89-B316-2E5DA50EDF2F}"/>
    <dgm:cxn modelId="{79DA95FE-AE5D-4CA9-ACB8-42448CF57FA6}" type="presOf" srcId="{E2B3B1C2-D8AC-4622-896C-A7C270E67350}" destId="{8FFB9C06-C025-45EF-A970-665EEC752397}" srcOrd="0" destOrd="0" presId="urn:microsoft.com/office/officeart/2005/8/layout/cycle8"/>
    <dgm:cxn modelId="{466D34B4-C050-400B-996D-11BFAB15B818}" srcId="{E2B3B1C2-D8AC-4622-896C-A7C270E67350}" destId="{9942DBCC-BE40-4C5C-BE2E-EDB7A12437E7}" srcOrd="0" destOrd="0" parTransId="{62AE4AFC-245D-484B-96E4-F914B232068C}" sibTransId="{3DB480BA-F454-4656-8B75-C2DDF88CA19C}"/>
    <dgm:cxn modelId="{AC069E4A-CFEB-40E3-A384-1783FC7A8D17}" type="presOf" srcId="{FF4C122B-196B-4AE4-B98C-0AB480158B31}" destId="{B1DDA98F-62E6-438E-8E92-8E1B99406685}" srcOrd="1" destOrd="0" presId="urn:microsoft.com/office/officeart/2005/8/layout/cycle8"/>
    <dgm:cxn modelId="{A08F5669-F617-4F10-9E97-1962A0F03A80}" type="presOf" srcId="{9942DBCC-BE40-4C5C-BE2E-EDB7A12437E7}" destId="{386D2336-4CDE-4629-A16E-885279B8C64D}" srcOrd="1" destOrd="0" presId="urn:microsoft.com/office/officeart/2005/8/layout/cycle8"/>
    <dgm:cxn modelId="{6000F618-A9A4-4B26-A35A-483379C449D9}" type="presParOf" srcId="{8FFB9C06-C025-45EF-A970-665EEC752397}" destId="{59B5663E-74FE-4618-8389-6B5436AD6322}" srcOrd="0" destOrd="0" presId="urn:microsoft.com/office/officeart/2005/8/layout/cycle8"/>
    <dgm:cxn modelId="{6D562A25-9777-471B-99F5-8FFD54D78426}" type="presParOf" srcId="{8FFB9C06-C025-45EF-A970-665EEC752397}" destId="{8CFD7191-BA43-47D0-9BA0-B9006E9C4ED7}" srcOrd="1" destOrd="0" presId="urn:microsoft.com/office/officeart/2005/8/layout/cycle8"/>
    <dgm:cxn modelId="{4640303F-B122-477D-9CF3-2062A5604F9F}" type="presParOf" srcId="{8FFB9C06-C025-45EF-A970-665EEC752397}" destId="{D65795BE-B749-419E-A627-82FEA2F47532}" srcOrd="2" destOrd="0" presId="urn:microsoft.com/office/officeart/2005/8/layout/cycle8"/>
    <dgm:cxn modelId="{334A6D49-A4FE-451F-BB1D-1FD33543E14C}" type="presParOf" srcId="{8FFB9C06-C025-45EF-A970-665EEC752397}" destId="{386D2336-4CDE-4629-A16E-885279B8C64D}" srcOrd="3" destOrd="0" presId="urn:microsoft.com/office/officeart/2005/8/layout/cycle8"/>
    <dgm:cxn modelId="{0F9EBB42-DEE8-4B38-8A85-A72BE1DCF5D0}" type="presParOf" srcId="{8FFB9C06-C025-45EF-A970-665EEC752397}" destId="{CE312E30-6062-4841-910E-DA21469001C9}" srcOrd="4" destOrd="0" presId="urn:microsoft.com/office/officeart/2005/8/layout/cycle8"/>
    <dgm:cxn modelId="{FBCC35E6-C895-4D8C-90AD-B35C8B140474}" type="presParOf" srcId="{8FFB9C06-C025-45EF-A970-665EEC752397}" destId="{6E654A3E-D166-4DB7-96CB-1F9B07E3754A}" srcOrd="5" destOrd="0" presId="urn:microsoft.com/office/officeart/2005/8/layout/cycle8"/>
    <dgm:cxn modelId="{BB6CB94C-B2BF-4946-9CE4-B0F65F94D61E}" type="presParOf" srcId="{8FFB9C06-C025-45EF-A970-665EEC752397}" destId="{5A769427-67EF-449C-8A79-39F358D95601}" srcOrd="6" destOrd="0" presId="urn:microsoft.com/office/officeart/2005/8/layout/cycle8"/>
    <dgm:cxn modelId="{3D9F0989-CD45-4DB2-95D6-215CF1DBAD4F}" type="presParOf" srcId="{8FFB9C06-C025-45EF-A970-665EEC752397}" destId="{67DC3B66-2DC2-4964-9BC8-528B49F04BC7}" srcOrd="7" destOrd="0" presId="urn:microsoft.com/office/officeart/2005/8/layout/cycle8"/>
    <dgm:cxn modelId="{BB067718-241D-4DEC-A2AB-F65269946E28}" type="presParOf" srcId="{8FFB9C06-C025-45EF-A970-665EEC752397}" destId="{91D25609-3E18-4555-A9E3-FD5B2F304652}" srcOrd="8" destOrd="0" presId="urn:microsoft.com/office/officeart/2005/8/layout/cycle8"/>
    <dgm:cxn modelId="{999CF5F6-8C81-482D-93D9-1E91B485650B}" type="presParOf" srcId="{8FFB9C06-C025-45EF-A970-665EEC752397}" destId="{33B4963D-121E-4EC3-A264-E916247B29A1}" srcOrd="9" destOrd="0" presId="urn:microsoft.com/office/officeart/2005/8/layout/cycle8"/>
    <dgm:cxn modelId="{0AD48A48-9FCC-45E3-A3B2-247BA964442D}" type="presParOf" srcId="{8FFB9C06-C025-45EF-A970-665EEC752397}" destId="{FC555558-666E-4CB0-922A-C3C78502BE51}" srcOrd="10" destOrd="0" presId="urn:microsoft.com/office/officeart/2005/8/layout/cycle8"/>
    <dgm:cxn modelId="{A3992F29-BB97-48FE-B5A2-CF612EA6DCAC}" type="presParOf" srcId="{8FFB9C06-C025-45EF-A970-665EEC752397}" destId="{B1DDA98F-62E6-438E-8E92-8E1B99406685}" srcOrd="11" destOrd="0" presId="urn:microsoft.com/office/officeart/2005/8/layout/cycle8"/>
    <dgm:cxn modelId="{D62DD000-FECB-494D-A760-4D7CEE7B3393}" type="presParOf" srcId="{8FFB9C06-C025-45EF-A970-665EEC752397}" destId="{91058885-C244-4BD7-A505-9530C7D34686}" srcOrd="12" destOrd="0" presId="urn:microsoft.com/office/officeart/2005/8/layout/cycle8"/>
    <dgm:cxn modelId="{8E57784F-BED2-4CC6-BC52-1D075D112F61}" type="presParOf" srcId="{8FFB9C06-C025-45EF-A970-665EEC752397}" destId="{DD0701AC-BAFE-4EDC-9EF6-0CC397E2B765}" srcOrd="13" destOrd="0" presId="urn:microsoft.com/office/officeart/2005/8/layout/cycle8"/>
    <dgm:cxn modelId="{F923A6F6-E549-4577-897C-20065F57D06B}" type="presParOf" srcId="{8FFB9C06-C025-45EF-A970-665EEC752397}" destId="{BDC5F5AE-B902-4A5B-9DDD-72FE5C80C6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0690F4-2C67-4C9A-A09B-7F57F1B9E02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AF15A9-2D00-4BC6-BA22-8950F644D513}">
      <dgm:prSet phldrT="[Texto]" custT="1"/>
      <dgm:spPr/>
      <dgm:t>
        <a:bodyPr/>
        <a:lstStyle/>
        <a:p>
          <a:r>
            <a:rPr lang="es-EC" sz="1800" dirty="0" smtClean="0"/>
            <a:t>Turismo era considerado como una actividad de entretenimiento.</a:t>
          </a:r>
          <a:endParaRPr lang="es-EC" sz="1800" dirty="0"/>
        </a:p>
      </dgm:t>
    </dgm:pt>
    <dgm:pt modelId="{EC4798A0-BE5F-41C1-9AD1-85C9A80B7A4D}" type="parTrans" cxnId="{91775B55-FD92-4474-81A1-CC7644F8A4BA}">
      <dgm:prSet/>
      <dgm:spPr/>
      <dgm:t>
        <a:bodyPr/>
        <a:lstStyle/>
        <a:p>
          <a:endParaRPr lang="es-EC" sz="2000"/>
        </a:p>
      </dgm:t>
    </dgm:pt>
    <dgm:pt modelId="{B66940B8-862C-4627-81C4-56FD5C401789}" type="sibTrans" cxnId="{91775B55-FD92-4474-81A1-CC7644F8A4BA}">
      <dgm:prSet/>
      <dgm:spPr/>
      <dgm:t>
        <a:bodyPr/>
        <a:lstStyle/>
        <a:p>
          <a:endParaRPr lang="es-EC" sz="2000"/>
        </a:p>
      </dgm:t>
    </dgm:pt>
    <dgm:pt modelId="{7E080056-3DE9-4DCB-85B0-34A7199D83C5}">
      <dgm:prSet phldrT="[Texto]" custT="1"/>
      <dgm:spPr/>
      <dgm:t>
        <a:bodyPr/>
        <a:lstStyle/>
        <a:p>
          <a:r>
            <a:rPr lang="es-EC" sz="1800" dirty="0" smtClean="0"/>
            <a:t>El turismo se vincula  con otras áreas del conocimiento a fin de proponer nuevas soluciones.</a:t>
          </a:r>
          <a:endParaRPr lang="es-EC" sz="1800" dirty="0"/>
        </a:p>
      </dgm:t>
    </dgm:pt>
    <dgm:pt modelId="{A368C421-FCFA-48DE-8B4E-8E095000EB29}" type="parTrans" cxnId="{B496BE3D-925A-4582-B188-5F184C9F8E2F}">
      <dgm:prSet/>
      <dgm:spPr/>
      <dgm:t>
        <a:bodyPr/>
        <a:lstStyle/>
        <a:p>
          <a:endParaRPr lang="es-EC" sz="2000"/>
        </a:p>
      </dgm:t>
    </dgm:pt>
    <dgm:pt modelId="{D381631B-04CD-4135-8C85-1553AFE72AB5}" type="sibTrans" cxnId="{B496BE3D-925A-4582-B188-5F184C9F8E2F}">
      <dgm:prSet/>
      <dgm:spPr/>
      <dgm:t>
        <a:bodyPr/>
        <a:lstStyle/>
        <a:p>
          <a:endParaRPr lang="es-EC" sz="2000"/>
        </a:p>
      </dgm:t>
    </dgm:pt>
    <dgm:pt modelId="{837EEAB1-E9CC-4470-B5BA-EE67263BA445}">
      <dgm:prSet phldrT="[Texto]" custT="1"/>
      <dgm:spPr/>
      <dgm:t>
        <a:bodyPr/>
        <a:lstStyle/>
        <a:p>
          <a:r>
            <a:rPr lang="es-EC" sz="1800" dirty="0" smtClean="0"/>
            <a:t>El turismo en Ecuador representa una de sus principales fuentes de riqueza. La formación en este campo se ha estancado.</a:t>
          </a:r>
          <a:endParaRPr lang="es-EC" sz="1800" dirty="0"/>
        </a:p>
      </dgm:t>
    </dgm:pt>
    <dgm:pt modelId="{AAAB73E1-2ABC-4EB5-8DA6-2FCA5F79DE7E}" type="parTrans" cxnId="{5B0BD3FC-BB48-49FD-A78C-D61F2DF1AE16}">
      <dgm:prSet/>
      <dgm:spPr/>
      <dgm:t>
        <a:bodyPr/>
        <a:lstStyle/>
        <a:p>
          <a:endParaRPr lang="es-EC" sz="2000"/>
        </a:p>
      </dgm:t>
    </dgm:pt>
    <dgm:pt modelId="{1A27CED3-CE50-42E7-9056-5C2E28863BC4}" type="sibTrans" cxnId="{5B0BD3FC-BB48-49FD-A78C-D61F2DF1AE16}">
      <dgm:prSet/>
      <dgm:spPr/>
      <dgm:t>
        <a:bodyPr/>
        <a:lstStyle/>
        <a:p>
          <a:endParaRPr lang="es-EC" sz="2000"/>
        </a:p>
      </dgm:t>
    </dgm:pt>
    <dgm:pt modelId="{045AAAA5-30B4-4B20-821D-CCC3E01224A3}">
      <dgm:prSet phldrT="[Texto]" custT="1"/>
      <dgm:spPr/>
      <dgm:t>
        <a:bodyPr/>
        <a:lstStyle/>
        <a:p>
          <a:r>
            <a:rPr lang="es-EC" sz="1800" dirty="0" smtClean="0"/>
            <a:t>El éxito del turismo en otros países se debe a: apoyo del gobierno, riqueza natural, formación profesional.</a:t>
          </a:r>
          <a:endParaRPr lang="es-EC" sz="1800" dirty="0"/>
        </a:p>
      </dgm:t>
    </dgm:pt>
    <dgm:pt modelId="{33D50B4B-3A91-45B6-B0EA-387926B674EE}" type="parTrans" cxnId="{4E3C6828-A48E-44CF-B295-26BFECC6AADB}">
      <dgm:prSet/>
      <dgm:spPr/>
      <dgm:t>
        <a:bodyPr/>
        <a:lstStyle/>
        <a:p>
          <a:endParaRPr lang="es-EC" sz="2000"/>
        </a:p>
      </dgm:t>
    </dgm:pt>
    <dgm:pt modelId="{D96C79AA-DE87-4ADB-B202-C10F06B9EB21}" type="sibTrans" cxnId="{4E3C6828-A48E-44CF-B295-26BFECC6AADB}">
      <dgm:prSet/>
      <dgm:spPr/>
      <dgm:t>
        <a:bodyPr/>
        <a:lstStyle/>
        <a:p>
          <a:endParaRPr lang="es-EC" sz="2000"/>
        </a:p>
      </dgm:t>
    </dgm:pt>
    <dgm:pt modelId="{FD9178CD-2608-4171-971F-9DD471F6C1F1}">
      <dgm:prSet phldrT="[Texto]" custT="1"/>
      <dgm:spPr/>
      <dgm:t>
        <a:bodyPr/>
        <a:lstStyle/>
        <a:p>
          <a:r>
            <a:rPr lang="es-EC" sz="1800" dirty="0" smtClean="0"/>
            <a:t>Para la creación de un proyecto turístico, es necesario realizar una investigación de mercados.</a:t>
          </a:r>
          <a:endParaRPr lang="es-EC" sz="1800" dirty="0"/>
        </a:p>
      </dgm:t>
    </dgm:pt>
    <dgm:pt modelId="{85EC7AA6-F334-4C11-8F51-74BB527F073C}" type="parTrans" cxnId="{A3F7EB1E-77FD-4327-996B-2CF198D149DA}">
      <dgm:prSet/>
      <dgm:spPr/>
      <dgm:t>
        <a:bodyPr/>
        <a:lstStyle/>
        <a:p>
          <a:endParaRPr lang="es-EC" sz="2000"/>
        </a:p>
      </dgm:t>
    </dgm:pt>
    <dgm:pt modelId="{8E0A8CAE-6749-4004-9335-EFD5D1079F00}" type="sibTrans" cxnId="{A3F7EB1E-77FD-4327-996B-2CF198D149DA}">
      <dgm:prSet/>
      <dgm:spPr/>
      <dgm:t>
        <a:bodyPr/>
        <a:lstStyle/>
        <a:p>
          <a:endParaRPr lang="es-EC" sz="2000"/>
        </a:p>
      </dgm:t>
    </dgm:pt>
    <dgm:pt modelId="{D338510C-FBA3-4E13-8481-83A36330FD5E}" type="pres">
      <dgm:prSet presAssocID="{A90690F4-2C67-4C9A-A09B-7F57F1B9E0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A17AA8-3091-4122-90DE-F79DE35F7309}" type="pres">
      <dgm:prSet presAssocID="{E0AF15A9-2D00-4BC6-BA22-8950F644D5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07C11-BB19-4BA9-B69A-56E696293780}" type="pres">
      <dgm:prSet presAssocID="{B66940B8-862C-4627-81C4-56FD5C401789}" presName="sibTrans" presStyleCnt="0"/>
      <dgm:spPr/>
    </dgm:pt>
    <dgm:pt modelId="{E44055B3-6124-422E-B2FD-E03E176338E9}" type="pres">
      <dgm:prSet presAssocID="{7E080056-3DE9-4DCB-85B0-34A7199D83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176EB-11F5-489E-86CD-162D7F9C70B0}" type="pres">
      <dgm:prSet presAssocID="{D381631B-04CD-4135-8C85-1553AFE72AB5}" presName="sibTrans" presStyleCnt="0"/>
      <dgm:spPr/>
    </dgm:pt>
    <dgm:pt modelId="{1580ED27-E4E4-44B8-A3A2-A0FDF5420CA5}" type="pres">
      <dgm:prSet presAssocID="{837EEAB1-E9CC-4470-B5BA-EE67263BA4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5402E-358C-41FF-A965-E8273B1ECB5A}" type="pres">
      <dgm:prSet presAssocID="{1A27CED3-CE50-42E7-9056-5C2E28863BC4}" presName="sibTrans" presStyleCnt="0"/>
      <dgm:spPr/>
    </dgm:pt>
    <dgm:pt modelId="{80962111-CBA4-4434-B75A-4C5B2F6BB8E9}" type="pres">
      <dgm:prSet presAssocID="{045AAAA5-30B4-4B20-821D-CCC3E01224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3A7F21-1C0F-454D-91EC-ABCB5AC8D19E}" type="pres">
      <dgm:prSet presAssocID="{D96C79AA-DE87-4ADB-B202-C10F06B9EB21}" presName="sibTrans" presStyleCnt="0"/>
      <dgm:spPr/>
    </dgm:pt>
    <dgm:pt modelId="{2A777A7E-DB7B-4C5C-941D-3D0B59F383B5}" type="pres">
      <dgm:prSet presAssocID="{FD9178CD-2608-4171-971F-9DD471F6C1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14A59F-28AE-4319-8395-16A04827DAFE}" type="presOf" srcId="{FD9178CD-2608-4171-971F-9DD471F6C1F1}" destId="{2A777A7E-DB7B-4C5C-941D-3D0B59F383B5}" srcOrd="0" destOrd="0" presId="urn:microsoft.com/office/officeart/2005/8/layout/default"/>
    <dgm:cxn modelId="{6FC807DD-17EB-4AF8-B31E-ABCD36984807}" type="presOf" srcId="{837EEAB1-E9CC-4470-B5BA-EE67263BA445}" destId="{1580ED27-E4E4-44B8-A3A2-A0FDF5420CA5}" srcOrd="0" destOrd="0" presId="urn:microsoft.com/office/officeart/2005/8/layout/default"/>
    <dgm:cxn modelId="{5B0BD3FC-BB48-49FD-A78C-D61F2DF1AE16}" srcId="{A90690F4-2C67-4C9A-A09B-7F57F1B9E02C}" destId="{837EEAB1-E9CC-4470-B5BA-EE67263BA445}" srcOrd="2" destOrd="0" parTransId="{AAAB73E1-2ABC-4EB5-8DA6-2FCA5F79DE7E}" sibTransId="{1A27CED3-CE50-42E7-9056-5C2E28863BC4}"/>
    <dgm:cxn modelId="{5D88B1A6-BD40-4113-B5B9-1039670314A3}" type="presOf" srcId="{7E080056-3DE9-4DCB-85B0-34A7199D83C5}" destId="{E44055B3-6124-422E-B2FD-E03E176338E9}" srcOrd="0" destOrd="0" presId="urn:microsoft.com/office/officeart/2005/8/layout/default"/>
    <dgm:cxn modelId="{E0D4C59D-F22D-40C9-9BE4-090AB289161B}" type="presOf" srcId="{A90690F4-2C67-4C9A-A09B-7F57F1B9E02C}" destId="{D338510C-FBA3-4E13-8481-83A36330FD5E}" srcOrd="0" destOrd="0" presId="urn:microsoft.com/office/officeart/2005/8/layout/default"/>
    <dgm:cxn modelId="{820451F9-0BC5-49E8-9D44-368342AF33C5}" type="presOf" srcId="{E0AF15A9-2D00-4BC6-BA22-8950F644D513}" destId="{07A17AA8-3091-4122-90DE-F79DE35F7309}" srcOrd="0" destOrd="0" presId="urn:microsoft.com/office/officeart/2005/8/layout/default"/>
    <dgm:cxn modelId="{B496BE3D-925A-4582-B188-5F184C9F8E2F}" srcId="{A90690F4-2C67-4C9A-A09B-7F57F1B9E02C}" destId="{7E080056-3DE9-4DCB-85B0-34A7199D83C5}" srcOrd="1" destOrd="0" parTransId="{A368C421-FCFA-48DE-8B4E-8E095000EB29}" sibTransId="{D381631B-04CD-4135-8C85-1553AFE72AB5}"/>
    <dgm:cxn modelId="{91775B55-FD92-4474-81A1-CC7644F8A4BA}" srcId="{A90690F4-2C67-4C9A-A09B-7F57F1B9E02C}" destId="{E0AF15A9-2D00-4BC6-BA22-8950F644D513}" srcOrd="0" destOrd="0" parTransId="{EC4798A0-BE5F-41C1-9AD1-85C9A80B7A4D}" sibTransId="{B66940B8-862C-4627-81C4-56FD5C401789}"/>
    <dgm:cxn modelId="{A3F7EB1E-77FD-4327-996B-2CF198D149DA}" srcId="{A90690F4-2C67-4C9A-A09B-7F57F1B9E02C}" destId="{FD9178CD-2608-4171-971F-9DD471F6C1F1}" srcOrd="4" destOrd="0" parTransId="{85EC7AA6-F334-4C11-8F51-74BB527F073C}" sibTransId="{8E0A8CAE-6749-4004-9335-EFD5D1079F00}"/>
    <dgm:cxn modelId="{6CB0D8AB-8730-459B-B31B-C4D95BAB400C}" type="presOf" srcId="{045AAAA5-30B4-4B20-821D-CCC3E01224A3}" destId="{80962111-CBA4-4434-B75A-4C5B2F6BB8E9}" srcOrd="0" destOrd="0" presId="urn:microsoft.com/office/officeart/2005/8/layout/default"/>
    <dgm:cxn modelId="{4E3C6828-A48E-44CF-B295-26BFECC6AADB}" srcId="{A90690F4-2C67-4C9A-A09B-7F57F1B9E02C}" destId="{045AAAA5-30B4-4B20-821D-CCC3E01224A3}" srcOrd="3" destOrd="0" parTransId="{33D50B4B-3A91-45B6-B0EA-387926B674EE}" sibTransId="{D96C79AA-DE87-4ADB-B202-C10F06B9EB21}"/>
    <dgm:cxn modelId="{804B90FF-E70F-4BCA-A864-8EFBDA930753}" type="presParOf" srcId="{D338510C-FBA3-4E13-8481-83A36330FD5E}" destId="{07A17AA8-3091-4122-90DE-F79DE35F7309}" srcOrd="0" destOrd="0" presId="urn:microsoft.com/office/officeart/2005/8/layout/default"/>
    <dgm:cxn modelId="{35D907A1-1918-44B6-8DF3-58D10226DE01}" type="presParOf" srcId="{D338510C-FBA3-4E13-8481-83A36330FD5E}" destId="{52607C11-BB19-4BA9-B69A-56E696293780}" srcOrd="1" destOrd="0" presId="urn:microsoft.com/office/officeart/2005/8/layout/default"/>
    <dgm:cxn modelId="{49DDD367-CC10-4FE6-A4C4-5DD9B4CECC50}" type="presParOf" srcId="{D338510C-FBA3-4E13-8481-83A36330FD5E}" destId="{E44055B3-6124-422E-B2FD-E03E176338E9}" srcOrd="2" destOrd="0" presId="urn:microsoft.com/office/officeart/2005/8/layout/default"/>
    <dgm:cxn modelId="{BFBED226-7F08-44D1-B11C-9D67B4062982}" type="presParOf" srcId="{D338510C-FBA3-4E13-8481-83A36330FD5E}" destId="{279176EB-11F5-489E-86CD-162D7F9C70B0}" srcOrd="3" destOrd="0" presId="urn:microsoft.com/office/officeart/2005/8/layout/default"/>
    <dgm:cxn modelId="{89C97133-47E0-4343-B32A-EE689DC0125F}" type="presParOf" srcId="{D338510C-FBA3-4E13-8481-83A36330FD5E}" destId="{1580ED27-E4E4-44B8-A3A2-A0FDF5420CA5}" srcOrd="4" destOrd="0" presId="urn:microsoft.com/office/officeart/2005/8/layout/default"/>
    <dgm:cxn modelId="{E3DA3E7C-569A-434B-BE9B-48E6FC517774}" type="presParOf" srcId="{D338510C-FBA3-4E13-8481-83A36330FD5E}" destId="{8F85402E-358C-41FF-A965-E8273B1ECB5A}" srcOrd="5" destOrd="0" presId="urn:microsoft.com/office/officeart/2005/8/layout/default"/>
    <dgm:cxn modelId="{6A9EF8EE-BD7C-47BA-9465-858AB07D6C5B}" type="presParOf" srcId="{D338510C-FBA3-4E13-8481-83A36330FD5E}" destId="{80962111-CBA4-4434-B75A-4C5B2F6BB8E9}" srcOrd="6" destOrd="0" presId="urn:microsoft.com/office/officeart/2005/8/layout/default"/>
    <dgm:cxn modelId="{DB166B4A-BB7B-4FAC-92A2-D29ED6531DB1}" type="presParOf" srcId="{D338510C-FBA3-4E13-8481-83A36330FD5E}" destId="{363A7F21-1C0F-454D-91EC-ABCB5AC8D19E}" srcOrd="7" destOrd="0" presId="urn:microsoft.com/office/officeart/2005/8/layout/default"/>
    <dgm:cxn modelId="{1215E8C2-682B-420C-8A5A-E4A517DFD9FB}" type="presParOf" srcId="{D338510C-FBA3-4E13-8481-83A36330FD5E}" destId="{2A777A7E-DB7B-4C5C-941D-3D0B59F383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0690F4-2C67-4C9A-A09B-7F57F1B9E02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AF15A9-2D00-4BC6-BA22-8950F644D513}">
      <dgm:prSet phldrT="[Texto]" custT="1"/>
      <dgm:spPr/>
      <dgm:t>
        <a:bodyPr/>
        <a:lstStyle/>
        <a:p>
          <a:r>
            <a:rPr lang="es-EC" sz="1800" dirty="0" smtClean="0"/>
            <a:t>El turismo crece constantemente, se debe estar atento a las nuevas tendencias que se originan dentro del campo.</a:t>
          </a:r>
          <a:endParaRPr lang="es-EC" sz="1800" dirty="0"/>
        </a:p>
      </dgm:t>
    </dgm:pt>
    <dgm:pt modelId="{EC4798A0-BE5F-41C1-9AD1-85C9A80B7A4D}" type="parTrans" cxnId="{91775B55-FD92-4474-81A1-CC7644F8A4BA}">
      <dgm:prSet/>
      <dgm:spPr/>
      <dgm:t>
        <a:bodyPr/>
        <a:lstStyle/>
        <a:p>
          <a:endParaRPr lang="es-EC" sz="2000"/>
        </a:p>
      </dgm:t>
    </dgm:pt>
    <dgm:pt modelId="{B66940B8-862C-4627-81C4-56FD5C401789}" type="sibTrans" cxnId="{91775B55-FD92-4474-81A1-CC7644F8A4BA}">
      <dgm:prSet/>
      <dgm:spPr/>
      <dgm:t>
        <a:bodyPr/>
        <a:lstStyle/>
        <a:p>
          <a:endParaRPr lang="es-EC" sz="2000"/>
        </a:p>
      </dgm:t>
    </dgm:pt>
    <dgm:pt modelId="{7E080056-3DE9-4DCB-85B0-34A7199D83C5}">
      <dgm:prSet phldrT="[Texto]" custT="1"/>
      <dgm:spPr/>
      <dgm:t>
        <a:bodyPr/>
        <a:lstStyle/>
        <a:p>
          <a:r>
            <a:rPr lang="es-EC" sz="1800" dirty="0" smtClean="0"/>
            <a:t>Existe interés por parte de los profesionales que trabajan en el sector turístico por cursar un programa de maestría en planificación turística y ecoturismo.</a:t>
          </a:r>
          <a:endParaRPr lang="es-EC" sz="1800" dirty="0"/>
        </a:p>
      </dgm:t>
    </dgm:pt>
    <dgm:pt modelId="{A368C421-FCFA-48DE-8B4E-8E095000EB29}" type="parTrans" cxnId="{B496BE3D-925A-4582-B188-5F184C9F8E2F}">
      <dgm:prSet/>
      <dgm:spPr/>
      <dgm:t>
        <a:bodyPr/>
        <a:lstStyle/>
        <a:p>
          <a:endParaRPr lang="es-EC" sz="2000"/>
        </a:p>
      </dgm:t>
    </dgm:pt>
    <dgm:pt modelId="{D381631B-04CD-4135-8C85-1553AFE72AB5}" type="sibTrans" cxnId="{B496BE3D-925A-4582-B188-5F184C9F8E2F}">
      <dgm:prSet/>
      <dgm:spPr/>
      <dgm:t>
        <a:bodyPr/>
        <a:lstStyle/>
        <a:p>
          <a:endParaRPr lang="es-EC" sz="2000"/>
        </a:p>
      </dgm:t>
    </dgm:pt>
    <dgm:pt modelId="{837EEAB1-E9CC-4470-B5BA-EE67263BA445}">
      <dgm:prSet phldrT="[Texto]" custT="1"/>
      <dgm:spPr/>
      <dgm:t>
        <a:bodyPr/>
        <a:lstStyle/>
        <a:p>
          <a:r>
            <a:rPr lang="es-EC" sz="1800" dirty="0" smtClean="0"/>
            <a:t>El sector privado no considera importante que un profesional posea un título de cuarto nivel en turismo.</a:t>
          </a:r>
          <a:endParaRPr lang="es-EC" sz="1800" dirty="0"/>
        </a:p>
      </dgm:t>
    </dgm:pt>
    <dgm:pt modelId="{AAAB73E1-2ABC-4EB5-8DA6-2FCA5F79DE7E}" type="parTrans" cxnId="{5B0BD3FC-BB48-49FD-A78C-D61F2DF1AE16}">
      <dgm:prSet/>
      <dgm:spPr/>
      <dgm:t>
        <a:bodyPr/>
        <a:lstStyle/>
        <a:p>
          <a:endParaRPr lang="es-EC" sz="2000"/>
        </a:p>
      </dgm:t>
    </dgm:pt>
    <dgm:pt modelId="{1A27CED3-CE50-42E7-9056-5C2E28863BC4}" type="sibTrans" cxnId="{5B0BD3FC-BB48-49FD-A78C-D61F2DF1AE16}">
      <dgm:prSet/>
      <dgm:spPr/>
      <dgm:t>
        <a:bodyPr/>
        <a:lstStyle/>
        <a:p>
          <a:endParaRPr lang="es-EC" sz="2000"/>
        </a:p>
      </dgm:t>
    </dgm:pt>
    <dgm:pt modelId="{045AAAA5-30B4-4B20-821D-CCC3E01224A3}">
      <dgm:prSet phldrT="[Texto]" custT="1"/>
      <dgm:spPr/>
      <dgm:t>
        <a:bodyPr/>
        <a:lstStyle/>
        <a:p>
          <a:r>
            <a:rPr lang="es-EC" sz="1800" dirty="0" smtClean="0"/>
            <a:t>La propuesta del programa de maestría en turismo considera los criterios y opiniones más importantes obtenidos durante la investigación.</a:t>
          </a:r>
          <a:endParaRPr lang="es-EC" sz="1800" dirty="0"/>
        </a:p>
      </dgm:t>
    </dgm:pt>
    <dgm:pt modelId="{33D50B4B-3A91-45B6-B0EA-387926B674EE}" type="parTrans" cxnId="{4E3C6828-A48E-44CF-B295-26BFECC6AADB}">
      <dgm:prSet/>
      <dgm:spPr/>
      <dgm:t>
        <a:bodyPr/>
        <a:lstStyle/>
        <a:p>
          <a:endParaRPr lang="es-EC" sz="2000"/>
        </a:p>
      </dgm:t>
    </dgm:pt>
    <dgm:pt modelId="{D96C79AA-DE87-4ADB-B202-C10F06B9EB21}" type="sibTrans" cxnId="{4E3C6828-A48E-44CF-B295-26BFECC6AADB}">
      <dgm:prSet/>
      <dgm:spPr/>
      <dgm:t>
        <a:bodyPr/>
        <a:lstStyle/>
        <a:p>
          <a:endParaRPr lang="es-EC" sz="2000"/>
        </a:p>
      </dgm:t>
    </dgm:pt>
    <dgm:pt modelId="{D338510C-FBA3-4E13-8481-83A36330FD5E}" type="pres">
      <dgm:prSet presAssocID="{A90690F4-2C67-4C9A-A09B-7F57F1B9E0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A17AA8-3091-4122-90DE-F79DE35F7309}" type="pres">
      <dgm:prSet presAssocID="{E0AF15A9-2D00-4BC6-BA22-8950F644D5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07C11-BB19-4BA9-B69A-56E696293780}" type="pres">
      <dgm:prSet presAssocID="{B66940B8-862C-4627-81C4-56FD5C401789}" presName="sibTrans" presStyleCnt="0"/>
      <dgm:spPr/>
    </dgm:pt>
    <dgm:pt modelId="{E44055B3-6124-422E-B2FD-E03E176338E9}" type="pres">
      <dgm:prSet presAssocID="{7E080056-3DE9-4DCB-85B0-34A7199D83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176EB-11F5-489E-86CD-162D7F9C70B0}" type="pres">
      <dgm:prSet presAssocID="{D381631B-04CD-4135-8C85-1553AFE72AB5}" presName="sibTrans" presStyleCnt="0"/>
      <dgm:spPr/>
    </dgm:pt>
    <dgm:pt modelId="{1580ED27-E4E4-44B8-A3A2-A0FDF5420CA5}" type="pres">
      <dgm:prSet presAssocID="{837EEAB1-E9CC-4470-B5BA-EE67263BA4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5402E-358C-41FF-A965-E8273B1ECB5A}" type="pres">
      <dgm:prSet presAssocID="{1A27CED3-CE50-42E7-9056-5C2E28863BC4}" presName="sibTrans" presStyleCnt="0"/>
      <dgm:spPr/>
    </dgm:pt>
    <dgm:pt modelId="{80962111-CBA4-4434-B75A-4C5B2F6BB8E9}" type="pres">
      <dgm:prSet presAssocID="{045AAAA5-30B4-4B20-821D-CCC3E01224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53C282-51DC-4274-B178-10F018553F1D}" type="presOf" srcId="{A90690F4-2C67-4C9A-A09B-7F57F1B9E02C}" destId="{D338510C-FBA3-4E13-8481-83A36330FD5E}" srcOrd="0" destOrd="0" presId="urn:microsoft.com/office/officeart/2005/8/layout/default"/>
    <dgm:cxn modelId="{1B1E5589-4093-4530-88B6-9E32A0473489}" type="presOf" srcId="{7E080056-3DE9-4DCB-85B0-34A7199D83C5}" destId="{E44055B3-6124-422E-B2FD-E03E176338E9}" srcOrd="0" destOrd="0" presId="urn:microsoft.com/office/officeart/2005/8/layout/default"/>
    <dgm:cxn modelId="{B496BE3D-925A-4582-B188-5F184C9F8E2F}" srcId="{A90690F4-2C67-4C9A-A09B-7F57F1B9E02C}" destId="{7E080056-3DE9-4DCB-85B0-34A7199D83C5}" srcOrd="1" destOrd="0" parTransId="{A368C421-FCFA-48DE-8B4E-8E095000EB29}" sibTransId="{D381631B-04CD-4135-8C85-1553AFE72AB5}"/>
    <dgm:cxn modelId="{26CD5C90-FBDC-441B-9302-58653316AAC5}" type="presOf" srcId="{E0AF15A9-2D00-4BC6-BA22-8950F644D513}" destId="{07A17AA8-3091-4122-90DE-F79DE35F7309}" srcOrd="0" destOrd="0" presId="urn:microsoft.com/office/officeart/2005/8/layout/default"/>
    <dgm:cxn modelId="{5B0BD3FC-BB48-49FD-A78C-D61F2DF1AE16}" srcId="{A90690F4-2C67-4C9A-A09B-7F57F1B9E02C}" destId="{837EEAB1-E9CC-4470-B5BA-EE67263BA445}" srcOrd="2" destOrd="0" parTransId="{AAAB73E1-2ABC-4EB5-8DA6-2FCA5F79DE7E}" sibTransId="{1A27CED3-CE50-42E7-9056-5C2E28863BC4}"/>
    <dgm:cxn modelId="{4E3C6828-A48E-44CF-B295-26BFECC6AADB}" srcId="{A90690F4-2C67-4C9A-A09B-7F57F1B9E02C}" destId="{045AAAA5-30B4-4B20-821D-CCC3E01224A3}" srcOrd="3" destOrd="0" parTransId="{33D50B4B-3A91-45B6-B0EA-387926B674EE}" sibTransId="{D96C79AA-DE87-4ADB-B202-C10F06B9EB21}"/>
    <dgm:cxn modelId="{912EEF41-7AFD-43DB-9818-F3FED0038870}" type="presOf" srcId="{837EEAB1-E9CC-4470-B5BA-EE67263BA445}" destId="{1580ED27-E4E4-44B8-A3A2-A0FDF5420CA5}" srcOrd="0" destOrd="0" presId="urn:microsoft.com/office/officeart/2005/8/layout/default"/>
    <dgm:cxn modelId="{1F0829F6-77DD-4FCB-BA16-F9ADA5F9EB87}" type="presOf" srcId="{045AAAA5-30B4-4B20-821D-CCC3E01224A3}" destId="{80962111-CBA4-4434-B75A-4C5B2F6BB8E9}" srcOrd="0" destOrd="0" presId="urn:microsoft.com/office/officeart/2005/8/layout/default"/>
    <dgm:cxn modelId="{91775B55-FD92-4474-81A1-CC7644F8A4BA}" srcId="{A90690F4-2C67-4C9A-A09B-7F57F1B9E02C}" destId="{E0AF15A9-2D00-4BC6-BA22-8950F644D513}" srcOrd="0" destOrd="0" parTransId="{EC4798A0-BE5F-41C1-9AD1-85C9A80B7A4D}" sibTransId="{B66940B8-862C-4627-81C4-56FD5C401789}"/>
    <dgm:cxn modelId="{6055BB44-74E6-48BD-B4B6-4A325EA30C5A}" type="presParOf" srcId="{D338510C-FBA3-4E13-8481-83A36330FD5E}" destId="{07A17AA8-3091-4122-90DE-F79DE35F7309}" srcOrd="0" destOrd="0" presId="urn:microsoft.com/office/officeart/2005/8/layout/default"/>
    <dgm:cxn modelId="{D6FC2FFB-92CD-4EC0-B265-63D31040740C}" type="presParOf" srcId="{D338510C-FBA3-4E13-8481-83A36330FD5E}" destId="{52607C11-BB19-4BA9-B69A-56E696293780}" srcOrd="1" destOrd="0" presId="urn:microsoft.com/office/officeart/2005/8/layout/default"/>
    <dgm:cxn modelId="{8E5939EE-03DD-46E5-9B30-258CF7C11728}" type="presParOf" srcId="{D338510C-FBA3-4E13-8481-83A36330FD5E}" destId="{E44055B3-6124-422E-B2FD-E03E176338E9}" srcOrd="2" destOrd="0" presId="urn:microsoft.com/office/officeart/2005/8/layout/default"/>
    <dgm:cxn modelId="{9F9C704E-1EAC-4B21-9A9C-D98024849384}" type="presParOf" srcId="{D338510C-FBA3-4E13-8481-83A36330FD5E}" destId="{279176EB-11F5-489E-86CD-162D7F9C70B0}" srcOrd="3" destOrd="0" presId="urn:microsoft.com/office/officeart/2005/8/layout/default"/>
    <dgm:cxn modelId="{AC6F61C3-C900-4A6F-92AC-C8E913811E0A}" type="presParOf" srcId="{D338510C-FBA3-4E13-8481-83A36330FD5E}" destId="{1580ED27-E4E4-44B8-A3A2-A0FDF5420CA5}" srcOrd="4" destOrd="0" presId="urn:microsoft.com/office/officeart/2005/8/layout/default"/>
    <dgm:cxn modelId="{5D90F951-5D82-4274-8A31-1767F6E01C20}" type="presParOf" srcId="{D338510C-FBA3-4E13-8481-83A36330FD5E}" destId="{8F85402E-358C-41FF-A965-E8273B1ECB5A}" srcOrd="5" destOrd="0" presId="urn:microsoft.com/office/officeart/2005/8/layout/default"/>
    <dgm:cxn modelId="{85D29373-2B7A-41BB-9235-6E3A6BF01799}" type="presParOf" srcId="{D338510C-FBA3-4E13-8481-83A36330FD5E}" destId="{80962111-CBA4-4434-B75A-4C5B2F6BB8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6D2FAC-DF96-493C-B725-5315B88969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</dgm:pt>
    <dgm:pt modelId="{12D09B02-544E-403A-8F1F-994B916A471F}">
      <dgm:prSet phldrT="[Texto]"/>
      <dgm:spPr/>
      <dgm:t>
        <a:bodyPr/>
        <a:lstStyle/>
        <a:p>
          <a:r>
            <a:rPr lang="es-ES" dirty="0" smtClean="0"/>
            <a:t>Se recomienda implementar programas educativos, cursos o capacitaciones sobre la importancia del turismo como reactivador de la economía.</a:t>
          </a:r>
          <a:endParaRPr lang="es-EC" dirty="0"/>
        </a:p>
      </dgm:t>
    </dgm:pt>
    <dgm:pt modelId="{EFD50FC5-77C0-4445-AFA1-BA26A4F8A3D5}" type="parTrans" cxnId="{FD80C682-9796-47C0-988D-E094D82AC42A}">
      <dgm:prSet/>
      <dgm:spPr/>
      <dgm:t>
        <a:bodyPr/>
        <a:lstStyle/>
        <a:p>
          <a:endParaRPr lang="es-EC"/>
        </a:p>
      </dgm:t>
    </dgm:pt>
    <dgm:pt modelId="{EE46C4B9-3192-4B30-9EDA-E909B773ABDB}" type="sibTrans" cxnId="{FD80C682-9796-47C0-988D-E094D82AC42A}">
      <dgm:prSet/>
      <dgm:spPr/>
      <dgm:t>
        <a:bodyPr/>
        <a:lstStyle/>
        <a:p>
          <a:endParaRPr lang="es-EC"/>
        </a:p>
      </dgm:t>
    </dgm:pt>
    <dgm:pt modelId="{45C03FC5-C239-4454-9B29-D414CD520928}">
      <dgm:prSet phldrT="[Texto]"/>
      <dgm:spPr/>
      <dgm:t>
        <a:bodyPr/>
        <a:lstStyle/>
        <a:p>
          <a:r>
            <a:rPr lang="es-ES" dirty="0" smtClean="0"/>
            <a:t>Implementar planes educativos que estén alineados a las exigencias sociales y culturales que demande la actividad turística.</a:t>
          </a:r>
          <a:endParaRPr lang="es-EC" dirty="0"/>
        </a:p>
      </dgm:t>
    </dgm:pt>
    <dgm:pt modelId="{283CEB47-87FD-4833-BCC5-7AFEB61B57A3}" type="parTrans" cxnId="{6E2D2A77-93CB-47D0-81BF-2A0456469A67}">
      <dgm:prSet/>
      <dgm:spPr/>
      <dgm:t>
        <a:bodyPr/>
        <a:lstStyle/>
        <a:p>
          <a:endParaRPr lang="es-EC"/>
        </a:p>
      </dgm:t>
    </dgm:pt>
    <dgm:pt modelId="{464CBB8B-19FC-4D5D-A4FA-1C1EA2F89556}" type="sibTrans" cxnId="{6E2D2A77-93CB-47D0-81BF-2A0456469A67}">
      <dgm:prSet/>
      <dgm:spPr/>
      <dgm:t>
        <a:bodyPr/>
        <a:lstStyle/>
        <a:p>
          <a:endParaRPr lang="es-EC"/>
        </a:p>
      </dgm:t>
    </dgm:pt>
    <dgm:pt modelId="{B35159EB-728F-4340-AC6F-BDF201A0DBFD}">
      <dgm:prSet phldrT="[Texto]"/>
      <dgm:spPr/>
      <dgm:t>
        <a:bodyPr/>
        <a:lstStyle/>
        <a:p>
          <a:r>
            <a:rPr lang="es-ES" dirty="0" smtClean="0"/>
            <a:t>Previo a la oferta del programa, se recomienda incorporar profesionales y a especialistas en el área al cuerpo docente.</a:t>
          </a:r>
          <a:endParaRPr lang="es-EC" dirty="0"/>
        </a:p>
      </dgm:t>
    </dgm:pt>
    <dgm:pt modelId="{9D8F0D72-6561-4F3B-B99D-061575684C2F}" type="parTrans" cxnId="{37F3D5F7-2535-444B-91CB-1C244D09E4A1}">
      <dgm:prSet/>
      <dgm:spPr/>
      <dgm:t>
        <a:bodyPr/>
        <a:lstStyle/>
        <a:p>
          <a:endParaRPr lang="es-EC"/>
        </a:p>
      </dgm:t>
    </dgm:pt>
    <dgm:pt modelId="{11644E83-3753-45AD-A109-4834FC750E46}" type="sibTrans" cxnId="{37F3D5F7-2535-444B-91CB-1C244D09E4A1}">
      <dgm:prSet/>
      <dgm:spPr/>
      <dgm:t>
        <a:bodyPr/>
        <a:lstStyle/>
        <a:p>
          <a:endParaRPr lang="es-EC"/>
        </a:p>
      </dgm:t>
    </dgm:pt>
    <dgm:pt modelId="{9AA74A03-B04F-4307-88B0-59872CE8BD99}">
      <dgm:prSet phldrT="[Texto]"/>
      <dgm:spPr/>
      <dgm:t>
        <a:bodyPr/>
        <a:lstStyle/>
        <a:p>
          <a:r>
            <a:rPr lang="es-ES" dirty="0" smtClean="0"/>
            <a:t>Previo a la elaboración del proyecto final del programa de maestría en turismo, se recomienda tomar en cuenta las sugerencias hechas por parte los entrevistados de las empresas.</a:t>
          </a:r>
          <a:endParaRPr lang="es-EC" dirty="0"/>
        </a:p>
      </dgm:t>
    </dgm:pt>
    <dgm:pt modelId="{7EA7A482-495C-4127-9144-4014640E934B}" type="parTrans" cxnId="{83A9051D-0956-43BC-836D-A46F279C7C76}">
      <dgm:prSet/>
      <dgm:spPr/>
      <dgm:t>
        <a:bodyPr/>
        <a:lstStyle/>
        <a:p>
          <a:endParaRPr lang="es-EC"/>
        </a:p>
      </dgm:t>
    </dgm:pt>
    <dgm:pt modelId="{1095616B-3859-4F79-9AF8-03CD17BF05A6}" type="sibTrans" cxnId="{83A9051D-0956-43BC-836D-A46F279C7C76}">
      <dgm:prSet/>
      <dgm:spPr/>
      <dgm:t>
        <a:bodyPr/>
        <a:lstStyle/>
        <a:p>
          <a:endParaRPr lang="es-EC"/>
        </a:p>
      </dgm:t>
    </dgm:pt>
    <dgm:pt modelId="{D2A86FA9-6F40-4E12-8F61-536F33786350}" type="pres">
      <dgm:prSet presAssocID="{0E6D2FAC-DF96-493C-B725-5315B8896992}" presName="diagram" presStyleCnt="0">
        <dgm:presLayoutVars>
          <dgm:dir/>
          <dgm:resizeHandles val="exact"/>
        </dgm:presLayoutVars>
      </dgm:prSet>
      <dgm:spPr/>
    </dgm:pt>
    <dgm:pt modelId="{2DEB6DBF-EE3F-42A4-BAF7-DCA47847B5A3}" type="pres">
      <dgm:prSet presAssocID="{12D09B02-544E-403A-8F1F-994B916A47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C7F1C-5147-43DB-BA41-92DF249E1CA5}" type="pres">
      <dgm:prSet presAssocID="{EE46C4B9-3192-4B30-9EDA-E909B773ABDB}" presName="sibTrans" presStyleCnt="0"/>
      <dgm:spPr/>
    </dgm:pt>
    <dgm:pt modelId="{DD530020-82F9-414E-90BF-D707138F4268}" type="pres">
      <dgm:prSet presAssocID="{45C03FC5-C239-4454-9B29-D414CD5209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484391-8FFF-479D-AC20-969BBF050D40}" type="pres">
      <dgm:prSet presAssocID="{464CBB8B-19FC-4D5D-A4FA-1C1EA2F89556}" presName="sibTrans" presStyleCnt="0"/>
      <dgm:spPr/>
    </dgm:pt>
    <dgm:pt modelId="{A135D19C-6C9F-4111-966C-C572BB0331B7}" type="pres">
      <dgm:prSet presAssocID="{B35159EB-728F-4340-AC6F-BDF201A0DB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9203A8-0A7E-4D0A-914E-5296D3A799C8}" type="pres">
      <dgm:prSet presAssocID="{11644E83-3753-45AD-A109-4834FC750E46}" presName="sibTrans" presStyleCnt="0"/>
      <dgm:spPr/>
    </dgm:pt>
    <dgm:pt modelId="{7EB2C5F4-4056-4127-87FD-8BF595CE89FD}" type="pres">
      <dgm:prSet presAssocID="{9AA74A03-B04F-4307-88B0-59872CE8BD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A9051D-0956-43BC-836D-A46F279C7C76}" srcId="{0E6D2FAC-DF96-493C-B725-5315B8896992}" destId="{9AA74A03-B04F-4307-88B0-59872CE8BD99}" srcOrd="3" destOrd="0" parTransId="{7EA7A482-495C-4127-9144-4014640E934B}" sibTransId="{1095616B-3859-4F79-9AF8-03CD17BF05A6}"/>
    <dgm:cxn modelId="{C7683C86-5EFC-445C-B53A-25D85F3FC725}" type="presOf" srcId="{0E6D2FAC-DF96-493C-B725-5315B8896992}" destId="{D2A86FA9-6F40-4E12-8F61-536F33786350}" srcOrd="0" destOrd="0" presId="urn:microsoft.com/office/officeart/2005/8/layout/default"/>
    <dgm:cxn modelId="{FD80C682-9796-47C0-988D-E094D82AC42A}" srcId="{0E6D2FAC-DF96-493C-B725-5315B8896992}" destId="{12D09B02-544E-403A-8F1F-994B916A471F}" srcOrd="0" destOrd="0" parTransId="{EFD50FC5-77C0-4445-AFA1-BA26A4F8A3D5}" sibTransId="{EE46C4B9-3192-4B30-9EDA-E909B773ABDB}"/>
    <dgm:cxn modelId="{37F3D5F7-2535-444B-91CB-1C244D09E4A1}" srcId="{0E6D2FAC-DF96-493C-B725-5315B8896992}" destId="{B35159EB-728F-4340-AC6F-BDF201A0DBFD}" srcOrd="2" destOrd="0" parTransId="{9D8F0D72-6561-4F3B-B99D-061575684C2F}" sibTransId="{11644E83-3753-45AD-A109-4834FC750E46}"/>
    <dgm:cxn modelId="{E8D83D13-9EBC-425B-9369-35B5ACED71E9}" type="presOf" srcId="{B35159EB-728F-4340-AC6F-BDF201A0DBFD}" destId="{A135D19C-6C9F-4111-966C-C572BB0331B7}" srcOrd="0" destOrd="0" presId="urn:microsoft.com/office/officeart/2005/8/layout/default"/>
    <dgm:cxn modelId="{6E2D2A77-93CB-47D0-81BF-2A0456469A67}" srcId="{0E6D2FAC-DF96-493C-B725-5315B8896992}" destId="{45C03FC5-C239-4454-9B29-D414CD520928}" srcOrd="1" destOrd="0" parTransId="{283CEB47-87FD-4833-BCC5-7AFEB61B57A3}" sibTransId="{464CBB8B-19FC-4D5D-A4FA-1C1EA2F89556}"/>
    <dgm:cxn modelId="{C250166C-3157-4724-8BEB-04048C0F5712}" type="presOf" srcId="{12D09B02-544E-403A-8F1F-994B916A471F}" destId="{2DEB6DBF-EE3F-42A4-BAF7-DCA47847B5A3}" srcOrd="0" destOrd="0" presId="urn:microsoft.com/office/officeart/2005/8/layout/default"/>
    <dgm:cxn modelId="{8A697BD4-E1A4-48FE-AA15-9C9D4B0BFF8D}" type="presOf" srcId="{45C03FC5-C239-4454-9B29-D414CD520928}" destId="{DD530020-82F9-414E-90BF-D707138F4268}" srcOrd="0" destOrd="0" presId="urn:microsoft.com/office/officeart/2005/8/layout/default"/>
    <dgm:cxn modelId="{2CDB64E8-D758-48F7-8D70-A477EF023EF4}" type="presOf" srcId="{9AA74A03-B04F-4307-88B0-59872CE8BD99}" destId="{7EB2C5F4-4056-4127-87FD-8BF595CE89FD}" srcOrd="0" destOrd="0" presId="urn:microsoft.com/office/officeart/2005/8/layout/default"/>
    <dgm:cxn modelId="{6EF1E2AF-5800-4005-BB85-D615BDC587FE}" type="presParOf" srcId="{D2A86FA9-6F40-4E12-8F61-536F33786350}" destId="{2DEB6DBF-EE3F-42A4-BAF7-DCA47847B5A3}" srcOrd="0" destOrd="0" presId="urn:microsoft.com/office/officeart/2005/8/layout/default"/>
    <dgm:cxn modelId="{49A19F65-53C9-4583-99C9-0A5D8BA77580}" type="presParOf" srcId="{D2A86FA9-6F40-4E12-8F61-536F33786350}" destId="{87CC7F1C-5147-43DB-BA41-92DF249E1CA5}" srcOrd="1" destOrd="0" presId="urn:microsoft.com/office/officeart/2005/8/layout/default"/>
    <dgm:cxn modelId="{992B5013-AEED-441C-B413-031933E3A437}" type="presParOf" srcId="{D2A86FA9-6F40-4E12-8F61-536F33786350}" destId="{DD530020-82F9-414E-90BF-D707138F4268}" srcOrd="2" destOrd="0" presId="urn:microsoft.com/office/officeart/2005/8/layout/default"/>
    <dgm:cxn modelId="{A74FCB66-5A0B-4910-8D91-6F5BAB416849}" type="presParOf" srcId="{D2A86FA9-6F40-4E12-8F61-536F33786350}" destId="{C9484391-8FFF-479D-AC20-969BBF050D40}" srcOrd="3" destOrd="0" presId="urn:microsoft.com/office/officeart/2005/8/layout/default"/>
    <dgm:cxn modelId="{35D4002B-5128-4DA3-8DA7-27D459DDC098}" type="presParOf" srcId="{D2A86FA9-6F40-4E12-8F61-536F33786350}" destId="{A135D19C-6C9F-4111-966C-C572BB0331B7}" srcOrd="4" destOrd="0" presId="urn:microsoft.com/office/officeart/2005/8/layout/default"/>
    <dgm:cxn modelId="{668C6D83-607A-4F61-8462-09C8FE372E26}" type="presParOf" srcId="{D2A86FA9-6F40-4E12-8F61-536F33786350}" destId="{C09203A8-0A7E-4D0A-914E-5296D3A799C8}" srcOrd="5" destOrd="0" presId="urn:microsoft.com/office/officeart/2005/8/layout/default"/>
    <dgm:cxn modelId="{330BC907-8088-491C-B733-69624A7216CB}" type="presParOf" srcId="{D2A86FA9-6F40-4E12-8F61-536F33786350}" destId="{7EB2C5F4-4056-4127-87FD-8BF595CE89F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B4B73-1390-43C5-8D6E-96F0EA92A3E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6C4D508-8446-4893-9FE5-B63836ADFEE5}">
      <dgm:prSet phldrT="[Texto]" custT="1"/>
      <dgm:spPr/>
      <dgm:t>
        <a:bodyPr/>
        <a:lstStyle/>
        <a:p>
          <a:r>
            <a:rPr lang="es-EC" sz="2400" dirty="0" smtClean="0"/>
            <a:t>Turismo toma más fuerza</a:t>
          </a:r>
          <a:endParaRPr lang="es-EC" sz="2400" dirty="0"/>
        </a:p>
      </dgm:t>
    </dgm:pt>
    <dgm:pt modelId="{865B15B2-2082-4235-B253-029412604E87}" type="parTrans" cxnId="{CD73D7E2-093A-4A8F-9332-0184C3114D16}">
      <dgm:prSet/>
      <dgm:spPr/>
      <dgm:t>
        <a:bodyPr/>
        <a:lstStyle/>
        <a:p>
          <a:endParaRPr lang="es-EC" sz="2400"/>
        </a:p>
      </dgm:t>
    </dgm:pt>
    <dgm:pt modelId="{633EAE42-44F4-469C-A6F7-52331C1B6F54}" type="sibTrans" cxnId="{CD73D7E2-093A-4A8F-9332-0184C3114D16}">
      <dgm:prSet/>
      <dgm:spPr/>
      <dgm:t>
        <a:bodyPr/>
        <a:lstStyle/>
        <a:p>
          <a:endParaRPr lang="es-EC" sz="2400"/>
        </a:p>
      </dgm:t>
    </dgm:pt>
    <dgm:pt modelId="{F1D900EE-8363-48ED-B646-45726C111210}">
      <dgm:prSet phldrT="[Texto]" custT="1"/>
      <dgm:spPr/>
      <dgm:t>
        <a:bodyPr/>
        <a:lstStyle/>
        <a:p>
          <a:r>
            <a:rPr lang="es-EC" sz="2400" dirty="0" smtClean="0"/>
            <a:t>Reactivador de la economía</a:t>
          </a:r>
          <a:endParaRPr lang="es-EC" sz="2400" dirty="0"/>
        </a:p>
      </dgm:t>
    </dgm:pt>
    <dgm:pt modelId="{06504584-C83A-4F3A-922F-786BEDDAA5DC}" type="parTrans" cxnId="{E48F8C1A-AA55-4372-9AD9-13DA4FD37059}">
      <dgm:prSet/>
      <dgm:spPr/>
      <dgm:t>
        <a:bodyPr/>
        <a:lstStyle/>
        <a:p>
          <a:endParaRPr lang="es-EC" sz="2400"/>
        </a:p>
      </dgm:t>
    </dgm:pt>
    <dgm:pt modelId="{929AA725-9C2C-4591-8C66-333238FFC89A}" type="sibTrans" cxnId="{E48F8C1A-AA55-4372-9AD9-13DA4FD37059}">
      <dgm:prSet/>
      <dgm:spPr/>
      <dgm:t>
        <a:bodyPr/>
        <a:lstStyle/>
        <a:p>
          <a:endParaRPr lang="es-EC" sz="2400"/>
        </a:p>
      </dgm:t>
    </dgm:pt>
    <dgm:pt modelId="{795809B4-3EE7-4D5E-A0ED-FEAB4B35DCB2}">
      <dgm:prSet phldrT="[Texto]" custT="1"/>
      <dgm:spPr/>
      <dgm:t>
        <a:bodyPr/>
        <a:lstStyle/>
        <a:p>
          <a:r>
            <a:rPr lang="es-EC" sz="2400" dirty="0" smtClean="0"/>
            <a:t>Creación de programas de estudio</a:t>
          </a:r>
          <a:endParaRPr lang="es-EC" sz="2400" dirty="0"/>
        </a:p>
      </dgm:t>
    </dgm:pt>
    <dgm:pt modelId="{97270CFF-19A2-4BE4-9DDC-EF3EDB0F888C}" type="parTrans" cxnId="{4957B277-ED35-4540-9200-E5406601CBB1}">
      <dgm:prSet/>
      <dgm:spPr/>
      <dgm:t>
        <a:bodyPr/>
        <a:lstStyle/>
        <a:p>
          <a:endParaRPr lang="es-EC" sz="2400"/>
        </a:p>
      </dgm:t>
    </dgm:pt>
    <dgm:pt modelId="{A696A5B9-D78B-445D-B7F0-5E7E85A6FAD4}" type="sibTrans" cxnId="{4957B277-ED35-4540-9200-E5406601CBB1}">
      <dgm:prSet/>
      <dgm:spPr/>
      <dgm:t>
        <a:bodyPr/>
        <a:lstStyle/>
        <a:p>
          <a:endParaRPr lang="es-EC" sz="2400"/>
        </a:p>
      </dgm:t>
    </dgm:pt>
    <dgm:pt modelId="{AC07E121-CC25-4230-9B7A-77D8095539F7}">
      <dgm:prSet phldrT="[Texto]" custT="1"/>
      <dgm:spPr/>
      <dgm:t>
        <a:bodyPr/>
        <a:lstStyle/>
        <a:p>
          <a:r>
            <a:rPr lang="es-EC" sz="2400" dirty="0" smtClean="0"/>
            <a:t>Maestría en Turismo</a:t>
          </a:r>
          <a:endParaRPr lang="es-EC" sz="2400" dirty="0"/>
        </a:p>
      </dgm:t>
    </dgm:pt>
    <dgm:pt modelId="{14881B46-5AA7-4609-9C5D-9682BF85EE46}" type="parTrans" cxnId="{F6706372-9A66-4018-94C6-233770D1BBE5}">
      <dgm:prSet/>
      <dgm:spPr/>
      <dgm:t>
        <a:bodyPr/>
        <a:lstStyle/>
        <a:p>
          <a:endParaRPr lang="es-EC" sz="2400"/>
        </a:p>
      </dgm:t>
    </dgm:pt>
    <dgm:pt modelId="{CE4A5830-B1DB-4267-84BE-FB63E0673753}" type="sibTrans" cxnId="{F6706372-9A66-4018-94C6-233770D1BBE5}">
      <dgm:prSet/>
      <dgm:spPr/>
      <dgm:t>
        <a:bodyPr/>
        <a:lstStyle/>
        <a:p>
          <a:endParaRPr lang="es-EC" sz="2400"/>
        </a:p>
      </dgm:t>
    </dgm:pt>
    <dgm:pt modelId="{ECF57686-A162-45CE-A983-1514C8618777}" type="pres">
      <dgm:prSet presAssocID="{3AEB4B73-1390-43C5-8D6E-96F0EA92A3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10F5AF2-0B73-48B8-A717-865C4104ABCE}" type="pres">
      <dgm:prSet presAssocID="{46C4D508-8446-4893-9FE5-B63836ADFEE5}" presName="composite" presStyleCnt="0"/>
      <dgm:spPr/>
    </dgm:pt>
    <dgm:pt modelId="{11A04998-1FDE-482E-B065-342677EAF02F}" type="pres">
      <dgm:prSet presAssocID="{46C4D508-8446-4893-9FE5-B63836ADFEE5}" presName="LShape" presStyleLbl="alignNode1" presStyleIdx="0" presStyleCnt="7"/>
      <dgm:spPr/>
    </dgm:pt>
    <dgm:pt modelId="{8E0BF924-4FFF-4184-AC66-A715AF7D536E}" type="pres">
      <dgm:prSet presAssocID="{46C4D508-8446-4893-9FE5-B63836ADFEE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8F346E-CDF5-4F34-954E-FAEF92F43459}" type="pres">
      <dgm:prSet presAssocID="{46C4D508-8446-4893-9FE5-B63836ADFEE5}" presName="Triangle" presStyleLbl="alignNode1" presStyleIdx="1" presStyleCnt="7"/>
      <dgm:spPr/>
    </dgm:pt>
    <dgm:pt modelId="{9249EC18-E163-4037-82FC-FA2E0A938062}" type="pres">
      <dgm:prSet presAssocID="{633EAE42-44F4-469C-A6F7-52331C1B6F54}" presName="sibTrans" presStyleCnt="0"/>
      <dgm:spPr/>
    </dgm:pt>
    <dgm:pt modelId="{AB6F5C7E-7463-4650-83C7-361D7A644C02}" type="pres">
      <dgm:prSet presAssocID="{633EAE42-44F4-469C-A6F7-52331C1B6F54}" presName="space" presStyleCnt="0"/>
      <dgm:spPr/>
    </dgm:pt>
    <dgm:pt modelId="{92539F03-4F6C-4FD7-9D1C-EF8DE1E60CAE}" type="pres">
      <dgm:prSet presAssocID="{F1D900EE-8363-48ED-B646-45726C111210}" presName="composite" presStyleCnt="0"/>
      <dgm:spPr/>
    </dgm:pt>
    <dgm:pt modelId="{56750605-B188-4290-96C7-4F1BCFF2FA40}" type="pres">
      <dgm:prSet presAssocID="{F1D900EE-8363-48ED-B646-45726C111210}" presName="LShape" presStyleLbl="alignNode1" presStyleIdx="2" presStyleCnt="7"/>
      <dgm:spPr/>
    </dgm:pt>
    <dgm:pt modelId="{23F0B795-9FAB-4E99-A09D-8D0DE533CABC}" type="pres">
      <dgm:prSet presAssocID="{F1D900EE-8363-48ED-B646-45726C11121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3A140-4971-4C2D-8FD7-1A1E85B54A8A}" type="pres">
      <dgm:prSet presAssocID="{F1D900EE-8363-48ED-B646-45726C111210}" presName="Triangle" presStyleLbl="alignNode1" presStyleIdx="3" presStyleCnt="7"/>
      <dgm:spPr/>
    </dgm:pt>
    <dgm:pt modelId="{00401194-9C3C-4C1E-BCEB-C0BFF0A7959E}" type="pres">
      <dgm:prSet presAssocID="{929AA725-9C2C-4591-8C66-333238FFC89A}" presName="sibTrans" presStyleCnt="0"/>
      <dgm:spPr/>
    </dgm:pt>
    <dgm:pt modelId="{9CEFF730-7AA8-4D03-94A4-15B44541338F}" type="pres">
      <dgm:prSet presAssocID="{929AA725-9C2C-4591-8C66-333238FFC89A}" presName="space" presStyleCnt="0"/>
      <dgm:spPr/>
    </dgm:pt>
    <dgm:pt modelId="{283AA2EF-4DC4-4404-BD12-22A5E18E664A}" type="pres">
      <dgm:prSet presAssocID="{795809B4-3EE7-4D5E-A0ED-FEAB4B35DCB2}" presName="composite" presStyleCnt="0"/>
      <dgm:spPr/>
    </dgm:pt>
    <dgm:pt modelId="{0D06A229-EBF5-42BF-A6A4-5D3A0F685DB8}" type="pres">
      <dgm:prSet presAssocID="{795809B4-3EE7-4D5E-A0ED-FEAB4B35DCB2}" presName="LShape" presStyleLbl="alignNode1" presStyleIdx="4" presStyleCnt="7"/>
      <dgm:spPr/>
    </dgm:pt>
    <dgm:pt modelId="{52C351E2-10CD-4E16-AE21-EA41333C0CB1}" type="pres">
      <dgm:prSet presAssocID="{795809B4-3EE7-4D5E-A0ED-FEAB4B35DCB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F3C605-3F4E-48C2-9F20-B773AB792FB4}" type="pres">
      <dgm:prSet presAssocID="{795809B4-3EE7-4D5E-A0ED-FEAB4B35DCB2}" presName="Triangle" presStyleLbl="alignNode1" presStyleIdx="5" presStyleCnt="7"/>
      <dgm:spPr/>
    </dgm:pt>
    <dgm:pt modelId="{BD2874DC-DBBF-44FC-B325-C0AA475F4C96}" type="pres">
      <dgm:prSet presAssocID="{A696A5B9-D78B-445D-B7F0-5E7E85A6FAD4}" presName="sibTrans" presStyleCnt="0"/>
      <dgm:spPr/>
    </dgm:pt>
    <dgm:pt modelId="{178B5FCA-B904-49B9-9805-7B357B400CC1}" type="pres">
      <dgm:prSet presAssocID="{A696A5B9-D78B-445D-B7F0-5E7E85A6FAD4}" presName="space" presStyleCnt="0"/>
      <dgm:spPr/>
    </dgm:pt>
    <dgm:pt modelId="{1AB4DDBC-16A2-4241-9218-71B67B7F3086}" type="pres">
      <dgm:prSet presAssocID="{AC07E121-CC25-4230-9B7A-77D8095539F7}" presName="composite" presStyleCnt="0"/>
      <dgm:spPr/>
    </dgm:pt>
    <dgm:pt modelId="{446E4844-285A-4A21-872C-2EF6B09EDFC7}" type="pres">
      <dgm:prSet presAssocID="{AC07E121-CC25-4230-9B7A-77D8095539F7}" presName="LShape" presStyleLbl="alignNode1" presStyleIdx="6" presStyleCnt="7"/>
      <dgm:spPr/>
    </dgm:pt>
    <dgm:pt modelId="{7AED8425-A66F-4D48-B872-E0303498D21B}" type="pres">
      <dgm:prSet presAssocID="{AC07E121-CC25-4230-9B7A-77D8095539F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57B277-ED35-4540-9200-E5406601CBB1}" srcId="{3AEB4B73-1390-43C5-8D6E-96F0EA92A3E4}" destId="{795809B4-3EE7-4D5E-A0ED-FEAB4B35DCB2}" srcOrd="2" destOrd="0" parTransId="{97270CFF-19A2-4BE4-9DDC-EF3EDB0F888C}" sibTransId="{A696A5B9-D78B-445D-B7F0-5E7E85A6FAD4}"/>
    <dgm:cxn modelId="{8FB60E19-3E68-488D-ABAF-187E646FB109}" type="presOf" srcId="{3AEB4B73-1390-43C5-8D6E-96F0EA92A3E4}" destId="{ECF57686-A162-45CE-A983-1514C8618777}" srcOrd="0" destOrd="0" presId="urn:microsoft.com/office/officeart/2009/3/layout/StepUpProcess"/>
    <dgm:cxn modelId="{EF6A0C19-DB18-4E4F-81CE-144D2C65F67E}" type="presOf" srcId="{795809B4-3EE7-4D5E-A0ED-FEAB4B35DCB2}" destId="{52C351E2-10CD-4E16-AE21-EA41333C0CB1}" srcOrd="0" destOrd="0" presId="urn:microsoft.com/office/officeart/2009/3/layout/StepUpProcess"/>
    <dgm:cxn modelId="{F6706372-9A66-4018-94C6-233770D1BBE5}" srcId="{3AEB4B73-1390-43C5-8D6E-96F0EA92A3E4}" destId="{AC07E121-CC25-4230-9B7A-77D8095539F7}" srcOrd="3" destOrd="0" parTransId="{14881B46-5AA7-4609-9C5D-9682BF85EE46}" sibTransId="{CE4A5830-B1DB-4267-84BE-FB63E0673753}"/>
    <dgm:cxn modelId="{CD73D7E2-093A-4A8F-9332-0184C3114D16}" srcId="{3AEB4B73-1390-43C5-8D6E-96F0EA92A3E4}" destId="{46C4D508-8446-4893-9FE5-B63836ADFEE5}" srcOrd="0" destOrd="0" parTransId="{865B15B2-2082-4235-B253-029412604E87}" sibTransId="{633EAE42-44F4-469C-A6F7-52331C1B6F54}"/>
    <dgm:cxn modelId="{96BF8C40-916D-4E16-980D-0E17519BD41B}" type="presOf" srcId="{F1D900EE-8363-48ED-B646-45726C111210}" destId="{23F0B795-9FAB-4E99-A09D-8D0DE533CABC}" srcOrd="0" destOrd="0" presId="urn:microsoft.com/office/officeart/2009/3/layout/StepUpProcess"/>
    <dgm:cxn modelId="{54EE9867-AB92-492E-ADCE-D023A95D6DB8}" type="presOf" srcId="{AC07E121-CC25-4230-9B7A-77D8095539F7}" destId="{7AED8425-A66F-4D48-B872-E0303498D21B}" srcOrd="0" destOrd="0" presId="urn:microsoft.com/office/officeart/2009/3/layout/StepUpProcess"/>
    <dgm:cxn modelId="{C8098971-B4C0-4642-9367-05FFC28D8E52}" type="presOf" srcId="{46C4D508-8446-4893-9FE5-B63836ADFEE5}" destId="{8E0BF924-4FFF-4184-AC66-A715AF7D536E}" srcOrd="0" destOrd="0" presId="urn:microsoft.com/office/officeart/2009/3/layout/StepUpProcess"/>
    <dgm:cxn modelId="{E48F8C1A-AA55-4372-9AD9-13DA4FD37059}" srcId="{3AEB4B73-1390-43C5-8D6E-96F0EA92A3E4}" destId="{F1D900EE-8363-48ED-B646-45726C111210}" srcOrd="1" destOrd="0" parTransId="{06504584-C83A-4F3A-922F-786BEDDAA5DC}" sibTransId="{929AA725-9C2C-4591-8C66-333238FFC89A}"/>
    <dgm:cxn modelId="{7B3266E2-6607-4307-BD91-B3C3BE8D06AF}" type="presParOf" srcId="{ECF57686-A162-45CE-A983-1514C8618777}" destId="{210F5AF2-0B73-48B8-A717-865C4104ABCE}" srcOrd="0" destOrd="0" presId="urn:microsoft.com/office/officeart/2009/3/layout/StepUpProcess"/>
    <dgm:cxn modelId="{32987616-D93B-42FE-A789-BD8E5C81632B}" type="presParOf" srcId="{210F5AF2-0B73-48B8-A717-865C4104ABCE}" destId="{11A04998-1FDE-482E-B065-342677EAF02F}" srcOrd="0" destOrd="0" presId="urn:microsoft.com/office/officeart/2009/3/layout/StepUpProcess"/>
    <dgm:cxn modelId="{BDBBE27A-1310-4716-96F0-DFAD8CA2BF1F}" type="presParOf" srcId="{210F5AF2-0B73-48B8-A717-865C4104ABCE}" destId="{8E0BF924-4FFF-4184-AC66-A715AF7D536E}" srcOrd="1" destOrd="0" presId="urn:microsoft.com/office/officeart/2009/3/layout/StepUpProcess"/>
    <dgm:cxn modelId="{9E676621-554C-4337-9317-9B27DAE47907}" type="presParOf" srcId="{210F5AF2-0B73-48B8-A717-865C4104ABCE}" destId="{FA8F346E-CDF5-4F34-954E-FAEF92F43459}" srcOrd="2" destOrd="0" presId="urn:microsoft.com/office/officeart/2009/3/layout/StepUpProcess"/>
    <dgm:cxn modelId="{39764B76-9493-42B6-A851-0AF1244F1C06}" type="presParOf" srcId="{ECF57686-A162-45CE-A983-1514C8618777}" destId="{9249EC18-E163-4037-82FC-FA2E0A938062}" srcOrd="1" destOrd="0" presId="urn:microsoft.com/office/officeart/2009/3/layout/StepUpProcess"/>
    <dgm:cxn modelId="{5E61EC51-B2E3-4383-A3EC-6ED81F730CDE}" type="presParOf" srcId="{9249EC18-E163-4037-82FC-FA2E0A938062}" destId="{AB6F5C7E-7463-4650-83C7-361D7A644C02}" srcOrd="0" destOrd="0" presId="urn:microsoft.com/office/officeart/2009/3/layout/StepUpProcess"/>
    <dgm:cxn modelId="{DFE0A946-9DDC-46D3-A4A6-B1FC2444A7ED}" type="presParOf" srcId="{ECF57686-A162-45CE-A983-1514C8618777}" destId="{92539F03-4F6C-4FD7-9D1C-EF8DE1E60CAE}" srcOrd="2" destOrd="0" presId="urn:microsoft.com/office/officeart/2009/3/layout/StepUpProcess"/>
    <dgm:cxn modelId="{D785B0D6-3B49-444C-AA3D-4F830AE7B097}" type="presParOf" srcId="{92539F03-4F6C-4FD7-9D1C-EF8DE1E60CAE}" destId="{56750605-B188-4290-96C7-4F1BCFF2FA40}" srcOrd="0" destOrd="0" presId="urn:microsoft.com/office/officeart/2009/3/layout/StepUpProcess"/>
    <dgm:cxn modelId="{94058A16-D268-4592-9869-211D921DB767}" type="presParOf" srcId="{92539F03-4F6C-4FD7-9D1C-EF8DE1E60CAE}" destId="{23F0B795-9FAB-4E99-A09D-8D0DE533CABC}" srcOrd="1" destOrd="0" presId="urn:microsoft.com/office/officeart/2009/3/layout/StepUpProcess"/>
    <dgm:cxn modelId="{D4327F80-EB2F-422B-AB8A-ED1FB604D5E4}" type="presParOf" srcId="{92539F03-4F6C-4FD7-9D1C-EF8DE1E60CAE}" destId="{53F3A140-4971-4C2D-8FD7-1A1E85B54A8A}" srcOrd="2" destOrd="0" presId="urn:microsoft.com/office/officeart/2009/3/layout/StepUpProcess"/>
    <dgm:cxn modelId="{FD57B06B-9C91-4010-8342-D4ECA8AAE105}" type="presParOf" srcId="{ECF57686-A162-45CE-A983-1514C8618777}" destId="{00401194-9C3C-4C1E-BCEB-C0BFF0A7959E}" srcOrd="3" destOrd="0" presId="urn:microsoft.com/office/officeart/2009/3/layout/StepUpProcess"/>
    <dgm:cxn modelId="{4B762001-DD78-4C47-8ADB-FF802428613E}" type="presParOf" srcId="{00401194-9C3C-4C1E-BCEB-C0BFF0A7959E}" destId="{9CEFF730-7AA8-4D03-94A4-15B44541338F}" srcOrd="0" destOrd="0" presId="urn:microsoft.com/office/officeart/2009/3/layout/StepUpProcess"/>
    <dgm:cxn modelId="{972415C1-FEC3-4CF7-8BA7-76B86ADFD5C0}" type="presParOf" srcId="{ECF57686-A162-45CE-A983-1514C8618777}" destId="{283AA2EF-4DC4-4404-BD12-22A5E18E664A}" srcOrd="4" destOrd="0" presId="urn:microsoft.com/office/officeart/2009/3/layout/StepUpProcess"/>
    <dgm:cxn modelId="{CD9552CC-0DA3-44A6-B7FD-D5C51C6CEBC0}" type="presParOf" srcId="{283AA2EF-4DC4-4404-BD12-22A5E18E664A}" destId="{0D06A229-EBF5-42BF-A6A4-5D3A0F685DB8}" srcOrd="0" destOrd="0" presId="urn:microsoft.com/office/officeart/2009/3/layout/StepUpProcess"/>
    <dgm:cxn modelId="{F96A8748-085D-4CB7-A662-6C7BEA5716CF}" type="presParOf" srcId="{283AA2EF-4DC4-4404-BD12-22A5E18E664A}" destId="{52C351E2-10CD-4E16-AE21-EA41333C0CB1}" srcOrd="1" destOrd="0" presId="urn:microsoft.com/office/officeart/2009/3/layout/StepUpProcess"/>
    <dgm:cxn modelId="{20346211-BB46-46A3-8411-1D3C0C328447}" type="presParOf" srcId="{283AA2EF-4DC4-4404-BD12-22A5E18E664A}" destId="{DAF3C605-3F4E-48C2-9F20-B773AB792FB4}" srcOrd="2" destOrd="0" presId="urn:microsoft.com/office/officeart/2009/3/layout/StepUpProcess"/>
    <dgm:cxn modelId="{2051443D-ACC2-4100-A340-E7E7091031D3}" type="presParOf" srcId="{ECF57686-A162-45CE-A983-1514C8618777}" destId="{BD2874DC-DBBF-44FC-B325-C0AA475F4C96}" srcOrd="5" destOrd="0" presId="urn:microsoft.com/office/officeart/2009/3/layout/StepUpProcess"/>
    <dgm:cxn modelId="{7A0DFD76-D6B0-49C6-BACF-3DC5DF4F1D3D}" type="presParOf" srcId="{BD2874DC-DBBF-44FC-B325-C0AA475F4C96}" destId="{178B5FCA-B904-49B9-9805-7B357B400CC1}" srcOrd="0" destOrd="0" presId="urn:microsoft.com/office/officeart/2009/3/layout/StepUpProcess"/>
    <dgm:cxn modelId="{D4EC3079-952A-43D0-96B6-DC80739D9F13}" type="presParOf" srcId="{ECF57686-A162-45CE-A983-1514C8618777}" destId="{1AB4DDBC-16A2-4241-9218-71B67B7F3086}" srcOrd="6" destOrd="0" presId="urn:microsoft.com/office/officeart/2009/3/layout/StepUpProcess"/>
    <dgm:cxn modelId="{32F70767-8001-4EF5-A02B-F775D1D1F795}" type="presParOf" srcId="{1AB4DDBC-16A2-4241-9218-71B67B7F3086}" destId="{446E4844-285A-4A21-872C-2EF6B09EDFC7}" srcOrd="0" destOrd="0" presId="urn:microsoft.com/office/officeart/2009/3/layout/StepUpProcess"/>
    <dgm:cxn modelId="{CC7BA52E-D44A-4DE5-A92E-540A11B69575}" type="presParOf" srcId="{1AB4DDBC-16A2-4241-9218-71B67B7F3086}" destId="{7AED8425-A66F-4D48-B872-E0303498D2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28EEE-4DB4-4390-B777-666953A1933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8509276-9E55-497E-B039-A20FC9E6680B}">
      <dgm:prSet phldrT="[Texto]" custT="1"/>
      <dgm:spPr/>
      <dgm:t>
        <a:bodyPr/>
        <a:lstStyle/>
        <a:p>
          <a:r>
            <a:rPr lang="es-EC" sz="3200" b="1" dirty="0" smtClean="0"/>
            <a:t>Objetivo General</a:t>
          </a:r>
          <a:endParaRPr lang="es-EC" sz="3200" b="1" dirty="0"/>
        </a:p>
      </dgm:t>
    </dgm:pt>
    <dgm:pt modelId="{6F2C5887-0FCE-43CD-87E6-40BD8447C7D4}" type="parTrans" cxnId="{AB29E9F9-6205-4518-B80C-1C49056F4772}">
      <dgm:prSet/>
      <dgm:spPr/>
      <dgm:t>
        <a:bodyPr/>
        <a:lstStyle/>
        <a:p>
          <a:endParaRPr lang="es-EC"/>
        </a:p>
      </dgm:t>
    </dgm:pt>
    <dgm:pt modelId="{74277C67-A827-412A-AD78-FF741D4C6BA9}" type="sibTrans" cxnId="{AB29E9F9-6205-4518-B80C-1C49056F4772}">
      <dgm:prSet/>
      <dgm:spPr/>
      <dgm:t>
        <a:bodyPr/>
        <a:lstStyle/>
        <a:p>
          <a:endParaRPr lang="es-EC"/>
        </a:p>
      </dgm:t>
    </dgm:pt>
    <dgm:pt modelId="{2A0995BC-2433-47BD-8926-F2E1BF007BC2}">
      <dgm:prSet phldrT="[Texto]" custT="1"/>
      <dgm:spPr/>
      <dgm:t>
        <a:bodyPr/>
        <a:lstStyle/>
        <a:p>
          <a:r>
            <a:rPr lang="es-ES" sz="2000" dirty="0" smtClean="0"/>
            <a:t>Realizar un análisis de mercado para el diseño de contenidos del programa de Maestría en Turismo de la Universidad de las Fuerzas Armadas ESPE, para el año 2014.</a:t>
          </a:r>
          <a:endParaRPr lang="es-EC" sz="2000" dirty="0"/>
        </a:p>
      </dgm:t>
    </dgm:pt>
    <dgm:pt modelId="{FC8E81AC-E405-4F60-AF2F-396027224431}" type="parTrans" cxnId="{C8F7B40D-1ED4-44BA-AB38-E5E29A8E790B}">
      <dgm:prSet/>
      <dgm:spPr/>
      <dgm:t>
        <a:bodyPr/>
        <a:lstStyle/>
        <a:p>
          <a:endParaRPr lang="es-EC"/>
        </a:p>
      </dgm:t>
    </dgm:pt>
    <dgm:pt modelId="{20DC218D-F413-47B0-A78D-9A43FE2EA0D9}" type="sibTrans" cxnId="{C8F7B40D-1ED4-44BA-AB38-E5E29A8E790B}">
      <dgm:prSet/>
      <dgm:spPr/>
      <dgm:t>
        <a:bodyPr/>
        <a:lstStyle/>
        <a:p>
          <a:endParaRPr lang="es-EC"/>
        </a:p>
      </dgm:t>
    </dgm:pt>
    <dgm:pt modelId="{2E3D41A5-3B9F-4EEF-94A2-01A33A7449A3}" type="pres">
      <dgm:prSet presAssocID="{91128EEE-4DB4-4390-B777-666953A19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9B2CE8-FD27-4CB4-98B9-CC37640676E0}" type="pres">
      <dgm:prSet presAssocID="{98509276-9E55-497E-B039-A20FC9E6680B}" presName="linNode" presStyleCnt="0"/>
      <dgm:spPr/>
    </dgm:pt>
    <dgm:pt modelId="{04314248-FBD7-410A-8F87-0DBB3F25F4BF}" type="pres">
      <dgm:prSet presAssocID="{98509276-9E55-497E-B039-A20FC9E6680B}" presName="parentText" presStyleLbl="node1" presStyleIdx="0" presStyleCnt="1" custScaleX="766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8A4B88-BEF6-430E-A4BE-F60175297FF8}" type="pres">
      <dgm:prSet presAssocID="{98509276-9E55-497E-B039-A20FC9E6680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78EEA0-FB38-45B8-879C-10FAD353D8FA}" type="presOf" srcId="{98509276-9E55-497E-B039-A20FC9E6680B}" destId="{04314248-FBD7-410A-8F87-0DBB3F25F4BF}" srcOrd="0" destOrd="0" presId="urn:microsoft.com/office/officeart/2005/8/layout/vList5"/>
    <dgm:cxn modelId="{DAD2875E-3B2C-4A74-AEEE-BFD2AB7DEA64}" type="presOf" srcId="{91128EEE-4DB4-4390-B777-666953A19334}" destId="{2E3D41A5-3B9F-4EEF-94A2-01A33A7449A3}" srcOrd="0" destOrd="0" presId="urn:microsoft.com/office/officeart/2005/8/layout/vList5"/>
    <dgm:cxn modelId="{C8F7B40D-1ED4-44BA-AB38-E5E29A8E790B}" srcId="{98509276-9E55-497E-B039-A20FC9E6680B}" destId="{2A0995BC-2433-47BD-8926-F2E1BF007BC2}" srcOrd="0" destOrd="0" parTransId="{FC8E81AC-E405-4F60-AF2F-396027224431}" sibTransId="{20DC218D-F413-47B0-A78D-9A43FE2EA0D9}"/>
    <dgm:cxn modelId="{AB29E9F9-6205-4518-B80C-1C49056F4772}" srcId="{91128EEE-4DB4-4390-B777-666953A19334}" destId="{98509276-9E55-497E-B039-A20FC9E6680B}" srcOrd="0" destOrd="0" parTransId="{6F2C5887-0FCE-43CD-87E6-40BD8447C7D4}" sibTransId="{74277C67-A827-412A-AD78-FF741D4C6BA9}"/>
    <dgm:cxn modelId="{8819C2AA-0D1F-4480-96D2-BB18AE5CBF77}" type="presOf" srcId="{2A0995BC-2433-47BD-8926-F2E1BF007BC2}" destId="{A48A4B88-BEF6-430E-A4BE-F60175297FF8}" srcOrd="0" destOrd="0" presId="urn:microsoft.com/office/officeart/2005/8/layout/vList5"/>
    <dgm:cxn modelId="{3AFEAB80-2430-44EA-8705-7A9FFA82254B}" type="presParOf" srcId="{2E3D41A5-3B9F-4EEF-94A2-01A33A7449A3}" destId="{8C9B2CE8-FD27-4CB4-98B9-CC37640676E0}" srcOrd="0" destOrd="0" presId="urn:microsoft.com/office/officeart/2005/8/layout/vList5"/>
    <dgm:cxn modelId="{4392DD24-D279-4DB3-947E-7AC18F73C142}" type="presParOf" srcId="{8C9B2CE8-FD27-4CB4-98B9-CC37640676E0}" destId="{04314248-FBD7-410A-8F87-0DBB3F25F4BF}" srcOrd="0" destOrd="0" presId="urn:microsoft.com/office/officeart/2005/8/layout/vList5"/>
    <dgm:cxn modelId="{A7D569E2-D43D-450E-80FB-6BC8C1D77AFF}" type="presParOf" srcId="{8C9B2CE8-FD27-4CB4-98B9-CC37640676E0}" destId="{A48A4B88-BEF6-430E-A4BE-F60175297F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DFD40-E37E-486B-8EB0-4439CFE2D67D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EF0E8E6-A546-4AA4-BDAA-8A233342084F}">
      <dgm:prSet phldrT="[Texto]"/>
      <dgm:spPr/>
      <dgm:t>
        <a:bodyPr/>
        <a:lstStyle/>
        <a:p>
          <a:r>
            <a:rPr lang="es-EC" dirty="0" smtClean="0"/>
            <a:t>Época Griega</a:t>
          </a:r>
          <a:endParaRPr lang="es-EC" dirty="0"/>
        </a:p>
      </dgm:t>
    </dgm:pt>
    <dgm:pt modelId="{0ADD38C3-D4F2-4C52-A486-BDF5CD2A2421}" type="parTrans" cxnId="{F4099FD2-F2A2-429A-AF17-D8A3831ACE1A}">
      <dgm:prSet/>
      <dgm:spPr/>
      <dgm:t>
        <a:bodyPr/>
        <a:lstStyle/>
        <a:p>
          <a:endParaRPr lang="es-EC"/>
        </a:p>
      </dgm:t>
    </dgm:pt>
    <dgm:pt modelId="{131F1B77-F35E-40A8-AF51-95769B8742A3}" type="sibTrans" cxnId="{F4099FD2-F2A2-429A-AF17-D8A3831ACE1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0BCB340-0310-4723-8524-617AD6A65140}">
      <dgm:prSet phldrT="[Texto]"/>
      <dgm:spPr/>
      <dgm:t>
        <a:bodyPr/>
        <a:lstStyle/>
        <a:p>
          <a:r>
            <a:rPr lang="es-EC" dirty="0" smtClean="0"/>
            <a:t>Imperio Romano</a:t>
          </a:r>
        </a:p>
      </dgm:t>
    </dgm:pt>
    <dgm:pt modelId="{435EE900-0678-460E-8427-382D4374A985}" type="parTrans" cxnId="{8B11A5C8-32DF-42CC-B7AA-A61F2C74077F}">
      <dgm:prSet/>
      <dgm:spPr/>
      <dgm:t>
        <a:bodyPr/>
        <a:lstStyle/>
        <a:p>
          <a:endParaRPr lang="es-EC"/>
        </a:p>
      </dgm:t>
    </dgm:pt>
    <dgm:pt modelId="{7FB0E49A-FECB-4603-9935-AF6369F857C3}" type="sibTrans" cxnId="{8B11A5C8-32DF-42CC-B7AA-A61F2C74077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224B16C-86F7-45E0-83A2-6B78D8C56324}">
      <dgm:prSet phldrT="[Texto]"/>
      <dgm:spPr/>
      <dgm:t>
        <a:bodyPr/>
        <a:lstStyle/>
        <a:p>
          <a:r>
            <a:rPr lang="es-EC" dirty="0" smtClean="0"/>
            <a:t>Edad Media</a:t>
          </a:r>
          <a:endParaRPr lang="es-EC" dirty="0"/>
        </a:p>
      </dgm:t>
    </dgm:pt>
    <dgm:pt modelId="{0C82E4C7-8A6F-4B22-9C04-11A704657B3D}" type="parTrans" cxnId="{B1DD1F40-AFFD-4DC7-83A9-7C81896404FB}">
      <dgm:prSet/>
      <dgm:spPr/>
      <dgm:t>
        <a:bodyPr/>
        <a:lstStyle/>
        <a:p>
          <a:endParaRPr lang="es-EC"/>
        </a:p>
      </dgm:t>
    </dgm:pt>
    <dgm:pt modelId="{58C85C16-937E-471A-A378-99B639F7E13A}" type="sibTrans" cxnId="{B1DD1F40-AFFD-4DC7-83A9-7C81896404F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51CA7E-7180-43D0-A503-AE201527562C}">
      <dgm:prSet phldrT="[Texto]"/>
      <dgm:spPr/>
      <dgm:t>
        <a:bodyPr/>
        <a:lstStyle/>
        <a:p>
          <a:r>
            <a:rPr lang="es-EC" dirty="0" smtClean="0"/>
            <a:t>Siglo XX en adelante</a:t>
          </a:r>
          <a:endParaRPr lang="es-EC" dirty="0"/>
        </a:p>
      </dgm:t>
    </dgm:pt>
    <dgm:pt modelId="{D2FD03CD-D8F2-44A1-B199-2638EC20538F}" type="parTrans" cxnId="{1069C9AD-3519-478A-832C-208407ABDE92}">
      <dgm:prSet/>
      <dgm:spPr/>
      <dgm:t>
        <a:bodyPr/>
        <a:lstStyle/>
        <a:p>
          <a:endParaRPr lang="es-EC"/>
        </a:p>
      </dgm:t>
    </dgm:pt>
    <dgm:pt modelId="{C2321ECF-C581-49D2-8794-1F7B78966AFE}" type="sibTrans" cxnId="{1069C9AD-3519-478A-832C-208407ABDE92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C3680-8851-4B8D-89E9-70111CA2EFF7}" type="pres">
      <dgm:prSet presAssocID="{B1BDFD40-E37E-486B-8EB0-4439CFE2D67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19BAA3F9-B316-4FF1-B7DB-FCFA380591A6}" type="pres">
      <dgm:prSet presAssocID="{6EF0E8E6-A546-4AA4-BDAA-8A233342084F}" presName="text1" presStyleCnt="0"/>
      <dgm:spPr/>
    </dgm:pt>
    <dgm:pt modelId="{E6DC9485-1A34-4ED3-A637-C3F9A9B45ADC}" type="pres">
      <dgm:prSet presAssocID="{6EF0E8E6-A546-4AA4-BDAA-8A233342084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8F0F85-8326-4839-8A55-95FB034856AE}" type="pres">
      <dgm:prSet presAssocID="{6EF0E8E6-A546-4AA4-BDAA-8A233342084F}" presName="textaccent1" presStyleCnt="0"/>
      <dgm:spPr/>
    </dgm:pt>
    <dgm:pt modelId="{4896BC13-B9C2-4107-9013-D96AF307463E}" type="pres">
      <dgm:prSet presAssocID="{6EF0E8E6-A546-4AA4-BDAA-8A233342084F}" presName="accentRepeatNode" presStyleLbl="solidAlignAcc1" presStyleIdx="0" presStyleCnt="8"/>
      <dgm:spPr/>
    </dgm:pt>
    <dgm:pt modelId="{2F6F7923-B637-4FE8-B254-85244694FE25}" type="pres">
      <dgm:prSet presAssocID="{131F1B77-F35E-40A8-AF51-95769B8742A3}" presName="image1" presStyleCnt="0"/>
      <dgm:spPr/>
    </dgm:pt>
    <dgm:pt modelId="{F25BD907-4A95-405B-BF13-168C733F192F}" type="pres">
      <dgm:prSet presAssocID="{131F1B77-F35E-40A8-AF51-95769B8742A3}" presName="imageRepeatNode" presStyleLbl="alignAcc1" presStyleIdx="0" presStyleCnt="4"/>
      <dgm:spPr/>
      <dgm:t>
        <a:bodyPr/>
        <a:lstStyle/>
        <a:p>
          <a:endParaRPr lang="es-EC"/>
        </a:p>
      </dgm:t>
    </dgm:pt>
    <dgm:pt modelId="{A0477DC4-0B2F-429F-BD0D-12D159B92F8E}" type="pres">
      <dgm:prSet presAssocID="{131F1B77-F35E-40A8-AF51-95769B8742A3}" presName="imageaccent1" presStyleCnt="0"/>
      <dgm:spPr/>
    </dgm:pt>
    <dgm:pt modelId="{DE6D6519-E9C9-495C-B4C1-8F302689B632}" type="pres">
      <dgm:prSet presAssocID="{131F1B77-F35E-40A8-AF51-95769B8742A3}" presName="accentRepeatNode" presStyleLbl="solidAlignAcc1" presStyleIdx="1" presStyleCnt="8"/>
      <dgm:spPr/>
    </dgm:pt>
    <dgm:pt modelId="{BB59501F-B809-40BF-B842-AA8A59FD3E12}" type="pres">
      <dgm:prSet presAssocID="{70BCB340-0310-4723-8524-617AD6A65140}" presName="text2" presStyleCnt="0"/>
      <dgm:spPr/>
    </dgm:pt>
    <dgm:pt modelId="{5D7093F2-061C-408D-90AE-C05AA885C81F}" type="pres">
      <dgm:prSet presAssocID="{70BCB340-0310-4723-8524-617AD6A65140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244FC9-40D2-47FC-BECF-72F5CF1EFC2E}" type="pres">
      <dgm:prSet presAssocID="{70BCB340-0310-4723-8524-617AD6A65140}" presName="textaccent2" presStyleCnt="0"/>
      <dgm:spPr/>
    </dgm:pt>
    <dgm:pt modelId="{D7420048-DA64-42CA-BFED-C13247302333}" type="pres">
      <dgm:prSet presAssocID="{70BCB340-0310-4723-8524-617AD6A65140}" presName="accentRepeatNode" presStyleLbl="solidAlignAcc1" presStyleIdx="2" presStyleCnt="8"/>
      <dgm:spPr/>
    </dgm:pt>
    <dgm:pt modelId="{0EA0351F-4D51-460B-BD0F-89FD3582305E}" type="pres">
      <dgm:prSet presAssocID="{7FB0E49A-FECB-4603-9935-AF6369F857C3}" presName="image2" presStyleCnt="0"/>
      <dgm:spPr/>
    </dgm:pt>
    <dgm:pt modelId="{309E69B2-6647-45A2-B5DB-D87858493FA8}" type="pres">
      <dgm:prSet presAssocID="{7FB0E49A-FECB-4603-9935-AF6369F857C3}" presName="imageRepeatNode" presStyleLbl="alignAcc1" presStyleIdx="1" presStyleCnt="4"/>
      <dgm:spPr/>
      <dgm:t>
        <a:bodyPr/>
        <a:lstStyle/>
        <a:p>
          <a:endParaRPr lang="es-EC"/>
        </a:p>
      </dgm:t>
    </dgm:pt>
    <dgm:pt modelId="{A946BBD2-0A9A-4096-BBA4-8A9A69D18911}" type="pres">
      <dgm:prSet presAssocID="{7FB0E49A-FECB-4603-9935-AF6369F857C3}" presName="imageaccent2" presStyleCnt="0"/>
      <dgm:spPr/>
    </dgm:pt>
    <dgm:pt modelId="{EED46CB4-94A5-4813-8305-9B460EABB75B}" type="pres">
      <dgm:prSet presAssocID="{7FB0E49A-FECB-4603-9935-AF6369F857C3}" presName="accentRepeatNode" presStyleLbl="solidAlignAcc1" presStyleIdx="3" presStyleCnt="8"/>
      <dgm:spPr/>
    </dgm:pt>
    <dgm:pt modelId="{BC669922-EB4A-4F76-A1B0-4191F6C1C581}" type="pres">
      <dgm:prSet presAssocID="{F224B16C-86F7-45E0-83A2-6B78D8C56324}" presName="text3" presStyleCnt="0"/>
      <dgm:spPr/>
    </dgm:pt>
    <dgm:pt modelId="{ABC4F75D-C38E-4D91-B8BF-4A8F9D11F3C6}" type="pres">
      <dgm:prSet presAssocID="{F224B16C-86F7-45E0-83A2-6B78D8C56324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4D14FA-962C-476B-A372-37ECEC5BA590}" type="pres">
      <dgm:prSet presAssocID="{F224B16C-86F7-45E0-83A2-6B78D8C56324}" presName="textaccent3" presStyleCnt="0"/>
      <dgm:spPr/>
    </dgm:pt>
    <dgm:pt modelId="{E09C1004-91D0-48A1-BCC0-387D9E00C13F}" type="pres">
      <dgm:prSet presAssocID="{F224B16C-86F7-45E0-83A2-6B78D8C56324}" presName="accentRepeatNode" presStyleLbl="solidAlignAcc1" presStyleIdx="4" presStyleCnt="8"/>
      <dgm:spPr/>
    </dgm:pt>
    <dgm:pt modelId="{9E520DBB-CCBB-4746-96F7-B1E849773CFE}" type="pres">
      <dgm:prSet presAssocID="{58C85C16-937E-471A-A378-99B639F7E13A}" presName="image3" presStyleCnt="0"/>
      <dgm:spPr/>
    </dgm:pt>
    <dgm:pt modelId="{650FE634-22DE-4983-83C8-DD2E843965AD}" type="pres">
      <dgm:prSet presAssocID="{58C85C16-937E-471A-A378-99B639F7E13A}" presName="imageRepeatNode" presStyleLbl="alignAcc1" presStyleIdx="2" presStyleCnt="4"/>
      <dgm:spPr/>
      <dgm:t>
        <a:bodyPr/>
        <a:lstStyle/>
        <a:p>
          <a:endParaRPr lang="es-EC"/>
        </a:p>
      </dgm:t>
    </dgm:pt>
    <dgm:pt modelId="{E47A0AB3-8A15-4997-903F-4B67F160B590}" type="pres">
      <dgm:prSet presAssocID="{58C85C16-937E-471A-A378-99B639F7E13A}" presName="imageaccent3" presStyleCnt="0"/>
      <dgm:spPr/>
    </dgm:pt>
    <dgm:pt modelId="{89D20588-2717-4AA4-879E-3BD43998D716}" type="pres">
      <dgm:prSet presAssocID="{58C85C16-937E-471A-A378-99B639F7E13A}" presName="accentRepeatNode" presStyleLbl="solidAlignAcc1" presStyleIdx="5" presStyleCnt="8"/>
      <dgm:spPr/>
    </dgm:pt>
    <dgm:pt modelId="{B4EDB944-5EFD-4B4A-B9FB-5B9BAF0B6D4F}" type="pres">
      <dgm:prSet presAssocID="{6F51CA7E-7180-43D0-A503-AE201527562C}" presName="text4" presStyleCnt="0"/>
      <dgm:spPr/>
    </dgm:pt>
    <dgm:pt modelId="{0055F9ED-A805-4725-A74C-3F960C81D282}" type="pres">
      <dgm:prSet presAssocID="{6F51CA7E-7180-43D0-A503-AE201527562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E46FB3-F968-4E71-876D-14EDD96DD2A3}" type="pres">
      <dgm:prSet presAssocID="{6F51CA7E-7180-43D0-A503-AE201527562C}" presName="textaccent4" presStyleCnt="0"/>
      <dgm:spPr/>
    </dgm:pt>
    <dgm:pt modelId="{FF8860E9-0F17-4CA8-9B2D-6AFB118D3BCA}" type="pres">
      <dgm:prSet presAssocID="{6F51CA7E-7180-43D0-A503-AE201527562C}" presName="accentRepeatNode" presStyleLbl="solidAlignAcc1" presStyleIdx="6" presStyleCnt="8"/>
      <dgm:spPr/>
    </dgm:pt>
    <dgm:pt modelId="{1CC86043-E1E8-4C5C-8075-34516D957CEB}" type="pres">
      <dgm:prSet presAssocID="{C2321ECF-C581-49D2-8794-1F7B78966AFE}" presName="image4" presStyleCnt="0"/>
      <dgm:spPr/>
    </dgm:pt>
    <dgm:pt modelId="{31A7518F-25F9-43D6-B0CA-1747C9EB1795}" type="pres">
      <dgm:prSet presAssocID="{C2321ECF-C581-49D2-8794-1F7B78966AFE}" presName="imageRepeatNode" presStyleLbl="alignAcc1" presStyleIdx="3" presStyleCnt="4"/>
      <dgm:spPr/>
      <dgm:t>
        <a:bodyPr/>
        <a:lstStyle/>
        <a:p>
          <a:endParaRPr lang="es-EC"/>
        </a:p>
      </dgm:t>
    </dgm:pt>
    <dgm:pt modelId="{F669C75B-DFDD-4E6F-90E9-847F122B7569}" type="pres">
      <dgm:prSet presAssocID="{C2321ECF-C581-49D2-8794-1F7B78966AFE}" presName="imageaccent4" presStyleCnt="0"/>
      <dgm:spPr/>
    </dgm:pt>
    <dgm:pt modelId="{61089857-90A9-4FE1-AE7D-9C0443DB34FD}" type="pres">
      <dgm:prSet presAssocID="{C2321ECF-C581-49D2-8794-1F7B78966AFE}" presName="accentRepeatNode" presStyleLbl="solidAlignAcc1" presStyleIdx="7" presStyleCnt="8"/>
      <dgm:spPr/>
    </dgm:pt>
  </dgm:ptLst>
  <dgm:cxnLst>
    <dgm:cxn modelId="{8B11A5C8-32DF-42CC-B7AA-A61F2C74077F}" srcId="{B1BDFD40-E37E-486B-8EB0-4439CFE2D67D}" destId="{70BCB340-0310-4723-8524-617AD6A65140}" srcOrd="1" destOrd="0" parTransId="{435EE900-0678-460E-8427-382D4374A985}" sibTransId="{7FB0E49A-FECB-4603-9935-AF6369F857C3}"/>
    <dgm:cxn modelId="{EA7F2706-A46B-4663-9B70-FA46B46F3C3E}" type="presOf" srcId="{C2321ECF-C581-49D2-8794-1F7B78966AFE}" destId="{31A7518F-25F9-43D6-B0CA-1747C9EB1795}" srcOrd="0" destOrd="0" presId="urn:microsoft.com/office/officeart/2008/layout/HexagonCluster"/>
    <dgm:cxn modelId="{7E214B95-31EA-41B2-B6DA-BBECAC779CE7}" type="presOf" srcId="{F224B16C-86F7-45E0-83A2-6B78D8C56324}" destId="{ABC4F75D-C38E-4D91-B8BF-4A8F9D11F3C6}" srcOrd="0" destOrd="0" presId="urn:microsoft.com/office/officeart/2008/layout/HexagonCluster"/>
    <dgm:cxn modelId="{25B96A55-82E9-41B1-8DB8-BE2375782C9B}" type="presOf" srcId="{70BCB340-0310-4723-8524-617AD6A65140}" destId="{5D7093F2-061C-408D-90AE-C05AA885C81F}" srcOrd="0" destOrd="0" presId="urn:microsoft.com/office/officeart/2008/layout/HexagonCluster"/>
    <dgm:cxn modelId="{CBFBA315-3F79-40E7-95B8-F2491B36280E}" type="presOf" srcId="{B1BDFD40-E37E-486B-8EB0-4439CFE2D67D}" destId="{BB3C3680-8851-4B8D-89E9-70111CA2EFF7}" srcOrd="0" destOrd="0" presId="urn:microsoft.com/office/officeart/2008/layout/HexagonCluster"/>
    <dgm:cxn modelId="{1069C9AD-3519-478A-832C-208407ABDE92}" srcId="{B1BDFD40-E37E-486B-8EB0-4439CFE2D67D}" destId="{6F51CA7E-7180-43D0-A503-AE201527562C}" srcOrd="3" destOrd="0" parTransId="{D2FD03CD-D8F2-44A1-B199-2638EC20538F}" sibTransId="{C2321ECF-C581-49D2-8794-1F7B78966AFE}"/>
    <dgm:cxn modelId="{9546CC9D-1338-4013-A197-198ED4FD55CB}" type="presOf" srcId="{6F51CA7E-7180-43D0-A503-AE201527562C}" destId="{0055F9ED-A805-4725-A74C-3F960C81D282}" srcOrd="0" destOrd="0" presId="urn:microsoft.com/office/officeart/2008/layout/HexagonCluster"/>
    <dgm:cxn modelId="{80CF4BB3-36CF-4A40-9AFB-CAF7AE772711}" type="presOf" srcId="{131F1B77-F35E-40A8-AF51-95769B8742A3}" destId="{F25BD907-4A95-405B-BF13-168C733F192F}" srcOrd="0" destOrd="0" presId="urn:microsoft.com/office/officeart/2008/layout/HexagonCluster"/>
    <dgm:cxn modelId="{F1C627F8-40CB-46EA-AE4F-F985DF30034F}" type="presOf" srcId="{7FB0E49A-FECB-4603-9935-AF6369F857C3}" destId="{309E69B2-6647-45A2-B5DB-D87858493FA8}" srcOrd="0" destOrd="0" presId="urn:microsoft.com/office/officeart/2008/layout/HexagonCluster"/>
    <dgm:cxn modelId="{D4864741-23CC-4C2B-AE9D-E4FE20CDB30C}" type="presOf" srcId="{58C85C16-937E-471A-A378-99B639F7E13A}" destId="{650FE634-22DE-4983-83C8-DD2E843965AD}" srcOrd="0" destOrd="0" presId="urn:microsoft.com/office/officeart/2008/layout/HexagonCluster"/>
    <dgm:cxn modelId="{B1DD1F40-AFFD-4DC7-83A9-7C81896404FB}" srcId="{B1BDFD40-E37E-486B-8EB0-4439CFE2D67D}" destId="{F224B16C-86F7-45E0-83A2-6B78D8C56324}" srcOrd="2" destOrd="0" parTransId="{0C82E4C7-8A6F-4B22-9C04-11A704657B3D}" sibTransId="{58C85C16-937E-471A-A378-99B639F7E13A}"/>
    <dgm:cxn modelId="{F4099FD2-F2A2-429A-AF17-D8A3831ACE1A}" srcId="{B1BDFD40-E37E-486B-8EB0-4439CFE2D67D}" destId="{6EF0E8E6-A546-4AA4-BDAA-8A233342084F}" srcOrd="0" destOrd="0" parTransId="{0ADD38C3-D4F2-4C52-A486-BDF5CD2A2421}" sibTransId="{131F1B77-F35E-40A8-AF51-95769B8742A3}"/>
    <dgm:cxn modelId="{AA25E192-E206-4DC8-9770-07F4B6BA8FA8}" type="presOf" srcId="{6EF0E8E6-A546-4AA4-BDAA-8A233342084F}" destId="{E6DC9485-1A34-4ED3-A637-C3F9A9B45ADC}" srcOrd="0" destOrd="0" presId="urn:microsoft.com/office/officeart/2008/layout/HexagonCluster"/>
    <dgm:cxn modelId="{1284A54F-FFBF-4F07-9B55-969D863A3668}" type="presParOf" srcId="{BB3C3680-8851-4B8D-89E9-70111CA2EFF7}" destId="{19BAA3F9-B316-4FF1-B7DB-FCFA380591A6}" srcOrd="0" destOrd="0" presId="urn:microsoft.com/office/officeart/2008/layout/HexagonCluster"/>
    <dgm:cxn modelId="{4A9D80F9-B1B0-4B37-B7EA-3FA019651493}" type="presParOf" srcId="{19BAA3F9-B316-4FF1-B7DB-FCFA380591A6}" destId="{E6DC9485-1A34-4ED3-A637-C3F9A9B45ADC}" srcOrd="0" destOrd="0" presId="urn:microsoft.com/office/officeart/2008/layout/HexagonCluster"/>
    <dgm:cxn modelId="{E0EFB27D-0B9A-4E61-B2D5-BCD8C5D903F5}" type="presParOf" srcId="{BB3C3680-8851-4B8D-89E9-70111CA2EFF7}" destId="{E68F0F85-8326-4839-8A55-95FB034856AE}" srcOrd="1" destOrd="0" presId="urn:microsoft.com/office/officeart/2008/layout/HexagonCluster"/>
    <dgm:cxn modelId="{81CA35A2-72FF-49EA-B2B6-D70AC5C9918B}" type="presParOf" srcId="{E68F0F85-8326-4839-8A55-95FB034856AE}" destId="{4896BC13-B9C2-4107-9013-D96AF307463E}" srcOrd="0" destOrd="0" presId="urn:microsoft.com/office/officeart/2008/layout/HexagonCluster"/>
    <dgm:cxn modelId="{F74A0D85-FEE3-4A2A-A745-7CBEB93EBE45}" type="presParOf" srcId="{BB3C3680-8851-4B8D-89E9-70111CA2EFF7}" destId="{2F6F7923-B637-4FE8-B254-85244694FE25}" srcOrd="2" destOrd="0" presId="urn:microsoft.com/office/officeart/2008/layout/HexagonCluster"/>
    <dgm:cxn modelId="{32B8CD3F-6CE8-446F-B7A3-80A09BFCD63F}" type="presParOf" srcId="{2F6F7923-B637-4FE8-B254-85244694FE25}" destId="{F25BD907-4A95-405B-BF13-168C733F192F}" srcOrd="0" destOrd="0" presId="urn:microsoft.com/office/officeart/2008/layout/HexagonCluster"/>
    <dgm:cxn modelId="{2F885AC5-569B-45CB-93FA-0E9086122DD4}" type="presParOf" srcId="{BB3C3680-8851-4B8D-89E9-70111CA2EFF7}" destId="{A0477DC4-0B2F-429F-BD0D-12D159B92F8E}" srcOrd="3" destOrd="0" presId="urn:microsoft.com/office/officeart/2008/layout/HexagonCluster"/>
    <dgm:cxn modelId="{89203415-FA38-4382-AD74-FD77009D281D}" type="presParOf" srcId="{A0477DC4-0B2F-429F-BD0D-12D159B92F8E}" destId="{DE6D6519-E9C9-495C-B4C1-8F302689B632}" srcOrd="0" destOrd="0" presId="urn:microsoft.com/office/officeart/2008/layout/HexagonCluster"/>
    <dgm:cxn modelId="{5EF30744-489A-4390-8B13-B897226C440B}" type="presParOf" srcId="{BB3C3680-8851-4B8D-89E9-70111CA2EFF7}" destId="{BB59501F-B809-40BF-B842-AA8A59FD3E12}" srcOrd="4" destOrd="0" presId="urn:microsoft.com/office/officeart/2008/layout/HexagonCluster"/>
    <dgm:cxn modelId="{228ECD12-327E-4331-8A19-2147F2066D53}" type="presParOf" srcId="{BB59501F-B809-40BF-B842-AA8A59FD3E12}" destId="{5D7093F2-061C-408D-90AE-C05AA885C81F}" srcOrd="0" destOrd="0" presId="urn:microsoft.com/office/officeart/2008/layout/HexagonCluster"/>
    <dgm:cxn modelId="{17C2EDA6-9217-4BDC-85F3-42B1FF398CAE}" type="presParOf" srcId="{BB3C3680-8851-4B8D-89E9-70111CA2EFF7}" destId="{25244FC9-40D2-47FC-BECF-72F5CF1EFC2E}" srcOrd="5" destOrd="0" presId="urn:microsoft.com/office/officeart/2008/layout/HexagonCluster"/>
    <dgm:cxn modelId="{8413D704-7996-4E83-B347-699E63281DF7}" type="presParOf" srcId="{25244FC9-40D2-47FC-BECF-72F5CF1EFC2E}" destId="{D7420048-DA64-42CA-BFED-C13247302333}" srcOrd="0" destOrd="0" presId="urn:microsoft.com/office/officeart/2008/layout/HexagonCluster"/>
    <dgm:cxn modelId="{A6BA9BA6-B7AA-42B5-9EB6-6425419E72D5}" type="presParOf" srcId="{BB3C3680-8851-4B8D-89E9-70111CA2EFF7}" destId="{0EA0351F-4D51-460B-BD0F-89FD3582305E}" srcOrd="6" destOrd="0" presId="urn:microsoft.com/office/officeart/2008/layout/HexagonCluster"/>
    <dgm:cxn modelId="{51FBBD04-C7C2-4C9D-B2E8-7D8795FFE80C}" type="presParOf" srcId="{0EA0351F-4D51-460B-BD0F-89FD3582305E}" destId="{309E69B2-6647-45A2-B5DB-D87858493FA8}" srcOrd="0" destOrd="0" presId="urn:microsoft.com/office/officeart/2008/layout/HexagonCluster"/>
    <dgm:cxn modelId="{7EF725F7-53DE-4853-A0C0-B008A71805FF}" type="presParOf" srcId="{BB3C3680-8851-4B8D-89E9-70111CA2EFF7}" destId="{A946BBD2-0A9A-4096-BBA4-8A9A69D18911}" srcOrd="7" destOrd="0" presId="urn:microsoft.com/office/officeart/2008/layout/HexagonCluster"/>
    <dgm:cxn modelId="{66531212-A1D1-43D8-8330-A87AAB89C584}" type="presParOf" srcId="{A946BBD2-0A9A-4096-BBA4-8A9A69D18911}" destId="{EED46CB4-94A5-4813-8305-9B460EABB75B}" srcOrd="0" destOrd="0" presId="urn:microsoft.com/office/officeart/2008/layout/HexagonCluster"/>
    <dgm:cxn modelId="{85605661-1D88-4E72-9CFF-B8F939D2E85D}" type="presParOf" srcId="{BB3C3680-8851-4B8D-89E9-70111CA2EFF7}" destId="{BC669922-EB4A-4F76-A1B0-4191F6C1C581}" srcOrd="8" destOrd="0" presId="urn:microsoft.com/office/officeart/2008/layout/HexagonCluster"/>
    <dgm:cxn modelId="{13228ED7-45F2-4813-8AFD-DA3E78ECB86F}" type="presParOf" srcId="{BC669922-EB4A-4F76-A1B0-4191F6C1C581}" destId="{ABC4F75D-C38E-4D91-B8BF-4A8F9D11F3C6}" srcOrd="0" destOrd="0" presId="urn:microsoft.com/office/officeart/2008/layout/HexagonCluster"/>
    <dgm:cxn modelId="{667D4AC5-6520-4AA2-8094-52A9337484B5}" type="presParOf" srcId="{BB3C3680-8851-4B8D-89E9-70111CA2EFF7}" destId="{E54D14FA-962C-476B-A372-37ECEC5BA590}" srcOrd="9" destOrd="0" presId="urn:microsoft.com/office/officeart/2008/layout/HexagonCluster"/>
    <dgm:cxn modelId="{C14A1542-31F1-469D-8F62-EB8E9D027D50}" type="presParOf" srcId="{E54D14FA-962C-476B-A372-37ECEC5BA590}" destId="{E09C1004-91D0-48A1-BCC0-387D9E00C13F}" srcOrd="0" destOrd="0" presId="urn:microsoft.com/office/officeart/2008/layout/HexagonCluster"/>
    <dgm:cxn modelId="{EED54C1A-6D85-4229-8D2A-A2376BBDF111}" type="presParOf" srcId="{BB3C3680-8851-4B8D-89E9-70111CA2EFF7}" destId="{9E520DBB-CCBB-4746-96F7-B1E849773CFE}" srcOrd="10" destOrd="0" presId="urn:microsoft.com/office/officeart/2008/layout/HexagonCluster"/>
    <dgm:cxn modelId="{F36BF36D-B734-42D4-9677-3D01DFD183F7}" type="presParOf" srcId="{9E520DBB-CCBB-4746-96F7-B1E849773CFE}" destId="{650FE634-22DE-4983-83C8-DD2E843965AD}" srcOrd="0" destOrd="0" presId="urn:microsoft.com/office/officeart/2008/layout/HexagonCluster"/>
    <dgm:cxn modelId="{765AC7BE-DCC4-4E3A-A405-CB5FCC519AB4}" type="presParOf" srcId="{BB3C3680-8851-4B8D-89E9-70111CA2EFF7}" destId="{E47A0AB3-8A15-4997-903F-4B67F160B590}" srcOrd="11" destOrd="0" presId="urn:microsoft.com/office/officeart/2008/layout/HexagonCluster"/>
    <dgm:cxn modelId="{4332C39C-673A-4CCC-8B5C-37433A3FCA59}" type="presParOf" srcId="{E47A0AB3-8A15-4997-903F-4B67F160B590}" destId="{89D20588-2717-4AA4-879E-3BD43998D716}" srcOrd="0" destOrd="0" presId="urn:microsoft.com/office/officeart/2008/layout/HexagonCluster"/>
    <dgm:cxn modelId="{4AC77059-17D8-463D-B8E3-121B0E7D9A1E}" type="presParOf" srcId="{BB3C3680-8851-4B8D-89E9-70111CA2EFF7}" destId="{B4EDB944-5EFD-4B4A-B9FB-5B9BAF0B6D4F}" srcOrd="12" destOrd="0" presId="urn:microsoft.com/office/officeart/2008/layout/HexagonCluster"/>
    <dgm:cxn modelId="{F1017DD2-4B68-4619-8908-C1C4C089DBA3}" type="presParOf" srcId="{B4EDB944-5EFD-4B4A-B9FB-5B9BAF0B6D4F}" destId="{0055F9ED-A805-4725-A74C-3F960C81D282}" srcOrd="0" destOrd="0" presId="urn:microsoft.com/office/officeart/2008/layout/HexagonCluster"/>
    <dgm:cxn modelId="{5A6D3E23-646C-444F-9CCC-39F8547812F7}" type="presParOf" srcId="{BB3C3680-8851-4B8D-89E9-70111CA2EFF7}" destId="{C0E46FB3-F968-4E71-876D-14EDD96DD2A3}" srcOrd="13" destOrd="0" presId="urn:microsoft.com/office/officeart/2008/layout/HexagonCluster"/>
    <dgm:cxn modelId="{52FD958B-CB17-43ED-9DC2-C83F4E9DE1FB}" type="presParOf" srcId="{C0E46FB3-F968-4E71-876D-14EDD96DD2A3}" destId="{FF8860E9-0F17-4CA8-9B2D-6AFB118D3BCA}" srcOrd="0" destOrd="0" presId="urn:microsoft.com/office/officeart/2008/layout/HexagonCluster"/>
    <dgm:cxn modelId="{89984BEC-FCA6-4F4E-B3C7-4E7850536C44}" type="presParOf" srcId="{BB3C3680-8851-4B8D-89E9-70111CA2EFF7}" destId="{1CC86043-E1E8-4C5C-8075-34516D957CEB}" srcOrd="14" destOrd="0" presId="urn:microsoft.com/office/officeart/2008/layout/HexagonCluster"/>
    <dgm:cxn modelId="{B5EA6168-D875-4F30-ACBC-59A83E41C5DC}" type="presParOf" srcId="{1CC86043-E1E8-4C5C-8075-34516D957CEB}" destId="{31A7518F-25F9-43D6-B0CA-1747C9EB1795}" srcOrd="0" destOrd="0" presId="urn:microsoft.com/office/officeart/2008/layout/HexagonCluster"/>
    <dgm:cxn modelId="{DF1A9D20-8922-42AB-8891-2F83CD568F74}" type="presParOf" srcId="{BB3C3680-8851-4B8D-89E9-70111CA2EFF7}" destId="{F669C75B-DFDD-4E6F-90E9-847F122B7569}" srcOrd="15" destOrd="0" presId="urn:microsoft.com/office/officeart/2008/layout/HexagonCluster"/>
    <dgm:cxn modelId="{A46F08AB-8250-4424-B437-1441051CCD0A}" type="presParOf" srcId="{F669C75B-DFDD-4E6F-90E9-847F122B7569}" destId="{61089857-90A9-4FE1-AE7D-9C0443DB34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93CED-4A60-4AB5-83B7-C3806F74071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6BAF1C3-65BF-449F-A4C2-F07257362E3B}">
      <dgm:prSet phldrT="[Texto]" custT="1"/>
      <dgm:spPr/>
      <dgm:t>
        <a:bodyPr/>
        <a:lstStyle/>
        <a:p>
          <a:r>
            <a:rPr lang="es-EC" sz="1800" dirty="0" smtClean="0"/>
            <a:t>Turismo </a:t>
          </a:r>
          <a:endParaRPr lang="es-EC" sz="1800" dirty="0"/>
        </a:p>
      </dgm:t>
    </dgm:pt>
    <dgm:pt modelId="{8BBDCA10-17B4-4A5C-BD99-3B02BA0ED51E}" type="parTrans" cxnId="{43B3B514-8836-432B-8D99-F1180FA0F14A}">
      <dgm:prSet/>
      <dgm:spPr/>
      <dgm:t>
        <a:bodyPr/>
        <a:lstStyle/>
        <a:p>
          <a:endParaRPr lang="es-EC" sz="1200"/>
        </a:p>
      </dgm:t>
    </dgm:pt>
    <dgm:pt modelId="{152E6DED-40ED-4854-A4E8-4BC5288199F8}" type="sibTrans" cxnId="{43B3B514-8836-432B-8D99-F1180FA0F14A}">
      <dgm:prSet custT="1"/>
      <dgm:spPr/>
      <dgm:t>
        <a:bodyPr/>
        <a:lstStyle/>
        <a:p>
          <a:endParaRPr lang="es-EC" sz="1600"/>
        </a:p>
      </dgm:t>
    </dgm:pt>
    <dgm:pt modelId="{D0B321B4-42E9-4213-B31D-20BB3AB43726}">
      <dgm:prSet phldrT="[Texto]" custT="1"/>
      <dgm:spPr/>
      <dgm:t>
        <a:bodyPr/>
        <a:lstStyle/>
        <a:p>
          <a:r>
            <a:rPr lang="es-EC" sz="1800" dirty="0" smtClean="0"/>
            <a:t>Negocios y Economía</a:t>
          </a:r>
          <a:endParaRPr lang="es-EC" sz="1800" dirty="0"/>
        </a:p>
      </dgm:t>
    </dgm:pt>
    <dgm:pt modelId="{319E3609-9932-433B-B7EF-F09DEED08F37}" type="parTrans" cxnId="{F47A6ADE-EE4F-49A0-A5C4-05EE40091095}">
      <dgm:prSet/>
      <dgm:spPr/>
      <dgm:t>
        <a:bodyPr/>
        <a:lstStyle/>
        <a:p>
          <a:endParaRPr lang="es-EC" sz="1200"/>
        </a:p>
      </dgm:t>
    </dgm:pt>
    <dgm:pt modelId="{67406B18-C37A-45FE-8D2F-AC1E282FDA24}" type="sibTrans" cxnId="{F47A6ADE-EE4F-49A0-A5C4-05EE40091095}">
      <dgm:prSet custT="1"/>
      <dgm:spPr/>
      <dgm:t>
        <a:bodyPr/>
        <a:lstStyle/>
        <a:p>
          <a:endParaRPr lang="es-EC" sz="1600"/>
        </a:p>
      </dgm:t>
    </dgm:pt>
    <dgm:pt modelId="{DC265852-E143-4F2E-A383-FD29FAAE666B}">
      <dgm:prSet phldrT="[Texto]" custT="1"/>
      <dgm:spPr/>
      <dgm:t>
        <a:bodyPr/>
        <a:lstStyle/>
        <a:p>
          <a:r>
            <a:rPr lang="es-EC" sz="1800" dirty="0" smtClean="0"/>
            <a:t>ARWU </a:t>
          </a:r>
          <a:r>
            <a:rPr lang="es-EC" sz="1400" dirty="0" err="1" smtClean="0"/>
            <a:t>Academic</a:t>
          </a:r>
          <a:r>
            <a:rPr lang="es-EC" sz="1400" dirty="0" smtClean="0"/>
            <a:t> Ranking of </a:t>
          </a:r>
          <a:r>
            <a:rPr lang="es-EC" sz="1400" dirty="0" err="1" smtClean="0"/>
            <a:t>World</a:t>
          </a:r>
          <a:r>
            <a:rPr lang="es-EC" sz="1400" dirty="0" smtClean="0"/>
            <a:t> </a:t>
          </a:r>
          <a:r>
            <a:rPr lang="es-EC" sz="1400" dirty="0" err="1" smtClean="0"/>
            <a:t>Universities</a:t>
          </a:r>
          <a:endParaRPr lang="es-EC" sz="1800" dirty="0"/>
        </a:p>
      </dgm:t>
    </dgm:pt>
    <dgm:pt modelId="{B1A0BE35-861A-4388-A3C4-8AEAE32C22C2}" type="parTrans" cxnId="{F1FAE03F-8D72-4BEB-B424-BA0A5AF75423}">
      <dgm:prSet/>
      <dgm:spPr/>
      <dgm:t>
        <a:bodyPr/>
        <a:lstStyle/>
        <a:p>
          <a:endParaRPr lang="es-EC" sz="1200"/>
        </a:p>
      </dgm:t>
    </dgm:pt>
    <dgm:pt modelId="{EB511E37-DDF5-4C91-8C55-F79C3D66C454}" type="sibTrans" cxnId="{F1FAE03F-8D72-4BEB-B424-BA0A5AF75423}">
      <dgm:prSet/>
      <dgm:spPr/>
      <dgm:t>
        <a:bodyPr/>
        <a:lstStyle/>
        <a:p>
          <a:endParaRPr lang="es-EC" sz="1200"/>
        </a:p>
      </dgm:t>
    </dgm:pt>
    <dgm:pt modelId="{8687DE11-B9BF-4EA5-BB99-DB01E95E9AA0}" type="pres">
      <dgm:prSet presAssocID="{64693CED-4A60-4AB5-83B7-C3806F740716}" presName="Name0" presStyleCnt="0">
        <dgm:presLayoutVars>
          <dgm:dir/>
          <dgm:resizeHandles val="exact"/>
        </dgm:presLayoutVars>
      </dgm:prSet>
      <dgm:spPr/>
    </dgm:pt>
    <dgm:pt modelId="{162E70E2-1D6E-48AC-9AC6-D7639DEF415F}" type="pres">
      <dgm:prSet presAssocID="{76BAF1C3-65BF-449F-A4C2-F07257362E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2215E2-3471-451C-BC03-F66E29319BE1}" type="pres">
      <dgm:prSet presAssocID="{152E6DED-40ED-4854-A4E8-4BC5288199F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37E22C2-BB3D-4F84-958F-35EED4A72C08}" type="pres">
      <dgm:prSet presAssocID="{152E6DED-40ED-4854-A4E8-4BC5288199F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F9927BBD-CC28-4B1D-A9BB-41D84BC872AA}" type="pres">
      <dgm:prSet presAssocID="{D0B321B4-42E9-4213-B31D-20BB3AB437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78CF5-0805-401E-BCE9-8165D1417523}" type="pres">
      <dgm:prSet presAssocID="{67406B18-C37A-45FE-8D2F-AC1E282FDA24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B27E887-8370-49AE-9701-3073D9E9A0D4}" type="pres">
      <dgm:prSet presAssocID="{67406B18-C37A-45FE-8D2F-AC1E282FDA24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0D91EBA-4435-49B9-A9A3-54562A19DE7C}" type="pres">
      <dgm:prSet presAssocID="{DC265852-E143-4F2E-A383-FD29FAAE66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B3B514-8836-432B-8D99-F1180FA0F14A}" srcId="{64693CED-4A60-4AB5-83B7-C3806F740716}" destId="{76BAF1C3-65BF-449F-A4C2-F07257362E3B}" srcOrd="0" destOrd="0" parTransId="{8BBDCA10-17B4-4A5C-BD99-3B02BA0ED51E}" sibTransId="{152E6DED-40ED-4854-A4E8-4BC5288199F8}"/>
    <dgm:cxn modelId="{6F0F8151-6118-40AE-80EC-67071100E012}" type="presOf" srcId="{152E6DED-40ED-4854-A4E8-4BC5288199F8}" destId="{0D2215E2-3471-451C-BC03-F66E29319BE1}" srcOrd="0" destOrd="0" presId="urn:microsoft.com/office/officeart/2005/8/layout/process1"/>
    <dgm:cxn modelId="{9C0F91A6-3A6B-4A53-AEC3-5BE8924AEF60}" type="presOf" srcId="{D0B321B4-42E9-4213-B31D-20BB3AB43726}" destId="{F9927BBD-CC28-4B1D-A9BB-41D84BC872AA}" srcOrd="0" destOrd="0" presId="urn:microsoft.com/office/officeart/2005/8/layout/process1"/>
    <dgm:cxn modelId="{5317BCFA-7575-4A42-8FDB-89450614B919}" type="presOf" srcId="{67406B18-C37A-45FE-8D2F-AC1E282FDA24}" destId="{6B27E887-8370-49AE-9701-3073D9E9A0D4}" srcOrd="1" destOrd="0" presId="urn:microsoft.com/office/officeart/2005/8/layout/process1"/>
    <dgm:cxn modelId="{F1FAE03F-8D72-4BEB-B424-BA0A5AF75423}" srcId="{64693CED-4A60-4AB5-83B7-C3806F740716}" destId="{DC265852-E143-4F2E-A383-FD29FAAE666B}" srcOrd="2" destOrd="0" parTransId="{B1A0BE35-861A-4388-A3C4-8AEAE32C22C2}" sibTransId="{EB511E37-DDF5-4C91-8C55-F79C3D66C454}"/>
    <dgm:cxn modelId="{8029AC61-BA4B-4D55-978E-8C6387D238C5}" type="presOf" srcId="{67406B18-C37A-45FE-8D2F-AC1E282FDA24}" destId="{72B78CF5-0805-401E-BCE9-8165D1417523}" srcOrd="0" destOrd="0" presId="urn:microsoft.com/office/officeart/2005/8/layout/process1"/>
    <dgm:cxn modelId="{07F42258-626A-4C6A-8226-26A6F1B71322}" type="presOf" srcId="{64693CED-4A60-4AB5-83B7-C3806F740716}" destId="{8687DE11-B9BF-4EA5-BB99-DB01E95E9AA0}" srcOrd="0" destOrd="0" presId="urn:microsoft.com/office/officeart/2005/8/layout/process1"/>
    <dgm:cxn modelId="{439A6417-A5BB-4BD3-A020-6981FA69D3BD}" type="presOf" srcId="{152E6DED-40ED-4854-A4E8-4BC5288199F8}" destId="{537E22C2-BB3D-4F84-958F-35EED4A72C08}" srcOrd="1" destOrd="0" presId="urn:microsoft.com/office/officeart/2005/8/layout/process1"/>
    <dgm:cxn modelId="{F47A6ADE-EE4F-49A0-A5C4-05EE40091095}" srcId="{64693CED-4A60-4AB5-83B7-C3806F740716}" destId="{D0B321B4-42E9-4213-B31D-20BB3AB43726}" srcOrd="1" destOrd="0" parTransId="{319E3609-9932-433B-B7EF-F09DEED08F37}" sibTransId="{67406B18-C37A-45FE-8D2F-AC1E282FDA24}"/>
    <dgm:cxn modelId="{B3E8323A-C9CC-465E-AC73-688D73ABD87E}" type="presOf" srcId="{76BAF1C3-65BF-449F-A4C2-F07257362E3B}" destId="{162E70E2-1D6E-48AC-9AC6-D7639DEF415F}" srcOrd="0" destOrd="0" presId="urn:microsoft.com/office/officeart/2005/8/layout/process1"/>
    <dgm:cxn modelId="{81C711F0-375E-43A3-BC91-3B7C0EE25B65}" type="presOf" srcId="{DC265852-E143-4F2E-A383-FD29FAAE666B}" destId="{60D91EBA-4435-49B9-A9A3-54562A19DE7C}" srcOrd="0" destOrd="0" presId="urn:microsoft.com/office/officeart/2005/8/layout/process1"/>
    <dgm:cxn modelId="{428F3506-47CB-4726-BB65-7D2D058A79FC}" type="presParOf" srcId="{8687DE11-B9BF-4EA5-BB99-DB01E95E9AA0}" destId="{162E70E2-1D6E-48AC-9AC6-D7639DEF415F}" srcOrd="0" destOrd="0" presId="urn:microsoft.com/office/officeart/2005/8/layout/process1"/>
    <dgm:cxn modelId="{1DC28F5D-8CA8-4E9D-9CCE-A4888F8FBDFB}" type="presParOf" srcId="{8687DE11-B9BF-4EA5-BB99-DB01E95E9AA0}" destId="{0D2215E2-3471-451C-BC03-F66E29319BE1}" srcOrd="1" destOrd="0" presId="urn:microsoft.com/office/officeart/2005/8/layout/process1"/>
    <dgm:cxn modelId="{D4AFC8B0-23B0-4B23-BEBD-0020BC20555F}" type="presParOf" srcId="{0D2215E2-3471-451C-BC03-F66E29319BE1}" destId="{537E22C2-BB3D-4F84-958F-35EED4A72C08}" srcOrd="0" destOrd="0" presId="urn:microsoft.com/office/officeart/2005/8/layout/process1"/>
    <dgm:cxn modelId="{C9891295-336C-4855-A246-9395CE84F287}" type="presParOf" srcId="{8687DE11-B9BF-4EA5-BB99-DB01E95E9AA0}" destId="{F9927BBD-CC28-4B1D-A9BB-41D84BC872AA}" srcOrd="2" destOrd="0" presId="urn:microsoft.com/office/officeart/2005/8/layout/process1"/>
    <dgm:cxn modelId="{F2371D6A-5FFA-4F93-8526-C36F31E9D0DF}" type="presParOf" srcId="{8687DE11-B9BF-4EA5-BB99-DB01E95E9AA0}" destId="{72B78CF5-0805-401E-BCE9-8165D1417523}" srcOrd="3" destOrd="0" presId="urn:microsoft.com/office/officeart/2005/8/layout/process1"/>
    <dgm:cxn modelId="{FB2CA4E6-384D-414E-8CF7-E2DC48143156}" type="presParOf" srcId="{72B78CF5-0805-401E-BCE9-8165D1417523}" destId="{6B27E887-8370-49AE-9701-3073D9E9A0D4}" srcOrd="0" destOrd="0" presId="urn:microsoft.com/office/officeart/2005/8/layout/process1"/>
    <dgm:cxn modelId="{E564ED7B-EB76-49FE-8A6E-CFF7F11255D7}" type="presParOf" srcId="{8687DE11-B9BF-4EA5-BB99-DB01E95E9AA0}" destId="{60D91EBA-4435-49B9-A9A3-54562A19DE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974AF8-663A-467F-A2A9-3F20D767366C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D7E8BC9-0EB7-4E3D-8CE1-545F1F4E9829}">
      <dgm:prSet phldrT="[Texto]"/>
      <dgm:spPr/>
      <dgm:t>
        <a:bodyPr/>
        <a:lstStyle/>
        <a:p>
          <a:r>
            <a:rPr lang="es-EC" dirty="0" smtClean="0"/>
            <a:t>Mundial</a:t>
          </a:r>
          <a:endParaRPr lang="es-EC" dirty="0"/>
        </a:p>
      </dgm:t>
    </dgm:pt>
    <dgm:pt modelId="{F81A1FF5-A28B-4ABC-86F3-7A78E9CF0635}" type="parTrans" cxnId="{358D281F-CE18-4E07-95D5-26875CBB6FE1}">
      <dgm:prSet/>
      <dgm:spPr/>
      <dgm:t>
        <a:bodyPr/>
        <a:lstStyle/>
        <a:p>
          <a:endParaRPr lang="es-EC"/>
        </a:p>
      </dgm:t>
    </dgm:pt>
    <dgm:pt modelId="{D6AE090B-39C1-4085-B76E-9E2187D96B0B}" type="sibTrans" cxnId="{358D281F-CE18-4E07-95D5-26875CBB6FE1}">
      <dgm:prSet/>
      <dgm:spPr/>
      <dgm:t>
        <a:bodyPr/>
        <a:lstStyle/>
        <a:p>
          <a:endParaRPr lang="es-EC"/>
        </a:p>
      </dgm:t>
    </dgm:pt>
    <dgm:pt modelId="{6C98FA71-9CEB-4ABD-98C7-DAB6C5CAAA46}">
      <dgm:prSet phldrT="[Texto]"/>
      <dgm:spPr/>
      <dgm:t>
        <a:bodyPr/>
        <a:lstStyle/>
        <a:p>
          <a:r>
            <a:rPr lang="es-ES" dirty="0" smtClean="0"/>
            <a:t>EEUU</a:t>
          </a:r>
          <a:endParaRPr lang="es-EC" dirty="0"/>
        </a:p>
      </dgm:t>
    </dgm:pt>
    <dgm:pt modelId="{B6D1E08B-B098-4107-89CE-9E518CD04CFB}" type="parTrans" cxnId="{7BEE47C8-DBE6-4FD0-A4A2-0FF3C748DD4E}">
      <dgm:prSet/>
      <dgm:spPr/>
      <dgm:t>
        <a:bodyPr/>
        <a:lstStyle/>
        <a:p>
          <a:endParaRPr lang="es-EC"/>
        </a:p>
      </dgm:t>
    </dgm:pt>
    <dgm:pt modelId="{07581460-02DA-48AB-BAA5-2A69C628D76C}" type="sibTrans" cxnId="{7BEE47C8-DBE6-4FD0-A4A2-0FF3C748DD4E}">
      <dgm:prSet/>
      <dgm:spPr/>
      <dgm:t>
        <a:bodyPr/>
        <a:lstStyle/>
        <a:p>
          <a:endParaRPr lang="es-EC"/>
        </a:p>
      </dgm:t>
    </dgm:pt>
    <dgm:pt modelId="{7A5D2845-035D-4D98-9BED-5DBB53A3A06E}">
      <dgm:prSet phldrT="[Texto]"/>
      <dgm:spPr/>
      <dgm:t>
        <a:bodyPr/>
        <a:lstStyle/>
        <a:p>
          <a:r>
            <a:rPr lang="es-EC" dirty="0" smtClean="0"/>
            <a:t>Latinoamérica</a:t>
          </a:r>
          <a:endParaRPr lang="es-EC" dirty="0"/>
        </a:p>
      </dgm:t>
    </dgm:pt>
    <dgm:pt modelId="{89EC4BD2-EE65-447B-BCBE-D3ACF8BD5552}" type="parTrans" cxnId="{624A7334-63A1-4801-A958-B78627C1AC51}">
      <dgm:prSet/>
      <dgm:spPr/>
      <dgm:t>
        <a:bodyPr/>
        <a:lstStyle/>
        <a:p>
          <a:endParaRPr lang="es-EC"/>
        </a:p>
      </dgm:t>
    </dgm:pt>
    <dgm:pt modelId="{0562E218-1F3F-4953-8E35-EF741BC7765A}" type="sibTrans" cxnId="{624A7334-63A1-4801-A958-B78627C1AC51}">
      <dgm:prSet/>
      <dgm:spPr/>
      <dgm:t>
        <a:bodyPr/>
        <a:lstStyle/>
        <a:p>
          <a:endParaRPr lang="es-EC"/>
        </a:p>
      </dgm:t>
    </dgm:pt>
    <dgm:pt modelId="{617EB0AA-AA46-46DD-9A9E-16237B508B59}">
      <dgm:prSet phldrT="[Texto]"/>
      <dgm:spPr/>
      <dgm:t>
        <a:bodyPr/>
        <a:lstStyle/>
        <a:p>
          <a:r>
            <a:rPr lang="es-EC" dirty="0" smtClean="0"/>
            <a:t>Brasil</a:t>
          </a:r>
          <a:endParaRPr lang="es-EC" dirty="0"/>
        </a:p>
      </dgm:t>
    </dgm:pt>
    <dgm:pt modelId="{228CA8A7-51D9-437E-BCD6-D13B9897B5E5}" type="parTrans" cxnId="{329C73F3-3F2C-4738-BEBA-09BAA0BE6739}">
      <dgm:prSet/>
      <dgm:spPr/>
      <dgm:t>
        <a:bodyPr/>
        <a:lstStyle/>
        <a:p>
          <a:endParaRPr lang="es-EC"/>
        </a:p>
      </dgm:t>
    </dgm:pt>
    <dgm:pt modelId="{A51AF084-E40F-4DF2-8FCF-673E1E545619}" type="sibTrans" cxnId="{329C73F3-3F2C-4738-BEBA-09BAA0BE6739}">
      <dgm:prSet/>
      <dgm:spPr/>
      <dgm:t>
        <a:bodyPr/>
        <a:lstStyle/>
        <a:p>
          <a:endParaRPr lang="es-EC"/>
        </a:p>
      </dgm:t>
    </dgm:pt>
    <dgm:pt modelId="{89CB5F5C-551F-44E6-B178-F64FE8102B31}">
      <dgm:prSet phldrT="[Texto]"/>
      <dgm:spPr/>
      <dgm:t>
        <a:bodyPr/>
        <a:lstStyle/>
        <a:p>
          <a:r>
            <a:rPr lang="es-EC" dirty="0" smtClean="0"/>
            <a:t>Argentina y Uruguay</a:t>
          </a:r>
          <a:endParaRPr lang="es-EC" dirty="0"/>
        </a:p>
      </dgm:t>
    </dgm:pt>
    <dgm:pt modelId="{346B24A1-FEEE-4796-9DD1-E46FABC08C3C}" type="parTrans" cxnId="{0EF59266-AAB2-4192-B7CF-344030654DED}">
      <dgm:prSet/>
      <dgm:spPr/>
      <dgm:t>
        <a:bodyPr/>
        <a:lstStyle/>
        <a:p>
          <a:endParaRPr lang="es-EC"/>
        </a:p>
      </dgm:t>
    </dgm:pt>
    <dgm:pt modelId="{790A37C3-5EAA-4208-9DA0-B09CC8A8BC6F}" type="sibTrans" cxnId="{0EF59266-AAB2-4192-B7CF-344030654DED}">
      <dgm:prSet/>
      <dgm:spPr/>
      <dgm:t>
        <a:bodyPr/>
        <a:lstStyle/>
        <a:p>
          <a:endParaRPr lang="es-EC"/>
        </a:p>
      </dgm:t>
    </dgm:pt>
    <dgm:pt modelId="{5322386C-DDC0-4F0A-9A2C-E746D2189790}">
      <dgm:prSet phldrT="[Texto]"/>
      <dgm:spPr/>
      <dgm:t>
        <a:bodyPr/>
        <a:lstStyle/>
        <a:p>
          <a:r>
            <a:rPr lang="es-EC" dirty="0" smtClean="0"/>
            <a:t>México, Costa Rica y Cuba</a:t>
          </a:r>
          <a:endParaRPr lang="es-EC" dirty="0"/>
        </a:p>
      </dgm:t>
    </dgm:pt>
    <dgm:pt modelId="{5E1696E0-4FB9-4F5A-B711-2C71ED769EC5}" type="parTrans" cxnId="{5B61C2C6-3D90-402D-89CE-F44E59B70A81}">
      <dgm:prSet/>
      <dgm:spPr/>
      <dgm:t>
        <a:bodyPr/>
        <a:lstStyle/>
        <a:p>
          <a:endParaRPr lang="es-EC"/>
        </a:p>
      </dgm:t>
    </dgm:pt>
    <dgm:pt modelId="{42F594FA-4CC3-4351-8A7C-9148F352CACB}" type="sibTrans" cxnId="{5B61C2C6-3D90-402D-89CE-F44E59B70A81}">
      <dgm:prSet/>
      <dgm:spPr/>
      <dgm:t>
        <a:bodyPr/>
        <a:lstStyle/>
        <a:p>
          <a:endParaRPr lang="es-EC"/>
        </a:p>
      </dgm:t>
    </dgm:pt>
    <dgm:pt modelId="{2E897C32-32FF-4315-BC91-2C1919674BB6}">
      <dgm:prSet phldrT="[Texto]"/>
      <dgm:spPr/>
      <dgm:t>
        <a:bodyPr/>
        <a:lstStyle/>
        <a:p>
          <a:r>
            <a:rPr lang="es-EC" dirty="0" smtClean="0"/>
            <a:t>ESPAÑA</a:t>
          </a:r>
          <a:endParaRPr lang="es-EC" dirty="0"/>
        </a:p>
      </dgm:t>
    </dgm:pt>
    <dgm:pt modelId="{9B32AE26-5EA0-436E-B4F3-1D5BE884030A}" type="parTrans" cxnId="{EE569D06-3648-4D54-855D-A6B8E267DF1F}">
      <dgm:prSet/>
      <dgm:spPr/>
      <dgm:t>
        <a:bodyPr/>
        <a:lstStyle/>
        <a:p>
          <a:endParaRPr lang="es-EC"/>
        </a:p>
      </dgm:t>
    </dgm:pt>
    <dgm:pt modelId="{2EDBED3C-0E2F-45CC-90C8-01F104131540}" type="sibTrans" cxnId="{EE569D06-3648-4D54-855D-A6B8E267DF1F}">
      <dgm:prSet/>
      <dgm:spPr/>
      <dgm:t>
        <a:bodyPr/>
        <a:lstStyle/>
        <a:p>
          <a:endParaRPr lang="es-EC"/>
        </a:p>
      </dgm:t>
    </dgm:pt>
    <dgm:pt modelId="{E7674C91-F99C-4B8E-A0F3-A51686F062C1}">
      <dgm:prSet phldrT="[Texto]"/>
      <dgm:spPr/>
      <dgm:t>
        <a:bodyPr/>
        <a:lstStyle/>
        <a:p>
          <a:r>
            <a:rPr lang="es-EC" dirty="0" smtClean="0"/>
            <a:t>AUSTRALIA</a:t>
          </a:r>
          <a:endParaRPr lang="es-EC" dirty="0"/>
        </a:p>
      </dgm:t>
    </dgm:pt>
    <dgm:pt modelId="{B6FD8B62-A327-43AB-B383-49ED69986357}" type="parTrans" cxnId="{B08057D5-B569-4A4F-B8F6-FECB486FC1A0}">
      <dgm:prSet/>
      <dgm:spPr/>
      <dgm:t>
        <a:bodyPr/>
        <a:lstStyle/>
        <a:p>
          <a:endParaRPr lang="es-EC"/>
        </a:p>
      </dgm:t>
    </dgm:pt>
    <dgm:pt modelId="{C8113C44-D32C-4ACD-8CA2-D763BE83FC80}" type="sibTrans" cxnId="{B08057D5-B569-4A4F-B8F6-FECB486FC1A0}">
      <dgm:prSet/>
      <dgm:spPr/>
      <dgm:t>
        <a:bodyPr/>
        <a:lstStyle/>
        <a:p>
          <a:endParaRPr lang="es-EC"/>
        </a:p>
      </dgm:t>
    </dgm:pt>
    <dgm:pt modelId="{100DBCE8-CC38-43B3-A04A-8938D8721CB6}" type="pres">
      <dgm:prSet presAssocID="{FF974AF8-663A-467F-A2A9-3F20D76736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D8F7614-73F8-4DBD-B656-433B934572D0}" type="pres">
      <dgm:prSet presAssocID="{2D7E8BC9-0EB7-4E3D-8CE1-545F1F4E9829}" presName="root" presStyleCnt="0"/>
      <dgm:spPr/>
    </dgm:pt>
    <dgm:pt modelId="{D0E8B029-3C35-4E38-B08E-B8FC72B1CB67}" type="pres">
      <dgm:prSet presAssocID="{2D7E8BC9-0EB7-4E3D-8CE1-545F1F4E9829}" presName="rootComposite" presStyleCnt="0"/>
      <dgm:spPr/>
    </dgm:pt>
    <dgm:pt modelId="{281A9B0A-91DA-45F9-9175-B387D882EF09}" type="pres">
      <dgm:prSet presAssocID="{2D7E8BC9-0EB7-4E3D-8CE1-545F1F4E9829}" presName="rootText" presStyleLbl="node1" presStyleIdx="0" presStyleCnt="2"/>
      <dgm:spPr/>
      <dgm:t>
        <a:bodyPr/>
        <a:lstStyle/>
        <a:p>
          <a:endParaRPr lang="es-EC"/>
        </a:p>
      </dgm:t>
    </dgm:pt>
    <dgm:pt modelId="{9E3525BC-20C6-400F-9299-FEE9272FBB6B}" type="pres">
      <dgm:prSet presAssocID="{2D7E8BC9-0EB7-4E3D-8CE1-545F1F4E9829}" presName="rootConnector" presStyleLbl="node1" presStyleIdx="0" presStyleCnt="2"/>
      <dgm:spPr/>
      <dgm:t>
        <a:bodyPr/>
        <a:lstStyle/>
        <a:p>
          <a:endParaRPr lang="es-EC"/>
        </a:p>
      </dgm:t>
    </dgm:pt>
    <dgm:pt modelId="{F0BF42BC-1639-44B3-B880-507F678599AD}" type="pres">
      <dgm:prSet presAssocID="{2D7E8BC9-0EB7-4E3D-8CE1-545F1F4E9829}" presName="childShape" presStyleCnt="0"/>
      <dgm:spPr/>
    </dgm:pt>
    <dgm:pt modelId="{64F6C6EB-23DC-4BC1-85F1-2708117AA4DB}" type="pres">
      <dgm:prSet presAssocID="{B6D1E08B-B098-4107-89CE-9E518CD04CFB}" presName="Name13" presStyleLbl="parChTrans1D2" presStyleIdx="0" presStyleCnt="6"/>
      <dgm:spPr/>
      <dgm:t>
        <a:bodyPr/>
        <a:lstStyle/>
        <a:p>
          <a:endParaRPr lang="es-EC"/>
        </a:p>
      </dgm:t>
    </dgm:pt>
    <dgm:pt modelId="{288F37E1-E676-48F2-8806-72CA7EFAA58E}" type="pres">
      <dgm:prSet presAssocID="{6C98FA71-9CEB-4ABD-98C7-DAB6C5CAAA4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E5D77-DFC5-444F-8593-C3215092E248}" type="pres">
      <dgm:prSet presAssocID="{9B32AE26-5EA0-436E-B4F3-1D5BE884030A}" presName="Name13" presStyleLbl="parChTrans1D2" presStyleIdx="1" presStyleCnt="6"/>
      <dgm:spPr/>
      <dgm:t>
        <a:bodyPr/>
        <a:lstStyle/>
        <a:p>
          <a:endParaRPr lang="es-EC"/>
        </a:p>
      </dgm:t>
    </dgm:pt>
    <dgm:pt modelId="{FB55465A-8ED1-4F00-B1F8-A207FC0A1CC4}" type="pres">
      <dgm:prSet presAssocID="{2E897C32-32FF-4315-BC91-2C1919674BB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A0D1EC-D5F5-4D44-A3B5-FF9B5FD8EC82}" type="pres">
      <dgm:prSet presAssocID="{B6FD8B62-A327-43AB-B383-49ED69986357}" presName="Name13" presStyleLbl="parChTrans1D2" presStyleIdx="2" presStyleCnt="6"/>
      <dgm:spPr/>
      <dgm:t>
        <a:bodyPr/>
        <a:lstStyle/>
        <a:p>
          <a:endParaRPr lang="es-EC"/>
        </a:p>
      </dgm:t>
    </dgm:pt>
    <dgm:pt modelId="{7C2F91FF-716F-4733-AA7C-2776206762B8}" type="pres">
      <dgm:prSet presAssocID="{E7674C91-F99C-4B8E-A0F3-A51686F062C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7D7C4E-FDF2-4CB7-B340-0D883F2305B4}" type="pres">
      <dgm:prSet presAssocID="{7A5D2845-035D-4D98-9BED-5DBB53A3A06E}" presName="root" presStyleCnt="0"/>
      <dgm:spPr/>
    </dgm:pt>
    <dgm:pt modelId="{A52B3A2F-509D-495F-A1DF-AB392FE3D6B2}" type="pres">
      <dgm:prSet presAssocID="{7A5D2845-035D-4D98-9BED-5DBB53A3A06E}" presName="rootComposite" presStyleCnt="0"/>
      <dgm:spPr/>
    </dgm:pt>
    <dgm:pt modelId="{87290162-62A7-4018-A773-DF6D7AC31B8D}" type="pres">
      <dgm:prSet presAssocID="{7A5D2845-035D-4D98-9BED-5DBB53A3A06E}" presName="rootText" presStyleLbl="node1" presStyleIdx="1" presStyleCnt="2"/>
      <dgm:spPr/>
      <dgm:t>
        <a:bodyPr/>
        <a:lstStyle/>
        <a:p>
          <a:endParaRPr lang="es-EC"/>
        </a:p>
      </dgm:t>
    </dgm:pt>
    <dgm:pt modelId="{4793CD69-B007-4496-AEFD-03DDFCF4B92C}" type="pres">
      <dgm:prSet presAssocID="{7A5D2845-035D-4D98-9BED-5DBB53A3A06E}" presName="rootConnector" presStyleLbl="node1" presStyleIdx="1" presStyleCnt="2"/>
      <dgm:spPr/>
      <dgm:t>
        <a:bodyPr/>
        <a:lstStyle/>
        <a:p>
          <a:endParaRPr lang="es-EC"/>
        </a:p>
      </dgm:t>
    </dgm:pt>
    <dgm:pt modelId="{0647DECC-1246-4F0E-B304-C9FF1E533407}" type="pres">
      <dgm:prSet presAssocID="{7A5D2845-035D-4D98-9BED-5DBB53A3A06E}" presName="childShape" presStyleCnt="0"/>
      <dgm:spPr/>
    </dgm:pt>
    <dgm:pt modelId="{0DA44417-1A29-4818-B7FE-5886A9A31473}" type="pres">
      <dgm:prSet presAssocID="{228CA8A7-51D9-437E-BCD6-D13B9897B5E5}" presName="Name13" presStyleLbl="parChTrans1D2" presStyleIdx="3" presStyleCnt="6"/>
      <dgm:spPr/>
      <dgm:t>
        <a:bodyPr/>
        <a:lstStyle/>
        <a:p>
          <a:endParaRPr lang="es-EC"/>
        </a:p>
      </dgm:t>
    </dgm:pt>
    <dgm:pt modelId="{B67AAEA5-6E8D-441C-AE99-10B99FEF2F54}" type="pres">
      <dgm:prSet presAssocID="{617EB0AA-AA46-46DD-9A9E-16237B508B5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8C15C-4756-4674-83D7-80F71DB6886B}" type="pres">
      <dgm:prSet presAssocID="{346B24A1-FEEE-4796-9DD1-E46FABC08C3C}" presName="Name13" presStyleLbl="parChTrans1D2" presStyleIdx="4" presStyleCnt="6"/>
      <dgm:spPr/>
      <dgm:t>
        <a:bodyPr/>
        <a:lstStyle/>
        <a:p>
          <a:endParaRPr lang="es-EC"/>
        </a:p>
      </dgm:t>
    </dgm:pt>
    <dgm:pt modelId="{9A4B12FD-686F-4026-B801-F3C263AA52B1}" type="pres">
      <dgm:prSet presAssocID="{89CB5F5C-551F-44E6-B178-F64FE8102B3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2A5C13-55A9-47FD-BC68-BD929194F656}" type="pres">
      <dgm:prSet presAssocID="{5E1696E0-4FB9-4F5A-B711-2C71ED769EC5}" presName="Name13" presStyleLbl="parChTrans1D2" presStyleIdx="5" presStyleCnt="6"/>
      <dgm:spPr/>
      <dgm:t>
        <a:bodyPr/>
        <a:lstStyle/>
        <a:p>
          <a:endParaRPr lang="es-EC"/>
        </a:p>
      </dgm:t>
    </dgm:pt>
    <dgm:pt modelId="{6B6412A3-34AD-4D79-8FE5-D94CE2BD4328}" type="pres">
      <dgm:prSet presAssocID="{5322386C-DDC0-4F0A-9A2C-E746D2189790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8057D5-B569-4A4F-B8F6-FECB486FC1A0}" srcId="{2D7E8BC9-0EB7-4E3D-8CE1-545F1F4E9829}" destId="{E7674C91-F99C-4B8E-A0F3-A51686F062C1}" srcOrd="2" destOrd="0" parTransId="{B6FD8B62-A327-43AB-B383-49ED69986357}" sibTransId="{C8113C44-D32C-4ACD-8CA2-D763BE83FC80}"/>
    <dgm:cxn modelId="{49C07892-D42B-4632-912C-3FE6243941F8}" type="presOf" srcId="{7A5D2845-035D-4D98-9BED-5DBB53A3A06E}" destId="{87290162-62A7-4018-A773-DF6D7AC31B8D}" srcOrd="0" destOrd="0" presId="urn:microsoft.com/office/officeart/2005/8/layout/hierarchy3"/>
    <dgm:cxn modelId="{E9DA7113-327A-42E6-AB3D-4FFF04E3EF20}" type="presOf" srcId="{2E897C32-32FF-4315-BC91-2C1919674BB6}" destId="{FB55465A-8ED1-4F00-B1F8-A207FC0A1CC4}" srcOrd="0" destOrd="0" presId="urn:microsoft.com/office/officeart/2005/8/layout/hierarchy3"/>
    <dgm:cxn modelId="{358D281F-CE18-4E07-95D5-26875CBB6FE1}" srcId="{FF974AF8-663A-467F-A2A9-3F20D767366C}" destId="{2D7E8BC9-0EB7-4E3D-8CE1-545F1F4E9829}" srcOrd="0" destOrd="0" parTransId="{F81A1FF5-A28B-4ABC-86F3-7A78E9CF0635}" sibTransId="{D6AE090B-39C1-4085-B76E-9E2187D96B0B}"/>
    <dgm:cxn modelId="{653C49A2-B6FB-43B5-BE69-3E9B7F14AB85}" type="presOf" srcId="{89CB5F5C-551F-44E6-B178-F64FE8102B31}" destId="{9A4B12FD-686F-4026-B801-F3C263AA52B1}" srcOrd="0" destOrd="0" presId="urn:microsoft.com/office/officeart/2005/8/layout/hierarchy3"/>
    <dgm:cxn modelId="{06209CC6-D70A-4FAD-968A-21E301C94B1F}" type="presOf" srcId="{5322386C-DDC0-4F0A-9A2C-E746D2189790}" destId="{6B6412A3-34AD-4D79-8FE5-D94CE2BD4328}" srcOrd="0" destOrd="0" presId="urn:microsoft.com/office/officeart/2005/8/layout/hierarchy3"/>
    <dgm:cxn modelId="{E659DE88-2312-4FC1-9D95-5E13E558AE06}" type="presOf" srcId="{B6D1E08B-B098-4107-89CE-9E518CD04CFB}" destId="{64F6C6EB-23DC-4BC1-85F1-2708117AA4DB}" srcOrd="0" destOrd="0" presId="urn:microsoft.com/office/officeart/2005/8/layout/hierarchy3"/>
    <dgm:cxn modelId="{FE20EFA2-8736-4F1A-B0E7-1E46965E8EF3}" type="presOf" srcId="{6C98FA71-9CEB-4ABD-98C7-DAB6C5CAAA46}" destId="{288F37E1-E676-48F2-8806-72CA7EFAA58E}" srcOrd="0" destOrd="0" presId="urn:microsoft.com/office/officeart/2005/8/layout/hierarchy3"/>
    <dgm:cxn modelId="{447E8672-90F8-48F3-9400-0F54AD1C53FB}" type="presOf" srcId="{5E1696E0-4FB9-4F5A-B711-2C71ED769EC5}" destId="{EC2A5C13-55A9-47FD-BC68-BD929194F656}" srcOrd="0" destOrd="0" presId="urn:microsoft.com/office/officeart/2005/8/layout/hierarchy3"/>
    <dgm:cxn modelId="{624A7334-63A1-4801-A958-B78627C1AC51}" srcId="{FF974AF8-663A-467F-A2A9-3F20D767366C}" destId="{7A5D2845-035D-4D98-9BED-5DBB53A3A06E}" srcOrd="1" destOrd="0" parTransId="{89EC4BD2-EE65-447B-BCBE-D3ACF8BD5552}" sibTransId="{0562E218-1F3F-4953-8E35-EF741BC7765A}"/>
    <dgm:cxn modelId="{329C73F3-3F2C-4738-BEBA-09BAA0BE6739}" srcId="{7A5D2845-035D-4D98-9BED-5DBB53A3A06E}" destId="{617EB0AA-AA46-46DD-9A9E-16237B508B59}" srcOrd="0" destOrd="0" parTransId="{228CA8A7-51D9-437E-BCD6-D13B9897B5E5}" sibTransId="{A51AF084-E40F-4DF2-8FCF-673E1E545619}"/>
    <dgm:cxn modelId="{37DF3EFE-C32E-4171-A180-833B5E7160C2}" type="presOf" srcId="{617EB0AA-AA46-46DD-9A9E-16237B508B59}" destId="{B67AAEA5-6E8D-441C-AE99-10B99FEF2F54}" srcOrd="0" destOrd="0" presId="urn:microsoft.com/office/officeart/2005/8/layout/hierarchy3"/>
    <dgm:cxn modelId="{EE569D06-3648-4D54-855D-A6B8E267DF1F}" srcId="{2D7E8BC9-0EB7-4E3D-8CE1-545F1F4E9829}" destId="{2E897C32-32FF-4315-BC91-2C1919674BB6}" srcOrd="1" destOrd="0" parTransId="{9B32AE26-5EA0-436E-B4F3-1D5BE884030A}" sibTransId="{2EDBED3C-0E2F-45CC-90C8-01F104131540}"/>
    <dgm:cxn modelId="{EE61ECCF-0C1E-485C-8C94-49C0320F58E0}" type="presOf" srcId="{2D7E8BC9-0EB7-4E3D-8CE1-545F1F4E9829}" destId="{281A9B0A-91DA-45F9-9175-B387D882EF09}" srcOrd="0" destOrd="0" presId="urn:microsoft.com/office/officeart/2005/8/layout/hierarchy3"/>
    <dgm:cxn modelId="{7BEE47C8-DBE6-4FD0-A4A2-0FF3C748DD4E}" srcId="{2D7E8BC9-0EB7-4E3D-8CE1-545F1F4E9829}" destId="{6C98FA71-9CEB-4ABD-98C7-DAB6C5CAAA46}" srcOrd="0" destOrd="0" parTransId="{B6D1E08B-B098-4107-89CE-9E518CD04CFB}" sibTransId="{07581460-02DA-48AB-BAA5-2A69C628D76C}"/>
    <dgm:cxn modelId="{FA03EAF6-597D-4306-9E81-C799923EC691}" type="presOf" srcId="{E7674C91-F99C-4B8E-A0F3-A51686F062C1}" destId="{7C2F91FF-716F-4733-AA7C-2776206762B8}" srcOrd="0" destOrd="0" presId="urn:microsoft.com/office/officeart/2005/8/layout/hierarchy3"/>
    <dgm:cxn modelId="{5B61C2C6-3D90-402D-89CE-F44E59B70A81}" srcId="{7A5D2845-035D-4D98-9BED-5DBB53A3A06E}" destId="{5322386C-DDC0-4F0A-9A2C-E746D2189790}" srcOrd="2" destOrd="0" parTransId="{5E1696E0-4FB9-4F5A-B711-2C71ED769EC5}" sibTransId="{42F594FA-4CC3-4351-8A7C-9148F352CACB}"/>
    <dgm:cxn modelId="{FBE943A4-B0CE-4DDC-B73B-DFC849520A11}" type="presOf" srcId="{FF974AF8-663A-467F-A2A9-3F20D767366C}" destId="{100DBCE8-CC38-43B3-A04A-8938D8721CB6}" srcOrd="0" destOrd="0" presId="urn:microsoft.com/office/officeart/2005/8/layout/hierarchy3"/>
    <dgm:cxn modelId="{72C9F545-051C-497C-88F8-7077CD17CF18}" type="presOf" srcId="{B6FD8B62-A327-43AB-B383-49ED69986357}" destId="{A5A0D1EC-D5F5-4D44-A3B5-FF9B5FD8EC82}" srcOrd="0" destOrd="0" presId="urn:microsoft.com/office/officeart/2005/8/layout/hierarchy3"/>
    <dgm:cxn modelId="{1D05E2B3-BFC7-434B-94B9-8D6201DDE2A3}" type="presOf" srcId="{228CA8A7-51D9-437E-BCD6-D13B9897B5E5}" destId="{0DA44417-1A29-4818-B7FE-5886A9A31473}" srcOrd="0" destOrd="0" presId="urn:microsoft.com/office/officeart/2005/8/layout/hierarchy3"/>
    <dgm:cxn modelId="{0EF59266-AAB2-4192-B7CF-344030654DED}" srcId="{7A5D2845-035D-4D98-9BED-5DBB53A3A06E}" destId="{89CB5F5C-551F-44E6-B178-F64FE8102B31}" srcOrd="1" destOrd="0" parTransId="{346B24A1-FEEE-4796-9DD1-E46FABC08C3C}" sibTransId="{790A37C3-5EAA-4208-9DA0-B09CC8A8BC6F}"/>
    <dgm:cxn modelId="{74EA11BD-F2F4-4362-AAC7-A4CCDB9C1B0E}" type="presOf" srcId="{346B24A1-FEEE-4796-9DD1-E46FABC08C3C}" destId="{C008C15C-4756-4674-83D7-80F71DB6886B}" srcOrd="0" destOrd="0" presId="urn:microsoft.com/office/officeart/2005/8/layout/hierarchy3"/>
    <dgm:cxn modelId="{75DAAA5E-E5E6-4459-B3BE-FB3E3A647835}" type="presOf" srcId="{7A5D2845-035D-4D98-9BED-5DBB53A3A06E}" destId="{4793CD69-B007-4496-AEFD-03DDFCF4B92C}" srcOrd="1" destOrd="0" presId="urn:microsoft.com/office/officeart/2005/8/layout/hierarchy3"/>
    <dgm:cxn modelId="{BF22777A-6380-4686-B23B-31C55FEC829B}" type="presOf" srcId="{9B32AE26-5EA0-436E-B4F3-1D5BE884030A}" destId="{0F0E5D77-DFC5-444F-8593-C3215092E248}" srcOrd="0" destOrd="0" presId="urn:microsoft.com/office/officeart/2005/8/layout/hierarchy3"/>
    <dgm:cxn modelId="{B895EF12-0983-4ADF-AA8A-721F92BF9C13}" type="presOf" srcId="{2D7E8BC9-0EB7-4E3D-8CE1-545F1F4E9829}" destId="{9E3525BC-20C6-400F-9299-FEE9272FBB6B}" srcOrd="1" destOrd="0" presId="urn:microsoft.com/office/officeart/2005/8/layout/hierarchy3"/>
    <dgm:cxn modelId="{210F4970-CF92-462B-9CC0-EDCBD422360E}" type="presParOf" srcId="{100DBCE8-CC38-43B3-A04A-8938D8721CB6}" destId="{8D8F7614-73F8-4DBD-B656-433B934572D0}" srcOrd="0" destOrd="0" presId="urn:microsoft.com/office/officeart/2005/8/layout/hierarchy3"/>
    <dgm:cxn modelId="{5DDDFE7F-F4B0-4025-A1BC-DBA7AEB54388}" type="presParOf" srcId="{8D8F7614-73F8-4DBD-B656-433B934572D0}" destId="{D0E8B029-3C35-4E38-B08E-B8FC72B1CB67}" srcOrd="0" destOrd="0" presId="urn:microsoft.com/office/officeart/2005/8/layout/hierarchy3"/>
    <dgm:cxn modelId="{5047EBD5-5E55-4879-AF0C-FDC0E493FF54}" type="presParOf" srcId="{D0E8B029-3C35-4E38-B08E-B8FC72B1CB67}" destId="{281A9B0A-91DA-45F9-9175-B387D882EF09}" srcOrd="0" destOrd="0" presId="urn:microsoft.com/office/officeart/2005/8/layout/hierarchy3"/>
    <dgm:cxn modelId="{7FAE5493-DD88-4FA2-B7E6-1DD2CE8F7569}" type="presParOf" srcId="{D0E8B029-3C35-4E38-B08E-B8FC72B1CB67}" destId="{9E3525BC-20C6-400F-9299-FEE9272FBB6B}" srcOrd="1" destOrd="0" presId="urn:microsoft.com/office/officeart/2005/8/layout/hierarchy3"/>
    <dgm:cxn modelId="{9CCFB5E7-C94A-431F-88D0-3629015F2375}" type="presParOf" srcId="{8D8F7614-73F8-4DBD-B656-433B934572D0}" destId="{F0BF42BC-1639-44B3-B880-507F678599AD}" srcOrd="1" destOrd="0" presId="urn:microsoft.com/office/officeart/2005/8/layout/hierarchy3"/>
    <dgm:cxn modelId="{271425C0-C8C1-4F31-BFA9-6DE3C61C9B25}" type="presParOf" srcId="{F0BF42BC-1639-44B3-B880-507F678599AD}" destId="{64F6C6EB-23DC-4BC1-85F1-2708117AA4DB}" srcOrd="0" destOrd="0" presId="urn:microsoft.com/office/officeart/2005/8/layout/hierarchy3"/>
    <dgm:cxn modelId="{9634CD10-6C81-4DBC-A88D-AF8E73911E1B}" type="presParOf" srcId="{F0BF42BC-1639-44B3-B880-507F678599AD}" destId="{288F37E1-E676-48F2-8806-72CA7EFAA58E}" srcOrd="1" destOrd="0" presId="urn:microsoft.com/office/officeart/2005/8/layout/hierarchy3"/>
    <dgm:cxn modelId="{ADD492DE-E685-431F-AE15-F19BE43B71D4}" type="presParOf" srcId="{F0BF42BC-1639-44B3-B880-507F678599AD}" destId="{0F0E5D77-DFC5-444F-8593-C3215092E248}" srcOrd="2" destOrd="0" presId="urn:microsoft.com/office/officeart/2005/8/layout/hierarchy3"/>
    <dgm:cxn modelId="{D6D101E5-D402-4ED6-B8C7-FC47B661F584}" type="presParOf" srcId="{F0BF42BC-1639-44B3-B880-507F678599AD}" destId="{FB55465A-8ED1-4F00-B1F8-A207FC0A1CC4}" srcOrd="3" destOrd="0" presId="urn:microsoft.com/office/officeart/2005/8/layout/hierarchy3"/>
    <dgm:cxn modelId="{F2C6E914-D3E5-4617-95C7-41B5141D2410}" type="presParOf" srcId="{F0BF42BC-1639-44B3-B880-507F678599AD}" destId="{A5A0D1EC-D5F5-4D44-A3B5-FF9B5FD8EC82}" srcOrd="4" destOrd="0" presId="urn:microsoft.com/office/officeart/2005/8/layout/hierarchy3"/>
    <dgm:cxn modelId="{1D226544-65CF-4395-AF98-4085F157560C}" type="presParOf" srcId="{F0BF42BC-1639-44B3-B880-507F678599AD}" destId="{7C2F91FF-716F-4733-AA7C-2776206762B8}" srcOrd="5" destOrd="0" presId="urn:microsoft.com/office/officeart/2005/8/layout/hierarchy3"/>
    <dgm:cxn modelId="{D6AB6609-4562-4738-8D0A-0ACCF1F83294}" type="presParOf" srcId="{100DBCE8-CC38-43B3-A04A-8938D8721CB6}" destId="{5B7D7C4E-FDF2-4CB7-B340-0D883F2305B4}" srcOrd="1" destOrd="0" presId="urn:microsoft.com/office/officeart/2005/8/layout/hierarchy3"/>
    <dgm:cxn modelId="{C9C5A8D9-3365-4077-A0F8-594952D3D390}" type="presParOf" srcId="{5B7D7C4E-FDF2-4CB7-B340-0D883F2305B4}" destId="{A52B3A2F-509D-495F-A1DF-AB392FE3D6B2}" srcOrd="0" destOrd="0" presId="urn:microsoft.com/office/officeart/2005/8/layout/hierarchy3"/>
    <dgm:cxn modelId="{4D579C0F-5D38-46F6-993D-E77D3BBDE3FF}" type="presParOf" srcId="{A52B3A2F-509D-495F-A1DF-AB392FE3D6B2}" destId="{87290162-62A7-4018-A773-DF6D7AC31B8D}" srcOrd="0" destOrd="0" presId="urn:microsoft.com/office/officeart/2005/8/layout/hierarchy3"/>
    <dgm:cxn modelId="{38CC7C9D-3AB8-4CA8-8510-7172541CA3C2}" type="presParOf" srcId="{A52B3A2F-509D-495F-A1DF-AB392FE3D6B2}" destId="{4793CD69-B007-4496-AEFD-03DDFCF4B92C}" srcOrd="1" destOrd="0" presId="urn:microsoft.com/office/officeart/2005/8/layout/hierarchy3"/>
    <dgm:cxn modelId="{A81FEFEB-74D3-4431-A59F-DA217BC31411}" type="presParOf" srcId="{5B7D7C4E-FDF2-4CB7-B340-0D883F2305B4}" destId="{0647DECC-1246-4F0E-B304-C9FF1E533407}" srcOrd="1" destOrd="0" presId="urn:microsoft.com/office/officeart/2005/8/layout/hierarchy3"/>
    <dgm:cxn modelId="{59F22C5F-809B-4E66-B58C-1DB8074151E2}" type="presParOf" srcId="{0647DECC-1246-4F0E-B304-C9FF1E533407}" destId="{0DA44417-1A29-4818-B7FE-5886A9A31473}" srcOrd="0" destOrd="0" presId="urn:microsoft.com/office/officeart/2005/8/layout/hierarchy3"/>
    <dgm:cxn modelId="{C6AC11A9-3B15-4675-BA1A-5EBE6A0D79E3}" type="presParOf" srcId="{0647DECC-1246-4F0E-B304-C9FF1E533407}" destId="{B67AAEA5-6E8D-441C-AE99-10B99FEF2F54}" srcOrd="1" destOrd="0" presId="urn:microsoft.com/office/officeart/2005/8/layout/hierarchy3"/>
    <dgm:cxn modelId="{8E4AAC54-DDDB-4B54-A5FB-2FC07F615121}" type="presParOf" srcId="{0647DECC-1246-4F0E-B304-C9FF1E533407}" destId="{C008C15C-4756-4674-83D7-80F71DB6886B}" srcOrd="2" destOrd="0" presId="urn:microsoft.com/office/officeart/2005/8/layout/hierarchy3"/>
    <dgm:cxn modelId="{979C388C-73CB-48E3-9508-87C0E9F19462}" type="presParOf" srcId="{0647DECC-1246-4F0E-B304-C9FF1E533407}" destId="{9A4B12FD-686F-4026-B801-F3C263AA52B1}" srcOrd="3" destOrd="0" presId="urn:microsoft.com/office/officeart/2005/8/layout/hierarchy3"/>
    <dgm:cxn modelId="{B5A2A8CD-399A-407D-AD1C-AC6797CD7A45}" type="presParOf" srcId="{0647DECC-1246-4F0E-B304-C9FF1E533407}" destId="{EC2A5C13-55A9-47FD-BC68-BD929194F656}" srcOrd="4" destOrd="0" presId="urn:microsoft.com/office/officeart/2005/8/layout/hierarchy3"/>
    <dgm:cxn modelId="{64EE24D8-6CD3-4648-8827-A674B13E30E9}" type="presParOf" srcId="{0647DECC-1246-4F0E-B304-C9FF1E533407}" destId="{6B6412A3-34AD-4D79-8FE5-D94CE2BD432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93A89F-85F5-4806-B643-5EF2A5960460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EE9C295-9D02-4556-8953-494B494DBC4D}">
      <dgm:prSet phldrT="[Texto]"/>
      <dgm:spPr/>
      <dgm:t>
        <a:bodyPr/>
        <a:lstStyle/>
        <a:p>
          <a:r>
            <a:rPr lang="es-EC" dirty="0" smtClean="0"/>
            <a:t>Factor económico</a:t>
          </a:r>
          <a:endParaRPr lang="es-EC" dirty="0"/>
        </a:p>
      </dgm:t>
    </dgm:pt>
    <dgm:pt modelId="{532DB073-895E-42D0-AA1F-DD7953C22DC6}" type="parTrans" cxnId="{5FBE277C-E1E2-4863-977C-DE49AB6975D1}">
      <dgm:prSet/>
      <dgm:spPr/>
      <dgm:t>
        <a:bodyPr/>
        <a:lstStyle/>
        <a:p>
          <a:endParaRPr lang="es-EC"/>
        </a:p>
      </dgm:t>
    </dgm:pt>
    <dgm:pt modelId="{3E09F0F3-7546-4084-B469-566B5F85BD1B}" type="sibTrans" cxnId="{5FBE277C-E1E2-4863-977C-DE49AB6975D1}">
      <dgm:prSet/>
      <dgm:spPr/>
      <dgm:t>
        <a:bodyPr/>
        <a:lstStyle/>
        <a:p>
          <a:endParaRPr lang="es-EC"/>
        </a:p>
      </dgm:t>
    </dgm:pt>
    <dgm:pt modelId="{DEF2AECD-18F0-48DB-8EDB-5C742EBE8337}">
      <dgm:prSet phldrT="[Texto]" custT="1"/>
      <dgm:spPr/>
      <dgm:t>
        <a:bodyPr/>
        <a:lstStyle/>
        <a:p>
          <a:r>
            <a:rPr lang="es-EC" sz="2400" dirty="0" smtClean="0"/>
            <a:t>Factor político</a:t>
          </a:r>
          <a:endParaRPr lang="es-EC" sz="2400" dirty="0"/>
        </a:p>
      </dgm:t>
    </dgm:pt>
    <dgm:pt modelId="{324EEE8B-FCC9-4F04-AF4C-258724A2AD23}" type="parTrans" cxnId="{E084A86F-09EF-484B-BF48-46B9920AF503}">
      <dgm:prSet/>
      <dgm:spPr/>
      <dgm:t>
        <a:bodyPr/>
        <a:lstStyle/>
        <a:p>
          <a:endParaRPr lang="es-EC"/>
        </a:p>
      </dgm:t>
    </dgm:pt>
    <dgm:pt modelId="{5A3126AD-36FE-4178-8E4C-F77E45EBEC9D}" type="sibTrans" cxnId="{E084A86F-09EF-484B-BF48-46B9920AF503}">
      <dgm:prSet/>
      <dgm:spPr/>
      <dgm:t>
        <a:bodyPr/>
        <a:lstStyle/>
        <a:p>
          <a:endParaRPr lang="es-EC"/>
        </a:p>
      </dgm:t>
    </dgm:pt>
    <dgm:pt modelId="{05CA50D2-890B-45FA-828C-73CD3B8B6832}">
      <dgm:prSet phldrT="[Texto]" custT="1"/>
      <dgm:spPr/>
      <dgm:t>
        <a:bodyPr/>
        <a:lstStyle/>
        <a:p>
          <a:r>
            <a:rPr lang="es-EC" sz="2400" dirty="0" smtClean="0"/>
            <a:t>Factor legal</a:t>
          </a:r>
          <a:endParaRPr lang="es-EC" sz="2400" dirty="0"/>
        </a:p>
      </dgm:t>
    </dgm:pt>
    <dgm:pt modelId="{17314911-0006-42B4-B89C-E4D690F127AF}" type="parTrans" cxnId="{EF5429BD-7729-4411-BE9F-5FCAF4C641E0}">
      <dgm:prSet/>
      <dgm:spPr/>
      <dgm:t>
        <a:bodyPr/>
        <a:lstStyle/>
        <a:p>
          <a:endParaRPr lang="es-EC"/>
        </a:p>
      </dgm:t>
    </dgm:pt>
    <dgm:pt modelId="{FFD9AA6E-7C21-4F5A-9702-1A38D6C47C09}" type="sibTrans" cxnId="{EF5429BD-7729-4411-BE9F-5FCAF4C641E0}">
      <dgm:prSet/>
      <dgm:spPr/>
      <dgm:t>
        <a:bodyPr/>
        <a:lstStyle/>
        <a:p>
          <a:endParaRPr lang="es-EC"/>
        </a:p>
      </dgm:t>
    </dgm:pt>
    <dgm:pt modelId="{BACCCB5D-BFD5-4B20-9065-D2E558F8CA69}">
      <dgm:prSet/>
      <dgm:spPr/>
      <dgm:t>
        <a:bodyPr/>
        <a:lstStyle/>
        <a:p>
          <a:r>
            <a:rPr lang="es-EC" dirty="0" smtClean="0"/>
            <a:t>Sexta fuente de ingresos más importante del país.</a:t>
          </a:r>
          <a:endParaRPr lang="es-EC" dirty="0"/>
        </a:p>
      </dgm:t>
    </dgm:pt>
    <dgm:pt modelId="{85EA578D-AD29-4822-A93F-06FF5D62C335}" type="parTrans" cxnId="{B8284D82-C96B-4DCD-9374-1FA84405937B}">
      <dgm:prSet/>
      <dgm:spPr/>
      <dgm:t>
        <a:bodyPr/>
        <a:lstStyle/>
        <a:p>
          <a:endParaRPr lang="es-EC"/>
        </a:p>
      </dgm:t>
    </dgm:pt>
    <dgm:pt modelId="{24141DA8-6CB7-49DE-A90B-7EB82322B0B1}" type="sibTrans" cxnId="{B8284D82-C96B-4DCD-9374-1FA84405937B}">
      <dgm:prSet/>
      <dgm:spPr/>
      <dgm:t>
        <a:bodyPr/>
        <a:lstStyle/>
        <a:p>
          <a:endParaRPr lang="es-EC"/>
        </a:p>
      </dgm:t>
    </dgm:pt>
    <dgm:pt modelId="{C6A6A8BD-0E8B-4060-A692-7D77CF7E2E15}">
      <dgm:prSet custT="1"/>
      <dgm:spPr/>
      <dgm:t>
        <a:bodyPr/>
        <a:lstStyle/>
        <a:p>
          <a:r>
            <a:rPr lang="es-EC" sz="1800" dirty="0" smtClean="0"/>
            <a:t>Construcción de un sistema económico justo y sostenible. Art 286 - PNBV</a:t>
          </a:r>
          <a:endParaRPr lang="es-EC" sz="1800" dirty="0"/>
        </a:p>
      </dgm:t>
    </dgm:pt>
    <dgm:pt modelId="{62DAB281-D35C-417B-B749-282BEAA221C3}" type="parTrans" cxnId="{2947BE06-A1AF-46B9-8BAA-EFC035A5D2FE}">
      <dgm:prSet/>
      <dgm:spPr/>
      <dgm:t>
        <a:bodyPr/>
        <a:lstStyle/>
        <a:p>
          <a:endParaRPr lang="es-EC"/>
        </a:p>
      </dgm:t>
    </dgm:pt>
    <dgm:pt modelId="{736A6004-CB20-4B55-AB34-8FC3405F667A}" type="sibTrans" cxnId="{2947BE06-A1AF-46B9-8BAA-EFC035A5D2FE}">
      <dgm:prSet/>
      <dgm:spPr/>
      <dgm:t>
        <a:bodyPr/>
        <a:lstStyle/>
        <a:p>
          <a:endParaRPr lang="es-EC"/>
        </a:p>
      </dgm:t>
    </dgm:pt>
    <dgm:pt modelId="{3AB893DC-213E-4D0D-8BCA-0CB691892FAE}">
      <dgm:prSet custT="1"/>
      <dgm:spPr/>
      <dgm:t>
        <a:bodyPr/>
        <a:lstStyle/>
        <a:p>
          <a:r>
            <a:rPr lang="es-EC" sz="1800" dirty="0" smtClean="0"/>
            <a:t>CEAACES – Categoría A</a:t>
          </a:r>
          <a:endParaRPr lang="es-EC" sz="1800" dirty="0"/>
        </a:p>
      </dgm:t>
    </dgm:pt>
    <dgm:pt modelId="{83303A12-62C9-44B0-8DA3-6664B7C6A90D}" type="parTrans" cxnId="{484CAD99-EB14-44FC-95E8-5ABB0AEA6096}">
      <dgm:prSet/>
      <dgm:spPr/>
      <dgm:t>
        <a:bodyPr/>
        <a:lstStyle/>
        <a:p>
          <a:endParaRPr lang="es-EC"/>
        </a:p>
      </dgm:t>
    </dgm:pt>
    <dgm:pt modelId="{2114D2D5-8E94-4ACD-B62A-14EC219B283E}" type="sibTrans" cxnId="{484CAD99-EB14-44FC-95E8-5ABB0AEA6096}">
      <dgm:prSet/>
      <dgm:spPr/>
      <dgm:t>
        <a:bodyPr/>
        <a:lstStyle/>
        <a:p>
          <a:endParaRPr lang="es-EC"/>
        </a:p>
      </dgm:t>
    </dgm:pt>
    <dgm:pt modelId="{6E1FCE17-1180-4DF7-A8FF-DCE377188F5A}" type="pres">
      <dgm:prSet presAssocID="{0393A89F-85F5-4806-B643-5EF2A59604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459857-902D-4D82-BCAF-90AE87E1D19A}" type="pres">
      <dgm:prSet presAssocID="{0EE9C295-9D02-4556-8953-494B494DBC4D}" presName="composite" presStyleCnt="0"/>
      <dgm:spPr/>
    </dgm:pt>
    <dgm:pt modelId="{7979C6BE-AB52-46E4-9436-4361FC94774D}" type="pres">
      <dgm:prSet presAssocID="{0EE9C295-9D02-4556-8953-494B494DBC4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076C3-CD40-4EC2-9025-A3FC57387CBA}" type="pres">
      <dgm:prSet presAssocID="{0EE9C295-9D02-4556-8953-494B494DBC4D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8ED2B97-FDFE-402D-8DC3-ACF6C9CB86ED}" type="pres">
      <dgm:prSet presAssocID="{3E09F0F3-7546-4084-B469-566B5F85BD1B}" presName="sibTrans" presStyleCnt="0"/>
      <dgm:spPr/>
    </dgm:pt>
    <dgm:pt modelId="{534DBE64-CC57-45C6-86B4-3B26536A730C}" type="pres">
      <dgm:prSet presAssocID="{DEF2AECD-18F0-48DB-8EDB-5C742EBE8337}" presName="composite" presStyleCnt="0"/>
      <dgm:spPr/>
    </dgm:pt>
    <dgm:pt modelId="{FFA6CA1F-17AF-4818-81C7-B506D9F199F9}" type="pres">
      <dgm:prSet presAssocID="{DEF2AECD-18F0-48DB-8EDB-5C742EBE833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985DCB-A752-414F-9D71-0C2590E7F88E}" type="pres">
      <dgm:prSet presAssocID="{DEF2AECD-18F0-48DB-8EDB-5C742EBE8337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2EEAAB2-9239-4A10-824E-90568B075FA0}" type="pres">
      <dgm:prSet presAssocID="{5A3126AD-36FE-4178-8E4C-F77E45EBEC9D}" presName="sibTrans" presStyleCnt="0"/>
      <dgm:spPr/>
    </dgm:pt>
    <dgm:pt modelId="{E8A06844-5FE9-43A1-8BE5-91EBC316D79D}" type="pres">
      <dgm:prSet presAssocID="{05CA50D2-890B-45FA-828C-73CD3B8B6832}" presName="composite" presStyleCnt="0"/>
      <dgm:spPr/>
    </dgm:pt>
    <dgm:pt modelId="{A7CD1917-5D27-403E-9ADD-4436420CBF7D}" type="pres">
      <dgm:prSet presAssocID="{05CA50D2-890B-45FA-828C-73CD3B8B683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BA78B2-C3D8-4DA3-B9C8-2C529A3D5E89}" type="pres">
      <dgm:prSet presAssocID="{05CA50D2-890B-45FA-828C-73CD3B8B6832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98FEC956-10A7-4057-BA68-A133A9125475}" type="presOf" srcId="{0EE9C295-9D02-4556-8953-494B494DBC4D}" destId="{7979C6BE-AB52-46E4-9436-4361FC94774D}" srcOrd="0" destOrd="0" presId="urn:microsoft.com/office/officeart/2008/layout/PictureStrips"/>
    <dgm:cxn modelId="{5FBE277C-E1E2-4863-977C-DE49AB6975D1}" srcId="{0393A89F-85F5-4806-B643-5EF2A5960460}" destId="{0EE9C295-9D02-4556-8953-494B494DBC4D}" srcOrd="0" destOrd="0" parTransId="{532DB073-895E-42D0-AA1F-DD7953C22DC6}" sibTransId="{3E09F0F3-7546-4084-B469-566B5F85BD1B}"/>
    <dgm:cxn modelId="{484CAD99-EB14-44FC-95E8-5ABB0AEA6096}" srcId="{05CA50D2-890B-45FA-828C-73CD3B8B6832}" destId="{3AB893DC-213E-4D0D-8BCA-0CB691892FAE}" srcOrd="0" destOrd="0" parTransId="{83303A12-62C9-44B0-8DA3-6664B7C6A90D}" sibTransId="{2114D2D5-8E94-4ACD-B62A-14EC219B283E}"/>
    <dgm:cxn modelId="{2947BE06-A1AF-46B9-8BAA-EFC035A5D2FE}" srcId="{DEF2AECD-18F0-48DB-8EDB-5C742EBE8337}" destId="{C6A6A8BD-0E8B-4060-A692-7D77CF7E2E15}" srcOrd="0" destOrd="0" parTransId="{62DAB281-D35C-417B-B749-282BEAA221C3}" sibTransId="{736A6004-CB20-4B55-AB34-8FC3405F667A}"/>
    <dgm:cxn modelId="{E084A86F-09EF-484B-BF48-46B9920AF503}" srcId="{0393A89F-85F5-4806-B643-5EF2A5960460}" destId="{DEF2AECD-18F0-48DB-8EDB-5C742EBE8337}" srcOrd="1" destOrd="0" parTransId="{324EEE8B-FCC9-4F04-AF4C-258724A2AD23}" sibTransId="{5A3126AD-36FE-4178-8E4C-F77E45EBEC9D}"/>
    <dgm:cxn modelId="{6B6F802F-2D46-4999-B766-234BDFF34927}" type="presOf" srcId="{C6A6A8BD-0E8B-4060-A692-7D77CF7E2E15}" destId="{FFA6CA1F-17AF-4818-81C7-B506D9F199F9}" srcOrd="0" destOrd="1" presId="urn:microsoft.com/office/officeart/2008/layout/PictureStrips"/>
    <dgm:cxn modelId="{03BFCCFC-392D-4850-82AD-98C8A30FE0C1}" type="presOf" srcId="{BACCCB5D-BFD5-4B20-9065-D2E558F8CA69}" destId="{7979C6BE-AB52-46E4-9436-4361FC94774D}" srcOrd="0" destOrd="1" presId="urn:microsoft.com/office/officeart/2008/layout/PictureStrips"/>
    <dgm:cxn modelId="{F883C6F9-AE52-4AB6-B226-DFCFE05AB982}" type="presOf" srcId="{DEF2AECD-18F0-48DB-8EDB-5C742EBE8337}" destId="{FFA6CA1F-17AF-4818-81C7-B506D9F199F9}" srcOrd="0" destOrd="0" presId="urn:microsoft.com/office/officeart/2008/layout/PictureStrips"/>
    <dgm:cxn modelId="{E537415F-9395-42AF-B565-1B2610CA67A2}" type="presOf" srcId="{05CA50D2-890B-45FA-828C-73CD3B8B6832}" destId="{A7CD1917-5D27-403E-9ADD-4436420CBF7D}" srcOrd="0" destOrd="0" presId="urn:microsoft.com/office/officeart/2008/layout/PictureStrips"/>
    <dgm:cxn modelId="{0FD409E3-A078-432B-9D74-58A79286AD9E}" type="presOf" srcId="{0393A89F-85F5-4806-B643-5EF2A5960460}" destId="{6E1FCE17-1180-4DF7-A8FF-DCE377188F5A}" srcOrd="0" destOrd="0" presId="urn:microsoft.com/office/officeart/2008/layout/PictureStrips"/>
    <dgm:cxn modelId="{EF5429BD-7729-4411-BE9F-5FCAF4C641E0}" srcId="{0393A89F-85F5-4806-B643-5EF2A5960460}" destId="{05CA50D2-890B-45FA-828C-73CD3B8B6832}" srcOrd="2" destOrd="0" parTransId="{17314911-0006-42B4-B89C-E4D690F127AF}" sibTransId="{FFD9AA6E-7C21-4F5A-9702-1A38D6C47C09}"/>
    <dgm:cxn modelId="{B8284D82-C96B-4DCD-9374-1FA84405937B}" srcId="{0EE9C295-9D02-4556-8953-494B494DBC4D}" destId="{BACCCB5D-BFD5-4B20-9065-D2E558F8CA69}" srcOrd="0" destOrd="0" parTransId="{85EA578D-AD29-4822-A93F-06FF5D62C335}" sibTransId="{24141DA8-6CB7-49DE-A90B-7EB82322B0B1}"/>
    <dgm:cxn modelId="{3CA7E7E5-30AB-40C2-956A-54C77F61244D}" type="presOf" srcId="{3AB893DC-213E-4D0D-8BCA-0CB691892FAE}" destId="{A7CD1917-5D27-403E-9ADD-4436420CBF7D}" srcOrd="0" destOrd="1" presId="urn:microsoft.com/office/officeart/2008/layout/PictureStrips"/>
    <dgm:cxn modelId="{B8468587-CF61-41CE-A85C-DD654800830D}" type="presParOf" srcId="{6E1FCE17-1180-4DF7-A8FF-DCE377188F5A}" destId="{F4459857-902D-4D82-BCAF-90AE87E1D19A}" srcOrd="0" destOrd="0" presId="urn:microsoft.com/office/officeart/2008/layout/PictureStrips"/>
    <dgm:cxn modelId="{2E5C3C04-21B1-4447-9BB4-E79E30FB0689}" type="presParOf" srcId="{F4459857-902D-4D82-BCAF-90AE87E1D19A}" destId="{7979C6BE-AB52-46E4-9436-4361FC94774D}" srcOrd="0" destOrd="0" presId="urn:microsoft.com/office/officeart/2008/layout/PictureStrips"/>
    <dgm:cxn modelId="{6BE4994A-766E-4FFA-B571-0C74BA24A2FB}" type="presParOf" srcId="{F4459857-902D-4D82-BCAF-90AE87E1D19A}" destId="{74F076C3-CD40-4EC2-9025-A3FC57387CBA}" srcOrd="1" destOrd="0" presId="urn:microsoft.com/office/officeart/2008/layout/PictureStrips"/>
    <dgm:cxn modelId="{5F5C0105-BA38-4F87-8CE5-6D3F36BDEFC5}" type="presParOf" srcId="{6E1FCE17-1180-4DF7-A8FF-DCE377188F5A}" destId="{D8ED2B97-FDFE-402D-8DC3-ACF6C9CB86ED}" srcOrd="1" destOrd="0" presId="urn:microsoft.com/office/officeart/2008/layout/PictureStrips"/>
    <dgm:cxn modelId="{4D23480B-99E0-4F06-A9DD-D3B03217F306}" type="presParOf" srcId="{6E1FCE17-1180-4DF7-A8FF-DCE377188F5A}" destId="{534DBE64-CC57-45C6-86B4-3B26536A730C}" srcOrd="2" destOrd="0" presId="urn:microsoft.com/office/officeart/2008/layout/PictureStrips"/>
    <dgm:cxn modelId="{DE14A24B-AC03-48F9-9C57-E74D2DD771FF}" type="presParOf" srcId="{534DBE64-CC57-45C6-86B4-3B26536A730C}" destId="{FFA6CA1F-17AF-4818-81C7-B506D9F199F9}" srcOrd="0" destOrd="0" presId="urn:microsoft.com/office/officeart/2008/layout/PictureStrips"/>
    <dgm:cxn modelId="{C05F7FA1-B595-4641-A5DB-476DB2C8EA3C}" type="presParOf" srcId="{534DBE64-CC57-45C6-86B4-3B26536A730C}" destId="{B2985DCB-A752-414F-9D71-0C2590E7F88E}" srcOrd="1" destOrd="0" presId="urn:microsoft.com/office/officeart/2008/layout/PictureStrips"/>
    <dgm:cxn modelId="{EA9C18BE-4E09-464C-B3E2-EE7292D0BDCD}" type="presParOf" srcId="{6E1FCE17-1180-4DF7-A8FF-DCE377188F5A}" destId="{12EEAAB2-9239-4A10-824E-90568B075FA0}" srcOrd="3" destOrd="0" presId="urn:microsoft.com/office/officeart/2008/layout/PictureStrips"/>
    <dgm:cxn modelId="{00E9347C-3316-4B16-A55B-11C994C1DBB5}" type="presParOf" srcId="{6E1FCE17-1180-4DF7-A8FF-DCE377188F5A}" destId="{E8A06844-5FE9-43A1-8BE5-91EBC316D79D}" srcOrd="4" destOrd="0" presId="urn:microsoft.com/office/officeart/2008/layout/PictureStrips"/>
    <dgm:cxn modelId="{505B842C-5720-421B-9E9F-2976FCC246D3}" type="presParOf" srcId="{E8A06844-5FE9-43A1-8BE5-91EBC316D79D}" destId="{A7CD1917-5D27-403E-9ADD-4436420CBF7D}" srcOrd="0" destOrd="0" presId="urn:microsoft.com/office/officeart/2008/layout/PictureStrips"/>
    <dgm:cxn modelId="{00E9DBCB-50B0-47FF-8C40-F930C625977F}" type="presParOf" srcId="{E8A06844-5FE9-43A1-8BE5-91EBC316D79D}" destId="{FEBA78B2-C3D8-4DA3-B9C8-2C529A3D5E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93A89F-85F5-4806-B643-5EF2A5960460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258029-4B39-4CA7-B520-6FEC4B25D95C}">
      <dgm:prSet/>
      <dgm:spPr/>
      <dgm:t>
        <a:bodyPr/>
        <a:lstStyle/>
        <a:p>
          <a:r>
            <a:rPr lang="es-EC" dirty="0" smtClean="0"/>
            <a:t>Factor demográfico</a:t>
          </a:r>
          <a:endParaRPr lang="es-EC" dirty="0"/>
        </a:p>
      </dgm:t>
    </dgm:pt>
    <dgm:pt modelId="{9CB930B8-AC71-46B2-8128-CB7DECC576F5}" type="parTrans" cxnId="{6A99B1C4-BDFF-478E-8FB8-91E2F71AD636}">
      <dgm:prSet/>
      <dgm:spPr/>
      <dgm:t>
        <a:bodyPr/>
        <a:lstStyle/>
        <a:p>
          <a:endParaRPr lang="es-EC"/>
        </a:p>
      </dgm:t>
    </dgm:pt>
    <dgm:pt modelId="{E1D92C0D-1278-4A4D-ABB9-E4DC6247AFC0}" type="sibTrans" cxnId="{6A99B1C4-BDFF-478E-8FB8-91E2F71AD636}">
      <dgm:prSet/>
      <dgm:spPr/>
      <dgm:t>
        <a:bodyPr/>
        <a:lstStyle/>
        <a:p>
          <a:endParaRPr lang="es-EC"/>
        </a:p>
      </dgm:t>
    </dgm:pt>
    <dgm:pt modelId="{6D06B26F-6327-4E5A-8DAE-82474F552070}">
      <dgm:prSet/>
      <dgm:spPr/>
      <dgm:t>
        <a:bodyPr/>
        <a:lstStyle/>
        <a:p>
          <a:r>
            <a:rPr lang="es-EC" dirty="0" smtClean="0"/>
            <a:t>Tendencia a mejorar la formación profesional.</a:t>
          </a:r>
          <a:endParaRPr lang="es-EC" dirty="0"/>
        </a:p>
      </dgm:t>
    </dgm:pt>
    <dgm:pt modelId="{52F2832C-B81F-4BE6-B394-BB44A3A4CC78}" type="parTrans" cxnId="{2D832913-5EAF-4A1E-A8D4-C6B285075594}">
      <dgm:prSet/>
      <dgm:spPr/>
      <dgm:t>
        <a:bodyPr/>
        <a:lstStyle/>
        <a:p>
          <a:endParaRPr lang="es-EC"/>
        </a:p>
      </dgm:t>
    </dgm:pt>
    <dgm:pt modelId="{CB353E62-EF55-427A-B543-B022EC741256}" type="sibTrans" cxnId="{2D832913-5EAF-4A1E-A8D4-C6B285075594}">
      <dgm:prSet/>
      <dgm:spPr/>
      <dgm:t>
        <a:bodyPr/>
        <a:lstStyle/>
        <a:p>
          <a:endParaRPr lang="es-EC"/>
        </a:p>
      </dgm:t>
    </dgm:pt>
    <dgm:pt modelId="{902A6319-4027-4C8A-9A07-5FFAC68BA805}">
      <dgm:prSet/>
      <dgm:spPr/>
      <dgm:t>
        <a:bodyPr/>
        <a:lstStyle/>
        <a:p>
          <a:r>
            <a:rPr lang="es-EC" dirty="0" smtClean="0"/>
            <a:t>Factor social – cultural</a:t>
          </a:r>
          <a:endParaRPr lang="es-EC" dirty="0"/>
        </a:p>
      </dgm:t>
    </dgm:pt>
    <dgm:pt modelId="{CABA778F-E5A9-48E6-8512-C36F921A8819}" type="parTrans" cxnId="{BC155BB6-BC0C-4E10-BC24-0E9A4D6963EF}">
      <dgm:prSet/>
      <dgm:spPr/>
      <dgm:t>
        <a:bodyPr/>
        <a:lstStyle/>
        <a:p>
          <a:endParaRPr lang="es-EC"/>
        </a:p>
      </dgm:t>
    </dgm:pt>
    <dgm:pt modelId="{2E2D5397-B975-4416-B9B9-2ED609AC9B4C}" type="sibTrans" cxnId="{BC155BB6-BC0C-4E10-BC24-0E9A4D6963EF}">
      <dgm:prSet/>
      <dgm:spPr/>
      <dgm:t>
        <a:bodyPr/>
        <a:lstStyle/>
        <a:p>
          <a:endParaRPr lang="es-EC"/>
        </a:p>
      </dgm:t>
    </dgm:pt>
    <dgm:pt modelId="{C6C0A4DE-29F5-461B-962A-D881400179A3}">
      <dgm:prSet/>
      <dgm:spPr/>
      <dgm:t>
        <a:bodyPr/>
        <a:lstStyle/>
        <a:p>
          <a:r>
            <a:rPr lang="es-EC" dirty="0" smtClean="0"/>
            <a:t>Contribuye a objetivos del </a:t>
          </a:r>
          <a:r>
            <a:rPr lang="es-EC" dirty="0" err="1" smtClean="0"/>
            <a:t>Plandetur</a:t>
          </a:r>
          <a:r>
            <a:rPr lang="es-EC" dirty="0" smtClean="0"/>
            <a:t> 2020</a:t>
          </a:r>
          <a:endParaRPr lang="es-EC" dirty="0"/>
        </a:p>
      </dgm:t>
    </dgm:pt>
    <dgm:pt modelId="{9E2B5C67-5CD3-49BF-9070-32510042A731}" type="parTrans" cxnId="{B421092E-4779-4F54-A2B2-ABC980AF2B20}">
      <dgm:prSet/>
      <dgm:spPr/>
      <dgm:t>
        <a:bodyPr/>
        <a:lstStyle/>
        <a:p>
          <a:endParaRPr lang="es-EC"/>
        </a:p>
      </dgm:t>
    </dgm:pt>
    <dgm:pt modelId="{E8A0FCCD-38BD-41D0-AD84-50F758E0A65D}" type="sibTrans" cxnId="{B421092E-4779-4F54-A2B2-ABC980AF2B20}">
      <dgm:prSet/>
      <dgm:spPr/>
      <dgm:t>
        <a:bodyPr/>
        <a:lstStyle/>
        <a:p>
          <a:endParaRPr lang="es-EC"/>
        </a:p>
      </dgm:t>
    </dgm:pt>
    <dgm:pt modelId="{6E1FCE17-1180-4DF7-A8FF-DCE377188F5A}" type="pres">
      <dgm:prSet presAssocID="{0393A89F-85F5-4806-B643-5EF2A59604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46009D-0453-4CA0-ABFC-5035B742D09F}" type="pres">
      <dgm:prSet presAssocID="{44258029-4B39-4CA7-B520-6FEC4B25D95C}" presName="composite" presStyleCnt="0"/>
      <dgm:spPr/>
    </dgm:pt>
    <dgm:pt modelId="{F0358EA5-30D6-48AF-943D-46686439D883}" type="pres">
      <dgm:prSet presAssocID="{44258029-4B39-4CA7-B520-6FEC4B25D95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4B0CE-A27C-45D9-AC8E-EF2929E40C9B}" type="pres">
      <dgm:prSet presAssocID="{44258029-4B39-4CA7-B520-6FEC4B25D95C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1365CC-AAA9-4146-B65F-797F2E25A955}" type="pres">
      <dgm:prSet presAssocID="{E1D92C0D-1278-4A4D-ABB9-E4DC6247AFC0}" presName="sibTrans" presStyleCnt="0"/>
      <dgm:spPr/>
    </dgm:pt>
    <dgm:pt modelId="{6200BF2D-C7FC-4B34-B4EF-8F74A59A2B87}" type="pres">
      <dgm:prSet presAssocID="{902A6319-4027-4C8A-9A07-5FFAC68BA805}" presName="composite" presStyleCnt="0"/>
      <dgm:spPr/>
    </dgm:pt>
    <dgm:pt modelId="{B39A29FF-FCD3-4A6E-8A7F-7A8EA81D1C31}" type="pres">
      <dgm:prSet presAssocID="{902A6319-4027-4C8A-9A07-5FFAC68BA80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8C6EC9-58FB-4766-9A64-DED4F601B768}" type="pres">
      <dgm:prSet presAssocID="{902A6319-4027-4C8A-9A07-5FFAC68BA805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452D4138-0EE7-4152-BEFF-3754BC9BB5B3}" type="presOf" srcId="{902A6319-4027-4C8A-9A07-5FFAC68BA805}" destId="{B39A29FF-FCD3-4A6E-8A7F-7A8EA81D1C31}" srcOrd="0" destOrd="0" presId="urn:microsoft.com/office/officeart/2008/layout/PictureStrips"/>
    <dgm:cxn modelId="{6A99B1C4-BDFF-478E-8FB8-91E2F71AD636}" srcId="{0393A89F-85F5-4806-B643-5EF2A5960460}" destId="{44258029-4B39-4CA7-B520-6FEC4B25D95C}" srcOrd="0" destOrd="0" parTransId="{9CB930B8-AC71-46B2-8128-CB7DECC576F5}" sibTransId="{E1D92C0D-1278-4A4D-ABB9-E4DC6247AFC0}"/>
    <dgm:cxn modelId="{BC155BB6-BC0C-4E10-BC24-0E9A4D6963EF}" srcId="{0393A89F-85F5-4806-B643-5EF2A5960460}" destId="{902A6319-4027-4C8A-9A07-5FFAC68BA805}" srcOrd="1" destOrd="0" parTransId="{CABA778F-E5A9-48E6-8512-C36F921A8819}" sibTransId="{2E2D5397-B975-4416-B9B9-2ED609AC9B4C}"/>
    <dgm:cxn modelId="{0AC4A709-F561-4B34-9278-29DC6168A971}" type="presOf" srcId="{0393A89F-85F5-4806-B643-5EF2A5960460}" destId="{6E1FCE17-1180-4DF7-A8FF-DCE377188F5A}" srcOrd="0" destOrd="0" presId="urn:microsoft.com/office/officeart/2008/layout/PictureStrips"/>
    <dgm:cxn modelId="{9C8ED026-E7D9-427A-B6C8-0F00A2243D63}" type="presOf" srcId="{44258029-4B39-4CA7-B520-6FEC4B25D95C}" destId="{F0358EA5-30D6-48AF-943D-46686439D883}" srcOrd="0" destOrd="0" presId="urn:microsoft.com/office/officeart/2008/layout/PictureStrips"/>
    <dgm:cxn modelId="{C05ECD7F-3EEF-4761-BD23-761C6646B05A}" type="presOf" srcId="{C6C0A4DE-29F5-461B-962A-D881400179A3}" destId="{B39A29FF-FCD3-4A6E-8A7F-7A8EA81D1C31}" srcOrd="0" destOrd="1" presId="urn:microsoft.com/office/officeart/2008/layout/PictureStrips"/>
    <dgm:cxn modelId="{2D832913-5EAF-4A1E-A8D4-C6B285075594}" srcId="{44258029-4B39-4CA7-B520-6FEC4B25D95C}" destId="{6D06B26F-6327-4E5A-8DAE-82474F552070}" srcOrd="0" destOrd="0" parTransId="{52F2832C-B81F-4BE6-B394-BB44A3A4CC78}" sibTransId="{CB353E62-EF55-427A-B543-B022EC741256}"/>
    <dgm:cxn modelId="{DE21ADAA-AC64-4F7C-9133-DE99524AFA02}" type="presOf" srcId="{6D06B26F-6327-4E5A-8DAE-82474F552070}" destId="{F0358EA5-30D6-48AF-943D-46686439D883}" srcOrd="0" destOrd="1" presId="urn:microsoft.com/office/officeart/2008/layout/PictureStrips"/>
    <dgm:cxn modelId="{B421092E-4779-4F54-A2B2-ABC980AF2B20}" srcId="{902A6319-4027-4C8A-9A07-5FFAC68BA805}" destId="{C6C0A4DE-29F5-461B-962A-D881400179A3}" srcOrd="0" destOrd="0" parTransId="{9E2B5C67-5CD3-49BF-9070-32510042A731}" sibTransId="{E8A0FCCD-38BD-41D0-AD84-50F758E0A65D}"/>
    <dgm:cxn modelId="{208E7AD9-2519-4155-B499-AD2B61453504}" type="presParOf" srcId="{6E1FCE17-1180-4DF7-A8FF-DCE377188F5A}" destId="{C046009D-0453-4CA0-ABFC-5035B742D09F}" srcOrd="0" destOrd="0" presId="urn:microsoft.com/office/officeart/2008/layout/PictureStrips"/>
    <dgm:cxn modelId="{A53690AB-9352-4CF1-89C1-5BC67EC7B5A8}" type="presParOf" srcId="{C046009D-0453-4CA0-ABFC-5035B742D09F}" destId="{F0358EA5-30D6-48AF-943D-46686439D883}" srcOrd="0" destOrd="0" presId="urn:microsoft.com/office/officeart/2008/layout/PictureStrips"/>
    <dgm:cxn modelId="{4F81DE45-C346-4610-BE82-6D6668213AEE}" type="presParOf" srcId="{C046009D-0453-4CA0-ABFC-5035B742D09F}" destId="{C604B0CE-A27C-45D9-AC8E-EF2929E40C9B}" srcOrd="1" destOrd="0" presId="urn:microsoft.com/office/officeart/2008/layout/PictureStrips"/>
    <dgm:cxn modelId="{9C28D818-6C45-4F93-8314-1717107C921D}" type="presParOf" srcId="{6E1FCE17-1180-4DF7-A8FF-DCE377188F5A}" destId="{3B1365CC-AAA9-4146-B65F-797F2E25A955}" srcOrd="1" destOrd="0" presId="urn:microsoft.com/office/officeart/2008/layout/PictureStrips"/>
    <dgm:cxn modelId="{26C7726D-F6C4-4D78-87E0-D9A8A2DC3ACD}" type="presParOf" srcId="{6E1FCE17-1180-4DF7-A8FF-DCE377188F5A}" destId="{6200BF2D-C7FC-4B34-B4EF-8F74A59A2B87}" srcOrd="2" destOrd="0" presId="urn:microsoft.com/office/officeart/2008/layout/PictureStrips"/>
    <dgm:cxn modelId="{9E73480A-D214-4DEF-9490-8FF614E80157}" type="presParOf" srcId="{6200BF2D-C7FC-4B34-B4EF-8F74A59A2B87}" destId="{B39A29FF-FCD3-4A6E-8A7F-7A8EA81D1C31}" srcOrd="0" destOrd="0" presId="urn:microsoft.com/office/officeart/2008/layout/PictureStrips"/>
    <dgm:cxn modelId="{46FA64FA-59E9-42BE-8921-63DD760E6F9D}" type="presParOf" srcId="{6200BF2D-C7FC-4B34-B4EF-8F74A59A2B87}" destId="{888C6EC9-58FB-4766-9A64-DED4F601B7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E0ADD4-2A61-4EF7-96CB-22AB7CCE9E0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2F40645-AEA7-4CAA-9E33-16E6567F2A57}">
      <dgm:prSet phldrT="[Texto]"/>
      <dgm:spPr/>
      <dgm:t>
        <a:bodyPr/>
        <a:lstStyle/>
        <a:p>
          <a:r>
            <a:rPr lang="es-EC" b="1" dirty="0" smtClean="0"/>
            <a:t>Barreras de entrada</a:t>
          </a:r>
          <a:r>
            <a:rPr lang="es-EC" dirty="0" smtClean="0"/>
            <a:t>: Es necesario que la institución que oferte, esté dentro de la categoría A, B, C o D </a:t>
          </a:r>
          <a:endParaRPr lang="es-EC" dirty="0"/>
        </a:p>
      </dgm:t>
    </dgm:pt>
    <dgm:pt modelId="{B733DC5F-DEA6-4FF0-8CF2-9A33BD7A2036}" type="parTrans" cxnId="{0F2B0481-2AED-45ED-8BEB-84DB5EE0E2C2}">
      <dgm:prSet/>
      <dgm:spPr/>
      <dgm:t>
        <a:bodyPr/>
        <a:lstStyle/>
        <a:p>
          <a:endParaRPr lang="es-EC"/>
        </a:p>
      </dgm:t>
    </dgm:pt>
    <dgm:pt modelId="{1AD5F2E0-C499-4F4A-8B43-731D4A21E730}" type="sibTrans" cxnId="{0F2B0481-2AED-45ED-8BEB-84DB5EE0E2C2}">
      <dgm:prSet/>
      <dgm:spPr/>
      <dgm:t>
        <a:bodyPr/>
        <a:lstStyle/>
        <a:p>
          <a:endParaRPr lang="es-EC"/>
        </a:p>
      </dgm:t>
    </dgm:pt>
    <dgm:pt modelId="{B3C631D4-F918-4F7D-AF57-361F3D3B76C9}">
      <dgm:prSet phldrT="[Texto]"/>
      <dgm:spPr/>
      <dgm:t>
        <a:bodyPr/>
        <a:lstStyle/>
        <a:p>
          <a:r>
            <a:rPr lang="es-EC" b="1" dirty="0" smtClean="0"/>
            <a:t>Amenaza de sustitutos</a:t>
          </a:r>
          <a:r>
            <a:rPr lang="es-EC" dirty="0" smtClean="0"/>
            <a:t>: Cursos de especialización</a:t>
          </a:r>
          <a:endParaRPr lang="es-EC" dirty="0"/>
        </a:p>
      </dgm:t>
    </dgm:pt>
    <dgm:pt modelId="{1106EE08-E8F5-4F6F-9B7A-DA535669E61B}" type="parTrans" cxnId="{A81B0EA5-D31C-4E97-B6AD-4B22985A7C68}">
      <dgm:prSet/>
      <dgm:spPr/>
      <dgm:t>
        <a:bodyPr/>
        <a:lstStyle/>
        <a:p>
          <a:endParaRPr lang="es-EC"/>
        </a:p>
      </dgm:t>
    </dgm:pt>
    <dgm:pt modelId="{0461F0B1-F44E-4440-A55C-94F8EC163653}" type="sibTrans" cxnId="{A81B0EA5-D31C-4E97-B6AD-4B22985A7C68}">
      <dgm:prSet/>
      <dgm:spPr/>
      <dgm:t>
        <a:bodyPr/>
        <a:lstStyle/>
        <a:p>
          <a:endParaRPr lang="es-EC"/>
        </a:p>
      </dgm:t>
    </dgm:pt>
    <dgm:pt modelId="{1A676E6E-B61E-49D3-A6DF-FD2219DCE547}">
      <dgm:prSet phldrT="[Texto]"/>
      <dgm:spPr/>
      <dgm:t>
        <a:bodyPr/>
        <a:lstStyle/>
        <a:p>
          <a:r>
            <a:rPr lang="es-EC" b="1" dirty="0" smtClean="0"/>
            <a:t>Poder de negociación de los compradores</a:t>
          </a:r>
          <a:r>
            <a:rPr lang="es-EC" dirty="0" smtClean="0"/>
            <a:t>: Alto porcentaje de estudiantes prospecto</a:t>
          </a:r>
          <a:endParaRPr lang="es-EC" dirty="0"/>
        </a:p>
      </dgm:t>
    </dgm:pt>
    <dgm:pt modelId="{6B27A7A1-9159-4A59-A848-D8BF58BAACD4}" type="parTrans" cxnId="{253FD1ED-ECB7-46C6-B230-F6AD7A0193AE}">
      <dgm:prSet/>
      <dgm:spPr/>
      <dgm:t>
        <a:bodyPr/>
        <a:lstStyle/>
        <a:p>
          <a:endParaRPr lang="es-EC"/>
        </a:p>
      </dgm:t>
    </dgm:pt>
    <dgm:pt modelId="{8C7C03BA-CD13-4A2A-936B-ABFFA18F23FF}" type="sibTrans" cxnId="{253FD1ED-ECB7-46C6-B230-F6AD7A0193AE}">
      <dgm:prSet/>
      <dgm:spPr/>
      <dgm:t>
        <a:bodyPr/>
        <a:lstStyle/>
        <a:p>
          <a:endParaRPr lang="es-EC"/>
        </a:p>
      </dgm:t>
    </dgm:pt>
    <dgm:pt modelId="{6782F521-9C0B-4CEC-8B0E-9D40DDC21616}">
      <dgm:prSet phldrT="[Texto]"/>
      <dgm:spPr/>
      <dgm:t>
        <a:bodyPr/>
        <a:lstStyle/>
        <a:p>
          <a:r>
            <a:rPr lang="es-EC" b="1" dirty="0" smtClean="0"/>
            <a:t>Poder de negociación de los proveedores: M</a:t>
          </a:r>
          <a:r>
            <a:rPr lang="es-ES" dirty="0" err="1" smtClean="0"/>
            <a:t>odelo</a:t>
          </a:r>
          <a:r>
            <a:rPr lang="es-ES" dirty="0" smtClean="0"/>
            <a:t> institucional de posgrado </a:t>
          </a:r>
          <a:endParaRPr lang="es-EC" b="1" dirty="0"/>
        </a:p>
      </dgm:t>
    </dgm:pt>
    <dgm:pt modelId="{45C4D964-3641-4E94-BA9F-67DFE91C538E}" type="parTrans" cxnId="{3AABAD6F-6875-4FAF-86A5-8F57394FF2A4}">
      <dgm:prSet/>
      <dgm:spPr/>
      <dgm:t>
        <a:bodyPr/>
        <a:lstStyle/>
        <a:p>
          <a:endParaRPr lang="es-EC"/>
        </a:p>
      </dgm:t>
    </dgm:pt>
    <dgm:pt modelId="{65D6B0C2-65E9-4DCD-88DF-FEF0DBBECEC9}" type="sibTrans" cxnId="{3AABAD6F-6875-4FAF-86A5-8F57394FF2A4}">
      <dgm:prSet/>
      <dgm:spPr/>
      <dgm:t>
        <a:bodyPr/>
        <a:lstStyle/>
        <a:p>
          <a:endParaRPr lang="es-EC"/>
        </a:p>
      </dgm:t>
    </dgm:pt>
    <dgm:pt modelId="{25749E45-7834-4598-8527-4FB3865441C0}">
      <dgm:prSet phldrT="[Texto]"/>
      <dgm:spPr/>
      <dgm:t>
        <a:bodyPr/>
        <a:lstStyle/>
        <a:p>
          <a:r>
            <a:rPr lang="es-EC" b="1" dirty="0" smtClean="0"/>
            <a:t>Rivalidad entre los competidores:</a:t>
          </a:r>
          <a:r>
            <a:rPr lang="es-EC" b="0" dirty="0" smtClean="0"/>
            <a:t> No se oferta el mismo tipo de maestría.</a:t>
          </a:r>
          <a:endParaRPr lang="es-EC" b="1" dirty="0"/>
        </a:p>
      </dgm:t>
    </dgm:pt>
    <dgm:pt modelId="{7118567A-27CE-419C-8E8A-09231F4337E4}" type="parTrans" cxnId="{37938939-00F6-4A25-85B7-9C071C15FD3D}">
      <dgm:prSet/>
      <dgm:spPr/>
      <dgm:t>
        <a:bodyPr/>
        <a:lstStyle/>
        <a:p>
          <a:endParaRPr lang="es-EC"/>
        </a:p>
      </dgm:t>
    </dgm:pt>
    <dgm:pt modelId="{B3F4A054-2586-48E4-B577-711FE4F759E1}" type="sibTrans" cxnId="{37938939-00F6-4A25-85B7-9C071C15FD3D}">
      <dgm:prSet/>
      <dgm:spPr/>
      <dgm:t>
        <a:bodyPr/>
        <a:lstStyle/>
        <a:p>
          <a:endParaRPr lang="es-EC"/>
        </a:p>
      </dgm:t>
    </dgm:pt>
    <dgm:pt modelId="{7326DC74-85E1-4396-81DE-5E1F6BA53724}" type="pres">
      <dgm:prSet presAssocID="{D9E0ADD4-2A61-4EF7-96CB-22AB7CCE9E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66E8A8-EE3F-4A58-8A93-1CCB982E09D4}" type="pres">
      <dgm:prSet presAssocID="{02F40645-AEA7-4CAA-9E33-16E6567F2A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DF564-1521-4A61-A1EF-086B3D4D6996}" type="pres">
      <dgm:prSet presAssocID="{1AD5F2E0-C499-4F4A-8B43-731D4A21E730}" presName="sibTrans" presStyleCnt="0"/>
      <dgm:spPr/>
      <dgm:t>
        <a:bodyPr/>
        <a:lstStyle/>
        <a:p>
          <a:endParaRPr lang="es-EC"/>
        </a:p>
      </dgm:t>
    </dgm:pt>
    <dgm:pt modelId="{EC23F14D-0DCD-4BE8-8EDE-6C2A16850DD5}" type="pres">
      <dgm:prSet presAssocID="{B3C631D4-F918-4F7D-AF57-361F3D3B76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AE22E4-A206-42CD-A474-7C51BFC6CED8}" type="pres">
      <dgm:prSet presAssocID="{0461F0B1-F44E-4440-A55C-94F8EC163653}" presName="sibTrans" presStyleCnt="0"/>
      <dgm:spPr/>
      <dgm:t>
        <a:bodyPr/>
        <a:lstStyle/>
        <a:p>
          <a:endParaRPr lang="es-EC"/>
        </a:p>
      </dgm:t>
    </dgm:pt>
    <dgm:pt modelId="{4D426B6E-7362-49A1-B0AC-259A21E1EDB3}" type="pres">
      <dgm:prSet presAssocID="{1A676E6E-B61E-49D3-A6DF-FD2219DCE5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ECB237-6774-43EF-B18A-E40141E90EF3}" type="pres">
      <dgm:prSet presAssocID="{8C7C03BA-CD13-4A2A-936B-ABFFA18F23FF}" presName="sibTrans" presStyleCnt="0"/>
      <dgm:spPr/>
      <dgm:t>
        <a:bodyPr/>
        <a:lstStyle/>
        <a:p>
          <a:endParaRPr lang="es-EC"/>
        </a:p>
      </dgm:t>
    </dgm:pt>
    <dgm:pt modelId="{C1E7B141-E5B9-49F2-9F20-229A9EA83A12}" type="pres">
      <dgm:prSet presAssocID="{6782F521-9C0B-4CEC-8B0E-9D40DDC216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04FE42-9B12-43CB-812E-8DF2B9512773}" type="pres">
      <dgm:prSet presAssocID="{65D6B0C2-65E9-4DCD-88DF-FEF0DBBECEC9}" presName="sibTrans" presStyleCnt="0"/>
      <dgm:spPr/>
      <dgm:t>
        <a:bodyPr/>
        <a:lstStyle/>
        <a:p>
          <a:endParaRPr lang="es-EC"/>
        </a:p>
      </dgm:t>
    </dgm:pt>
    <dgm:pt modelId="{1F2E9671-40F7-4D6D-A18E-D394A9408E26}" type="pres">
      <dgm:prSet presAssocID="{25749E45-7834-4598-8527-4FB3865441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938939-00F6-4A25-85B7-9C071C15FD3D}" srcId="{D9E0ADD4-2A61-4EF7-96CB-22AB7CCE9E06}" destId="{25749E45-7834-4598-8527-4FB3865441C0}" srcOrd="4" destOrd="0" parTransId="{7118567A-27CE-419C-8E8A-09231F4337E4}" sibTransId="{B3F4A054-2586-48E4-B577-711FE4F759E1}"/>
    <dgm:cxn modelId="{0F2B0481-2AED-45ED-8BEB-84DB5EE0E2C2}" srcId="{D9E0ADD4-2A61-4EF7-96CB-22AB7CCE9E06}" destId="{02F40645-AEA7-4CAA-9E33-16E6567F2A57}" srcOrd="0" destOrd="0" parTransId="{B733DC5F-DEA6-4FF0-8CF2-9A33BD7A2036}" sibTransId="{1AD5F2E0-C499-4F4A-8B43-731D4A21E730}"/>
    <dgm:cxn modelId="{01050C47-5C15-49F3-8FF5-6C012C6F0213}" type="presOf" srcId="{02F40645-AEA7-4CAA-9E33-16E6567F2A57}" destId="{9566E8A8-EE3F-4A58-8A93-1CCB982E09D4}" srcOrd="0" destOrd="0" presId="urn:microsoft.com/office/officeart/2005/8/layout/default"/>
    <dgm:cxn modelId="{A81B0EA5-D31C-4E97-B6AD-4B22985A7C68}" srcId="{D9E0ADD4-2A61-4EF7-96CB-22AB7CCE9E06}" destId="{B3C631D4-F918-4F7D-AF57-361F3D3B76C9}" srcOrd="1" destOrd="0" parTransId="{1106EE08-E8F5-4F6F-9B7A-DA535669E61B}" sibTransId="{0461F0B1-F44E-4440-A55C-94F8EC163653}"/>
    <dgm:cxn modelId="{3AABAD6F-6875-4FAF-86A5-8F57394FF2A4}" srcId="{D9E0ADD4-2A61-4EF7-96CB-22AB7CCE9E06}" destId="{6782F521-9C0B-4CEC-8B0E-9D40DDC21616}" srcOrd="3" destOrd="0" parTransId="{45C4D964-3641-4E94-BA9F-67DFE91C538E}" sibTransId="{65D6B0C2-65E9-4DCD-88DF-FEF0DBBECEC9}"/>
    <dgm:cxn modelId="{8C24FC2B-E4AA-481F-9129-89B31C5EEBAC}" type="presOf" srcId="{1A676E6E-B61E-49D3-A6DF-FD2219DCE547}" destId="{4D426B6E-7362-49A1-B0AC-259A21E1EDB3}" srcOrd="0" destOrd="0" presId="urn:microsoft.com/office/officeart/2005/8/layout/default"/>
    <dgm:cxn modelId="{1420C9E5-0DC6-4BA7-9B29-ECA3D748B87A}" type="presOf" srcId="{25749E45-7834-4598-8527-4FB3865441C0}" destId="{1F2E9671-40F7-4D6D-A18E-D394A9408E26}" srcOrd="0" destOrd="0" presId="urn:microsoft.com/office/officeart/2005/8/layout/default"/>
    <dgm:cxn modelId="{56D56C0A-7B28-4F4B-ABF4-C3BE05D512AB}" type="presOf" srcId="{6782F521-9C0B-4CEC-8B0E-9D40DDC21616}" destId="{C1E7B141-E5B9-49F2-9F20-229A9EA83A12}" srcOrd="0" destOrd="0" presId="urn:microsoft.com/office/officeart/2005/8/layout/default"/>
    <dgm:cxn modelId="{A578CB46-A6B7-48A4-9B2C-DBF7396AB33C}" type="presOf" srcId="{B3C631D4-F918-4F7D-AF57-361F3D3B76C9}" destId="{EC23F14D-0DCD-4BE8-8EDE-6C2A16850DD5}" srcOrd="0" destOrd="0" presId="urn:microsoft.com/office/officeart/2005/8/layout/default"/>
    <dgm:cxn modelId="{1B70F8BC-0DE3-44A0-8C30-B685DF8AF690}" type="presOf" srcId="{D9E0ADD4-2A61-4EF7-96CB-22AB7CCE9E06}" destId="{7326DC74-85E1-4396-81DE-5E1F6BA53724}" srcOrd="0" destOrd="0" presId="urn:microsoft.com/office/officeart/2005/8/layout/default"/>
    <dgm:cxn modelId="{253FD1ED-ECB7-46C6-B230-F6AD7A0193AE}" srcId="{D9E0ADD4-2A61-4EF7-96CB-22AB7CCE9E06}" destId="{1A676E6E-B61E-49D3-A6DF-FD2219DCE547}" srcOrd="2" destOrd="0" parTransId="{6B27A7A1-9159-4A59-A848-D8BF58BAACD4}" sibTransId="{8C7C03BA-CD13-4A2A-936B-ABFFA18F23FF}"/>
    <dgm:cxn modelId="{38BB9837-0356-4EEB-A5C0-2669F3BAF441}" type="presParOf" srcId="{7326DC74-85E1-4396-81DE-5E1F6BA53724}" destId="{9566E8A8-EE3F-4A58-8A93-1CCB982E09D4}" srcOrd="0" destOrd="0" presId="urn:microsoft.com/office/officeart/2005/8/layout/default"/>
    <dgm:cxn modelId="{19C969F9-8072-4D68-90A1-67D9D4A3E3D6}" type="presParOf" srcId="{7326DC74-85E1-4396-81DE-5E1F6BA53724}" destId="{4DFDF564-1521-4A61-A1EF-086B3D4D6996}" srcOrd="1" destOrd="0" presId="urn:microsoft.com/office/officeart/2005/8/layout/default"/>
    <dgm:cxn modelId="{A55B757F-64A8-40BB-9704-3FDD395B0421}" type="presParOf" srcId="{7326DC74-85E1-4396-81DE-5E1F6BA53724}" destId="{EC23F14D-0DCD-4BE8-8EDE-6C2A16850DD5}" srcOrd="2" destOrd="0" presId="urn:microsoft.com/office/officeart/2005/8/layout/default"/>
    <dgm:cxn modelId="{D6D1EEE5-F030-4CE6-81B8-4A5B336F8B6F}" type="presParOf" srcId="{7326DC74-85E1-4396-81DE-5E1F6BA53724}" destId="{F0AE22E4-A206-42CD-A474-7C51BFC6CED8}" srcOrd="3" destOrd="0" presId="urn:microsoft.com/office/officeart/2005/8/layout/default"/>
    <dgm:cxn modelId="{C48F074E-9ED2-4344-8F80-3CADD0325060}" type="presParOf" srcId="{7326DC74-85E1-4396-81DE-5E1F6BA53724}" destId="{4D426B6E-7362-49A1-B0AC-259A21E1EDB3}" srcOrd="4" destOrd="0" presId="urn:microsoft.com/office/officeart/2005/8/layout/default"/>
    <dgm:cxn modelId="{B3368A84-3F09-4ED1-AAB0-93E4B3DC2402}" type="presParOf" srcId="{7326DC74-85E1-4396-81DE-5E1F6BA53724}" destId="{D2ECB237-6774-43EF-B18A-E40141E90EF3}" srcOrd="5" destOrd="0" presId="urn:microsoft.com/office/officeart/2005/8/layout/default"/>
    <dgm:cxn modelId="{2D366978-E662-4D30-8EC6-5D16042EAB85}" type="presParOf" srcId="{7326DC74-85E1-4396-81DE-5E1F6BA53724}" destId="{C1E7B141-E5B9-49F2-9F20-229A9EA83A12}" srcOrd="6" destOrd="0" presId="urn:microsoft.com/office/officeart/2005/8/layout/default"/>
    <dgm:cxn modelId="{5FC8380B-0F76-43A9-AB5D-3B6E78693ABE}" type="presParOf" srcId="{7326DC74-85E1-4396-81DE-5E1F6BA53724}" destId="{DF04FE42-9B12-43CB-812E-8DF2B9512773}" srcOrd="7" destOrd="0" presId="urn:microsoft.com/office/officeart/2005/8/layout/default"/>
    <dgm:cxn modelId="{4A8122EB-408D-46C1-A7D1-7FD07716AA93}" type="presParOf" srcId="{7326DC74-85E1-4396-81DE-5E1F6BA53724}" destId="{1F2E9671-40F7-4D6D-A18E-D394A9408E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0AED-4256-442B-8A84-3D4C65C2A3D7}">
      <dsp:nvSpPr>
        <dsp:cNvPr id="0" name=""/>
        <dsp:cNvSpPr/>
      </dsp:nvSpPr>
      <dsp:spPr>
        <a:xfrm>
          <a:off x="0" y="0"/>
          <a:ext cx="7776864" cy="1934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Estado Ecuatoriano</a:t>
          </a:r>
          <a:endParaRPr lang="es-EC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Crear una economía sostenible</a:t>
          </a:r>
          <a:endParaRPr lang="es-EC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Plan Nacional del Buen Vivir – Impulsar la transformación de la matriz productiva.</a:t>
          </a:r>
          <a:endParaRPr lang="es-EC" sz="2500" kern="1200" dirty="0"/>
        </a:p>
      </dsp:txBody>
      <dsp:txXfrm>
        <a:off x="1748849" y="0"/>
        <a:ext cx="6028014" cy="1934765"/>
      </dsp:txXfrm>
    </dsp:sp>
    <dsp:sp modelId="{34CFC273-99CD-4021-8EA7-14AC6B422CD5}">
      <dsp:nvSpPr>
        <dsp:cNvPr id="0" name=""/>
        <dsp:cNvSpPr/>
      </dsp:nvSpPr>
      <dsp:spPr>
        <a:xfrm>
          <a:off x="193476" y="193476"/>
          <a:ext cx="1555372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58F9C-8F82-496A-954E-3B79FDFDFDBC}">
      <dsp:nvSpPr>
        <dsp:cNvPr id="0" name=""/>
        <dsp:cNvSpPr/>
      </dsp:nvSpPr>
      <dsp:spPr>
        <a:xfrm>
          <a:off x="0" y="2128242"/>
          <a:ext cx="7776864" cy="1934765"/>
        </a:xfrm>
        <a:prstGeom prst="roundRect">
          <a:avLst>
            <a:gd name="adj" fmla="val 10000"/>
          </a:avLst>
        </a:prstGeom>
        <a:solidFill>
          <a:schemeClr val="accent4">
            <a:hueOff val="-16884939"/>
            <a:satOff val="43154"/>
            <a:lumOff val="-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Empresa Privada</a:t>
          </a:r>
          <a:endParaRPr lang="es-EC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Cuenta con la infraestructura necesaria para cubrir los servicios turísticos.</a:t>
          </a:r>
          <a:endParaRPr lang="es-EC" sz="2500" kern="1200" dirty="0"/>
        </a:p>
      </dsp:txBody>
      <dsp:txXfrm>
        <a:off x="1748849" y="2128242"/>
        <a:ext cx="6028014" cy="1934765"/>
      </dsp:txXfrm>
    </dsp:sp>
    <dsp:sp modelId="{633F4894-1DE3-45BC-986C-2346421AA83C}">
      <dsp:nvSpPr>
        <dsp:cNvPr id="0" name=""/>
        <dsp:cNvSpPr/>
      </dsp:nvSpPr>
      <dsp:spPr>
        <a:xfrm>
          <a:off x="193476" y="2321718"/>
          <a:ext cx="1555372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4DE6-23EA-44D0-BD6E-869213F6305D}">
      <dsp:nvSpPr>
        <dsp:cNvPr id="0" name=""/>
        <dsp:cNvSpPr/>
      </dsp:nvSpPr>
      <dsp:spPr>
        <a:xfrm>
          <a:off x="2930809" y="2118905"/>
          <a:ext cx="1627212" cy="1627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Modelo Acreditación</a:t>
          </a:r>
          <a:endParaRPr lang="es-EC" sz="1600" b="1" kern="1200" dirty="0"/>
        </a:p>
      </dsp:txBody>
      <dsp:txXfrm>
        <a:off x="3169109" y="2357205"/>
        <a:ext cx="1150612" cy="1150612"/>
      </dsp:txXfrm>
    </dsp:sp>
    <dsp:sp modelId="{AC997ECA-34FB-45F7-BDE5-F383A0BB0A8D}">
      <dsp:nvSpPr>
        <dsp:cNvPr id="0" name=""/>
        <dsp:cNvSpPr/>
      </dsp:nvSpPr>
      <dsp:spPr>
        <a:xfrm rot="16200000">
          <a:off x="3500277" y="1855211"/>
          <a:ext cx="48827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488277" y="195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32209" y="1862560"/>
        <a:ext cx="24413" cy="24413"/>
      </dsp:txXfrm>
    </dsp:sp>
    <dsp:sp modelId="{16EDAFA4-8FBD-439A-A1F5-79D284652C64}">
      <dsp:nvSpPr>
        <dsp:cNvPr id="0" name=""/>
        <dsp:cNvSpPr/>
      </dsp:nvSpPr>
      <dsp:spPr>
        <a:xfrm>
          <a:off x="2930809" y="3416"/>
          <a:ext cx="1627212" cy="16272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Pertinencia</a:t>
          </a:r>
          <a:endParaRPr lang="es-EC" sz="1700" kern="1200" dirty="0"/>
        </a:p>
      </dsp:txBody>
      <dsp:txXfrm>
        <a:off x="3169109" y="241716"/>
        <a:ext cx="1150612" cy="1150612"/>
      </dsp:txXfrm>
    </dsp:sp>
    <dsp:sp modelId="{412A63B3-57A2-4947-871B-0A8A7D4001BA}">
      <dsp:nvSpPr>
        <dsp:cNvPr id="0" name=""/>
        <dsp:cNvSpPr/>
      </dsp:nvSpPr>
      <dsp:spPr>
        <a:xfrm rot="20520000">
          <a:off x="4506252" y="2586095"/>
          <a:ext cx="48827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488277" y="195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738183" y="2593443"/>
        <a:ext cx="24413" cy="24413"/>
      </dsp:txXfrm>
    </dsp:sp>
    <dsp:sp modelId="{46ACF9E6-C678-4FD2-A089-CDEDBFE1C6D7}">
      <dsp:nvSpPr>
        <dsp:cNvPr id="0" name=""/>
        <dsp:cNvSpPr/>
      </dsp:nvSpPr>
      <dsp:spPr>
        <a:xfrm>
          <a:off x="4942759" y="1465183"/>
          <a:ext cx="1627212" cy="1627212"/>
        </a:xfrm>
        <a:prstGeom prst="ellipse">
          <a:avLst/>
        </a:prstGeom>
        <a:solidFill>
          <a:schemeClr val="accent4">
            <a:hueOff val="-4221235"/>
            <a:satOff val="10789"/>
            <a:lumOff val="-1078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 Curricular</a:t>
          </a:r>
        </a:p>
      </dsp:txBody>
      <dsp:txXfrm>
        <a:off x="5181059" y="1703483"/>
        <a:ext cx="1150612" cy="1150612"/>
      </dsp:txXfrm>
    </dsp:sp>
    <dsp:sp modelId="{8BC4CBC3-24C5-4D61-BE4B-46766D91A788}">
      <dsp:nvSpPr>
        <dsp:cNvPr id="0" name=""/>
        <dsp:cNvSpPr/>
      </dsp:nvSpPr>
      <dsp:spPr>
        <a:xfrm rot="3240000">
          <a:off x="4122004" y="3768689"/>
          <a:ext cx="48827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488277" y="195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53935" y="3776038"/>
        <a:ext cx="24413" cy="24413"/>
      </dsp:txXfrm>
    </dsp:sp>
    <dsp:sp modelId="{D72E4C8C-7D04-4198-B1C6-E98A28661836}">
      <dsp:nvSpPr>
        <dsp:cNvPr id="0" name=""/>
        <dsp:cNvSpPr/>
      </dsp:nvSpPr>
      <dsp:spPr>
        <a:xfrm>
          <a:off x="4174263" y="3830372"/>
          <a:ext cx="1627212" cy="1627212"/>
        </a:xfrm>
        <a:prstGeom prst="ellipse">
          <a:avLst/>
        </a:prstGeom>
        <a:solidFill>
          <a:schemeClr val="accent4">
            <a:hueOff val="-8442469"/>
            <a:satOff val="21577"/>
            <a:lumOff val="-2157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Academia</a:t>
          </a:r>
          <a:endParaRPr lang="es-EC" sz="1700" kern="1200" dirty="0"/>
        </a:p>
      </dsp:txBody>
      <dsp:txXfrm>
        <a:off x="4412563" y="4068672"/>
        <a:ext cx="1150612" cy="1150612"/>
      </dsp:txXfrm>
    </dsp:sp>
    <dsp:sp modelId="{06A491E7-89F6-4A15-89C5-80BA21ACBB27}">
      <dsp:nvSpPr>
        <dsp:cNvPr id="0" name=""/>
        <dsp:cNvSpPr/>
      </dsp:nvSpPr>
      <dsp:spPr>
        <a:xfrm rot="7560000">
          <a:off x="2878550" y="3768689"/>
          <a:ext cx="48827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488277" y="195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3110482" y="3776038"/>
        <a:ext cx="24413" cy="24413"/>
      </dsp:txXfrm>
    </dsp:sp>
    <dsp:sp modelId="{FE3E3200-8B69-48E7-9697-238383270B0F}">
      <dsp:nvSpPr>
        <dsp:cNvPr id="0" name=""/>
        <dsp:cNvSpPr/>
      </dsp:nvSpPr>
      <dsp:spPr>
        <a:xfrm>
          <a:off x="1687356" y="3830372"/>
          <a:ext cx="1627212" cy="1627212"/>
        </a:xfrm>
        <a:prstGeom prst="ellipse">
          <a:avLst/>
        </a:prstGeom>
        <a:solidFill>
          <a:schemeClr val="accent4">
            <a:hueOff val="-12663704"/>
            <a:satOff val="32366"/>
            <a:lumOff val="-3235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Ambiente Institucional</a:t>
          </a:r>
          <a:endParaRPr lang="es-EC" sz="1700" kern="1200" dirty="0"/>
        </a:p>
      </dsp:txBody>
      <dsp:txXfrm>
        <a:off x="1925656" y="4068672"/>
        <a:ext cx="1150612" cy="1150612"/>
      </dsp:txXfrm>
    </dsp:sp>
    <dsp:sp modelId="{F80F154F-BF1C-43AD-9ABE-6F69B463C359}">
      <dsp:nvSpPr>
        <dsp:cNvPr id="0" name=""/>
        <dsp:cNvSpPr/>
      </dsp:nvSpPr>
      <dsp:spPr>
        <a:xfrm rot="11880000">
          <a:off x="2494302" y="2586095"/>
          <a:ext cx="48827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488277" y="195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726234" y="2593443"/>
        <a:ext cx="24413" cy="24413"/>
      </dsp:txXfrm>
    </dsp:sp>
    <dsp:sp modelId="{743579D5-2CE1-4F18-A11B-41AF2BA6369B}">
      <dsp:nvSpPr>
        <dsp:cNvPr id="0" name=""/>
        <dsp:cNvSpPr/>
      </dsp:nvSpPr>
      <dsp:spPr>
        <a:xfrm>
          <a:off x="918860" y="1465183"/>
          <a:ext cx="1627212" cy="1627212"/>
        </a:xfrm>
        <a:prstGeom prst="ellipse">
          <a:avLst/>
        </a:prstGeom>
        <a:solidFill>
          <a:schemeClr val="accent4">
            <a:hueOff val="-16884939"/>
            <a:satOff val="43154"/>
            <a:lumOff val="-4313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Estudiantes</a:t>
          </a:r>
          <a:endParaRPr lang="es-EC" sz="1700" kern="1200" dirty="0"/>
        </a:p>
      </dsp:txBody>
      <dsp:txXfrm>
        <a:off x="1157160" y="1703483"/>
        <a:ext cx="1150612" cy="11506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E521-3653-4329-B3FC-E2A0F8F3C8EE}">
      <dsp:nvSpPr>
        <dsp:cNvPr id="0" name=""/>
        <dsp:cNvSpPr/>
      </dsp:nvSpPr>
      <dsp:spPr>
        <a:xfrm rot="5400000">
          <a:off x="634960" y="846452"/>
          <a:ext cx="1319786" cy="159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DB045-54D7-47DB-91F1-479682808EAA}">
      <dsp:nvSpPr>
        <dsp:cNvPr id="0" name=""/>
        <dsp:cNvSpPr/>
      </dsp:nvSpPr>
      <dsp:spPr>
        <a:xfrm>
          <a:off x="937061" y="1941"/>
          <a:ext cx="1769887" cy="106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137 Encuestados: 54% Femenino, 46% Masculino</a:t>
          </a:r>
          <a:endParaRPr lang="es-EC" sz="1600" kern="1200" dirty="0"/>
        </a:p>
      </dsp:txBody>
      <dsp:txXfrm>
        <a:off x="968164" y="33044"/>
        <a:ext cx="1707681" cy="999726"/>
      </dsp:txXfrm>
    </dsp:sp>
    <dsp:sp modelId="{D6EE5A35-579E-460B-ABF6-F9E86E30102E}">
      <dsp:nvSpPr>
        <dsp:cNvPr id="0" name=""/>
        <dsp:cNvSpPr/>
      </dsp:nvSpPr>
      <dsp:spPr>
        <a:xfrm rot="5400000">
          <a:off x="634960" y="2173868"/>
          <a:ext cx="1319786" cy="159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722-BE98-4A2C-AE6E-DC2524A42EC3}">
      <dsp:nvSpPr>
        <dsp:cNvPr id="0" name=""/>
        <dsp:cNvSpPr/>
      </dsp:nvSpPr>
      <dsp:spPr>
        <a:xfrm>
          <a:off x="937061" y="1329357"/>
          <a:ext cx="1769887" cy="1061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65% Ciudad de Quito.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35% Otras provincias</a:t>
          </a:r>
          <a:endParaRPr lang="es-EC" sz="1600" kern="1200" dirty="0"/>
        </a:p>
      </dsp:txBody>
      <dsp:txXfrm>
        <a:off x="968164" y="1360460"/>
        <a:ext cx="1707681" cy="999726"/>
      </dsp:txXfrm>
    </dsp:sp>
    <dsp:sp modelId="{88FFD19D-DDDB-485A-8856-D50DD5EA7BCE}">
      <dsp:nvSpPr>
        <dsp:cNvPr id="0" name=""/>
        <dsp:cNvSpPr/>
      </dsp:nvSpPr>
      <dsp:spPr>
        <a:xfrm>
          <a:off x="1298668" y="2837576"/>
          <a:ext cx="2346321" cy="159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B6AAD-882B-497A-ACDC-9B6D6E4CECFF}">
      <dsp:nvSpPr>
        <dsp:cNvPr id="0" name=""/>
        <dsp:cNvSpPr/>
      </dsp:nvSpPr>
      <dsp:spPr>
        <a:xfrm>
          <a:off x="937061" y="2656772"/>
          <a:ext cx="1769887" cy="1061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Mayoría posee Ingeniería 52%, 41% Licenciatura</a:t>
          </a:r>
          <a:endParaRPr lang="es-EC" sz="1600" kern="1200" dirty="0"/>
        </a:p>
      </dsp:txBody>
      <dsp:txXfrm>
        <a:off x="968164" y="2687875"/>
        <a:ext cx="1707681" cy="999726"/>
      </dsp:txXfrm>
    </dsp:sp>
    <dsp:sp modelId="{7D1CBE8B-98CA-4E79-AC90-A53AE9967FE0}">
      <dsp:nvSpPr>
        <dsp:cNvPr id="0" name=""/>
        <dsp:cNvSpPr/>
      </dsp:nvSpPr>
      <dsp:spPr>
        <a:xfrm rot="16200000">
          <a:off x="2988910" y="2173868"/>
          <a:ext cx="1319786" cy="159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E73FF-1D2A-4B5A-80EC-8B810C61DC95}">
      <dsp:nvSpPr>
        <dsp:cNvPr id="0" name=""/>
        <dsp:cNvSpPr/>
      </dsp:nvSpPr>
      <dsp:spPr>
        <a:xfrm>
          <a:off x="3291012" y="2656772"/>
          <a:ext cx="1769887" cy="1061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Mayoría trabaja en relación de dependencia</a:t>
          </a:r>
          <a:endParaRPr lang="es-EC" sz="1600" kern="1200" dirty="0"/>
        </a:p>
      </dsp:txBody>
      <dsp:txXfrm>
        <a:off x="3322115" y="2687875"/>
        <a:ext cx="1707681" cy="999726"/>
      </dsp:txXfrm>
    </dsp:sp>
    <dsp:sp modelId="{D94AFB8C-A172-47A2-9607-3D0CF4F9B4CD}">
      <dsp:nvSpPr>
        <dsp:cNvPr id="0" name=""/>
        <dsp:cNvSpPr/>
      </dsp:nvSpPr>
      <dsp:spPr>
        <a:xfrm rot="16200000">
          <a:off x="2988910" y="846452"/>
          <a:ext cx="1319786" cy="159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D8F70-8A67-452F-B141-324898FEE193}">
      <dsp:nvSpPr>
        <dsp:cNvPr id="0" name=""/>
        <dsp:cNvSpPr/>
      </dsp:nvSpPr>
      <dsp:spPr>
        <a:xfrm>
          <a:off x="3291012" y="1329357"/>
          <a:ext cx="1769887" cy="1061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Mayoría trabaja en sector público – Nivel operativo y gerencia media</a:t>
          </a:r>
          <a:endParaRPr lang="es-EC" sz="1600" kern="1200" dirty="0"/>
        </a:p>
      </dsp:txBody>
      <dsp:txXfrm>
        <a:off x="3322115" y="1360460"/>
        <a:ext cx="1707681" cy="999726"/>
      </dsp:txXfrm>
    </dsp:sp>
    <dsp:sp modelId="{D1AC87D4-85E6-40A2-A749-5A5B53598902}">
      <dsp:nvSpPr>
        <dsp:cNvPr id="0" name=""/>
        <dsp:cNvSpPr/>
      </dsp:nvSpPr>
      <dsp:spPr>
        <a:xfrm>
          <a:off x="3652618" y="182744"/>
          <a:ext cx="2346321" cy="159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BCBAE-1C19-4F3E-80A5-6BA1547A0C8D}">
      <dsp:nvSpPr>
        <dsp:cNvPr id="0" name=""/>
        <dsp:cNvSpPr/>
      </dsp:nvSpPr>
      <dsp:spPr>
        <a:xfrm>
          <a:off x="3291012" y="1941"/>
          <a:ext cx="1769887" cy="106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75% de encuestados sí desean maestría en turismo</a:t>
          </a:r>
          <a:endParaRPr lang="es-EC" sz="1600" kern="1200" dirty="0"/>
        </a:p>
      </dsp:txBody>
      <dsp:txXfrm>
        <a:off x="3322115" y="33044"/>
        <a:ext cx="1707681" cy="999726"/>
      </dsp:txXfrm>
    </dsp:sp>
    <dsp:sp modelId="{05794ECA-A236-4ECE-9971-3CE827EE2D23}">
      <dsp:nvSpPr>
        <dsp:cNvPr id="0" name=""/>
        <dsp:cNvSpPr/>
      </dsp:nvSpPr>
      <dsp:spPr>
        <a:xfrm rot="5400000">
          <a:off x="5342861" y="846452"/>
          <a:ext cx="1319786" cy="159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EE2C-B849-4D3C-BE18-68F8B5E37C85}">
      <dsp:nvSpPr>
        <dsp:cNvPr id="0" name=""/>
        <dsp:cNvSpPr/>
      </dsp:nvSpPr>
      <dsp:spPr>
        <a:xfrm>
          <a:off x="5644962" y="1941"/>
          <a:ext cx="1769887" cy="1061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mayoría lo haría en Universidades Nacionales  68%</a:t>
          </a:r>
          <a:endParaRPr lang="es-EC" sz="1600" kern="1200" dirty="0"/>
        </a:p>
      </dsp:txBody>
      <dsp:txXfrm>
        <a:off x="5676065" y="33044"/>
        <a:ext cx="1707681" cy="999726"/>
      </dsp:txXfrm>
    </dsp:sp>
    <dsp:sp modelId="{3F0C1391-AA4A-4B25-9896-749E24B199F3}">
      <dsp:nvSpPr>
        <dsp:cNvPr id="0" name=""/>
        <dsp:cNvSpPr/>
      </dsp:nvSpPr>
      <dsp:spPr>
        <a:xfrm rot="5400000">
          <a:off x="5342861" y="2173868"/>
          <a:ext cx="1319786" cy="159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69742-C0B3-4857-9207-EACAB4C68BD0}">
      <dsp:nvSpPr>
        <dsp:cNvPr id="0" name=""/>
        <dsp:cNvSpPr/>
      </dsp:nvSpPr>
      <dsp:spPr>
        <a:xfrm>
          <a:off x="5644962" y="1329357"/>
          <a:ext cx="1769887" cy="1061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ESPE, PUCE, USFQ de mayor preferencia</a:t>
          </a:r>
          <a:endParaRPr lang="es-EC" sz="1600" kern="1200" dirty="0"/>
        </a:p>
      </dsp:txBody>
      <dsp:txXfrm>
        <a:off x="5676065" y="1360460"/>
        <a:ext cx="1707681" cy="999726"/>
      </dsp:txXfrm>
    </dsp:sp>
    <dsp:sp modelId="{F7595AD6-B60D-4900-B081-DC55C63DC46E}">
      <dsp:nvSpPr>
        <dsp:cNvPr id="0" name=""/>
        <dsp:cNvSpPr/>
      </dsp:nvSpPr>
      <dsp:spPr>
        <a:xfrm>
          <a:off x="5644962" y="2656772"/>
          <a:ext cx="1769887" cy="1061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Orientación: Planificación turística.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Tipo: Ecoturismo</a:t>
          </a:r>
          <a:endParaRPr lang="es-EC" sz="1600" kern="1200" dirty="0"/>
        </a:p>
      </dsp:txBody>
      <dsp:txXfrm>
        <a:off x="5676065" y="2687875"/>
        <a:ext cx="1707681" cy="9997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3518-9C83-4889-8636-3E4AE473AA5C}">
      <dsp:nvSpPr>
        <dsp:cNvPr id="0" name=""/>
        <dsp:cNvSpPr/>
      </dsp:nvSpPr>
      <dsp:spPr>
        <a:xfrm>
          <a:off x="2434535" y="977879"/>
          <a:ext cx="528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272" y="45720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84699" y="1020805"/>
        <a:ext cx="27943" cy="5588"/>
      </dsp:txXfrm>
    </dsp:sp>
    <dsp:sp modelId="{6F390C45-61A9-4A36-833D-92A1260900D4}">
      <dsp:nvSpPr>
        <dsp:cNvPr id="0" name=""/>
        <dsp:cNvSpPr/>
      </dsp:nvSpPr>
      <dsp:spPr>
        <a:xfrm>
          <a:off x="6455" y="294635"/>
          <a:ext cx="2429880" cy="14579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6 empresas: 2 hoteles, 3 agencias, 1 empresa pública</a:t>
          </a:r>
          <a:endParaRPr lang="es-EC" sz="1900" kern="1200" dirty="0"/>
        </a:p>
      </dsp:txBody>
      <dsp:txXfrm>
        <a:off x="6455" y="294635"/>
        <a:ext cx="2429880" cy="1457928"/>
      </dsp:txXfrm>
    </dsp:sp>
    <dsp:sp modelId="{DF09FC40-705E-4592-9448-52496232A375}">
      <dsp:nvSpPr>
        <dsp:cNvPr id="0" name=""/>
        <dsp:cNvSpPr/>
      </dsp:nvSpPr>
      <dsp:spPr>
        <a:xfrm>
          <a:off x="5423287" y="977879"/>
          <a:ext cx="528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272" y="45720"/>
              </a:lnTo>
            </a:path>
          </a:pathLst>
        </a:custGeom>
        <a:noFill/>
        <a:ln w="10000" cap="flat" cmpd="sng" algn="ctr">
          <a:solidFill>
            <a:schemeClr val="accent4">
              <a:hueOff val="-5628313"/>
              <a:satOff val="14385"/>
              <a:lumOff val="-14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73451" y="1020805"/>
        <a:ext cx="27943" cy="5588"/>
      </dsp:txXfrm>
    </dsp:sp>
    <dsp:sp modelId="{9A701227-B152-4CDA-A353-6EF519FA73F0}">
      <dsp:nvSpPr>
        <dsp:cNvPr id="0" name=""/>
        <dsp:cNvSpPr/>
      </dsp:nvSpPr>
      <dsp:spPr>
        <a:xfrm>
          <a:off x="2995207" y="294635"/>
          <a:ext cx="2429880" cy="1457928"/>
        </a:xfrm>
        <a:prstGeom prst="rect">
          <a:avLst/>
        </a:prstGeom>
        <a:solidFill>
          <a:schemeClr val="accent4">
            <a:hueOff val="-4221235"/>
            <a:satOff val="10789"/>
            <a:lumOff val="-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Reclutamiento interno y externo</a:t>
          </a:r>
          <a:endParaRPr lang="es-EC" sz="1900" kern="1200" dirty="0"/>
        </a:p>
      </dsp:txBody>
      <dsp:txXfrm>
        <a:off x="2995207" y="294635"/>
        <a:ext cx="2429880" cy="1457928"/>
      </dsp:txXfrm>
    </dsp:sp>
    <dsp:sp modelId="{137B89E7-3879-40B9-8083-CDF9A9AAC66A}">
      <dsp:nvSpPr>
        <dsp:cNvPr id="0" name=""/>
        <dsp:cNvSpPr/>
      </dsp:nvSpPr>
      <dsp:spPr>
        <a:xfrm>
          <a:off x="1221395" y="1750763"/>
          <a:ext cx="5977504" cy="528272"/>
        </a:xfrm>
        <a:custGeom>
          <a:avLst/>
          <a:gdLst/>
          <a:ahLst/>
          <a:cxnLst/>
          <a:rect l="0" t="0" r="0" b="0"/>
          <a:pathLst>
            <a:path>
              <a:moveTo>
                <a:pt x="5977504" y="0"/>
              </a:moveTo>
              <a:lnTo>
                <a:pt x="5977504" y="281236"/>
              </a:lnTo>
              <a:lnTo>
                <a:pt x="0" y="281236"/>
              </a:lnTo>
              <a:lnTo>
                <a:pt x="0" y="528272"/>
              </a:lnTo>
            </a:path>
          </a:pathLst>
        </a:custGeom>
        <a:noFill/>
        <a:ln w="10000" cap="flat" cmpd="sng" algn="ctr">
          <a:solidFill>
            <a:schemeClr val="accent4">
              <a:hueOff val="-11256627"/>
              <a:satOff val="28769"/>
              <a:lumOff val="-28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60058" y="2012105"/>
        <a:ext cx="300178" cy="5588"/>
      </dsp:txXfrm>
    </dsp:sp>
    <dsp:sp modelId="{3C74437B-3EFC-48ED-91F4-73F7874E1FE1}">
      <dsp:nvSpPr>
        <dsp:cNvPr id="0" name=""/>
        <dsp:cNvSpPr/>
      </dsp:nvSpPr>
      <dsp:spPr>
        <a:xfrm>
          <a:off x="5983959" y="294635"/>
          <a:ext cx="2429880" cy="1457928"/>
        </a:xfrm>
        <a:prstGeom prst="rect">
          <a:avLst/>
        </a:prstGeom>
        <a:solidFill>
          <a:schemeClr val="accent4">
            <a:hueOff val="-8442469"/>
            <a:satOff val="21577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Empresas privadas prefieren experiencia. Empresa pública prefiere formación.</a:t>
          </a:r>
          <a:endParaRPr lang="es-EC" sz="1900" kern="1200" dirty="0"/>
        </a:p>
      </dsp:txBody>
      <dsp:txXfrm>
        <a:off x="5983959" y="294635"/>
        <a:ext cx="2429880" cy="1457928"/>
      </dsp:txXfrm>
    </dsp:sp>
    <dsp:sp modelId="{300203F9-22B1-4544-8785-27BFE64EF8EF}">
      <dsp:nvSpPr>
        <dsp:cNvPr id="0" name=""/>
        <dsp:cNvSpPr/>
      </dsp:nvSpPr>
      <dsp:spPr>
        <a:xfrm>
          <a:off x="2434535" y="2994680"/>
          <a:ext cx="528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272" y="45720"/>
              </a:lnTo>
            </a:path>
          </a:pathLst>
        </a:custGeom>
        <a:noFill/>
        <a:ln w="10000" cap="flat" cmpd="sng" algn="ctr">
          <a:solidFill>
            <a:schemeClr val="accent4">
              <a:hueOff val="-16884939"/>
              <a:satOff val="43154"/>
              <a:lumOff val="-43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84699" y="3037605"/>
        <a:ext cx="27943" cy="5588"/>
      </dsp:txXfrm>
    </dsp:sp>
    <dsp:sp modelId="{A788A134-AF13-49E0-8B0A-D737278E992E}">
      <dsp:nvSpPr>
        <dsp:cNvPr id="0" name=""/>
        <dsp:cNvSpPr/>
      </dsp:nvSpPr>
      <dsp:spPr>
        <a:xfrm>
          <a:off x="6455" y="2311436"/>
          <a:ext cx="2429880" cy="1457928"/>
        </a:xfrm>
        <a:prstGeom prst="rect">
          <a:avLst/>
        </a:prstGeom>
        <a:solidFill>
          <a:schemeClr val="accent4">
            <a:hueOff val="-12663704"/>
            <a:satOff val="32366"/>
            <a:lumOff val="-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Capacitaciones de cada empresa. Convenios.</a:t>
          </a:r>
          <a:endParaRPr lang="es-EC" sz="1900" kern="1200" dirty="0"/>
        </a:p>
      </dsp:txBody>
      <dsp:txXfrm>
        <a:off x="6455" y="2311436"/>
        <a:ext cx="2429880" cy="1457928"/>
      </dsp:txXfrm>
    </dsp:sp>
    <dsp:sp modelId="{B7D924A2-9152-4EEB-8427-25C1DAB9264C}">
      <dsp:nvSpPr>
        <dsp:cNvPr id="0" name=""/>
        <dsp:cNvSpPr/>
      </dsp:nvSpPr>
      <dsp:spPr>
        <a:xfrm>
          <a:off x="2995207" y="2311436"/>
          <a:ext cx="2429880" cy="1457928"/>
        </a:xfrm>
        <a:prstGeom prst="rect">
          <a:avLst/>
        </a:prstGeom>
        <a:solidFill>
          <a:schemeClr val="accent4">
            <a:hueOff val="-16884939"/>
            <a:satOff val="43154"/>
            <a:lumOff val="-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Recomiendan varias horas prácticas</a:t>
          </a:r>
          <a:endParaRPr lang="es-EC" sz="1900" kern="1200" dirty="0"/>
        </a:p>
      </dsp:txBody>
      <dsp:txXfrm>
        <a:off x="2995207" y="2311436"/>
        <a:ext cx="2429880" cy="14579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F5314-C8E7-49E9-BD75-BB0EC1C0113F}">
      <dsp:nvSpPr>
        <dsp:cNvPr id="0" name=""/>
        <dsp:cNvSpPr/>
      </dsp:nvSpPr>
      <dsp:spPr>
        <a:xfrm>
          <a:off x="0" y="0"/>
          <a:ext cx="6423375" cy="18619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5211-85AC-47EF-8B78-4D7B5B5DBE8E}">
      <dsp:nvSpPr>
        <dsp:cNvPr id="0" name=""/>
        <dsp:cNvSpPr/>
      </dsp:nvSpPr>
      <dsp:spPr>
        <a:xfrm>
          <a:off x="192701" y="248263"/>
          <a:ext cx="1886866" cy="13654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B5032-30D5-45D8-81BD-23D3705235D0}">
      <dsp:nvSpPr>
        <dsp:cNvPr id="0" name=""/>
        <dsp:cNvSpPr/>
      </dsp:nvSpPr>
      <dsp:spPr>
        <a:xfrm rot="10800000">
          <a:off x="192701" y="1861973"/>
          <a:ext cx="1886866" cy="2275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i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Ecoturismo y manejo de áreas naturales y protegidas</a:t>
          </a:r>
          <a:endParaRPr lang="es-EC" sz="2100" kern="1200" dirty="0"/>
        </a:p>
      </dsp:txBody>
      <dsp:txXfrm rot="10800000">
        <a:off x="250729" y="1861973"/>
        <a:ext cx="1770810" cy="2217717"/>
      </dsp:txXfrm>
    </dsp:sp>
    <dsp:sp modelId="{5ABBB21F-B461-456C-822A-A5D583FD40E5}">
      <dsp:nvSpPr>
        <dsp:cNvPr id="0" name=""/>
        <dsp:cNvSpPr/>
      </dsp:nvSpPr>
      <dsp:spPr>
        <a:xfrm>
          <a:off x="2268254" y="248263"/>
          <a:ext cx="1886866" cy="13654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63E86-6F9B-4C18-82C4-F547AF42452E}">
      <dsp:nvSpPr>
        <dsp:cNvPr id="0" name=""/>
        <dsp:cNvSpPr/>
      </dsp:nvSpPr>
      <dsp:spPr>
        <a:xfrm rot="10800000">
          <a:off x="2268254" y="1861973"/>
          <a:ext cx="1886866" cy="2275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7679183"/>
            <a:satOff val="-35294"/>
            <a:lumOff val="8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i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Planificación y gestión de proyectos turísticos</a:t>
          </a:r>
          <a:endParaRPr lang="es-EC" sz="2100" kern="1200" dirty="0"/>
        </a:p>
      </dsp:txBody>
      <dsp:txXfrm rot="10800000">
        <a:off x="2326282" y="1861973"/>
        <a:ext cx="1770810" cy="2217717"/>
      </dsp:txXfrm>
    </dsp:sp>
    <dsp:sp modelId="{39B751E8-1C32-4A2C-B761-E893C50C6309}">
      <dsp:nvSpPr>
        <dsp:cNvPr id="0" name=""/>
        <dsp:cNvSpPr/>
      </dsp:nvSpPr>
      <dsp:spPr>
        <a:xfrm>
          <a:off x="4343807" y="248263"/>
          <a:ext cx="1886866" cy="13654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95DDF-2BFD-4DFB-8ACD-1D0E0809AAD7}">
      <dsp:nvSpPr>
        <dsp:cNvPr id="0" name=""/>
        <dsp:cNvSpPr/>
      </dsp:nvSpPr>
      <dsp:spPr>
        <a:xfrm rot="10800000">
          <a:off x="4343807" y="1861973"/>
          <a:ext cx="1886866" cy="2275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5358367"/>
            <a:satOff val="-70588"/>
            <a:lumOff val="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i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Turismo rural y comunitario</a:t>
          </a:r>
          <a:endParaRPr lang="es-EC" sz="2100" kern="1200" dirty="0"/>
        </a:p>
      </dsp:txBody>
      <dsp:txXfrm rot="10800000">
        <a:off x="4401835" y="1861973"/>
        <a:ext cx="1770810" cy="22177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B7D44-87A7-44CD-AB63-E6992DFC744D}">
      <dsp:nvSpPr>
        <dsp:cNvPr id="0" name=""/>
        <dsp:cNvSpPr/>
      </dsp:nvSpPr>
      <dsp:spPr>
        <a:xfrm>
          <a:off x="7501" y="245325"/>
          <a:ext cx="2242219" cy="1597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Segmentación Geográfica</a:t>
          </a:r>
          <a:endParaRPr lang="es-EC" sz="2400" b="1" kern="1200" dirty="0"/>
        </a:p>
      </dsp:txBody>
      <dsp:txXfrm>
        <a:off x="54293" y="292117"/>
        <a:ext cx="2148635" cy="1503997"/>
      </dsp:txXfrm>
    </dsp:sp>
    <dsp:sp modelId="{DAAF5EDD-CF77-4DCE-A91E-A5FC6E16D011}">
      <dsp:nvSpPr>
        <dsp:cNvPr id="0" name=""/>
        <dsp:cNvSpPr/>
      </dsp:nvSpPr>
      <dsp:spPr>
        <a:xfrm>
          <a:off x="2473942" y="766080"/>
          <a:ext cx="475350" cy="55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2473942" y="877294"/>
        <a:ext cx="332745" cy="333642"/>
      </dsp:txXfrm>
    </dsp:sp>
    <dsp:sp modelId="{BA568909-9E22-40A3-AA28-C0FA4B030CFE}">
      <dsp:nvSpPr>
        <dsp:cNvPr id="0" name=""/>
        <dsp:cNvSpPr/>
      </dsp:nvSpPr>
      <dsp:spPr>
        <a:xfrm>
          <a:off x="3146608" y="245325"/>
          <a:ext cx="2242219" cy="1597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2 Segmentos</a:t>
          </a:r>
          <a:endParaRPr lang="es-EC" sz="2800" kern="1200" dirty="0"/>
        </a:p>
      </dsp:txBody>
      <dsp:txXfrm>
        <a:off x="3193400" y="292117"/>
        <a:ext cx="2148635" cy="1503997"/>
      </dsp:txXfrm>
    </dsp:sp>
    <dsp:sp modelId="{943D3F76-6BC6-4C08-967F-B5D31E885761}">
      <dsp:nvSpPr>
        <dsp:cNvPr id="0" name=""/>
        <dsp:cNvSpPr/>
      </dsp:nvSpPr>
      <dsp:spPr>
        <a:xfrm>
          <a:off x="5613049" y="766080"/>
          <a:ext cx="475350" cy="55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5613049" y="877294"/>
        <a:ext cx="332745" cy="333642"/>
      </dsp:txXfrm>
    </dsp:sp>
    <dsp:sp modelId="{09278BBD-D99D-43FD-A75D-C27559CD2164}">
      <dsp:nvSpPr>
        <dsp:cNvPr id="0" name=""/>
        <dsp:cNvSpPr/>
      </dsp:nvSpPr>
      <dsp:spPr>
        <a:xfrm>
          <a:off x="6285715" y="245325"/>
          <a:ext cx="2242219" cy="1597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1, Profesionales que residen en la Ciudad de Quito.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2, Profesionales que residen en otras provincias</a:t>
          </a:r>
          <a:endParaRPr lang="es-EC" sz="1600" kern="1200" dirty="0"/>
        </a:p>
      </dsp:txBody>
      <dsp:txXfrm>
        <a:off x="6332507" y="292117"/>
        <a:ext cx="2148635" cy="15039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24A49-87E7-4261-98D5-02D5DE4F4EA8}">
      <dsp:nvSpPr>
        <dsp:cNvPr id="0" name=""/>
        <dsp:cNvSpPr/>
      </dsp:nvSpPr>
      <dsp:spPr>
        <a:xfrm rot="5400000">
          <a:off x="395738" y="1494018"/>
          <a:ext cx="1173452" cy="19525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21497-6039-42B1-B773-ACF545494980}">
      <dsp:nvSpPr>
        <dsp:cNvPr id="0" name=""/>
        <dsp:cNvSpPr/>
      </dsp:nvSpPr>
      <dsp:spPr>
        <a:xfrm>
          <a:off x="199859" y="2077425"/>
          <a:ext cx="1762816" cy="154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No existen datos históricos</a:t>
          </a:r>
          <a:endParaRPr lang="es-EC" sz="1800" kern="1200" dirty="0"/>
        </a:p>
      </dsp:txBody>
      <dsp:txXfrm>
        <a:off x="199859" y="2077425"/>
        <a:ext cx="1762816" cy="1545212"/>
      </dsp:txXfrm>
    </dsp:sp>
    <dsp:sp modelId="{DAB8C066-BBDE-4349-BD71-BDA4954F8711}">
      <dsp:nvSpPr>
        <dsp:cNvPr id="0" name=""/>
        <dsp:cNvSpPr/>
      </dsp:nvSpPr>
      <dsp:spPr>
        <a:xfrm>
          <a:off x="1630069" y="1350266"/>
          <a:ext cx="332606" cy="33260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9E422-63FF-4887-94A6-AC1967981844}">
      <dsp:nvSpPr>
        <dsp:cNvPr id="0" name=""/>
        <dsp:cNvSpPr/>
      </dsp:nvSpPr>
      <dsp:spPr>
        <a:xfrm rot="5400000">
          <a:off x="2553770" y="960011"/>
          <a:ext cx="1173452" cy="19525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1189D-D9A4-48EB-B727-4BD131C94AD5}">
      <dsp:nvSpPr>
        <dsp:cNvPr id="0" name=""/>
        <dsp:cNvSpPr/>
      </dsp:nvSpPr>
      <dsp:spPr>
        <a:xfrm>
          <a:off x="2357891" y="1543418"/>
          <a:ext cx="1762816" cy="154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Tipo de pronóstico: comportamiento del entorno</a:t>
          </a:r>
          <a:endParaRPr lang="es-EC" sz="1800" kern="1200" dirty="0"/>
        </a:p>
      </dsp:txBody>
      <dsp:txXfrm>
        <a:off x="2357891" y="1543418"/>
        <a:ext cx="1762816" cy="1545212"/>
      </dsp:txXfrm>
    </dsp:sp>
    <dsp:sp modelId="{8002F1D0-A9F1-4426-A32C-9579F345FC84}">
      <dsp:nvSpPr>
        <dsp:cNvPr id="0" name=""/>
        <dsp:cNvSpPr/>
      </dsp:nvSpPr>
      <dsp:spPr>
        <a:xfrm>
          <a:off x="3788101" y="816259"/>
          <a:ext cx="332606" cy="33260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4A85FE-07D0-4A48-B089-7789319DDEC1}">
      <dsp:nvSpPr>
        <dsp:cNvPr id="0" name=""/>
        <dsp:cNvSpPr/>
      </dsp:nvSpPr>
      <dsp:spPr>
        <a:xfrm rot="5400000">
          <a:off x="4711802" y="426004"/>
          <a:ext cx="1173452" cy="19525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DE532-8EBB-4A51-A5FA-6B505E947DC3}">
      <dsp:nvSpPr>
        <dsp:cNvPr id="0" name=""/>
        <dsp:cNvSpPr/>
      </dsp:nvSpPr>
      <dsp:spPr>
        <a:xfrm>
          <a:off x="4515923" y="1009410"/>
          <a:ext cx="1762816" cy="154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Tamaño de paralelo predeterminado de 25 estudiantes.</a:t>
          </a:r>
          <a:endParaRPr lang="es-EC" sz="1800" kern="1200" dirty="0"/>
        </a:p>
      </dsp:txBody>
      <dsp:txXfrm>
        <a:off x="4515923" y="1009410"/>
        <a:ext cx="1762816" cy="1545212"/>
      </dsp:txXfrm>
    </dsp:sp>
    <dsp:sp modelId="{02216C53-B7E5-43A6-AAD4-B4F0CB1F7E61}">
      <dsp:nvSpPr>
        <dsp:cNvPr id="0" name=""/>
        <dsp:cNvSpPr/>
      </dsp:nvSpPr>
      <dsp:spPr>
        <a:xfrm>
          <a:off x="5946133" y="282252"/>
          <a:ext cx="332606" cy="33260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159D9-CE45-4C9B-BDF6-DBBFAB61EAF9}">
      <dsp:nvSpPr>
        <dsp:cNvPr id="0" name=""/>
        <dsp:cNvSpPr/>
      </dsp:nvSpPr>
      <dsp:spPr>
        <a:xfrm rot="5400000">
          <a:off x="6869834" y="-108002"/>
          <a:ext cx="1173452" cy="195259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A9B39-FF09-4BAE-A174-B615E43BFF7F}">
      <dsp:nvSpPr>
        <dsp:cNvPr id="0" name=""/>
        <dsp:cNvSpPr/>
      </dsp:nvSpPr>
      <dsp:spPr>
        <a:xfrm>
          <a:off x="6673956" y="475403"/>
          <a:ext cx="1762816" cy="154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Debido a la disposición de compra, se podría cumplir con la meta de 25 estudiantes.</a:t>
          </a:r>
          <a:endParaRPr lang="es-EC" sz="1800" kern="1200" dirty="0"/>
        </a:p>
      </dsp:txBody>
      <dsp:txXfrm>
        <a:off x="6673956" y="475403"/>
        <a:ext cx="1762816" cy="15452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663E-74FE-4618-8389-6B5436AD6322}">
      <dsp:nvSpPr>
        <dsp:cNvPr id="0" name=""/>
        <dsp:cNvSpPr/>
      </dsp:nvSpPr>
      <dsp:spPr>
        <a:xfrm>
          <a:off x="1098530" y="313594"/>
          <a:ext cx="4052610" cy="405261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Integración</a:t>
          </a:r>
          <a:endParaRPr lang="es-EC" sz="2200" b="1" kern="1200" dirty="0"/>
        </a:p>
      </dsp:txBody>
      <dsp:txXfrm>
        <a:off x="3234352" y="1172362"/>
        <a:ext cx="1447360" cy="1206134"/>
      </dsp:txXfrm>
    </dsp:sp>
    <dsp:sp modelId="{CE312E30-6062-4841-910E-DA21469001C9}">
      <dsp:nvSpPr>
        <dsp:cNvPr id="0" name=""/>
        <dsp:cNvSpPr/>
      </dsp:nvSpPr>
      <dsp:spPr>
        <a:xfrm>
          <a:off x="1015066" y="458330"/>
          <a:ext cx="4052610" cy="405261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Profesional</a:t>
          </a:r>
          <a:endParaRPr lang="es-EC" sz="2200" b="1" kern="1200" dirty="0"/>
        </a:p>
      </dsp:txBody>
      <dsp:txXfrm>
        <a:off x="1979973" y="3087703"/>
        <a:ext cx="2171041" cy="1061397"/>
      </dsp:txXfrm>
    </dsp:sp>
    <dsp:sp modelId="{91D25609-3E18-4555-A9E3-FD5B2F304652}">
      <dsp:nvSpPr>
        <dsp:cNvPr id="0" name=""/>
        <dsp:cNvSpPr/>
      </dsp:nvSpPr>
      <dsp:spPr>
        <a:xfrm>
          <a:off x="931601" y="313594"/>
          <a:ext cx="4052610" cy="405261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Básico</a:t>
          </a:r>
          <a:endParaRPr lang="es-EC" sz="2200" b="1" kern="1200" dirty="0"/>
        </a:p>
      </dsp:txBody>
      <dsp:txXfrm>
        <a:off x="1401029" y="1172362"/>
        <a:ext cx="1447360" cy="1206134"/>
      </dsp:txXfrm>
    </dsp:sp>
    <dsp:sp modelId="{91058885-C244-4BD7-A505-9530C7D34686}">
      <dsp:nvSpPr>
        <dsp:cNvPr id="0" name=""/>
        <dsp:cNvSpPr/>
      </dsp:nvSpPr>
      <dsp:spPr>
        <a:xfrm>
          <a:off x="847989" y="62718"/>
          <a:ext cx="4554361" cy="45543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701AC-BAFE-4EDC-9EF6-0CC397E2B765}">
      <dsp:nvSpPr>
        <dsp:cNvPr id="0" name=""/>
        <dsp:cNvSpPr/>
      </dsp:nvSpPr>
      <dsp:spPr>
        <a:xfrm>
          <a:off x="764190" y="207198"/>
          <a:ext cx="4554361" cy="45543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5F5AE-B902-4A5B-9DDD-72FE5C80C6C3}">
      <dsp:nvSpPr>
        <dsp:cNvPr id="0" name=""/>
        <dsp:cNvSpPr/>
      </dsp:nvSpPr>
      <dsp:spPr>
        <a:xfrm>
          <a:off x="680391" y="62718"/>
          <a:ext cx="4554361" cy="45543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17AA8-3091-4122-90DE-F79DE35F7309}">
      <dsp:nvSpPr>
        <dsp:cNvPr id="0" name=""/>
        <dsp:cNvSpPr/>
      </dsp:nvSpPr>
      <dsp:spPr>
        <a:xfrm>
          <a:off x="0" y="714862"/>
          <a:ext cx="2587787" cy="15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Turismo era considerado como una actividad de entretenimiento.</a:t>
          </a:r>
          <a:endParaRPr lang="es-EC" sz="1800" kern="1200" dirty="0"/>
        </a:p>
      </dsp:txBody>
      <dsp:txXfrm>
        <a:off x="0" y="714862"/>
        <a:ext cx="2587787" cy="1552672"/>
      </dsp:txXfrm>
    </dsp:sp>
    <dsp:sp modelId="{E44055B3-6124-422E-B2FD-E03E176338E9}">
      <dsp:nvSpPr>
        <dsp:cNvPr id="0" name=""/>
        <dsp:cNvSpPr/>
      </dsp:nvSpPr>
      <dsp:spPr>
        <a:xfrm>
          <a:off x="2846566" y="714862"/>
          <a:ext cx="2587787" cy="15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turismo se vincula  con otras áreas del conocimiento a fin de proponer nuevas soluciones.</a:t>
          </a:r>
          <a:endParaRPr lang="es-EC" sz="1800" kern="1200" dirty="0"/>
        </a:p>
      </dsp:txBody>
      <dsp:txXfrm>
        <a:off x="2846566" y="714862"/>
        <a:ext cx="2587787" cy="1552672"/>
      </dsp:txXfrm>
    </dsp:sp>
    <dsp:sp modelId="{1580ED27-E4E4-44B8-A3A2-A0FDF5420CA5}">
      <dsp:nvSpPr>
        <dsp:cNvPr id="0" name=""/>
        <dsp:cNvSpPr/>
      </dsp:nvSpPr>
      <dsp:spPr>
        <a:xfrm>
          <a:off x="5693132" y="714862"/>
          <a:ext cx="2587787" cy="15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turismo en Ecuador representa una de sus principales fuentes de riqueza. La formación en este campo se ha estancado.</a:t>
          </a:r>
          <a:endParaRPr lang="es-EC" sz="1800" kern="1200" dirty="0"/>
        </a:p>
      </dsp:txBody>
      <dsp:txXfrm>
        <a:off x="5693132" y="714862"/>
        <a:ext cx="2587787" cy="1552672"/>
      </dsp:txXfrm>
    </dsp:sp>
    <dsp:sp modelId="{80962111-CBA4-4434-B75A-4C5B2F6BB8E9}">
      <dsp:nvSpPr>
        <dsp:cNvPr id="0" name=""/>
        <dsp:cNvSpPr/>
      </dsp:nvSpPr>
      <dsp:spPr>
        <a:xfrm>
          <a:off x="1423283" y="2526313"/>
          <a:ext cx="2587787" cy="15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éxito del turismo en otros países se debe a: apoyo del gobierno, riqueza natural, formación profesional.</a:t>
          </a:r>
          <a:endParaRPr lang="es-EC" sz="1800" kern="1200" dirty="0"/>
        </a:p>
      </dsp:txBody>
      <dsp:txXfrm>
        <a:off x="1423283" y="2526313"/>
        <a:ext cx="2587787" cy="1552672"/>
      </dsp:txXfrm>
    </dsp:sp>
    <dsp:sp modelId="{2A777A7E-DB7B-4C5C-941D-3D0B59F383B5}">
      <dsp:nvSpPr>
        <dsp:cNvPr id="0" name=""/>
        <dsp:cNvSpPr/>
      </dsp:nvSpPr>
      <dsp:spPr>
        <a:xfrm>
          <a:off x="4269849" y="2526313"/>
          <a:ext cx="2587787" cy="15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Para la creación de un proyecto turístico, es necesario realizar una investigación de mercados.</a:t>
          </a:r>
          <a:endParaRPr lang="es-EC" sz="1800" kern="1200" dirty="0"/>
        </a:p>
      </dsp:txBody>
      <dsp:txXfrm>
        <a:off x="4269849" y="2526313"/>
        <a:ext cx="2587787" cy="155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17AA8-3091-4122-90DE-F79DE35F7309}">
      <dsp:nvSpPr>
        <dsp:cNvPr id="0" name=""/>
        <dsp:cNvSpPr/>
      </dsp:nvSpPr>
      <dsp:spPr>
        <a:xfrm>
          <a:off x="209956" y="315"/>
          <a:ext cx="3267569" cy="1960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turismo crece constantemente, se debe estar atento a las nuevas tendencias que se originan dentro del campo.</a:t>
          </a:r>
          <a:endParaRPr lang="es-EC" sz="1800" kern="1200" dirty="0"/>
        </a:p>
      </dsp:txBody>
      <dsp:txXfrm>
        <a:off x="209956" y="315"/>
        <a:ext cx="3267569" cy="1960541"/>
      </dsp:txXfrm>
    </dsp:sp>
    <dsp:sp modelId="{E44055B3-6124-422E-B2FD-E03E176338E9}">
      <dsp:nvSpPr>
        <dsp:cNvPr id="0" name=""/>
        <dsp:cNvSpPr/>
      </dsp:nvSpPr>
      <dsp:spPr>
        <a:xfrm>
          <a:off x="3804282" y="315"/>
          <a:ext cx="3267569" cy="1960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Existe interés por parte de los profesionales que trabajan en el sector turístico por cursar un programa de maestría en planificación turística y ecoturismo.</a:t>
          </a:r>
          <a:endParaRPr lang="es-EC" sz="1800" kern="1200" dirty="0"/>
        </a:p>
      </dsp:txBody>
      <dsp:txXfrm>
        <a:off x="3804282" y="315"/>
        <a:ext cx="3267569" cy="1960541"/>
      </dsp:txXfrm>
    </dsp:sp>
    <dsp:sp modelId="{1580ED27-E4E4-44B8-A3A2-A0FDF5420CA5}">
      <dsp:nvSpPr>
        <dsp:cNvPr id="0" name=""/>
        <dsp:cNvSpPr/>
      </dsp:nvSpPr>
      <dsp:spPr>
        <a:xfrm>
          <a:off x="209956" y="2287614"/>
          <a:ext cx="3267569" cy="1960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sector privado no considera importante que un profesional posea un título de cuarto nivel en turismo.</a:t>
          </a:r>
          <a:endParaRPr lang="es-EC" sz="1800" kern="1200" dirty="0"/>
        </a:p>
      </dsp:txBody>
      <dsp:txXfrm>
        <a:off x="209956" y="2287614"/>
        <a:ext cx="3267569" cy="1960541"/>
      </dsp:txXfrm>
    </dsp:sp>
    <dsp:sp modelId="{80962111-CBA4-4434-B75A-4C5B2F6BB8E9}">
      <dsp:nvSpPr>
        <dsp:cNvPr id="0" name=""/>
        <dsp:cNvSpPr/>
      </dsp:nvSpPr>
      <dsp:spPr>
        <a:xfrm>
          <a:off x="3804282" y="2287614"/>
          <a:ext cx="3267569" cy="19605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propuesta del programa de maestría en turismo considera los criterios y opiniones más importantes obtenidos durante la investigación.</a:t>
          </a:r>
          <a:endParaRPr lang="es-EC" sz="1800" kern="1200" dirty="0"/>
        </a:p>
      </dsp:txBody>
      <dsp:txXfrm>
        <a:off x="3804282" y="2287614"/>
        <a:ext cx="3267569" cy="19605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6DBF-EE3F-42A4-BAF7-DCA47847B5A3}">
      <dsp:nvSpPr>
        <dsp:cNvPr id="0" name=""/>
        <dsp:cNvSpPr/>
      </dsp:nvSpPr>
      <dsp:spPr>
        <a:xfrm>
          <a:off x="905866" y="140"/>
          <a:ext cx="3046275" cy="1827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recomienda implementar programas educativos, cursos o capacitaciones sobre la importancia del turismo como reactivador de la economía.</a:t>
          </a:r>
          <a:endParaRPr lang="es-EC" sz="1800" kern="1200" dirty="0"/>
        </a:p>
      </dsp:txBody>
      <dsp:txXfrm>
        <a:off x="905866" y="140"/>
        <a:ext cx="3046275" cy="1827765"/>
      </dsp:txXfrm>
    </dsp:sp>
    <dsp:sp modelId="{DD530020-82F9-414E-90BF-D707138F4268}">
      <dsp:nvSpPr>
        <dsp:cNvPr id="0" name=""/>
        <dsp:cNvSpPr/>
      </dsp:nvSpPr>
      <dsp:spPr>
        <a:xfrm>
          <a:off x="4256769" y="140"/>
          <a:ext cx="3046275" cy="1827765"/>
        </a:xfrm>
        <a:prstGeom prst="rect">
          <a:avLst/>
        </a:prstGeom>
        <a:solidFill>
          <a:schemeClr val="accent3">
            <a:hueOff val="5119456"/>
            <a:satOff val="-23529"/>
            <a:lumOff val="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Implementar planes educativos que estén alineados a las exigencias sociales y culturales que demande la actividad turística.</a:t>
          </a:r>
          <a:endParaRPr lang="es-EC" sz="1800" kern="1200" dirty="0"/>
        </a:p>
      </dsp:txBody>
      <dsp:txXfrm>
        <a:off x="4256769" y="140"/>
        <a:ext cx="3046275" cy="1827765"/>
      </dsp:txXfrm>
    </dsp:sp>
    <dsp:sp modelId="{A135D19C-6C9F-4111-966C-C572BB0331B7}">
      <dsp:nvSpPr>
        <dsp:cNvPr id="0" name=""/>
        <dsp:cNvSpPr/>
      </dsp:nvSpPr>
      <dsp:spPr>
        <a:xfrm>
          <a:off x="905866" y="2132533"/>
          <a:ext cx="3046275" cy="1827765"/>
        </a:xfrm>
        <a:prstGeom prst="rect">
          <a:avLst/>
        </a:prstGeom>
        <a:solidFill>
          <a:schemeClr val="accent3">
            <a:hueOff val="10238912"/>
            <a:satOff val="-47059"/>
            <a:lumOff val="10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Previo a la oferta del programa, se recomienda incorporar profesionales y a especialistas en el área al cuerpo docente.</a:t>
          </a:r>
          <a:endParaRPr lang="es-EC" sz="1800" kern="1200" dirty="0"/>
        </a:p>
      </dsp:txBody>
      <dsp:txXfrm>
        <a:off x="905866" y="2132533"/>
        <a:ext cx="3046275" cy="1827765"/>
      </dsp:txXfrm>
    </dsp:sp>
    <dsp:sp modelId="{7EB2C5F4-4056-4127-87FD-8BF595CE89FD}">
      <dsp:nvSpPr>
        <dsp:cNvPr id="0" name=""/>
        <dsp:cNvSpPr/>
      </dsp:nvSpPr>
      <dsp:spPr>
        <a:xfrm>
          <a:off x="4256769" y="2132533"/>
          <a:ext cx="3046275" cy="1827765"/>
        </a:xfrm>
        <a:prstGeom prst="rect">
          <a:avLst/>
        </a:prstGeom>
        <a:solidFill>
          <a:schemeClr val="accent3">
            <a:hueOff val="15358367"/>
            <a:satOff val="-70588"/>
            <a:lumOff val="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Previo a la elaboración del proyecto final del programa de maestría en turismo, se recomienda tomar en cuenta las sugerencias hechas por parte los entrevistados de las empresas.</a:t>
          </a:r>
          <a:endParaRPr lang="es-EC" sz="1800" kern="1200" dirty="0"/>
        </a:p>
      </dsp:txBody>
      <dsp:txXfrm>
        <a:off x="4256769" y="2132533"/>
        <a:ext cx="3046275" cy="1827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04998-1FDE-482E-B065-342677EAF02F}">
      <dsp:nvSpPr>
        <dsp:cNvPr id="0" name=""/>
        <dsp:cNvSpPr/>
      </dsp:nvSpPr>
      <dsp:spPr>
        <a:xfrm rot="5400000">
          <a:off x="447697" y="1228469"/>
          <a:ext cx="1187884" cy="19766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BF924-4FFF-4184-AC66-A715AF7D536E}">
      <dsp:nvSpPr>
        <dsp:cNvPr id="0" name=""/>
        <dsp:cNvSpPr/>
      </dsp:nvSpPr>
      <dsp:spPr>
        <a:xfrm>
          <a:off x="249410" y="1819050"/>
          <a:ext cx="1784497" cy="156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Turismo toma más fuerza</a:t>
          </a:r>
          <a:endParaRPr lang="es-EC" sz="2400" kern="1200" dirty="0"/>
        </a:p>
      </dsp:txBody>
      <dsp:txXfrm>
        <a:off x="249410" y="1819050"/>
        <a:ext cx="1784497" cy="1564216"/>
      </dsp:txXfrm>
    </dsp:sp>
    <dsp:sp modelId="{FA8F346E-CDF5-4F34-954E-FAEF92F43459}">
      <dsp:nvSpPr>
        <dsp:cNvPr id="0" name=""/>
        <dsp:cNvSpPr/>
      </dsp:nvSpPr>
      <dsp:spPr>
        <a:xfrm>
          <a:off x="1697209" y="1082948"/>
          <a:ext cx="336697" cy="33669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50605-B188-4290-96C7-4F1BCFF2FA40}">
      <dsp:nvSpPr>
        <dsp:cNvPr id="0" name=""/>
        <dsp:cNvSpPr/>
      </dsp:nvSpPr>
      <dsp:spPr>
        <a:xfrm rot="5400000">
          <a:off x="2632270" y="687894"/>
          <a:ext cx="1187884" cy="197661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B795-9FAB-4E99-A09D-8D0DE533CABC}">
      <dsp:nvSpPr>
        <dsp:cNvPr id="0" name=""/>
        <dsp:cNvSpPr/>
      </dsp:nvSpPr>
      <dsp:spPr>
        <a:xfrm>
          <a:off x="2433983" y="1278475"/>
          <a:ext cx="1784497" cy="156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Reactivador de la economía</a:t>
          </a:r>
          <a:endParaRPr lang="es-EC" sz="2400" kern="1200" dirty="0"/>
        </a:p>
      </dsp:txBody>
      <dsp:txXfrm>
        <a:off x="2433983" y="1278475"/>
        <a:ext cx="1784497" cy="1564216"/>
      </dsp:txXfrm>
    </dsp:sp>
    <dsp:sp modelId="{53F3A140-4971-4C2D-8FD7-1A1E85B54A8A}">
      <dsp:nvSpPr>
        <dsp:cNvPr id="0" name=""/>
        <dsp:cNvSpPr/>
      </dsp:nvSpPr>
      <dsp:spPr>
        <a:xfrm>
          <a:off x="3881782" y="542374"/>
          <a:ext cx="336697" cy="33669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6A229-EBF5-42BF-A6A4-5D3A0F685DB8}">
      <dsp:nvSpPr>
        <dsp:cNvPr id="0" name=""/>
        <dsp:cNvSpPr/>
      </dsp:nvSpPr>
      <dsp:spPr>
        <a:xfrm rot="5400000">
          <a:off x="4816843" y="147319"/>
          <a:ext cx="1187884" cy="197661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51E2-10CD-4E16-AE21-EA41333C0CB1}">
      <dsp:nvSpPr>
        <dsp:cNvPr id="0" name=""/>
        <dsp:cNvSpPr/>
      </dsp:nvSpPr>
      <dsp:spPr>
        <a:xfrm>
          <a:off x="4618556" y="737901"/>
          <a:ext cx="1784497" cy="156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Creación de programas de estudio</a:t>
          </a:r>
          <a:endParaRPr lang="es-EC" sz="2400" kern="1200" dirty="0"/>
        </a:p>
      </dsp:txBody>
      <dsp:txXfrm>
        <a:off x="4618556" y="737901"/>
        <a:ext cx="1784497" cy="1564216"/>
      </dsp:txXfrm>
    </dsp:sp>
    <dsp:sp modelId="{DAF3C605-3F4E-48C2-9F20-B773AB792FB4}">
      <dsp:nvSpPr>
        <dsp:cNvPr id="0" name=""/>
        <dsp:cNvSpPr/>
      </dsp:nvSpPr>
      <dsp:spPr>
        <a:xfrm>
          <a:off x="6066355" y="1799"/>
          <a:ext cx="336697" cy="33669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4844-285A-4A21-872C-2EF6B09EDFC7}">
      <dsp:nvSpPr>
        <dsp:cNvPr id="0" name=""/>
        <dsp:cNvSpPr/>
      </dsp:nvSpPr>
      <dsp:spPr>
        <a:xfrm rot="5400000">
          <a:off x="7001416" y="-393255"/>
          <a:ext cx="1187884" cy="19766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D8425-A66F-4D48-B872-E0303498D21B}">
      <dsp:nvSpPr>
        <dsp:cNvPr id="0" name=""/>
        <dsp:cNvSpPr/>
      </dsp:nvSpPr>
      <dsp:spPr>
        <a:xfrm>
          <a:off x="6803129" y="197326"/>
          <a:ext cx="1784497" cy="156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Maestría en Turismo</a:t>
          </a:r>
          <a:endParaRPr lang="es-EC" sz="2400" kern="1200" dirty="0"/>
        </a:p>
      </dsp:txBody>
      <dsp:txXfrm>
        <a:off x="6803129" y="197326"/>
        <a:ext cx="1784497" cy="156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A4B88-BEF6-430E-A4BE-F60175297FF8}">
      <dsp:nvSpPr>
        <dsp:cNvPr id="0" name=""/>
        <dsp:cNvSpPr/>
      </dsp:nvSpPr>
      <dsp:spPr>
        <a:xfrm rot="5400000">
          <a:off x="4918294" y="-1901601"/>
          <a:ext cx="1510387" cy="569118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Realizar un análisis de mercado para el diseño de contenidos del programa de Maestría en Turismo de la Universidad de las Fuerzas Armadas ESPE, para el año 2014.</a:t>
          </a:r>
          <a:endParaRPr lang="es-EC" sz="2000" kern="1200" dirty="0"/>
        </a:p>
      </dsp:txBody>
      <dsp:txXfrm rot="-5400000">
        <a:off x="2827895" y="262529"/>
        <a:ext cx="5617456" cy="1362925"/>
      </dsp:txXfrm>
    </dsp:sp>
    <dsp:sp modelId="{04314248-FBD7-410A-8F87-0DBB3F25F4BF}">
      <dsp:nvSpPr>
        <dsp:cNvPr id="0" name=""/>
        <dsp:cNvSpPr/>
      </dsp:nvSpPr>
      <dsp:spPr>
        <a:xfrm>
          <a:off x="373398" y="0"/>
          <a:ext cx="2454495" cy="1887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Objetivo General</a:t>
          </a:r>
          <a:endParaRPr lang="es-EC" sz="3200" b="1" kern="1200" dirty="0"/>
        </a:p>
      </dsp:txBody>
      <dsp:txXfrm>
        <a:off x="465562" y="92164"/>
        <a:ext cx="2270167" cy="1703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9485-1A34-4ED3-A637-C3F9A9B45ADC}">
      <dsp:nvSpPr>
        <dsp:cNvPr id="0" name=""/>
        <dsp:cNvSpPr/>
      </dsp:nvSpPr>
      <dsp:spPr>
        <a:xfrm>
          <a:off x="1682457" y="2826974"/>
          <a:ext cx="1981930" cy="170125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Época Griega</a:t>
          </a:r>
          <a:endParaRPr lang="es-EC" sz="2700" kern="1200" dirty="0"/>
        </a:p>
      </dsp:txBody>
      <dsp:txXfrm>
        <a:off x="1989389" y="3090440"/>
        <a:ext cx="1368066" cy="1174326"/>
      </dsp:txXfrm>
    </dsp:sp>
    <dsp:sp modelId="{4896BC13-B9C2-4107-9013-D96AF307463E}">
      <dsp:nvSpPr>
        <dsp:cNvPr id="0" name=""/>
        <dsp:cNvSpPr/>
      </dsp:nvSpPr>
      <dsp:spPr>
        <a:xfrm>
          <a:off x="1744447" y="3578745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BD907-4A95-405B-BF13-168C733F192F}">
      <dsp:nvSpPr>
        <dsp:cNvPr id="0" name=""/>
        <dsp:cNvSpPr/>
      </dsp:nvSpPr>
      <dsp:spPr>
        <a:xfrm>
          <a:off x="0" y="1902201"/>
          <a:ext cx="1981930" cy="170125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D6519-E9C9-495C-B4C1-8F302689B632}">
      <dsp:nvSpPr>
        <dsp:cNvPr id="0" name=""/>
        <dsp:cNvSpPr/>
      </dsp:nvSpPr>
      <dsp:spPr>
        <a:xfrm>
          <a:off x="1341950" y="3367548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093F2-061C-408D-90AE-C05AA885C81F}">
      <dsp:nvSpPr>
        <dsp:cNvPr id="0" name=""/>
        <dsp:cNvSpPr/>
      </dsp:nvSpPr>
      <dsp:spPr>
        <a:xfrm>
          <a:off x="3363169" y="1889169"/>
          <a:ext cx="1981930" cy="17012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Imperio Romano</a:t>
          </a:r>
        </a:p>
      </dsp:txBody>
      <dsp:txXfrm>
        <a:off x="3670101" y="2152635"/>
        <a:ext cx="1368066" cy="1174326"/>
      </dsp:txXfrm>
    </dsp:sp>
    <dsp:sp modelId="{D7420048-DA64-42CA-BFED-C13247302333}">
      <dsp:nvSpPr>
        <dsp:cNvPr id="0" name=""/>
        <dsp:cNvSpPr/>
      </dsp:nvSpPr>
      <dsp:spPr>
        <a:xfrm>
          <a:off x="4720835" y="3352719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E69B2-6647-45A2-B5DB-D87858493FA8}">
      <dsp:nvSpPr>
        <dsp:cNvPr id="0" name=""/>
        <dsp:cNvSpPr/>
      </dsp:nvSpPr>
      <dsp:spPr>
        <a:xfrm>
          <a:off x="5052612" y="2824277"/>
          <a:ext cx="1981930" cy="170125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46CB4-94A5-4813-8305-9B460EABB75B}">
      <dsp:nvSpPr>
        <dsp:cNvPr id="0" name=""/>
        <dsp:cNvSpPr/>
      </dsp:nvSpPr>
      <dsp:spPr>
        <a:xfrm>
          <a:off x="5098013" y="3586384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4F75D-C38E-4D91-B8BF-4A8F9D11F3C6}">
      <dsp:nvSpPr>
        <dsp:cNvPr id="0" name=""/>
        <dsp:cNvSpPr/>
      </dsp:nvSpPr>
      <dsp:spPr>
        <a:xfrm>
          <a:off x="1682457" y="972485"/>
          <a:ext cx="1981930" cy="17012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Edad Media</a:t>
          </a:r>
          <a:endParaRPr lang="es-EC" sz="2700" kern="1200" dirty="0"/>
        </a:p>
      </dsp:txBody>
      <dsp:txXfrm>
        <a:off x="1989389" y="1235951"/>
        <a:ext cx="1368066" cy="1174326"/>
      </dsp:txXfrm>
    </dsp:sp>
    <dsp:sp modelId="{E09C1004-91D0-48A1-BCC0-387D9E00C13F}">
      <dsp:nvSpPr>
        <dsp:cNvPr id="0" name=""/>
        <dsp:cNvSpPr/>
      </dsp:nvSpPr>
      <dsp:spPr>
        <a:xfrm>
          <a:off x="3031392" y="1007535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FE634-22DE-4983-83C8-DD2E843965AD}">
      <dsp:nvSpPr>
        <dsp:cNvPr id="0" name=""/>
        <dsp:cNvSpPr/>
      </dsp:nvSpPr>
      <dsp:spPr>
        <a:xfrm>
          <a:off x="3363169" y="34681"/>
          <a:ext cx="1981930" cy="170125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20588-2717-4AA4-879E-3BD43998D716}">
      <dsp:nvSpPr>
        <dsp:cNvPr id="0" name=""/>
        <dsp:cNvSpPr/>
      </dsp:nvSpPr>
      <dsp:spPr>
        <a:xfrm>
          <a:off x="3408570" y="788699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F9ED-A805-4725-A74C-3F960C81D282}">
      <dsp:nvSpPr>
        <dsp:cNvPr id="0" name=""/>
        <dsp:cNvSpPr/>
      </dsp:nvSpPr>
      <dsp:spPr>
        <a:xfrm>
          <a:off x="5052612" y="969789"/>
          <a:ext cx="1981930" cy="17012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Siglo XX en adelante</a:t>
          </a:r>
          <a:endParaRPr lang="es-EC" sz="2700" kern="1200" dirty="0"/>
        </a:p>
      </dsp:txBody>
      <dsp:txXfrm>
        <a:off x="5359544" y="1233255"/>
        <a:ext cx="1368066" cy="1174326"/>
      </dsp:txXfrm>
    </dsp:sp>
    <dsp:sp modelId="{FF8860E9-0F17-4CA8-9B2D-6AFB118D3BCA}">
      <dsp:nvSpPr>
        <dsp:cNvPr id="0" name=""/>
        <dsp:cNvSpPr/>
      </dsp:nvSpPr>
      <dsp:spPr>
        <a:xfrm>
          <a:off x="6756897" y="1720661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7518F-25F9-43D6-B0CA-1747C9EB1795}">
      <dsp:nvSpPr>
        <dsp:cNvPr id="0" name=""/>
        <dsp:cNvSpPr/>
      </dsp:nvSpPr>
      <dsp:spPr>
        <a:xfrm>
          <a:off x="6749039" y="1904897"/>
          <a:ext cx="1981930" cy="170125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89857-90A9-4FE1-AE7D-9C0443DB34FD}">
      <dsp:nvSpPr>
        <dsp:cNvPr id="0" name=""/>
        <dsp:cNvSpPr/>
      </dsp:nvSpPr>
      <dsp:spPr>
        <a:xfrm>
          <a:off x="7148918" y="1935004"/>
          <a:ext cx="231370" cy="1995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70E2-1D6E-48AC-9AC6-D7639DEF415F}">
      <dsp:nvSpPr>
        <dsp:cNvPr id="0" name=""/>
        <dsp:cNvSpPr/>
      </dsp:nvSpPr>
      <dsp:spPr>
        <a:xfrm>
          <a:off x="6233" y="0"/>
          <a:ext cx="1863035" cy="863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Turismo </a:t>
          </a:r>
          <a:endParaRPr lang="es-EC" sz="1800" kern="1200" dirty="0"/>
        </a:p>
      </dsp:txBody>
      <dsp:txXfrm>
        <a:off x="31538" y="25305"/>
        <a:ext cx="1812425" cy="813358"/>
      </dsp:txXfrm>
    </dsp:sp>
    <dsp:sp modelId="{0D2215E2-3471-451C-BC03-F66E29319BE1}">
      <dsp:nvSpPr>
        <dsp:cNvPr id="0" name=""/>
        <dsp:cNvSpPr/>
      </dsp:nvSpPr>
      <dsp:spPr>
        <a:xfrm>
          <a:off x="2055571" y="200967"/>
          <a:ext cx="394963" cy="462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055571" y="293373"/>
        <a:ext cx="276474" cy="277220"/>
      </dsp:txXfrm>
    </dsp:sp>
    <dsp:sp modelId="{F9927BBD-CC28-4B1D-A9BB-41D84BC872AA}">
      <dsp:nvSpPr>
        <dsp:cNvPr id="0" name=""/>
        <dsp:cNvSpPr/>
      </dsp:nvSpPr>
      <dsp:spPr>
        <a:xfrm>
          <a:off x="2614482" y="0"/>
          <a:ext cx="1863035" cy="863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Negocios y Economía</a:t>
          </a:r>
          <a:endParaRPr lang="es-EC" sz="1800" kern="1200" dirty="0"/>
        </a:p>
      </dsp:txBody>
      <dsp:txXfrm>
        <a:off x="2639787" y="25305"/>
        <a:ext cx="1812425" cy="813358"/>
      </dsp:txXfrm>
    </dsp:sp>
    <dsp:sp modelId="{72B78CF5-0805-401E-BCE9-8165D1417523}">
      <dsp:nvSpPr>
        <dsp:cNvPr id="0" name=""/>
        <dsp:cNvSpPr/>
      </dsp:nvSpPr>
      <dsp:spPr>
        <a:xfrm>
          <a:off x="4663821" y="200967"/>
          <a:ext cx="394963" cy="462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663821" y="293373"/>
        <a:ext cx="276474" cy="277220"/>
      </dsp:txXfrm>
    </dsp:sp>
    <dsp:sp modelId="{60D91EBA-4435-49B9-A9A3-54562A19DE7C}">
      <dsp:nvSpPr>
        <dsp:cNvPr id="0" name=""/>
        <dsp:cNvSpPr/>
      </dsp:nvSpPr>
      <dsp:spPr>
        <a:xfrm>
          <a:off x="5222731" y="0"/>
          <a:ext cx="1863035" cy="863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ARWU </a:t>
          </a:r>
          <a:r>
            <a:rPr lang="es-EC" sz="1400" kern="1200" dirty="0" err="1" smtClean="0"/>
            <a:t>Academic</a:t>
          </a:r>
          <a:r>
            <a:rPr lang="es-EC" sz="1400" kern="1200" dirty="0" smtClean="0"/>
            <a:t> Ranking of </a:t>
          </a:r>
          <a:r>
            <a:rPr lang="es-EC" sz="1400" kern="1200" dirty="0" err="1" smtClean="0"/>
            <a:t>World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Universities</a:t>
          </a:r>
          <a:endParaRPr lang="es-EC" sz="1800" kern="1200" dirty="0"/>
        </a:p>
      </dsp:txBody>
      <dsp:txXfrm>
        <a:off x="5248036" y="25305"/>
        <a:ext cx="1812425" cy="813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A9B0A-91DA-45F9-9175-B387D882EF09}">
      <dsp:nvSpPr>
        <dsp:cNvPr id="0" name=""/>
        <dsp:cNvSpPr/>
      </dsp:nvSpPr>
      <dsp:spPr>
        <a:xfrm>
          <a:off x="1125884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Mundial</a:t>
          </a:r>
          <a:endParaRPr lang="es-EC" sz="2100" kern="1200" dirty="0"/>
        </a:p>
      </dsp:txBody>
      <dsp:txXfrm>
        <a:off x="1150905" y="28121"/>
        <a:ext cx="1658504" cy="804231"/>
      </dsp:txXfrm>
    </dsp:sp>
    <dsp:sp modelId="{64F6C6EB-23DC-4BC1-85F1-2708117AA4DB}">
      <dsp:nvSpPr>
        <dsp:cNvPr id="0" name=""/>
        <dsp:cNvSpPr/>
      </dsp:nvSpPr>
      <dsp:spPr>
        <a:xfrm>
          <a:off x="1296739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F37E1-E676-48F2-8806-72CA7EFAA58E}">
      <dsp:nvSpPr>
        <dsp:cNvPr id="0" name=""/>
        <dsp:cNvSpPr/>
      </dsp:nvSpPr>
      <dsp:spPr>
        <a:xfrm>
          <a:off x="1467594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EEUU</a:t>
          </a:r>
          <a:endParaRPr lang="es-EC" sz="1700" kern="1200" dirty="0"/>
        </a:p>
      </dsp:txBody>
      <dsp:txXfrm>
        <a:off x="1492615" y="1095963"/>
        <a:ext cx="1316795" cy="804231"/>
      </dsp:txXfrm>
    </dsp:sp>
    <dsp:sp modelId="{0F0E5D77-DFC5-444F-8593-C3215092E248}">
      <dsp:nvSpPr>
        <dsp:cNvPr id="0" name=""/>
        <dsp:cNvSpPr/>
      </dsp:nvSpPr>
      <dsp:spPr>
        <a:xfrm>
          <a:off x="1296739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5465A-8ED1-4F00-B1F8-A207FC0A1CC4}">
      <dsp:nvSpPr>
        <dsp:cNvPr id="0" name=""/>
        <dsp:cNvSpPr/>
      </dsp:nvSpPr>
      <dsp:spPr>
        <a:xfrm>
          <a:off x="1467594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72997"/>
              <a:satOff val="-8728"/>
              <a:lumOff val="-62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ESPAÑA</a:t>
          </a:r>
          <a:endParaRPr lang="es-EC" sz="1700" kern="1200" dirty="0"/>
        </a:p>
      </dsp:txBody>
      <dsp:txXfrm>
        <a:off x="1492615" y="2163805"/>
        <a:ext cx="1316795" cy="804231"/>
      </dsp:txXfrm>
    </dsp:sp>
    <dsp:sp modelId="{A5A0D1EC-D5F5-4D44-A3B5-FF9B5FD8EC82}">
      <dsp:nvSpPr>
        <dsp:cNvPr id="0" name=""/>
        <dsp:cNvSpPr/>
      </dsp:nvSpPr>
      <dsp:spPr>
        <a:xfrm>
          <a:off x="1296739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91FF-716F-4733-AA7C-2776206762B8}">
      <dsp:nvSpPr>
        <dsp:cNvPr id="0" name=""/>
        <dsp:cNvSpPr/>
      </dsp:nvSpPr>
      <dsp:spPr>
        <a:xfrm>
          <a:off x="1467594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345994"/>
              <a:satOff val="-17456"/>
              <a:lumOff val="-125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AUSTRALIA</a:t>
          </a:r>
          <a:endParaRPr lang="es-EC" sz="1700" kern="1200" dirty="0"/>
        </a:p>
      </dsp:txBody>
      <dsp:txXfrm>
        <a:off x="1492615" y="3231646"/>
        <a:ext cx="1316795" cy="804231"/>
      </dsp:txXfrm>
    </dsp:sp>
    <dsp:sp modelId="{87290162-62A7-4018-A773-DF6D7AC31B8D}">
      <dsp:nvSpPr>
        <dsp:cNvPr id="0" name=""/>
        <dsp:cNvSpPr/>
      </dsp:nvSpPr>
      <dsp:spPr>
        <a:xfrm>
          <a:off x="3261568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5">
            <a:hueOff val="864984"/>
            <a:satOff val="-43640"/>
            <a:lumOff val="-313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Latinoamérica</a:t>
          </a:r>
          <a:endParaRPr lang="es-EC" sz="2100" kern="1200" dirty="0"/>
        </a:p>
      </dsp:txBody>
      <dsp:txXfrm>
        <a:off x="3286589" y="28121"/>
        <a:ext cx="1658504" cy="804231"/>
      </dsp:txXfrm>
    </dsp:sp>
    <dsp:sp modelId="{0DA44417-1A29-4818-B7FE-5886A9A31473}">
      <dsp:nvSpPr>
        <dsp:cNvPr id="0" name=""/>
        <dsp:cNvSpPr/>
      </dsp:nvSpPr>
      <dsp:spPr>
        <a:xfrm>
          <a:off x="3432423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AEA5-6E8D-441C-AE99-10B99FEF2F54}">
      <dsp:nvSpPr>
        <dsp:cNvPr id="0" name=""/>
        <dsp:cNvSpPr/>
      </dsp:nvSpPr>
      <dsp:spPr>
        <a:xfrm>
          <a:off x="3603277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518990"/>
              <a:satOff val="-26184"/>
              <a:lumOff val="-188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Brasil</a:t>
          </a:r>
          <a:endParaRPr lang="es-EC" sz="1700" kern="1200" dirty="0"/>
        </a:p>
      </dsp:txBody>
      <dsp:txXfrm>
        <a:off x="3628298" y="1095963"/>
        <a:ext cx="1316795" cy="804231"/>
      </dsp:txXfrm>
    </dsp:sp>
    <dsp:sp modelId="{C008C15C-4756-4674-83D7-80F71DB6886B}">
      <dsp:nvSpPr>
        <dsp:cNvPr id="0" name=""/>
        <dsp:cNvSpPr/>
      </dsp:nvSpPr>
      <dsp:spPr>
        <a:xfrm>
          <a:off x="3432423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B12FD-686F-4026-B801-F3C263AA52B1}">
      <dsp:nvSpPr>
        <dsp:cNvPr id="0" name=""/>
        <dsp:cNvSpPr/>
      </dsp:nvSpPr>
      <dsp:spPr>
        <a:xfrm>
          <a:off x="3603277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691987"/>
              <a:satOff val="-34912"/>
              <a:lumOff val="-251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Argentina y Uruguay</a:t>
          </a:r>
          <a:endParaRPr lang="es-EC" sz="1700" kern="1200" dirty="0"/>
        </a:p>
      </dsp:txBody>
      <dsp:txXfrm>
        <a:off x="3628298" y="2163805"/>
        <a:ext cx="1316795" cy="804231"/>
      </dsp:txXfrm>
    </dsp:sp>
    <dsp:sp modelId="{EC2A5C13-55A9-47FD-BC68-BD929194F656}">
      <dsp:nvSpPr>
        <dsp:cNvPr id="0" name=""/>
        <dsp:cNvSpPr/>
      </dsp:nvSpPr>
      <dsp:spPr>
        <a:xfrm>
          <a:off x="3432423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412A3-34AD-4D79-8FE5-D94CE2BD4328}">
      <dsp:nvSpPr>
        <dsp:cNvPr id="0" name=""/>
        <dsp:cNvSpPr/>
      </dsp:nvSpPr>
      <dsp:spPr>
        <a:xfrm>
          <a:off x="3603277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864984"/>
              <a:satOff val="-43640"/>
              <a:lumOff val="-313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México, Costa Rica y Cuba</a:t>
          </a:r>
          <a:endParaRPr lang="es-EC" sz="1700" kern="1200" dirty="0"/>
        </a:p>
      </dsp:txBody>
      <dsp:txXfrm>
        <a:off x="3628298" y="3231646"/>
        <a:ext cx="1316795" cy="804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9C6BE-AB52-46E4-9436-4361FC94774D}">
      <dsp:nvSpPr>
        <dsp:cNvPr id="0" name=""/>
        <dsp:cNvSpPr/>
      </dsp:nvSpPr>
      <dsp:spPr>
        <a:xfrm>
          <a:off x="1090157" y="380480"/>
          <a:ext cx="3961407" cy="1237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98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Factor económico</a:t>
          </a:r>
          <a:endParaRPr lang="es-EC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Sexta fuente de ingresos más importante del país.</a:t>
          </a:r>
          <a:endParaRPr lang="es-EC" sz="2000" kern="1200" dirty="0"/>
        </a:p>
      </dsp:txBody>
      <dsp:txXfrm>
        <a:off x="1090157" y="380480"/>
        <a:ext cx="3961407" cy="1237939"/>
      </dsp:txXfrm>
    </dsp:sp>
    <dsp:sp modelId="{74F076C3-CD40-4EC2-9025-A3FC57387CBA}">
      <dsp:nvSpPr>
        <dsp:cNvPr id="0" name=""/>
        <dsp:cNvSpPr/>
      </dsp:nvSpPr>
      <dsp:spPr>
        <a:xfrm>
          <a:off x="925098" y="201667"/>
          <a:ext cx="866557" cy="12998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6CA1F-17AF-4818-81C7-B506D9F199F9}">
      <dsp:nvSpPr>
        <dsp:cNvPr id="0" name=""/>
        <dsp:cNvSpPr/>
      </dsp:nvSpPr>
      <dsp:spPr>
        <a:xfrm>
          <a:off x="1090157" y="1938909"/>
          <a:ext cx="3961407" cy="1237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98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Factor político</a:t>
          </a:r>
          <a:endParaRPr lang="es-EC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Construcción de un sistema económico justo y sostenible. Art 286 - PNBV</a:t>
          </a:r>
          <a:endParaRPr lang="es-EC" sz="1800" kern="1200" dirty="0"/>
        </a:p>
      </dsp:txBody>
      <dsp:txXfrm>
        <a:off x="1090157" y="1938909"/>
        <a:ext cx="3961407" cy="1237939"/>
      </dsp:txXfrm>
    </dsp:sp>
    <dsp:sp modelId="{B2985DCB-A752-414F-9D71-0C2590E7F88E}">
      <dsp:nvSpPr>
        <dsp:cNvPr id="0" name=""/>
        <dsp:cNvSpPr/>
      </dsp:nvSpPr>
      <dsp:spPr>
        <a:xfrm>
          <a:off x="925098" y="1760095"/>
          <a:ext cx="866557" cy="129983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D1917-5D27-403E-9ADD-4436420CBF7D}">
      <dsp:nvSpPr>
        <dsp:cNvPr id="0" name=""/>
        <dsp:cNvSpPr/>
      </dsp:nvSpPr>
      <dsp:spPr>
        <a:xfrm>
          <a:off x="1090157" y="3497338"/>
          <a:ext cx="3961407" cy="1237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98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Factor legal</a:t>
          </a:r>
          <a:endParaRPr lang="es-EC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CEAACES – Categoría A</a:t>
          </a:r>
          <a:endParaRPr lang="es-EC" sz="1800" kern="1200" dirty="0"/>
        </a:p>
      </dsp:txBody>
      <dsp:txXfrm>
        <a:off x="1090157" y="3497338"/>
        <a:ext cx="3961407" cy="1237939"/>
      </dsp:txXfrm>
    </dsp:sp>
    <dsp:sp modelId="{FEBA78B2-C3D8-4DA3-B9C8-2C529A3D5E89}">
      <dsp:nvSpPr>
        <dsp:cNvPr id="0" name=""/>
        <dsp:cNvSpPr/>
      </dsp:nvSpPr>
      <dsp:spPr>
        <a:xfrm>
          <a:off x="925098" y="3318524"/>
          <a:ext cx="866557" cy="129983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58EA5-30D6-48AF-943D-46686439D883}">
      <dsp:nvSpPr>
        <dsp:cNvPr id="0" name=""/>
        <dsp:cNvSpPr/>
      </dsp:nvSpPr>
      <dsp:spPr>
        <a:xfrm>
          <a:off x="155537" y="1055095"/>
          <a:ext cx="3732894" cy="1166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29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Factor demográfico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Tendencia a mejorar la formación profesional.</a:t>
          </a:r>
          <a:endParaRPr lang="es-EC" sz="1900" kern="1200" dirty="0"/>
        </a:p>
      </dsp:txBody>
      <dsp:txXfrm>
        <a:off x="155537" y="1055095"/>
        <a:ext cx="3732894" cy="1166529"/>
      </dsp:txXfrm>
    </dsp:sp>
    <dsp:sp modelId="{C604B0CE-A27C-45D9-AC8E-EF2929E40C9B}">
      <dsp:nvSpPr>
        <dsp:cNvPr id="0" name=""/>
        <dsp:cNvSpPr/>
      </dsp:nvSpPr>
      <dsp:spPr>
        <a:xfrm>
          <a:off x="0" y="886596"/>
          <a:ext cx="816570" cy="12248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A29FF-FCD3-4A6E-8A7F-7A8EA81D1C31}">
      <dsp:nvSpPr>
        <dsp:cNvPr id="0" name=""/>
        <dsp:cNvSpPr/>
      </dsp:nvSpPr>
      <dsp:spPr>
        <a:xfrm>
          <a:off x="155537" y="2883818"/>
          <a:ext cx="3732894" cy="1166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129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Factor social – cultural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Contribuye a objetivos del </a:t>
          </a:r>
          <a:r>
            <a:rPr lang="es-EC" sz="1900" kern="1200" dirty="0" err="1" smtClean="0"/>
            <a:t>Plandetur</a:t>
          </a:r>
          <a:r>
            <a:rPr lang="es-EC" sz="1900" kern="1200" dirty="0" smtClean="0"/>
            <a:t> 2020</a:t>
          </a:r>
          <a:endParaRPr lang="es-EC" sz="1900" kern="1200" dirty="0"/>
        </a:p>
      </dsp:txBody>
      <dsp:txXfrm>
        <a:off x="155537" y="2883818"/>
        <a:ext cx="3732894" cy="1166529"/>
      </dsp:txXfrm>
    </dsp:sp>
    <dsp:sp modelId="{888C6EC9-58FB-4766-9A64-DED4F601B768}">
      <dsp:nvSpPr>
        <dsp:cNvPr id="0" name=""/>
        <dsp:cNvSpPr/>
      </dsp:nvSpPr>
      <dsp:spPr>
        <a:xfrm>
          <a:off x="0" y="2715319"/>
          <a:ext cx="816570" cy="12248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E8A8-EE3F-4A58-8A93-1CCB982E09D4}">
      <dsp:nvSpPr>
        <dsp:cNvPr id="0" name=""/>
        <dsp:cNvSpPr/>
      </dsp:nvSpPr>
      <dsp:spPr>
        <a:xfrm>
          <a:off x="0" y="406954"/>
          <a:ext cx="2706364" cy="1623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Barreras de entrada</a:t>
          </a:r>
          <a:r>
            <a:rPr lang="es-EC" sz="2200" kern="1200" dirty="0" smtClean="0"/>
            <a:t>: Es necesario que la institución que oferte, esté dentro de la categoría A, B, C o D </a:t>
          </a:r>
          <a:endParaRPr lang="es-EC" sz="2200" kern="1200" dirty="0"/>
        </a:p>
      </dsp:txBody>
      <dsp:txXfrm>
        <a:off x="0" y="406954"/>
        <a:ext cx="2706364" cy="1623819"/>
      </dsp:txXfrm>
    </dsp:sp>
    <dsp:sp modelId="{EC23F14D-0DCD-4BE8-8EDE-6C2A16850DD5}">
      <dsp:nvSpPr>
        <dsp:cNvPr id="0" name=""/>
        <dsp:cNvSpPr/>
      </dsp:nvSpPr>
      <dsp:spPr>
        <a:xfrm>
          <a:off x="2977001" y="406954"/>
          <a:ext cx="2706364" cy="1623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Amenaza de sustitutos</a:t>
          </a:r>
          <a:r>
            <a:rPr lang="es-EC" sz="2200" kern="1200" dirty="0" smtClean="0"/>
            <a:t>: Cursos de especialización</a:t>
          </a:r>
          <a:endParaRPr lang="es-EC" sz="2200" kern="1200" dirty="0"/>
        </a:p>
      </dsp:txBody>
      <dsp:txXfrm>
        <a:off x="2977001" y="406954"/>
        <a:ext cx="2706364" cy="1623819"/>
      </dsp:txXfrm>
    </dsp:sp>
    <dsp:sp modelId="{4D426B6E-7362-49A1-B0AC-259A21E1EDB3}">
      <dsp:nvSpPr>
        <dsp:cNvPr id="0" name=""/>
        <dsp:cNvSpPr/>
      </dsp:nvSpPr>
      <dsp:spPr>
        <a:xfrm>
          <a:off x="5954002" y="406954"/>
          <a:ext cx="2706364" cy="1623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Poder de negociación de los compradores</a:t>
          </a:r>
          <a:r>
            <a:rPr lang="es-EC" sz="2200" kern="1200" dirty="0" smtClean="0"/>
            <a:t>: Alto porcentaje de estudiantes prospecto</a:t>
          </a:r>
          <a:endParaRPr lang="es-EC" sz="2200" kern="1200" dirty="0"/>
        </a:p>
      </dsp:txBody>
      <dsp:txXfrm>
        <a:off x="5954002" y="406954"/>
        <a:ext cx="2706364" cy="1623819"/>
      </dsp:txXfrm>
    </dsp:sp>
    <dsp:sp modelId="{C1E7B141-E5B9-49F2-9F20-229A9EA83A12}">
      <dsp:nvSpPr>
        <dsp:cNvPr id="0" name=""/>
        <dsp:cNvSpPr/>
      </dsp:nvSpPr>
      <dsp:spPr>
        <a:xfrm>
          <a:off x="1488500" y="2301409"/>
          <a:ext cx="2706364" cy="16238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Poder de negociación de los proveedores: M</a:t>
          </a:r>
          <a:r>
            <a:rPr lang="es-ES" sz="2200" kern="1200" dirty="0" err="1" smtClean="0"/>
            <a:t>odelo</a:t>
          </a:r>
          <a:r>
            <a:rPr lang="es-ES" sz="2200" kern="1200" dirty="0" smtClean="0"/>
            <a:t> institucional de posgrado </a:t>
          </a:r>
          <a:endParaRPr lang="es-EC" sz="2200" b="1" kern="1200" dirty="0"/>
        </a:p>
      </dsp:txBody>
      <dsp:txXfrm>
        <a:off x="1488500" y="2301409"/>
        <a:ext cx="2706364" cy="1623819"/>
      </dsp:txXfrm>
    </dsp:sp>
    <dsp:sp modelId="{1F2E9671-40F7-4D6D-A18E-D394A9408E26}">
      <dsp:nvSpPr>
        <dsp:cNvPr id="0" name=""/>
        <dsp:cNvSpPr/>
      </dsp:nvSpPr>
      <dsp:spPr>
        <a:xfrm>
          <a:off x="4465502" y="2301409"/>
          <a:ext cx="2706364" cy="16238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Rivalidad entre los competidores:</a:t>
          </a:r>
          <a:r>
            <a:rPr lang="es-EC" sz="2200" b="0" kern="1200" dirty="0" smtClean="0"/>
            <a:t> No se oferta el mismo tipo de maestría.</a:t>
          </a:r>
          <a:endParaRPr lang="es-EC" sz="2200" b="1" kern="1200" dirty="0"/>
        </a:p>
      </dsp:txBody>
      <dsp:txXfrm>
        <a:off x="4465502" y="2301409"/>
        <a:ext cx="2706364" cy="162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400C04-C41B-4D37-BC7D-AD54F61657A3}" type="datetimeFigureOut">
              <a:rPr lang="es-EC" smtClean="0"/>
              <a:t>05/03/2014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E1F02F-16BF-406F-89FB-C0611356817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1.pn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0" y="332656"/>
            <a:ext cx="58506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9273" y="198884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CIENCIAS ECONÓMICAS, ADMINISTRATIVAS Y DE COMERCIO</a:t>
            </a:r>
          </a:p>
          <a:p>
            <a:pPr algn="ctr"/>
            <a:endParaRPr lang="es-EC" sz="1600" dirty="0"/>
          </a:p>
          <a:p>
            <a:pPr algn="ctr"/>
            <a:endParaRPr lang="es-EC" sz="1600" b="1" dirty="0" smtClean="0"/>
          </a:p>
          <a:p>
            <a:pPr algn="ctr"/>
            <a:r>
              <a:rPr lang="es-EC" sz="1600" b="1" dirty="0" smtClean="0"/>
              <a:t>INGENIERÍA EN MERCADOTECNIA</a:t>
            </a:r>
          </a:p>
          <a:p>
            <a:pPr algn="ctr"/>
            <a:endParaRPr lang="es-EC" sz="1600" dirty="0"/>
          </a:p>
          <a:p>
            <a:pPr algn="ctr"/>
            <a:r>
              <a:rPr lang="es-EC" sz="1600" b="1" dirty="0" smtClean="0"/>
              <a:t>TEMA:</a:t>
            </a:r>
            <a:r>
              <a:rPr lang="es-EC" sz="1600" dirty="0" smtClean="0"/>
              <a:t> ‘ANÁLISIS DE MERCADO PARA EL DISEÑO DE CONTENIDOS DEL PROGRAMA DE MAESTRÍA EN TURISMO DE LA UNIVERSIDAD DE LAS FUERZAS ARMADAS ESPE, PARA EL AÑO 2014’</a:t>
            </a:r>
          </a:p>
          <a:p>
            <a:pPr algn="ctr"/>
            <a:endParaRPr lang="es-EC" sz="1600" b="1" dirty="0"/>
          </a:p>
          <a:p>
            <a:pPr algn="ctr"/>
            <a:r>
              <a:rPr lang="es-EC" sz="1400" b="1" dirty="0" smtClean="0"/>
              <a:t>AUTOR:</a:t>
            </a:r>
            <a:r>
              <a:rPr lang="es-EC" sz="1400" dirty="0" smtClean="0"/>
              <a:t> GUILCAPI DURÁN, CARLOS DAVID</a:t>
            </a:r>
          </a:p>
          <a:p>
            <a:pPr algn="ctr"/>
            <a:endParaRPr lang="es-EC" sz="1400" dirty="0"/>
          </a:p>
          <a:p>
            <a:pPr algn="ctr"/>
            <a:r>
              <a:rPr lang="es-EC" sz="1400" b="1" dirty="0" smtClean="0"/>
              <a:t>DIRECTOR: </a:t>
            </a:r>
            <a:r>
              <a:rPr lang="es-EC" sz="1400" dirty="0" smtClean="0"/>
              <a:t>ING. MOSCOSO, FRANCISCO</a:t>
            </a:r>
          </a:p>
          <a:p>
            <a:pPr algn="ctr"/>
            <a:r>
              <a:rPr lang="es-EC" sz="1400" b="1" dirty="0" smtClean="0"/>
              <a:t>CODIRECTOR: </a:t>
            </a:r>
            <a:r>
              <a:rPr lang="es-EC" sz="1400" dirty="0" smtClean="0"/>
              <a:t>DR. SOASTI, MARCO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 smtClean="0"/>
              <a:t>SANGOLQUÍ, FEBRERO 2014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8465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eurorehabilitacion.es/images/cam_obje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" y="4908744"/>
            <a:ext cx="2599006" cy="19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MICROAMBIENTE: 5 Fuerzas Competitivas</a:t>
            </a:r>
            <a:endParaRPr lang="es-EC" sz="24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22473978"/>
              </p:ext>
            </p:extLst>
          </p:nvPr>
        </p:nvGraphicFramePr>
        <p:xfrm>
          <a:off x="250114" y="1844824"/>
          <a:ext cx="8660368" cy="433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1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cuadoruniversitario.com/wp-content/uploads/2011/09/ecuadoruniversitario_com_logo_ceaac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2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496" y="159918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AMBIENTE INTERNO</a:t>
            </a:r>
            <a:endParaRPr lang="es-EC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6308529"/>
              </p:ext>
            </p:extLst>
          </p:nvPr>
        </p:nvGraphicFramePr>
        <p:xfrm>
          <a:off x="539552" y="1340768"/>
          <a:ext cx="7488832" cy="546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6" name="Picture 6" descr="http://3.bp.blogspot.com/-leKTW7AZXoM/UQ85L8z8ieI/AAAAAAAAB1E/pXSKBxw26Ms/s1600/Tema+6.4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09999"/>
            <a:ext cx="1900406" cy="19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gestion20.com/wp-content/uploads/2013/03/Metas-y-objetiv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" y="5333809"/>
            <a:ext cx="1553960" cy="15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DE LA DEMANDA - ENCUESTAS </a:t>
            </a:r>
            <a:endParaRPr lang="es-EC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26264727"/>
              </p:ext>
            </p:extLst>
          </p:nvPr>
        </p:nvGraphicFramePr>
        <p:xfrm>
          <a:off x="612576" y="2012609"/>
          <a:ext cx="8351912" cy="372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9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DE LA DEMANDA - ENTREVISTAS </a:t>
            </a:r>
            <a:endParaRPr lang="es-EC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63869571"/>
              </p:ext>
            </p:extLst>
          </p:nvPr>
        </p:nvGraphicFramePr>
        <p:xfrm>
          <a:off x="328169" y="2060848"/>
          <a:ext cx="842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://aeea.es/wp-content/uploads/2013/02/objetivos+de+la+administraci%C3%B3n+de+personal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99" y="4180825"/>
            <a:ext cx="2424749" cy="16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6175939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ANÁLISIS DE LA OFERTA</a:t>
            </a:r>
            <a:endParaRPr lang="es-EC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164811"/>
              </p:ext>
            </p:extLst>
          </p:nvPr>
        </p:nvGraphicFramePr>
        <p:xfrm>
          <a:off x="1331640" y="1955576"/>
          <a:ext cx="6423375" cy="413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MW4F2-Wp7mg/SvocdnAY3bI/AAAAAAAAAEQ/qvoc4o3WTB4/s320/especific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558924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Segmentación y Posicionamiento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65691296"/>
              </p:ext>
            </p:extLst>
          </p:nvPr>
        </p:nvGraphicFramePr>
        <p:xfrm>
          <a:off x="323528" y="1340768"/>
          <a:ext cx="85354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22216"/>
              </p:ext>
            </p:extLst>
          </p:nvPr>
        </p:nvGraphicFramePr>
        <p:xfrm>
          <a:off x="683568" y="3356992"/>
          <a:ext cx="7776864" cy="22030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33059"/>
                <a:gridCol w="5443805"/>
              </a:tblGrid>
              <a:tr h="108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SEGMENTO 1</a:t>
                      </a:r>
                      <a:br>
                        <a:rPr lang="es-EC" sz="1400" dirty="0">
                          <a:effectLst/>
                        </a:rPr>
                      </a:br>
                      <a:r>
                        <a:rPr lang="es-EC" sz="1400" dirty="0">
                          <a:effectLst/>
                        </a:rPr>
                        <a:t>RESIDENTES EN QUITO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Para este segmento sería más competitivo obtener un título de cuarto nivel que provenga de una Institución Educativa de Categoría A, frente a la de instituciones en otras categorías.</a:t>
                      </a:r>
                      <a:endParaRPr lang="es-EC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8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SEGMENTO 2</a:t>
                      </a:r>
                      <a:br>
                        <a:rPr lang="es-EC" sz="1400">
                          <a:effectLst/>
                        </a:rPr>
                      </a:br>
                      <a:r>
                        <a:rPr lang="es-EC" sz="1400">
                          <a:effectLst/>
                        </a:rPr>
                        <a:t>RESIDENTES EN OTRAS PROVINCIAS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Para este segmento sería más competitivo obtener un título de cuarto nivel que provenga de una Institución Educativa de Categoría A, frente a la de instituciones en sus provincias que se ubican en otras categorías.</a:t>
                      </a:r>
                      <a:endParaRPr lang="es-EC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Medición del Mercado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64560118"/>
              </p:ext>
            </p:extLst>
          </p:nvPr>
        </p:nvGraphicFramePr>
        <p:xfrm>
          <a:off x="467544" y="1397000"/>
          <a:ext cx="8442938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 descr="http://www.elenaalfaro.com/blog/wp-content/uploads/2012/01/medir-influenc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3384376" cy="25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madridgeekgirls.es/wp-content/uploads/2012/05/Medic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886299" cy="16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0.gstatic.com/images?q=tbn:ANd9GcR443q3g7709NoBRbJGHIC4RWaBz_lbJhLb68lxvpoAGCcn85_G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3414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/>
              <a:t>Propuesta del Programa de Maestría en Turismo</a:t>
            </a:r>
            <a:endParaRPr lang="es-EC" sz="36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35175"/>
              </p:ext>
            </p:extLst>
          </p:nvPr>
        </p:nvGraphicFramePr>
        <p:xfrm>
          <a:off x="233518" y="1772816"/>
          <a:ext cx="8730970" cy="3383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64296"/>
                <a:gridCol w="60666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Nombre del programa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Maestría en Planificación Turística</a:t>
                      </a:r>
                      <a:r>
                        <a:rPr lang="es-EC" sz="2400" baseline="0" dirty="0" smtClean="0"/>
                        <a:t> y Ecoturismo</a:t>
                      </a:r>
                      <a:endParaRPr lang="es-EC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Objetivo</a:t>
                      </a:r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 profesionales de cuarto nivel con sólidos conocimientos teórico – prácticos en ecoturismo, planificación y gestión de empresas en el ámbito turístico, proporcionándoles una visión integradora de la realidad nacional e internacional de este sector, logrando de esta manera la elaboración de proyectos que suplan las necesidades que tienen los turistas y las empresas que generan este tipo de servicios,  siguiendo los criterios de innovación, eficiencia, creatividad, liderazgo, pensamiento crítico, sostenibilidad y alta conciencia ciudadana.</a:t>
                      </a:r>
                      <a:endParaRPr lang="es-EC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652120" y="1556792"/>
            <a:ext cx="237626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400" dirty="0"/>
              <a:t>Planificación estratégica de organizaciones turísticas </a:t>
            </a:r>
            <a:r>
              <a:rPr lang="es-EC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 smtClean="0"/>
              <a:t>Turismo Ético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96" y="1556792"/>
            <a:ext cx="237626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400" dirty="0"/>
              <a:t>Principios y fundamentos del turismo sostenible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/>
              <a:t>Gestión ambiental asociada al desarrollo del 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/>
              <a:t>Métodos cuantitativos y cualitativos del 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400" dirty="0"/>
              <a:t>Legislación empresarial </a:t>
            </a:r>
            <a:r>
              <a:rPr lang="es-EC" sz="1400" dirty="0" smtClean="0"/>
              <a:t>turística</a:t>
            </a:r>
            <a:endParaRPr lang="es-EC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Contenidos del Programa</a:t>
            </a:r>
            <a:endParaRPr lang="es-EC" b="1" dirty="0"/>
          </a:p>
        </p:txBody>
      </p:sp>
      <p:pic>
        <p:nvPicPr>
          <p:cNvPr id="17410" name="Picture 2" descr="http://www.nuevacatedra.com.ar/wp-content/uploads/2014/01/Objetiv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5230704"/>
            <a:ext cx="2050295" cy="15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99073205"/>
              </p:ext>
            </p:extLst>
          </p:nvPr>
        </p:nvGraphicFramePr>
        <p:xfrm>
          <a:off x="1187624" y="1700808"/>
          <a:ext cx="608274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453717" y="2830284"/>
            <a:ext cx="2654787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200" dirty="0"/>
              <a:t>Gestión de calidad y de los procesos en las empresas turísticas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Marketing turístico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Tics aplicadas al 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Estadística aplicada al 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Investigación de mercados: análisis del ecoturismo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Impacto económico del ecoturismo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Comportamiento del turista en áreas ecológicas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Tendencias internacionales en destinos ecoturísticos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Promoción del ecoturismo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/>
              <a:t>Elaboración de proyectos turísticos (ecoturísticos)</a:t>
            </a:r>
          </a:p>
        </p:txBody>
      </p:sp>
    </p:spTree>
    <p:extLst>
      <p:ext uri="{BB962C8B-B14F-4D97-AF65-F5344CB8AC3E}">
        <p14:creationId xmlns:p14="http://schemas.microsoft.com/office/powerpoint/2010/main" val="32702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t2.gstatic.com/images?q=tbn:ANd9GcSE3kBI9X0QIuotqCFlPozISFXHQgpcpFf4ZVUACg9Q_DJ6E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" y="4942189"/>
            <a:ext cx="2112169" cy="19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36471539"/>
              </p:ext>
            </p:extLst>
          </p:nvPr>
        </p:nvGraphicFramePr>
        <p:xfrm>
          <a:off x="395536" y="908720"/>
          <a:ext cx="8280920" cy="479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34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45" y="3861048"/>
            <a:ext cx="14859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0615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Introducción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46632081"/>
              </p:ext>
            </p:extLst>
          </p:nvPr>
        </p:nvGraphicFramePr>
        <p:xfrm>
          <a:off x="683568" y="1700808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1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2775" y="61913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03245901"/>
              </p:ext>
            </p:extLst>
          </p:nvPr>
        </p:nvGraphicFramePr>
        <p:xfrm>
          <a:off x="962599" y="1628800"/>
          <a:ext cx="728180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http://1.bp.blogspot.com/-61CVv3fUHMk/Tp0VHviFLaI/AAAAAAAAAHM/dBBJ3IWdY3Q/s1600/ide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584176" cy="11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Recomendaciones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97536100"/>
              </p:ext>
            </p:extLst>
          </p:nvPr>
        </p:nvGraphicFramePr>
        <p:xfrm>
          <a:off x="-540568" y="170080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2" name="Picture 2" descr="http://api.ning.com/files/vxDwjst1bpMThYVhw9fKytwf8I8LKydEN2zOwygA0BFRB3x6go0Q2PjITjGS9huChGI9NgL7cJNvsy033kStAvmdgRITcAxH/lecturer_w45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/>
          <a:stretch/>
        </p:blipFill>
        <p:spPr bwMode="auto">
          <a:xfrm>
            <a:off x="6800589" y="2234030"/>
            <a:ext cx="23434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EC" sz="8800" b="1" dirty="0" smtClean="0"/>
              <a:t>Muchas Gracias</a:t>
            </a:r>
            <a:endParaRPr lang="es-EC" sz="8800" b="1" dirty="0"/>
          </a:p>
        </p:txBody>
      </p:sp>
      <p:pic>
        <p:nvPicPr>
          <p:cNvPr id="5122" name="Picture 2" descr="http://t3.gstatic.com/images?q=tbn:ANd9GcSKN1tN8H-ZlSITYA3hcR1km75_Qr7uSkj6EnF8nS8Xausg2lMF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768">
            <a:off x="1828244" y="2766460"/>
            <a:ext cx="3528392" cy="37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espacio.com/wp-content/uploads/2011/08/Turismo-y-Econom%C3%ADa-E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227224"/>
            <a:ext cx="3384377" cy="25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Una nueva oportunidad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65060281"/>
              </p:ext>
            </p:extLst>
          </p:nvPr>
        </p:nvGraphicFramePr>
        <p:xfrm>
          <a:off x="395536" y="1988840"/>
          <a:ext cx="86409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http://www.ucongreso.edu.ar/wp-content/uploads/2013/07/turism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800200" cy="21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Objetivos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13141600"/>
              </p:ext>
            </p:extLst>
          </p:nvPr>
        </p:nvGraphicFramePr>
        <p:xfrm>
          <a:off x="107504" y="1541016"/>
          <a:ext cx="889248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4.bp.blogspot.com/-gQVLqIsaKWE/Uf_8ie_dAyI/AAAAAAAAAAc/4nB25BU-Kq8/s1600/objetiv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572972" cy="11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467544" y="3773264"/>
            <a:ext cx="2454495" cy="1887984"/>
            <a:chOff x="373398" y="0"/>
            <a:chExt cx="2454495" cy="1887984"/>
          </a:xfrm>
        </p:grpSpPr>
        <p:sp>
          <p:nvSpPr>
            <p:cNvPr id="11" name="10 Rectángulo redondeado"/>
            <p:cNvSpPr/>
            <p:nvPr/>
          </p:nvSpPr>
          <p:spPr>
            <a:xfrm>
              <a:off x="373398" y="0"/>
              <a:ext cx="2454495" cy="188798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65562" y="92164"/>
              <a:ext cx="2270167" cy="1703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b="1" kern="1200" dirty="0" smtClean="0"/>
                <a:t>Objetivos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b="1" dirty="0" smtClean="0"/>
                <a:t>Específicos</a:t>
              </a:r>
              <a:endParaRPr lang="es-EC" sz="3200" b="1" kern="1200" dirty="0"/>
            </a:p>
          </p:txBody>
        </p:sp>
      </p:grpSp>
      <p:pic>
        <p:nvPicPr>
          <p:cNvPr id="1026" name="Picture 2" descr="http://media.uccdn.com/images/2/8/1/img_como_hacer_un_analisis_sintactico_10182_or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75706"/>
            <a:ext cx="1248342" cy="12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sgradoenmarketing.com/wp-content/uploads/2013/04/maestria-a-distancia-en-espa%C3%B1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opletreespain.com/wp-content/uploads/2013/01/2-1-13-La-Metodolog%C3%AD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5366"/>
            <a:ext cx="1594226" cy="9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rtaldeencuestas.com/images/analisis-resultados-encuestas-onlin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5" y="4797152"/>
            <a:ext cx="1094117" cy="10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DW8AMPkor7E/UIH0LByGY0I/AAAAAAAAAFs/S5rsuY4pNS4/s1600/IIde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05366"/>
            <a:ext cx="1265219" cy="1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E</a:t>
            </a:r>
            <a:r>
              <a:rPr lang="es-EC" b="1" dirty="0" smtClean="0"/>
              <a:t>volución del estudio del turismo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2908824"/>
              </p:ext>
            </p:extLst>
          </p:nvPr>
        </p:nvGraphicFramePr>
        <p:xfrm>
          <a:off x="179512" y="1397000"/>
          <a:ext cx="8730970" cy="456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5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0168"/>
            <a:ext cx="9144000" cy="558552"/>
          </a:xfrm>
        </p:spPr>
        <p:txBody>
          <a:bodyPr>
            <a:noAutofit/>
          </a:bodyPr>
          <a:lstStyle/>
          <a:p>
            <a:pPr algn="ctr"/>
            <a:r>
              <a:rPr lang="es-EC" sz="2600" b="1" dirty="0" smtClean="0"/>
              <a:t>Programas de estudio en Turismo en el contexto internacional</a:t>
            </a:r>
            <a:endParaRPr lang="es-EC" sz="26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59127979"/>
              </p:ext>
            </p:extLst>
          </p:nvPr>
        </p:nvGraphicFramePr>
        <p:xfrm>
          <a:off x="991459" y="1268760"/>
          <a:ext cx="7092000" cy="86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62691484"/>
              </p:ext>
            </p:extLst>
          </p:nvPr>
        </p:nvGraphicFramePr>
        <p:xfrm>
          <a:off x="121230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http://t3.gstatic.com/images?q=tbn:ANd9GcRJUBZXj-cztgQBdKU53ahY-WGbP8IifdTWffCtQOTY8AwoX-wvc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225036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Puw4lyDZF-g/T_Z2kK-KU2I/AAAAAAAAAAs/q8h0pmqifPI/s1600/270px-Collage_Sullana%5B1%5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767911" cy="26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siu.dev.qs.com/wp-content/uploads/2013/07/World-University-Rankings-R-1030x27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7" y="4149080"/>
            <a:ext cx="2304256" cy="6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4icu.org/i/www.4icu.org_A200x7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6" y="4946159"/>
            <a:ext cx="2242936" cy="7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mpus-party.com.ec/2011/tl_files/imagenes/patrocinadores/logo_ecuadoramala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9914"/>
            <a:ext cx="2592288" cy="8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2136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/>
              <a:t>Programas de estudio en Turismo en el Ecuador</a:t>
            </a:r>
            <a:endParaRPr lang="es-EC" sz="32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78545"/>
              </p:ext>
            </p:extLst>
          </p:nvPr>
        </p:nvGraphicFramePr>
        <p:xfrm>
          <a:off x="4618111" y="1849426"/>
          <a:ext cx="3770313" cy="38838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770313"/>
              </a:tblGrid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Escuela Superior Politécnica del Chimborazo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Universidad de Cuenca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Universidad Agraria del Ecuador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Universidad Nacional de Chimborazo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Universidad Técnica del Norte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Universidad Tecnológica Equinoccial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3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Universidad de Especialidades Turísticas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 descr="http://estrategiaydesarrollo.files.wordpress.com/2011/06/ecuador_flag_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1" y="1812923"/>
            <a:ext cx="3618059" cy="39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6175939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354339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MACROAMBIENTE</a:t>
            </a:r>
            <a:endParaRPr lang="es-EC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94146136"/>
              </p:ext>
            </p:extLst>
          </p:nvPr>
        </p:nvGraphicFramePr>
        <p:xfrm>
          <a:off x="3167336" y="1372375"/>
          <a:ext cx="5976664" cy="49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Abrir llave"/>
          <p:cNvSpPr/>
          <p:nvPr/>
        </p:nvSpPr>
        <p:spPr>
          <a:xfrm>
            <a:off x="3275856" y="1844824"/>
            <a:ext cx="504056" cy="381642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5959914"/>
            <a:ext cx="2466274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Análisis de Resultados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55679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MACROAMBIENTE</a:t>
            </a:r>
            <a:endParaRPr lang="es-EC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37729421"/>
              </p:ext>
            </p:extLst>
          </p:nvPr>
        </p:nvGraphicFramePr>
        <p:xfrm>
          <a:off x="1115616" y="1341687"/>
          <a:ext cx="3888432" cy="49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Abrir llave"/>
          <p:cNvSpPr/>
          <p:nvPr/>
        </p:nvSpPr>
        <p:spPr>
          <a:xfrm>
            <a:off x="539552" y="2708920"/>
            <a:ext cx="216024" cy="236349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5220072" y="4725144"/>
            <a:ext cx="648072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rriba"/>
          <p:cNvSpPr/>
          <p:nvPr/>
        </p:nvSpPr>
        <p:spPr>
          <a:xfrm>
            <a:off x="7086934" y="3068960"/>
            <a:ext cx="360040" cy="540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http://www.monografias.com/trabajos76/seguridad-ciudadana/image03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85" y="3918164"/>
            <a:ext cx="2242939" cy="17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4128" y="2204864"/>
            <a:ext cx="302433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Instructivo de Seguridad para Turistas en el Ecuador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670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esis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598</TotalTime>
  <Words>1146</Words>
  <Application>Microsoft Office PowerPoint</Application>
  <PresentationFormat>Presentación en pantalla (4:3)</PresentationFormat>
  <Paragraphs>168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Intermedio</vt:lpstr>
      <vt:lpstr>Presentación de PowerPoint</vt:lpstr>
      <vt:lpstr>Introducción</vt:lpstr>
      <vt:lpstr>Una nueva oportunidad</vt:lpstr>
      <vt:lpstr>Objetivos</vt:lpstr>
      <vt:lpstr>Evolución del estudio del turismo</vt:lpstr>
      <vt:lpstr>Programas de estudio en Turismo en el contexto internacional</vt:lpstr>
      <vt:lpstr>Programas de estudio en Turismo en el Ecuador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Segmentación y Posicionamiento</vt:lpstr>
      <vt:lpstr>Medición del Mercado</vt:lpstr>
      <vt:lpstr>Propuesta del Programa de Maestría en Turismo</vt:lpstr>
      <vt:lpstr>Contenidos del Programa</vt:lpstr>
      <vt:lpstr>Conclusiones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Laura</cp:lastModifiedBy>
  <cp:revision>64</cp:revision>
  <dcterms:created xsi:type="dcterms:W3CDTF">2014-02-18T22:29:55Z</dcterms:created>
  <dcterms:modified xsi:type="dcterms:W3CDTF">2014-03-05T17:47:56Z</dcterms:modified>
</cp:coreProperties>
</file>