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sldIdLst>
    <p:sldId id="284" r:id="rId2"/>
    <p:sldId id="285" r:id="rId3"/>
    <p:sldId id="290" r:id="rId4"/>
    <p:sldId id="262" r:id="rId5"/>
    <p:sldId id="264" r:id="rId6"/>
    <p:sldId id="286" r:id="rId7"/>
    <p:sldId id="287" r:id="rId8"/>
    <p:sldId id="288" r:id="rId9"/>
    <p:sldId id="289" r:id="rId10"/>
    <p:sldId id="267" r:id="rId11"/>
    <p:sldId id="268" r:id="rId12"/>
    <p:sldId id="332" r:id="rId13"/>
    <p:sldId id="291" r:id="rId14"/>
    <p:sldId id="312" r:id="rId15"/>
    <p:sldId id="313" r:id="rId16"/>
    <p:sldId id="311" r:id="rId17"/>
    <p:sldId id="314" r:id="rId18"/>
    <p:sldId id="315" r:id="rId19"/>
    <p:sldId id="316" r:id="rId20"/>
    <p:sldId id="271" r:id="rId21"/>
    <p:sldId id="333" r:id="rId22"/>
    <p:sldId id="279" r:id="rId23"/>
    <p:sldId id="272" r:id="rId24"/>
    <p:sldId id="278" r:id="rId25"/>
    <p:sldId id="292" r:id="rId26"/>
    <p:sldId id="280" r:id="rId27"/>
    <p:sldId id="281" r:id="rId28"/>
    <p:sldId id="319" r:id="rId29"/>
    <p:sldId id="294" r:id="rId30"/>
    <p:sldId id="295" r:id="rId31"/>
    <p:sldId id="296" r:id="rId32"/>
    <p:sldId id="297" r:id="rId33"/>
    <p:sldId id="321" r:id="rId34"/>
    <p:sldId id="322" r:id="rId35"/>
    <p:sldId id="323" r:id="rId36"/>
    <p:sldId id="331" r:id="rId37"/>
    <p:sldId id="324" r:id="rId38"/>
    <p:sldId id="300" r:id="rId39"/>
    <p:sldId id="325" r:id="rId40"/>
    <p:sldId id="302" r:id="rId41"/>
    <p:sldId id="326" r:id="rId42"/>
    <p:sldId id="320" r:id="rId43"/>
    <p:sldId id="330" r:id="rId44"/>
    <p:sldId id="309" r:id="rId45"/>
    <p:sldId id="327" r:id="rId46"/>
    <p:sldId id="328" r:id="rId47"/>
    <p:sldId id="329" r:id="rId48"/>
    <p:sldId id="303" r:id="rId49"/>
    <p:sldId id="304" r:id="rId50"/>
    <p:sldId id="305" r:id="rId51"/>
    <p:sldId id="306" r:id="rId52"/>
    <p:sldId id="307" r:id="rId53"/>
    <p:sldId id="308" r:id="rId5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265" autoAdjust="0"/>
    <p:restoredTop sz="94660"/>
  </p:normalViewPr>
  <p:slideViewPr>
    <p:cSldViewPr>
      <p:cViewPr>
        <p:scale>
          <a:sx n="66" d="100"/>
          <a:sy n="66" d="100"/>
        </p:scale>
        <p:origin x="-1272"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ocuments\erika%20tesisi%20compu%20eveleyn\BASE%20PARA%20CALCUL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sz="1600"/>
              <a:t>RECAUDACIÓN IMPUESTO A LA RENTA </a:t>
            </a:r>
            <a:r>
              <a:rPr lang="es-EC"/>
              <a:t>(Millones de Dólares)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RECAUDACIÓN IMPUESTO A LA RENTA (Millones de Dólares)</c:v>
          </c:tx>
          <c:invertIfNegative val="0"/>
          <c:cat>
            <c:numRef>
              <c:f>Hoja1!$C$4:$G$4</c:f>
              <c:numCache>
                <c:formatCode>General</c:formatCode>
                <c:ptCount val="5"/>
                <c:pt idx="0">
                  <c:v>2008</c:v>
                </c:pt>
                <c:pt idx="1">
                  <c:v>2009</c:v>
                </c:pt>
                <c:pt idx="2">
                  <c:v>2010</c:v>
                </c:pt>
                <c:pt idx="3">
                  <c:v>2011</c:v>
                </c:pt>
                <c:pt idx="4">
                  <c:v>2012</c:v>
                </c:pt>
              </c:numCache>
            </c:numRef>
          </c:cat>
          <c:val>
            <c:numRef>
              <c:f>Hoja1!$C$9:$G$9</c:f>
              <c:numCache>
                <c:formatCode>_(* #,##0.00_);_(* \(#,##0.00\);_(* "-"??_);_(@_)</c:formatCode>
                <c:ptCount val="5"/>
                <c:pt idx="0">
                  <c:v>2.3692468</c:v>
                </c:pt>
                <c:pt idx="1">
                  <c:v>2.5517449999999999</c:v>
                </c:pt>
                <c:pt idx="2">
                  <c:v>2.4280472000000004</c:v>
                </c:pt>
                <c:pt idx="3">
                  <c:v>3.1121129999999999</c:v>
                </c:pt>
                <c:pt idx="4">
                  <c:v>3.3912369</c:v>
                </c:pt>
              </c:numCache>
            </c:numRef>
          </c:val>
        </c:ser>
        <c:dLbls>
          <c:showLegendKey val="0"/>
          <c:showVal val="1"/>
          <c:showCatName val="0"/>
          <c:showSerName val="0"/>
          <c:showPercent val="0"/>
          <c:showBubbleSize val="0"/>
        </c:dLbls>
        <c:gapWidth val="150"/>
        <c:shape val="box"/>
        <c:axId val="128183296"/>
        <c:axId val="37017792"/>
        <c:axId val="0"/>
      </c:bar3DChart>
      <c:catAx>
        <c:axId val="128183296"/>
        <c:scaling>
          <c:orientation val="minMax"/>
        </c:scaling>
        <c:delete val="0"/>
        <c:axPos val="b"/>
        <c:numFmt formatCode="General" sourceLinked="1"/>
        <c:majorTickMark val="none"/>
        <c:minorTickMark val="none"/>
        <c:tickLblPos val="nextTo"/>
        <c:crossAx val="37017792"/>
        <c:crosses val="autoZero"/>
        <c:auto val="1"/>
        <c:lblAlgn val="ctr"/>
        <c:lblOffset val="100"/>
        <c:noMultiLvlLbl val="0"/>
      </c:catAx>
      <c:valAx>
        <c:axId val="37017792"/>
        <c:scaling>
          <c:orientation val="minMax"/>
        </c:scaling>
        <c:delete val="1"/>
        <c:axPos val="l"/>
        <c:numFmt formatCode="_(* #,##0.00_);_(* \(#,##0.00\);_(* &quot;-&quot;??_);_(@_)" sourceLinked="1"/>
        <c:majorTickMark val="out"/>
        <c:minorTickMark val="none"/>
        <c:tickLblPos val="nextTo"/>
        <c:crossAx val="128183296"/>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1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s>
</file>

<file path=ppt/diagrams/_rels/data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 Target="../slides/slide27.xml"/><Relationship Id="rId4" Type="http://schemas.openxmlformats.org/officeDocument/2006/relationships/image" Target="../media/image43.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E6FE7-925B-4AED-BB8C-13C41EDF344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D5B57021-5724-4925-A548-016D0C1F5234}">
      <dgm:prSet phldrT="[Texto]" custT="1"/>
      <dgm:spPr>
        <a:solidFill>
          <a:schemeClr val="tx2"/>
        </a:solidFill>
      </dgm:spPr>
      <dgm:t>
        <a:bodyPr/>
        <a:lstStyle/>
        <a:p>
          <a:r>
            <a:rPr lang="es-EC" sz="2400" b="0" dirty="0" smtClean="0">
              <a:solidFill>
                <a:schemeClr val="bg1"/>
              </a:solidFill>
            </a:rPr>
            <a:t>Creada en 1997</a:t>
          </a:r>
          <a:endParaRPr lang="es-EC" sz="2400" b="0" dirty="0">
            <a:solidFill>
              <a:schemeClr val="bg1"/>
            </a:solidFill>
          </a:endParaRPr>
        </a:p>
      </dgm:t>
    </dgm:pt>
    <dgm:pt modelId="{5AFCF934-6C2F-40E3-87DB-669049811610}" type="parTrans" cxnId="{D495581A-9DD3-4CFB-A1E9-6106509C8597}">
      <dgm:prSet/>
      <dgm:spPr/>
      <dgm:t>
        <a:bodyPr/>
        <a:lstStyle/>
        <a:p>
          <a:endParaRPr lang="es-EC"/>
        </a:p>
      </dgm:t>
    </dgm:pt>
    <dgm:pt modelId="{8360246F-BEF9-4EC1-8B08-5C9B6AD45B4B}" type="sibTrans" cxnId="{D495581A-9DD3-4CFB-A1E9-6106509C8597}">
      <dgm:prSet/>
      <dgm:spPr/>
      <dgm:t>
        <a:bodyPr/>
        <a:lstStyle/>
        <a:p>
          <a:endParaRPr lang="es-EC"/>
        </a:p>
      </dgm:t>
    </dgm:pt>
    <dgm:pt modelId="{D7ED7439-B47A-48A5-9C0E-FA0F9EE76280}">
      <dgm:prSet phldrT="[Texto]" custT="1"/>
      <dgm:spPr>
        <a:solidFill>
          <a:schemeClr val="tx2"/>
        </a:solidFill>
      </dgm:spPr>
      <dgm:t>
        <a:bodyPr/>
        <a:lstStyle/>
        <a:p>
          <a:r>
            <a:rPr lang="es-EC" sz="2400" dirty="0" smtClean="0">
              <a:solidFill>
                <a:schemeClr val="bg1"/>
              </a:solidFill>
            </a:rPr>
            <a:t>Institución encargada de la recaudación de impuestos y manejo del sistema Tributario</a:t>
          </a:r>
          <a:endParaRPr lang="es-EC" sz="2400" dirty="0">
            <a:solidFill>
              <a:schemeClr val="bg1"/>
            </a:solidFill>
          </a:endParaRPr>
        </a:p>
      </dgm:t>
    </dgm:pt>
    <dgm:pt modelId="{7F179406-E207-445C-BC7E-CEC13BCBBEEB}" type="parTrans" cxnId="{A5A31F5C-3536-4D37-8159-0107476899F1}">
      <dgm:prSet/>
      <dgm:spPr/>
      <dgm:t>
        <a:bodyPr/>
        <a:lstStyle/>
        <a:p>
          <a:endParaRPr lang="es-EC"/>
        </a:p>
      </dgm:t>
    </dgm:pt>
    <dgm:pt modelId="{18D8361F-1729-4593-88F1-634C249789E3}" type="sibTrans" cxnId="{A5A31F5C-3536-4D37-8159-0107476899F1}">
      <dgm:prSet/>
      <dgm:spPr/>
      <dgm:t>
        <a:bodyPr/>
        <a:lstStyle/>
        <a:p>
          <a:endParaRPr lang="es-EC"/>
        </a:p>
      </dgm:t>
    </dgm:pt>
    <dgm:pt modelId="{73A975F1-32FB-4BC3-A4DC-016F1BEEC2FC}">
      <dgm:prSet phldrT="[Texto]"/>
      <dgm:spPr>
        <a:solidFill>
          <a:schemeClr val="tx2"/>
        </a:solidFill>
      </dgm:spPr>
      <dgm:t>
        <a:bodyPr/>
        <a:lstStyle/>
        <a:p>
          <a:r>
            <a:rPr lang="es-EC" dirty="0" smtClean="0">
              <a:solidFill>
                <a:schemeClr val="bg1"/>
              </a:solidFill>
            </a:rPr>
            <a:t>Promover – Exigir el cumplimiento de las obligaciones tributarias.</a:t>
          </a:r>
          <a:endParaRPr lang="es-EC" dirty="0">
            <a:solidFill>
              <a:schemeClr val="bg1"/>
            </a:solidFill>
          </a:endParaRPr>
        </a:p>
      </dgm:t>
    </dgm:pt>
    <dgm:pt modelId="{5B829444-BB43-4FE9-96A4-7E2F93AD3C57}" type="parTrans" cxnId="{30B419A9-0DC5-4EB5-A9EC-F9714E80AD2A}">
      <dgm:prSet/>
      <dgm:spPr/>
      <dgm:t>
        <a:bodyPr/>
        <a:lstStyle/>
        <a:p>
          <a:endParaRPr lang="es-EC"/>
        </a:p>
      </dgm:t>
    </dgm:pt>
    <dgm:pt modelId="{B701CAD8-5AA5-4573-B8B7-531A49831CF4}" type="sibTrans" cxnId="{30B419A9-0DC5-4EB5-A9EC-F9714E80AD2A}">
      <dgm:prSet/>
      <dgm:spPr/>
      <dgm:t>
        <a:bodyPr/>
        <a:lstStyle/>
        <a:p>
          <a:endParaRPr lang="es-EC"/>
        </a:p>
      </dgm:t>
    </dgm:pt>
    <dgm:pt modelId="{54F1D502-7ED2-4B1F-98DC-A4B0C7BC9859}">
      <dgm:prSet phldrT="[Texto]"/>
      <dgm:spPr>
        <a:blipFill rotWithShape="0">
          <a:blip xmlns:r="http://schemas.openxmlformats.org/officeDocument/2006/relationships" r:embed="rId1"/>
          <a:stretch>
            <a:fillRect/>
          </a:stretch>
        </a:blipFill>
      </dgm:spPr>
      <dgm:t>
        <a:bodyPr/>
        <a:lstStyle/>
        <a:p>
          <a:endParaRPr lang="es-EC" dirty="0"/>
        </a:p>
      </dgm:t>
    </dgm:pt>
    <dgm:pt modelId="{BB66A9BC-A278-449F-BFBB-086607A80E5D}" type="sibTrans" cxnId="{9156B1BA-0418-4E1D-BFCD-88161EFEBBEE}">
      <dgm:prSet/>
      <dgm:spPr/>
      <dgm:t>
        <a:bodyPr/>
        <a:lstStyle/>
        <a:p>
          <a:endParaRPr lang="es-EC"/>
        </a:p>
      </dgm:t>
    </dgm:pt>
    <dgm:pt modelId="{6DDD1B9D-1E42-406D-A118-2B270BA7A285}" type="parTrans" cxnId="{9156B1BA-0418-4E1D-BFCD-88161EFEBBEE}">
      <dgm:prSet/>
      <dgm:spPr/>
      <dgm:t>
        <a:bodyPr/>
        <a:lstStyle/>
        <a:p>
          <a:endParaRPr lang="es-EC"/>
        </a:p>
      </dgm:t>
    </dgm:pt>
    <dgm:pt modelId="{3E7A7314-438C-4B58-8938-FD5FAB1FFF63}" type="pres">
      <dgm:prSet presAssocID="{595E6FE7-925B-4AED-BB8C-13C41EDF344A}" presName="cycle" presStyleCnt="0">
        <dgm:presLayoutVars>
          <dgm:chMax val="1"/>
          <dgm:dir/>
          <dgm:animLvl val="ctr"/>
          <dgm:resizeHandles val="exact"/>
        </dgm:presLayoutVars>
      </dgm:prSet>
      <dgm:spPr/>
      <dgm:t>
        <a:bodyPr/>
        <a:lstStyle/>
        <a:p>
          <a:endParaRPr lang="es-EC"/>
        </a:p>
      </dgm:t>
    </dgm:pt>
    <dgm:pt modelId="{8287E7DD-9530-427C-8E7C-7400F311608B}" type="pres">
      <dgm:prSet presAssocID="{54F1D502-7ED2-4B1F-98DC-A4B0C7BC9859}" presName="centerShape" presStyleLbl="node0" presStyleIdx="0" presStyleCnt="1" custScaleX="100412"/>
      <dgm:spPr/>
      <dgm:t>
        <a:bodyPr/>
        <a:lstStyle/>
        <a:p>
          <a:endParaRPr lang="es-EC"/>
        </a:p>
      </dgm:t>
    </dgm:pt>
    <dgm:pt modelId="{0C182B7D-F55C-420A-8152-7958071401DA}" type="pres">
      <dgm:prSet presAssocID="{5AFCF934-6C2F-40E3-87DB-669049811610}" presName="parTrans" presStyleLbl="bgSibTrans2D1" presStyleIdx="0" presStyleCnt="3"/>
      <dgm:spPr/>
      <dgm:t>
        <a:bodyPr/>
        <a:lstStyle/>
        <a:p>
          <a:endParaRPr lang="es-EC"/>
        </a:p>
      </dgm:t>
    </dgm:pt>
    <dgm:pt modelId="{CD963B1A-7D1E-4C52-8F79-B469D0396AAF}" type="pres">
      <dgm:prSet presAssocID="{D5B57021-5724-4925-A548-016D0C1F5234}" presName="node" presStyleLbl="node1" presStyleIdx="0" presStyleCnt="3">
        <dgm:presLayoutVars>
          <dgm:bulletEnabled val="1"/>
        </dgm:presLayoutVars>
      </dgm:prSet>
      <dgm:spPr/>
      <dgm:t>
        <a:bodyPr/>
        <a:lstStyle/>
        <a:p>
          <a:endParaRPr lang="es-EC"/>
        </a:p>
      </dgm:t>
    </dgm:pt>
    <dgm:pt modelId="{EB624426-C150-475E-A602-339F3530C73A}" type="pres">
      <dgm:prSet presAssocID="{7F179406-E207-445C-BC7E-CEC13BCBBEEB}" presName="parTrans" presStyleLbl="bgSibTrans2D1" presStyleIdx="1" presStyleCnt="3"/>
      <dgm:spPr/>
      <dgm:t>
        <a:bodyPr/>
        <a:lstStyle/>
        <a:p>
          <a:endParaRPr lang="es-EC"/>
        </a:p>
      </dgm:t>
    </dgm:pt>
    <dgm:pt modelId="{8A88A859-803A-4C31-AE9F-E585B592DB12}" type="pres">
      <dgm:prSet presAssocID="{D7ED7439-B47A-48A5-9C0E-FA0F9EE76280}" presName="node" presStyleLbl="node1" presStyleIdx="1" presStyleCnt="3" custScaleY="114440">
        <dgm:presLayoutVars>
          <dgm:bulletEnabled val="1"/>
        </dgm:presLayoutVars>
      </dgm:prSet>
      <dgm:spPr/>
      <dgm:t>
        <a:bodyPr/>
        <a:lstStyle/>
        <a:p>
          <a:endParaRPr lang="es-EC"/>
        </a:p>
      </dgm:t>
    </dgm:pt>
    <dgm:pt modelId="{7FAA4BE6-0470-4C79-B59B-F7A350EE962F}" type="pres">
      <dgm:prSet presAssocID="{5B829444-BB43-4FE9-96A4-7E2F93AD3C57}" presName="parTrans" presStyleLbl="bgSibTrans2D1" presStyleIdx="2" presStyleCnt="3"/>
      <dgm:spPr/>
      <dgm:t>
        <a:bodyPr/>
        <a:lstStyle/>
        <a:p>
          <a:endParaRPr lang="es-EC"/>
        </a:p>
      </dgm:t>
    </dgm:pt>
    <dgm:pt modelId="{98067BFB-AAB7-4048-A0A2-4E81C91DD7ED}" type="pres">
      <dgm:prSet presAssocID="{73A975F1-32FB-4BC3-A4DC-016F1BEEC2FC}" presName="node" presStyleLbl="node1" presStyleIdx="2" presStyleCnt="3">
        <dgm:presLayoutVars>
          <dgm:bulletEnabled val="1"/>
        </dgm:presLayoutVars>
      </dgm:prSet>
      <dgm:spPr/>
      <dgm:t>
        <a:bodyPr/>
        <a:lstStyle/>
        <a:p>
          <a:endParaRPr lang="es-EC"/>
        </a:p>
      </dgm:t>
    </dgm:pt>
  </dgm:ptLst>
  <dgm:cxnLst>
    <dgm:cxn modelId="{5E738171-19DC-4E62-8D53-1D45BD97E2C1}" type="presOf" srcId="{5AFCF934-6C2F-40E3-87DB-669049811610}" destId="{0C182B7D-F55C-420A-8152-7958071401DA}" srcOrd="0" destOrd="0" presId="urn:microsoft.com/office/officeart/2005/8/layout/radial4"/>
    <dgm:cxn modelId="{A5A31F5C-3536-4D37-8159-0107476899F1}" srcId="{54F1D502-7ED2-4B1F-98DC-A4B0C7BC9859}" destId="{D7ED7439-B47A-48A5-9C0E-FA0F9EE76280}" srcOrd="1" destOrd="0" parTransId="{7F179406-E207-445C-BC7E-CEC13BCBBEEB}" sibTransId="{18D8361F-1729-4593-88F1-634C249789E3}"/>
    <dgm:cxn modelId="{6FD0C93A-D51E-487B-B681-A0B7A7FC7882}" type="presOf" srcId="{D5B57021-5724-4925-A548-016D0C1F5234}" destId="{CD963B1A-7D1E-4C52-8F79-B469D0396AAF}" srcOrd="0" destOrd="0" presId="urn:microsoft.com/office/officeart/2005/8/layout/radial4"/>
    <dgm:cxn modelId="{B058C743-7CB8-42B9-A81D-CEEED4810D19}" type="presOf" srcId="{595E6FE7-925B-4AED-BB8C-13C41EDF344A}" destId="{3E7A7314-438C-4B58-8938-FD5FAB1FFF63}" srcOrd="0" destOrd="0" presId="urn:microsoft.com/office/officeart/2005/8/layout/radial4"/>
    <dgm:cxn modelId="{D495581A-9DD3-4CFB-A1E9-6106509C8597}" srcId="{54F1D502-7ED2-4B1F-98DC-A4B0C7BC9859}" destId="{D5B57021-5724-4925-A548-016D0C1F5234}" srcOrd="0" destOrd="0" parTransId="{5AFCF934-6C2F-40E3-87DB-669049811610}" sibTransId="{8360246F-BEF9-4EC1-8B08-5C9B6AD45B4B}"/>
    <dgm:cxn modelId="{9156B1BA-0418-4E1D-BFCD-88161EFEBBEE}" srcId="{595E6FE7-925B-4AED-BB8C-13C41EDF344A}" destId="{54F1D502-7ED2-4B1F-98DC-A4B0C7BC9859}" srcOrd="0" destOrd="0" parTransId="{6DDD1B9D-1E42-406D-A118-2B270BA7A285}" sibTransId="{BB66A9BC-A278-449F-BFBB-086607A80E5D}"/>
    <dgm:cxn modelId="{E9DC0534-F416-4B98-9696-EC89A02AE289}" type="presOf" srcId="{5B829444-BB43-4FE9-96A4-7E2F93AD3C57}" destId="{7FAA4BE6-0470-4C79-B59B-F7A350EE962F}" srcOrd="0" destOrd="0" presId="urn:microsoft.com/office/officeart/2005/8/layout/radial4"/>
    <dgm:cxn modelId="{5AD7133C-9F92-4CC9-85BE-9E7B119FBD4C}" type="presOf" srcId="{7F179406-E207-445C-BC7E-CEC13BCBBEEB}" destId="{EB624426-C150-475E-A602-339F3530C73A}" srcOrd="0" destOrd="0" presId="urn:microsoft.com/office/officeart/2005/8/layout/radial4"/>
    <dgm:cxn modelId="{7D7F3846-7546-4F99-A3B6-FA19ED0B4A10}" type="presOf" srcId="{54F1D502-7ED2-4B1F-98DC-A4B0C7BC9859}" destId="{8287E7DD-9530-427C-8E7C-7400F311608B}" srcOrd="0" destOrd="0" presId="urn:microsoft.com/office/officeart/2005/8/layout/radial4"/>
    <dgm:cxn modelId="{30B419A9-0DC5-4EB5-A9EC-F9714E80AD2A}" srcId="{54F1D502-7ED2-4B1F-98DC-A4B0C7BC9859}" destId="{73A975F1-32FB-4BC3-A4DC-016F1BEEC2FC}" srcOrd="2" destOrd="0" parTransId="{5B829444-BB43-4FE9-96A4-7E2F93AD3C57}" sibTransId="{B701CAD8-5AA5-4573-B8B7-531A49831CF4}"/>
    <dgm:cxn modelId="{677BD592-CE2D-43CC-B68C-BE38A954C5CC}" type="presOf" srcId="{73A975F1-32FB-4BC3-A4DC-016F1BEEC2FC}" destId="{98067BFB-AAB7-4048-A0A2-4E81C91DD7ED}" srcOrd="0" destOrd="0" presId="urn:microsoft.com/office/officeart/2005/8/layout/radial4"/>
    <dgm:cxn modelId="{0BEC326E-E892-44FF-B101-808739338445}" type="presOf" srcId="{D7ED7439-B47A-48A5-9C0E-FA0F9EE76280}" destId="{8A88A859-803A-4C31-AE9F-E585B592DB12}" srcOrd="0" destOrd="0" presId="urn:microsoft.com/office/officeart/2005/8/layout/radial4"/>
    <dgm:cxn modelId="{D50465DA-B46C-453D-B4C6-57A3ED61C24B}" type="presParOf" srcId="{3E7A7314-438C-4B58-8938-FD5FAB1FFF63}" destId="{8287E7DD-9530-427C-8E7C-7400F311608B}" srcOrd="0" destOrd="0" presId="urn:microsoft.com/office/officeart/2005/8/layout/radial4"/>
    <dgm:cxn modelId="{FDB79966-2AC6-4D28-9E2B-BF2A1F83AED8}" type="presParOf" srcId="{3E7A7314-438C-4B58-8938-FD5FAB1FFF63}" destId="{0C182B7D-F55C-420A-8152-7958071401DA}" srcOrd="1" destOrd="0" presId="urn:microsoft.com/office/officeart/2005/8/layout/radial4"/>
    <dgm:cxn modelId="{C1DC068E-37C4-4DA7-B25C-1F75CECC0C6E}" type="presParOf" srcId="{3E7A7314-438C-4B58-8938-FD5FAB1FFF63}" destId="{CD963B1A-7D1E-4C52-8F79-B469D0396AAF}" srcOrd="2" destOrd="0" presId="urn:microsoft.com/office/officeart/2005/8/layout/radial4"/>
    <dgm:cxn modelId="{18C62243-955C-4AE1-96EF-ADBF43C9F147}" type="presParOf" srcId="{3E7A7314-438C-4B58-8938-FD5FAB1FFF63}" destId="{EB624426-C150-475E-A602-339F3530C73A}" srcOrd="3" destOrd="0" presId="urn:microsoft.com/office/officeart/2005/8/layout/radial4"/>
    <dgm:cxn modelId="{FB53C36D-B863-4B1D-A2F6-0EF9E516F636}" type="presParOf" srcId="{3E7A7314-438C-4B58-8938-FD5FAB1FFF63}" destId="{8A88A859-803A-4C31-AE9F-E585B592DB12}" srcOrd="4" destOrd="0" presId="urn:microsoft.com/office/officeart/2005/8/layout/radial4"/>
    <dgm:cxn modelId="{4678619C-2151-4F8A-8131-1E9C322237F4}" type="presParOf" srcId="{3E7A7314-438C-4B58-8938-FD5FAB1FFF63}" destId="{7FAA4BE6-0470-4C79-B59B-F7A350EE962F}" srcOrd="5" destOrd="0" presId="urn:microsoft.com/office/officeart/2005/8/layout/radial4"/>
    <dgm:cxn modelId="{FFE32BED-079C-405E-8F0B-7BBC53DE0DC5}" type="presParOf" srcId="{3E7A7314-438C-4B58-8938-FD5FAB1FFF63}" destId="{98067BFB-AAB7-4048-A0A2-4E81C91DD7E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FEAE47-423C-44E1-B78C-F3D2240470A6}" type="doc">
      <dgm:prSet loTypeId="urn:microsoft.com/office/officeart/2005/8/layout/orgChart1" loCatId="hierarchy" qsTypeId="urn:microsoft.com/office/officeart/2005/8/quickstyle/3d4" qsCatId="3D" csTypeId="urn:microsoft.com/office/officeart/2005/8/colors/accent2_2" csCatId="accent2" phldr="1"/>
      <dgm:spPr/>
      <dgm:t>
        <a:bodyPr/>
        <a:lstStyle/>
        <a:p>
          <a:endParaRPr lang="es-EC"/>
        </a:p>
      </dgm:t>
    </dgm:pt>
    <dgm:pt modelId="{2123D7EC-73CE-4F42-94E5-52023D20C159}">
      <dgm:prSet phldrT="[Texto]"/>
      <dgm:spPr/>
      <dgm:t>
        <a:bodyPr/>
        <a:lstStyle/>
        <a:p>
          <a:r>
            <a:rPr lang="es-EC" dirty="0" smtClean="0"/>
            <a:t>POLÍTICA FISCAL</a:t>
          </a:r>
          <a:endParaRPr lang="es-EC" dirty="0"/>
        </a:p>
      </dgm:t>
    </dgm:pt>
    <dgm:pt modelId="{34397006-BDB0-464D-98F1-67357AD0D765}" type="parTrans" cxnId="{0F92570A-CDC6-4A97-842E-63EB67D06C4F}">
      <dgm:prSet/>
      <dgm:spPr/>
      <dgm:t>
        <a:bodyPr/>
        <a:lstStyle/>
        <a:p>
          <a:endParaRPr lang="es-EC"/>
        </a:p>
      </dgm:t>
    </dgm:pt>
    <dgm:pt modelId="{EAB53C1A-A57E-42BE-8365-7CAE49E914B0}" type="sibTrans" cxnId="{0F92570A-CDC6-4A97-842E-63EB67D06C4F}">
      <dgm:prSet/>
      <dgm:spPr/>
      <dgm:t>
        <a:bodyPr/>
        <a:lstStyle/>
        <a:p>
          <a:endParaRPr lang="es-EC"/>
        </a:p>
      </dgm:t>
    </dgm:pt>
    <dgm:pt modelId="{B0FEB882-8C3C-42E8-8E2D-4B54FBB7AA6D}">
      <dgm:prSet phldrT="[Texto]"/>
      <dgm:spPr/>
      <dgm:t>
        <a:bodyPr/>
        <a:lstStyle/>
        <a:p>
          <a:r>
            <a:rPr lang="es-EC" dirty="0" smtClean="0"/>
            <a:t>Tributos</a:t>
          </a:r>
        </a:p>
      </dgm:t>
    </dgm:pt>
    <dgm:pt modelId="{DE0F3966-D359-4765-A44C-CB81F4CAD623}" type="parTrans" cxnId="{4DC5130C-C2E7-4630-80FE-9BBDD091EA11}">
      <dgm:prSet/>
      <dgm:spPr/>
      <dgm:t>
        <a:bodyPr/>
        <a:lstStyle/>
        <a:p>
          <a:endParaRPr lang="es-EC"/>
        </a:p>
      </dgm:t>
    </dgm:pt>
    <dgm:pt modelId="{F69F925D-60CC-43B6-AE44-7F5C55D358BE}" type="sibTrans" cxnId="{4DC5130C-C2E7-4630-80FE-9BBDD091EA11}">
      <dgm:prSet/>
      <dgm:spPr/>
      <dgm:t>
        <a:bodyPr/>
        <a:lstStyle/>
        <a:p>
          <a:endParaRPr lang="es-EC"/>
        </a:p>
      </dgm:t>
    </dgm:pt>
    <dgm:pt modelId="{03C531E7-0679-4B8F-9767-2B4A8B010A41}">
      <dgm:prSet phldrT="[Texto]"/>
      <dgm:spPr/>
      <dgm:t>
        <a:bodyPr/>
        <a:lstStyle/>
        <a:p>
          <a:r>
            <a:rPr lang="es-EC" dirty="0" smtClean="0"/>
            <a:t>Política Tributaria</a:t>
          </a:r>
          <a:endParaRPr lang="es-EC" dirty="0"/>
        </a:p>
      </dgm:t>
    </dgm:pt>
    <dgm:pt modelId="{BFD73451-1A1C-456B-A01C-832736197D93}" type="parTrans" cxnId="{B92BA0CC-B065-4639-BC43-7D1A23061DA1}">
      <dgm:prSet/>
      <dgm:spPr/>
      <dgm:t>
        <a:bodyPr/>
        <a:lstStyle/>
        <a:p>
          <a:endParaRPr lang="es-EC"/>
        </a:p>
      </dgm:t>
    </dgm:pt>
    <dgm:pt modelId="{7EABB002-3496-425C-A03C-5169A5105FA1}" type="sibTrans" cxnId="{B92BA0CC-B065-4639-BC43-7D1A23061DA1}">
      <dgm:prSet/>
      <dgm:spPr/>
      <dgm:t>
        <a:bodyPr/>
        <a:lstStyle/>
        <a:p>
          <a:endParaRPr lang="es-EC"/>
        </a:p>
      </dgm:t>
    </dgm:pt>
    <dgm:pt modelId="{63A42C1F-3487-4C91-BC3E-720031859680}">
      <dgm:prSet phldrT="[Texto]"/>
      <dgm:spPr/>
      <dgm:t>
        <a:bodyPr/>
        <a:lstStyle/>
        <a:p>
          <a:r>
            <a:rPr lang="es-EC" dirty="0" smtClean="0"/>
            <a:t>El gasto</a:t>
          </a:r>
          <a:endParaRPr lang="es-EC" dirty="0"/>
        </a:p>
      </dgm:t>
    </dgm:pt>
    <dgm:pt modelId="{C28DC1F2-9E93-429D-A3EF-AD141E8A66EC}" type="parTrans" cxnId="{4F762323-38B4-4FE7-9460-016F93E096FE}">
      <dgm:prSet/>
      <dgm:spPr/>
      <dgm:t>
        <a:bodyPr/>
        <a:lstStyle/>
        <a:p>
          <a:endParaRPr lang="es-EC"/>
        </a:p>
      </dgm:t>
    </dgm:pt>
    <dgm:pt modelId="{52F5E80C-D631-45C4-81D8-856BA999067E}" type="sibTrans" cxnId="{4F762323-38B4-4FE7-9460-016F93E096FE}">
      <dgm:prSet/>
      <dgm:spPr/>
      <dgm:t>
        <a:bodyPr/>
        <a:lstStyle/>
        <a:p>
          <a:endParaRPr lang="es-EC"/>
        </a:p>
      </dgm:t>
    </dgm:pt>
    <dgm:pt modelId="{A04D35D5-F9BF-4208-A420-8F9C23273547}">
      <dgm:prSet/>
      <dgm:spPr/>
      <dgm:t>
        <a:bodyPr/>
        <a:lstStyle/>
        <a:p>
          <a:r>
            <a:rPr lang="es-EC" dirty="0" smtClean="0"/>
            <a:t>Impuestos</a:t>
          </a:r>
          <a:endParaRPr lang="es-EC" dirty="0"/>
        </a:p>
      </dgm:t>
    </dgm:pt>
    <dgm:pt modelId="{02169DA0-80BA-4AB0-B0AE-C142E26FDF73}" type="parTrans" cxnId="{503A83BA-D3F9-4879-86D9-5D38AD91367C}">
      <dgm:prSet/>
      <dgm:spPr/>
      <dgm:t>
        <a:bodyPr/>
        <a:lstStyle/>
        <a:p>
          <a:endParaRPr lang="es-EC"/>
        </a:p>
      </dgm:t>
    </dgm:pt>
    <dgm:pt modelId="{E43F72A8-FFBD-492F-87DC-0ABA53607055}" type="sibTrans" cxnId="{503A83BA-D3F9-4879-86D9-5D38AD91367C}">
      <dgm:prSet/>
      <dgm:spPr/>
      <dgm:t>
        <a:bodyPr/>
        <a:lstStyle/>
        <a:p>
          <a:endParaRPr lang="es-EC"/>
        </a:p>
      </dgm:t>
    </dgm:pt>
    <dgm:pt modelId="{6CBE3DB8-9393-47B6-A2C9-E3F4CDBFA838}">
      <dgm:prSet/>
      <dgm:spPr/>
      <dgm:t>
        <a:bodyPr/>
        <a:lstStyle/>
        <a:p>
          <a:r>
            <a:rPr lang="es-EC" dirty="0" smtClean="0"/>
            <a:t>Tasas</a:t>
          </a:r>
          <a:endParaRPr lang="es-EC" dirty="0"/>
        </a:p>
      </dgm:t>
    </dgm:pt>
    <dgm:pt modelId="{C0C96A3A-A8A6-4609-BE9C-D0E3E423AAEA}" type="parTrans" cxnId="{0A5FDCB8-D7A3-496F-A922-A4DD2E58990F}">
      <dgm:prSet/>
      <dgm:spPr/>
      <dgm:t>
        <a:bodyPr/>
        <a:lstStyle/>
        <a:p>
          <a:endParaRPr lang="es-EC"/>
        </a:p>
      </dgm:t>
    </dgm:pt>
    <dgm:pt modelId="{74322437-1393-47D7-B0C3-336A10131497}" type="sibTrans" cxnId="{0A5FDCB8-D7A3-496F-A922-A4DD2E58990F}">
      <dgm:prSet/>
      <dgm:spPr/>
      <dgm:t>
        <a:bodyPr/>
        <a:lstStyle/>
        <a:p>
          <a:endParaRPr lang="es-EC"/>
        </a:p>
      </dgm:t>
    </dgm:pt>
    <dgm:pt modelId="{A46B0A85-E099-49DE-AD7E-E681E56E6A8A}">
      <dgm:prSet/>
      <dgm:spPr/>
      <dgm:t>
        <a:bodyPr/>
        <a:lstStyle/>
        <a:p>
          <a:r>
            <a:rPr lang="es-EC" dirty="0" smtClean="0"/>
            <a:t>Contribuciones</a:t>
          </a:r>
          <a:endParaRPr lang="es-EC" dirty="0"/>
        </a:p>
      </dgm:t>
    </dgm:pt>
    <dgm:pt modelId="{F0BA73FD-C5B7-41C8-B70B-8596A652681B}" type="parTrans" cxnId="{15CE2914-178F-41CD-AD07-E63215D29FDD}">
      <dgm:prSet/>
      <dgm:spPr/>
      <dgm:t>
        <a:bodyPr/>
        <a:lstStyle/>
        <a:p>
          <a:endParaRPr lang="es-EC"/>
        </a:p>
      </dgm:t>
    </dgm:pt>
    <dgm:pt modelId="{462CB2CD-D27A-43C9-B794-CBAD6591C126}" type="sibTrans" cxnId="{15CE2914-178F-41CD-AD07-E63215D29FDD}">
      <dgm:prSet/>
      <dgm:spPr/>
      <dgm:t>
        <a:bodyPr/>
        <a:lstStyle/>
        <a:p>
          <a:endParaRPr lang="es-EC"/>
        </a:p>
      </dgm:t>
    </dgm:pt>
    <dgm:pt modelId="{BFCEAC74-DDBC-4F0D-9A59-F52B7F1816FC}">
      <dgm:prSet/>
      <dgm:spPr/>
      <dgm:t>
        <a:bodyPr/>
        <a:lstStyle/>
        <a:p>
          <a:r>
            <a:rPr lang="es-EC" dirty="0" smtClean="0"/>
            <a:t>Carga Impositiva</a:t>
          </a:r>
          <a:endParaRPr lang="es-EC" dirty="0"/>
        </a:p>
      </dgm:t>
    </dgm:pt>
    <dgm:pt modelId="{5B2711F0-E896-42B4-94A0-789A1FC47CAC}" type="parTrans" cxnId="{682C3469-3973-4ED2-B53E-5F6BDAE845E9}">
      <dgm:prSet/>
      <dgm:spPr/>
      <dgm:t>
        <a:bodyPr/>
        <a:lstStyle/>
        <a:p>
          <a:endParaRPr lang="es-EC"/>
        </a:p>
      </dgm:t>
    </dgm:pt>
    <dgm:pt modelId="{8BB8A8DB-93DB-48F1-97FD-1EEBD06C6028}" type="sibTrans" cxnId="{682C3469-3973-4ED2-B53E-5F6BDAE845E9}">
      <dgm:prSet/>
      <dgm:spPr/>
      <dgm:t>
        <a:bodyPr/>
        <a:lstStyle/>
        <a:p>
          <a:endParaRPr lang="es-EC"/>
        </a:p>
      </dgm:t>
    </dgm:pt>
    <dgm:pt modelId="{A9207C79-5405-4F66-8B75-0865DF961A02}">
      <dgm:prSet/>
      <dgm:spPr/>
      <dgm:t>
        <a:bodyPr/>
        <a:lstStyle/>
        <a:p>
          <a:r>
            <a:rPr lang="es-EC" dirty="0" smtClean="0"/>
            <a:t>2002-2006 vs 2007-2012 (104%) PNBV</a:t>
          </a:r>
          <a:endParaRPr lang="es-EC" dirty="0"/>
        </a:p>
      </dgm:t>
    </dgm:pt>
    <dgm:pt modelId="{AFC6323C-6EDE-4965-8CA3-FD16CE3621D4}" type="parTrans" cxnId="{AD718A42-07C3-43D7-93A1-DAB4EB57B05E}">
      <dgm:prSet/>
      <dgm:spPr/>
      <dgm:t>
        <a:bodyPr/>
        <a:lstStyle/>
        <a:p>
          <a:endParaRPr lang="es-EC"/>
        </a:p>
      </dgm:t>
    </dgm:pt>
    <dgm:pt modelId="{D517BA9C-E3CF-4127-8DC8-73589865B9BA}" type="sibTrans" cxnId="{AD718A42-07C3-43D7-93A1-DAB4EB57B05E}">
      <dgm:prSet/>
      <dgm:spPr/>
      <dgm:t>
        <a:bodyPr/>
        <a:lstStyle/>
        <a:p>
          <a:endParaRPr lang="es-EC"/>
        </a:p>
      </dgm:t>
    </dgm:pt>
    <dgm:pt modelId="{BB12A886-1EA2-48D3-BCD9-D55BCCC07390}" type="asst">
      <dgm:prSet/>
      <dgm:spPr/>
      <dgm:t>
        <a:bodyPr/>
        <a:lstStyle/>
        <a:p>
          <a:r>
            <a:rPr lang="es-EC" dirty="0" smtClean="0"/>
            <a:t>Corriente </a:t>
          </a:r>
        </a:p>
      </dgm:t>
    </dgm:pt>
    <dgm:pt modelId="{736A07B4-A517-47A0-B4B7-F03BC6551DFA}" type="parTrans" cxnId="{BF6254A5-2018-46BE-81F8-9C4674923E05}">
      <dgm:prSet/>
      <dgm:spPr/>
      <dgm:t>
        <a:bodyPr/>
        <a:lstStyle/>
        <a:p>
          <a:endParaRPr lang="es-EC"/>
        </a:p>
      </dgm:t>
    </dgm:pt>
    <dgm:pt modelId="{539CF684-2938-4A3B-B839-02B6DECE32BD}" type="sibTrans" cxnId="{BF6254A5-2018-46BE-81F8-9C4674923E05}">
      <dgm:prSet/>
      <dgm:spPr/>
      <dgm:t>
        <a:bodyPr/>
        <a:lstStyle/>
        <a:p>
          <a:endParaRPr lang="es-EC"/>
        </a:p>
      </dgm:t>
    </dgm:pt>
    <dgm:pt modelId="{7B6CB9E3-6295-4AEA-9480-B1FDCDDCC71A}" type="asst">
      <dgm:prSet/>
      <dgm:spPr/>
      <dgm:t>
        <a:bodyPr/>
        <a:lstStyle/>
        <a:p>
          <a:r>
            <a:rPr lang="es-EC" dirty="0" smtClean="0"/>
            <a:t>Permanente y No Permanente</a:t>
          </a:r>
          <a:endParaRPr lang="es-EC" dirty="0"/>
        </a:p>
      </dgm:t>
    </dgm:pt>
    <dgm:pt modelId="{0C1D134A-4E81-4871-9EE1-66A6392430F8}" type="parTrans" cxnId="{03D71530-902F-40C9-B8B9-D037F3249B77}">
      <dgm:prSet/>
      <dgm:spPr/>
      <dgm:t>
        <a:bodyPr/>
        <a:lstStyle/>
        <a:p>
          <a:endParaRPr lang="es-EC"/>
        </a:p>
      </dgm:t>
    </dgm:pt>
    <dgm:pt modelId="{4CBC6D71-DE3C-4AE8-841C-8B3483D0B25A}" type="sibTrans" cxnId="{03D71530-902F-40C9-B8B9-D037F3249B77}">
      <dgm:prSet/>
      <dgm:spPr/>
      <dgm:t>
        <a:bodyPr/>
        <a:lstStyle/>
        <a:p>
          <a:endParaRPr lang="es-EC"/>
        </a:p>
      </dgm:t>
    </dgm:pt>
    <dgm:pt modelId="{EA9DBE41-20E4-4532-A9AA-C3BCC344C23D}">
      <dgm:prSet/>
      <dgm:spPr/>
      <dgm:t>
        <a:bodyPr/>
        <a:lstStyle/>
        <a:p>
          <a:r>
            <a:rPr lang="es-EC" dirty="0" smtClean="0"/>
            <a:t>Sueldos, Prestaciones de Seguridad Sociales, Gastos Financieros y Transferencias Corrientes</a:t>
          </a:r>
          <a:endParaRPr lang="es-EC" dirty="0"/>
        </a:p>
      </dgm:t>
    </dgm:pt>
    <dgm:pt modelId="{0FE8DED0-D81F-4B08-B2BC-095200DF3921}" type="parTrans" cxnId="{E0095DB0-E97E-4E8D-85DC-D4BD42B3119E}">
      <dgm:prSet/>
      <dgm:spPr/>
      <dgm:t>
        <a:bodyPr/>
        <a:lstStyle/>
        <a:p>
          <a:endParaRPr lang="es-EC"/>
        </a:p>
      </dgm:t>
    </dgm:pt>
    <dgm:pt modelId="{4628E4BA-27FB-4E1C-AABD-0D84C0BC72A1}" type="sibTrans" cxnId="{E0095DB0-E97E-4E8D-85DC-D4BD42B3119E}">
      <dgm:prSet/>
      <dgm:spPr/>
      <dgm:t>
        <a:bodyPr/>
        <a:lstStyle/>
        <a:p>
          <a:endParaRPr lang="es-EC"/>
        </a:p>
      </dgm:t>
    </dgm:pt>
    <dgm:pt modelId="{597E769C-D234-4F90-BB86-08DCCD7EC41F}" type="pres">
      <dgm:prSet presAssocID="{3AFEAE47-423C-44E1-B78C-F3D2240470A6}" presName="hierChild1" presStyleCnt="0">
        <dgm:presLayoutVars>
          <dgm:orgChart val="1"/>
          <dgm:chPref val="1"/>
          <dgm:dir/>
          <dgm:animOne val="branch"/>
          <dgm:animLvl val="lvl"/>
          <dgm:resizeHandles/>
        </dgm:presLayoutVars>
      </dgm:prSet>
      <dgm:spPr/>
      <dgm:t>
        <a:bodyPr/>
        <a:lstStyle/>
        <a:p>
          <a:endParaRPr lang="es-ES"/>
        </a:p>
      </dgm:t>
    </dgm:pt>
    <dgm:pt modelId="{E8223C0A-EE53-4365-B810-28E1290E0B33}" type="pres">
      <dgm:prSet presAssocID="{2123D7EC-73CE-4F42-94E5-52023D20C159}" presName="hierRoot1" presStyleCnt="0">
        <dgm:presLayoutVars>
          <dgm:hierBranch val="init"/>
        </dgm:presLayoutVars>
      </dgm:prSet>
      <dgm:spPr/>
    </dgm:pt>
    <dgm:pt modelId="{79DFB782-520E-4AF5-88D9-7CD7B8816076}" type="pres">
      <dgm:prSet presAssocID="{2123D7EC-73CE-4F42-94E5-52023D20C159}" presName="rootComposite1" presStyleCnt="0"/>
      <dgm:spPr/>
    </dgm:pt>
    <dgm:pt modelId="{9C64E705-374F-4FF1-ABCC-0BAA0D2C1B5D}" type="pres">
      <dgm:prSet presAssocID="{2123D7EC-73CE-4F42-94E5-52023D20C159}" presName="rootText1" presStyleLbl="node0" presStyleIdx="0" presStyleCnt="1">
        <dgm:presLayoutVars>
          <dgm:chPref val="3"/>
        </dgm:presLayoutVars>
      </dgm:prSet>
      <dgm:spPr/>
      <dgm:t>
        <a:bodyPr/>
        <a:lstStyle/>
        <a:p>
          <a:endParaRPr lang="es-EC"/>
        </a:p>
      </dgm:t>
    </dgm:pt>
    <dgm:pt modelId="{094FB61B-98B1-4BA6-BC8F-547EF7E5DEFA}" type="pres">
      <dgm:prSet presAssocID="{2123D7EC-73CE-4F42-94E5-52023D20C159}" presName="rootConnector1" presStyleLbl="node1" presStyleIdx="0" presStyleCnt="0"/>
      <dgm:spPr/>
      <dgm:t>
        <a:bodyPr/>
        <a:lstStyle/>
        <a:p>
          <a:endParaRPr lang="es-ES"/>
        </a:p>
      </dgm:t>
    </dgm:pt>
    <dgm:pt modelId="{874D0966-4B27-42C4-B9F9-32CDC2D471AF}" type="pres">
      <dgm:prSet presAssocID="{2123D7EC-73CE-4F42-94E5-52023D20C159}" presName="hierChild2" presStyleCnt="0"/>
      <dgm:spPr/>
    </dgm:pt>
    <dgm:pt modelId="{854CE821-917B-461B-92C1-1BA523D57A0D}" type="pres">
      <dgm:prSet presAssocID="{DE0F3966-D359-4765-A44C-CB81F4CAD623}" presName="Name37" presStyleLbl="parChTrans1D2" presStyleIdx="0" presStyleCnt="3"/>
      <dgm:spPr/>
      <dgm:t>
        <a:bodyPr/>
        <a:lstStyle/>
        <a:p>
          <a:endParaRPr lang="es-ES"/>
        </a:p>
      </dgm:t>
    </dgm:pt>
    <dgm:pt modelId="{5102D367-5B20-402D-9022-7F704E5BD695}" type="pres">
      <dgm:prSet presAssocID="{B0FEB882-8C3C-42E8-8E2D-4B54FBB7AA6D}" presName="hierRoot2" presStyleCnt="0">
        <dgm:presLayoutVars>
          <dgm:hierBranch val="init"/>
        </dgm:presLayoutVars>
      </dgm:prSet>
      <dgm:spPr/>
    </dgm:pt>
    <dgm:pt modelId="{ED59D8DE-2963-425D-B560-9289153DAE89}" type="pres">
      <dgm:prSet presAssocID="{B0FEB882-8C3C-42E8-8E2D-4B54FBB7AA6D}" presName="rootComposite" presStyleCnt="0"/>
      <dgm:spPr/>
    </dgm:pt>
    <dgm:pt modelId="{6B8F63BD-8FF9-4629-9B78-94B01DC8BB36}" type="pres">
      <dgm:prSet presAssocID="{B0FEB882-8C3C-42E8-8E2D-4B54FBB7AA6D}" presName="rootText" presStyleLbl="node2" presStyleIdx="0" presStyleCnt="3">
        <dgm:presLayoutVars>
          <dgm:chPref val="3"/>
        </dgm:presLayoutVars>
      </dgm:prSet>
      <dgm:spPr/>
      <dgm:t>
        <a:bodyPr/>
        <a:lstStyle/>
        <a:p>
          <a:endParaRPr lang="es-EC"/>
        </a:p>
      </dgm:t>
    </dgm:pt>
    <dgm:pt modelId="{331DB406-F8F3-46E3-894C-C7D59D26165E}" type="pres">
      <dgm:prSet presAssocID="{B0FEB882-8C3C-42E8-8E2D-4B54FBB7AA6D}" presName="rootConnector" presStyleLbl="node2" presStyleIdx="0" presStyleCnt="3"/>
      <dgm:spPr/>
      <dgm:t>
        <a:bodyPr/>
        <a:lstStyle/>
        <a:p>
          <a:endParaRPr lang="es-ES"/>
        </a:p>
      </dgm:t>
    </dgm:pt>
    <dgm:pt modelId="{0358344A-28F6-45D9-A7C6-009279544998}" type="pres">
      <dgm:prSet presAssocID="{B0FEB882-8C3C-42E8-8E2D-4B54FBB7AA6D}" presName="hierChild4" presStyleCnt="0"/>
      <dgm:spPr/>
    </dgm:pt>
    <dgm:pt modelId="{17084155-13B0-4524-B8AC-5D1EBB6DCFCA}" type="pres">
      <dgm:prSet presAssocID="{02169DA0-80BA-4AB0-B0AE-C142E26FDF73}" presName="Name37" presStyleLbl="parChTrans1D3" presStyleIdx="0" presStyleCnt="7"/>
      <dgm:spPr/>
      <dgm:t>
        <a:bodyPr/>
        <a:lstStyle/>
        <a:p>
          <a:endParaRPr lang="es-ES"/>
        </a:p>
      </dgm:t>
    </dgm:pt>
    <dgm:pt modelId="{99A3B0EE-9C28-4E01-8BE6-C419F545BC90}" type="pres">
      <dgm:prSet presAssocID="{A04D35D5-F9BF-4208-A420-8F9C23273547}" presName="hierRoot2" presStyleCnt="0">
        <dgm:presLayoutVars>
          <dgm:hierBranch val="init"/>
        </dgm:presLayoutVars>
      </dgm:prSet>
      <dgm:spPr/>
    </dgm:pt>
    <dgm:pt modelId="{12C2423F-7A00-4927-B2FE-50D62B222B6E}" type="pres">
      <dgm:prSet presAssocID="{A04D35D5-F9BF-4208-A420-8F9C23273547}" presName="rootComposite" presStyleCnt="0"/>
      <dgm:spPr/>
    </dgm:pt>
    <dgm:pt modelId="{D5561B47-6F1B-46B1-A958-D6223EC722CA}" type="pres">
      <dgm:prSet presAssocID="{A04D35D5-F9BF-4208-A420-8F9C23273547}" presName="rootText" presStyleLbl="node3" presStyleIdx="0" presStyleCnt="5">
        <dgm:presLayoutVars>
          <dgm:chPref val="3"/>
        </dgm:presLayoutVars>
      </dgm:prSet>
      <dgm:spPr/>
      <dgm:t>
        <a:bodyPr/>
        <a:lstStyle/>
        <a:p>
          <a:endParaRPr lang="es-EC"/>
        </a:p>
      </dgm:t>
    </dgm:pt>
    <dgm:pt modelId="{A6E8B999-BDF6-4FEC-A37C-B23552855E64}" type="pres">
      <dgm:prSet presAssocID="{A04D35D5-F9BF-4208-A420-8F9C23273547}" presName="rootConnector" presStyleLbl="node3" presStyleIdx="0" presStyleCnt="5"/>
      <dgm:spPr/>
      <dgm:t>
        <a:bodyPr/>
        <a:lstStyle/>
        <a:p>
          <a:endParaRPr lang="es-ES"/>
        </a:p>
      </dgm:t>
    </dgm:pt>
    <dgm:pt modelId="{74DB2D12-C36C-4311-9D37-67A242AD4840}" type="pres">
      <dgm:prSet presAssocID="{A04D35D5-F9BF-4208-A420-8F9C23273547}" presName="hierChild4" presStyleCnt="0"/>
      <dgm:spPr/>
    </dgm:pt>
    <dgm:pt modelId="{1779265F-9D51-4F3D-BB45-ED703772C64A}" type="pres">
      <dgm:prSet presAssocID="{A04D35D5-F9BF-4208-A420-8F9C23273547}" presName="hierChild5" presStyleCnt="0"/>
      <dgm:spPr/>
    </dgm:pt>
    <dgm:pt modelId="{DD67CC6C-57EC-4FD1-9E85-BF891F3EB15B}" type="pres">
      <dgm:prSet presAssocID="{C0C96A3A-A8A6-4609-BE9C-D0E3E423AAEA}" presName="Name37" presStyleLbl="parChTrans1D3" presStyleIdx="1" presStyleCnt="7"/>
      <dgm:spPr/>
      <dgm:t>
        <a:bodyPr/>
        <a:lstStyle/>
        <a:p>
          <a:endParaRPr lang="es-ES"/>
        </a:p>
      </dgm:t>
    </dgm:pt>
    <dgm:pt modelId="{ACFBF6CF-D76D-40B0-A3AB-6A12739FD4E0}" type="pres">
      <dgm:prSet presAssocID="{6CBE3DB8-9393-47B6-A2C9-E3F4CDBFA838}" presName="hierRoot2" presStyleCnt="0">
        <dgm:presLayoutVars>
          <dgm:hierBranch val="init"/>
        </dgm:presLayoutVars>
      </dgm:prSet>
      <dgm:spPr/>
    </dgm:pt>
    <dgm:pt modelId="{19AE9D1F-BC54-498F-BB34-85C7BA01C2FE}" type="pres">
      <dgm:prSet presAssocID="{6CBE3DB8-9393-47B6-A2C9-E3F4CDBFA838}" presName="rootComposite" presStyleCnt="0"/>
      <dgm:spPr/>
    </dgm:pt>
    <dgm:pt modelId="{462A1763-8D89-4ADC-BD4F-5D2EDA4A5D2C}" type="pres">
      <dgm:prSet presAssocID="{6CBE3DB8-9393-47B6-A2C9-E3F4CDBFA838}" presName="rootText" presStyleLbl="node3" presStyleIdx="1" presStyleCnt="5">
        <dgm:presLayoutVars>
          <dgm:chPref val="3"/>
        </dgm:presLayoutVars>
      </dgm:prSet>
      <dgm:spPr/>
      <dgm:t>
        <a:bodyPr/>
        <a:lstStyle/>
        <a:p>
          <a:endParaRPr lang="es-EC"/>
        </a:p>
      </dgm:t>
    </dgm:pt>
    <dgm:pt modelId="{8550ED1F-43AC-4115-82EE-E4E064B3FEE1}" type="pres">
      <dgm:prSet presAssocID="{6CBE3DB8-9393-47B6-A2C9-E3F4CDBFA838}" presName="rootConnector" presStyleLbl="node3" presStyleIdx="1" presStyleCnt="5"/>
      <dgm:spPr/>
      <dgm:t>
        <a:bodyPr/>
        <a:lstStyle/>
        <a:p>
          <a:endParaRPr lang="es-ES"/>
        </a:p>
      </dgm:t>
    </dgm:pt>
    <dgm:pt modelId="{1F971CEA-5341-42F8-A1D2-C03D4186F236}" type="pres">
      <dgm:prSet presAssocID="{6CBE3DB8-9393-47B6-A2C9-E3F4CDBFA838}" presName="hierChild4" presStyleCnt="0"/>
      <dgm:spPr/>
    </dgm:pt>
    <dgm:pt modelId="{31DDCED7-F19F-4BFC-B2EF-948A490A4FC4}" type="pres">
      <dgm:prSet presAssocID="{6CBE3DB8-9393-47B6-A2C9-E3F4CDBFA838}" presName="hierChild5" presStyleCnt="0"/>
      <dgm:spPr/>
    </dgm:pt>
    <dgm:pt modelId="{8403450E-AA8B-4BD7-B053-5FE4664DD7E1}" type="pres">
      <dgm:prSet presAssocID="{F0BA73FD-C5B7-41C8-B70B-8596A652681B}" presName="Name37" presStyleLbl="parChTrans1D3" presStyleIdx="2" presStyleCnt="7"/>
      <dgm:spPr/>
      <dgm:t>
        <a:bodyPr/>
        <a:lstStyle/>
        <a:p>
          <a:endParaRPr lang="es-ES"/>
        </a:p>
      </dgm:t>
    </dgm:pt>
    <dgm:pt modelId="{56186DDA-04AD-4791-9523-2F91DD6B88E9}" type="pres">
      <dgm:prSet presAssocID="{A46B0A85-E099-49DE-AD7E-E681E56E6A8A}" presName="hierRoot2" presStyleCnt="0">
        <dgm:presLayoutVars>
          <dgm:hierBranch val="init"/>
        </dgm:presLayoutVars>
      </dgm:prSet>
      <dgm:spPr/>
    </dgm:pt>
    <dgm:pt modelId="{37E3A433-9720-4ABC-9233-FCE27B693734}" type="pres">
      <dgm:prSet presAssocID="{A46B0A85-E099-49DE-AD7E-E681E56E6A8A}" presName="rootComposite" presStyleCnt="0"/>
      <dgm:spPr/>
    </dgm:pt>
    <dgm:pt modelId="{F9E48063-D02E-479D-8333-86C47779A04B}" type="pres">
      <dgm:prSet presAssocID="{A46B0A85-E099-49DE-AD7E-E681E56E6A8A}" presName="rootText" presStyleLbl="node3" presStyleIdx="2" presStyleCnt="5">
        <dgm:presLayoutVars>
          <dgm:chPref val="3"/>
        </dgm:presLayoutVars>
      </dgm:prSet>
      <dgm:spPr/>
      <dgm:t>
        <a:bodyPr/>
        <a:lstStyle/>
        <a:p>
          <a:endParaRPr lang="es-EC"/>
        </a:p>
      </dgm:t>
    </dgm:pt>
    <dgm:pt modelId="{A0285AF4-1468-4D0A-B849-9682A6ECF7FD}" type="pres">
      <dgm:prSet presAssocID="{A46B0A85-E099-49DE-AD7E-E681E56E6A8A}" presName="rootConnector" presStyleLbl="node3" presStyleIdx="2" presStyleCnt="5"/>
      <dgm:spPr/>
      <dgm:t>
        <a:bodyPr/>
        <a:lstStyle/>
        <a:p>
          <a:endParaRPr lang="es-ES"/>
        </a:p>
      </dgm:t>
    </dgm:pt>
    <dgm:pt modelId="{E224ACF5-D6E2-427B-ADC3-94283FD022A4}" type="pres">
      <dgm:prSet presAssocID="{A46B0A85-E099-49DE-AD7E-E681E56E6A8A}" presName="hierChild4" presStyleCnt="0"/>
      <dgm:spPr/>
    </dgm:pt>
    <dgm:pt modelId="{C98DCA65-CC6F-4086-B3E1-443BB6106AE9}" type="pres">
      <dgm:prSet presAssocID="{A46B0A85-E099-49DE-AD7E-E681E56E6A8A}" presName="hierChild5" presStyleCnt="0"/>
      <dgm:spPr/>
    </dgm:pt>
    <dgm:pt modelId="{A3007162-6675-46F3-B511-2EB345807A1D}" type="pres">
      <dgm:prSet presAssocID="{B0FEB882-8C3C-42E8-8E2D-4B54FBB7AA6D}" presName="hierChild5" presStyleCnt="0"/>
      <dgm:spPr/>
    </dgm:pt>
    <dgm:pt modelId="{B902F32C-CBF6-461E-B57F-97CF3E9C4E60}" type="pres">
      <dgm:prSet presAssocID="{BFD73451-1A1C-456B-A01C-832736197D93}" presName="Name37" presStyleLbl="parChTrans1D2" presStyleIdx="1" presStyleCnt="3"/>
      <dgm:spPr/>
      <dgm:t>
        <a:bodyPr/>
        <a:lstStyle/>
        <a:p>
          <a:endParaRPr lang="es-ES"/>
        </a:p>
      </dgm:t>
    </dgm:pt>
    <dgm:pt modelId="{6DB1ABD9-6FC8-4763-BF69-AE27A09B8E42}" type="pres">
      <dgm:prSet presAssocID="{03C531E7-0679-4B8F-9767-2B4A8B010A41}" presName="hierRoot2" presStyleCnt="0">
        <dgm:presLayoutVars>
          <dgm:hierBranch val="init"/>
        </dgm:presLayoutVars>
      </dgm:prSet>
      <dgm:spPr/>
    </dgm:pt>
    <dgm:pt modelId="{5CAA764F-F6E0-4800-B055-99513A08802E}" type="pres">
      <dgm:prSet presAssocID="{03C531E7-0679-4B8F-9767-2B4A8B010A41}" presName="rootComposite" presStyleCnt="0"/>
      <dgm:spPr/>
    </dgm:pt>
    <dgm:pt modelId="{903118A9-1C84-4447-9ADA-56E370A97298}" type="pres">
      <dgm:prSet presAssocID="{03C531E7-0679-4B8F-9767-2B4A8B010A41}" presName="rootText" presStyleLbl="node2" presStyleIdx="1" presStyleCnt="3">
        <dgm:presLayoutVars>
          <dgm:chPref val="3"/>
        </dgm:presLayoutVars>
      </dgm:prSet>
      <dgm:spPr/>
      <dgm:t>
        <a:bodyPr/>
        <a:lstStyle/>
        <a:p>
          <a:endParaRPr lang="es-EC"/>
        </a:p>
      </dgm:t>
    </dgm:pt>
    <dgm:pt modelId="{7C87DB50-5B8E-45A6-83B9-09EE708BCE0B}" type="pres">
      <dgm:prSet presAssocID="{03C531E7-0679-4B8F-9767-2B4A8B010A41}" presName="rootConnector" presStyleLbl="node2" presStyleIdx="1" presStyleCnt="3"/>
      <dgm:spPr/>
      <dgm:t>
        <a:bodyPr/>
        <a:lstStyle/>
        <a:p>
          <a:endParaRPr lang="es-ES"/>
        </a:p>
      </dgm:t>
    </dgm:pt>
    <dgm:pt modelId="{FDDD5A4E-FD07-4049-BF24-2663BEE193A2}" type="pres">
      <dgm:prSet presAssocID="{03C531E7-0679-4B8F-9767-2B4A8B010A41}" presName="hierChild4" presStyleCnt="0"/>
      <dgm:spPr/>
    </dgm:pt>
    <dgm:pt modelId="{426CA975-0FBC-4219-818E-8033E9D2A611}" type="pres">
      <dgm:prSet presAssocID="{5B2711F0-E896-42B4-94A0-789A1FC47CAC}" presName="Name37" presStyleLbl="parChTrans1D3" presStyleIdx="3" presStyleCnt="7"/>
      <dgm:spPr/>
      <dgm:t>
        <a:bodyPr/>
        <a:lstStyle/>
        <a:p>
          <a:endParaRPr lang="es-ES"/>
        </a:p>
      </dgm:t>
    </dgm:pt>
    <dgm:pt modelId="{9EAB1A5B-C43C-49CB-A023-1EAE502AA217}" type="pres">
      <dgm:prSet presAssocID="{BFCEAC74-DDBC-4F0D-9A59-F52B7F1816FC}" presName="hierRoot2" presStyleCnt="0">
        <dgm:presLayoutVars>
          <dgm:hierBranch val="init"/>
        </dgm:presLayoutVars>
      </dgm:prSet>
      <dgm:spPr/>
    </dgm:pt>
    <dgm:pt modelId="{52D256C9-614B-43E2-9FC5-578CEF96B820}" type="pres">
      <dgm:prSet presAssocID="{BFCEAC74-DDBC-4F0D-9A59-F52B7F1816FC}" presName="rootComposite" presStyleCnt="0"/>
      <dgm:spPr/>
    </dgm:pt>
    <dgm:pt modelId="{E013B5F3-D1D8-485F-8003-5B9D6C499FEE}" type="pres">
      <dgm:prSet presAssocID="{BFCEAC74-DDBC-4F0D-9A59-F52B7F1816FC}" presName="rootText" presStyleLbl="node3" presStyleIdx="3" presStyleCnt="5">
        <dgm:presLayoutVars>
          <dgm:chPref val="3"/>
        </dgm:presLayoutVars>
      </dgm:prSet>
      <dgm:spPr/>
      <dgm:t>
        <a:bodyPr/>
        <a:lstStyle/>
        <a:p>
          <a:endParaRPr lang="es-ES"/>
        </a:p>
      </dgm:t>
    </dgm:pt>
    <dgm:pt modelId="{DAA0219F-14BE-406B-8CCF-4462191262C8}" type="pres">
      <dgm:prSet presAssocID="{BFCEAC74-DDBC-4F0D-9A59-F52B7F1816FC}" presName="rootConnector" presStyleLbl="node3" presStyleIdx="3" presStyleCnt="5"/>
      <dgm:spPr/>
      <dgm:t>
        <a:bodyPr/>
        <a:lstStyle/>
        <a:p>
          <a:endParaRPr lang="es-ES"/>
        </a:p>
      </dgm:t>
    </dgm:pt>
    <dgm:pt modelId="{AB4DF984-971D-4310-A822-78443278312D}" type="pres">
      <dgm:prSet presAssocID="{BFCEAC74-DDBC-4F0D-9A59-F52B7F1816FC}" presName="hierChild4" presStyleCnt="0"/>
      <dgm:spPr/>
    </dgm:pt>
    <dgm:pt modelId="{6DAC213F-F2D2-4999-B284-37759EE2D86B}" type="pres">
      <dgm:prSet presAssocID="{BFCEAC74-DDBC-4F0D-9A59-F52B7F1816FC}" presName="hierChild5" presStyleCnt="0"/>
      <dgm:spPr/>
    </dgm:pt>
    <dgm:pt modelId="{80C41BF2-4C42-4282-94FD-35FDB32FD7F3}" type="pres">
      <dgm:prSet presAssocID="{AFC6323C-6EDE-4965-8CA3-FD16CE3621D4}" presName="Name37" presStyleLbl="parChTrans1D3" presStyleIdx="4" presStyleCnt="7"/>
      <dgm:spPr/>
      <dgm:t>
        <a:bodyPr/>
        <a:lstStyle/>
        <a:p>
          <a:endParaRPr lang="es-ES"/>
        </a:p>
      </dgm:t>
    </dgm:pt>
    <dgm:pt modelId="{39C74BBE-38C5-4BDA-A8B1-1C417D1203B7}" type="pres">
      <dgm:prSet presAssocID="{A9207C79-5405-4F66-8B75-0865DF961A02}" presName="hierRoot2" presStyleCnt="0">
        <dgm:presLayoutVars>
          <dgm:hierBranch val="init"/>
        </dgm:presLayoutVars>
      </dgm:prSet>
      <dgm:spPr/>
    </dgm:pt>
    <dgm:pt modelId="{2D13A719-1BC0-4C72-8543-11B756BC9B80}" type="pres">
      <dgm:prSet presAssocID="{A9207C79-5405-4F66-8B75-0865DF961A02}" presName="rootComposite" presStyleCnt="0"/>
      <dgm:spPr/>
    </dgm:pt>
    <dgm:pt modelId="{1006E981-6F41-4445-85BD-3273FBBBD496}" type="pres">
      <dgm:prSet presAssocID="{A9207C79-5405-4F66-8B75-0865DF961A02}" presName="rootText" presStyleLbl="node3" presStyleIdx="4" presStyleCnt="5">
        <dgm:presLayoutVars>
          <dgm:chPref val="3"/>
        </dgm:presLayoutVars>
      </dgm:prSet>
      <dgm:spPr/>
      <dgm:t>
        <a:bodyPr/>
        <a:lstStyle/>
        <a:p>
          <a:endParaRPr lang="es-EC"/>
        </a:p>
      </dgm:t>
    </dgm:pt>
    <dgm:pt modelId="{96403B4B-1823-4F85-8F68-CDE21DF78607}" type="pres">
      <dgm:prSet presAssocID="{A9207C79-5405-4F66-8B75-0865DF961A02}" presName="rootConnector" presStyleLbl="node3" presStyleIdx="4" presStyleCnt="5"/>
      <dgm:spPr/>
      <dgm:t>
        <a:bodyPr/>
        <a:lstStyle/>
        <a:p>
          <a:endParaRPr lang="es-ES"/>
        </a:p>
      </dgm:t>
    </dgm:pt>
    <dgm:pt modelId="{25AD4D27-9856-4FD9-8BB2-61477A2A0CAB}" type="pres">
      <dgm:prSet presAssocID="{A9207C79-5405-4F66-8B75-0865DF961A02}" presName="hierChild4" presStyleCnt="0"/>
      <dgm:spPr/>
    </dgm:pt>
    <dgm:pt modelId="{10AC9C7F-EEC9-46BA-BD08-4FD13C0683E8}" type="pres">
      <dgm:prSet presAssocID="{A9207C79-5405-4F66-8B75-0865DF961A02}" presName="hierChild5" presStyleCnt="0"/>
      <dgm:spPr/>
    </dgm:pt>
    <dgm:pt modelId="{8F51BFC6-5511-496A-8574-F2CD8B2845AE}" type="pres">
      <dgm:prSet presAssocID="{03C531E7-0679-4B8F-9767-2B4A8B010A41}" presName="hierChild5" presStyleCnt="0"/>
      <dgm:spPr/>
    </dgm:pt>
    <dgm:pt modelId="{93A7FEA1-AF6C-4C9A-A719-A31E543A78B7}" type="pres">
      <dgm:prSet presAssocID="{C28DC1F2-9E93-429D-A3EF-AD141E8A66EC}" presName="Name37" presStyleLbl="parChTrans1D2" presStyleIdx="2" presStyleCnt="3"/>
      <dgm:spPr/>
      <dgm:t>
        <a:bodyPr/>
        <a:lstStyle/>
        <a:p>
          <a:endParaRPr lang="es-ES"/>
        </a:p>
      </dgm:t>
    </dgm:pt>
    <dgm:pt modelId="{A0C05D59-58FF-4257-A8C7-649962F9218E}" type="pres">
      <dgm:prSet presAssocID="{63A42C1F-3487-4C91-BC3E-720031859680}" presName="hierRoot2" presStyleCnt="0">
        <dgm:presLayoutVars>
          <dgm:hierBranch val="init"/>
        </dgm:presLayoutVars>
      </dgm:prSet>
      <dgm:spPr/>
    </dgm:pt>
    <dgm:pt modelId="{126D38FC-7B27-4F1E-A9E1-4D4669327A29}" type="pres">
      <dgm:prSet presAssocID="{63A42C1F-3487-4C91-BC3E-720031859680}" presName="rootComposite" presStyleCnt="0"/>
      <dgm:spPr/>
    </dgm:pt>
    <dgm:pt modelId="{910859E0-1A77-46BD-AEDA-8FED1FBAF327}" type="pres">
      <dgm:prSet presAssocID="{63A42C1F-3487-4C91-BC3E-720031859680}" presName="rootText" presStyleLbl="node2" presStyleIdx="2" presStyleCnt="3">
        <dgm:presLayoutVars>
          <dgm:chPref val="3"/>
        </dgm:presLayoutVars>
      </dgm:prSet>
      <dgm:spPr/>
      <dgm:t>
        <a:bodyPr/>
        <a:lstStyle/>
        <a:p>
          <a:endParaRPr lang="es-EC"/>
        </a:p>
      </dgm:t>
    </dgm:pt>
    <dgm:pt modelId="{000035E2-ECFE-4FD6-A62B-AE7ADD41B665}" type="pres">
      <dgm:prSet presAssocID="{63A42C1F-3487-4C91-BC3E-720031859680}" presName="rootConnector" presStyleLbl="node2" presStyleIdx="2" presStyleCnt="3"/>
      <dgm:spPr/>
      <dgm:t>
        <a:bodyPr/>
        <a:lstStyle/>
        <a:p>
          <a:endParaRPr lang="es-ES"/>
        </a:p>
      </dgm:t>
    </dgm:pt>
    <dgm:pt modelId="{57583C76-801D-4820-A639-FC558F93B99F}" type="pres">
      <dgm:prSet presAssocID="{63A42C1F-3487-4C91-BC3E-720031859680}" presName="hierChild4" presStyleCnt="0"/>
      <dgm:spPr/>
    </dgm:pt>
    <dgm:pt modelId="{FAB8A683-1038-4252-86FF-DCEA7CB66655}" type="pres">
      <dgm:prSet presAssocID="{63A42C1F-3487-4C91-BC3E-720031859680}" presName="hierChild5" presStyleCnt="0"/>
      <dgm:spPr/>
    </dgm:pt>
    <dgm:pt modelId="{6CE4EBAD-7076-4CD8-BA52-65FCB80F0779}" type="pres">
      <dgm:prSet presAssocID="{736A07B4-A517-47A0-B4B7-F03BC6551DFA}" presName="Name111" presStyleLbl="parChTrans1D3" presStyleIdx="5" presStyleCnt="7"/>
      <dgm:spPr/>
      <dgm:t>
        <a:bodyPr/>
        <a:lstStyle/>
        <a:p>
          <a:endParaRPr lang="es-ES"/>
        </a:p>
      </dgm:t>
    </dgm:pt>
    <dgm:pt modelId="{07EB7E04-5FA4-463C-BF5A-F0303576F163}" type="pres">
      <dgm:prSet presAssocID="{BB12A886-1EA2-48D3-BCD9-D55BCCC07390}" presName="hierRoot3" presStyleCnt="0">
        <dgm:presLayoutVars>
          <dgm:hierBranch val="init"/>
        </dgm:presLayoutVars>
      </dgm:prSet>
      <dgm:spPr/>
    </dgm:pt>
    <dgm:pt modelId="{4E1C306E-2842-4054-A617-0BDECBEF8FE7}" type="pres">
      <dgm:prSet presAssocID="{BB12A886-1EA2-48D3-BCD9-D55BCCC07390}" presName="rootComposite3" presStyleCnt="0"/>
      <dgm:spPr/>
    </dgm:pt>
    <dgm:pt modelId="{0418F4DA-88F5-4807-9D66-FA09280B7B44}" type="pres">
      <dgm:prSet presAssocID="{BB12A886-1EA2-48D3-BCD9-D55BCCC07390}" presName="rootText3" presStyleLbl="asst2" presStyleIdx="0" presStyleCnt="2">
        <dgm:presLayoutVars>
          <dgm:chPref val="3"/>
        </dgm:presLayoutVars>
      </dgm:prSet>
      <dgm:spPr/>
      <dgm:t>
        <a:bodyPr/>
        <a:lstStyle/>
        <a:p>
          <a:endParaRPr lang="es-EC"/>
        </a:p>
      </dgm:t>
    </dgm:pt>
    <dgm:pt modelId="{8647FF2D-A183-4621-ADCF-19E50F53C9A5}" type="pres">
      <dgm:prSet presAssocID="{BB12A886-1EA2-48D3-BCD9-D55BCCC07390}" presName="rootConnector3" presStyleLbl="asst2" presStyleIdx="0" presStyleCnt="2"/>
      <dgm:spPr/>
      <dgm:t>
        <a:bodyPr/>
        <a:lstStyle/>
        <a:p>
          <a:endParaRPr lang="es-ES"/>
        </a:p>
      </dgm:t>
    </dgm:pt>
    <dgm:pt modelId="{D647BA1D-1DDB-4335-9C17-E79198BEEB2F}" type="pres">
      <dgm:prSet presAssocID="{BB12A886-1EA2-48D3-BCD9-D55BCCC07390}" presName="hierChild6" presStyleCnt="0"/>
      <dgm:spPr/>
    </dgm:pt>
    <dgm:pt modelId="{87788FD6-8A35-4FF6-BC40-F4CCBA2C1674}" type="pres">
      <dgm:prSet presAssocID="{0FE8DED0-D81F-4B08-B2BC-095200DF3921}" presName="Name37" presStyleLbl="parChTrans1D4" presStyleIdx="0" presStyleCnt="1"/>
      <dgm:spPr/>
      <dgm:t>
        <a:bodyPr/>
        <a:lstStyle/>
        <a:p>
          <a:endParaRPr lang="es-ES"/>
        </a:p>
      </dgm:t>
    </dgm:pt>
    <dgm:pt modelId="{ECFB9BDC-1A69-48F3-A9C0-4D38CF0523A2}" type="pres">
      <dgm:prSet presAssocID="{EA9DBE41-20E4-4532-A9AA-C3BCC344C23D}" presName="hierRoot2" presStyleCnt="0">
        <dgm:presLayoutVars>
          <dgm:hierBranch val="init"/>
        </dgm:presLayoutVars>
      </dgm:prSet>
      <dgm:spPr/>
    </dgm:pt>
    <dgm:pt modelId="{4D65749C-F6C1-4CCD-9268-1A9EB5D2DC0C}" type="pres">
      <dgm:prSet presAssocID="{EA9DBE41-20E4-4532-A9AA-C3BCC344C23D}" presName="rootComposite" presStyleCnt="0"/>
      <dgm:spPr/>
    </dgm:pt>
    <dgm:pt modelId="{AB5690DA-4AE6-435D-B33A-5835289A3514}" type="pres">
      <dgm:prSet presAssocID="{EA9DBE41-20E4-4532-A9AA-C3BCC344C23D}" presName="rootText" presStyleLbl="node4" presStyleIdx="0" presStyleCnt="1" custScaleY="151552">
        <dgm:presLayoutVars>
          <dgm:chPref val="3"/>
        </dgm:presLayoutVars>
      </dgm:prSet>
      <dgm:spPr/>
      <dgm:t>
        <a:bodyPr/>
        <a:lstStyle/>
        <a:p>
          <a:endParaRPr lang="es-EC"/>
        </a:p>
      </dgm:t>
    </dgm:pt>
    <dgm:pt modelId="{EABAC110-5DF9-4A50-9A89-DEA02944DC6A}" type="pres">
      <dgm:prSet presAssocID="{EA9DBE41-20E4-4532-A9AA-C3BCC344C23D}" presName="rootConnector" presStyleLbl="node4" presStyleIdx="0" presStyleCnt="1"/>
      <dgm:spPr/>
      <dgm:t>
        <a:bodyPr/>
        <a:lstStyle/>
        <a:p>
          <a:endParaRPr lang="es-ES"/>
        </a:p>
      </dgm:t>
    </dgm:pt>
    <dgm:pt modelId="{323379AA-FF06-44E6-B68A-C1A8E3905B6A}" type="pres">
      <dgm:prSet presAssocID="{EA9DBE41-20E4-4532-A9AA-C3BCC344C23D}" presName="hierChild4" presStyleCnt="0"/>
      <dgm:spPr/>
    </dgm:pt>
    <dgm:pt modelId="{307DF897-C62B-443B-A171-601849ADE285}" type="pres">
      <dgm:prSet presAssocID="{EA9DBE41-20E4-4532-A9AA-C3BCC344C23D}" presName="hierChild5" presStyleCnt="0"/>
      <dgm:spPr/>
    </dgm:pt>
    <dgm:pt modelId="{D8F63BEA-8706-4281-9840-DBE1A0F103E5}" type="pres">
      <dgm:prSet presAssocID="{BB12A886-1EA2-48D3-BCD9-D55BCCC07390}" presName="hierChild7" presStyleCnt="0"/>
      <dgm:spPr/>
    </dgm:pt>
    <dgm:pt modelId="{F73386DB-C1BA-49C7-B77F-D44A278FAF06}" type="pres">
      <dgm:prSet presAssocID="{0C1D134A-4E81-4871-9EE1-66A6392430F8}" presName="Name111" presStyleLbl="parChTrans1D3" presStyleIdx="6" presStyleCnt="7"/>
      <dgm:spPr/>
      <dgm:t>
        <a:bodyPr/>
        <a:lstStyle/>
        <a:p>
          <a:endParaRPr lang="es-ES"/>
        </a:p>
      </dgm:t>
    </dgm:pt>
    <dgm:pt modelId="{FA820AD7-FE5B-4979-B47A-CA2AC141D3ED}" type="pres">
      <dgm:prSet presAssocID="{7B6CB9E3-6295-4AEA-9480-B1FDCDDCC71A}" presName="hierRoot3" presStyleCnt="0">
        <dgm:presLayoutVars>
          <dgm:hierBranch val="init"/>
        </dgm:presLayoutVars>
      </dgm:prSet>
      <dgm:spPr/>
    </dgm:pt>
    <dgm:pt modelId="{8FC838D6-2E35-4F40-B9BA-76D8F05E6244}" type="pres">
      <dgm:prSet presAssocID="{7B6CB9E3-6295-4AEA-9480-B1FDCDDCC71A}" presName="rootComposite3" presStyleCnt="0"/>
      <dgm:spPr/>
    </dgm:pt>
    <dgm:pt modelId="{3296E1F8-F590-4761-99BC-E6DA381135CF}" type="pres">
      <dgm:prSet presAssocID="{7B6CB9E3-6295-4AEA-9480-B1FDCDDCC71A}" presName="rootText3" presStyleLbl="asst2" presStyleIdx="1" presStyleCnt="2">
        <dgm:presLayoutVars>
          <dgm:chPref val="3"/>
        </dgm:presLayoutVars>
      </dgm:prSet>
      <dgm:spPr/>
      <dgm:t>
        <a:bodyPr/>
        <a:lstStyle/>
        <a:p>
          <a:endParaRPr lang="es-EC"/>
        </a:p>
      </dgm:t>
    </dgm:pt>
    <dgm:pt modelId="{232EA0F8-2D12-4CEA-9DE2-879B90E0E267}" type="pres">
      <dgm:prSet presAssocID="{7B6CB9E3-6295-4AEA-9480-B1FDCDDCC71A}" presName="rootConnector3" presStyleLbl="asst2" presStyleIdx="1" presStyleCnt="2"/>
      <dgm:spPr/>
      <dgm:t>
        <a:bodyPr/>
        <a:lstStyle/>
        <a:p>
          <a:endParaRPr lang="es-ES"/>
        </a:p>
      </dgm:t>
    </dgm:pt>
    <dgm:pt modelId="{431D1205-9BD4-4A36-8AE1-D2A441329E93}" type="pres">
      <dgm:prSet presAssocID="{7B6CB9E3-6295-4AEA-9480-B1FDCDDCC71A}" presName="hierChild6" presStyleCnt="0"/>
      <dgm:spPr/>
    </dgm:pt>
    <dgm:pt modelId="{17B6084E-D10A-472A-A2B2-5A5893F60A68}" type="pres">
      <dgm:prSet presAssocID="{7B6CB9E3-6295-4AEA-9480-B1FDCDDCC71A}" presName="hierChild7" presStyleCnt="0"/>
      <dgm:spPr/>
    </dgm:pt>
    <dgm:pt modelId="{C838BDE0-88E0-45FA-A3FB-1CAE887487E9}" type="pres">
      <dgm:prSet presAssocID="{2123D7EC-73CE-4F42-94E5-52023D20C159}" presName="hierChild3" presStyleCnt="0"/>
      <dgm:spPr/>
    </dgm:pt>
  </dgm:ptLst>
  <dgm:cxnLst>
    <dgm:cxn modelId="{4F762323-38B4-4FE7-9460-016F93E096FE}" srcId="{2123D7EC-73CE-4F42-94E5-52023D20C159}" destId="{63A42C1F-3487-4C91-BC3E-720031859680}" srcOrd="2" destOrd="0" parTransId="{C28DC1F2-9E93-429D-A3EF-AD141E8A66EC}" sibTransId="{52F5E80C-D631-45C4-81D8-856BA999067E}"/>
    <dgm:cxn modelId="{66E1F4E4-63DC-4BF5-9462-C8BFC2438376}" type="presOf" srcId="{B0FEB882-8C3C-42E8-8E2D-4B54FBB7AA6D}" destId="{331DB406-F8F3-46E3-894C-C7D59D26165E}" srcOrd="1" destOrd="0" presId="urn:microsoft.com/office/officeart/2005/8/layout/orgChart1"/>
    <dgm:cxn modelId="{CF63A476-A582-4E7B-AB00-28ACC52C9B5A}" type="presOf" srcId="{03C531E7-0679-4B8F-9767-2B4A8B010A41}" destId="{903118A9-1C84-4447-9ADA-56E370A97298}" srcOrd="0" destOrd="0" presId="urn:microsoft.com/office/officeart/2005/8/layout/orgChart1"/>
    <dgm:cxn modelId="{61D31C83-C272-4F53-AB1C-22673D580E2B}" type="presOf" srcId="{6CBE3DB8-9393-47B6-A2C9-E3F4CDBFA838}" destId="{462A1763-8D89-4ADC-BD4F-5D2EDA4A5D2C}" srcOrd="0" destOrd="0" presId="urn:microsoft.com/office/officeart/2005/8/layout/orgChart1"/>
    <dgm:cxn modelId="{682C3469-3973-4ED2-B53E-5F6BDAE845E9}" srcId="{03C531E7-0679-4B8F-9767-2B4A8B010A41}" destId="{BFCEAC74-DDBC-4F0D-9A59-F52B7F1816FC}" srcOrd="0" destOrd="0" parTransId="{5B2711F0-E896-42B4-94A0-789A1FC47CAC}" sibTransId="{8BB8A8DB-93DB-48F1-97FD-1EEBD06C6028}"/>
    <dgm:cxn modelId="{F98514AA-929B-4727-84E0-F10161F603DE}" type="presOf" srcId="{C0C96A3A-A8A6-4609-BE9C-D0E3E423AAEA}" destId="{DD67CC6C-57EC-4FD1-9E85-BF891F3EB15B}" srcOrd="0" destOrd="0" presId="urn:microsoft.com/office/officeart/2005/8/layout/orgChart1"/>
    <dgm:cxn modelId="{BCE48AFF-E367-463E-8E3D-6028589DC67F}" type="presOf" srcId="{EA9DBE41-20E4-4532-A9AA-C3BCC344C23D}" destId="{EABAC110-5DF9-4A50-9A89-DEA02944DC6A}" srcOrd="1" destOrd="0" presId="urn:microsoft.com/office/officeart/2005/8/layout/orgChart1"/>
    <dgm:cxn modelId="{039C71C7-B602-42B8-89F1-1D7E3930A3C2}" type="presOf" srcId="{A46B0A85-E099-49DE-AD7E-E681E56E6A8A}" destId="{A0285AF4-1468-4D0A-B849-9682A6ECF7FD}" srcOrd="1" destOrd="0" presId="urn:microsoft.com/office/officeart/2005/8/layout/orgChart1"/>
    <dgm:cxn modelId="{985A3C81-B993-4961-B3B7-024F871B026B}" type="presOf" srcId="{736A07B4-A517-47A0-B4B7-F03BC6551DFA}" destId="{6CE4EBAD-7076-4CD8-BA52-65FCB80F0779}" srcOrd="0" destOrd="0" presId="urn:microsoft.com/office/officeart/2005/8/layout/orgChart1"/>
    <dgm:cxn modelId="{B67B2698-1D95-4265-9680-4A792FF33F40}" type="presOf" srcId="{BFD73451-1A1C-456B-A01C-832736197D93}" destId="{B902F32C-CBF6-461E-B57F-97CF3E9C4E60}" srcOrd="0" destOrd="0" presId="urn:microsoft.com/office/officeart/2005/8/layout/orgChart1"/>
    <dgm:cxn modelId="{4F8079DF-9457-4A76-8F6E-72DA3CD9FA61}" type="presOf" srcId="{2123D7EC-73CE-4F42-94E5-52023D20C159}" destId="{9C64E705-374F-4FF1-ABCC-0BAA0D2C1B5D}" srcOrd="0" destOrd="0" presId="urn:microsoft.com/office/officeart/2005/8/layout/orgChart1"/>
    <dgm:cxn modelId="{DE911204-62B3-4415-9928-329649E948D5}" type="presOf" srcId="{A9207C79-5405-4F66-8B75-0865DF961A02}" destId="{96403B4B-1823-4F85-8F68-CDE21DF78607}" srcOrd="1" destOrd="0" presId="urn:microsoft.com/office/officeart/2005/8/layout/orgChart1"/>
    <dgm:cxn modelId="{7937DE82-F8AD-4E3D-B94E-B5373F072FBD}" type="presOf" srcId="{0C1D134A-4E81-4871-9EE1-66A6392430F8}" destId="{F73386DB-C1BA-49C7-B77F-D44A278FAF06}" srcOrd="0" destOrd="0" presId="urn:microsoft.com/office/officeart/2005/8/layout/orgChart1"/>
    <dgm:cxn modelId="{743A7A38-0EAD-4854-938F-E9027A7CDE8E}" type="presOf" srcId="{AFC6323C-6EDE-4965-8CA3-FD16CE3621D4}" destId="{80C41BF2-4C42-4282-94FD-35FDB32FD7F3}" srcOrd="0" destOrd="0" presId="urn:microsoft.com/office/officeart/2005/8/layout/orgChart1"/>
    <dgm:cxn modelId="{FD9EB2F4-5542-42A7-965D-1766D15F650C}" type="presOf" srcId="{2123D7EC-73CE-4F42-94E5-52023D20C159}" destId="{094FB61B-98B1-4BA6-BC8F-547EF7E5DEFA}" srcOrd="1" destOrd="0" presId="urn:microsoft.com/office/officeart/2005/8/layout/orgChart1"/>
    <dgm:cxn modelId="{503A83BA-D3F9-4879-86D9-5D38AD91367C}" srcId="{B0FEB882-8C3C-42E8-8E2D-4B54FBB7AA6D}" destId="{A04D35D5-F9BF-4208-A420-8F9C23273547}" srcOrd="0" destOrd="0" parTransId="{02169DA0-80BA-4AB0-B0AE-C142E26FDF73}" sibTransId="{E43F72A8-FFBD-492F-87DC-0ABA53607055}"/>
    <dgm:cxn modelId="{0F92570A-CDC6-4A97-842E-63EB67D06C4F}" srcId="{3AFEAE47-423C-44E1-B78C-F3D2240470A6}" destId="{2123D7EC-73CE-4F42-94E5-52023D20C159}" srcOrd="0" destOrd="0" parTransId="{34397006-BDB0-464D-98F1-67357AD0D765}" sibTransId="{EAB53C1A-A57E-42BE-8365-7CAE49E914B0}"/>
    <dgm:cxn modelId="{0A5FDCB8-D7A3-496F-A922-A4DD2E58990F}" srcId="{B0FEB882-8C3C-42E8-8E2D-4B54FBB7AA6D}" destId="{6CBE3DB8-9393-47B6-A2C9-E3F4CDBFA838}" srcOrd="1" destOrd="0" parTransId="{C0C96A3A-A8A6-4609-BE9C-D0E3E423AAEA}" sibTransId="{74322437-1393-47D7-B0C3-336A10131497}"/>
    <dgm:cxn modelId="{BF6254A5-2018-46BE-81F8-9C4674923E05}" srcId="{63A42C1F-3487-4C91-BC3E-720031859680}" destId="{BB12A886-1EA2-48D3-BCD9-D55BCCC07390}" srcOrd="0" destOrd="0" parTransId="{736A07B4-A517-47A0-B4B7-F03BC6551DFA}" sibTransId="{539CF684-2938-4A3B-B839-02B6DECE32BD}"/>
    <dgm:cxn modelId="{88B50FDE-98A4-4385-A9DB-EB30EAFAD016}" type="presOf" srcId="{6CBE3DB8-9393-47B6-A2C9-E3F4CDBFA838}" destId="{8550ED1F-43AC-4115-82EE-E4E064B3FEE1}" srcOrd="1" destOrd="0" presId="urn:microsoft.com/office/officeart/2005/8/layout/orgChart1"/>
    <dgm:cxn modelId="{C4A7C8ED-2C40-48D2-9AF7-77CE549D314C}" type="presOf" srcId="{A46B0A85-E099-49DE-AD7E-E681E56E6A8A}" destId="{F9E48063-D02E-479D-8333-86C47779A04B}" srcOrd="0" destOrd="0" presId="urn:microsoft.com/office/officeart/2005/8/layout/orgChart1"/>
    <dgm:cxn modelId="{86A9E84F-0E62-400E-87E5-1496AE47E3C7}" type="presOf" srcId="{7B6CB9E3-6295-4AEA-9480-B1FDCDDCC71A}" destId="{3296E1F8-F590-4761-99BC-E6DA381135CF}" srcOrd="0" destOrd="0" presId="urn:microsoft.com/office/officeart/2005/8/layout/orgChart1"/>
    <dgm:cxn modelId="{6CA42FD3-D773-47E9-8E43-967ACDB3A2D1}" type="presOf" srcId="{3AFEAE47-423C-44E1-B78C-F3D2240470A6}" destId="{597E769C-D234-4F90-BB86-08DCCD7EC41F}" srcOrd="0" destOrd="0" presId="urn:microsoft.com/office/officeart/2005/8/layout/orgChart1"/>
    <dgm:cxn modelId="{B92BA0CC-B065-4639-BC43-7D1A23061DA1}" srcId="{2123D7EC-73CE-4F42-94E5-52023D20C159}" destId="{03C531E7-0679-4B8F-9767-2B4A8B010A41}" srcOrd="1" destOrd="0" parTransId="{BFD73451-1A1C-456B-A01C-832736197D93}" sibTransId="{7EABB002-3496-425C-A03C-5169A5105FA1}"/>
    <dgm:cxn modelId="{E0095DB0-E97E-4E8D-85DC-D4BD42B3119E}" srcId="{BB12A886-1EA2-48D3-BCD9-D55BCCC07390}" destId="{EA9DBE41-20E4-4532-A9AA-C3BCC344C23D}" srcOrd="0" destOrd="0" parTransId="{0FE8DED0-D81F-4B08-B2BC-095200DF3921}" sibTransId="{4628E4BA-27FB-4E1C-AABD-0D84C0BC72A1}"/>
    <dgm:cxn modelId="{AD718A42-07C3-43D7-93A1-DAB4EB57B05E}" srcId="{03C531E7-0679-4B8F-9767-2B4A8B010A41}" destId="{A9207C79-5405-4F66-8B75-0865DF961A02}" srcOrd="1" destOrd="0" parTransId="{AFC6323C-6EDE-4965-8CA3-FD16CE3621D4}" sibTransId="{D517BA9C-E3CF-4127-8DC8-73589865B9BA}"/>
    <dgm:cxn modelId="{4C63D82E-2C4C-435D-A705-FA17AFBE7D20}" type="presOf" srcId="{DE0F3966-D359-4765-A44C-CB81F4CAD623}" destId="{854CE821-917B-461B-92C1-1BA523D57A0D}" srcOrd="0" destOrd="0" presId="urn:microsoft.com/office/officeart/2005/8/layout/orgChart1"/>
    <dgm:cxn modelId="{2FB47089-53EE-4633-8625-C8D2EEAE05FA}" type="presOf" srcId="{BB12A886-1EA2-48D3-BCD9-D55BCCC07390}" destId="{8647FF2D-A183-4621-ADCF-19E50F53C9A5}" srcOrd="1" destOrd="0" presId="urn:microsoft.com/office/officeart/2005/8/layout/orgChart1"/>
    <dgm:cxn modelId="{54965141-14C2-448D-AD9D-AD4053BBB7D3}" type="presOf" srcId="{BFCEAC74-DDBC-4F0D-9A59-F52B7F1816FC}" destId="{DAA0219F-14BE-406B-8CCF-4462191262C8}" srcOrd="1" destOrd="0" presId="urn:microsoft.com/office/officeart/2005/8/layout/orgChart1"/>
    <dgm:cxn modelId="{15CE2914-178F-41CD-AD07-E63215D29FDD}" srcId="{B0FEB882-8C3C-42E8-8E2D-4B54FBB7AA6D}" destId="{A46B0A85-E099-49DE-AD7E-E681E56E6A8A}" srcOrd="2" destOrd="0" parTransId="{F0BA73FD-C5B7-41C8-B70B-8596A652681B}" sibTransId="{462CB2CD-D27A-43C9-B794-CBAD6591C126}"/>
    <dgm:cxn modelId="{590112CE-899A-4AA4-9BA5-3B5B4C3FFCA3}" type="presOf" srcId="{02169DA0-80BA-4AB0-B0AE-C142E26FDF73}" destId="{17084155-13B0-4524-B8AC-5D1EBB6DCFCA}" srcOrd="0" destOrd="0" presId="urn:microsoft.com/office/officeart/2005/8/layout/orgChart1"/>
    <dgm:cxn modelId="{ACFE0690-CA01-4D91-90EA-C1F1B55CFE18}" type="presOf" srcId="{A04D35D5-F9BF-4208-A420-8F9C23273547}" destId="{D5561B47-6F1B-46B1-A958-D6223EC722CA}" srcOrd="0" destOrd="0" presId="urn:microsoft.com/office/officeart/2005/8/layout/orgChart1"/>
    <dgm:cxn modelId="{07C7CC47-CD78-4EB6-A797-9264A5DD601B}" type="presOf" srcId="{BFCEAC74-DDBC-4F0D-9A59-F52B7F1816FC}" destId="{E013B5F3-D1D8-485F-8003-5B9D6C499FEE}" srcOrd="0" destOrd="0" presId="urn:microsoft.com/office/officeart/2005/8/layout/orgChart1"/>
    <dgm:cxn modelId="{96E2BB0A-A2D0-4A5A-9FB0-354A3B235F22}" type="presOf" srcId="{A04D35D5-F9BF-4208-A420-8F9C23273547}" destId="{A6E8B999-BDF6-4FEC-A37C-B23552855E64}" srcOrd="1" destOrd="0" presId="urn:microsoft.com/office/officeart/2005/8/layout/orgChart1"/>
    <dgm:cxn modelId="{7DAAFF2F-1CE0-40EA-B147-86DEB3C5626F}" type="presOf" srcId="{5B2711F0-E896-42B4-94A0-789A1FC47CAC}" destId="{426CA975-0FBC-4219-818E-8033E9D2A611}" srcOrd="0" destOrd="0" presId="urn:microsoft.com/office/officeart/2005/8/layout/orgChart1"/>
    <dgm:cxn modelId="{9D2A7CFE-266B-4027-858B-D6D3CFEE7654}" type="presOf" srcId="{BB12A886-1EA2-48D3-BCD9-D55BCCC07390}" destId="{0418F4DA-88F5-4807-9D66-FA09280B7B44}" srcOrd="0" destOrd="0" presId="urn:microsoft.com/office/officeart/2005/8/layout/orgChart1"/>
    <dgm:cxn modelId="{8D641B62-5893-4B0D-AA8D-BF9D9C537338}" type="presOf" srcId="{63A42C1F-3487-4C91-BC3E-720031859680}" destId="{910859E0-1A77-46BD-AEDA-8FED1FBAF327}" srcOrd="0" destOrd="0" presId="urn:microsoft.com/office/officeart/2005/8/layout/orgChart1"/>
    <dgm:cxn modelId="{6E825633-22FB-4D91-A85C-EC46834B5BDC}" type="presOf" srcId="{7B6CB9E3-6295-4AEA-9480-B1FDCDDCC71A}" destId="{232EA0F8-2D12-4CEA-9DE2-879B90E0E267}" srcOrd="1" destOrd="0" presId="urn:microsoft.com/office/officeart/2005/8/layout/orgChart1"/>
    <dgm:cxn modelId="{E4ED781F-EBDF-4F20-8F69-D673210202A9}" type="presOf" srcId="{C28DC1F2-9E93-429D-A3EF-AD141E8A66EC}" destId="{93A7FEA1-AF6C-4C9A-A719-A31E543A78B7}" srcOrd="0" destOrd="0" presId="urn:microsoft.com/office/officeart/2005/8/layout/orgChart1"/>
    <dgm:cxn modelId="{359A0A1A-1342-414D-ACA5-4718A2891DFA}" type="presOf" srcId="{63A42C1F-3487-4C91-BC3E-720031859680}" destId="{000035E2-ECFE-4FD6-A62B-AE7ADD41B665}" srcOrd="1" destOrd="0" presId="urn:microsoft.com/office/officeart/2005/8/layout/orgChart1"/>
    <dgm:cxn modelId="{398FD13A-E9F3-4050-AB5C-51664833B64C}" type="presOf" srcId="{EA9DBE41-20E4-4532-A9AA-C3BCC344C23D}" destId="{AB5690DA-4AE6-435D-B33A-5835289A3514}" srcOrd="0" destOrd="0" presId="urn:microsoft.com/office/officeart/2005/8/layout/orgChart1"/>
    <dgm:cxn modelId="{5F3D3AF5-EDA6-431B-9F29-EC29A85E3CD3}" type="presOf" srcId="{A9207C79-5405-4F66-8B75-0865DF961A02}" destId="{1006E981-6F41-4445-85BD-3273FBBBD496}" srcOrd="0" destOrd="0" presId="urn:microsoft.com/office/officeart/2005/8/layout/orgChart1"/>
    <dgm:cxn modelId="{F220CADD-83F7-4818-9486-31E407733824}" type="presOf" srcId="{03C531E7-0679-4B8F-9767-2B4A8B010A41}" destId="{7C87DB50-5B8E-45A6-83B9-09EE708BCE0B}" srcOrd="1" destOrd="0" presId="urn:microsoft.com/office/officeart/2005/8/layout/orgChart1"/>
    <dgm:cxn modelId="{DAA3F9D7-F620-4221-A1F7-6101231BFDE6}" type="presOf" srcId="{B0FEB882-8C3C-42E8-8E2D-4B54FBB7AA6D}" destId="{6B8F63BD-8FF9-4629-9B78-94B01DC8BB36}" srcOrd="0" destOrd="0" presId="urn:microsoft.com/office/officeart/2005/8/layout/orgChart1"/>
    <dgm:cxn modelId="{03D71530-902F-40C9-B8B9-D037F3249B77}" srcId="{63A42C1F-3487-4C91-BC3E-720031859680}" destId="{7B6CB9E3-6295-4AEA-9480-B1FDCDDCC71A}" srcOrd="1" destOrd="0" parTransId="{0C1D134A-4E81-4871-9EE1-66A6392430F8}" sibTransId="{4CBC6D71-DE3C-4AE8-841C-8B3483D0B25A}"/>
    <dgm:cxn modelId="{4930A2AE-4A81-48B7-83DC-87BD88138B06}" type="presOf" srcId="{F0BA73FD-C5B7-41C8-B70B-8596A652681B}" destId="{8403450E-AA8B-4BD7-B053-5FE4664DD7E1}" srcOrd="0" destOrd="0" presId="urn:microsoft.com/office/officeart/2005/8/layout/orgChart1"/>
    <dgm:cxn modelId="{4DC5130C-C2E7-4630-80FE-9BBDD091EA11}" srcId="{2123D7EC-73CE-4F42-94E5-52023D20C159}" destId="{B0FEB882-8C3C-42E8-8E2D-4B54FBB7AA6D}" srcOrd="0" destOrd="0" parTransId="{DE0F3966-D359-4765-A44C-CB81F4CAD623}" sibTransId="{F69F925D-60CC-43B6-AE44-7F5C55D358BE}"/>
    <dgm:cxn modelId="{976D2ACB-179C-49EF-8179-F9AC4D07C0A7}" type="presOf" srcId="{0FE8DED0-D81F-4B08-B2BC-095200DF3921}" destId="{87788FD6-8A35-4FF6-BC40-F4CCBA2C1674}" srcOrd="0" destOrd="0" presId="urn:microsoft.com/office/officeart/2005/8/layout/orgChart1"/>
    <dgm:cxn modelId="{1BE717E0-F6E9-4B79-8F7D-20F184E86F92}" type="presParOf" srcId="{597E769C-D234-4F90-BB86-08DCCD7EC41F}" destId="{E8223C0A-EE53-4365-B810-28E1290E0B33}" srcOrd="0" destOrd="0" presId="urn:microsoft.com/office/officeart/2005/8/layout/orgChart1"/>
    <dgm:cxn modelId="{AB206E00-B6F6-46DC-B9CA-BAF047239900}" type="presParOf" srcId="{E8223C0A-EE53-4365-B810-28E1290E0B33}" destId="{79DFB782-520E-4AF5-88D9-7CD7B8816076}" srcOrd="0" destOrd="0" presId="urn:microsoft.com/office/officeart/2005/8/layout/orgChart1"/>
    <dgm:cxn modelId="{38C6CE8A-B061-4DE5-BD82-A30C5DE4BA03}" type="presParOf" srcId="{79DFB782-520E-4AF5-88D9-7CD7B8816076}" destId="{9C64E705-374F-4FF1-ABCC-0BAA0D2C1B5D}" srcOrd="0" destOrd="0" presId="urn:microsoft.com/office/officeart/2005/8/layout/orgChart1"/>
    <dgm:cxn modelId="{8AE30754-1AAF-4097-83D6-854BF048CD51}" type="presParOf" srcId="{79DFB782-520E-4AF5-88D9-7CD7B8816076}" destId="{094FB61B-98B1-4BA6-BC8F-547EF7E5DEFA}" srcOrd="1" destOrd="0" presId="urn:microsoft.com/office/officeart/2005/8/layout/orgChart1"/>
    <dgm:cxn modelId="{D3F65817-AF4D-444A-A791-03A733D1B202}" type="presParOf" srcId="{E8223C0A-EE53-4365-B810-28E1290E0B33}" destId="{874D0966-4B27-42C4-B9F9-32CDC2D471AF}" srcOrd="1" destOrd="0" presId="urn:microsoft.com/office/officeart/2005/8/layout/orgChart1"/>
    <dgm:cxn modelId="{7C82332E-B399-4BB6-B33D-6D3EE18D1CA0}" type="presParOf" srcId="{874D0966-4B27-42C4-B9F9-32CDC2D471AF}" destId="{854CE821-917B-461B-92C1-1BA523D57A0D}" srcOrd="0" destOrd="0" presId="urn:microsoft.com/office/officeart/2005/8/layout/orgChart1"/>
    <dgm:cxn modelId="{106E20D6-2D5F-4010-AE1A-4C17D9B76414}" type="presParOf" srcId="{874D0966-4B27-42C4-B9F9-32CDC2D471AF}" destId="{5102D367-5B20-402D-9022-7F704E5BD695}" srcOrd="1" destOrd="0" presId="urn:microsoft.com/office/officeart/2005/8/layout/orgChart1"/>
    <dgm:cxn modelId="{9AA97032-7F6A-4129-96BF-7F3A7A93EDCF}" type="presParOf" srcId="{5102D367-5B20-402D-9022-7F704E5BD695}" destId="{ED59D8DE-2963-425D-B560-9289153DAE89}" srcOrd="0" destOrd="0" presId="urn:microsoft.com/office/officeart/2005/8/layout/orgChart1"/>
    <dgm:cxn modelId="{889D6664-6125-4AC6-962D-5448E650F9E1}" type="presParOf" srcId="{ED59D8DE-2963-425D-B560-9289153DAE89}" destId="{6B8F63BD-8FF9-4629-9B78-94B01DC8BB36}" srcOrd="0" destOrd="0" presId="urn:microsoft.com/office/officeart/2005/8/layout/orgChart1"/>
    <dgm:cxn modelId="{4071D562-49FB-48B2-B932-665A69703003}" type="presParOf" srcId="{ED59D8DE-2963-425D-B560-9289153DAE89}" destId="{331DB406-F8F3-46E3-894C-C7D59D26165E}" srcOrd="1" destOrd="0" presId="urn:microsoft.com/office/officeart/2005/8/layout/orgChart1"/>
    <dgm:cxn modelId="{F38DC500-1668-4D40-953D-4BDDF2F9482E}" type="presParOf" srcId="{5102D367-5B20-402D-9022-7F704E5BD695}" destId="{0358344A-28F6-45D9-A7C6-009279544998}" srcOrd="1" destOrd="0" presId="urn:microsoft.com/office/officeart/2005/8/layout/orgChart1"/>
    <dgm:cxn modelId="{7DA2013E-CA12-4534-A074-82160E47C9D1}" type="presParOf" srcId="{0358344A-28F6-45D9-A7C6-009279544998}" destId="{17084155-13B0-4524-B8AC-5D1EBB6DCFCA}" srcOrd="0" destOrd="0" presId="urn:microsoft.com/office/officeart/2005/8/layout/orgChart1"/>
    <dgm:cxn modelId="{C2B8AC99-9D26-4E0B-A529-0B036A7F92B7}" type="presParOf" srcId="{0358344A-28F6-45D9-A7C6-009279544998}" destId="{99A3B0EE-9C28-4E01-8BE6-C419F545BC90}" srcOrd="1" destOrd="0" presId="urn:microsoft.com/office/officeart/2005/8/layout/orgChart1"/>
    <dgm:cxn modelId="{EF7CC2D8-C4B0-4CE4-A23A-6D1812E8258F}" type="presParOf" srcId="{99A3B0EE-9C28-4E01-8BE6-C419F545BC90}" destId="{12C2423F-7A00-4927-B2FE-50D62B222B6E}" srcOrd="0" destOrd="0" presId="urn:microsoft.com/office/officeart/2005/8/layout/orgChart1"/>
    <dgm:cxn modelId="{23FD2ED7-790E-4760-8E20-EF2ED519CAA7}" type="presParOf" srcId="{12C2423F-7A00-4927-B2FE-50D62B222B6E}" destId="{D5561B47-6F1B-46B1-A958-D6223EC722CA}" srcOrd="0" destOrd="0" presId="urn:microsoft.com/office/officeart/2005/8/layout/orgChart1"/>
    <dgm:cxn modelId="{85A11ADD-1D62-4E8A-953E-792604F29E0B}" type="presParOf" srcId="{12C2423F-7A00-4927-B2FE-50D62B222B6E}" destId="{A6E8B999-BDF6-4FEC-A37C-B23552855E64}" srcOrd="1" destOrd="0" presId="urn:microsoft.com/office/officeart/2005/8/layout/orgChart1"/>
    <dgm:cxn modelId="{8FB31B38-5D8A-4B91-8D9A-6CD2280AA8AD}" type="presParOf" srcId="{99A3B0EE-9C28-4E01-8BE6-C419F545BC90}" destId="{74DB2D12-C36C-4311-9D37-67A242AD4840}" srcOrd="1" destOrd="0" presId="urn:microsoft.com/office/officeart/2005/8/layout/orgChart1"/>
    <dgm:cxn modelId="{9A7B6C4B-CE8B-4CA1-B989-6210BC672CB3}" type="presParOf" srcId="{99A3B0EE-9C28-4E01-8BE6-C419F545BC90}" destId="{1779265F-9D51-4F3D-BB45-ED703772C64A}" srcOrd="2" destOrd="0" presId="urn:microsoft.com/office/officeart/2005/8/layout/orgChart1"/>
    <dgm:cxn modelId="{DA64E248-AE77-4E7B-BD49-D9171B671C4F}" type="presParOf" srcId="{0358344A-28F6-45D9-A7C6-009279544998}" destId="{DD67CC6C-57EC-4FD1-9E85-BF891F3EB15B}" srcOrd="2" destOrd="0" presId="urn:microsoft.com/office/officeart/2005/8/layout/orgChart1"/>
    <dgm:cxn modelId="{A679D4C2-F043-4FDD-864A-20DDDDEB5675}" type="presParOf" srcId="{0358344A-28F6-45D9-A7C6-009279544998}" destId="{ACFBF6CF-D76D-40B0-A3AB-6A12739FD4E0}" srcOrd="3" destOrd="0" presId="urn:microsoft.com/office/officeart/2005/8/layout/orgChart1"/>
    <dgm:cxn modelId="{BC95A215-F68D-4614-A98C-96C95C8B10A2}" type="presParOf" srcId="{ACFBF6CF-D76D-40B0-A3AB-6A12739FD4E0}" destId="{19AE9D1F-BC54-498F-BB34-85C7BA01C2FE}" srcOrd="0" destOrd="0" presId="urn:microsoft.com/office/officeart/2005/8/layout/orgChart1"/>
    <dgm:cxn modelId="{7B3DCCD5-35C8-41A8-BF8B-FE2CACC19D53}" type="presParOf" srcId="{19AE9D1F-BC54-498F-BB34-85C7BA01C2FE}" destId="{462A1763-8D89-4ADC-BD4F-5D2EDA4A5D2C}" srcOrd="0" destOrd="0" presId="urn:microsoft.com/office/officeart/2005/8/layout/orgChart1"/>
    <dgm:cxn modelId="{95CDDAEE-BB41-452A-8FE6-78F60110108A}" type="presParOf" srcId="{19AE9D1F-BC54-498F-BB34-85C7BA01C2FE}" destId="{8550ED1F-43AC-4115-82EE-E4E064B3FEE1}" srcOrd="1" destOrd="0" presId="urn:microsoft.com/office/officeart/2005/8/layout/orgChart1"/>
    <dgm:cxn modelId="{CE338639-9D88-4C8E-8F74-FDFE5A666CF5}" type="presParOf" srcId="{ACFBF6CF-D76D-40B0-A3AB-6A12739FD4E0}" destId="{1F971CEA-5341-42F8-A1D2-C03D4186F236}" srcOrd="1" destOrd="0" presId="urn:microsoft.com/office/officeart/2005/8/layout/orgChart1"/>
    <dgm:cxn modelId="{D075DB19-2F68-470E-BA1F-485E6850EF58}" type="presParOf" srcId="{ACFBF6CF-D76D-40B0-A3AB-6A12739FD4E0}" destId="{31DDCED7-F19F-4BFC-B2EF-948A490A4FC4}" srcOrd="2" destOrd="0" presId="urn:microsoft.com/office/officeart/2005/8/layout/orgChart1"/>
    <dgm:cxn modelId="{C6A2A703-8D90-4D3A-A79F-E8875B34FA5D}" type="presParOf" srcId="{0358344A-28F6-45D9-A7C6-009279544998}" destId="{8403450E-AA8B-4BD7-B053-5FE4664DD7E1}" srcOrd="4" destOrd="0" presId="urn:microsoft.com/office/officeart/2005/8/layout/orgChart1"/>
    <dgm:cxn modelId="{AF5703EB-E1A2-4781-9DD1-2FD51FD48967}" type="presParOf" srcId="{0358344A-28F6-45D9-A7C6-009279544998}" destId="{56186DDA-04AD-4791-9523-2F91DD6B88E9}" srcOrd="5" destOrd="0" presId="urn:microsoft.com/office/officeart/2005/8/layout/orgChart1"/>
    <dgm:cxn modelId="{D650A9E2-06B4-4B26-9CBB-5092099D18DE}" type="presParOf" srcId="{56186DDA-04AD-4791-9523-2F91DD6B88E9}" destId="{37E3A433-9720-4ABC-9233-FCE27B693734}" srcOrd="0" destOrd="0" presId="urn:microsoft.com/office/officeart/2005/8/layout/orgChart1"/>
    <dgm:cxn modelId="{E0731F71-1FA9-4393-AAD8-47A6C400246E}" type="presParOf" srcId="{37E3A433-9720-4ABC-9233-FCE27B693734}" destId="{F9E48063-D02E-479D-8333-86C47779A04B}" srcOrd="0" destOrd="0" presId="urn:microsoft.com/office/officeart/2005/8/layout/orgChart1"/>
    <dgm:cxn modelId="{34783419-F67B-45C8-8C11-6BCC281B2282}" type="presParOf" srcId="{37E3A433-9720-4ABC-9233-FCE27B693734}" destId="{A0285AF4-1468-4D0A-B849-9682A6ECF7FD}" srcOrd="1" destOrd="0" presId="urn:microsoft.com/office/officeart/2005/8/layout/orgChart1"/>
    <dgm:cxn modelId="{441B5139-FDB9-4A0B-ACD9-8A3D2898CE8B}" type="presParOf" srcId="{56186DDA-04AD-4791-9523-2F91DD6B88E9}" destId="{E224ACF5-D6E2-427B-ADC3-94283FD022A4}" srcOrd="1" destOrd="0" presId="urn:microsoft.com/office/officeart/2005/8/layout/orgChart1"/>
    <dgm:cxn modelId="{C17F7859-8E6B-4EC6-AB71-8AF813F500C2}" type="presParOf" srcId="{56186DDA-04AD-4791-9523-2F91DD6B88E9}" destId="{C98DCA65-CC6F-4086-B3E1-443BB6106AE9}" srcOrd="2" destOrd="0" presId="urn:microsoft.com/office/officeart/2005/8/layout/orgChart1"/>
    <dgm:cxn modelId="{E477B27C-695C-47B8-8A36-B239ABEF8CA6}" type="presParOf" srcId="{5102D367-5B20-402D-9022-7F704E5BD695}" destId="{A3007162-6675-46F3-B511-2EB345807A1D}" srcOrd="2" destOrd="0" presId="urn:microsoft.com/office/officeart/2005/8/layout/orgChart1"/>
    <dgm:cxn modelId="{82FFA831-2440-4597-B42A-2A92228E2641}" type="presParOf" srcId="{874D0966-4B27-42C4-B9F9-32CDC2D471AF}" destId="{B902F32C-CBF6-461E-B57F-97CF3E9C4E60}" srcOrd="2" destOrd="0" presId="urn:microsoft.com/office/officeart/2005/8/layout/orgChart1"/>
    <dgm:cxn modelId="{030EE559-7C75-49DB-808D-5CBAF65D2F53}" type="presParOf" srcId="{874D0966-4B27-42C4-B9F9-32CDC2D471AF}" destId="{6DB1ABD9-6FC8-4763-BF69-AE27A09B8E42}" srcOrd="3" destOrd="0" presId="urn:microsoft.com/office/officeart/2005/8/layout/orgChart1"/>
    <dgm:cxn modelId="{11907FCD-614A-45B5-8D3C-D5B5488DD30B}" type="presParOf" srcId="{6DB1ABD9-6FC8-4763-BF69-AE27A09B8E42}" destId="{5CAA764F-F6E0-4800-B055-99513A08802E}" srcOrd="0" destOrd="0" presId="urn:microsoft.com/office/officeart/2005/8/layout/orgChart1"/>
    <dgm:cxn modelId="{25565D74-51BF-4810-B311-3593F373CD59}" type="presParOf" srcId="{5CAA764F-F6E0-4800-B055-99513A08802E}" destId="{903118A9-1C84-4447-9ADA-56E370A97298}" srcOrd="0" destOrd="0" presId="urn:microsoft.com/office/officeart/2005/8/layout/orgChart1"/>
    <dgm:cxn modelId="{C8A2BCF9-A03A-4484-9DBA-FB35458626D4}" type="presParOf" srcId="{5CAA764F-F6E0-4800-B055-99513A08802E}" destId="{7C87DB50-5B8E-45A6-83B9-09EE708BCE0B}" srcOrd="1" destOrd="0" presId="urn:microsoft.com/office/officeart/2005/8/layout/orgChart1"/>
    <dgm:cxn modelId="{5F843B04-1E80-4473-944C-6B2D7B846672}" type="presParOf" srcId="{6DB1ABD9-6FC8-4763-BF69-AE27A09B8E42}" destId="{FDDD5A4E-FD07-4049-BF24-2663BEE193A2}" srcOrd="1" destOrd="0" presId="urn:microsoft.com/office/officeart/2005/8/layout/orgChart1"/>
    <dgm:cxn modelId="{CE598EFD-BB5D-47DD-A65A-FFD7D99F2754}" type="presParOf" srcId="{FDDD5A4E-FD07-4049-BF24-2663BEE193A2}" destId="{426CA975-0FBC-4219-818E-8033E9D2A611}" srcOrd="0" destOrd="0" presId="urn:microsoft.com/office/officeart/2005/8/layout/orgChart1"/>
    <dgm:cxn modelId="{BE97E12D-E0C4-473F-B521-A63F4415E787}" type="presParOf" srcId="{FDDD5A4E-FD07-4049-BF24-2663BEE193A2}" destId="{9EAB1A5B-C43C-49CB-A023-1EAE502AA217}" srcOrd="1" destOrd="0" presId="urn:microsoft.com/office/officeart/2005/8/layout/orgChart1"/>
    <dgm:cxn modelId="{7DE7C586-39B6-4043-9E3D-F0EB99334C8D}" type="presParOf" srcId="{9EAB1A5B-C43C-49CB-A023-1EAE502AA217}" destId="{52D256C9-614B-43E2-9FC5-578CEF96B820}" srcOrd="0" destOrd="0" presId="urn:microsoft.com/office/officeart/2005/8/layout/orgChart1"/>
    <dgm:cxn modelId="{C6724B85-D05F-49B5-8804-D591767AB521}" type="presParOf" srcId="{52D256C9-614B-43E2-9FC5-578CEF96B820}" destId="{E013B5F3-D1D8-485F-8003-5B9D6C499FEE}" srcOrd="0" destOrd="0" presId="urn:microsoft.com/office/officeart/2005/8/layout/orgChart1"/>
    <dgm:cxn modelId="{BA08BB5C-E117-4EC4-A442-C63086628D1A}" type="presParOf" srcId="{52D256C9-614B-43E2-9FC5-578CEF96B820}" destId="{DAA0219F-14BE-406B-8CCF-4462191262C8}" srcOrd="1" destOrd="0" presId="urn:microsoft.com/office/officeart/2005/8/layout/orgChart1"/>
    <dgm:cxn modelId="{4CA3684F-1AF8-48A4-93AF-37A0A4C80482}" type="presParOf" srcId="{9EAB1A5B-C43C-49CB-A023-1EAE502AA217}" destId="{AB4DF984-971D-4310-A822-78443278312D}" srcOrd="1" destOrd="0" presId="urn:microsoft.com/office/officeart/2005/8/layout/orgChart1"/>
    <dgm:cxn modelId="{EEFFE13C-33E7-4CD9-BCD4-8B1749763F79}" type="presParOf" srcId="{9EAB1A5B-C43C-49CB-A023-1EAE502AA217}" destId="{6DAC213F-F2D2-4999-B284-37759EE2D86B}" srcOrd="2" destOrd="0" presId="urn:microsoft.com/office/officeart/2005/8/layout/orgChart1"/>
    <dgm:cxn modelId="{874E1F7F-F075-4CC0-8761-4159165D4F13}" type="presParOf" srcId="{FDDD5A4E-FD07-4049-BF24-2663BEE193A2}" destId="{80C41BF2-4C42-4282-94FD-35FDB32FD7F3}" srcOrd="2" destOrd="0" presId="urn:microsoft.com/office/officeart/2005/8/layout/orgChart1"/>
    <dgm:cxn modelId="{441C2B4A-C55D-43FA-977F-56C96196EA3D}" type="presParOf" srcId="{FDDD5A4E-FD07-4049-BF24-2663BEE193A2}" destId="{39C74BBE-38C5-4BDA-A8B1-1C417D1203B7}" srcOrd="3" destOrd="0" presId="urn:microsoft.com/office/officeart/2005/8/layout/orgChart1"/>
    <dgm:cxn modelId="{820FCE29-2952-4A6E-848C-F298CB20C8FC}" type="presParOf" srcId="{39C74BBE-38C5-4BDA-A8B1-1C417D1203B7}" destId="{2D13A719-1BC0-4C72-8543-11B756BC9B80}" srcOrd="0" destOrd="0" presId="urn:microsoft.com/office/officeart/2005/8/layout/orgChart1"/>
    <dgm:cxn modelId="{CA6D078C-5823-4C02-A0E3-E2CAD4F84C13}" type="presParOf" srcId="{2D13A719-1BC0-4C72-8543-11B756BC9B80}" destId="{1006E981-6F41-4445-85BD-3273FBBBD496}" srcOrd="0" destOrd="0" presId="urn:microsoft.com/office/officeart/2005/8/layout/orgChart1"/>
    <dgm:cxn modelId="{87E95BBD-445B-43DF-9D56-4B27F9650994}" type="presParOf" srcId="{2D13A719-1BC0-4C72-8543-11B756BC9B80}" destId="{96403B4B-1823-4F85-8F68-CDE21DF78607}" srcOrd="1" destOrd="0" presId="urn:microsoft.com/office/officeart/2005/8/layout/orgChart1"/>
    <dgm:cxn modelId="{48179DDF-02C5-444C-95EF-FFC50229452E}" type="presParOf" srcId="{39C74BBE-38C5-4BDA-A8B1-1C417D1203B7}" destId="{25AD4D27-9856-4FD9-8BB2-61477A2A0CAB}" srcOrd="1" destOrd="0" presId="urn:microsoft.com/office/officeart/2005/8/layout/orgChart1"/>
    <dgm:cxn modelId="{8C7DAA6F-2120-4814-B933-80A14C2FCB00}" type="presParOf" srcId="{39C74BBE-38C5-4BDA-A8B1-1C417D1203B7}" destId="{10AC9C7F-EEC9-46BA-BD08-4FD13C0683E8}" srcOrd="2" destOrd="0" presId="urn:microsoft.com/office/officeart/2005/8/layout/orgChart1"/>
    <dgm:cxn modelId="{4F55CCD0-373B-4D4E-890A-6C18342E774B}" type="presParOf" srcId="{6DB1ABD9-6FC8-4763-BF69-AE27A09B8E42}" destId="{8F51BFC6-5511-496A-8574-F2CD8B2845AE}" srcOrd="2" destOrd="0" presId="urn:microsoft.com/office/officeart/2005/8/layout/orgChart1"/>
    <dgm:cxn modelId="{67A06427-1738-43BA-BE6F-3C3BFA0CECAA}" type="presParOf" srcId="{874D0966-4B27-42C4-B9F9-32CDC2D471AF}" destId="{93A7FEA1-AF6C-4C9A-A719-A31E543A78B7}" srcOrd="4" destOrd="0" presId="urn:microsoft.com/office/officeart/2005/8/layout/orgChart1"/>
    <dgm:cxn modelId="{8F6C462E-881C-45A5-9257-25E51686E0FA}" type="presParOf" srcId="{874D0966-4B27-42C4-B9F9-32CDC2D471AF}" destId="{A0C05D59-58FF-4257-A8C7-649962F9218E}" srcOrd="5" destOrd="0" presId="urn:microsoft.com/office/officeart/2005/8/layout/orgChart1"/>
    <dgm:cxn modelId="{B23AC4F2-AF0B-46B9-A6E1-E132B007FAFD}" type="presParOf" srcId="{A0C05D59-58FF-4257-A8C7-649962F9218E}" destId="{126D38FC-7B27-4F1E-A9E1-4D4669327A29}" srcOrd="0" destOrd="0" presId="urn:microsoft.com/office/officeart/2005/8/layout/orgChart1"/>
    <dgm:cxn modelId="{ADC3388D-53EB-4F15-8BC8-12AC72A8DD59}" type="presParOf" srcId="{126D38FC-7B27-4F1E-A9E1-4D4669327A29}" destId="{910859E0-1A77-46BD-AEDA-8FED1FBAF327}" srcOrd="0" destOrd="0" presId="urn:microsoft.com/office/officeart/2005/8/layout/orgChart1"/>
    <dgm:cxn modelId="{EFE70D8A-61BE-436B-B7DB-C7AC2F751ED5}" type="presParOf" srcId="{126D38FC-7B27-4F1E-A9E1-4D4669327A29}" destId="{000035E2-ECFE-4FD6-A62B-AE7ADD41B665}" srcOrd="1" destOrd="0" presId="urn:microsoft.com/office/officeart/2005/8/layout/orgChart1"/>
    <dgm:cxn modelId="{EFABF67C-1EB1-4C12-BC0E-F96CF8D4459C}" type="presParOf" srcId="{A0C05D59-58FF-4257-A8C7-649962F9218E}" destId="{57583C76-801D-4820-A639-FC558F93B99F}" srcOrd="1" destOrd="0" presId="urn:microsoft.com/office/officeart/2005/8/layout/orgChart1"/>
    <dgm:cxn modelId="{E22A3331-D766-42C5-A2C3-09C3BBBA2BA7}" type="presParOf" srcId="{A0C05D59-58FF-4257-A8C7-649962F9218E}" destId="{FAB8A683-1038-4252-86FF-DCEA7CB66655}" srcOrd="2" destOrd="0" presId="urn:microsoft.com/office/officeart/2005/8/layout/orgChart1"/>
    <dgm:cxn modelId="{A3401F26-20A7-46CA-98DD-D7D46A79F2E4}" type="presParOf" srcId="{FAB8A683-1038-4252-86FF-DCEA7CB66655}" destId="{6CE4EBAD-7076-4CD8-BA52-65FCB80F0779}" srcOrd="0" destOrd="0" presId="urn:microsoft.com/office/officeart/2005/8/layout/orgChart1"/>
    <dgm:cxn modelId="{C5B6874D-0106-4F9B-99E2-7A5556470757}" type="presParOf" srcId="{FAB8A683-1038-4252-86FF-DCEA7CB66655}" destId="{07EB7E04-5FA4-463C-BF5A-F0303576F163}" srcOrd="1" destOrd="0" presId="urn:microsoft.com/office/officeart/2005/8/layout/orgChart1"/>
    <dgm:cxn modelId="{257A8D15-79FD-43A9-B585-D1D64778FAB2}" type="presParOf" srcId="{07EB7E04-5FA4-463C-BF5A-F0303576F163}" destId="{4E1C306E-2842-4054-A617-0BDECBEF8FE7}" srcOrd="0" destOrd="0" presId="urn:microsoft.com/office/officeart/2005/8/layout/orgChart1"/>
    <dgm:cxn modelId="{4C41A01B-D5F0-4660-95D1-7A31C2A15CAA}" type="presParOf" srcId="{4E1C306E-2842-4054-A617-0BDECBEF8FE7}" destId="{0418F4DA-88F5-4807-9D66-FA09280B7B44}" srcOrd="0" destOrd="0" presId="urn:microsoft.com/office/officeart/2005/8/layout/orgChart1"/>
    <dgm:cxn modelId="{BC15F037-2358-4291-AB69-F491ACD819E5}" type="presParOf" srcId="{4E1C306E-2842-4054-A617-0BDECBEF8FE7}" destId="{8647FF2D-A183-4621-ADCF-19E50F53C9A5}" srcOrd="1" destOrd="0" presId="urn:microsoft.com/office/officeart/2005/8/layout/orgChart1"/>
    <dgm:cxn modelId="{3EC51E0C-DDCE-415D-B03B-EB29B0E7EF07}" type="presParOf" srcId="{07EB7E04-5FA4-463C-BF5A-F0303576F163}" destId="{D647BA1D-1DDB-4335-9C17-E79198BEEB2F}" srcOrd="1" destOrd="0" presId="urn:microsoft.com/office/officeart/2005/8/layout/orgChart1"/>
    <dgm:cxn modelId="{754E40D9-9C28-4F29-B248-E2500DE22E0E}" type="presParOf" srcId="{D647BA1D-1DDB-4335-9C17-E79198BEEB2F}" destId="{87788FD6-8A35-4FF6-BC40-F4CCBA2C1674}" srcOrd="0" destOrd="0" presId="urn:microsoft.com/office/officeart/2005/8/layout/orgChart1"/>
    <dgm:cxn modelId="{F1695070-6CA2-49EF-8CE1-4CB84B2BFC3F}" type="presParOf" srcId="{D647BA1D-1DDB-4335-9C17-E79198BEEB2F}" destId="{ECFB9BDC-1A69-48F3-A9C0-4D38CF0523A2}" srcOrd="1" destOrd="0" presId="urn:microsoft.com/office/officeart/2005/8/layout/orgChart1"/>
    <dgm:cxn modelId="{204F7B37-857B-4A06-802A-5C74EAF38CE0}" type="presParOf" srcId="{ECFB9BDC-1A69-48F3-A9C0-4D38CF0523A2}" destId="{4D65749C-F6C1-4CCD-9268-1A9EB5D2DC0C}" srcOrd="0" destOrd="0" presId="urn:microsoft.com/office/officeart/2005/8/layout/orgChart1"/>
    <dgm:cxn modelId="{5DED9B07-C70C-439F-9845-EB5003C3ABA7}" type="presParOf" srcId="{4D65749C-F6C1-4CCD-9268-1A9EB5D2DC0C}" destId="{AB5690DA-4AE6-435D-B33A-5835289A3514}" srcOrd="0" destOrd="0" presId="urn:microsoft.com/office/officeart/2005/8/layout/orgChart1"/>
    <dgm:cxn modelId="{0EF9FD09-A4BD-4F8D-AD8F-1ADAE9E0A2C3}" type="presParOf" srcId="{4D65749C-F6C1-4CCD-9268-1A9EB5D2DC0C}" destId="{EABAC110-5DF9-4A50-9A89-DEA02944DC6A}" srcOrd="1" destOrd="0" presId="urn:microsoft.com/office/officeart/2005/8/layout/orgChart1"/>
    <dgm:cxn modelId="{49C378D6-0C19-49B0-B4AA-648B8385247F}" type="presParOf" srcId="{ECFB9BDC-1A69-48F3-A9C0-4D38CF0523A2}" destId="{323379AA-FF06-44E6-B68A-C1A8E3905B6A}" srcOrd="1" destOrd="0" presId="urn:microsoft.com/office/officeart/2005/8/layout/orgChart1"/>
    <dgm:cxn modelId="{6AD4E62F-7B76-4F79-AFA0-66BA7D046741}" type="presParOf" srcId="{ECFB9BDC-1A69-48F3-A9C0-4D38CF0523A2}" destId="{307DF897-C62B-443B-A171-601849ADE285}" srcOrd="2" destOrd="0" presId="urn:microsoft.com/office/officeart/2005/8/layout/orgChart1"/>
    <dgm:cxn modelId="{3558FB8B-7145-4715-BCEF-22A3BE33BF78}" type="presParOf" srcId="{07EB7E04-5FA4-463C-BF5A-F0303576F163}" destId="{D8F63BEA-8706-4281-9840-DBE1A0F103E5}" srcOrd="2" destOrd="0" presId="urn:microsoft.com/office/officeart/2005/8/layout/orgChart1"/>
    <dgm:cxn modelId="{CF0867B2-771D-42B7-A36D-AD8369E4DA88}" type="presParOf" srcId="{FAB8A683-1038-4252-86FF-DCEA7CB66655}" destId="{F73386DB-C1BA-49C7-B77F-D44A278FAF06}" srcOrd="2" destOrd="0" presId="urn:microsoft.com/office/officeart/2005/8/layout/orgChart1"/>
    <dgm:cxn modelId="{61D9E45D-A792-4554-9367-AB4B9074AA24}" type="presParOf" srcId="{FAB8A683-1038-4252-86FF-DCEA7CB66655}" destId="{FA820AD7-FE5B-4979-B47A-CA2AC141D3ED}" srcOrd="3" destOrd="0" presId="urn:microsoft.com/office/officeart/2005/8/layout/orgChart1"/>
    <dgm:cxn modelId="{AFA85118-5AC9-4CED-89B0-4F561C2F8AA3}" type="presParOf" srcId="{FA820AD7-FE5B-4979-B47A-CA2AC141D3ED}" destId="{8FC838D6-2E35-4F40-B9BA-76D8F05E6244}" srcOrd="0" destOrd="0" presId="urn:microsoft.com/office/officeart/2005/8/layout/orgChart1"/>
    <dgm:cxn modelId="{D1F286CC-FE02-427C-A886-0DDCD014D438}" type="presParOf" srcId="{8FC838D6-2E35-4F40-B9BA-76D8F05E6244}" destId="{3296E1F8-F590-4761-99BC-E6DA381135CF}" srcOrd="0" destOrd="0" presId="urn:microsoft.com/office/officeart/2005/8/layout/orgChart1"/>
    <dgm:cxn modelId="{86962255-26EE-4D60-B6B4-7D290F5FE7BC}" type="presParOf" srcId="{8FC838D6-2E35-4F40-B9BA-76D8F05E6244}" destId="{232EA0F8-2D12-4CEA-9DE2-879B90E0E267}" srcOrd="1" destOrd="0" presId="urn:microsoft.com/office/officeart/2005/8/layout/orgChart1"/>
    <dgm:cxn modelId="{468C5767-22A4-4DD2-83DF-480B5F1CEB60}" type="presParOf" srcId="{FA820AD7-FE5B-4979-B47A-CA2AC141D3ED}" destId="{431D1205-9BD4-4A36-8AE1-D2A441329E93}" srcOrd="1" destOrd="0" presId="urn:microsoft.com/office/officeart/2005/8/layout/orgChart1"/>
    <dgm:cxn modelId="{650451BC-E57E-4125-89FF-1424246370A1}" type="presParOf" srcId="{FA820AD7-FE5B-4979-B47A-CA2AC141D3ED}" destId="{17B6084E-D10A-472A-A2B2-5A5893F60A68}" srcOrd="2" destOrd="0" presId="urn:microsoft.com/office/officeart/2005/8/layout/orgChart1"/>
    <dgm:cxn modelId="{DFA19450-C8D0-4878-91B1-ED1B6CB5794F}" type="presParOf" srcId="{E8223C0A-EE53-4365-B810-28E1290E0B33}" destId="{C838BDE0-88E0-45FA-A3FB-1CAE887487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57A246-B1CC-4BB1-BEE7-ACD6A5D7755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B37EB491-CD9E-4D73-B6B9-E984128ACD13}">
      <dgm:prSet phldrT="[Texto]"/>
      <dgm:spPr>
        <a:solidFill>
          <a:schemeClr val="tx2"/>
        </a:solidFill>
      </dgm:spPr>
      <dgm:t>
        <a:bodyPr/>
        <a:lstStyle/>
        <a:p>
          <a:r>
            <a:rPr lang="es-EC" dirty="0" smtClean="0">
              <a:solidFill>
                <a:schemeClr val="bg1"/>
              </a:solidFill>
            </a:rPr>
            <a:t>CARGA FISCAL – TAX MIX</a:t>
          </a:r>
          <a:endParaRPr lang="es-EC" dirty="0">
            <a:solidFill>
              <a:schemeClr val="bg1"/>
            </a:solidFill>
          </a:endParaRPr>
        </a:p>
      </dgm:t>
    </dgm:pt>
    <dgm:pt modelId="{C5F8BD75-5A75-4E2D-B709-DFC8A6C38024}" type="parTrans" cxnId="{34869241-CD8D-4B28-86DA-BB58C43FB9B9}">
      <dgm:prSet/>
      <dgm:spPr/>
      <dgm:t>
        <a:bodyPr/>
        <a:lstStyle/>
        <a:p>
          <a:endParaRPr lang="es-EC"/>
        </a:p>
      </dgm:t>
    </dgm:pt>
    <dgm:pt modelId="{9DCA5B13-05F6-4B69-9D34-A169AF64168E}" type="sibTrans" cxnId="{34869241-CD8D-4B28-86DA-BB58C43FB9B9}">
      <dgm:prSet/>
      <dgm:spPr/>
      <dgm:t>
        <a:bodyPr/>
        <a:lstStyle/>
        <a:p>
          <a:endParaRPr lang="es-EC"/>
        </a:p>
      </dgm:t>
    </dgm:pt>
    <dgm:pt modelId="{800897CE-71EE-4C0F-B1F0-00C87BF7E548}">
      <dgm:prSet phldrT="[Texto]"/>
      <dgm:spPr>
        <a:solidFill>
          <a:schemeClr val="tx1">
            <a:lumMod val="95000"/>
          </a:schemeClr>
        </a:solidFill>
        <a:ln>
          <a:solidFill>
            <a:schemeClr val="tx2"/>
          </a:solidFill>
        </a:ln>
      </dgm:spPr>
      <dgm:t>
        <a:bodyPr/>
        <a:lstStyle/>
        <a:p>
          <a:r>
            <a:rPr lang="es-EC" b="1" dirty="0" smtClean="0">
              <a:ln>
                <a:noFill/>
              </a:ln>
              <a:solidFill>
                <a:schemeClr val="tx1"/>
              </a:solidFill>
              <a:hlinkClick xmlns:r="http://schemas.openxmlformats.org/officeDocument/2006/relationships" r:id="rId1" action="ppaction://hlinksldjump"/>
            </a:rPr>
            <a:t>PRESIÓN TRIBUTARIA</a:t>
          </a:r>
          <a:endParaRPr lang="es-EC" b="1" dirty="0">
            <a:ln>
              <a:noFill/>
            </a:ln>
            <a:solidFill>
              <a:schemeClr val="tx1"/>
            </a:solidFill>
          </a:endParaRPr>
        </a:p>
      </dgm:t>
    </dgm:pt>
    <dgm:pt modelId="{E3AA5CD8-A766-4C14-9A35-368B0D548707}" type="parTrans" cxnId="{659466AC-5182-4EA5-99C3-5A266B0AC7DC}">
      <dgm:prSet/>
      <dgm:spPr>
        <a:ln>
          <a:solidFill>
            <a:schemeClr val="tx2"/>
          </a:solidFill>
        </a:ln>
      </dgm:spPr>
      <dgm:t>
        <a:bodyPr/>
        <a:lstStyle/>
        <a:p>
          <a:endParaRPr lang="es-EC"/>
        </a:p>
      </dgm:t>
    </dgm:pt>
    <dgm:pt modelId="{D4D9AA2D-7CB9-4A5A-B18A-B70549FC8901}" type="sibTrans" cxnId="{659466AC-5182-4EA5-99C3-5A266B0AC7DC}">
      <dgm:prSet/>
      <dgm:spPr/>
      <dgm:t>
        <a:bodyPr/>
        <a:lstStyle/>
        <a:p>
          <a:endParaRPr lang="es-EC"/>
        </a:p>
      </dgm:t>
    </dgm:pt>
    <dgm:pt modelId="{59F205B1-A457-44DF-B0D8-7B6A5062E383}">
      <dgm:prSet phldrT="[Texto]"/>
      <dgm:spPr>
        <a:solidFill>
          <a:schemeClr val="tx1">
            <a:lumMod val="95000"/>
          </a:schemeClr>
        </a:solidFill>
        <a:ln>
          <a:solidFill>
            <a:schemeClr val="tx2"/>
          </a:solidFill>
        </a:ln>
      </dgm:spPr>
      <dgm:t>
        <a:bodyPr/>
        <a:lstStyle/>
        <a:p>
          <a:r>
            <a:rPr lang="es-EC" b="1" dirty="0" smtClean="0">
              <a:solidFill>
                <a:schemeClr val="tx1"/>
              </a:solidFill>
              <a:hlinkClick xmlns:r="http://schemas.openxmlformats.org/officeDocument/2006/relationships" r:id="rId2" action="ppaction://hlinksldjump"/>
            </a:rPr>
            <a:t>ESTRUCTURA TRIBUTARIA</a:t>
          </a:r>
          <a:endParaRPr lang="es-EC" b="1" dirty="0">
            <a:solidFill>
              <a:schemeClr val="tx1"/>
            </a:solidFill>
          </a:endParaRPr>
        </a:p>
      </dgm:t>
    </dgm:pt>
    <dgm:pt modelId="{ED6C013C-8DFB-4A2B-8014-9672F4A0C366}" type="parTrans" cxnId="{A15CDED0-4C77-4610-B433-6FA0F12FECD4}">
      <dgm:prSet/>
      <dgm:spPr>
        <a:ln>
          <a:solidFill>
            <a:schemeClr val="tx2"/>
          </a:solidFill>
        </a:ln>
      </dgm:spPr>
      <dgm:t>
        <a:bodyPr/>
        <a:lstStyle/>
        <a:p>
          <a:endParaRPr lang="es-EC"/>
        </a:p>
      </dgm:t>
    </dgm:pt>
    <dgm:pt modelId="{88E73B2B-1FDF-42F0-AAC4-19A6F08B9BC0}" type="sibTrans" cxnId="{A15CDED0-4C77-4610-B433-6FA0F12FECD4}">
      <dgm:prSet/>
      <dgm:spPr/>
      <dgm:t>
        <a:bodyPr/>
        <a:lstStyle/>
        <a:p>
          <a:endParaRPr lang="es-EC"/>
        </a:p>
      </dgm:t>
    </dgm:pt>
    <dgm:pt modelId="{9E11EC99-4223-4D9C-B783-2FBC24B093D1}">
      <dgm:prSet/>
      <dgm:spPr>
        <a:solidFill>
          <a:schemeClr val="tx2"/>
        </a:solidFill>
        <a:ln>
          <a:solidFill>
            <a:schemeClr val="tx2"/>
          </a:solidFill>
        </a:ln>
      </dgm:spPr>
      <dgm:t>
        <a:bodyPr/>
        <a:lstStyle/>
        <a:p>
          <a:r>
            <a:rPr lang="es-EC" b="1" dirty="0" smtClean="0">
              <a:hlinkClick xmlns:r="http://schemas.openxmlformats.org/officeDocument/2006/relationships" r:id="rId3" action="ppaction://hlinksldjump"/>
            </a:rPr>
            <a:t>SISTEMA TRIBUTARIO</a:t>
          </a:r>
          <a:endParaRPr lang="es-EC" b="1" dirty="0"/>
        </a:p>
      </dgm:t>
    </dgm:pt>
    <dgm:pt modelId="{A179ABA8-22EC-4754-8BE8-3CFA515CE4E5}" type="parTrans" cxnId="{516DF1FB-DE0E-47B9-A0BD-0158BD2E4F9B}">
      <dgm:prSet/>
      <dgm:spPr>
        <a:ln>
          <a:solidFill>
            <a:schemeClr val="tx2"/>
          </a:solidFill>
        </a:ln>
      </dgm:spPr>
      <dgm:t>
        <a:bodyPr/>
        <a:lstStyle/>
        <a:p>
          <a:endParaRPr lang="es-EC"/>
        </a:p>
      </dgm:t>
    </dgm:pt>
    <dgm:pt modelId="{A1D29FE9-513B-4B3A-A167-A889E98E2E63}" type="sibTrans" cxnId="{516DF1FB-DE0E-47B9-A0BD-0158BD2E4F9B}">
      <dgm:prSet/>
      <dgm:spPr/>
      <dgm:t>
        <a:bodyPr/>
        <a:lstStyle/>
        <a:p>
          <a:endParaRPr lang="es-EC"/>
        </a:p>
      </dgm:t>
    </dgm:pt>
    <dgm:pt modelId="{0C1D7B8C-F011-4E6D-9E20-E7DD1A20DC2D}">
      <dgm:prSet/>
      <dgm:spPr>
        <a:solidFill>
          <a:schemeClr val="bg1">
            <a:lumMod val="85000"/>
            <a:lumOff val="15000"/>
          </a:schemeClr>
        </a:solidFill>
        <a:ln>
          <a:solidFill>
            <a:schemeClr val="tx2"/>
          </a:solidFill>
        </a:ln>
      </dgm:spPr>
      <dgm:t>
        <a:bodyPr/>
        <a:lstStyle/>
        <a:p>
          <a:r>
            <a:rPr lang="es-EC" dirty="0" smtClean="0"/>
            <a:t>IMPOSICIÓN DIRECTA</a:t>
          </a:r>
          <a:endParaRPr lang="es-EC" dirty="0"/>
        </a:p>
      </dgm:t>
    </dgm:pt>
    <dgm:pt modelId="{C4860311-7BB0-45A2-AE5F-96731B046319}" type="parTrans" cxnId="{701AE919-C57C-49F6-96F2-86092331293F}">
      <dgm:prSet/>
      <dgm:spPr>
        <a:ln>
          <a:solidFill>
            <a:schemeClr val="tx2"/>
          </a:solidFill>
        </a:ln>
      </dgm:spPr>
      <dgm:t>
        <a:bodyPr/>
        <a:lstStyle/>
        <a:p>
          <a:endParaRPr lang="es-EC"/>
        </a:p>
      </dgm:t>
    </dgm:pt>
    <dgm:pt modelId="{B007A252-9D80-43D6-A41C-1326B69F0533}" type="sibTrans" cxnId="{701AE919-C57C-49F6-96F2-86092331293F}">
      <dgm:prSet/>
      <dgm:spPr/>
      <dgm:t>
        <a:bodyPr/>
        <a:lstStyle/>
        <a:p>
          <a:endParaRPr lang="es-EC"/>
        </a:p>
      </dgm:t>
    </dgm:pt>
    <dgm:pt modelId="{84D1AE6F-25E4-45BE-8B10-9B02F9727BA2}">
      <dgm:prSet/>
      <dgm:spPr>
        <a:solidFill>
          <a:schemeClr val="bg1">
            <a:lumMod val="85000"/>
            <a:lumOff val="15000"/>
          </a:schemeClr>
        </a:solidFill>
        <a:ln>
          <a:solidFill>
            <a:schemeClr val="tx2"/>
          </a:solidFill>
        </a:ln>
      </dgm:spPr>
      <dgm:t>
        <a:bodyPr/>
        <a:lstStyle/>
        <a:p>
          <a:r>
            <a:rPr lang="es-EC" dirty="0" smtClean="0"/>
            <a:t>IMPOSICIÓN INDIRECTA</a:t>
          </a:r>
          <a:endParaRPr lang="es-EC" dirty="0"/>
        </a:p>
      </dgm:t>
    </dgm:pt>
    <dgm:pt modelId="{7077DC07-A08B-4D8C-A5C8-D75F3AB195F9}" type="parTrans" cxnId="{A08D4AE6-6736-46B8-9FA0-BDE2B8043843}">
      <dgm:prSet/>
      <dgm:spPr>
        <a:ln>
          <a:solidFill>
            <a:schemeClr val="tx2"/>
          </a:solidFill>
        </a:ln>
      </dgm:spPr>
      <dgm:t>
        <a:bodyPr/>
        <a:lstStyle/>
        <a:p>
          <a:endParaRPr lang="es-EC"/>
        </a:p>
      </dgm:t>
    </dgm:pt>
    <dgm:pt modelId="{180579EA-EA62-4118-9776-B36D97378BFD}" type="sibTrans" cxnId="{A08D4AE6-6736-46B8-9FA0-BDE2B8043843}">
      <dgm:prSet/>
      <dgm:spPr/>
      <dgm:t>
        <a:bodyPr/>
        <a:lstStyle/>
        <a:p>
          <a:endParaRPr lang="es-EC"/>
        </a:p>
      </dgm:t>
    </dgm:pt>
    <dgm:pt modelId="{C23ECA48-081A-4933-BA6B-4159C8DC900D}" type="pres">
      <dgm:prSet presAssocID="{2B57A246-B1CC-4BB1-BEE7-ACD6A5D7755B}" presName="Name0" presStyleCnt="0">
        <dgm:presLayoutVars>
          <dgm:chPref val="1"/>
          <dgm:dir/>
          <dgm:animOne val="branch"/>
          <dgm:animLvl val="lvl"/>
          <dgm:resizeHandles val="exact"/>
        </dgm:presLayoutVars>
      </dgm:prSet>
      <dgm:spPr/>
      <dgm:t>
        <a:bodyPr/>
        <a:lstStyle/>
        <a:p>
          <a:endParaRPr lang="es-EC"/>
        </a:p>
      </dgm:t>
    </dgm:pt>
    <dgm:pt modelId="{77F8F2AB-A7A1-4880-9D6E-88926F4B4634}" type="pres">
      <dgm:prSet presAssocID="{B37EB491-CD9E-4D73-B6B9-E984128ACD13}" presName="root1" presStyleCnt="0"/>
      <dgm:spPr/>
    </dgm:pt>
    <dgm:pt modelId="{51059CAF-3DD7-41EE-ABBD-924AD46171C0}" type="pres">
      <dgm:prSet presAssocID="{B37EB491-CD9E-4D73-B6B9-E984128ACD13}" presName="LevelOneTextNode" presStyleLbl="node0" presStyleIdx="0" presStyleCnt="1">
        <dgm:presLayoutVars>
          <dgm:chPref val="3"/>
        </dgm:presLayoutVars>
      </dgm:prSet>
      <dgm:spPr/>
      <dgm:t>
        <a:bodyPr/>
        <a:lstStyle/>
        <a:p>
          <a:endParaRPr lang="es-EC"/>
        </a:p>
      </dgm:t>
    </dgm:pt>
    <dgm:pt modelId="{A263EFBC-066A-4BAF-A1C0-ECC4E9F1C7EA}" type="pres">
      <dgm:prSet presAssocID="{B37EB491-CD9E-4D73-B6B9-E984128ACD13}" presName="level2hierChild" presStyleCnt="0"/>
      <dgm:spPr/>
    </dgm:pt>
    <dgm:pt modelId="{440D1FF5-86C4-4289-B502-07D84B89A21E}" type="pres">
      <dgm:prSet presAssocID="{E3AA5CD8-A766-4C14-9A35-368B0D548707}" presName="conn2-1" presStyleLbl="parChTrans1D2" presStyleIdx="0" presStyleCnt="2"/>
      <dgm:spPr/>
      <dgm:t>
        <a:bodyPr/>
        <a:lstStyle/>
        <a:p>
          <a:endParaRPr lang="es-EC"/>
        </a:p>
      </dgm:t>
    </dgm:pt>
    <dgm:pt modelId="{078D45E9-C09F-4491-8387-2E5CAEB1BD81}" type="pres">
      <dgm:prSet presAssocID="{E3AA5CD8-A766-4C14-9A35-368B0D548707}" presName="connTx" presStyleLbl="parChTrans1D2" presStyleIdx="0" presStyleCnt="2"/>
      <dgm:spPr/>
      <dgm:t>
        <a:bodyPr/>
        <a:lstStyle/>
        <a:p>
          <a:endParaRPr lang="es-EC"/>
        </a:p>
      </dgm:t>
    </dgm:pt>
    <dgm:pt modelId="{20D210A5-8763-409B-B308-9F8DC749B025}" type="pres">
      <dgm:prSet presAssocID="{800897CE-71EE-4C0F-B1F0-00C87BF7E548}" presName="root2" presStyleCnt="0"/>
      <dgm:spPr/>
    </dgm:pt>
    <dgm:pt modelId="{8817501C-9121-4568-85D9-453417065F38}" type="pres">
      <dgm:prSet presAssocID="{800897CE-71EE-4C0F-B1F0-00C87BF7E548}" presName="LevelTwoTextNode" presStyleLbl="node2" presStyleIdx="0" presStyleCnt="2">
        <dgm:presLayoutVars>
          <dgm:chPref val="3"/>
        </dgm:presLayoutVars>
      </dgm:prSet>
      <dgm:spPr/>
      <dgm:t>
        <a:bodyPr/>
        <a:lstStyle/>
        <a:p>
          <a:endParaRPr lang="es-EC"/>
        </a:p>
      </dgm:t>
    </dgm:pt>
    <dgm:pt modelId="{74EE67F7-7C2A-47D9-9DD0-4EC03C3506B9}" type="pres">
      <dgm:prSet presAssocID="{800897CE-71EE-4C0F-B1F0-00C87BF7E548}" presName="level3hierChild" presStyleCnt="0"/>
      <dgm:spPr/>
    </dgm:pt>
    <dgm:pt modelId="{F49F4811-DCB5-4F20-8F1A-AF519CF5B6C2}" type="pres">
      <dgm:prSet presAssocID="{ED6C013C-8DFB-4A2B-8014-9672F4A0C366}" presName="conn2-1" presStyleLbl="parChTrans1D2" presStyleIdx="1" presStyleCnt="2"/>
      <dgm:spPr/>
      <dgm:t>
        <a:bodyPr/>
        <a:lstStyle/>
        <a:p>
          <a:endParaRPr lang="es-EC"/>
        </a:p>
      </dgm:t>
    </dgm:pt>
    <dgm:pt modelId="{C60A3D30-A044-4E00-A28F-303701275468}" type="pres">
      <dgm:prSet presAssocID="{ED6C013C-8DFB-4A2B-8014-9672F4A0C366}" presName="connTx" presStyleLbl="parChTrans1D2" presStyleIdx="1" presStyleCnt="2"/>
      <dgm:spPr/>
      <dgm:t>
        <a:bodyPr/>
        <a:lstStyle/>
        <a:p>
          <a:endParaRPr lang="es-EC"/>
        </a:p>
      </dgm:t>
    </dgm:pt>
    <dgm:pt modelId="{5ACA87B9-08A5-4255-8E7B-D80809925B8C}" type="pres">
      <dgm:prSet presAssocID="{59F205B1-A457-44DF-B0D8-7B6A5062E383}" presName="root2" presStyleCnt="0"/>
      <dgm:spPr/>
    </dgm:pt>
    <dgm:pt modelId="{8A77B9EF-2499-4B55-8506-16CB365CECA8}" type="pres">
      <dgm:prSet presAssocID="{59F205B1-A457-44DF-B0D8-7B6A5062E383}" presName="LevelTwoTextNode" presStyleLbl="node2" presStyleIdx="1" presStyleCnt="2">
        <dgm:presLayoutVars>
          <dgm:chPref val="3"/>
        </dgm:presLayoutVars>
      </dgm:prSet>
      <dgm:spPr/>
      <dgm:t>
        <a:bodyPr/>
        <a:lstStyle/>
        <a:p>
          <a:endParaRPr lang="es-EC"/>
        </a:p>
      </dgm:t>
    </dgm:pt>
    <dgm:pt modelId="{972F325C-FE65-4DE6-9FED-0C1860A6536D}" type="pres">
      <dgm:prSet presAssocID="{59F205B1-A457-44DF-B0D8-7B6A5062E383}" presName="level3hierChild" presStyleCnt="0"/>
      <dgm:spPr/>
    </dgm:pt>
    <dgm:pt modelId="{146A46AA-E4C4-4EDE-8333-05E01F3DD7F7}" type="pres">
      <dgm:prSet presAssocID="{A179ABA8-22EC-4754-8BE8-3CFA515CE4E5}" presName="conn2-1" presStyleLbl="parChTrans1D3" presStyleIdx="0" presStyleCnt="1"/>
      <dgm:spPr/>
      <dgm:t>
        <a:bodyPr/>
        <a:lstStyle/>
        <a:p>
          <a:endParaRPr lang="es-EC"/>
        </a:p>
      </dgm:t>
    </dgm:pt>
    <dgm:pt modelId="{1211943E-A497-44F6-A937-906142B45684}" type="pres">
      <dgm:prSet presAssocID="{A179ABA8-22EC-4754-8BE8-3CFA515CE4E5}" presName="connTx" presStyleLbl="parChTrans1D3" presStyleIdx="0" presStyleCnt="1"/>
      <dgm:spPr/>
      <dgm:t>
        <a:bodyPr/>
        <a:lstStyle/>
        <a:p>
          <a:endParaRPr lang="es-EC"/>
        </a:p>
      </dgm:t>
    </dgm:pt>
    <dgm:pt modelId="{AD132600-24F1-41CE-821A-C44BCEE9AC98}" type="pres">
      <dgm:prSet presAssocID="{9E11EC99-4223-4D9C-B783-2FBC24B093D1}" presName="root2" presStyleCnt="0"/>
      <dgm:spPr/>
    </dgm:pt>
    <dgm:pt modelId="{14F3F818-C15F-4BCC-B4A1-D9CE61F0A580}" type="pres">
      <dgm:prSet presAssocID="{9E11EC99-4223-4D9C-B783-2FBC24B093D1}" presName="LevelTwoTextNode" presStyleLbl="node3" presStyleIdx="0" presStyleCnt="1">
        <dgm:presLayoutVars>
          <dgm:chPref val="3"/>
        </dgm:presLayoutVars>
      </dgm:prSet>
      <dgm:spPr/>
      <dgm:t>
        <a:bodyPr/>
        <a:lstStyle/>
        <a:p>
          <a:endParaRPr lang="es-EC"/>
        </a:p>
      </dgm:t>
    </dgm:pt>
    <dgm:pt modelId="{10D1AF01-B04B-4E84-8735-B876243CB08C}" type="pres">
      <dgm:prSet presAssocID="{9E11EC99-4223-4D9C-B783-2FBC24B093D1}" presName="level3hierChild" presStyleCnt="0"/>
      <dgm:spPr/>
    </dgm:pt>
    <dgm:pt modelId="{0A554832-F493-48E3-A779-65B8C9CD313D}" type="pres">
      <dgm:prSet presAssocID="{C4860311-7BB0-45A2-AE5F-96731B046319}" presName="conn2-1" presStyleLbl="parChTrans1D4" presStyleIdx="0" presStyleCnt="2"/>
      <dgm:spPr/>
      <dgm:t>
        <a:bodyPr/>
        <a:lstStyle/>
        <a:p>
          <a:endParaRPr lang="es-EC"/>
        </a:p>
      </dgm:t>
    </dgm:pt>
    <dgm:pt modelId="{D0914B0B-1819-4ECE-9700-DFDDA8776EC3}" type="pres">
      <dgm:prSet presAssocID="{C4860311-7BB0-45A2-AE5F-96731B046319}" presName="connTx" presStyleLbl="parChTrans1D4" presStyleIdx="0" presStyleCnt="2"/>
      <dgm:spPr/>
      <dgm:t>
        <a:bodyPr/>
        <a:lstStyle/>
        <a:p>
          <a:endParaRPr lang="es-EC"/>
        </a:p>
      </dgm:t>
    </dgm:pt>
    <dgm:pt modelId="{A74FB97F-F929-4DD8-8B62-22D7199B71CA}" type="pres">
      <dgm:prSet presAssocID="{0C1D7B8C-F011-4E6D-9E20-E7DD1A20DC2D}" presName="root2" presStyleCnt="0"/>
      <dgm:spPr/>
    </dgm:pt>
    <dgm:pt modelId="{456CBC6E-28C0-42D2-B9B6-3F26781ACCBA}" type="pres">
      <dgm:prSet presAssocID="{0C1D7B8C-F011-4E6D-9E20-E7DD1A20DC2D}" presName="LevelTwoTextNode" presStyleLbl="node4" presStyleIdx="0" presStyleCnt="2">
        <dgm:presLayoutVars>
          <dgm:chPref val="3"/>
        </dgm:presLayoutVars>
      </dgm:prSet>
      <dgm:spPr/>
      <dgm:t>
        <a:bodyPr/>
        <a:lstStyle/>
        <a:p>
          <a:endParaRPr lang="es-EC"/>
        </a:p>
      </dgm:t>
    </dgm:pt>
    <dgm:pt modelId="{E6B26405-78AF-4B1B-AE23-29351B2C2451}" type="pres">
      <dgm:prSet presAssocID="{0C1D7B8C-F011-4E6D-9E20-E7DD1A20DC2D}" presName="level3hierChild" presStyleCnt="0"/>
      <dgm:spPr/>
    </dgm:pt>
    <dgm:pt modelId="{30E6D4F5-44D2-4563-9F95-8DF640311B80}" type="pres">
      <dgm:prSet presAssocID="{7077DC07-A08B-4D8C-A5C8-D75F3AB195F9}" presName="conn2-1" presStyleLbl="parChTrans1D4" presStyleIdx="1" presStyleCnt="2"/>
      <dgm:spPr/>
      <dgm:t>
        <a:bodyPr/>
        <a:lstStyle/>
        <a:p>
          <a:endParaRPr lang="es-EC"/>
        </a:p>
      </dgm:t>
    </dgm:pt>
    <dgm:pt modelId="{D33654FB-E418-4943-BDFC-275D131E5A2A}" type="pres">
      <dgm:prSet presAssocID="{7077DC07-A08B-4D8C-A5C8-D75F3AB195F9}" presName="connTx" presStyleLbl="parChTrans1D4" presStyleIdx="1" presStyleCnt="2"/>
      <dgm:spPr/>
      <dgm:t>
        <a:bodyPr/>
        <a:lstStyle/>
        <a:p>
          <a:endParaRPr lang="es-EC"/>
        </a:p>
      </dgm:t>
    </dgm:pt>
    <dgm:pt modelId="{C2BE69A3-9C7A-4641-B7BD-F95AAF39BFB7}" type="pres">
      <dgm:prSet presAssocID="{84D1AE6F-25E4-45BE-8B10-9B02F9727BA2}" presName="root2" presStyleCnt="0"/>
      <dgm:spPr/>
    </dgm:pt>
    <dgm:pt modelId="{EE769FAB-0EA5-405A-A433-61B470F07A9F}" type="pres">
      <dgm:prSet presAssocID="{84D1AE6F-25E4-45BE-8B10-9B02F9727BA2}" presName="LevelTwoTextNode" presStyleLbl="node4" presStyleIdx="1" presStyleCnt="2">
        <dgm:presLayoutVars>
          <dgm:chPref val="3"/>
        </dgm:presLayoutVars>
      </dgm:prSet>
      <dgm:spPr/>
      <dgm:t>
        <a:bodyPr/>
        <a:lstStyle/>
        <a:p>
          <a:endParaRPr lang="es-EC"/>
        </a:p>
      </dgm:t>
    </dgm:pt>
    <dgm:pt modelId="{CEEA75B2-D489-43E1-9ED1-814DF87A237F}" type="pres">
      <dgm:prSet presAssocID="{84D1AE6F-25E4-45BE-8B10-9B02F9727BA2}" presName="level3hierChild" presStyleCnt="0"/>
      <dgm:spPr/>
    </dgm:pt>
  </dgm:ptLst>
  <dgm:cxnLst>
    <dgm:cxn modelId="{66C72BE6-A675-46BC-8A75-C92B7370954E}" type="presOf" srcId="{B37EB491-CD9E-4D73-B6B9-E984128ACD13}" destId="{51059CAF-3DD7-41EE-ABBD-924AD46171C0}" srcOrd="0" destOrd="0" presId="urn:microsoft.com/office/officeart/2008/layout/HorizontalMultiLevelHierarchy"/>
    <dgm:cxn modelId="{872E8131-C39B-413A-B5C5-BA4C0760DE33}" type="presOf" srcId="{A179ABA8-22EC-4754-8BE8-3CFA515CE4E5}" destId="{1211943E-A497-44F6-A937-906142B45684}" srcOrd="1" destOrd="0" presId="urn:microsoft.com/office/officeart/2008/layout/HorizontalMultiLevelHierarchy"/>
    <dgm:cxn modelId="{701AE919-C57C-49F6-96F2-86092331293F}" srcId="{9E11EC99-4223-4D9C-B783-2FBC24B093D1}" destId="{0C1D7B8C-F011-4E6D-9E20-E7DD1A20DC2D}" srcOrd="0" destOrd="0" parTransId="{C4860311-7BB0-45A2-AE5F-96731B046319}" sibTransId="{B007A252-9D80-43D6-A41C-1326B69F0533}"/>
    <dgm:cxn modelId="{0923AF59-15EA-4611-A5F9-665FAA67DD97}" type="presOf" srcId="{7077DC07-A08B-4D8C-A5C8-D75F3AB195F9}" destId="{30E6D4F5-44D2-4563-9F95-8DF640311B80}" srcOrd="0" destOrd="0" presId="urn:microsoft.com/office/officeart/2008/layout/HorizontalMultiLevelHierarchy"/>
    <dgm:cxn modelId="{9A204F06-E7EA-44F0-8570-0677B6BA1670}" type="presOf" srcId="{E3AA5CD8-A766-4C14-9A35-368B0D548707}" destId="{078D45E9-C09F-4491-8387-2E5CAEB1BD81}" srcOrd="1" destOrd="0" presId="urn:microsoft.com/office/officeart/2008/layout/HorizontalMultiLevelHierarchy"/>
    <dgm:cxn modelId="{EF0FA6BF-4AB7-4690-8C20-0C32376A8171}" type="presOf" srcId="{0C1D7B8C-F011-4E6D-9E20-E7DD1A20DC2D}" destId="{456CBC6E-28C0-42D2-B9B6-3F26781ACCBA}" srcOrd="0" destOrd="0" presId="urn:microsoft.com/office/officeart/2008/layout/HorizontalMultiLevelHierarchy"/>
    <dgm:cxn modelId="{F155D4A6-67D0-49EB-83DC-B3CE8D572F06}" type="presOf" srcId="{C4860311-7BB0-45A2-AE5F-96731B046319}" destId="{0A554832-F493-48E3-A779-65B8C9CD313D}" srcOrd="0" destOrd="0" presId="urn:microsoft.com/office/officeart/2008/layout/HorizontalMultiLevelHierarchy"/>
    <dgm:cxn modelId="{C074808A-CA80-47F8-A0F5-B2DDEAC2BE8A}" type="presOf" srcId="{2B57A246-B1CC-4BB1-BEE7-ACD6A5D7755B}" destId="{C23ECA48-081A-4933-BA6B-4159C8DC900D}" srcOrd="0" destOrd="0" presId="urn:microsoft.com/office/officeart/2008/layout/HorizontalMultiLevelHierarchy"/>
    <dgm:cxn modelId="{0D6142FC-556D-44BC-A54A-61B465AD49D9}" type="presOf" srcId="{84D1AE6F-25E4-45BE-8B10-9B02F9727BA2}" destId="{EE769FAB-0EA5-405A-A433-61B470F07A9F}" srcOrd="0" destOrd="0" presId="urn:microsoft.com/office/officeart/2008/layout/HorizontalMultiLevelHierarchy"/>
    <dgm:cxn modelId="{516DF1FB-DE0E-47B9-A0BD-0158BD2E4F9B}" srcId="{59F205B1-A457-44DF-B0D8-7B6A5062E383}" destId="{9E11EC99-4223-4D9C-B783-2FBC24B093D1}" srcOrd="0" destOrd="0" parTransId="{A179ABA8-22EC-4754-8BE8-3CFA515CE4E5}" sibTransId="{A1D29FE9-513B-4B3A-A167-A889E98E2E63}"/>
    <dgm:cxn modelId="{40FFB90F-88B0-45D4-B2EF-54796BC4F844}" type="presOf" srcId="{9E11EC99-4223-4D9C-B783-2FBC24B093D1}" destId="{14F3F818-C15F-4BCC-B4A1-D9CE61F0A580}" srcOrd="0" destOrd="0" presId="urn:microsoft.com/office/officeart/2008/layout/HorizontalMultiLevelHierarchy"/>
    <dgm:cxn modelId="{30A9F342-B564-4FD9-9454-277FC758EC64}" type="presOf" srcId="{800897CE-71EE-4C0F-B1F0-00C87BF7E548}" destId="{8817501C-9121-4568-85D9-453417065F38}" srcOrd="0" destOrd="0" presId="urn:microsoft.com/office/officeart/2008/layout/HorizontalMultiLevelHierarchy"/>
    <dgm:cxn modelId="{A427FD2D-0424-4C2C-85F2-3B4D79860D3C}" type="presOf" srcId="{59F205B1-A457-44DF-B0D8-7B6A5062E383}" destId="{8A77B9EF-2499-4B55-8506-16CB365CECA8}" srcOrd="0" destOrd="0" presId="urn:microsoft.com/office/officeart/2008/layout/HorizontalMultiLevelHierarchy"/>
    <dgm:cxn modelId="{34869241-CD8D-4B28-86DA-BB58C43FB9B9}" srcId="{2B57A246-B1CC-4BB1-BEE7-ACD6A5D7755B}" destId="{B37EB491-CD9E-4D73-B6B9-E984128ACD13}" srcOrd="0" destOrd="0" parTransId="{C5F8BD75-5A75-4E2D-B709-DFC8A6C38024}" sibTransId="{9DCA5B13-05F6-4B69-9D34-A169AF64168E}"/>
    <dgm:cxn modelId="{A08D4AE6-6736-46B8-9FA0-BDE2B8043843}" srcId="{9E11EC99-4223-4D9C-B783-2FBC24B093D1}" destId="{84D1AE6F-25E4-45BE-8B10-9B02F9727BA2}" srcOrd="1" destOrd="0" parTransId="{7077DC07-A08B-4D8C-A5C8-D75F3AB195F9}" sibTransId="{180579EA-EA62-4118-9776-B36D97378BFD}"/>
    <dgm:cxn modelId="{A77963E7-578B-4C9E-90D1-69A21F062D87}" type="presOf" srcId="{ED6C013C-8DFB-4A2B-8014-9672F4A0C366}" destId="{C60A3D30-A044-4E00-A28F-303701275468}" srcOrd="1" destOrd="0" presId="urn:microsoft.com/office/officeart/2008/layout/HorizontalMultiLevelHierarchy"/>
    <dgm:cxn modelId="{342E2399-E4D7-4369-BE28-01504B8435F5}" type="presOf" srcId="{A179ABA8-22EC-4754-8BE8-3CFA515CE4E5}" destId="{146A46AA-E4C4-4EDE-8333-05E01F3DD7F7}" srcOrd="0" destOrd="0" presId="urn:microsoft.com/office/officeart/2008/layout/HorizontalMultiLevelHierarchy"/>
    <dgm:cxn modelId="{A15CDED0-4C77-4610-B433-6FA0F12FECD4}" srcId="{B37EB491-CD9E-4D73-B6B9-E984128ACD13}" destId="{59F205B1-A457-44DF-B0D8-7B6A5062E383}" srcOrd="1" destOrd="0" parTransId="{ED6C013C-8DFB-4A2B-8014-9672F4A0C366}" sibTransId="{88E73B2B-1FDF-42F0-AAC4-19A6F08B9BC0}"/>
    <dgm:cxn modelId="{21B6D627-4AE4-45D6-8E30-D1F4466F7E06}" type="presOf" srcId="{C4860311-7BB0-45A2-AE5F-96731B046319}" destId="{D0914B0B-1819-4ECE-9700-DFDDA8776EC3}" srcOrd="1" destOrd="0" presId="urn:microsoft.com/office/officeart/2008/layout/HorizontalMultiLevelHierarchy"/>
    <dgm:cxn modelId="{374751CE-B10E-46D6-9959-72F18BACB8B5}" type="presOf" srcId="{ED6C013C-8DFB-4A2B-8014-9672F4A0C366}" destId="{F49F4811-DCB5-4F20-8F1A-AF519CF5B6C2}" srcOrd="0" destOrd="0" presId="urn:microsoft.com/office/officeart/2008/layout/HorizontalMultiLevelHierarchy"/>
    <dgm:cxn modelId="{5F660F40-933A-469E-9577-0D7AEF6E7F0E}" type="presOf" srcId="{7077DC07-A08B-4D8C-A5C8-D75F3AB195F9}" destId="{D33654FB-E418-4943-BDFC-275D131E5A2A}" srcOrd="1" destOrd="0" presId="urn:microsoft.com/office/officeart/2008/layout/HorizontalMultiLevelHierarchy"/>
    <dgm:cxn modelId="{9871C64D-621A-4BED-813F-B655256B8DBD}" type="presOf" srcId="{E3AA5CD8-A766-4C14-9A35-368B0D548707}" destId="{440D1FF5-86C4-4289-B502-07D84B89A21E}" srcOrd="0" destOrd="0" presId="urn:microsoft.com/office/officeart/2008/layout/HorizontalMultiLevelHierarchy"/>
    <dgm:cxn modelId="{659466AC-5182-4EA5-99C3-5A266B0AC7DC}" srcId="{B37EB491-CD9E-4D73-B6B9-E984128ACD13}" destId="{800897CE-71EE-4C0F-B1F0-00C87BF7E548}" srcOrd="0" destOrd="0" parTransId="{E3AA5CD8-A766-4C14-9A35-368B0D548707}" sibTransId="{D4D9AA2D-7CB9-4A5A-B18A-B70549FC8901}"/>
    <dgm:cxn modelId="{88543A6E-DAA5-4148-B595-DDF76DA16135}" type="presParOf" srcId="{C23ECA48-081A-4933-BA6B-4159C8DC900D}" destId="{77F8F2AB-A7A1-4880-9D6E-88926F4B4634}" srcOrd="0" destOrd="0" presId="urn:microsoft.com/office/officeart/2008/layout/HorizontalMultiLevelHierarchy"/>
    <dgm:cxn modelId="{32ED8A1C-8CED-4DDF-8F9D-533988C839EE}" type="presParOf" srcId="{77F8F2AB-A7A1-4880-9D6E-88926F4B4634}" destId="{51059CAF-3DD7-41EE-ABBD-924AD46171C0}" srcOrd="0" destOrd="0" presId="urn:microsoft.com/office/officeart/2008/layout/HorizontalMultiLevelHierarchy"/>
    <dgm:cxn modelId="{16F5A9FF-F0B6-4515-AAB4-0626BFFE1EAE}" type="presParOf" srcId="{77F8F2AB-A7A1-4880-9D6E-88926F4B4634}" destId="{A263EFBC-066A-4BAF-A1C0-ECC4E9F1C7EA}" srcOrd="1" destOrd="0" presId="urn:microsoft.com/office/officeart/2008/layout/HorizontalMultiLevelHierarchy"/>
    <dgm:cxn modelId="{6357D08A-CE52-4BE9-9C5B-4D5B4CC56128}" type="presParOf" srcId="{A263EFBC-066A-4BAF-A1C0-ECC4E9F1C7EA}" destId="{440D1FF5-86C4-4289-B502-07D84B89A21E}" srcOrd="0" destOrd="0" presId="urn:microsoft.com/office/officeart/2008/layout/HorizontalMultiLevelHierarchy"/>
    <dgm:cxn modelId="{39B5F09D-E614-4BC3-B5B9-B9E88E47DCD8}" type="presParOf" srcId="{440D1FF5-86C4-4289-B502-07D84B89A21E}" destId="{078D45E9-C09F-4491-8387-2E5CAEB1BD81}" srcOrd="0" destOrd="0" presId="urn:microsoft.com/office/officeart/2008/layout/HorizontalMultiLevelHierarchy"/>
    <dgm:cxn modelId="{31D5F256-408D-47B3-809E-1D6D1CEFF343}" type="presParOf" srcId="{A263EFBC-066A-4BAF-A1C0-ECC4E9F1C7EA}" destId="{20D210A5-8763-409B-B308-9F8DC749B025}" srcOrd="1" destOrd="0" presId="urn:microsoft.com/office/officeart/2008/layout/HorizontalMultiLevelHierarchy"/>
    <dgm:cxn modelId="{F349DAE1-D49D-4364-B027-76F0D6AA4B28}" type="presParOf" srcId="{20D210A5-8763-409B-B308-9F8DC749B025}" destId="{8817501C-9121-4568-85D9-453417065F38}" srcOrd="0" destOrd="0" presId="urn:microsoft.com/office/officeart/2008/layout/HorizontalMultiLevelHierarchy"/>
    <dgm:cxn modelId="{74360DEF-5771-49DB-AFBC-7491698811BF}" type="presParOf" srcId="{20D210A5-8763-409B-B308-9F8DC749B025}" destId="{74EE67F7-7C2A-47D9-9DD0-4EC03C3506B9}" srcOrd="1" destOrd="0" presId="urn:microsoft.com/office/officeart/2008/layout/HorizontalMultiLevelHierarchy"/>
    <dgm:cxn modelId="{4FFB6866-FE50-421D-AF1C-618BF6BA4E10}" type="presParOf" srcId="{A263EFBC-066A-4BAF-A1C0-ECC4E9F1C7EA}" destId="{F49F4811-DCB5-4F20-8F1A-AF519CF5B6C2}" srcOrd="2" destOrd="0" presId="urn:microsoft.com/office/officeart/2008/layout/HorizontalMultiLevelHierarchy"/>
    <dgm:cxn modelId="{5914513D-EB11-4229-9350-E10149732DB9}" type="presParOf" srcId="{F49F4811-DCB5-4F20-8F1A-AF519CF5B6C2}" destId="{C60A3D30-A044-4E00-A28F-303701275468}" srcOrd="0" destOrd="0" presId="urn:microsoft.com/office/officeart/2008/layout/HorizontalMultiLevelHierarchy"/>
    <dgm:cxn modelId="{25BED119-F8C4-4E8B-A8C1-450C0FD81B51}" type="presParOf" srcId="{A263EFBC-066A-4BAF-A1C0-ECC4E9F1C7EA}" destId="{5ACA87B9-08A5-4255-8E7B-D80809925B8C}" srcOrd="3" destOrd="0" presId="urn:microsoft.com/office/officeart/2008/layout/HorizontalMultiLevelHierarchy"/>
    <dgm:cxn modelId="{49EF39A3-3C87-4777-BD5A-19330ED4B4CF}" type="presParOf" srcId="{5ACA87B9-08A5-4255-8E7B-D80809925B8C}" destId="{8A77B9EF-2499-4B55-8506-16CB365CECA8}" srcOrd="0" destOrd="0" presId="urn:microsoft.com/office/officeart/2008/layout/HorizontalMultiLevelHierarchy"/>
    <dgm:cxn modelId="{D80919ED-3A89-4E57-B21E-C90DDA38F8A6}" type="presParOf" srcId="{5ACA87B9-08A5-4255-8E7B-D80809925B8C}" destId="{972F325C-FE65-4DE6-9FED-0C1860A6536D}" srcOrd="1" destOrd="0" presId="urn:microsoft.com/office/officeart/2008/layout/HorizontalMultiLevelHierarchy"/>
    <dgm:cxn modelId="{B55F0B65-10CA-4D7C-B647-D78CFCA9C582}" type="presParOf" srcId="{972F325C-FE65-4DE6-9FED-0C1860A6536D}" destId="{146A46AA-E4C4-4EDE-8333-05E01F3DD7F7}" srcOrd="0" destOrd="0" presId="urn:microsoft.com/office/officeart/2008/layout/HorizontalMultiLevelHierarchy"/>
    <dgm:cxn modelId="{85FF0D46-9913-4D70-B55F-9FD9263F06B1}" type="presParOf" srcId="{146A46AA-E4C4-4EDE-8333-05E01F3DD7F7}" destId="{1211943E-A497-44F6-A937-906142B45684}" srcOrd="0" destOrd="0" presId="urn:microsoft.com/office/officeart/2008/layout/HorizontalMultiLevelHierarchy"/>
    <dgm:cxn modelId="{4E1A5117-B06D-480F-9A59-FD3515317C45}" type="presParOf" srcId="{972F325C-FE65-4DE6-9FED-0C1860A6536D}" destId="{AD132600-24F1-41CE-821A-C44BCEE9AC98}" srcOrd="1" destOrd="0" presId="urn:microsoft.com/office/officeart/2008/layout/HorizontalMultiLevelHierarchy"/>
    <dgm:cxn modelId="{3846F792-5E60-4AB2-9201-33F610E8D349}" type="presParOf" srcId="{AD132600-24F1-41CE-821A-C44BCEE9AC98}" destId="{14F3F818-C15F-4BCC-B4A1-D9CE61F0A580}" srcOrd="0" destOrd="0" presId="urn:microsoft.com/office/officeart/2008/layout/HorizontalMultiLevelHierarchy"/>
    <dgm:cxn modelId="{D9AC2D0C-9F57-47D3-86E5-C2AACA0F1793}" type="presParOf" srcId="{AD132600-24F1-41CE-821A-C44BCEE9AC98}" destId="{10D1AF01-B04B-4E84-8735-B876243CB08C}" srcOrd="1" destOrd="0" presId="urn:microsoft.com/office/officeart/2008/layout/HorizontalMultiLevelHierarchy"/>
    <dgm:cxn modelId="{0C699390-149D-4F72-99B3-3169B56F01D7}" type="presParOf" srcId="{10D1AF01-B04B-4E84-8735-B876243CB08C}" destId="{0A554832-F493-48E3-A779-65B8C9CD313D}" srcOrd="0" destOrd="0" presId="urn:microsoft.com/office/officeart/2008/layout/HorizontalMultiLevelHierarchy"/>
    <dgm:cxn modelId="{2668576B-8662-440E-9177-CE3CEE58208F}" type="presParOf" srcId="{0A554832-F493-48E3-A779-65B8C9CD313D}" destId="{D0914B0B-1819-4ECE-9700-DFDDA8776EC3}" srcOrd="0" destOrd="0" presId="urn:microsoft.com/office/officeart/2008/layout/HorizontalMultiLevelHierarchy"/>
    <dgm:cxn modelId="{F7D52490-3D57-4640-B98B-23196FA71774}" type="presParOf" srcId="{10D1AF01-B04B-4E84-8735-B876243CB08C}" destId="{A74FB97F-F929-4DD8-8B62-22D7199B71CA}" srcOrd="1" destOrd="0" presId="urn:microsoft.com/office/officeart/2008/layout/HorizontalMultiLevelHierarchy"/>
    <dgm:cxn modelId="{DAAFAF97-57D7-4E99-9215-87EF0CEB6D9D}" type="presParOf" srcId="{A74FB97F-F929-4DD8-8B62-22D7199B71CA}" destId="{456CBC6E-28C0-42D2-B9B6-3F26781ACCBA}" srcOrd="0" destOrd="0" presId="urn:microsoft.com/office/officeart/2008/layout/HorizontalMultiLevelHierarchy"/>
    <dgm:cxn modelId="{9D5AD4AF-28A3-41FF-91B3-B6754294AB2B}" type="presParOf" srcId="{A74FB97F-F929-4DD8-8B62-22D7199B71CA}" destId="{E6B26405-78AF-4B1B-AE23-29351B2C2451}" srcOrd="1" destOrd="0" presId="urn:microsoft.com/office/officeart/2008/layout/HorizontalMultiLevelHierarchy"/>
    <dgm:cxn modelId="{5C4F46A9-E95C-406E-890F-A381C3795AD7}" type="presParOf" srcId="{10D1AF01-B04B-4E84-8735-B876243CB08C}" destId="{30E6D4F5-44D2-4563-9F95-8DF640311B80}" srcOrd="2" destOrd="0" presId="urn:microsoft.com/office/officeart/2008/layout/HorizontalMultiLevelHierarchy"/>
    <dgm:cxn modelId="{AA0557F6-E961-45B9-B401-CFDB31DD69F4}" type="presParOf" srcId="{30E6D4F5-44D2-4563-9F95-8DF640311B80}" destId="{D33654FB-E418-4943-BDFC-275D131E5A2A}" srcOrd="0" destOrd="0" presId="urn:microsoft.com/office/officeart/2008/layout/HorizontalMultiLevelHierarchy"/>
    <dgm:cxn modelId="{D942B50E-9165-4C54-9127-6ED2B4406395}" type="presParOf" srcId="{10D1AF01-B04B-4E84-8735-B876243CB08C}" destId="{C2BE69A3-9C7A-4641-B7BD-F95AAF39BFB7}" srcOrd="3" destOrd="0" presId="urn:microsoft.com/office/officeart/2008/layout/HorizontalMultiLevelHierarchy"/>
    <dgm:cxn modelId="{E2EA8593-6EFA-4937-BCD3-5E86ED0F8D2C}" type="presParOf" srcId="{C2BE69A3-9C7A-4641-B7BD-F95AAF39BFB7}" destId="{EE769FAB-0EA5-405A-A433-61B470F07A9F}" srcOrd="0" destOrd="0" presId="urn:microsoft.com/office/officeart/2008/layout/HorizontalMultiLevelHierarchy"/>
    <dgm:cxn modelId="{43D5CEA9-52D2-45D3-B521-4000747A4D96}" type="presParOf" srcId="{C2BE69A3-9C7A-4641-B7BD-F95AAF39BFB7}" destId="{CEEA75B2-D489-43E1-9ED1-814DF87A237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7EE527-7C29-4FBB-9708-FBCCE03494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C8E446E4-9037-4C43-9103-E85839EC2154}">
      <dgm:prSet phldrT="[Texto]"/>
      <dgm:spPr>
        <a:solidFill>
          <a:schemeClr val="bg1">
            <a:lumMod val="75000"/>
            <a:lumOff val="25000"/>
            <a:alpha val="90000"/>
          </a:schemeClr>
        </a:solidFill>
      </dgm:spPr>
      <dgm:t>
        <a:bodyPr/>
        <a:lstStyle/>
        <a:p>
          <a:r>
            <a:rPr lang="es-EC" b="1" dirty="0" smtClean="0">
              <a:solidFill>
                <a:schemeClr val="tx1"/>
              </a:solidFill>
            </a:rPr>
            <a:t>SISTEMA TRIBUTARIO</a:t>
          </a:r>
          <a:endParaRPr lang="es-EC" b="1" dirty="0">
            <a:solidFill>
              <a:schemeClr val="tx1"/>
            </a:solidFill>
          </a:endParaRPr>
        </a:p>
      </dgm:t>
    </dgm:pt>
    <dgm:pt modelId="{AC5902FB-DEC3-471D-81A6-A3067C3830FB}" type="parTrans" cxnId="{BD29A929-3F92-4194-815F-E839783D1FEE}">
      <dgm:prSet/>
      <dgm:spPr/>
      <dgm:t>
        <a:bodyPr/>
        <a:lstStyle/>
        <a:p>
          <a:endParaRPr lang="es-EC"/>
        </a:p>
      </dgm:t>
    </dgm:pt>
    <dgm:pt modelId="{09C27C7D-EB69-4589-9497-B800BB46A496}" type="sibTrans" cxnId="{BD29A929-3F92-4194-815F-E839783D1FEE}">
      <dgm:prSet/>
      <dgm:spPr/>
      <dgm:t>
        <a:bodyPr/>
        <a:lstStyle/>
        <a:p>
          <a:endParaRPr lang="es-EC"/>
        </a:p>
      </dgm:t>
    </dgm:pt>
    <dgm:pt modelId="{A3A4FC4D-4579-4246-AE3B-A87F238EEF5E}">
      <dgm:prSet phldrT="[Texto]" custT="1"/>
      <dgm:spPr/>
      <dgm:t>
        <a:bodyPr/>
        <a:lstStyle/>
        <a:p>
          <a:r>
            <a:rPr lang="es-EC" sz="1600" b="1" dirty="0" smtClean="0"/>
            <a:t>IMPOSICIÓN DIRECTA</a:t>
          </a:r>
          <a:endParaRPr lang="es-EC" sz="1600" b="1" dirty="0"/>
        </a:p>
      </dgm:t>
    </dgm:pt>
    <dgm:pt modelId="{A5A41A7B-91AA-422B-8EA0-0EAAF570DDA9}" type="parTrans" cxnId="{E5200645-E4F3-4877-B0C2-782516E09583}">
      <dgm:prSet/>
      <dgm:spPr>
        <a:ln>
          <a:solidFill>
            <a:schemeClr val="tx2"/>
          </a:solidFill>
        </a:ln>
      </dgm:spPr>
      <dgm:t>
        <a:bodyPr/>
        <a:lstStyle/>
        <a:p>
          <a:endParaRPr lang="es-EC"/>
        </a:p>
      </dgm:t>
    </dgm:pt>
    <dgm:pt modelId="{8F53E028-B996-4E5C-99D1-4B962E7CBF6E}" type="sibTrans" cxnId="{E5200645-E4F3-4877-B0C2-782516E09583}">
      <dgm:prSet/>
      <dgm:spPr/>
      <dgm:t>
        <a:bodyPr/>
        <a:lstStyle/>
        <a:p>
          <a:endParaRPr lang="es-EC"/>
        </a:p>
      </dgm:t>
    </dgm:pt>
    <dgm:pt modelId="{602439E2-7E06-49BB-BFEE-01779774285C}">
      <dgm:prSet phldrT="[Texto]" custT="1"/>
      <dgm:spPr/>
      <dgm:t>
        <a:bodyPr/>
        <a:lstStyle/>
        <a:p>
          <a:r>
            <a:rPr lang="es-EC" sz="1600" b="1" dirty="0" smtClean="0"/>
            <a:t>IMPOSICIÓN INDIRECTA</a:t>
          </a:r>
          <a:endParaRPr lang="es-EC" sz="1600" b="1" dirty="0"/>
        </a:p>
      </dgm:t>
    </dgm:pt>
    <dgm:pt modelId="{E11D26D7-C1F6-4DB9-9EE7-40172CE85C20}" type="parTrans" cxnId="{9E9563CB-0186-42EC-B0EA-372C95BB945D}">
      <dgm:prSet/>
      <dgm:spPr>
        <a:ln>
          <a:solidFill>
            <a:schemeClr val="tx2"/>
          </a:solidFill>
        </a:ln>
      </dgm:spPr>
      <dgm:t>
        <a:bodyPr/>
        <a:lstStyle/>
        <a:p>
          <a:endParaRPr lang="es-EC"/>
        </a:p>
      </dgm:t>
    </dgm:pt>
    <dgm:pt modelId="{3045BBEF-1249-41D6-A45E-CF2D14471312}" type="sibTrans" cxnId="{9E9563CB-0186-42EC-B0EA-372C95BB945D}">
      <dgm:prSet/>
      <dgm:spPr/>
      <dgm:t>
        <a:bodyPr/>
        <a:lstStyle/>
        <a:p>
          <a:endParaRPr lang="es-EC"/>
        </a:p>
      </dgm:t>
    </dgm:pt>
    <dgm:pt modelId="{46B260E5-9393-4CB5-932F-85B3D4780A76}" type="pres">
      <dgm:prSet presAssocID="{4C7EE527-7C29-4FBB-9708-FBCCE0349405}" presName="hierChild1" presStyleCnt="0">
        <dgm:presLayoutVars>
          <dgm:chPref val="1"/>
          <dgm:dir/>
          <dgm:animOne val="branch"/>
          <dgm:animLvl val="lvl"/>
          <dgm:resizeHandles/>
        </dgm:presLayoutVars>
      </dgm:prSet>
      <dgm:spPr/>
      <dgm:t>
        <a:bodyPr/>
        <a:lstStyle/>
        <a:p>
          <a:endParaRPr lang="es-EC"/>
        </a:p>
      </dgm:t>
    </dgm:pt>
    <dgm:pt modelId="{677FD310-8A4A-4F3F-AA9A-DCAAF1106AFA}" type="pres">
      <dgm:prSet presAssocID="{C8E446E4-9037-4C43-9103-E85839EC2154}" presName="hierRoot1" presStyleCnt="0"/>
      <dgm:spPr/>
    </dgm:pt>
    <dgm:pt modelId="{85603926-81C0-470E-9A3C-9F16ABFA9251}" type="pres">
      <dgm:prSet presAssocID="{C8E446E4-9037-4C43-9103-E85839EC2154}" presName="composite" presStyleCnt="0"/>
      <dgm:spPr/>
    </dgm:pt>
    <dgm:pt modelId="{6695AE9D-E69F-4ED8-B476-85A479A269C1}" type="pres">
      <dgm:prSet presAssocID="{C8E446E4-9037-4C43-9103-E85839EC2154}" presName="background" presStyleLbl="node0" presStyleIdx="0" presStyleCnt="1"/>
      <dgm:spPr>
        <a:solidFill>
          <a:schemeClr val="tx2"/>
        </a:solidFill>
      </dgm:spPr>
      <dgm:t>
        <a:bodyPr/>
        <a:lstStyle/>
        <a:p>
          <a:endParaRPr lang="es-ES"/>
        </a:p>
      </dgm:t>
    </dgm:pt>
    <dgm:pt modelId="{9F6DD7DF-40E2-4D43-8AF6-5C02353E4B83}" type="pres">
      <dgm:prSet presAssocID="{C8E446E4-9037-4C43-9103-E85839EC2154}" presName="text" presStyleLbl="fgAcc0" presStyleIdx="0" presStyleCnt="1">
        <dgm:presLayoutVars>
          <dgm:chPref val="3"/>
        </dgm:presLayoutVars>
      </dgm:prSet>
      <dgm:spPr/>
      <dgm:t>
        <a:bodyPr/>
        <a:lstStyle/>
        <a:p>
          <a:endParaRPr lang="es-EC"/>
        </a:p>
      </dgm:t>
    </dgm:pt>
    <dgm:pt modelId="{4E471C92-E404-48F4-9D5A-82B25FD07277}" type="pres">
      <dgm:prSet presAssocID="{C8E446E4-9037-4C43-9103-E85839EC2154}" presName="hierChild2" presStyleCnt="0"/>
      <dgm:spPr/>
    </dgm:pt>
    <dgm:pt modelId="{C90B8EAE-1D9D-403E-B101-D62AB745F88A}" type="pres">
      <dgm:prSet presAssocID="{A5A41A7B-91AA-422B-8EA0-0EAAF570DDA9}" presName="Name10" presStyleLbl="parChTrans1D2" presStyleIdx="0" presStyleCnt="2"/>
      <dgm:spPr/>
      <dgm:t>
        <a:bodyPr/>
        <a:lstStyle/>
        <a:p>
          <a:endParaRPr lang="es-EC"/>
        </a:p>
      </dgm:t>
    </dgm:pt>
    <dgm:pt modelId="{B9E452FA-898F-43FB-AA39-0C5742195F8E}" type="pres">
      <dgm:prSet presAssocID="{A3A4FC4D-4579-4246-AE3B-A87F238EEF5E}" presName="hierRoot2" presStyleCnt="0"/>
      <dgm:spPr/>
    </dgm:pt>
    <dgm:pt modelId="{FAB4ED82-5434-47CA-B441-1F34E6396CE0}" type="pres">
      <dgm:prSet presAssocID="{A3A4FC4D-4579-4246-AE3B-A87F238EEF5E}" presName="composite2" presStyleCnt="0"/>
      <dgm:spPr/>
    </dgm:pt>
    <dgm:pt modelId="{1827CC50-5EAA-4F5E-808D-A73662A7D289}" type="pres">
      <dgm:prSet presAssocID="{A3A4FC4D-4579-4246-AE3B-A87F238EEF5E}" presName="background2" presStyleLbl="node2" presStyleIdx="0" presStyleCnt="2"/>
      <dgm:spPr>
        <a:solidFill>
          <a:schemeClr val="tx2"/>
        </a:solidFill>
      </dgm:spPr>
      <dgm:t>
        <a:bodyPr/>
        <a:lstStyle/>
        <a:p>
          <a:endParaRPr lang="es-ES"/>
        </a:p>
      </dgm:t>
    </dgm:pt>
    <dgm:pt modelId="{A38CFBF8-FF5D-45A8-9400-D4FC88AFC9F7}" type="pres">
      <dgm:prSet presAssocID="{A3A4FC4D-4579-4246-AE3B-A87F238EEF5E}" presName="text2" presStyleLbl="fgAcc2" presStyleIdx="0" presStyleCnt="2">
        <dgm:presLayoutVars>
          <dgm:chPref val="3"/>
        </dgm:presLayoutVars>
      </dgm:prSet>
      <dgm:spPr/>
      <dgm:t>
        <a:bodyPr/>
        <a:lstStyle/>
        <a:p>
          <a:endParaRPr lang="es-EC"/>
        </a:p>
      </dgm:t>
    </dgm:pt>
    <dgm:pt modelId="{5554DF72-9629-4540-8692-4E09388AAF70}" type="pres">
      <dgm:prSet presAssocID="{A3A4FC4D-4579-4246-AE3B-A87F238EEF5E}" presName="hierChild3" presStyleCnt="0"/>
      <dgm:spPr/>
    </dgm:pt>
    <dgm:pt modelId="{61EE9010-65B3-46A6-9549-0ECA4E0271D7}" type="pres">
      <dgm:prSet presAssocID="{E11D26D7-C1F6-4DB9-9EE7-40172CE85C20}" presName="Name10" presStyleLbl="parChTrans1D2" presStyleIdx="1" presStyleCnt="2"/>
      <dgm:spPr/>
      <dgm:t>
        <a:bodyPr/>
        <a:lstStyle/>
        <a:p>
          <a:endParaRPr lang="es-EC"/>
        </a:p>
      </dgm:t>
    </dgm:pt>
    <dgm:pt modelId="{4B59974E-2F80-4963-AAB4-C865D35E3315}" type="pres">
      <dgm:prSet presAssocID="{602439E2-7E06-49BB-BFEE-01779774285C}" presName="hierRoot2" presStyleCnt="0"/>
      <dgm:spPr/>
    </dgm:pt>
    <dgm:pt modelId="{9DB8E565-76B4-4EC4-B998-0F6FAC72108B}" type="pres">
      <dgm:prSet presAssocID="{602439E2-7E06-49BB-BFEE-01779774285C}" presName="composite2" presStyleCnt="0"/>
      <dgm:spPr/>
    </dgm:pt>
    <dgm:pt modelId="{6BDAC225-12D6-4DB6-86AD-5A48CA881A5A}" type="pres">
      <dgm:prSet presAssocID="{602439E2-7E06-49BB-BFEE-01779774285C}" presName="background2" presStyleLbl="node2" presStyleIdx="1" presStyleCnt="2"/>
      <dgm:spPr>
        <a:solidFill>
          <a:schemeClr val="tx2"/>
        </a:solidFill>
      </dgm:spPr>
      <dgm:t>
        <a:bodyPr/>
        <a:lstStyle/>
        <a:p>
          <a:endParaRPr lang="es-ES"/>
        </a:p>
      </dgm:t>
    </dgm:pt>
    <dgm:pt modelId="{C7547BFA-159E-4605-9569-9BFCCADF94EE}" type="pres">
      <dgm:prSet presAssocID="{602439E2-7E06-49BB-BFEE-01779774285C}" presName="text2" presStyleLbl="fgAcc2" presStyleIdx="1" presStyleCnt="2">
        <dgm:presLayoutVars>
          <dgm:chPref val="3"/>
        </dgm:presLayoutVars>
      </dgm:prSet>
      <dgm:spPr/>
      <dgm:t>
        <a:bodyPr/>
        <a:lstStyle/>
        <a:p>
          <a:endParaRPr lang="es-EC"/>
        </a:p>
      </dgm:t>
    </dgm:pt>
    <dgm:pt modelId="{8FC81258-4691-4BEB-9B5C-BD5AE35FADBE}" type="pres">
      <dgm:prSet presAssocID="{602439E2-7E06-49BB-BFEE-01779774285C}" presName="hierChild3" presStyleCnt="0"/>
      <dgm:spPr/>
    </dgm:pt>
  </dgm:ptLst>
  <dgm:cxnLst>
    <dgm:cxn modelId="{885666EC-1B91-4BC5-8853-684C5DD0B465}" type="presOf" srcId="{C8E446E4-9037-4C43-9103-E85839EC2154}" destId="{9F6DD7DF-40E2-4D43-8AF6-5C02353E4B83}" srcOrd="0" destOrd="0" presId="urn:microsoft.com/office/officeart/2005/8/layout/hierarchy1"/>
    <dgm:cxn modelId="{E6DE1C00-4CDA-45F6-8BDD-0E1BA351462E}" type="presOf" srcId="{A3A4FC4D-4579-4246-AE3B-A87F238EEF5E}" destId="{A38CFBF8-FF5D-45A8-9400-D4FC88AFC9F7}" srcOrd="0" destOrd="0" presId="urn:microsoft.com/office/officeart/2005/8/layout/hierarchy1"/>
    <dgm:cxn modelId="{9E9563CB-0186-42EC-B0EA-372C95BB945D}" srcId="{C8E446E4-9037-4C43-9103-E85839EC2154}" destId="{602439E2-7E06-49BB-BFEE-01779774285C}" srcOrd="1" destOrd="0" parTransId="{E11D26D7-C1F6-4DB9-9EE7-40172CE85C20}" sibTransId="{3045BBEF-1249-41D6-A45E-CF2D14471312}"/>
    <dgm:cxn modelId="{B6AD973D-9381-4979-AF39-952E67EE7FA6}" type="presOf" srcId="{4C7EE527-7C29-4FBB-9708-FBCCE0349405}" destId="{46B260E5-9393-4CB5-932F-85B3D4780A76}" srcOrd="0" destOrd="0" presId="urn:microsoft.com/office/officeart/2005/8/layout/hierarchy1"/>
    <dgm:cxn modelId="{E5200645-E4F3-4877-B0C2-782516E09583}" srcId="{C8E446E4-9037-4C43-9103-E85839EC2154}" destId="{A3A4FC4D-4579-4246-AE3B-A87F238EEF5E}" srcOrd="0" destOrd="0" parTransId="{A5A41A7B-91AA-422B-8EA0-0EAAF570DDA9}" sibTransId="{8F53E028-B996-4E5C-99D1-4B962E7CBF6E}"/>
    <dgm:cxn modelId="{BD29A929-3F92-4194-815F-E839783D1FEE}" srcId="{4C7EE527-7C29-4FBB-9708-FBCCE0349405}" destId="{C8E446E4-9037-4C43-9103-E85839EC2154}" srcOrd="0" destOrd="0" parTransId="{AC5902FB-DEC3-471D-81A6-A3067C3830FB}" sibTransId="{09C27C7D-EB69-4589-9497-B800BB46A496}"/>
    <dgm:cxn modelId="{580DB1DE-7BE4-4174-BDBC-B6401A0D5E4E}" type="presOf" srcId="{602439E2-7E06-49BB-BFEE-01779774285C}" destId="{C7547BFA-159E-4605-9569-9BFCCADF94EE}" srcOrd="0" destOrd="0" presId="urn:microsoft.com/office/officeart/2005/8/layout/hierarchy1"/>
    <dgm:cxn modelId="{07F04078-A77B-4A8A-BF01-B1252EE9491D}" type="presOf" srcId="{E11D26D7-C1F6-4DB9-9EE7-40172CE85C20}" destId="{61EE9010-65B3-46A6-9549-0ECA4E0271D7}" srcOrd="0" destOrd="0" presId="urn:microsoft.com/office/officeart/2005/8/layout/hierarchy1"/>
    <dgm:cxn modelId="{073D0EB3-D466-4A06-A878-B64EFB8B3019}" type="presOf" srcId="{A5A41A7B-91AA-422B-8EA0-0EAAF570DDA9}" destId="{C90B8EAE-1D9D-403E-B101-D62AB745F88A}" srcOrd="0" destOrd="0" presId="urn:microsoft.com/office/officeart/2005/8/layout/hierarchy1"/>
    <dgm:cxn modelId="{255601AF-D436-4A04-8152-256F5EFF4692}" type="presParOf" srcId="{46B260E5-9393-4CB5-932F-85B3D4780A76}" destId="{677FD310-8A4A-4F3F-AA9A-DCAAF1106AFA}" srcOrd="0" destOrd="0" presId="urn:microsoft.com/office/officeart/2005/8/layout/hierarchy1"/>
    <dgm:cxn modelId="{FD64E15C-03E5-4721-B29B-06E436A6F608}" type="presParOf" srcId="{677FD310-8A4A-4F3F-AA9A-DCAAF1106AFA}" destId="{85603926-81C0-470E-9A3C-9F16ABFA9251}" srcOrd="0" destOrd="0" presId="urn:microsoft.com/office/officeart/2005/8/layout/hierarchy1"/>
    <dgm:cxn modelId="{90E3CB22-C93C-4C02-ADF4-911AFDB5A3A0}" type="presParOf" srcId="{85603926-81C0-470E-9A3C-9F16ABFA9251}" destId="{6695AE9D-E69F-4ED8-B476-85A479A269C1}" srcOrd="0" destOrd="0" presId="urn:microsoft.com/office/officeart/2005/8/layout/hierarchy1"/>
    <dgm:cxn modelId="{05ADB7E0-118C-4E38-A842-95EDAC63C39C}" type="presParOf" srcId="{85603926-81C0-470E-9A3C-9F16ABFA9251}" destId="{9F6DD7DF-40E2-4D43-8AF6-5C02353E4B83}" srcOrd="1" destOrd="0" presId="urn:microsoft.com/office/officeart/2005/8/layout/hierarchy1"/>
    <dgm:cxn modelId="{B573AE54-12F0-4D5D-B8D9-F8B447DE0366}" type="presParOf" srcId="{677FD310-8A4A-4F3F-AA9A-DCAAF1106AFA}" destId="{4E471C92-E404-48F4-9D5A-82B25FD07277}" srcOrd="1" destOrd="0" presId="urn:microsoft.com/office/officeart/2005/8/layout/hierarchy1"/>
    <dgm:cxn modelId="{4B5B0ADD-D96E-48DA-8ECF-118FA437DE7A}" type="presParOf" srcId="{4E471C92-E404-48F4-9D5A-82B25FD07277}" destId="{C90B8EAE-1D9D-403E-B101-D62AB745F88A}" srcOrd="0" destOrd="0" presId="urn:microsoft.com/office/officeart/2005/8/layout/hierarchy1"/>
    <dgm:cxn modelId="{85AEF845-4F7F-476F-AF85-506FE13B07F8}" type="presParOf" srcId="{4E471C92-E404-48F4-9D5A-82B25FD07277}" destId="{B9E452FA-898F-43FB-AA39-0C5742195F8E}" srcOrd="1" destOrd="0" presId="urn:microsoft.com/office/officeart/2005/8/layout/hierarchy1"/>
    <dgm:cxn modelId="{75406079-5A7D-499E-8A9C-D4B3E0968105}" type="presParOf" srcId="{B9E452FA-898F-43FB-AA39-0C5742195F8E}" destId="{FAB4ED82-5434-47CA-B441-1F34E6396CE0}" srcOrd="0" destOrd="0" presId="urn:microsoft.com/office/officeart/2005/8/layout/hierarchy1"/>
    <dgm:cxn modelId="{8C167919-40AB-4D2B-806C-8E230F8E36FF}" type="presParOf" srcId="{FAB4ED82-5434-47CA-B441-1F34E6396CE0}" destId="{1827CC50-5EAA-4F5E-808D-A73662A7D289}" srcOrd="0" destOrd="0" presId="urn:microsoft.com/office/officeart/2005/8/layout/hierarchy1"/>
    <dgm:cxn modelId="{D0304DC2-E1B2-4D49-AAEA-0F342EE16DDA}" type="presParOf" srcId="{FAB4ED82-5434-47CA-B441-1F34E6396CE0}" destId="{A38CFBF8-FF5D-45A8-9400-D4FC88AFC9F7}" srcOrd="1" destOrd="0" presId="urn:microsoft.com/office/officeart/2005/8/layout/hierarchy1"/>
    <dgm:cxn modelId="{FA5BB7C7-0BD9-4DED-AD6A-352B79860461}" type="presParOf" srcId="{B9E452FA-898F-43FB-AA39-0C5742195F8E}" destId="{5554DF72-9629-4540-8692-4E09388AAF70}" srcOrd="1" destOrd="0" presId="urn:microsoft.com/office/officeart/2005/8/layout/hierarchy1"/>
    <dgm:cxn modelId="{67A04222-5A41-4E94-926B-1F39C0B6C8E2}" type="presParOf" srcId="{4E471C92-E404-48F4-9D5A-82B25FD07277}" destId="{61EE9010-65B3-46A6-9549-0ECA4E0271D7}" srcOrd="2" destOrd="0" presId="urn:microsoft.com/office/officeart/2005/8/layout/hierarchy1"/>
    <dgm:cxn modelId="{FE8C0604-DF8F-44F4-8F55-9BF3945EEF6F}" type="presParOf" srcId="{4E471C92-E404-48F4-9D5A-82B25FD07277}" destId="{4B59974E-2F80-4963-AAB4-C865D35E3315}" srcOrd="3" destOrd="0" presId="urn:microsoft.com/office/officeart/2005/8/layout/hierarchy1"/>
    <dgm:cxn modelId="{A1D66675-C4AF-4B3F-8DF6-1468C0FF57F5}" type="presParOf" srcId="{4B59974E-2F80-4963-AAB4-C865D35E3315}" destId="{9DB8E565-76B4-4EC4-B998-0F6FAC72108B}" srcOrd="0" destOrd="0" presId="urn:microsoft.com/office/officeart/2005/8/layout/hierarchy1"/>
    <dgm:cxn modelId="{7FEAC26C-BF3E-4403-A907-B93CC394BDE8}" type="presParOf" srcId="{9DB8E565-76B4-4EC4-B998-0F6FAC72108B}" destId="{6BDAC225-12D6-4DB6-86AD-5A48CA881A5A}" srcOrd="0" destOrd="0" presId="urn:microsoft.com/office/officeart/2005/8/layout/hierarchy1"/>
    <dgm:cxn modelId="{BF6BA897-D61B-4C4D-8207-AD0BC4DB5E95}" type="presParOf" srcId="{9DB8E565-76B4-4EC4-B998-0F6FAC72108B}" destId="{C7547BFA-159E-4605-9569-9BFCCADF94EE}" srcOrd="1" destOrd="0" presId="urn:microsoft.com/office/officeart/2005/8/layout/hierarchy1"/>
    <dgm:cxn modelId="{4F318699-E410-42F4-9DF9-0983BF64DA77}" type="presParOf" srcId="{4B59974E-2F80-4963-AAB4-C865D35E3315}" destId="{8FC81258-4691-4BEB-9B5C-BD5AE35FADB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E69FCC-0058-448E-A72A-3BF306E3828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205065B8-7C2E-4B4B-9DF1-5BDAC3DD5206}">
      <dgm:prSet phldrT="[Texto]" custT="1"/>
      <dgm:spPr/>
      <dgm:t>
        <a:bodyPr/>
        <a:lstStyle/>
        <a:p>
          <a:pPr algn="ctr"/>
          <a:r>
            <a:rPr lang="es-EC" sz="1800" dirty="0" smtClean="0">
              <a:solidFill>
                <a:schemeClr val="tx1"/>
              </a:solidFill>
            </a:rPr>
            <a:t>P.G.E</a:t>
          </a:r>
          <a:endParaRPr lang="es-EC" sz="1800" dirty="0">
            <a:solidFill>
              <a:schemeClr val="tx1"/>
            </a:solidFill>
          </a:endParaRPr>
        </a:p>
      </dgm:t>
    </dgm:pt>
    <dgm:pt modelId="{A22136FA-F5A1-41D7-A774-76F815131382}" type="parTrans" cxnId="{A6A7DC09-7742-44A2-9C33-672A5E971F90}">
      <dgm:prSet/>
      <dgm:spPr/>
      <dgm:t>
        <a:bodyPr/>
        <a:lstStyle/>
        <a:p>
          <a:pPr algn="ctr"/>
          <a:endParaRPr lang="es-EC" sz="1400">
            <a:solidFill>
              <a:schemeClr val="tx1"/>
            </a:solidFill>
          </a:endParaRPr>
        </a:p>
      </dgm:t>
    </dgm:pt>
    <dgm:pt modelId="{2F641602-FE28-49AB-B0A8-FE8D9E8DA18B}" type="sibTrans" cxnId="{A6A7DC09-7742-44A2-9C33-672A5E971F90}">
      <dgm:prSet/>
      <dgm:spPr/>
      <dgm:t>
        <a:bodyPr/>
        <a:lstStyle/>
        <a:p>
          <a:pPr algn="ctr"/>
          <a:endParaRPr lang="es-EC" sz="1400">
            <a:solidFill>
              <a:schemeClr val="tx1"/>
            </a:solidFill>
          </a:endParaRPr>
        </a:p>
      </dgm:t>
    </dgm:pt>
    <dgm:pt modelId="{83E8D759-DBA6-49CA-AFC9-74B0E2358652}">
      <dgm:prSet phldrT="[Texto]" custT="1"/>
      <dgm:spPr/>
      <dgm:t>
        <a:bodyPr/>
        <a:lstStyle/>
        <a:p>
          <a:pPr algn="ctr"/>
          <a:r>
            <a:rPr lang="es-EC" sz="1800" dirty="0" smtClean="0">
              <a:solidFill>
                <a:schemeClr val="tx1"/>
              </a:solidFill>
            </a:rPr>
            <a:t>INGRESOS</a:t>
          </a:r>
          <a:endParaRPr lang="es-EC" sz="1800" dirty="0">
            <a:solidFill>
              <a:schemeClr val="tx1"/>
            </a:solidFill>
          </a:endParaRPr>
        </a:p>
      </dgm:t>
    </dgm:pt>
    <dgm:pt modelId="{B348AA59-B1AF-483D-BA39-83EBE4B736B9}" type="parTrans" cxnId="{85C27709-07C5-4934-A0B6-B748C7DC0CD0}">
      <dgm:prSet/>
      <dgm:spPr>
        <a:ln>
          <a:solidFill>
            <a:schemeClr val="tx2"/>
          </a:solidFill>
        </a:ln>
      </dgm:spPr>
      <dgm:t>
        <a:bodyPr/>
        <a:lstStyle/>
        <a:p>
          <a:pPr algn="ctr"/>
          <a:endParaRPr lang="es-EC" sz="1400">
            <a:solidFill>
              <a:schemeClr val="tx1"/>
            </a:solidFill>
          </a:endParaRPr>
        </a:p>
      </dgm:t>
    </dgm:pt>
    <dgm:pt modelId="{9F312F9C-7CCD-4543-BAD0-589CB3836614}" type="sibTrans" cxnId="{85C27709-07C5-4934-A0B6-B748C7DC0CD0}">
      <dgm:prSet/>
      <dgm:spPr/>
      <dgm:t>
        <a:bodyPr/>
        <a:lstStyle/>
        <a:p>
          <a:pPr algn="ctr"/>
          <a:endParaRPr lang="es-EC" sz="1400">
            <a:solidFill>
              <a:schemeClr val="tx1"/>
            </a:solidFill>
          </a:endParaRPr>
        </a:p>
      </dgm:t>
    </dgm:pt>
    <dgm:pt modelId="{2221DD85-CE36-4B9F-A6EE-2DB2022FD603}">
      <dgm:prSet phldrT="[Texto]" custT="1"/>
      <dgm:spPr/>
      <dgm:t>
        <a:bodyPr/>
        <a:lstStyle/>
        <a:p>
          <a:pPr algn="ctr"/>
          <a:r>
            <a:rPr lang="es-EC" sz="1800" dirty="0" smtClean="0">
              <a:solidFill>
                <a:schemeClr val="tx1"/>
              </a:solidFill>
            </a:rPr>
            <a:t>GASTO</a:t>
          </a:r>
          <a:endParaRPr lang="es-EC" sz="1800" dirty="0">
            <a:solidFill>
              <a:schemeClr val="tx1"/>
            </a:solidFill>
          </a:endParaRPr>
        </a:p>
      </dgm:t>
    </dgm:pt>
    <dgm:pt modelId="{18204995-952C-4349-A56D-4F64BF211C41}" type="parTrans" cxnId="{3A1DA438-BD3C-4966-BC2A-9E565E2C52D5}">
      <dgm:prSet/>
      <dgm:spPr>
        <a:ln>
          <a:solidFill>
            <a:schemeClr val="tx2"/>
          </a:solidFill>
        </a:ln>
      </dgm:spPr>
      <dgm:t>
        <a:bodyPr/>
        <a:lstStyle/>
        <a:p>
          <a:pPr algn="ctr"/>
          <a:endParaRPr lang="es-EC" sz="1400">
            <a:solidFill>
              <a:schemeClr val="tx1"/>
            </a:solidFill>
          </a:endParaRPr>
        </a:p>
      </dgm:t>
    </dgm:pt>
    <dgm:pt modelId="{9132585A-1EBF-422E-B16D-EB819BD15A25}" type="sibTrans" cxnId="{3A1DA438-BD3C-4966-BC2A-9E565E2C52D5}">
      <dgm:prSet/>
      <dgm:spPr/>
      <dgm:t>
        <a:bodyPr/>
        <a:lstStyle/>
        <a:p>
          <a:pPr algn="ctr"/>
          <a:endParaRPr lang="es-EC" sz="1400">
            <a:solidFill>
              <a:schemeClr val="tx1"/>
            </a:solidFill>
          </a:endParaRPr>
        </a:p>
      </dgm:t>
    </dgm:pt>
    <dgm:pt modelId="{05FA1E34-7C67-42C4-85D0-4F8D524955A1}">
      <dgm:prSet custT="1"/>
      <dgm:spPr/>
      <dgm:t>
        <a:bodyPr/>
        <a:lstStyle/>
        <a:p>
          <a:pPr algn="ctr"/>
          <a:r>
            <a:rPr lang="es-EC" sz="1800" dirty="0" smtClean="0">
              <a:solidFill>
                <a:schemeClr val="tx1"/>
              </a:solidFill>
            </a:rPr>
            <a:t>PERMANENTES (96%)</a:t>
          </a:r>
          <a:endParaRPr lang="es-EC" sz="1800" dirty="0">
            <a:solidFill>
              <a:schemeClr val="tx1"/>
            </a:solidFill>
          </a:endParaRPr>
        </a:p>
      </dgm:t>
    </dgm:pt>
    <dgm:pt modelId="{C7CB8F42-4E18-42B9-AC17-6CFF2ABF3555}" type="parTrans" cxnId="{1546D21B-3A2E-4294-92F1-E45C39D5AB13}">
      <dgm:prSet/>
      <dgm:spPr>
        <a:ln>
          <a:solidFill>
            <a:schemeClr val="tx2"/>
          </a:solidFill>
        </a:ln>
      </dgm:spPr>
      <dgm:t>
        <a:bodyPr/>
        <a:lstStyle/>
        <a:p>
          <a:pPr algn="ctr"/>
          <a:endParaRPr lang="es-EC" sz="1400">
            <a:solidFill>
              <a:schemeClr val="tx1"/>
            </a:solidFill>
          </a:endParaRPr>
        </a:p>
      </dgm:t>
    </dgm:pt>
    <dgm:pt modelId="{57D6D55D-B009-444A-8744-32E9581D51DD}" type="sibTrans" cxnId="{1546D21B-3A2E-4294-92F1-E45C39D5AB13}">
      <dgm:prSet/>
      <dgm:spPr/>
      <dgm:t>
        <a:bodyPr/>
        <a:lstStyle/>
        <a:p>
          <a:pPr algn="ctr"/>
          <a:endParaRPr lang="es-EC" sz="1400">
            <a:solidFill>
              <a:schemeClr val="tx1"/>
            </a:solidFill>
          </a:endParaRPr>
        </a:p>
      </dgm:t>
    </dgm:pt>
    <dgm:pt modelId="{BEEDF1D5-AB8D-4AA6-A4AA-92C56CAA5326}">
      <dgm:prSet custT="1"/>
      <dgm:spPr/>
      <dgm:t>
        <a:bodyPr/>
        <a:lstStyle/>
        <a:p>
          <a:pPr algn="ctr"/>
          <a:r>
            <a:rPr lang="es-EC" sz="1800" dirty="0" smtClean="0">
              <a:solidFill>
                <a:schemeClr val="tx1"/>
              </a:solidFill>
            </a:rPr>
            <a:t>NO PERMANENTES (4%)</a:t>
          </a:r>
          <a:endParaRPr lang="es-EC" sz="1800" dirty="0">
            <a:solidFill>
              <a:schemeClr val="tx1"/>
            </a:solidFill>
          </a:endParaRPr>
        </a:p>
      </dgm:t>
    </dgm:pt>
    <dgm:pt modelId="{1D307A4B-2C24-4460-9322-AC8255849AF1}" type="parTrans" cxnId="{F1EE32A9-6DEF-4752-88B5-B743F7A3D029}">
      <dgm:prSet/>
      <dgm:spPr>
        <a:ln>
          <a:solidFill>
            <a:schemeClr val="tx2"/>
          </a:solidFill>
        </a:ln>
      </dgm:spPr>
      <dgm:t>
        <a:bodyPr/>
        <a:lstStyle/>
        <a:p>
          <a:pPr algn="ctr"/>
          <a:endParaRPr lang="es-EC" sz="1400">
            <a:solidFill>
              <a:schemeClr val="tx1"/>
            </a:solidFill>
          </a:endParaRPr>
        </a:p>
      </dgm:t>
    </dgm:pt>
    <dgm:pt modelId="{6FD3D70D-3545-4C34-8740-8A7838ECA322}" type="sibTrans" cxnId="{F1EE32A9-6DEF-4752-88B5-B743F7A3D029}">
      <dgm:prSet/>
      <dgm:spPr/>
      <dgm:t>
        <a:bodyPr/>
        <a:lstStyle/>
        <a:p>
          <a:pPr algn="ctr"/>
          <a:endParaRPr lang="es-EC" sz="1400">
            <a:solidFill>
              <a:schemeClr val="tx1"/>
            </a:solidFill>
          </a:endParaRPr>
        </a:p>
      </dgm:t>
    </dgm:pt>
    <dgm:pt modelId="{F3294AD7-520A-4A32-BD93-D94851C5E267}" type="asst">
      <dgm:prSet custT="1"/>
      <dgm:spPr/>
      <dgm:t>
        <a:bodyPr/>
        <a:lstStyle/>
        <a:p>
          <a:pPr algn="ctr"/>
          <a:r>
            <a:rPr lang="es-EC" sz="1800" dirty="0" smtClean="0">
              <a:solidFill>
                <a:schemeClr val="tx1"/>
              </a:solidFill>
            </a:rPr>
            <a:t>CORRIENTE</a:t>
          </a:r>
          <a:endParaRPr lang="es-EC" sz="1800" dirty="0">
            <a:solidFill>
              <a:schemeClr val="tx1"/>
            </a:solidFill>
          </a:endParaRPr>
        </a:p>
      </dgm:t>
    </dgm:pt>
    <dgm:pt modelId="{E3324810-DADC-41A5-ACDA-AE2D84DA708B}" type="parTrans" cxnId="{DF4A5485-2416-492A-AD6A-5722C2666F22}">
      <dgm:prSet/>
      <dgm:spPr>
        <a:ln>
          <a:solidFill>
            <a:schemeClr val="tx2"/>
          </a:solidFill>
        </a:ln>
      </dgm:spPr>
      <dgm:t>
        <a:bodyPr/>
        <a:lstStyle/>
        <a:p>
          <a:pPr algn="ctr"/>
          <a:endParaRPr lang="es-EC" sz="1400">
            <a:solidFill>
              <a:schemeClr val="tx1"/>
            </a:solidFill>
          </a:endParaRPr>
        </a:p>
      </dgm:t>
    </dgm:pt>
    <dgm:pt modelId="{5A1D532E-DE77-4105-9FC3-D4D0C49E04E3}" type="sibTrans" cxnId="{DF4A5485-2416-492A-AD6A-5722C2666F22}">
      <dgm:prSet/>
      <dgm:spPr/>
      <dgm:t>
        <a:bodyPr/>
        <a:lstStyle/>
        <a:p>
          <a:pPr algn="ctr"/>
          <a:endParaRPr lang="es-EC" sz="1400">
            <a:solidFill>
              <a:schemeClr val="tx1"/>
            </a:solidFill>
          </a:endParaRPr>
        </a:p>
      </dgm:t>
    </dgm:pt>
    <dgm:pt modelId="{546468AD-7CB5-489D-9F04-2645A52F27F6}" type="asst">
      <dgm:prSet custT="1"/>
      <dgm:spPr>
        <a:ln>
          <a:solidFill>
            <a:schemeClr val="tx2"/>
          </a:solidFill>
        </a:ln>
      </dgm:spPr>
      <dgm:t>
        <a:bodyPr/>
        <a:lstStyle/>
        <a:p>
          <a:pPr algn="ctr"/>
          <a:r>
            <a:rPr lang="es-EC" sz="1800" dirty="0" smtClean="0">
              <a:solidFill>
                <a:schemeClr val="tx1"/>
              </a:solidFill>
            </a:rPr>
            <a:t>CAPITAL</a:t>
          </a:r>
          <a:endParaRPr lang="es-EC" sz="1800" dirty="0">
            <a:solidFill>
              <a:schemeClr val="tx1"/>
            </a:solidFill>
          </a:endParaRPr>
        </a:p>
      </dgm:t>
    </dgm:pt>
    <dgm:pt modelId="{E5636F14-B05E-43DE-90EE-4C80481821EE}" type="parTrans" cxnId="{CF71D391-8392-4C7C-B514-131B4B67D069}">
      <dgm:prSet/>
      <dgm:spPr>
        <a:ln>
          <a:solidFill>
            <a:schemeClr val="tx2"/>
          </a:solidFill>
        </a:ln>
      </dgm:spPr>
      <dgm:t>
        <a:bodyPr/>
        <a:lstStyle/>
        <a:p>
          <a:pPr algn="ctr"/>
          <a:endParaRPr lang="es-EC" sz="1400">
            <a:solidFill>
              <a:schemeClr val="tx1"/>
            </a:solidFill>
          </a:endParaRPr>
        </a:p>
      </dgm:t>
    </dgm:pt>
    <dgm:pt modelId="{AAB1563E-08FA-49B1-8DC0-413DB697229E}" type="sibTrans" cxnId="{CF71D391-8392-4C7C-B514-131B4B67D069}">
      <dgm:prSet/>
      <dgm:spPr/>
      <dgm:t>
        <a:bodyPr/>
        <a:lstStyle/>
        <a:p>
          <a:pPr algn="ctr"/>
          <a:endParaRPr lang="es-EC" sz="1400">
            <a:solidFill>
              <a:schemeClr val="tx1"/>
            </a:solidFill>
          </a:endParaRPr>
        </a:p>
      </dgm:t>
    </dgm:pt>
    <dgm:pt modelId="{E945A851-1557-4D26-8396-7A4896242E0C}" type="asst">
      <dgm:prSet custT="1"/>
      <dgm:spPr/>
      <dgm:t>
        <a:bodyPr/>
        <a:lstStyle/>
        <a:p>
          <a:pPr algn="ctr"/>
          <a:r>
            <a:rPr lang="es-EC" sz="1800" dirty="0" smtClean="0">
              <a:solidFill>
                <a:schemeClr val="tx1"/>
              </a:solidFill>
            </a:rPr>
            <a:t>PRODUCCIÓN</a:t>
          </a:r>
          <a:endParaRPr lang="es-EC" sz="1800" dirty="0">
            <a:solidFill>
              <a:schemeClr val="tx1"/>
            </a:solidFill>
          </a:endParaRPr>
        </a:p>
      </dgm:t>
    </dgm:pt>
    <dgm:pt modelId="{9774A387-14AC-4797-B1C7-D8C664869C31}" type="parTrans" cxnId="{4D4D52A5-D792-4DF0-B56A-D95FF8ABBF11}">
      <dgm:prSet/>
      <dgm:spPr>
        <a:ln>
          <a:solidFill>
            <a:schemeClr val="tx2"/>
          </a:solidFill>
        </a:ln>
      </dgm:spPr>
      <dgm:t>
        <a:bodyPr/>
        <a:lstStyle/>
        <a:p>
          <a:pPr algn="ctr"/>
          <a:endParaRPr lang="es-EC" sz="1400">
            <a:solidFill>
              <a:schemeClr val="tx1"/>
            </a:solidFill>
          </a:endParaRPr>
        </a:p>
      </dgm:t>
    </dgm:pt>
    <dgm:pt modelId="{53E9EDA8-ED28-4F2D-81FB-E6F52545C784}" type="sibTrans" cxnId="{4D4D52A5-D792-4DF0-B56A-D95FF8ABBF11}">
      <dgm:prSet/>
      <dgm:spPr/>
      <dgm:t>
        <a:bodyPr/>
        <a:lstStyle/>
        <a:p>
          <a:pPr algn="ctr"/>
          <a:endParaRPr lang="es-EC" sz="1400">
            <a:solidFill>
              <a:schemeClr val="tx1"/>
            </a:solidFill>
          </a:endParaRPr>
        </a:p>
      </dgm:t>
    </dgm:pt>
    <dgm:pt modelId="{06C53A9C-9EFF-41DB-967B-E3DB762BC243}" type="asst">
      <dgm:prSet custT="1"/>
      <dgm:spPr>
        <a:ln>
          <a:solidFill>
            <a:schemeClr val="tx2"/>
          </a:solidFill>
        </a:ln>
      </dgm:spPr>
      <dgm:t>
        <a:bodyPr/>
        <a:lstStyle/>
        <a:p>
          <a:pPr algn="ctr"/>
          <a:r>
            <a:rPr lang="es-EC" sz="1800" dirty="0" smtClean="0">
              <a:solidFill>
                <a:schemeClr val="tx1"/>
              </a:solidFill>
            </a:rPr>
            <a:t>INVERSIÓN</a:t>
          </a:r>
          <a:endParaRPr lang="es-EC" sz="1800" dirty="0">
            <a:solidFill>
              <a:schemeClr val="tx1"/>
            </a:solidFill>
          </a:endParaRPr>
        </a:p>
      </dgm:t>
    </dgm:pt>
    <dgm:pt modelId="{E1192319-D50B-48EC-A5EC-F9CD6E8D3E9F}" type="parTrans" cxnId="{4787F50C-7580-4BB1-909F-5F5FC614FEF2}">
      <dgm:prSet/>
      <dgm:spPr>
        <a:ln>
          <a:solidFill>
            <a:schemeClr val="tx2"/>
          </a:solidFill>
        </a:ln>
      </dgm:spPr>
      <dgm:t>
        <a:bodyPr/>
        <a:lstStyle/>
        <a:p>
          <a:pPr algn="ctr"/>
          <a:endParaRPr lang="es-EC" sz="1400">
            <a:solidFill>
              <a:schemeClr val="tx1"/>
            </a:solidFill>
          </a:endParaRPr>
        </a:p>
      </dgm:t>
    </dgm:pt>
    <dgm:pt modelId="{51FA942D-AC41-4D8D-AEBD-648A4886AEE0}" type="sibTrans" cxnId="{4787F50C-7580-4BB1-909F-5F5FC614FEF2}">
      <dgm:prSet/>
      <dgm:spPr/>
      <dgm:t>
        <a:bodyPr/>
        <a:lstStyle/>
        <a:p>
          <a:pPr algn="ctr"/>
          <a:endParaRPr lang="es-EC" sz="1400">
            <a:solidFill>
              <a:schemeClr val="tx1"/>
            </a:solidFill>
          </a:endParaRPr>
        </a:p>
      </dgm:t>
    </dgm:pt>
    <dgm:pt modelId="{B3111D7B-206B-4C12-8A02-823F98920FE8}" type="pres">
      <dgm:prSet presAssocID="{45E69FCC-0058-448E-A72A-3BF306E3828D}" presName="Name0" presStyleCnt="0">
        <dgm:presLayoutVars>
          <dgm:orgChart val="1"/>
          <dgm:chPref val="1"/>
          <dgm:dir/>
          <dgm:animOne val="branch"/>
          <dgm:animLvl val="lvl"/>
          <dgm:resizeHandles/>
        </dgm:presLayoutVars>
      </dgm:prSet>
      <dgm:spPr/>
      <dgm:t>
        <a:bodyPr/>
        <a:lstStyle/>
        <a:p>
          <a:endParaRPr lang="es-EC"/>
        </a:p>
      </dgm:t>
    </dgm:pt>
    <dgm:pt modelId="{F8AD6EAD-4016-478F-AA3D-7B8EEFA63AD2}" type="pres">
      <dgm:prSet presAssocID="{205065B8-7C2E-4B4B-9DF1-5BDAC3DD5206}" presName="hierRoot1" presStyleCnt="0">
        <dgm:presLayoutVars>
          <dgm:hierBranch val="init"/>
        </dgm:presLayoutVars>
      </dgm:prSet>
      <dgm:spPr/>
    </dgm:pt>
    <dgm:pt modelId="{3594864C-5A90-4B86-AF57-F7047617AD4A}" type="pres">
      <dgm:prSet presAssocID="{205065B8-7C2E-4B4B-9DF1-5BDAC3DD5206}" presName="rootComposite1" presStyleCnt="0"/>
      <dgm:spPr/>
    </dgm:pt>
    <dgm:pt modelId="{64B2B068-0A59-42CB-A298-A73C6A4843BA}" type="pres">
      <dgm:prSet presAssocID="{205065B8-7C2E-4B4B-9DF1-5BDAC3DD5206}" presName="rootText1" presStyleLbl="alignAcc1" presStyleIdx="0" presStyleCnt="0">
        <dgm:presLayoutVars>
          <dgm:chPref val="3"/>
        </dgm:presLayoutVars>
      </dgm:prSet>
      <dgm:spPr/>
      <dgm:t>
        <a:bodyPr/>
        <a:lstStyle/>
        <a:p>
          <a:endParaRPr lang="es-EC"/>
        </a:p>
      </dgm:t>
    </dgm:pt>
    <dgm:pt modelId="{25A23A79-A178-4667-8F24-FB1D83CE308A}" type="pres">
      <dgm:prSet presAssocID="{205065B8-7C2E-4B4B-9DF1-5BDAC3DD5206}" presName="topArc1" presStyleLbl="parChTrans1D1" presStyleIdx="0" presStyleCnt="18"/>
      <dgm:spPr>
        <a:ln>
          <a:solidFill>
            <a:schemeClr val="tx2"/>
          </a:solidFill>
        </a:ln>
      </dgm:spPr>
      <dgm:t>
        <a:bodyPr/>
        <a:lstStyle/>
        <a:p>
          <a:endParaRPr lang="es-ES"/>
        </a:p>
      </dgm:t>
    </dgm:pt>
    <dgm:pt modelId="{FE492484-BDFC-48EC-8C24-8B18C7A3EF0F}" type="pres">
      <dgm:prSet presAssocID="{205065B8-7C2E-4B4B-9DF1-5BDAC3DD5206}" presName="bottomArc1" presStyleLbl="parChTrans1D1" presStyleIdx="1" presStyleCnt="18"/>
      <dgm:spPr>
        <a:ln>
          <a:solidFill>
            <a:schemeClr val="tx2"/>
          </a:solidFill>
        </a:ln>
      </dgm:spPr>
      <dgm:t>
        <a:bodyPr/>
        <a:lstStyle/>
        <a:p>
          <a:endParaRPr lang="es-ES"/>
        </a:p>
      </dgm:t>
    </dgm:pt>
    <dgm:pt modelId="{7FF73EB4-BA66-4AF2-A3BE-F4229108E38A}" type="pres">
      <dgm:prSet presAssocID="{205065B8-7C2E-4B4B-9DF1-5BDAC3DD5206}" presName="topConnNode1" presStyleLbl="node1" presStyleIdx="0" presStyleCnt="0"/>
      <dgm:spPr/>
      <dgm:t>
        <a:bodyPr/>
        <a:lstStyle/>
        <a:p>
          <a:endParaRPr lang="es-EC"/>
        </a:p>
      </dgm:t>
    </dgm:pt>
    <dgm:pt modelId="{1622CE81-4236-4397-B980-A44250BA0D1B}" type="pres">
      <dgm:prSet presAssocID="{205065B8-7C2E-4B4B-9DF1-5BDAC3DD5206}" presName="hierChild2" presStyleCnt="0"/>
      <dgm:spPr/>
    </dgm:pt>
    <dgm:pt modelId="{C1C2DE9C-41EA-45C0-B453-AB4960A801CB}" type="pres">
      <dgm:prSet presAssocID="{B348AA59-B1AF-483D-BA39-83EBE4B736B9}" presName="Name28" presStyleLbl="parChTrans1D2" presStyleIdx="0" presStyleCnt="2"/>
      <dgm:spPr/>
      <dgm:t>
        <a:bodyPr/>
        <a:lstStyle/>
        <a:p>
          <a:endParaRPr lang="es-EC"/>
        </a:p>
      </dgm:t>
    </dgm:pt>
    <dgm:pt modelId="{B4A837E7-C82F-4F24-98D5-EEF52B768621}" type="pres">
      <dgm:prSet presAssocID="{83E8D759-DBA6-49CA-AFC9-74B0E2358652}" presName="hierRoot2" presStyleCnt="0">
        <dgm:presLayoutVars>
          <dgm:hierBranch val="init"/>
        </dgm:presLayoutVars>
      </dgm:prSet>
      <dgm:spPr/>
    </dgm:pt>
    <dgm:pt modelId="{DC8CD8DC-F406-48D5-BACC-A7DE477A5E92}" type="pres">
      <dgm:prSet presAssocID="{83E8D759-DBA6-49CA-AFC9-74B0E2358652}" presName="rootComposite2" presStyleCnt="0"/>
      <dgm:spPr/>
    </dgm:pt>
    <dgm:pt modelId="{C15E5759-7A41-47A3-A6D7-637789FD34CE}" type="pres">
      <dgm:prSet presAssocID="{83E8D759-DBA6-49CA-AFC9-74B0E2358652}" presName="rootText2" presStyleLbl="alignAcc1" presStyleIdx="0" presStyleCnt="0">
        <dgm:presLayoutVars>
          <dgm:chPref val="3"/>
        </dgm:presLayoutVars>
      </dgm:prSet>
      <dgm:spPr/>
      <dgm:t>
        <a:bodyPr/>
        <a:lstStyle/>
        <a:p>
          <a:endParaRPr lang="es-EC"/>
        </a:p>
      </dgm:t>
    </dgm:pt>
    <dgm:pt modelId="{BB2C12E2-9330-48E6-A0B3-6AAD7C18661E}" type="pres">
      <dgm:prSet presAssocID="{83E8D759-DBA6-49CA-AFC9-74B0E2358652}" presName="topArc2" presStyleLbl="parChTrans1D1" presStyleIdx="2" presStyleCnt="18"/>
      <dgm:spPr>
        <a:ln>
          <a:solidFill>
            <a:schemeClr val="tx2"/>
          </a:solidFill>
        </a:ln>
      </dgm:spPr>
      <dgm:t>
        <a:bodyPr/>
        <a:lstStyle/>
        <a:p>
          <a:endParaRPr lang="es-ES"/>
        </a:p>
      </dgm:t>
    </dgm:pt>
    <dgm:pt modelId="{6B04B93D-631C-4C84-9FCD-54356E1D30A8}" type="pres">
      <dgm:prSet presAssocID="{83E8D759-DBA6-49CA-AFC9-74B0E2358652}" presName="bottomArc2" presStyleLbl="parChTrans1D1" presStyleIdx="3" presStyleCnt="18"/>
      <dgm:spPr>
        <a:ln>
          <a:solidFill>
            <a:schemeClr val="tx2"/>
          </a:solidFill>
        </a:ln>
      </dgm:spPr>
      <dgm:t>
        <a:bodyPr/>
        <a:lstStyle/>
        <a:p>
          <a:endParaRPr lang="es-ES"/>
        </a:p>
      </dgm:t>
    </dgm:pt>
    <dgm:pt modelId="{9A012783-4298-4793-A013-CCD0B0685656}" type="pres">
      <dgm:prSet presAssocID="{83E8D759-DBA6-49CA-AFC9-74B0E2358652}" presName="topConnNode2" presStyleLbl="node2" presStyleIdx="0" presStyleCnt="0"/>
      <dgm:spPr/>
      <dgm:t>
        <a:bodyPr/>
        <a:lstStyle/>
        <a:p>
          <a:endParaRPr lang="es-EC"/>
        </a:p>
      </dgm:t>
    </dgm:pt>
    <dgm:pt modelId="{9416419B-D996-4405-B2FF-C8D04E28B6D8}" type="pres">
      <dgm:prSet presAssocID="{83E8D759-DBA6-49CA-AFC9-74B0E2358652}" presName="hierChild4" presStyleCnt="0"/>
      <dgm:spPr/>
    </dgm:pt>
    <dgm:pt modelId="{C3EFC5F4-786F-4530-AA80-86ED15A45189}" type="pres">
      <dgm:prSet presAssocID="{C7CB8F42-4E18-42B9-AC17-6CFF2ABF3555}" presName="Name28" presStyleLbl="parChTrans1D3" presStyleIdx="0" presStyleCnt="6"/>
      <dgm:spPr/>
      <dgm:t>
        <a:bodyPr/>
        <a:lstStyle/>
        <a:p>
          <a:endParaRPr lang="es-EC"/>
        </a:p>
      </dgm:t>
    </dgm:pt>
    <dgm:pt modelId="{C1D885AE-A227-4307-9312-0033F8F80D1C}" type="pres">
      <dgm:prSet presAssocID="{05FA1E34-7C67-42C4-85D0-4F8D524955A1}" presName="hierRoot2" presStyleCnt="0">
        <dgm:presLayoutVars>
          <dgm:hierBranch val="init"/>
        </dgm:presLayoutVars>
      </dgm:prSet>
      <dgm:spPr/>
    </dgm:pt>
    <dgm:pt modelId="{37B8F92B-5A2B-456C-8563-92D622267FF7}" type="pres">
      <dgm:prSet presAssocID="{05FA1E34-7C67-42C4-85D0-4F8D524955A1}" presName="rootComposite2" presStyleCnt="0"/>
      <dgm:spPr/>
    </dgm:pt>
    <dgm:pt modelId="{A7C75EAF-EB3A-4EB0-B06C-4C47E6669995}" type="pres">
      <dgm:prSet presAssocID="{05FA1E34-7C67-42C4-85D0-4F8D524955A1}" presName="rootText2" presStyleLbl="alignAcc1" presStyleIdx="0" presStyleCnt="0">
        <dgm:presLayoutVars>
          <dgm:chPref val="3"/>
        </dgm:presLayoutVars>
      </dgm:prSet>
      <dgm:spPr/>
      <dgm:t>
        <a:bodyPr/>
        <a:lstStyle/>
        <a:p>
          <a:endParaRPr lang="es-EC"/>
        </a:p>
      </dgm:t>
    </dgm:pt>
    <dgm:pt modelId="{E4893F4C-AD72-4500-8021-B801EC80C36D}" type="pres">
      <dgm:prSet presAssocID="{05FA1E34-7C67-42C4-85D0-4F8D524955A1}" presName="topArc2" presStyleLbl="parChTrans1D1" presStyleIdx="4" presStyleCnt="18"/>
      <dgm:spPr>
        <a:ln>
          <a:solidFill>
            <a:schemeClr val="tx2"/>
          </a:solidFill>
        </a:ln>
      </dgm:spPr>
      <dgm:t>
        <a:bodyPr/>
        <a:lstStyle/>
        <a:p>
          <a:endParaRPr lang="es-ES"/>
        </a:p>
      </dgm:t>
    </dgm:pt>
    <dgm:pt modelId="{8933C9EB-BDE0-4386-8907-C13CA56D87F6}" type="pres">
      <dgm:prSet presAssocID="{05FA1E34-7C67-42C4-85D0-4F8D524955A1}" presName="bottomArc2" presStyleLbl="parChTrans1D1" presStyleIdx="5" presStyleCnt="18"/>
      <dgm:spPr>
        <a:ln>
          <a:solidFill>
            <a:schemeClr val="tx2"/>
          </a:solidFill>
        </a:ln>
      </dgm:spPr>
      <dgm:t>
        <a:bodyPr/>
        <a:lstStyle/>
        <a:p>
          <a:endParaRPr lang="es-ES"/>
        </a:p>
      </dgm:t>
    </dgm:pt>
    <dgm:pt modelId="{6C4EC57B-B15A-48E3-93C8-0159C383CAB0}" type="pres">
      <dgm:prSet presAssocID="{05FA1E34-7C67-42C4-85D0-4F8D524955A1}" presName="topConnNode2" presStyleLbl="node3" presStyleIdx="0" presStyleCnt="0"/>
      <dgm:spPr/>
      <dgm:t>
        <a:bodyPr/>
        <a:lstStyle/>
        <a:p>
          <a:endParaRPr lang="es-EC"/>
        </a:p>
      </dgm:t>
    </dgm:pt>
    <dgm:pt modelId="{BCC8FA99-2884-4A27-BECA-675B5EB51503}" type="pres">
      <dgm:prSet presAssocID="{05FA1E34-7C67-42C4-85D0-4F8D524955A1}" presName="hierChild4" presStyleCnt="0"/>
      <dgm:spPr/>
    </dgm:pt>
    <dgm:pt modelId="{7B4567EB-6E19-44D6-9810-73A47000B099}" type="pres">
      <dgm:prSet presAssocID="{05FA1E34-7C67-42C4-85D0-4F8D524955A1}" presName="hierChild5" presStyleCnt="0"/>
      <dgm:spPr/>
    </dgm:pt>
    <dgm:pt modelId="{BD3CB3C6-2433-47DB-8D20-1EE8112475D4}" type="pres">
      <dgm:prSet presAssocID="{1D307A4B-2C24-4460-9322-AC8255849AF1}" presName="Name28" presStyleLbl="parChTrans1D3" presStyleIdx="1" presStyleCnt="6"/>
      <dgm:spPr/>
      <dgm:t>
        <a:bodyPr/>
        <a:lstStyle/>
        <a:p>
          <a:endParaRPr lang="es-EC"/>
        </a:p>
      </dgm:t>
    </dgm:pt>
    <dgm:pt modelId="{9F3AE84B-460D-48DA-B4D9-CAB91EBF53D9}" type="pres">
      <dgm:prSet presAssocID="{BEEDF1D5-AB8D-4AA6-A4AA-92C56CAA5326}" presName="hierRoot2" presStyleCnt="0">
        <dgm:presLayoutVars>
          <dgm:hierBranch val="init"/>
        </dgm:presLayoutVars>
      </dgm:prSet>
      <dgm:spPr/>
    </dgm:pt>
    <dgm:pt modelId="{79B159A7-B5E6-423E-ACCF-B42BA1D738A4}" type="pres">
      <dgm:prSet presAssocID="{BEEDF1D5-AB8D-4AA6-A4AA-92C56CAA5326}" presName="rootComposite2" presStyleCnt="0"/>
      <dgm:spPr/>
    </dgm:pt>
    <dgm:pt modelId="{4823467E-B775-40F6-8ACB-2299DA5AC7A8}" type="pres">
      <dgm:prSet presAssocID="{BEEDF1D5-AB8D-4AA6-A4AA-92C56CAA5326}" presName="rootText2" presStyleLbl="alignAcc1" presStyleIdx="0" presStyleCnt="0">
        <dgm:presLayoutVars>
          <dgm:chPref val="3"/>
        </dgm:presLayoutVars>
      </dgm:prSet>
      <dgm:spPr/>
      <dgm:t>
        <a:bodyPr/>
        <a:lstStyle/>
        <a:p>
          <a:endParaRPr lang="es-EC"/>
        </a:p>
      </dgm:t>
    </dgm:pt>
    <dgm:pt modelId="{E3B906D1-05A8-4652-9E11-312D09C3E62A}" type="pres">
      <dgm:prSet presAssocID="{BEEDF1D5-AB8D-4AA6-A4AA-92C56CAA5326}" presName="topArc2" presStyleLbl="parChTrans1D1" presStyleIdx="6" presStyleCnt="18"/>
      <dgm:spPr>
        <a:ln>
          <a:solidFill>
            <a:schemeClr val="tx2"/>
          </a:solidFill>
        </a:ln>
      </dgm:spPr>
      <dgm:t>
        <a:bodyPr/>
        <a:lstStyle/>
        <a:p>
          <a:endParaRPr lang="es-ES"/>
        </a:p>
      </dgm:t>
    </dgm:pt>
    <dgm:pt modelId="{EFE190F4-75A8-4B9A-8546-A84D4CB186EC}" type="pres">
      <dgm:prSet presAssocID="{BEEDF1D5-AB8D-4AA6-A4AA-92C56CAA5326}" presName="bottomArc2" presStyleLbl="parChTrans1D1" presStyleIdx="7" presStyleCnt="18"/>
      <dgm:spPr>
        <a:ln>
          <a:solidFill>
            <a:schemeClr val="tx2"/>
          </a:solidFill>
        </a:ln>
      </dgm:spPr>
      <dgm:t>
        <a:bodyPr/>
        <a:lstStyle/>
        <a:p>
          <a:endParaRPr lang="es-ES"/>
        </a:p>
      </dgm:t>
    </dgm:pt>
    <dgm:pt modelId="{27E85302-55C1-48E2-85A9-247D317114DD}" type="pres">
      <dgm:prSet presAssocID="{BEEDF1D5-AB8D-4AA6-A4AA-92C56CAA5326}" presName="topConnNode2" presStyleLbl="node3" presStyleIdx="0" presStyleCnt="0"/>
      <dgm:spPr/>
      <dgm:t>
        <a:bodyPr/>
        <a:lstStyle/>
        <a:p>
          <a:endParaRPr lang="es-EC"/>
        </a:p>
      </dgm:t>
    </dgm:pt>
    <dgm:pt modelId="{23042FBA-BAE5-4F49-A25D-450A349E397C}" type="pres">
      <dgm:prSet presAssocID="{BEEDF1D5-AB8D-4AA6-A4AA-92C56CAA5326}" presName="hierChild4" presStyleCnt="0"/>
      <dgm:spPr/>
    </dgm:pt>
    <dgm:pt modelId="{57E68CA6-4E3C-474A-BB1D-DF21B0F55963}" type="pres">
      <dgm:prSet presAssocID="{BEEDF1D5-AB8D-4AA6-A4AA-92C56CAA5326}" presName="hierChild5" presStyleCnt="0"/>
      <dgm:spPr/>
    </dgm:pt>
    <dgm:pt modelId="{DF226B79-39B2-46A4-A42E-B206C371BC23}" type="pres">
      <dgm:prSet presAssocID="{83E8D759-DBA6-49CA-AFC9-74B0E2358652}" presName="hierChild5" presStyleCnt="0"/>
      <dgm:spPr/>
    </dgm:pt>
    <dgm:pt modelId="{229B9ABE-D158-4FB3-BA9F-4C1A9BEC9D78}" type="pres">
      <dgm:prSet presAssocID="{18204995-952C-4349-A56D-4F64BF211C41}" presName="Name28" presStyleLbl="parChTrans1D2" presStyleIdx="1" presStyleCnt="2"/>
      <dgm:spPr/>
      <dgm:t>
        <a:bodyPr/>
        <a:lstStyle/>
        <a:p>
          <a:endParaRPr lang="es-EC"/>
        </a:p>
      </dgm:t>
    </dgm:pt>
    <dgm:pt modelId="{8631DBE0-2999-4A1E-BD47-4E8030247183}" type="pres">
      <dgm:prSet presAssocID="{2221DD85-CE36-4B9F-A6EE-2DB2022FD603}" presName="hierRoot2" presStyleCnt="0">
        <dgm:presLayoutVars>
          <dgm:hierBranch val="init"/>
        </dgm:presLayoutVars>
      </dgm:prSet>
      <dgm:spPr/>
    </dgm:pt>
    <dgm:pt modelId="{2B1F0977-FA72-413D-BD39-D277883FF352}" type="pres">
      <dgm:prSet presAssocID="{2221DD85-CE36-4B9F-A6EE-2DB2022FD603}" presName="rootComposite2" presStyleCnt="0"/>
      <dgm:spPr/>
    </dgm:pt>
    <dgm:pt modelId="{7B4718DD-C54A-4977-BD3E-9C22AEC52040}" type="pres">
      <dgm:prSet presAssocID="{2221DD85-CE36-4B9F-A6EE-2DB2022FD603}" presName="rootText2" presStyleLbl="alignAcc1" presStyleIdx="0" presStyleCnt="0">
        <dgm:presLayoutVars>
          <dgm:chPref val="3"/>
        </dgm:presLayoutVars>
      </dgm:prSet>
      <dgm:spPr/>
      <dgm:t>
        <a:bodyPr/>
        <a:lstStyle/>
        <a:p>
          <a:endParaRPr lang="es-EC"/>
        </a:p>
      </dgm:t>
    </dgm:pt>
    <dgm:pt modelId="{BF6BED9A-4262-4814-BFC5-74801A067CDF}" type="pres">
      <dgm:prSet presAssocID="{2221DD85-CE36-4B9F-A6EE-2DB2022FD603}" presName="topArc2" presStyleLbl="parChTrans1D1" presStyleIdx="8" presStyleCnt="18"/>
      <dgm:spPr>
        <a:ln>
          <a:solidFill>
            <a:schemeClr val="tx2"/>
          </a:solidFill>
        </a:ln>
      </dgm:spPr>
      <dgm:t>
        <a:bodyPr/>
        <a:lstStyle/>
        <a:p>
          <a:endParaRPr lang="es-ES"/>
        </a:p>
      </dgm:t>
    </dgm:pt>
    <dgm:pt modelId="{28BFD25F-B3DC-445B-86FD-0C9B165660E9}" type="pres">
      <dgm:prSet presAssocID="{2221DD85-CE36-4B9F-A6EE-2DB2022FD603}" presName="bottomArc2" presStyleLbl="parChTrans1D1" presStyleIdx="9" presStyleCnt="18"/>
      <dgm:spPr>
        <a:ln>
          <a:solidFill>
            <a:schemeClr val="tx2"/>
          </a:solidFill>
        </a:ln>
      </dgm:spPr>
      <dgm:t>
        <a:bodyPr/>
        <a:lstStyle/>
        <a:p>
          <a:endParaRPr lang="es-ES"/>
        </a:p>
      </dgm:t>
    </dgm:pt>
    <dgm:pt modelId="{E2E36A99-B649-4A1F-AA55-241ECA00D731}" type="pres">
      <dgm:prSet presAssocID="{2221DD85-CE36-4B9F-A6EE-2DB2022FD603}" presName="topConnNode2" presStyleLbl="node2" presStyleIdx="0" presStyleCnt="0"/>
      <dgm:spPr/>
      <dgm:t>
        <a:bodyPr/>
        <a:lstStyle/>
        <a:p>
          <a:endParaRPr lang="es-EC"/>
        </a:p>
      </dgm:t>
    </dgm:pt>
    <dgm:pt modelId="{A75B5236-BB5F-43A5-A66A-0014EE61B609}" type="pres">
      <dgm:prSet presAssocID="{2221DD85-CE36-4B9F-A6EE-2DB2022FD603}" presName="hierChild4" presStyleCnt="0"/>
      <dgm:spPr/>
    </dgm:pt>
    <dgm:pt modelId="{17DC21A7-29CD-4F38-A03E-2AEBA1E34B8D}" type="pres">
      <dgm:prSet presAssocID="{2221DD85-CE36-4B9F-A6EE-2DB2022FD603}" presName="hierChild5" presStyleCnt="0"/>
      <dgm:spPr/>
    </dgm:pt>
    <dgm:pt modelId="{1F9C5FF9-B5C2-4725-B09F-9B2F9E8D87CA}" type="pres">
      <dgm:prSet presAssocID="{E3324810-DADC-41A5-ACDA-AE2D84DA708B}" presName="Name101" presStyleLbl="parChTrans1D3" presStyleIdx="2" presStyleCnt="6"/>
      <dgm:spPr/>
      <dgm:t>
        <a:bodyPr/>
        <a:lstStyle/>
        <a:p>
          <a:endParaRPr lang="es-EC"/>
        </a:p>
      </dgm:t>
    </dgm:pt>
    <dgm:pt modelId="{C2C462B7-2C3D-4C10-B3EB-AE658221A008}" type="pres">
      <dgm:prSet presAssocID="{F3294AD7-520A-4A32-BD93-D94851C5E267}" presName="hierRoot3" presStyleCnt="0">
        <dgm:presLayoutVars>
          <dgm:hierBranch val="init"/>
        </dgm:presLayoutVars>
      </dgm:prSet>
      <dgm:spPr/>
    </dgm:pt>
    <dgm:pt modelId="{E2F3D886-EEF5-4E89-B143-130C0AE57A69}" type="pres">
      <dgm:prSet presAssocID="{F3294AD7-520A-4A32-BD93-D94851C5E267}" presName="rootComposite3" presStyleCnt="0"/>
      <dgm:spPr/>
    </dgm:pt>
    <dgm:pt modelId="{169CC465-A090-4199-8A07-1AC6F9BE2288}" type="pres">
      <dgm:prSet presAssocID="{F3294AD7-520A-4A32-BD93-D94851C5E267}" presName="rootText3" presStyleLbl="alignAcc1" presStyleIdx="0" presStyleCnt="0">
        <dgm:presLayoutVars>
          <dgm:chPref val="3"/>
        </dgm:presLayoutVars>
      </dgm:prSet>
      <dgm:spPr/>
      <dgm:t>
        <a:bodyPr/>
        <a:lstStyle/>
        <a:p>
          <a:endParaRPr lang="es-EC"/>
        </a:p>
      </dgm:t>
    </dgm:pt>
    <dgm:pt modelId="{413427F1-2741-454A-A266-AC6A7240EF3D}" type="pres">
      <dgm:prSet presAssocID="{F3294AD7-520A-4A32-BD93-D94851C5E267}" presName="topArc3" presStyleLbl="parChTrans1D1" presStyleIdx="10" presStyleCnt="18"/>
      <dgm:spPr>
        <a:ln>
          <a:solidFill>
            <a:schemeClr val="tx2"/>
          </a:solidFill>
        </a:ln>
      </dgm:spPr>
      <dgm:t>
        <a:bodyPr/>
        <a:lstStyle/>
        <a:p>
          <a:endParaRPr lang="es-ES"/>
        </a:p>
      </dgm:t>
    </dgm:pt>
    <dgm:pt modelId="{28069638-030C-44A8-A69A-3B15C03D5402}" type="pres">
      <dgm:prSet presAssocID="{F3294AD7-520A-4A32-BD93-D94851C5E267}" presName="bottomArc3" presStyleLbl="parChTrans1D1" presStyleIdx="11" presStyleCnt="18"/>
      <dgm:spPr>
        <a:ln>
          <a:solidFill>
            <a:schemeClr val="tx2"/>
          </a:solidFill>
        </a:ln>
      </dgm:spPr>
      <dgm:t>
        <a:bodyPr/>
        <a:lstStyle/>
        <a:p>
          <a:endParaRPr lang="es-ES"/>
        </a:p>
      </dgm:t>
    </dgm:pt>
    <dgm:pt modelId="{37BFAC26-12A6-4090-AFD5-C9FDD76D6D1D}" type="pres">
      <dgm:prSet presAssocID="{F3294AD7-520A-4A32-BD93-D94851C5E267}" presName="topConnNode3" presStyleLbl="asst2" presStyleIdx="0" presStyleCnt="0"/>
      <dgm:spPr/>
      <dgm:t>
        <a:bodyPr/>
        <a:lstStyle/>
        <a:p>
          <a:endParaRPr lang="es-EC"/>
        </a:p>
      </dgm:t>
    </dgm:pt>
    <dgm:pt modelId="{F53229D1-65EB-4010-92AA-2B3EF4E09E55}" type="pres">
      <dgm:prSet presAssocID="{F3294AD7-520A-4A32-BD93-D94851C5E267}" presName="hierChild6" presStyleCnt="0"/>
      <dgm:spPr/>
    </dgm:pt>
    <dgm:pt modelId="{CA66FE23-6BD0-45E4-945F-48F2ADE38A8F}" type="pres">
      <dgm:prSet presAssocID="{F3294AD7-520A-4A32-BD93-D94851C5E267}" presName="hierChild7" presStyleCnt="0"/>
      <dgm:spPr/>
    </dgm:pt>
    <dgm:pt modelId="{4D2CA228-6AB8-4F01-B762-36E00D8AE7F6}" type="pres">
      <dgm:prSet presAssocID="{E5636F14-B05E-43DE-90EE-4C80481821EE}" presName="Name101" presStyleLbl="parChTrans1D3" presStyleIdx="3" presStyleCnt="6"/>
      <dgm:spPr/>
      <dgm:t>
        <a:bodyPr/>
        <a:lstStyle/>
        <a:p>
          <a:endParaRPr lang="es-EC"/>
        </a:p>
      </dgm:t>
    </dgm:pt>
    <dgm:pt modelId="{13CF833F-A26F-48EA-A4FD-9B0D57EE9C8E}" type="pres">
      <dgm:prSet presAssocID="{546468AD-7CB5-489D-9F04-2645A52F27F6}" presName="hierRoot3" presStyleCnt="0">
        <dgm:presLayoutVars>
          <dgm:hierBranch val="init"/>
        </dgm:presLayoutVars>
      </dgm:prSet>
      <dgm:spPr/>
    </dgm:pt>
    <dgm:pt modelId="{08908B68-94A1-438D-BA60-955C81708A6E}" type="pres">
      <dgm:prSet presAssocID="{546468AD-7CB5-489D-9F04-2645A52F27F6}" presName="rootComposite3" presStyleCnt="0"/>
      <dgm:spPr/>
    </dgm:pt>
    <dgm:pt modelId="{E17C7837-11FB-4B42-9FB8-3361710A17A9}" type="pres">
      <dgm:prSet presAssocID="{546468AD-7CB5-489D-9F04-2645A52F27F6}" presName="rootText3" presStyleLbl="alignAcc1" presStyleIdx="0" presStyleCnt="0">
        <dgm:presLayoutVars>
          <dgm:chPref val="3"/>
        </dgm:presLayoutVars>
      </dgm:prSet>
      <dgm:spPr/>
      <dgm:t>
        <a:bodyPr/>
        <a:lstStyle/>
        <a:p>
          <a:endParaRPr lang="es-EC"/>
        </a:p>
      </dgm:t>
    </dgm:pt>
    <dgm:pt modelId="{738C442F-BFE3-4641-884B-B4764362783C}" type="pres">
      <dgm:prSet presAssocID="{546468AD-7CB5-489D-9F04-2645A52F27F6}" presName="topArc3" presStyleLbl="parChTrans1D1" presStyleIdx="12" presStyleCnt="18"/>
      <dgm:spPr>
        <a:ln>
          <a:solidFill>
            <a:schemeClr val="tx2"/>
          </a:solidFill>
        </a:ln>
      </dgm:spPr>
      <dgm:t>
        <a:bodyPr/>
        <a:lstStyle/>
        <a:p>
          <a:endParaRPr lang="es-ES"/>
        </a:p>
      </dgm:t>
    </dgm:pt>
    <dgm:pt modelId="{1602482D-FF97-4C93-8432-558756440BBD}" type="pres">
      <dgm:prSet presAssocID="{546468AD-7CB5-489D-9F04-2645A52F27F6}" presName="bottomArc3" presStyleLbl="parChTrans1D1" presStyleIdx="13" presStyleCnt="18"/>
      <dgm:spPr>
        <a:ln>
          <a:solidFill>
            <a:schemeClr val="tx2"/>
          </a:solidFill>
        </a:ln>
      </dgm:spPr>
      <dgm:t>
        <a:bodyPr/>
        <a:lstStyle/>
        <a:p>
          <a:endParaRPr lang="es-ES"/>
        </a:p>
      </dgm:t>
    </dgm:pt>
    <dgm:pt modelId="{F9943724-C976-472E-8A34-83528ED1181E}" type="pres">
      <dgm:prSet presAssocID="{546468AD-7CB5-489D-9F04-2645A52F27F6}" presName="topConnNode3" presStyleLbl="asst2" presStyleIdx="0" presStyleCnt="0"/>
      <dgm:spPr/>
      <dgm:t>
        <a:bodyPr/>
        <a:lstStyle/>
        <a:p>
          <a:endParaRPr lang="es-EC"/>
        </a:p>
      </dgm:t>
    </dgm:pt>
    <dgm:pt modelId="{1D7D2CBF-02B9-4D5A-A971-A84517325CC1}" type="pres">
      <dgm:prSet presAssocID="{546468AD-7CB5-489D-9F04-2645A52F27F6}" presName="hierChild6" presStyleCnt="0"/>
      <dgm:spPr/>
    </dgm:pt>
    <dgm:pt modelId="{566E37D0-F2D1-42A6-B006-8267E0ED3F10}" type="pres">
      <dgm:prSet presAssocID="{546468AD-7CB5-489D-9F04-2645A52F27F6}" presName="hierChild7" presStyleCnt="0"/>
      <dgm:spPr/>
    </dgm:pt>
    <dgm:pt modelId="{F813F14F-0B8A-45FC-B621-781CC846697D}" type="pres">
      <dgm:prSet presAssocID="{9774A387-14AC-4797-B1C7-D8C664869C31}" presName="Name101" presStyleLbl="parChTrans1D3" presStyleIdx="4" presStyleCnt="6"/>
      <dgm:spPr/>
      <dgm:t>
        <a:bodyPr/>
        <a:lstStyle/>
        <a:p>
          <a:endParaRPr lang="es-EC"/>
        </a:p>
      </dgm:t>
    </dgm:pt>
    <dgm:pt modelId="{93B735DE-2492-48E5-9F30-019311A6E682}" type="pres">
      <dgm:prSet presAssocID="{E945A851-1557-4D26-8396-7A4896242E0C}" presName="hierRoot3" presStyleCnt="0">
        <dgm:presLayoutVars>
          <dgm:hierBranch val="init"/>
        </dgm:presLayoutVars>
      </dgm:prSet>
      <dgm:spPr/>
    </dgm:pt>
    <dgm:pt modelId="{12756C85-AF42-4AC3-9845-4A9CB79B7F8B}" type="pres">
      <dgm:prSet presAssocID="{E945A851-1557-4D26-8396-7A4896242E0C}" presName="rootComposite3" presStyleCnt="0"/>
      <dgm:spPr/>
    </dgm:pt>
    <dgm:pt modelId="{4AB22C16-7093-4958-A648-3B3456DD28E8}" type="pres">
      <dgm:prSet presAssocID="{E945A851-1557-4D26-8396-7A4896242E0C}" presName="rootText3" presStyleLbl="alignAcc1" presStyleIdx="0" presStyleCnt="0">
        <dgm:presLayoutVars>
          <dgm:chPref val="3"/>
        </dgm:presLayoutVars>
      </dgm:prSet>
      <dgm:spPr/>
      <dgm:t>
        <a:bodyPr/>
        <a:lstStyle/>
        <a:p>
          <a:endParaRPr lang="es-EC"/>
        </a:p>
      </dgm:t>
    </dgm:pt>
    <dgm:pt modelId="{7206BEF9-778B-4909-8461-BAE02211199F}" type="pres">
      <dgm:prSet presAssocID="{E945A851-1557-4D26-8396-7A4896242E0C}" presName="topArc3" presStyleLbl="parChTrans1D1" presStyleIdx="14" presStyleCnt="18"/>
      <dgm:spPr>
        <a:ln>
          <a:solidFill>
            <a:schemeClr val="tx2"/>
          </a:solidFill>
        </a:ln>
      </dgm:spPr>
      <dgm:t>
        <a:bodyPr/>
        <a:lstStyle/>
        <a:p>
          <a:endParaRPr lang="es-ES"/>
        </a:p>
      </dgm:t>
    </dgm:pt>
    <dgm:pt modelId="{45D284A4-4FA8-47E6-BB12-C93790012C76}" type="pres">
      <dgm:prSet presAssocID="{E945A851-1557-4D26-8396-7A4896242E0C}" presName="bottomArc3" presStyleLbl="parChTrans1D1" presStyleIdx="15" presStyleCnt="18"/>
      <dgm:spPr>
        <a:ln>
          <a:solidFill>
            <a:schemeClr val="tx2"/>
          </a:solidFill>
        </a:ln>
      </dgm:spPr>
      <dgm:t>
        <a:bodyPr/>
        <a:lstStyle/>
        <a:p>
          <a:endParaRPr lang="es-ES"/>
        </a:p>
      </dgm:t>
    </dgm:pt>
    <dgm:pt modelId="{FDB0C0CA-5F78-47D0-AFC7-34FDB87D3C9A}" type="pres">
      <dgm:prSet presAssocID="{E945A851-1557-4D26-8396-7A4896242E0C}" presName="topConnNode3" presStyleLbl="asst2" presStyleIdx="0" presStyleCnt="0"/>
      <dgm:spPr/>
      <dgm:t>
        <a:bodyPr/>
        <a:lstStyle/>
        <a:p>
          <a:endParaRPr lang="es-EC"/>
        </a:p>
      </dgm:t>
    </dgm:pt>
    <dgm:pt modelId="{B8E37D58-879B-494A-8523-BD95038543D0}" type="pres">
      <dgm:prSet presAssocID="{E945A851-1557-4D26-8396-7A4896242E0C}" presName="hierChild6" presStyleCnt="0"/>
      <dgm:spPr/>
    </dgm:pt>
    <dgm:pt modelId="{597E5B63-5B88-4026-AC2F-7322865CC3E0}" type="pres">
      <dgm:prSet presAssocID="{E945A851-1557-4D26-8396-7A4896242E0C}" presName="hierChild7" presStyleCnt="0"/>
      <dgm:spPr/>
    </dgm:pt>
    <dgm:pt modelId="{5A00DB41-E964-4228-8DF1-1CB94036A989}" type="pres">
      <dgm:prSet presAssocID="{E1192319-D50B-48EC-A5EC-F9CD6E8D3E9F}" presName="Name101" presStyleLbl="parChTrans1D3" presStyleIdx="5" presStyleCnt="6"/>
      <dgm:spPr/>
      <dgm:t>
        <a:bodyPr/>
        <a:lstStyle/>
        <a:p>
          <a:endParaRPr lang="es-EC"/>
        </a:p>
      </dgm:t>
    </dgm:pt>
    <dgm:pt modelId="{273CF51B-A38D-49DD-B6FB-DEF24AD16930}" type="pres">
      <dgm:prSet presAssocID="{06C53A9C-9EFF-41DB-967B-E3DB762BC243}" presName="hierRoot3" presStyleCnt="0">
        <dgm:presLayoutVars>
          <dgm:hierBranch val="init"/>
        </dgm:presLayoutVars>
      </dgm:prSet>
      <dgm:spPr/>
    </dgm:pt>
    <dgm:pt modelId="{846E103F-0753-43E3-A603-CE2A40620302}" type="pres">
      <dgm:prSet presAssocID="{06C53A9C-9EFF-41DB-967B-E3DB762BC243}" presName="rootComposite3" presStyleCnt="0"/>
      <dgm:spPr/>
    </dgm:pt>
    <dgm:pt modelId="{9CCEB043-4C4E-4259-8303-7A4F0F664FE2}" type="pres">
      <dgm:prSet presAssocID="{06C53A9C-9EFF-41DB-967B-E3DB762BC243}" presName="rootText3" presStyleLbl="alignAcc1" presStyleIdx="0" presStyleCnt="0">
        <dgm:presLayoutVars>
          <dgm:chPref val="3"/>
        </dgm:presLayoutVars>
      </dgm:prSet>
      <dgm:spPr/>
      <dgm:t>
        <a:bodyPr/>
        <a:lstStyle/>
        <a:p>
          <a:endParaRPr lang="es-EC"/>
        </a:p>
      </dgm:t>
    </dgm:pt>
    <dgm:pt modelId="{546E7C59-414C-4AD8-BB62-E631C4FA831C}" type="pres">
      <dgm:prSet presAssocID="{06C53A9C-9EFF-41DB-967B-E3DB762BC243}" presName="topArc3" presStyleLbl="parChTrans1D1" presStyleIdx="16" presStyleCnt="18"/>
      <dgm:spPr>
        <a:ln>
          <a:solidFill>
            <a:schemeClr val="tx2"/>
          </a:solidFill>
        </a:ln>
      </dgm:spPr>
      <dgm:t>
        <a:bodyPr/>
        <a:lstStyle/>
        <a:p>
          <a:endParaRPr lang="es-ES"/>
        </a:p>
      </dgm:t>
    </dgm:pt>
    <dgm:pt modelId="{A11DCCDB-7191-4B7B-8BF4-72B6DB49D121}" type="pres">
      <dgm:prSet presAssocID="{06C53A9C-9EFF-41DB-967B-E3DB762BC243}" presName="bottomArc3" presStyleLbl="parChTrans1D1" presStyleIdx="17" presStyleCnt="18"/>
      <dgm:spPr>
        <a:ln>
          <a:solidFill>
            <a:schemeClr val="tx2"/>
          </a:solidFill>
        </a:ln>
      </dgm:spPr>
      <dgm:t>
        <a:bodyPr/>
        <a:lstStyle/>
        <a:p>
          <a:endParaRPr lang="es-ES"/>
        </a:p>
      </dgm:t>
    </dgm:pt>
    <dgm:pt modelId="{F93CC095-01B7-4B57-BE5D-DC963E240469}" type="pres">
      <dgm:prSet presAssocID="{06C53A9C-9EFF-41DB-967B-E3DB762BC243}" presName="topConnNode3" presStyleLbl="asst2" presStyleIdx="0" presStyleCnt="0"/>
      <dgm:spPr/>
      <dgm:t>
        <a:bodyPr/>
        <a:lstStyle/>
        <a:p>
          <a:endParaRPr lang="es-EC"/>
        </a:p>
      </dgm:t>
    </dgm:pt>
    <dgm:pt modelId="{7046E538-0F24-40DC-8E52-6AFB4EA0E064}" type="pres">
      <dgm:prSet presAssocID="{06C53A9C-9EFF-41DB-967B-E3DB762BC243}" presName="hierChild6" presStyleCnt="0"/>
      <dgm:spPr/>
    </dgm:pt>
    <dgm:pt modelId="{4DAB040D-69A4-4526-99E8-82DE7C601EE5}" type="pres">
      <dgm:prSet presAssocID="{06C53A9C-9EFF-41DB-967B-E3DB762BC243}" presName="hierChild7" presStyleCnt="0"/>
      <dgm:spPr/>
    </dgm:pt>
    <dgm:pt modelId="{ED63B385-299F-45A4-BEA8-FC0F6373FE9E}" type="pres">
      <dgm:prSet presAssocID="{205065B8-7C2E-4B4B-9DF1-5BDAC3DD5206}" presName="hierChild3" presStyleCnt="0"/>
      <dgm:spPr/>
    </dgm:pt>
  </dgm:ptLst>
  <dgm:cxnLst>
    <dgm:cxn modelId="{CF71D391-8392-4C7C-B514-131B4B67D069}" srcId="{2221DD85-CE36-4B9F-A6EE-2DB2022FD603}" destId="{546468AD-7CB5-489D-9F04-2645A52F27F6}" srcOrd="1" destOrd="0" parTransId="{E5636F14-B05E-43DE-90EE-4C80481821EE}" sibTransId="{AAB1563E-08FA-49B1-8DC0-413DB697229E}"/>
    <dgm:cxn modelId="{DFD7BDFF-3D47-4426-B4B6-EF7D2E8A7AB2}" type="presOf" srcId="{2221DD85-CE36-4B9F-A6EE-2DB2022FD603}" destId="{7B4718DD-C54A-4977-BD3E-9C22AEC52040}" srcOrd="0" destOrd="0" presId="urn:microsoft.com/office/officeart/2008/layout/HalfCircleOrganizationChart"/>
    <dgm:cxn modelId="{A6A7DC09-7742-44A2-9C33-672A5E971F90}" srcId="{45E69FCC-0058-448E-A72A-3BF306E3828D}" destId="{205065B8-7C2E-4B4B-9DF1-5BDAC3DD5206}" srcOrd="0" destOrd="0" parTransId="{A22136FA-F5A1-41D7-A774-76F815131382}" sibTransId="{2F641602-FE28-49AB-B0A8-FE8D9E8DA18B}"/>
    <dgm:cxn modelId="{6B44B8E1-13A8-4D01-B383-F6B5EE340FB3}" type="presOf" srcId="{E1192319-D50B-48EC-A5EC-F9CD6E8D3E9F}" destId="{5A00DB41-E964-4228-8DF1-1CB94036A989}" srcOrd="0" destOrd="0" presId="urn:microsoft.com/office/officeart/2008/layout/HalfCircleOrganizationChart"/>
    <dgm:cxn modelId="{D80D4BD7-979D-49FD-9EE5-1763CFC3321A}" type="presOf" srcId="{06C53A9C-9EFF-41DB-967B-E3DB762BC243}" destId="{F93CC095-01B7-4B57-BE5D-DC963E240469}" srcOrd="1" destOrd="0" presId="urn:microsoft.com/office/officeart/2008/layout/HalfCircleOrganizationChart"/>
    <dgm:cxn modelId="{9C816950-DED8-4E16-8D2C-4E185E2D7C27}" type="presOf" srcId="{205065B8-7C2E-4B4B-9DF1-5BDAC3DD5206}" destId="{7FF73EB4-BA66-4AF2-A3BE-F4229108E38A}" srcOrd="1" destOrd="0" presId="urn:microsoft.com/office/officeart/2008/layout/HalfCircleOrganizationChart"/>
    <dgm:cxn modelId="{F1EE32A9-6DEF-4752-88B5-B743F7A3D029}" srcId="{83E8D759-DBA6-49CA-AFC9-74B0E2358652}" destId="{BEEDF1D5-AB8D-4AA6-A4AA-92C56CAA5326}" srcOrd="1" destOrd="0" parTransId="{1D307A4B-2C24-4460-9322-AC8255849AF1}" sibTransId="{6FD3D70D-3545-4C34-8740-8A7838ECA322}"/>
    <dgm:cxn modelId="{4D4D52A5-D792-4DF0-B56A-D95FF8ABBF11}" srcId="{2221DD85-CE36-4B9F-A6EE-2DB2022FD603}" destId="{E945A851-1557-4D26-8396-7A4896242E0C}" srcOrd="2" destOrd="0" parTransId="{9774A387-14AC-4797-B1C7-D8C664869C31}" sibTransId="{53E9EDA8-ED28-4F2D-81FB-E6F52545C784}"/>
    <dgm:cxn modelId="{9FC68A4F-6770-4973-B9CC-B6B8084CA0C2}" type="presOf" srcId="{205065B8-7C2E-4B4B-9DF1-5BDAC3DD5206}" destId="{64B2B068-0A59-42CB-A298-A73C6A4843BA}" srcOrd="0" destOrd="0" presId="urn:microsoft.com/office/officeart/2008/layout/HalfCircleOrganizationChart"/>
    <dgm:cxn modelId="{4141730F-9F1E-4286-B09B-A7AD51C1ACBC}" type="presOf" srcId="{BEEDF1D5-AB8D-4AA6-A4AA-92C56CAA5326}" destId="{27E85302-55C1-48E2-85A9-247D317114DD}" srcOrd="1" destOrd="0" presId="urn:microsoft.com/office/officeart/2008/layout/HalfCircleOrganizationChart"/>
    <dgm:cxn modelId="{1546D21B-3A2E-4294-92F1-E45C39D5AB13}" srcId="{83E8D759-DBA6-49CA-AFC9-74B0E2358652}" destId="{05FA1E34-7C67-42C4-85D0-4F8D524955A1}" srcOrd="0" destOrd="0" parTransId="{C7CB8F42-4E18-42B9-AC17-6CFF2ABF3555}" sibTransId="{57D6D55D-B009-444A-8744-32E9581D51DD}"/>
    <dgm:cxn modelId="{85C27709-07C5-4934-A0B6-B748C7DC0CD0}" srcId="{205065B8-7C2E-4B4B-9DF1-5BDAC3DD5206}" destId="{83E8D759-DBA6-49CA-AFC9-74B0E2358652}" srcOrd="0" destOrd="0" parTransId="{B348AA59-B1AF-483D-BA39-83EBE4B736B9}" sibTransId="{9F312F9C-7CCD-4543-BAD0-589CB3836614}"/>
    <dgm:cxn modelId="{9D47A116-F488-4CF2-86E9-39317DE5E4FC}" type="presOf" srcId="{546468AD-7CB5-489D-9F04-2645A52F27F6}" destId="{E17C7837-11FB-4B42-9FB8-3361710A17A9}" srcOrd="0" destOrd="0" presId="urn:microsoft.com/office/officeart/2008/layout/HalfCircleOrganizationChart"/>
    <dgm:cxn modelId="{DF4A5485-2416-492A-AD6A-5722C2666F22}" srcId="{2221DD85-CE36-4B9F-A6EE-2DB2022FD603}" destId="{F3294AD7-520A-4A32-BD93-D94851C5E267}" srcOrd="0" destOrd="0" parTransId="{E3324810-DADC-41A5-ACDA-AE2D84DA708B}" sibTransId="{5A1D532E-DE77-4105-9FC3-D4D0C49E04E3}"/>
    <dgm:cxn modelId="{292C329D-369E-4CD5-A1EC-D0EC4B52288C}" type="presOf" srcId="{F3294AD7-520A-4A32-BD93-D94851C5E267}" destId="{37BFAC26-12A6-4090-AFD5-C9FDD76D6D1D}" srcOrd="1" destOrd="0" presId="urn:microsoft.com/office/officeart/2008/layout/HalfCircleOrganizationChart"/>
    <dgm:cxn modelId="{DFD6A1E2-C5A8-47C2-9F45-ED5629D988B6}" type="presOf" srcId="{E5636F14-B05E-43DE-90EE-4C80481821EE}" destId="{4D2CA228-6AB8-4F01-B762-36E00D8AE7F6}" srcOrd="0" destOrd="0" presId="urn:microsoft.com/office/officeart/2008/layout/HalfCircleOrganizationChart"/>
    <dgm:cxn modelId="{4AA06F1F-0C36-4291-A72F-D798495D786E}" type="presOf" srcId="{F3294AD7-520A-4A32-BD93-D94851C5E267}" destId="{169CC465-A090-4199-8A07-1AC6F9BE2288}" srcOrd="0" destOrd="0" presId="urn:microsoft.com/office/officeart/2008/layout/HalfCircleOrganizationChart"/>
    <dgm:cxn modelId="{CD2A8496-27E7-4DB4-AF63-69CE8D45F875}" type="presOf" srcId="{83E8D759-DBA6-49CA-AFC9-74B0E2358652}" destId="{9A012783-4298-4793-A013-CCD0B0685656}" srcOrd="1" destOrd="0" presId="urn:microsoft.com/office/officeart/2008/layout/HalfCircleOrganizationChart"/>
    <dgm:cxn modelId="{4F1D5182-88E5-4DE3-8F81-5DA725613DC6}" type="presOf" srcId="{83E8D759-DBA6-49CA-AFC9-74B0E2358652}" destId="{C15E5759-7A41-47A3-A6D7-637789FD34CE}" srcOrd="0" destOrd="0" presId="urn:microsoft.com/office/officeart/2008/layout/HalfCircleOrganizationChart"/>
    <dgm:cxn modelId="{3A1DA438-BD3C-4966-BC2A-9E565E2C52D5}" srcId="{205065B8-7C2E-4B4B-9DF1-5BDAC3DD5206}" destId="{2221DD85-CE36-4B9F-A6EE-2DB2022FD603}" srcOrd="1" destOrd="0" parTransId="{18204995-952C-4349-A56D-4F64BF211C41}" sibTransId="{9132585A-1EBF-422E-B16D-EB819BD15A25}"/>
    <dgm:cxn modelId="{960B10EF-B187-40CF-8303-BC836297DDB4}" type="presOf" srcId="{E3324810-DADC-41A5-ACDA-AE2D84DA708B}" destId="{1F9C5FF9-B5C2-4725-B09F-9B2F9E8D87CA}" srcOrd="0" destOrd="0" presId="urn:microsoft.com/office/officeart/2008/layout/HalfCircleOrganizationChart"/>
    <dgm:cxn modelId="{004810D4-AFA8-460D-948D-7024554AED39}" type="presOf" srcId="{05FA1E34-7C67-42C4-85D0-4F8D524955A1}" destId="{6C4EC57B-B15A-48E3-93C8-0159C383CAB0}" srcOrd="1" destOrd="0" presId="urn:microsoft.com/office/officeart/2008/layout/HalfCircleOrganizationChart"/>
    <dgm:cxn modelId="{B6BA4209-5C40-4E73-84D5-D68BA7BA7C87}" type="presOf" srcId="{1D307A4B-2C24-4460-9322-AC8255849AF1}" destId="{BD3CB3C6-2433-47DB-8D20-1EE8112475D4}" srcOrd="0" destOrd="0" presId="urn:microsoft.com/office/officeart/2008/layout/HalfCircleOrganizationChart"/>
    <dgm:cxn modelId="{66189998-D8EF-42B7-BB43-895F09A4C203}" type="presOf" srcId="{C7CB8F42-4E18-42B9-AC17-6CFF2ABF3555}" destId="{C3EFC5F4-786F-4530-AA80-86ED15A45189}" srcOrd="0" destOrd="0" presId="urn:microsoft.com/office/officeart/2008/layout/HalfCircleOrganizationChart"/>
    <dgm:cxn modelId="{95A6FC00-26C5-41D6-8A93-4AE842887442}" type="presOf" srcId="{B348AA59-B1AF-483D-BA39-83EBE4B736B9}" destId="{C1C2DE9C-41EA-45C0-B453-AB4960A801CB}" srcOrd="0" destOrd="0" presId="urn:microsoft.com/office/officeart/2008/layout/HalfCircleOrganizationChart"/>
    <dgm:cxn modelId="{2662D54B-B559-4069-B816-95889BFEA850}" type="presOf" srcId="{E945A851-1557-4D26-8396-7A4896242E0C}" destId="{FDB0C0CA-5F78-47D0-AFC7-34FDB87D3C9A}" srcOrd="1" destOrd="0" presId="urn:microsoft.com/office/officeart/2008/layout/HalfCircleOrganizationChart"/>
    <dgm:cxn modelId="{896032B5-CDA9-4A08-AC40-180D5C7719D8}" type="presOf" srcId="{06C53A9C-9EFF-41DB-967B-E3DB762BC243}" destId="{9CCEB043-4C4E-4259-8303-7A4F0F664FE2}" srcOrd="0" destOrd="0" presId="urn:microsoft.com/office/officeart/2008/layout/HalfCircleOrganizationChart"/>
    <dgm:cxn modelId="{E613D09C-304C-4F31-85D1-BE7B076E9611}" type="presOf" srcId="{E945A851-1557-4D26-8396-7A4896242E0C}" destId="{4AB22C16-7093-4958-A648-3B3456DD28E8}" srcOrd="0" destOrd="0" presId="urn:microsoft.com/office/officeart/2008/layout/HalfCircleOrganizationChart"/>
    <dgm:cxn modelId="{C8CCE7C9-A698-4F4E-A581-3B17D2C61436}" type="presOf" srcId="{9774A387-14AC-4797-B1C7-D8C664869C31}" destId="{F813F14F-0B8A-45FC-B621-781CC846697D}" srcOrd="0" destOrd="0" presId="urn:microsoft.com/office/officeart/2008/layout/HalfCircleOrganizationChart"/>
    <dgm:cxn modelId="{A9644D8F-8413-4F8A-A238-70634BF5152E}" type="presOf" srcId="{45E69FCC-0058-448E-A72A-3BF306E3828D}" destId="{B3111D7B-206B-4C12-8A02-823F98920FE8}" srcOrd="0" destOrd="0" presId="urn:microsoft.com/office/officeart/2008/layout/HalfCircleOrganizationChart"/>
    <dgm:cxn modelId="{89DEF631-E92A-4B0D-9DD1-3F1AA6CDFA49}" type="presOf" srcId="{BEEDF1D5-AB8D-4AA6-A4AA-92C56CAA5326}" destId="{4823467E-B775-40F6-8ACB-2299DA5AC7A8}" srcOrd="0" destOrd="0" presId="urn:microsoft.com/office/officeart/2008/layout/HalfCircleOrganizationChart"/>
    <dgm:cxn modelId="{58CB878C-6946-43EE-998C-B53C4610CACE}" type="presOf" srcId="{546468AD-7CB5-489D-9F04-2645A52F27F6}" destId="{F9943724-C976-472E-8A34-83528ED1181E}" srcOrd="1" destOrd="0" presId="urn:microsoft.com/office/officeart/2008/layout/HalfCircleOrganizationChart"/>
    <dgm:cxn modelId="{91417E7A-EA59-4355-9014-49E8D30B9325}" type="presOf" srcId="{05FA1E34-7C67-42C4-85D0-4F8D524955A1}" destId="{A7C75EAF-EB3A-4EB0-B06C-4C47E6669995}" srcOrd="0" destOrd="0" presId="urn:microsoft.com/office/officeart/2008/layout/HalfCircleOrganizationChart"/>
    <dgm:cxn modelId="{3D9B351F-E861-45EA-8876-F11E00581424}" type="presOf" srcId="{18204995-952C-4349-A56D-4F64BF211C41}" destId="{229B9ABE-D158-4FB3-BA9F-4C1A9BEC9D78}" srcOrd="0" destOrd="0" presId="urn:microsoft.com/office/officeart/2008/layout/HalfCircleOrganizationChart"/>
    <dgm:cxn modelId="{4787F50C-7580-4BB1-909F-5F5FC614FEF2}" srcId="{2221DD85-CE36-4B9F-A6EE-2DB2022FD603}" destId="{06C53A9C-9EFF-41DB-967B-E3DB762BC243}" srcOrd="3" destOrd="0" parTransId="{E1192319-D50B-48EC-A5EC-F9CD6E8D3E9F}" sibTransId="{51FA942D-AC41-4D8D-AEBD-648A4886AEE0}"/>
    <dgm:cxn modelId="{FB276FB8-2DF1-4029-9F3F-EBF9E54AA793}" type="presOf" srcId="{2221DD85-CE36-4B9F-A6EE-2DB2022FD603}" destId="{E2E36A99-B649-4A1F-AA55-241ECA00D731}" srcOrd="1" destOrd="0" presId="urn:microsoft.com/office/officeart/2008/layout/HalfCircleOrganizationChart"/>
    <dgm:cxn modelId="{46BD3D87-160B-4C3E-8BCA-64FC26F75AE3}" type="presParOf" srcId="{B3111D7B-206B-4C12-8A02-823F98920FE8}" destId="{F8AD6EAD-4016-478F-AA3D-7B8EEFA63AD2}" srcOrd="0" destOrd="0" presId="urn:microsoft.com/office/officeart/2008/layout/HalfCircleOrganizationChart"/>
    <dgm:cxn modelId="{9A5A6F76-1142-4F16-823C-5100D1DB9FDB}" type="presParOf" srcId="{F8AD6EAD-4016-478F-AA3D-7B8EEFA63AD2}" destId="{3594864C-5A90-4B86-AF57-F7047617AD4A}" srcOrd="0" destOrd="0" presId="urn:microsoft.com/office/officeart/2008/layout/HalfCircleOrganizationChart"/>
    <dgm:cxn modelId="{0C2602E9-F065-4840-93AE-7F38C350BC91}" type="presParOf" srcId="{3594864C-5A90-4B86-AF57-F7047617AD4A}" destId="{64B2B068-0A59-42CB-A298-A73C6A4843BA}" srcOrd="0" destOrd="0" presId="urn:microsoft.com/office/officeart/2008/layout/HalfCircleOrganizationChart"/>
    <dgm:cxn modelId="{DC2A38B7-AA40-4425-82CA-A864C0C04CDF}" type="presParOf" srcId="{3594864C-5A90-4B86-AF57-F7047617AD4A}" destId="{25A23A79-A178-4667-8F24-FB1D83CE308A}" srcOrd="1" destOrd="0" presId="urn:microsoft.com/office/officeart/2008/layout/HalfCircleOrganizationChart"/>
    <dgm:cxn modelId="{374EC1B9-85CF-4992-B936-97FB4482170F}" type="presParOf" srcId="{3594864C-5A90-4B86-AF57-F7047617AD4A}" destId="{FE492484-BDFC-48EC-8C24-8B18C7A3EF0F}" srcOrd="2" destOrd="0" presId="urn:microsoft.com/office/officeart/2008/layout/HalfCircleOrganizationChart"/>
    <dgm:cxn modelId="{22106194-EFB1-4A6B-A88B-640D93E72333}" type="presParOf" srcId="{3594864C-5A90-4B86-AF57-F7047617AD4A}" destId="{7FF73EB4-BA66-4AF2-A3BE-F4229108E38A}" srcOrd="3" destOrd="0" presId="urn:microsoft.com/office/officeart/2008/layout/HalfCircleOrganizationChart"/>
    <dgm:cxn modelId="{2963794F-A01D-4CFB-A545-B350874F6A48}" type="presParOf" srcId="{F8AD6EAD-4016-478F-AA3D-7B8EEFA63AD2}" destId="{1622CE81-4236-4397-B980-A44250BA0D1B}" srcOrd="1" destOrd="0" presId="urn:microsoft.com/office/officeart/2008/layout/HalfCircleOrganizationChart"/>
    <dgm:cxn modelId="{4098351D-71E4-40CC-BEBC-7CD63433D2A6}" type="presParOf" srcId="{1622CE81-4236-4397-B980-A44250BA0D1B}" destId="{C1C2DE9C-41EA-45C0-B453-AB4960A801CB}" srcOrd="0" destOrd="0" presId="urn:microsoft.com/office/officeart/2008/layout/HalfCircleOrganizationChart"/>
    <dgm:cxn modelId="{49C7ABF7-FEFD-413D-864F-A0EA80A508AF}" type="presParOf" srcId="{1622CE81-4236-4397-B980-A44250BA0D1B}" destId="{B4A837E7-C82F-4F24-98D5-EEF52B768621}" srcOrd="1" destOrd="0" presId="urn:microsoft.com/office/officeart/2008/layout/HalfCircleOrganizationChart"/>
    <dgm:cxn modelId="{4FB65744-74FA-490E-8E9A-C79BBF72915C}" type="presParOf" srcId="{B4A837E7-C82F-4F24-98D5-EEF52B768621}" destId="{DC8CD8DC-F406-48D5-BACC-A7DE477A5E92}" srcOrd="0" destOrd="0" presId="urn:microsoft.com/office/officeart/2008/layout/HalfCircleOrganizationChart"/>
    <dgm:cxn modelId="{C1883AD4-56C0-4369-9C0B-B5BAD3FBFFB4}" type="presParOf" srcId="{DC8CD8DC-F406-48D5-BACC-A7DE477A5E92}" destId="{C15E5759-7A41-47A3-A6D7-637789FD34CE}" srcOrd="0" destOrd="0" presId="urn:microsoft.com/office/officeart/2008/layout/HalfCircleOrganizationChart"/>
    <dgm:cxn modelId="{6FD2FF87-5CC5-4601-8B8B-230CB66B58B3}" type="presParOf" srcId="{DC8CD8DC-F406-48D5-BACC-A7DE477A5E92}" destId="{BB2C12E2-9330-48E6-A0B3-6AAD7C18661E}" srcOrd="1" destOrd="0" presId="urn:microsoft.com/office/officeart/2008/layout/HalfCircleOrganizationChart"/>
    <dgm:cxn modelId="{B5DF3517-35C8-4AD3-A0FD-DCA030CB1A4D}" type="presParOf" srcId="{DC8CD8DC-F406-48D5-BACC-A7DE477A5E92}" destId="{6B04B93D-631C-4C84-9FCD-54356E1D30A8}" srcOrd="2" destOrd="0" presId="urn:microsoft.com/office/officeart/2008/layout/HalfCircleOrganizationChart"/>
    <dgm:cxn modelId="{1D533F60-3CE8-4889-9D99-57337D2670C1}" type="presParOf" srcId="{DC8CD8DC-F406-48D5-BACC-A7DE477A5E92}" destId="{9A012783-4298-4793-A013-CCD0B0685656}" srcOrd="3" destOrd="0" presId="urn:microsoft.com/office/officeart/2008/layout/HalfCircleOrganizationChart"/>
    <dgm:cxn modelId="{C16B32A7-02E1-45C9-B011-130F37C67A20}" type="presParOf" srcId="{B4A837E7-C82F-4F24-98D5-EEF52B768621}" destId="{9416419B-D996-4405-B2FF-C8D04E28B6D8}" srcOrd="1" destOrd="0" presId="urn:microsoft.com/office/officeart/2008/layout/HalfCircleOrganizationChart"/>
    <dgm:cxn modelId="{41AD4123-8840-457B-9D92-0AEAE01A6360}" type="presParOf" srcId="{9416419B-D996-4405-B2FF-C8D04E28B6D8}" destId="{C3EFC5F4-786F-4530-AA80-86ED15A45189}" srcOrd="0" destOrd="0" presId="urn:microsoft.com/office/officeart/2008/layout/HalfCircleOrganizationChart"/>
    <dgm:cxn modelId="{99C72A13-C89C-4BA1-89B6-A201241D427D}" type="presParOf" srcId="{9416419B-D996-4405-B2FF-C8D04E28B6D8}" destId="{C1D885AE-A227-4307-9312-0033F8F80D1C}" srcOrd="1" destOrd="0" presId="urn:microsoft.com/office/officeart/2008/layout/HalfCircleOrganizationChart"/>
    <dgm:cxn modelId="{1174820F-A071-4ED3-ABE4-61A6F3774AD7}" type="presParOf" srcId="{C1D885AE-A227-4307-9312-0033F8F80D1C}" destId="{37B8F92B-5A2B-456C-8563-92D622267FF7}" srcOrd="0" destOrd="0" presId="urn:microsoft.com/office/officeart/2008/layout/HalfCircleOrganizationChart"/>
    <dgm:cxn modelId="{C7C3CCB7-BD13-43FB-AD1C-D63897E77404}" type="presParOf" srcId="{37B8F92B-5A2B-456C-8563-92D622267FF7}" destId="{A7C75EAF-EB3A-4EB0-B06C-4C47E6669995}" srcOrd="0" destOrd="0" presId="urn:microsoft.com/office/officeart/2008/layout/HalfCircleOrganizationChart"/>
    <dgm:cxn modelId="{4C0B90DD-107E-41AD-8039-ADE93EFB2422}" type="presParOf" srcId="{37B8F92B-5A2B-456C-8563-92D622267FF7}" destId="{E4893F4C-AD72-4500-8021-B801EC80C36D}" srcOrd="1" destOrd="0" presId="urn:microsoft.com/office/officeart/2008/layout/HalfCircleOrganizationChart"/>
    <dgm:cxn modelId="{488F3BD6-030A-4801-B936-5604B559BCAD}" type="presParOf" srcId="{37B8F92B-5A2B-456C-8563-92D622267FF7}" destId="{8933C9EB-BDE0-4386-8907-C13CA56D87F6}" srcOrd="2" destOrd="0" presId="urn:microsoft.com/office/officeart/2008/layout/HalfCircleOrganizationChart"/>
    <dgm:cxn modelId="{73FA3438-0B37-41A7-A759-F44872ADF3B4}" type="presParOf" srcId="{37B8F92B-5A2B-456C-8563-92D622267FF7}" destId="{6C4EC57B-B15A-48E3-93C8-0159C383CAB0}" srcOrd="3" destOrd="0" presId="urn:microsoft.com/office/officeart/2008/layout/HalfCircleOrganizationChart"/>
    <dgm:cxn modelId="{C15FD649-7775-4DAA-9F1B-B171F455AA20}" type="presParOf" srcId="{C1D885AE-A227-4307-9312-0033F8F80D1C}" destId="{BCC8FA99-2884-4A27-BECA-675B5EB51503}" srcOrd="1" destOrd="0" presId="urn:microsoft.com/office/officeart/2008/layout/HalfCircleOrganizationChart"/>
    <dgm:cxn modelId="{E25F7740-0C82-482E-9143-E0931E0B36C4}" type="presParOf" srcId="{C1D885AE-A227-4307-9312-0033F8F80D1C}" destId="{7B4567EB-6E19-44D6-9810-73A47000B099}" srcOrd="2" destOrd="0" presId="urn:microsoft.com/office/officeart/2008/layout/HalfCircleOrganizationChart"/>
    <dgm:cxn modelId="{8997A585-BD02-41DB-9B4C-94AAE461AAAF}" type="presParOf" srcId="{9416419B-D996-4405-B2FF-C8D04E28B6D8}" destId="{BD3CB3C6-2433-47DB-8D20-1EE8112475D4}" srcOrd="2" destOrd="0" presId="urn:microsoft.com/office/officeart/2008/layout/HalfCircleOrganizationChart"/>
    <dgm:cxn modelId="{6FE18A54-F217-4301-A8D0-56B265D68A46}" type="presParOf" srcId="{9416419B-D996-4405-B2FF-C8D04E28B6D8}" destId="{9F3AE84B-460D-48DA-B4D9-CAB91EBF53D9}" srcOrd="3" destOrd="0" presId="urn:microsoft.com/office/officeart/2008/layout/HalfCircleOrganizationChart"/>
    <dgm:cxn modelId="{906A956E-F9BE-4B60-9F92-0DD519B1C2C8}" type="presParOf" srcId="{9F3AE84B-460D-48DA-B4D9-CAB91EBF53D9}" destId="{79B159A7-B5E6-423E-ACCF-B42BA1D738A4}" srcOrd="0" destOrd="0" presId="urn:microsoft.com/office/officeart/2008/layout/HalfCircleOrganizationChart"/>
    <dgm:cxn modelId="{AE53B292-6B66-4A41-AE56-DACE9D3638E6}" type="presParOf" srcId="{79B159A7-B5E6-423E-ACCF-B42BA1D738A4}" destId="{4823467E-B775-40F6-8ACB-2299DA5AC7A8}" srcOrd="0" destOrd="0" presId="urn:microsoft.com/office/officeart/2008/layout/HalfCircleOrganizationChart"/>
    <dgm:cxn modelId="{2EFF4F2E-2DA4-4CE4-A167-778083ADC099}" type="presParOf" srcId="{79B159A7-B5E6-423E-ACCF-B42BA1D738A4}" destId="{E3B906D1-05A8-4652-9E11-312D09C3E62A}" srcOrd="1" destOrd="0" presId="urn:microsoft.com/office/officeart/2008/layout/HalfCircleOrganizationChart"/>
    <dgm:cxn modelId="{5B8BA701-B9F8-4378-8EAE-3AF79EC3C696}" type="presParOf" srcId="{79B159A7-B5E6-423E-ACCF-B42BA1D738A4}" destId="{EFE190F4-75A8-4B9A-8546-A84D4CB186EC}" srcOrd="2" destOrd="0" presId="urn:microsoft.com/office/officeart/2008/layout/HalfCircleOrganizationChart"/>
    <dgm:cxn modelId="{03E25ECE-5E69-4269-87DB-C4ACCC6AEE52}" type="presParOf" srcId="{79B159A7-B5E6-423E-ACCF-B42BA1D738A4}" destId="{27E85302-55C1-48E2-85A9-247D317114DD}" srcOrd="3" destOrd="0" presId="urn:microsoft.com/office/officeart/2008/layout/HalfCircleOrganizationChart"/>
    <dgm:cxn modelId="{3398CFFE-2C07-4F80-8AEF-3460DF4C8C3F}" type="presParOf" srcId="{9F3AE84B-460D-48DA-B4D9-CAB91EBF53D9}" destId="{23042FBA-BAE5-4F49-A25D-450A349E397C}" srcOrd="1" destOrd="0" presId="urn:microsoft.com/office/officeart/2008/layout/HalfCircleOrganizationChart"/>
    <dgm:cxn modelId="{1F1BDA15-2182-4DD8-A3CE-5638B298F4C9}" type="presParOf" srcId="{9F3AE84B-460D-48DA-B4D9-CAB91EBF53D9}" destId="{57E68CA6-4E3C-474A-BB1D-DF21B0F55963}" srcOrd="2" destOrd="0" presId="urn:microsoft.com/office/officeart/2008/layout/HalfCircleOrganizationChart"/>
    <dgm:cxn modelId="{C6E95CD7-418C-4C71-A3C1-1FEA343027A6}" type="presParOf" srcId="{B4A837E7-C82F-4F24-98D5-EEF52B768621}" destId="{DF226B79-39B2-46A4-A42E-B206C371BC23}" srcOrd="2" destOrd="0" presId="urn:microsoft.com/office/officeart/2008/layout/HalfCircleOrganizationChart"/>
    <dgm:cxn modelId="{B71B5C53-379E-43DC-8E8D-28F86397F770}" type="presParOf" srcId="{1622CE81-4236-4397-B980-A44250BA0D1B}" destId="{229B9ABE-D158-4FB3-BA9F-4C1A9BEC9D78}" srcOrd="2" destOrd="0" presId="urn:microsoft.com/office/officeart/2008/layout/HalfCircleOrganizationChart"/>
    <dgm:cxn modelId="{4DAF8FC5-DF6D-438F-BAAD-303A4FF7E306}" type="presParOf" srcId="{1622CE81-4236-4397-B980-A44250BA0D1B}" destId="{8631DBE0-2999-4A1E-BD47-4E8030247183}" srcOrd="3" destOrd="0" presId="urn:microsoft.com/office/officeart/2008/layout/HalfCircleOrganizationChart"/>
    <dgm:cxn modelId="{0BDAEAC9-CB79-4F78-B747-B16A7F4297F6}" type="presParOf" srcId="{8631DBE0-2999-4A1E-BD47-4E8030247183}" destId="{2B1F0977-FA72-413D-BD39-D277883FF352}" srcOrd="0" destOrd="0" presId="urn:microsoft.com/office/officeart/2008/layout/HalfCircleOrganizationChart"/>
    <dgm:cxn modelId="{7B134FAE-0255-4FA7-8C22-6EC260D595A4}" type="presParOf" srcId="{2B1F0977-FA72-413D-BD39-D277883FF352}" destId="{7B4718DD-C54A-4977-BD3E-9C22AEC52040}" srcOrd="0" destOrd="0" presId="urn:microsoft.com/office/officeart/2008/layout/HalfCircleOrganizationChart"/>
    <dgm:cxn modelId="{4D2175E0-23C4-4023-9D30-41ED9622CCAC}" type="presParOf" srcId="{2B1F0977-FA72-413D-BD39-D277883FF352}" destId="{BF6BED9A-4262-4814-BFC5-74801A067CDF}" srcOrd="1" destOrd="0" presId="urn:microsoft.com/office/officeart/2008/layout/HalfCircleOrganizationChart"/>
    <dgm:cxn modelId="{F747FB44-FF63-4516-9D15-F756FA650511}" type="presParOf" srcId="{2B1F0977-FA72-413D-BD39-D277883FF352}" destId="{28BFD25F-B3DC-445B-86FD-0C9B165660E9}" srcOrd="2" destOrd="0" presId="urn:microsoft.com/office/officeart/2008/layout/HalfCircleOrganizationChart"/>
    <dgm:cxn modelId="{12BC5035-00C9-4016-9C0F-3A700B432A44}" type="presParOf" srcId="{2B1F0977-FA72-413D-BD39-D277883FF352}" destId="{E2E36A99-B649-4A1F-AA55-241ECA00D731}" srcOrd="3" destOrd="0" presId="urn:microsoft.com/office/officeart/2008/layout/HalfCircleOrganizationChart"/>
    <dgm:cxn modelId="{72E9CAA0-7ECB-4734-95DA-D5495EF936C9}" type="presParOf" srcId="{8631DBE0-2999-4A1E-BD47-4E8030247183}" destId="{A75B5236-BB5F-43A5-A66A-0014EE61B609}" srcOrd="1" destOrd="0" presId="urn:microsoft.com/office/officeart/2008/layout/HalfCircleOrganizationChart"/>
    <dgm:cxn modelId="{61ACF53A-1157-4438-B0C4-CAEA839433B1}" type="presParOf" srcId="{8631DBE0-2999-4A1E-BD47-4E8030247183}" destId="{17DC21A7-29CD-4F38-A03E-2AEBA1E34B8D}" srcOrd="2" destOrd="0" presId="urn:microsoft.com/office/officeart/2008/layout/HalfCircleOrganizationChart"/>
    <dgm:cxn modelId="{960468C8-F8AA-4DCA-AA75-E1B79546F6CA}" type="presParOf" srcId="{17DC21A7-29CD-4F38-A03E-2AEBA1E34B8D}" destId="{1F9C5FF9-B5C2-4725-B09F-9B2F9E8D87CA}" srcOrd="0" destOrd="0" presId="urn:microsoft.com/office/officeart/2008/layout/HalfCircleOrganizationChart"/>
    <dgm:cxn modelId="{9507F940-84B8-485B-8631-E729F684D7EB}" type="presParOf" srcId="{17DC21A7-29CD-4F38-A03E-2AEBA1E34B8D}" destId="{C2C462B7-2C3D-4C10-B3EB-AE658221A008}" srcOrd="1" destOrd="0" presId="urn:microsoft.com/office/officeart/2008/layout/HalfCircleOrganizationChart"/>
    <dgm:cxn modelId="{355FE858-AC9A-4810-9113-8A7F4E107269}" type="presParOf" srcId="{C2C462B7-2C3D-4C10-B3EB-AE658221A008}" destId="{E2F3D886-EEF5-4E89-B143-130C0AE57A69}" srcOrd="0" destOrd="0" presId="urn:microsoft.com/office/officeart/2008/layout/HalfCircleOrganizationChart"/>
    <dgm:cxn modelId="{DFF403B5-BF4F-466F-ABF5-6356E43BE6E0}" type="presParOf" srcId="{E2F3D886-EEF5-4E89-B143-130C0AE57A69}" destId="{169CC465-A090-4199-8A07-1AC6F9BE2288}" srcOrd="0" destOrd="0" presId="urn:microsoft.com/office/officeart/2008/layout/HalfCircleOrganizationChart"/>
    <dgm:cxn modelId="{A86A77ED-FF72-4338-919B-730616447E09}" type="presParOf" srcId="{E2F3D886-EEF5-4E89-B143-130C0AE57A69}" destId="{413427F1-2741-454A-A266-AC6A7240EF3D}" srcOrd="1" destOrd="0" presId="urn:microsoft.com/office/officeart/2008/layout/HalfCircleOrganizationChart"/>
    <dgm:cxn modelId="{B00C2428-CBAC-41E0-9460-D8FC01C18D32}" type="presParOf" srcId="{E2F3D886-EEF5-4E89-B143-130C0AE57A69}" destId="{28069638-030C-44A8-A69A-3B15C03D5402}" srcOrd="2" destOrd="0" presId="urn:microsoft.com/office/officeart/2008/layout/HalfCircleOrganizationChart"/>
    <dgm:cxn modelId="{A66A9803-D1F4-46D0-8232-48429365AD93}" type="presParOf" srcId="{E2F3D886-EEF5-4E89-B143-130C0AE57A69}" destId="{37BFAC26-12A6-4090-AFD5-C9FDD76D6D1D}" srcOrd="3" destOrd="0" presId="urn:microsoft.com/office/officeart/2008/layout/HalfCircleOrganizationChart"/>
    <dgm:cxn modelId="{C025BBC4-A281-403C-BC5D-C9CF5BEA60F6}" type="presParOf" srcId="{C2C462B7-2C3D-4C10-B3EB-AE658221A008}" destId="{F53229D1-65EB-4010-92AA-2B3EF4E09E55}" srcOrd="1" destOrd="0" presId="urn:microsoft.com/office/officeart/2008/layout/HalfCircleOrganizationChart"/>
    <dgm:cxn modelId="{AB199B45-F891-45C0-9BD4-D510FD074C0C}" type="presParOf" srcId="{C2C462B7-2C3D-4C10-B3EB-AE658221A008}" destId="{CA66FE23-6BD0-45E4-945F-48F2ADE38A8F}" srcOrd="2" destOrd="0" presId="urn:microsoft.com/office/officeart/2008/layout/HalfCircleOrganizationChart"/>
    <dgm:cxn modelId="{2E3D7BE6-F8E9-47C9-A792-FBD1DFB40119}" type="presParOf" srcId="{17DC21A7-29CD-4F38-A03E-2AEBA1E34B8D}" destId="{4D2CA228-6AB8-4F01-B762-36E00D8AE7F6}" srcOrd="2" destOrd="0" presId="urn:microsoft.com/office/officeart/2008/layout/HalfCircleOrganizationChart"/>
    <dgm:cxn modelId="{E3B964EB-0F7A-427C-B106-8A462E122B97}" type="presParOf" srcId="{17DC21A7-29CD-4F38-A03E-2AEBA1E34B8D}" destId="{13CF833F-A26F-48EA-A4FD-9B0D57EE9C8E}" srcOrd="3" destOrd="0" presId="urn:microsoft.com/office/officeart/2008/layout/HalfCircleOrganizationChart"/>
    <dgm:cxn modelId="{BB262DB3-D3D0-4C2D-89C7-12AAA84A045D}" type="presParOf" srcId="{13CF833F-A26F-48EA-A4FD-9B0D57EE9C8E}" destId="{08908B68-94A1-438D-BA60-955C81708A6E}" srcOrd="0" destOrd="0" presId="urn:microsoft.com/office/officeart/2008/layout/HalfCircleOrganizationChart"/>
    <dgm:cxn modelId="{615DD7B7-19B1-4CDD-A5D7-E8935E45981C}" type="presParOf" srcId="{08908B68-94A1-438D-BA60-955C81708A6E}" destId="{E17C7837-11FB-4B42-9FB8-3361710A17A9}" srcOrd="0" destOrd="0" presId="urn:microsoft.com/office/officeart/2008/layout/HalfCircleOrganizationChart"/>
    <dgm:cxn modelId="{0D0BBEAA-F680-46A2-88EC-A3642693AFE7}" type="presParOf" srcId="{08908B68-94A1-438D-BA60-955C81708A6E}" destId="{738C442F-BFE3-4641-884B-B4764362783C}" srcOrd="1" destOrd="0" presId="urn:microsoft.com/office/officeart/2008/layout/HalfCircleOrganizationChart"/>
    <dgm:cxn modelId="{1CF411A8-16B8-4629-A691-0CF572F3B177}" type="presParOf" srcId="{08908B68-94A1-438D-BA60-955C81708A6E}" destId="{1602482D-FF97-4C93-8432-558756440BBD}" srcOrd="2" destOrd="0" presId="urn:microsoft.com/office/officeart/2008/layout/HalfCircleOrganizationChart"/>
    <dgm:cxn modelId="{C9E1710A-2806-4FF0-8161-9A10B09CA792}" type="presParOf" srcId="{08908B68-94A1-438D-BA60-955C81708A6E}" destId="{F9943724-C976-472E-8A34-83528ED1181E}" srcOrd="3" destOrd="0" presId="urn:microsoft.com/office/officeart/2008/layout/HalfCircleOrganizationChart"/>
    <dgm:cxn modelId="{4E36DC27-2CF8-4D3D-8FA0-21B5F47793BD}" type="presParOf" srcId="{13CF833F-A26F-48EA-A4FD-9B0D57EE9C8E}" destId="{1D7D2CBF-02B9-4D5A-A971-A84517325CC1}" srcOrd="1" destOrd="0" presId="urn:microsoft.com/office/officeart/2008/layout/HalfCircleOrganizationChart"/>
    <dgm:cxn modelId="{510B1D64-302F-4821-8154-D42D8C2FF583}" type="presParOf" srcId="{13CF833F-A26F-48EA-A4FD-9B0D57EE9C8E}" destId="{566E37D0-F2D1-42A6-B006-8267E0ED3F10}" srcOrd="2" destOrd="0" presId="urn:microsoft.com/office/officeart/2008/layout/HalfCircleOrganizationChart"/>
    <dgm:cxn modelId="{3838282A-4A9A-4BCF-94EE-78C73DD38AA9}" type="presParOf" srcId="{17DC21A7-29CD-4F38-A03E-2AEBA1E34B8D}" destId="{F813F14F-0B8A-45FC-B621-781CC846697D}" srcOrd="4" destOrd="0" presId="urn:microsoft.com/office/officeart/2008/layout/HalfCircleOrganizationChart"/>
    <dgm:cxn modelId="{CAA26465-86F2-4C0B-81CC-CE5A31703769}" type="presParOf" srcId="{17DC21A7-29CD-4F38-A03E-2AEBA1E34B8D}" destId="{93B735DE-2492-48E5-9F30-019311A6E682}" srcOrd="5" destOrd="0" presId="urn:microsoft.com/office/officeart/2008/layout/HalfCircleOrganizationChart"/>
    <dgm:cxn modelId="{94389657-5A1D-4444-B033-E8839D9CEBB3}" type="presParOf" srcId="{93B735DE-2492-48E5-9F30-019311A6E682}" destId="{12756C85-AF42-4AC3-9845-4A9CB79B7F8B}" srcOrd="0" destOrd="0" presId="urn:microsoft.com/office/officeart/2008/layout/HalfCircleOrganizationChart"/>
    <dgm:cxn modelId="{18B36E4F-6C5C-4426-8B5F-F5C8F6729513}" type="presParOf" srcId="{12756C85-AF42-4AC3-9845-4A9CB79B7F8B}" destId="{4AB22C16-7093-4958-A648-3B3456DD28E8}" srcOrd="0" destOrd="0" presId="urn:microsoft.com/office/officeart/2008/layout/HalfCircleOrganizationChart"/>
    <dgm:cxn modelId="{DDABEB10-689B-476F-8E3F-9909EB58A776}" type="presParOf" srcId="{12756C85-AF42-4AC3-9845-4A9CB79B7F8B}" destId="{7206BEF9-778B-4909-8461-BAE02211199F}" srcOrd="1" destOrd="0" presId="urn:microsoft.com/office/officeart/2008/layout/HalfCircleOrganizationChart"/>
    <dgm:cxn modelId="{2F2B6024-2BAB-4A4E-A122-7A778E5A993C}" type="presParOf" srcId="{12756C85-AF42-4AC3-9845-4A9CB79B7F8B}" destId="{45D284A4-4FA8-47E6-BB12-C93790012C76}" srcOrd="2" destOrd="0" presId="urn:microsoft.com/office/officeart/2008/layout/HalfCircleOrganizationChart"/>
    <dgm:cxn modelId="{0F999B3D-1085-4144-ADFA-EE37746E1098}" type="presParOf" srcId="{12756C85-AF42-4AC3-9845-4A9CB79B7F8B}" destId="{FDB0C0CA-5F78-47D0-AFC7-34FDB87D3C9A}" srcOrd="3" destOrd="0" presId="urn:microsoft.com/office/officeart/2008/layout/HalfCircleOrganizationChart"/>
    <dgm:cxn modelId="{9E062E3C-0961-45A5-8C1D-30B207286377}" type="presParOf" srcId="{93B735DE-2492-48E5-9F30-019311A6E682}" destId="{B8E37D58-879B-494A-8523-BD95038543D0}" srcOrd="1" destOrd="0" presId="urn:microsoft.com/office/officeart/2008/layout/HalfCircleOrganizationChart"/>
    <dgm:cxn modelId="{0A21CE84-2788-4381-8266-5ECEBA21A71F}" type="presParOf" srcId="{93B735DE-2492-48E5-9F30-019311A6E682}" destId="{597E5B63-5B88-4026-AC2F-7322865CC3E0}" srcOrd="2" destOrd="0" presId="urn:microsoft.com/office/officeart/2008/layout/HalfCircleOrganizationChart"/>
    <dgm:cxn modelId="{8612B24B-38C8-40F9-AB39-3005FA937FEA}" type="presParOf" srcId="{17DC21A7-29CD-4F38-A03E-2AEBA1E34B8D}" destId="{5A00DB41-E964-4228-8DF1-1CB94036A989}" srcOrd="6" destOrd="0" presId="urn:microsoft.com/office/officeart/2008/layout/HalfCircleOrganizationChart"/>
    <dgm:cxn modelId="{21FF69C4-C45B-414F-BA76-D669535C8206}" type="presParOf" srcId="{17DC21A7-29CD-4F38-A03E-2AEBA1E34B8D}" destId="{273CF51B-A38D-49DD-B6FB-DEF24AD16930}" srcOrd="7" destOrd="0" presId="urn:microsoft.com/office/officeart/2008/layout/HalfCircleOrganizationChart"/>
    <dgm:cxn modelId="{1FC347E8-E4C9-4AAA-83D9-9B61920038EA}" type="presParOf" srcId="{273CF51B-A38D-49DD-B6FB-DEF24AD16930}" destId="{846E103F-0753-43E3-A603-CE2A40620302}" srcOrd="0" destOrd="0" presId="urn:microsoft.com/office/officeart/2008/layout/HalfCircleOrganizationChart"/>
    <dgm:cxn modelId="{4F07DD2B-61CE-4247-B11A-37EF4AE9AFFF}" type="presParOf" srcId="{846E103F-0753-43E3-A603-CE2A40620302}" destId="{9CCEB043-4C4E-4259-8303-7A4F0F664FE2}" srcOrd="0" destOrd="0" presId="urn:microsoft.com/office/officeart/2008/layout/HalfCircleOrganizationChart"/>
    <dgm:cxn modelId="{DAEB62FC-5504-4B3F-922D-979C0A7B1C6C}" type="presParOf" srcId="{846E103F-0753-43E3-A603-CE2A40620302}" destId="{546E7C59-414C-4AD8-BB62-E631C4FA831C}" srcOrd="1" destOrd="0" presId="urn:microsoft.com/office/officeart/2008/layout/HalfCircleOrganizationChart"/>
    <dgm:cxn modelId="{3E2AE44B-99B1-407A-9216-8F43A46813D4}" type="presParOf" srcId="{846E103F-0753-43E3-A603-CE2A40620302}" destId="{A11DCCDB-7191-4B7B-8BF4-72B6DB49D121}" srcOrd="2" destOrd="0" presId="urn:microsoft.com/office/officeart/2008/layout/HalfCircleOrganizationChart"/>
    <dgm:cxn modelId="{75850281-D1E4-4CAB-8FB2-D6D29906CE4F}" type="presParOf" srcId="{846E103F-0753-43E3-A603-CE2A40620302}" destId="{F93CC095-01B7-4B57-BE5D-DC963E240469}" srcOrd="3" destOrd="0" presId="urn:microsoft.com/office/officeart/2008/layout/HalfCircleOrganizationChart"/>
    <dgm:cxn modelId="{A2DE90FB-C35A-456B-B8F7-EC6815410C9E}" type="presParOf" srcId="{273CF51B-A38D-49DD-B6FB-DEF24AD16930}" destId="{7046E538-0F24-40DC-8E52-6AFB4EA0E064}" srcOrd="1" destOrd="0" presId="urn:microsoft.com/office/officeart/2008/layout/HalfCircleOrganizationChart"/>
    <dgm:cxn modelId="{42AA4FFF-2CA6-430A-8C3C-58E0737A5C04}" type="presParOf" srcId="{273CF51B-A38D-49DD-B6FB-DEF24AD16930}" destId="{4DAB040D-69A4-4526-99E8-82DE7C601EE5}" srcOrd="2" destOrd="0" presId="urn:microsoft.com/office/officeart/2008/layout/HalfCircleOrganizationChart"/>
    <dgm:cxn modelId="{9A2E5D42-4E49-4BDB-A9B1-3FF69BF86F18}" type="presParOf" srcId="{F8AD6EAD-4016-478F-AA3D-7B8EEFA63AD2}" destId="{ED63B385-299F-45A4-BEA8-FC0F6373FE9E}" srcOrd="2" destOrd="0" presId="urn:microsoft.com/office/officeart/2008/layout/HalfCircleOrganizationChar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20E862-3FC9-4934-BED2-FFAAB41EF5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3CB63449-935D-42F4-9EC7-AD36F81DD539}">
      <dgm:prSet phldrT="[Texto]" custT="1"/>
      <dgm:spPr>
        <a:solidFill>
          <a:schemeClr val="tx2"/>
        </a:solidFill>
      </dgm:spPr>
      <dgm:t>
        <a:bodyPr/>
        <a:lstStyle/>
        <a:p>
          <a:r>
            <a:rPr lang="es-EC" sz="1600" b="1" dirty="0" smtClean="0">
              <a:solidFill>
                <a:schemeClr val="bg1"/>
              </a:solidFill>
            </a:rPr>
            <a:t>IMPUESTO A LA RENTA PERSONAS NATURALES</a:t>
          </a:r>
          <a:endParaRPr lang="es-EC" sz="1600" b="1" dirty="0">
            <a:solidFill>
              <a:schemeClr val="bg1"/>
            </a:solidFill>
          </a:endParaRPr>
        </a:p>
      </dgm:t>
    </dgm:pt>
    <dgm:pt modelId="{4E805B06-AB7B-4A34-B039-7107E8641E35}" type="parTrans" cxnId="{3F698B3E-0E72-45D6-A9CA-8D78986FB3BB}">
      <dgm:prSet/>
      <dgm:spPr/>
      <dgm:t>
        <a:bodyPr/>
        <a:lstStyle/>
        <a:p>
          <a:endParaRPr lang="es-EC" sz="1400"/>
        </a:p>
      </dgm:t>
    </dgm:pt>
    <dgm:pt modelId="{1873A0E5-9A52-48AD-A70E-06311C398E38}" type="sibTrans" cxnId="{3F698B3E-0E72-45D6-A9CA-8D78986FB3BB}">
      <dgm:prSet/>
      <dgm:spPr/>
      <dgm:t>
        <a:bodyPr/>
        <a:lstStyle/>
        <a:p>
          <a:endParaRPr lang="es-EC" sz="1400"/>
        </a:p>
      </dgm:t>
    </dgm:pt>
    <dgm:pt modelId="{C605B2DA-A5A1-4F74-B1B6-F038E926C711}">
      <dgm:prSet phldrT="[Texto]" custT="1"/>
      <dgm:spPr>
        <a:solidFill>
          <a:schemeClr val="bg1">
            <a:lumMod val="75000"/>
            <a:lumOff val="25000"/>
          </a:schemeClr>
        </a:solidFill>
        <a:ln>
          <a:solidFill>
            <a:schemeClr val="tx2"/>
          </a:solidFill>
        </a:ln>
      </dgm:spPr>
      <dgm:t>
        <a:bodyPr/>
        <a:lstStyle/>
        <a:p>
          <a:r>
            <a:rPr lang="es-EC" sz="1600" dirty="0" smtClean="0"/>
            <a:t>TRIBUTACIÓN INDIVIDUAL</a:t>
          </a:r>
          <a:endParaRPr lang="es-EC" sz="1600" dirty="0"/>
        </a:p>
      </dgm:t>
    </dgm:pt>
    <dgm:pt modelId="{1A77032E-A813-4C54-86E3-C2624205A9A4}" type="parTrans" cxnId="{0B1A34C7-C1C6-4F36-A66B-369F8E2AEA3E}">
      <dgm:prSet/>
      <dgm:spPr>
        <a:ln>
          <a:solidFill>
            <a:schemeClr val="tx2"/>
          </a:solidFill>
        </a:ln>
      </dgm:spPr>
      <dgm:t>
        <a:bodyPr/>
        <a:lstStyle/>
        <a:p>
          <a:endParaRPr lang="es-EC" sz="1400"/>
        </a:p>
      </dgm:t>
    </dgm:pt>
    <dgm:pt modelId="{04C86552-7C2F-4A17-B34B-6543D5053851}" type="sibTrans" cxnId="{0B1A34C7-C1C6-4F36-A66B-369F8E2AEA3E}">
      <dgm:prSet/>
      <dgm:spPr/>
      <dgm:t>
        <a:bodyPr/>
        <a:lstStyle/>
        <a:p>
          <a:endParaRPr lang="es-EC" sz="1400"/>
        </a:p>
      </dgm:t>
    </dgm:pt>
    <dgm:pt modelId="{91BB4289-2218-4F33-8945-5A3317FF95B9}">
      <dgm:prSet phldrT="[Texto]" custT="1"/>
      <dgm:spPr>
        <a:solidFill>
          <a:schemeClr val="bg1">
            <a:lumMod val="75000"/>
            <a:lumOff val="25000"/>
          </a:schemeClr>
        </a:solidFill>
        <a:ln>
          <a:solidFill>
            <a:schemeClr val="tx2"/>
          </a:solidFill>
        </a:ln>
      </dgm:spPr>
      <dgm:t>
        <a:bodyPr/>
        <a:lstStyle/>
        <a:p>
          <a:r>
            <a:rPr lang="es-EC" sz="1600" dirty="0" smtClean="0"/>
            <a:t>EXENCIONES</a:t>
          </a:r>
          <a:endParaRPr lang="es-EC" sz="1600" dirty="0"/>
        </a:p>
      </dgm:t>
    </dgm:pt>
    <dgm:pt modelId="{0893A3A1-5217-4965-B7B2-5CC46CFC6271}" type="parTrans" cxnId="{6F1BB736-64BB-436F-995A-09C6665C73A2}">
      <dgm:prSet/>
      <dgm:spPr>
        <a:ln>
          <a:solidFill>
            <a:schemeClr val="tx2"/>
          </a:solidFill>
        </a:ln>
      </dgm:spPr>
      <dgm:t>
        <a:bodyPr/>
        <a:lstStyle/>
        <a:p>
          <a:endParaRPr lang="es-EC" sz="1400"/>
        </a:p>
      </dgm:t>
    </dgm:pt>
    <dgm:pt modelId="{81EB85AA-E4CE-45C9-869C-55CEFA54715C}" type="sibTrans" cxnId="{6F1BB736-64BB-436F-995A-09C6665C73A2}">
      <dgm:prSet/>
      <dgm:spPr/>
      <dgm:t>
        <a:bodyPr/>
        <a:lstStyle/>
        <a:p>
          <a:endParaRPr lang="es-EC" sz="1400"/>
        </a:p>
      </dgm:t>
    </dgm:pt>
    <dgm:pt modelId="{1AD9F6C9-C7A1-408A-9FC1-9549297D5FE3}">
      <dgm:prSet phldrT="[Texto]" custT="1"/>
      <dgm:spPr>
        <a:solidFill>
          <a:schemeClr val="bg1">
            <a:lumMod val="75000"/>
            <a:lumOff val="25000"/>
          </a:schemeClr>
        </a:solidFill>
        <a:ln>
          <a:solidFill>
            <a:schemeClr val="tx2"/>
          </a:solidFill>
        </a:ln>
      </dgm:spPr>
      <dgm:t>
        <a:bodyPr/>
        <a:lstStyle/>
        <a:p>
          <a:r>
            <a:rPr lang="es-EC" sz="1600" dirty="0" smtClean="0"/>
            <a:t>DEDUCCIONES</a:t>
          </a:r>
          <a:endParaRPr lang="es-EC" sz="1600" dirty="0"/>
        </a:p>
      </dgm:t>
    </dgm:pt>
    <dgm:pt modelId="{647B1894-AF3E-4E0C-9CE2-C16002E65E07}" type="parTrans" cxnId="{B0855EFF-4357-4D30-A84C-CB15E733999A}">
      <dgm:prSet/>
      <dgm:spPr>
        <a:ln>
          <a:solidFill>
            <a:schemeClr val="tx2"/>
          </a:solidFill>
        </a:ln>
      </dgm:spPr>
      <dgm:t>
        <a:bodyPr/>
        <a:lstStyle/>
        <a:p>
          <a:endParaRPr lang="es-EC" sz="1400"/>
        </a:p>
      </dgm:t>
    </dgm:pt>
    <dgm:pt modelId="{E5C5BC1F-C0FE-49AD-A25C-12B1086EFF4E}" type="sibTrans" cxnId="{B0855EFF-4357-4D30-A84C-CB15E733999A}">
      <dgm:prSet/>
      <dgm:spPr/>
      <dgm:t>
        <a:bodyPr/>
        <a:lstStyle/>
        <a:p>
          <a:endParaRPr lang="es-EC" sz="1400"/>
        </a:p>
      </dgm:t>
    </dgm:pt>
    <dgm:pt modelId="{6A19CCED-7147-4320-BA08-B42E303C0D52}">
      <dgm:prSet custT="1"/>
      <dgm:spPr>
        <a:solidFill>
          <a:schemeClr val="bg1">
            <a:lumMod val="75000"/>
            <a:lumOff val="25000"/>
          </a:schemeClr>
        </a:solidFill>
        <a:ln>
          <a:solidFill>
            <a:schemeClr val="tx2"/>
          </a:solidFill>
        </a:ln>
      </dgm:spPr>
      <dgm:t>
        <a:bodyPr/>
        <a:lstStyle/>
        <a:p>
          <a:r>
            <a:rPr lang="es-EC" sz="1600" dirty="0" smtClean="0"/>
            <a:t>SALDO A FAVOR DEL CONTRIBUYENTE</a:t>
          </a:r>
          <a:endParaRPr lang="es-EC" sz="1600" dirty="0"/>
        </a:p>
      </dgm:t>
    </dgm:pt>
    <dgm:pt modelId="{560B2CED-E78F-4E4A-AB65-F383DEDEB35A}" type="parTrans" cxnId="{1E58C3C9-AF45-4E2E-BB0F-52FAAC4DC7A7}">
      <dgm:prSet/>
      <dgm:spPr>
        <a:ln>
          <a:solidFill>
            <a:schemeClr val="tx2"/>
          </a:solidFill>
        </a:ln>
      </dgm:spPr>
      <dgm:t>
        <a:bodyPr/>
        <a:lstStyle/>
        <a:p>
          <a:endParaRPr lang="es-EC" sz="1400"/>
        </a:p>
      </dgm:t>
    </dgm:pt>
    <dgm:pt modelId="{6EEC741F-F908-45D4-9C3F-83E4CAC168C7}" type="sibTrans" cxnId="{1E58C3C9-AF45-4E2E-BB0F-52FAAC4DC7A7}">
      <dgm:prSet/>
      <dgm:spPr/>
      <dgm:t>
        <a:bodyPr/>
        <a:lstStyle/>
        <a:p>
          <a:endParaRPr lang="es-EC" sz="1400"/>
        </a:p>
      </dgm:t>
    </dgm:pt>
    <dgm:pt modelId="{D09D197C-D2FC-4ED7-AC3E-59D7E3E3B615}" type="asst">
      <dgm:prSet custT="1"/>
      <dgm:spPr>
        <a:solidFill>
          <a:schemeClr val="tx1">
            <a:lumMod val="95000"/>
          </a:schemeClr>
        </a:solidFill>
        <a:ln>
          <a:solidFill>
            <a:schemeClr val="tx2"/>
          </a:solidFill>
        </a:ln>
      </dgm:spPr>
      <dgm:t>
        <a:bodyPr/>
        <a:lstStyle/>
        <a:p>
          <a:r>
            <a:rPr lang="es-EC" sz="1600" dirty="0" smtClean="0">
              <a:solidFill>
                <a:schemeClr val="bg1"/>
              </a:solidFill>
            </a:rPr>
            <a:t>De Oficio</a:t>
          </a:r>
          <a:endParaRPr lang="es-EC" sz="1600" dirty="0">
            <a:solidFill>
              <a:schemeClr val="bg1"/>
            </a:solidFill>
          </a:endParaRPr>
        </a:p>
      </dgm:t>
    </dgm:pt>
    <dgm:pt modelId="{5E386F03-2085-411F-AE24-4429918DDC50}" type="parTrans" cxnId="{597FF9E0-28E9-4957-A451-0F875F203386}">
      <dgm:prSet/>
      <dgm:spPr>
        <a:ln>
          <a:solidFill>
            <a:schemeClr val="tx2"/>
          </a:solidFill>
        </a:ln>
      </dgm:spPr>
      <dgm:t>
        <a:bodyPr/>
        <a:lstStyle/>
        <a:p>
          <a:endParaRPr lang="es-EC"/>
        </a:p>
      </dgm:t>
    </dgm:pt>
    <dgm:pt modelId="{C30FBCDA-2054-47B3-A242-A11276D2EC2E}" type="sibTrans" cxnId="{597FF9E0-28E9-4957-A451-0F875F203386}">
      <dgm:prSet/>
      <dgm:spPr/>
      <dgm:t>
        <a:bodyPr/>
        <a:lstStyle/>
        <a:p>
          <a:endParaRPr lang="es-EC"/>
        </a:p>
      </dgm:t>
    </dgm:pt>
    <dgm:pt modelId="{65747449-0216-4463-B325-8DA7C27EBC5E}" type="asst">
      <dgm:prSet custT="1"/>
      <dgm:spPr>
        <a:solidFill>
          <a:schemeClr val="tx1">
            <a:lumMod val="95000"/>
          </a:schemeClr>
        </a:solidFill>
        <a:ln>
          <a:solidFill>
            <a:schemeClr val="tx2"/>
          </a:solidFill>
        </a:ln>
      </dgm:spPr>
      <dgm:t>
        <a:bodyPr/>
        <a:lstStyle/>
        <a:p>
          <a:r>
            <a:rPr lang="es-EC" sz="1600" dirty="0" smtClean="0">
              <a:solidFill>
                <a:schemeClr val="bg1"/>
              </a:solidFill>
            </a:rPr>
            <a:t>Petición de  Parte</a:t>
          </a:r>
          <a:endParaRPr lang="es-EC" sz="1600" dirty="0">
            <a:solidFill>
              <a:schemeClr val="bg1"/>
            </a:solidFill>
          </a:endParaRPr>
        </a:p>
      </dgm:t>
    </dgm:pt>
    <dgm:pt modelId="{E65F6BDA-A219-4AE7-AC45-37A2BEC5253F}" type="parTrans" cxnId="{8BC78835-9F9F-41FF-BAF4-09CB82E6B24B}">
      <dgm:prSet/>
      <dgm:spPr>
        <a:ln>
          <a:solidFill>
            <a:schemeClr val="tx2"/>
          </a:solidFill>
        </a:ln>
      </dgm:spPr>
      <dgm:t>
        <a:bodyPr/>
        <a:lstStyle/>
        <a:p>
          <a:endParaRPr lang="es-EC"/>
        </a:p>
      </dgm:t>
    </dgm:pt>
    <dgm:pt modelId="{DA1307DF-7F7E-45B7-9A70-95C65F6AABF3}" type="sibTrans" cxnId="{8BC78835-9F9F-41FF-BAF4-09CB82E6B24B}">
      <dgm:prSet/>
      <dgm:spPr/>
      <dgm:t>
        <a:bodyPr/>
        <a:lstStyle/>
        <a:p>
          <a:endParaRPr lang="es-EC"/>
        </a:p>
      </dgm:t>
    </dgm:pt>
    <dgm:pt modelId="{4F314D96-6402-4C45-87A4-98B50AB4F980}" type="pres">
      <dgm:prSet presAssocID="{9D20E862-3FC9-4934-BED2-FFAAB41EF57D}" presName="hierChild1" presStyleCnt="0">
        <dgm:presLayoutVars>
          <dgm:orgChart val="1"/>
          <dgm:chPref val="1"/>
          <dgm:dir/>
          <dgm:animOne val="branch"/>
          <dgm:animLvl val="lvl"/>
          <dgm:resizeHandles/>
        </dgm:presLayoutVars>
      </dgm:prSet>
      <dgm:spPr/>
      <dgm:t>
        <a:bodyPr/>
        <a:lstStyle/>
        <a:p>
          <a:endParaRPr lang="es-EC"/>
        </a:p>
      </dgm:t>
    </dgm:pt>
    <dgm:pt modelId="{A433A90A-5652-4394-A493-1AEA6A08170B}" type="pres">
      <dgm:prSet presAssocID="{3CB63449-935D-42F4-9EC7-AD36F81DD539}" presName="hierRoot1" presStyleCnt="0">
        <dgm:presLayoutVars>
          <dgm:hierBranch val="init"/>
        </dgm:presLayoutVars>
      </dgm:prSet>
      <dgm:spPr/>
    </dgm:pt>
    <dgm:pt modelId="{432EC514-AFF1-4D1D-BF48-549A238930FA}" type="pres">
      <dgm:prSet presAssocID="{3CB63449-935D-42F4-9EC7-AD36F81DD539}" presName="rootComposite1" presStyleCnt="0"/>
      <dgm:spPr/>
    </dgm:pt>
    <dgm:pt modelId="{DCC22FFB-D8BB-4618-B98F-3EFCA3CFCEDA}" type="pres">
      <dgm:prSet presAssocID="{3CB63449-935D-42F4-9EC7-AD36F81DD539}" presName="rootText1" presStyleLbl="node0" presStyleIdx="0" presStyleCnt="1" custScaleX="185896" custScaleY="232476">
        <dgm:presLayoutVars>
          <dgm:chPref val="3"/>
        </dgm:presLayoutVars>
      </dgm:prSet>
      <dgm:spPr/>
      <dgm:t>
        <a:bodyPr/>
        <a:lstStyle/>
        <a:p>
          <a:endParaRPr lang="es-EC"/>
        </a:p>
      </dgm:t>
    </dgm:pt>
    <dgm:pt modelId="{EF9EF2F3-5ABC-404E-BFB8-5FDCE083212E}" type="pres">
      <dgm:prSet presAssocID="{3CB63449-935D-42F4-9EC7-AD36F81DD539}" presName="rootConnector1" presStyleLbl="node1" presStyleIdx="0" presStyleCnt="0"/>
      <dgm:spPr/>
      <dgm:t>
        <a:bodyPr/>
        <a:lstStyle/>
        <a:p>
          <a:endParaRPr lang="es-EC"/>
        </a:p>
      </dgm:t>
    </dgm:pt>
    <dgm:pt modelId="{1FB83101-4610-4D79-941D-949B41005164}" type="pres">
      <dgm:prSet presAssocID="{3CB63449-935D-42F4-9EC7-AD36F81DD539}" presName="hierChild2" presStyleCnt="0"/>
      <dgm:spPr/>
    </dgm:pt>
    <dgm:pt modelId="{01EB6789-C08C-4DE8-AF77-3FD0C50831EB}" type="pres">
      <dgm:prSet presAssocID="{1A77032E-A813-4C54-86E3-C2624205A9A4}" presName="Name37" presStyleLbl="parChTrans1D2" presStyleIdx="0" presStyleCnt="4"/>
      <dgm:spPr/>
      <dgm:t>
        <a:bodyPr/>
        <a:lstStyle/>
        <a:p>
          <a:endParaRPr lang="es-EC"/>
        </a:p>
      </dgm:t>
    </dgm:pt>
    <dgm:pt modelId="{C3F449AD-E204-47DB-B1DE-7C4ED5EC517A}" type="pres">
      <dgm:prSet presAssocID="{C605B2DA-A5A1-4F74-B1B6-F038E926C711}" presName="hierRoot2" presStyleCnt="0">
        <dgm:presLayoutVars>
          <dgm:hierBranch val="init"/>
        </dgm:presLayoutVars>
      </dgm:prSet>
      <dgm:spPr/>
    </dgm:pt>
    <dgm:pt modelId="{32DE2819-4081-45A5-980A-77651BF5B285}" type="pres">
      <dgm:prSet presAssocID="{C605B2DA-A5A1-4F74-B1B6-F038E926C711}" presName="rootComposite" presStyleCnt="0"/>
      <dgm:spPr/>
    </dgm:pt>
    <dgm:pt modelId="{827B7737-E99F-4A9A-9E7F-6411DE53A69D}" type="pres">
      <dgm:prSet presAssocID="{C605B2DA-A5A1-4F74-B1B6-F038E926C711}" presName="rootText" presStyleLbl="node2" presStyleIdx="0" presStyleCnt="4" custScaleX="185896" custScaleY="232476">
        <dgm:presLayoutVars>
          <dgm:chPref val="3"/>
        </dgm:presLayoutVars>
      </dgm:prSet>
      <dgm:spPr/>
      <dgm:t>
        <a:bodyPr/>
        <a:lstStyle/>
        <a:p>
          <a:endParaRPr lang="es-EC"/>
        </a:p>
      </dgm:t>
    </dgm:pt>
    <dgm:pt modelId="{9A312B65-841E-43C2-A157-33485C46D385}" type="pres">
      <dgm:prSet presAssocID="{C605B2DA-A5A1-4F74-B1B6-F038E926C711}" presName="rootConnector" presStyleLbl="node2" presStyleIdx="0" presStyleCnt="4"/>
      <dgm:spPr/>
      <dgm:t>
        <a:bodyPr/>
        <a:lstStyle/>
        <a:p>
          <a:endParaRPr lang="es-EC"/>
        </a:p>
      </dgm:t>
    </dgm:pt>
    <dgm:pt modelId="{0E65CDB1-64B1-4161-8447-E2CE7B18E66C}" type="pres">
      <dgm:prSet presAssocID="{C605B2DA-A5A1-4F74-B1B6-F038E926C711}" presName="hierChild4" presStyleCnt="0"/>
      <dgm:spPr/>
    </dgm:pt>
    <dgm:pt modelId="{063D14BF-CA23-4304-BB63-48E657725EDB}" type="pres">
      <dgm:prSet presAssocID="{C605B2DA-A5A1-4F74-B1B6-F038E926C711}" presName="hierChild5" presStyleCnt="0"/>
      <dgm:spPr/>
    </dgm:pt>
    <dgm:pt modelId="{CBC649C3-A51B-472A-8294-F66F4DFBFF04}" type="pres">
      <dgm:prSet presAssocID="{0893A3A1-5217-4965-B7B2-5CC46CFC6271}" presName="Name37" presStyleLbl="parChTrans1D2" presStyleIdx="1" presStyleCnt="4"/>
      <dgm:spPr/>
      <dgm:t>
        <a:bodyPr/>
        <a:lstStyle/>
        <a:p>
          <a:endParaRPr lang="es-EC"/>
        </a:p>
      </dgm:t>
    </dgm:pt>
    <dgm:pt modelId="{01FE9911-A878-4B8A-ADFD-A0350F267297}" type="pres">
      <dgm:prSet presAssocID="{91BB4289-2218-4F33-8945-5A3317FF95B9}" presName="hierRoot2" presStyleCnt="0">
        <dgm:presLayoutVars>
          <dgm:hierBranch val="init"/>
        </dgm:presLayoutVars>
      </dgm:prSet>
      <dgm:spPr/>
    </dgm:pt>
    <dgm:pt modelId="{C4C70E9F-F9EF-4B2F-AE68-8415DBE3A545}" type="pres">
      <dgm:prSet presAssocID="{91BB4289-2218-4F33-8945-5A3317FF95B9}" presName="rootComposite" presStyleCnt="0"/>
      <dgm:spPr/>
    </dgm:pt>
    <dgm:pt modelId="{07DF8DDB-22B3-44D3-B9AC-CFA9367CD403}" type="pres">
      <dgm:prSet presAssocID="{91BB4289-2218-4F33-8945-5A3317FF95B9}" presName="rootText" presStyleLbl="node2" presStyleIdx="1" presStyleCnt="4" custScaleX="185896" custScaleY="232476">
        <dgm:presLayoutVars>
          <dgm:chPref val="3"/>
        </dgm:presLayoutVars>
      </dgm:prSet>
      <dgm:spPr/>
      <dgm:t>
        <a:bodyPr/>
        <a:lstStyle/>
        <a:p>
          <a:endParaRPr lang="es-EC"/>
        </a:p>
      </dgm:t>
    </dgm:pt>
    <dgm:pt modelId="{EA977483-F455-4D1D-8FD7-D7D5E986051A}" type="pres">
      <dgm:prSet presAssocID="{91BB4289-2218-4F33-8945-5A3317FF95B9}" presName="rootConnector" presStyleLbl="node2" presStyleIdx="1" presStyleCnt="4"/>
      <dgm:spPr/>
      <dgm:t>
        <a:bodyPr/>
        <a:lstStyle/>
        <a:p>
          <a:endParaRPr lang="es-EC"/>
        </a:p>
      </dgm:t>
    </dgm:pt>
    <dgm:pt modelId="{22E94120-9B37-49BA-8934-D592BB0EA4AB}" type="pres">
      <dgm:prSet presAssocID="{91BB4289-2218-4F33-8945-5A3317FF95B9}" presName="hierChild4" presStyleCnt="0"/>
      <dgm:spPr/>
    </dgm:pt>
    <dgm:pt modelId="{8526EFB3-1694-4CBC-9AA5-1B1BA89445D5}" type="pres">
      <dgm:prSet presAssocID="{91BB4289-2218-4F33-8945-5A3317FF95B9}" presName="hierChild5" presStyleCnt="0"/>
      <dgm:spPr/>
    </dgm:pt>
    <dgm:pt modelId="{7C432158-9AF4-4B11-AD09-6C9AC8E2F946}" type="pres">
      <dgm:prSet presAssocID="{647B1894-AF3E-4E0C-9CE2-C16002E65E07}" presName="Name37" presStyleLbl="parChTrans1D2" presStyleIdx="2" presStyleCnt="4"/>
      <dgm:spPr/>
      <dgm:t>
        <a:bodyPr/>
        <a:lstStyle/>
        <a:p>
          <a:endParaRPr lang="es-EC"/>
        </a:p>
      </dgm:t>
    </dgm:pt>
    <dgm:pt modelId="{91417CFA-5CDF-4890-A969-3FFD3F2A0A1D}" type="pres">
      <dgm:prSet presAssocID="{1AD9F6C9-C7A1-408A-9FC1-9549297D5FE3}" presName="hierRoot2" presStyleCnt="0">
        <dgm:presLayoutVars>
          <dgm:hierBranch val="init"/>
        </dgm:presLayoutVars>
      </dgm:prSet>
      <dgm:spPr/>
    </dgm:pt>
    <dgm:pt modelId="{DBAAD81E-581C-46C4-8504-E78065F8FD96}" type="pres">
      <dgm:prSet presAssocID="{1AD9F6C9-C7A1-408A-9FC1-9549297D5FE3}" presName="rootComposite" presStyleCnt="0"/>
      <dgm:spPr/>
    </dgm:pt>
    <dgm:pt modelId="{586BDA86-0A2D-4D7F-A19B-4EC50042BD0E}" type="pres">
      <dgm:prSet presAssocID="{1AD9F6C9-C7A1-408A-9FC1-9549297D5FE3}" presName="rootText" presStyleLbl="node2" presStyleIdx="2" presStyleCnt="4" custScaleX="185896" custScaleY="232476">
        <dgm:presLayoutVars>
          <dgm:chPref val="3"/>
        </dgm:presLayoutVars>
      </dgm:prSet>
      <dgm:spPr/>
      <dgm:t>
        <a:bodyPr/>
        <a:lstStyle/>
        <a:p>
          <a:endParaRPr lang="es-EC"/>
        </a:p>
      </dgm:t>
    </dgm:pt>
    <dgm:pt modelId="{0E1DA613-FE44-4D7B-9973-674EBE9924AC}" type="pres">
      <dgm:prSet presAssocID="{1AD9F6C9-C7A1-408A-9FC1-9549297D5FE3}" presName="rootConnector" presStyleLbl="node2" presStyleIdx="2" presStyleCnt="4"/>
      <dgm:spPr/>
      <dgm:t>
        <a:bodyPr/>
        <a:lstStyle/>
        <a:p>
          <a:endParaRPr lang="es-EC"/>
        </a:p>
      </dgm:t>
    </dgm:pt>
    <dgm:pt modelId="{0AFBD9C8-F92C-4DEB-8E81-85697F29D948}" type="pres">
      <dgm:prSet presAssocID="{1AD9F6C9-C7A1-408A-9FC1-9549297D5FE3}" presName="hierChild4" presStyleCnt="0"/>
      <dgm:spPr/>
    </dgm:pt>
    <dgm:pt modelId="{FD37134C-4561-48E6-B274-A7DF954B76D0}" type="pres">
      <dgm:prSet presAssocID="{1AD9F6C9-C7A1-408A-9FC1-9549297D5FE3}" presName="hierChild5" presStyleCnt="0"/>
      <dgm:spPr/>
    </dgm:pt>
    <dgm:pt modelId="{DCAAFF44-D2DB-4F3A-80B4-86D7923A49E3}" type="pres">
      <dgm:prSet presAssocID="{560B2CED-E78F-4E4A-AB65-F383DEDEB35A}" presName="Name37" presStyleLbl="parChTrans1D2" presStyleIdx="3" presStyleCnt="4"/>
      <dgm:spPr/>
      <dgm:t>
        <a:bodyPr/>
        <a:lstStyle/>
        <a:p>
          <a:endParaRPr lang="es-EC"/>
        </a:p>
      </dgm:t>
    </dgm:pt>
    <dgm:pt modelId="{A57CA3D0-3034-47A6-B598-C8C1E2FA00B0}" type="pres">
      <dgm:prSet presAssocID="{6A19CCED-7147-4320-BA08-B42E303C0D52}" presName="hierRoot2" presStyleCnt="0">
        <dgm:presLayoutVars>
          <dgm:hierBranch val="init"/>
        </dgm:presLayoutVars>
      </dgm:prSet>
      <dgm:spPr/>
    </dgm:pt>
    <dgm:pt modelId="{E31CC945-DE3A-43CA-B1EF-A8E6BAD3D471}" type="pres">
      <dgm:prSet presAssocID="{6A19CCED-7147-4320-BA08-B42E303C0D52}" presName="rootComposite" presStyleCnt="0"/>
      <dgm:spPr/>
    </dgm:pt>
    <dgm:pt modelId="{358367A6-5065-478E-AF5C-CDA00B509AD5}" type="pres">
      <dgm:prSet presAssocID="{6A19CCED-7147-4320-BA08-B42E303C0D52}" presName="rootText" presStyleLbl="node2" presStyleIdx="3" presStyleCnt="4" custScaleX="185896" custScaleY="232476">
        <dgm:presLayoutVars>
          <dgm:chPref val="3"/>
        </dgm:presLayoutVars>
      </dgm:prSet>
      <dgm:spPr/>
      <dgm:t>
        <a:bodyPr/>
        <a:lstStyle/>
        <a:p>
          <a:endParaRPr lang="es-EC"/>
        </a:p>
      </dgm:t>
    </dgm:pt>
    <dgm:pt modelId="{4B13D982-3CE6-4D27-8A00-F6E8C542060F}" type="pres">
      <dgm:prSet presAssocID="{6A19CCED-7147-4320-BA08-B42E303C0D52}" presName="rootConnector" presStyleLbl="node2" presStyleIdx="3" presStyleCnt="4"/>
      <dgm:spPr/>
      <dgm:t>
        <a:bodyPr/>
        <a:lstStyle/>
        <a:p>
          <a:endParaRPr lang="es-EC"/>
        </a:p>
      </dgm:t>
    </dgm:pt>
    <dgm:pt modelId="{F70C583A-9139-42D5-9053-83DC504916F1}" type="pres">
      <dgm:prSet presAssocID="{6A19CCED-7147-4320-BA08-B42E303C0D52}" presName="hierChild4" presStyleCnt="0"/>
      <dgm:spPr/>
    </dgm:pt>
    <dgm:pt modelId="{82AE4309-36B1-421E-AE82-7D2CCDA7CBC6}" type="pres">
      <dgm:prSet presAssocID="{6A19CCED-7147-4320-BA08-B42E303C0D52}" presName="hierChild5" presStyleCnt="0"/>
      <dgm:spPr/>
    </dgm:pt>
    <dgm:pt modelId="{15FA134C-6E77-4774-A650-9F26598157F5}" type="pres">
      <dgm:prSet presAssocID="{5E386F03-2085-411F-AE24-4429918DDC50}" presName="Name111" presStyleLbl="parChTrans1D3" presStyleIdx="0" presStyleCnt="2"/>
      <dgm:spPr/>
      <dgm:t>
        <a:bodyPr/>
        <a:lstStyle/>
        <a:p>
          <a:endParaRPr lang="es-EC"/>
        </a:p>
      </dgm:t>
    </dgm:pt>
    <dgm:pt modelId="{4B24C77E-CCCB-4FD2-9CF3-0A72A21EA6F1}" type="pres">
      <dgm:prSet presAssocID="{D09D197C-D2FC-4ED7-AC3E-59D7E3E3B615}" presName="hierRoot3" presStyleCnt="0">
        <dgm:presLayoutVars>
          <dgm:hierBranch val="init"/>
        </dgm:presLayoutVars>
      </dgm:prSet>
      <dgm:spPr/>
    </dgm:pt>
    <dgm:pt modelId="{5F947B96-3F8D-4FAC-9D99-0998F16F748E}" type="pres">
      <dgm:prSet presAssocID="{D09D197C-D2FC-4ED7-AC3E-59D7E3E3B615}" presName="rootComposite3" presStyleCnt="0"/>
      <dgm:spPr/>
    </dgm:pt>
    <dgm:pt modelId="{A09E09B2-5B5C-4318-A5AF-315467078775}" type="pres">
      <dgm:prSet presAssocID="{D09D197C-D2FC-4ED7-AC3E-59D7E3E3B615}" presName="rootText3" presStyleLbl="asst2" presStyleIdx="0" presStyleCnt="2">
        <dgm:presLayoutVars>
          <dgm:chPref val="3"/>
        </dgm:presLayoutVars>
      </dgm:prSet>
      <dgm:spPr/>
      <dgm:t>
        <a:bodyPr/>
        <a:lstStyle/>
        <a:p>
          <a:endParaRPr lang="es-EC"/>
        </a:p>
      </dgm:t>
    </dgm:pt>
    <dgm:pt modelId="{A0734681-25A9-43D7-AEA9-12E3C4C301C5}" type="pres">
      <dgm:prSet presAssocID="{D09D197C-D2FC-4ED7-AC3E-59D7E3E3B615}" presName="rootConnector3" presStyleLbl="asst2" presStyleIdx="0" presStyleCnt="2"/>
      <dgm:spPr/>
      <dgm:t>
        <a:bodyPr/>
        <a:lstStyle/>
        <a:p>
          <a:endParaRPr lang="es-EC"/>
        </a:p>
      </dgm:t>
    </dgm:pt>
    <dgm:pt modelId="{CAA471EE-015F-4833-B9A4-24226F6F3065}" type="pres">
      <dgm:prSet presAssocID="{D09D197C-D2FC-4ED7-AC3E-59D7E3E3B615}" presName="hierChild6" presStyleCnt="0"/>
      <dgm:spPr/>
    </dgm:pt>
    <dgm:pt modelId="{DFE2B465-CBCA-4BCE-B33F-0BFD65B2A7E8}" type="pres">
      <dgm:prSet presAssocID="{D09D197C-D2FC-4ED7-AC3E-59D7E3E3B615}" presName="hierChild7" presStyleCnt="0"/>
      <dgm:spPr/>
    </dgm:pt>
    <dgm:pt modelId="{C8733E22-4E8F-47C3-9BC0-F5C1D32B3EA7}" type="pres">
      <dgm:prSet presAssocID="{E65F6BDA-A219-4AE7-AC45-37A2BEC5253F}" presName="Name111" presStyleLbl="parChTrans1D3" presStyleIdx="1" presStyleCnt="2"/>
      <dgm:spPr/>
      <dgm:t>
        <a:bodyPr/>
        <a:lstStyle/>
        <a:p>
          <a:endParaRPr lang="es-EC"/>
        </a:p>
      </dgm:t>
    </dgm:pt>
    <dgm:pt modelId="{C1607EDF-A809-4617-BBFD-C455641D3960}" type="pres">
      <dgm:prSet presAssocID="{65747449-0216-4463-B325-8DA7C27EBC5E}" presName="hierRoot3" presStyleCnt="0">
        <dgm:presLayoutVars>
          <dgm:hierBranch val="init"/>
        </dgm:presLayoutVars>
      </dgm:prSet>
      <dgm:spPr/>
    </dgm:pt>
    <dgm:pt modelId="{F3EA2A6B-900D-4B0C-B67E-069DCCE86D8B}" type="pres">
      <dgm:prSet presAssocID="{65747449-0216-4463-B325-8DA7C27EBC5E}" presName="rootComposite3" presStyleCnt="0"/>
      <dgm:spPr/>
    </dgm:pt>
    <dgm:pt modelId="{358FC02B-A66C-4566-9E23-06F3229F263A}" type="pres">
      <dgm:prSet presAssocID="{65747449-0216-4463-B325-8DA7C27EBC5E}" presName="rootText3" presStyleLbl="asst2" presStyleIdx="1" presStyleCnt="2">
        <dgm:presLayoutVars>
          <dgm:chPref val="3"/>
        </dgm:presLayoutVars>
      </dgm:prSet>
      <dgm:spPr/>
      <dgm:t>
        <a:bodyPr/>
        <a:lstStyle/>
        <a:p>
          <a:endParaRPr lang="es-EC"/>
        </a:p>
      </dgm:t>
    </dgm:pt>
    <dgm:pt modelId="{F4D9996D-5195-4164-953C-EBA1228F3C89}" type="pres">
      <dgm:prSet presAssocID="{65747449-0216-4463-B325-8DA7C27EBC5E}" presName="rootConnector3" presStyleLbl="asst2" presStyleIdx="1" presStyleCnt="2"/>
      <dgm:spPr/>
      <dgm:t>
        <a:bodyPr/>
        <a:lstStyle/>
        <a:p>
          <a:endParaRPr lang="es-EC"/>
        </a:p>
      </dgm:t>
    </dgm:pt>
    <dgm:pt modelId="{B25D67BF-1F7A-4D79-8BF6-6B990E92A491}" type="pres">
      <dgm:prSet presAssocID="{65747449-0216-4463-B325-8DA7C27EBC5E}" presName="hierChild6" presStyleCnt="0"/>
      <dgm:spPr/>
    </dgm:pt>
    <dgm:pt modelId="{509D4B8F-793B-4F44-8FB6-3A4C7B6192DE}" type="pres">
      <dgm:prSet presAssocID="{65747449-0216-4463-B325-8DA7C27EBC5E}" presName="hierChild7" presStyleCnt="0"/>
      <dgm:spPr/>
    </dgm:pt>
    <dgm:pt modelId="{9E941A9E-99CB-4A11-9843-558253D1DFD1}" type="pres">
      <dgm:prSet presAssocID="{3CB63449-935D-42F4-9EC7-AD36F81DD539}" presName="hierChild3" presStyleCnt="0"/>
      <dgm:spPr/>
    </dgm:pt>
  </dgm:ptLst>
  <dgm:cxnLst>
    <dgm:cxn modelId="{597FF9E0-28E9-4957-A451-0F875F203386}" srcId="{6A19CCED-7147-4320-BA08-B42E303C0D52}" destId="{D09D197C-D2FC-4ED7-AC3E-59D7E3E3B615}" srcOrd="0" destOrd="0" parTransId="{5E386F03-2085-411F-AE24-4429918DDC50}" sibTransId="{C30FBCDA-2054-47B3-A242-A11276D2EC2E}"/>
    <dgm:cxn modelId="{CA69EA87-286D-42A9-85D8-D31A8AAC3911}" type="presOf" srcId="{9D20E862-3FC9-4934-BED2-FFAAB41EF57D}" destId="{4F314D96-6402-4C45-87A4-98B50AB4F980}" srcOrd="0" destOrd="0" presId="urn:microsoft.com/office/officeart/2005/8/layout/orgChart1"/>
    <dgm:cxn modelId="{17C3C906-B2E9-46B3-A4DF-99D496DD8B4C}" type="presOf" srcId="{C605B2DA-A5A1-4F74-B1B6-F038E926C711}" destId="{827B7737-E99F-4A9A-9E7F-6411DE53A69D}" srcOrd="0" destOrd="0" presId="urn:microsoft.com/office/officeart/2005/8/layout/orgChart1"/>
    <dgm:cxn modelId="{D6375FEF-9C5F-47E4-A095-563D2193F869}" type="presOf" srcId="{D09D197C-D2FC-4ED7-AC3E-59D7E3E3B615}" destId="{A09E09B2-5B5C-4318-A5AF-315467078775}" srcOrd="0" destOrd="0" presId="urn:microsoft.com/office/officeart/2005/8/layout/orgChart1"/>
    <dgm:cxn modelId="{771DCD7E-69C2-406E-BC9A-31DDCB759CD0}" type="presOf" srcId="{0893A3A1-5217-4965-B7B2-5CC46CFC6271}" destId="{CBC649C3-A51B-472A-8294-F66F4DFBFF04}" srcOrd="0" destOrd="0" presId="urn:microsoft.com/office/officeart/2005/8/layout/orgChart1"/>
    <dgm:cxn modelId="{2CBA5E3E-62A7-4EE5-AE1C-4022C7D8F71D}" type="presOf" srcId="{3CB63449-935D-42F4-9EC7-AD36F81DD539}" destId="{EF9EF2F3-5ABC-404E-BFB8-5FDCE083212E}" srcOrd="1" destOrd="0" presId="urn:microsoft.com/office/officeart/2005/8/layout/orgChart1"/>
    <dgm:cxn modelId="{6C3FCF12-A2A7-489B-8D3E-07D029B31EB3}" type="presOf" srcId="{647B1894-AF3E-4E0C-9CE2-C16002E65E07}" destId="{7C432158-9AF4-4B11-AD09-6C9AC8E2F946}" srcOrd="0" destOrd="0" presId="urn:microsoft.com/office/officeart/2005/8/layout/orgChart1"/>
    <dgm:cxn modelId="{6F1BB736-64BB-436F-995A-09C6665C73A2}" srcId="{3CB63449-935D-42F4-9EC7-AD36F81DD539}" destId="{91BB4289-2218-4F33-8945-5A3317FF95B9}" srcOrd="1" destOrd="0" parTransId="{0893A3A1-5217-4965-B7B2-5CC46CFC6271}" sibTransId="{81EB85AA-E4CE-45C9-869C-55CEFA54715C}"/>
    <dgm:cxn modelId="{35F702CA-5D0B-4E0F-A031-70DBC4A5759A}" type="presOf" srcId="{C605B2DA-A5A1-4F74-B1B6-F038E926C711}" destId="{9A312B65-841E-43C2-A157-33485C46D385}" srcOrd="1" destOrd="0" presId="urn:microsoft.com/office/officeart/2005/8/layout/orgChart1"/>
    <dgm:cxn modelId="{31832C91-C9C2-41C2-BEC5-9805EBBBF93C}" type="presOf" srcId="{1AD9F6C9-C7A1-408A-9FC1-9549297D5FE3}" destId="{586BDA86-0A2D-4D7F-A19B-4EC50042BD0E}" srcOrd="0" destOrd="0" presId="urn:microsoft.com/office/officeart/2005/8/layout/orgChart1"/>
    <dgm:cxn modelId="{C8D52A7E-6681-42C6-823D-1EC15DDECA0B}" type="presOf" srcId="{1AD9F6C9-C7A1-408A-9FC1-9549297D5FE3}" destId="{0E1DA613-FE44-4D7B-9973-674EBE9924AC}" srcOrd="1" destOrd="0" presId="urn:microsoft.com/office/officeart/2005/8/layout/orgChart1"/>
    <dgm:cxn modelId="{F29CFF8F-059D-4A43-9BDA-29B05FAF67B3}" type="presOf" srcId="{91BB4289-2218-4F33-8945-5A3317FF95B9}" destId="{EA977483-F455-4D1D-8FD7-D7D5E986051A}" srcOrd="1" destOrd="0" presId="urn:microsoft.com/office/officeart/2005/8/layout/orgChart1"/>
    <dgm:cxn modelId="{92C26461-8769-4217-959F-E63E2810B752}" type="presOf" srcId="{6A19CCED-7147-4320-BA08-B42E303C0D52}" destId="{358367A6-5065-478E-AF5C-CDA00B509AD5}" srcOrd="0" destOrd="0" presId="urn:microsoft.com/office/officeart/2005/8/layout/orgChart1"/>
    <dgm:cxn modelId="{D316A702-98B1-472D-9198-88755C3D460F}" type="presOf" srcId="{E65F6BDA-A219-4AE7-AC45-37A2BEC5253F}" destId="{C8733E22-4E8F-47C3-9BC0-F5C1D32B3EA7}" srcOrd="0" destOrd="0" presId="urn:microsoft.com/office/officeart/2005/8/layout/orgChart1"/>
    <dgm:cxn modelId="{EE7E1C95-042B-45B6-BCFB-DB06E4C60AC6}" type="presOf" srcId="{560B2CED-E78F-4E4A-AB65-F383DEDEB35A}" destId="{DCAAFF44-D2DB-4F3A-80B4-86D7923A49E3}" srcOrd="0" destOrd="0" presId="urn:microsoft.com/office/officeart/2005/8/layout/orgChart1"/>
    <dgm:cxn modelId="{2537966F-AFEA-4071-B704-78CF4DF989B2}" type="presOf" srcId="{3CB63449-935D-42F4-9EC7-AD36F81DD539}" destId="{DCC22FFB-D8BB-4618-B98F-3EFCA3CFCEDA}" srcOrd="0" destOrd="0" presId="urn:microsoft.com/office/officeart/2005/8/layout/orgChart1"/>
    <dgm:cxn modelId="{1E58C3C9-AF45-4E2E-BB0F-52FAAC4DC7A7}" srcId="{3CB63449-935D-42F4-9EC7-AD36F81DD539}" destId="{6A19CCED-7147-4320-BA08-B42E303C0D52}" srcOrd="3" destOrd="0" parTransId="{560B2CED-E78F-4E4A-AB65-F383DEDEB35A}" sibTransId="{6EEC741F-F908-45D4-9C3F-83E4CAC168C7}"/>
    <dgm:cxn modelId="{B0855EFF-4357-4D30-A84C-CB15E733999A}" srcId="{3CB63449-935D-42F4-9EC7-AD36F81DD539}" destId="{1AD9F6C9-C7A1-408A-9FC1-9549297D5FE3}" srcOrd="2" destOrd="0" parTransId="{647B1894-AF3E-4E0C-9CE2-C16002E65E07}" sibTransId="{E5C5BC1F-C0FE-49AD-A25C-12B1086EFF4E}"/>
    <dgm:cxn modelId="{81C81DE0-8CEC-435C-BACE-FDD4C3475918}" type="presOf" srcId="{5E386F03-2085-411F-AE24-4429918DDC50}" destId="{15FA134C-6E77-4774-A650-9F26598157F5}" srcOrd="0" destOrd="0" presId="urn:microsoft.com/office/officeart/2005/8/layout/orgChart1"/>
    <dgm:cxn modelId="{8410BD1B-3DAA-47E6-B921-365B51C8F952}" type="presOf" srcId="{65747449-0216-4463-B325-8DA7C27EBC5E}" destId="{F4D9996D-5195-4164-953C-EBA1228F3C89}" srcOrd="1" destOrd="0" presId="urn:microsoft.com/office/officeart/2005/8/layout/orgChart1"/>
    <dgm:cxn modelId="{343574E7-F3DB-40D0-8360-5E27775E4F5B}" type="presOf" srcId="{D09D197C-D2FC-4ED7-AC3E-59D7E3E3B615}" destId="{A0734681-25A9-43D7-AEA9-12E3C4C301C5}" srcOrd="1" destOrd="0" presId="urn:microsoft.com/office/officeart/2005/8/layout/orgChart1"/>
    <dgm:cxn modelId="{1F5E8A30-777C-4C6C-9327-5B67660798EA}" type="presOf" srcId="{91BB4289-2218-4F33-8945-5A3317FF95B9}" destId="{07DF8DDB-22B3-44D3-B9AC-CFA9367CD403}" srcOrd="0" destOrd="0" presId="urn:microsoft.com/office/officeart/2005/8/layout/orgChart1"/>
    <dgm:cxn modelId="{3F698B3E-0E72-45D6-A9CA-8D78986FB3BB}" srcId="{9D20E862-3FC9-4934-BED2-FFAAB41EF57D}" destId="{3CB63449-935D-42F4-9EC7-AD36F81DD539}" srcOrd="0" destOrd="0" parTransId="{4E805B06-AB7B-4A34-B039-7107E8641E35}" sibTransId="{1873A0E5-9A52-48AD-A70E-06311C398E38}"/>
    <dgm:cxn modelId="{321B3481-C8FF-4EBB-BF9A-0372A62604E1}" type="presOf" srcId="{65747449-0216-4463-B325-8DA7C27EBC5E}" destId="{358FC02B-A66C-4566-9E23-06F3229F263A}" srcOrd="0" destOrd="0" presId="urn:microsoft.com/office/officeart/2005/8/layout/orgChart1"/>
    <dgm:cxn modelId="{AD465EF3-56C2-4FDD-9936-C8BCE3AFCFA8}" type="presOf" srcId="{6A19CCED-7147-4320-BA08-B42E303C0D52}" destId="{4B13D982-3CE6-4D27-8A00-F6E8C542060F}" srcOrd="1" destOrd="0" presId="urn:microsoft.com/office/officeart/2005/8/layout/orgChart1"/>
    <dgm:cxn modelId="{8BC78835-9F9F-41FF-BAF4-09CB82E6B24B}" srcId="{6A19CCED-7147-4320-BA08-B42E303C0D52}" destId="{65747449-0216-4463-B325-8DA7C27EBC5E}" srcOrd="1" destOrd="0" parTransId="{E65F6BDA-A219-4AE7-AC45-37A2BEC5253F}" sibTransId="{DA1307DF-7F7E-45B7-9A70-95C65F6AABF3}"/>
    <dgm:cxn modelId="{0B1A34C7-C1C6-4F36-A66B-369F8E2AEA3E}" srcId="{3CB63449-935D-42F4-9EC7-AD36F81DD539}" destId="{C605B2DA-A5A1-4F74-B1B6-F038E926C711}" srcOrd="0" destOrd="0" parTransId="{1A77032E-A813-4C54-86E3-C2624205A9A4}" sibTransId="{04C86552-7C2F-4A17-B34B-6543D5053851}"/>
    <dgm:cxn modelId="{15D1165E-220C-42B2-8377-F59187BAE898}" type="presOf" srcId="{1A77032E-A813-4C54-86E3-C2624205A9A4}" destId="{01EB6789-C08C-4DE8-AF77-3FD0C50831EB}" srcOrd="0" destOrd="0" presId="urn:microsoft.com/office/officeart/2005/8/layout/orgChart1"/>
    <dgm:cxn modelId="{F3613309-83C8-493A-96FA-CD3A313EC4DF}" type="presParOf" srcId="{4F314D96-6402-4C45-87A4-98B50AB4F980}" destId="{A433A90A-5652-4394-A493-1AEA6A08170B}" srcOrd="0" destOrd="0" presId="urn:microsoft.com/office/officeart/2005/8/layout/orgChart1"/>
    <dgm:cxn modelId="{3FCC2E17-C4A2-44E7-A174-DC032D7AA930}" type="presParOf" srcId="{A433A90A-5652-4394-A493-1AEA6A08170B}" destId="{432EC514-AFF1-4D1D-BF48-549A238930FA}" srcOrd="0" destOrd="0" presId="urn:microsoft.com/office/officeart/2005/8/layout/orgChart1"/>
    <dgm:cxn modelId="{B277E9E6-3DC2-4580-B9AF-5B3C6434BDE8}" type="presParOf" srcId="{432EC514-AFF1-4D1D-BF48-549A238930FA}" destId="{DCC22FFB-D8BB-4618-B98F-3EFCA3CFCEDA}" srcOrd="0" destOrd="0" presId="urn:microsoft.com/office/officeart/2005/8/layout/orgChart1"/>
    <dgm:cxn modelId="{B7CEB6CA-4E9B-4E8A-B760-751E4887414C}" type="presParOf" srcId="{432EC514-AFF1-4D1D-BF48-549A238930FA}" destId="{EF9EF2F3-5ABC-404E-BFB8-5FDCE083212E}" srcOrd="1" destOrd="0" presId="urn:microsoft.com/office/officeart/2005/8/layout/orgChart1"/>
    <dgm:cxn modelId="{ECA2CB8C-FD0F-4028-8095-0B6174FB04DD}" type="presParOf" srcId="{A433A90A-5652-4394-A493-1AEA6A08170B}" destId="{1FB83101-4610-4D79-941D-949B41005164}" srcOrd="1" destOrd="0" presId="urn:microsoft.com/office/officeart/2005/8/layout/orgChart1"/>
    <dgm:cxn modelId="{0BBE4689-BF52-424C-BCE0-FDA9CE49A74C}" type="presParOf" srcId="{1FB83101-4610-4D79-941D-949B41005164}" destId="{01EB6789-C08C-4DE8-AF77-3FD0C50831EB}" srcOrd="0" destOrd="0" presId="urn:microsoft.com/office/officeart/2005/8/layout/orgChart1"/>
    <dgm:cxn modelId="{43F58A3F-F92F-4A70-AA17-65A709A9946B}" type="presParOf" srcId="{1FB83101-4610-4D79-941D-949B41005164}" destId="{C3F449AD-E204-47DB-B1DE-7C4ED5EC517A}" srcOrd="1" destOrd="0" presId="urn:microsoft.com/office/officeart/2005/8/layout/orgChart1"/>
    <dgm:cxn modelId="{46872AF3-758E-49B4-B95E-F794717FA371}" type="presParOf" srcId="{C3F449AD-E204-47DB-B1DE-7C4ED5EC517A}" destId="{32DE2819-4081-45A5-980A-77651BF5B285}" srcOrd="0" destOrd="0" presId="urn:microsoft.com/office/officeart/2005/8/layout/orgChart1"/>
    <dgm:cxn modelId="{251712B2-04B7-416D-BBF1-B0A763C8DDDB}" type="presParOf" srcId="{32DE2819-4081-45A5-980A-77651BF5B285}" destId="{827B7737-E99F-4A9A-9E7F-6411DE53A69D}" srcOrd="0" destOrd="0" presId="urn:microsoft.com/office/officeart/2005/8/layout/orgChart1"/>
    <dgm:cxn modelId="{A96DBD7E-9F1C-446B-9690-DFFF84A7F1A3}" type="presParOf" srcId="{32DE2819-4081-45A5-980A-77651BF5B285}" destId="{9A312B65-841E-43C2-A157-33485C46D385}" srcOrd="1" destOrd="0" presId="urn:microsoft.com/office/officeart/2005/8/layout/orgChart1"/>
    <dgm:cxn modelId="{873DEEF5-D9E3-4028-8426-352E05364180}" type="presParOf" srcId="{C3F449AD-E204-47DB-B1DE-7C4ED5EC517A}" destId="{0E65CDB1-64B1-4161-8447-E2CE7B18E66C}" srcOrd="1" destOrd="0" presId="urn:microsoft.com/office/officeart/2005/8/layout/orgChart1"/>
    <dgm:cxn modelId="{C41A120C-9520-4F52-9AE3-5805D01DD3E7}" type="presParOf" srcId="{C3F449AD-E204-47DB-B1DE-7C4ED5EC517A}" destId="{063D14BF-CA23-4304-BB63-48E657725EDB}" srcOrd="2" destOrd="0" presId="urn:microsoft.com/office/officeart/2005/8/layout/orgChart1"/>
    <dgm:cxn modelId="{92F3D537-B1BB-426F-ADBA-FD6D34F14AAA}" type="presParOf" srcId="{1FB83101-4610-4D79-941D-949B41005164}" destId="{CBC649C3-A51B-472A-8294-F66F4DFBFF04}" srcOrd="2" destOrd="0" presId="urn:microsoft.com/office/officeart/2005/8/layout/orgChart1"/>
    <dgm:cxn modelId="{BE9B3AB3-45D5-46A9-A090-665F21531927}" type="presParOf" srcId="{1FB83101-4610-4D79-941D-949B41005164}" destId="{01FE9911-A878-4B8A-ADFD-A0350F267297}" srcOrd="3" destOrd="0" presId="urn:microsoft.com/office/officeart/2005/8/layout/orgChart1"/>
    <dgm:cxn modelId="{D995C5C3-2574-43F2-A5C7-9AC90BC8A33C}" type="presParOf" srcId="{01FE9911-A878-4B8A-ADFD-A0350F267297}" destId="{C4C70E9F-F9EF-4B2F-AE68-8415DBE3A545}" srcOrd="0" destOrd="0" presId="urn:microsoft.com/office/officeart/2005/8/layout/orgChart1"/>
    <dgm:cxn modelId="{FF4982CD-F6D9-4299-8424-C67D5F8AA15F}" type="presParOf" srcId="{C4C70E9F-F9EF-4B2F-AE68-8415DBE3A545}" destId="{07DF8DDB-22B3-44D3-B9AC-CFA9367CD403}" srcOrd="0" destOrd="0" presId="urn:microsoft.com/office/officeart/2005/8/layout/orgChart1"/>
    <dgm:cxn modelId="{C72A66D4-2AF7-46D1-9FD5-671BB62142F3}" type="presParOf" srcId="{C4C70E9F-F9EF-4B2F-AE68-8415DBE3A545}" destId="{EA977483-F455-4D1D-8FD7-D7D5E986051A}" srcOrd="1" destOrd="0" presId="urn:microsoft.com/office/officeart/2005/8/layout/orgChart1"/>
    <dgm:cxn modelId="{D4D3254E-4BD4-4CCE-826E-3088A2121353}" type="presParOf" srcId="{01FE9911-A878-4B8A-ADFD-A0350F267297}" destId="{22E94120-9B37-49BA-8934-D592BB0EA4AB}" srcOrd="1" destOrd="0" presId="urn:microsoft.com/office/officeart/2005/8/layout/orgChart1"/>
    <dgm:cxn modelId="{BE90DBD7-09C2-4A89-A906-A39E69A7FEF1}" type="presParOf" srcId="{01FE9911-A878-4B8A-ADFD-A0350F267297}" destId="{8526EFB3-1694-4CBC-9AA5-1B1BA89445D5}" srcOrd="2" destOrd="0" presId="urn:microsoft.com/office/officeart/2005/8/layout/orgChart1"/>
    <dgm:cxn modelId="{6806BFA4-31E6-46AB-9952-E286400F7259}" type="presParOf" srcId="{1FB83101-4610-4D79-941D-949B41005164}" destId="{7C432158-9AF4-4B11-AD09-6C9AC8E2F946}" srcOrd="4" destOrd="0" presId="urn:microsoft.com/office/officeart/2005/8/layout/orgChart1"/>
    <dgm:cxn modelId="{1F81EA7F-16FC-4D41-B61F-D7E619BB4ECA}" type="presParOf" srcId="{1FB83101-4610-4D79-941D-949B41005164}" destId="{91417CFA-5CDF-4890-A969-3FFD3F2A0A1D}" srcOrd="5" destOrd="0" presId="urn:microsoft.com/office/officeart/2005/8/layout/orgChart1"/>
    <dgm:cxn modelId="{2141D493-7D8F-4AEE-8B80-F6267D75957E}" type="presParOf" srcId="{91417CFA-5CDF-4890-A969-3FFD3F2A0A1D}" destId="{DBAAD81E-581C-46C4-8504-E78065F8FD96}" srcOrd="0" destOrd="0" presId="urn:microsoft.com/office/officeart/2005/8/layout/orgChart1"/>
    <dgm:cxn modelId="{3D472934-7A91-4CA8-8675-F9DB552315AE}" type="presParOf" srcId="{DBAAD81E-581C-46C4-8504-E78065F8FD96}" destId="{586BDA86-0A2D-4D7F-A19B-4EC50042BD0E}" srcOrd="0" destOrd="0" presId="urn:microsoft.com/office/officeart/2005/8/layout/orgChart1"/>
    <dgm:cxn modelId="{4A29DDC0-96E1-444B-BACE-FF0901713419}" type="presParOf" srcId="{DBAAD81E-581C-46C4-8504-E78065F8FD96}" destId="{0E1DA613-FE44-4D7B-9973-674EBE9924AC}" srcOrd="1" destOrd="0" presId="urn:microsoft.com/office/officeart/2005/8/layout/orgChart1"/>
    <dgm:cxn modelId="{6CD37250-09DA-4822-B33E-B933AC507954}" type="presParOf" srcId="{91417CFA-5CDF-4890-A969-3FFD3F2A0A1D}" destId="{0AFBD9C8-F92C-4DEB-8E81-85697F29D948}" srcOrd="1" destOrd="0" presId="urn:microsoft.com/office/officeart/2005/8/layout/orgChart1"/>
    <dgm:cxn modelId="{C2BC5166-09E1-4967-8436-F39F3C6279AA}" type="presParOf" srcId="{91417CFA-5CDF-4890-A969-3FFD3F2A0A1D}" destId="{FD37134C-4561-48E6-B274-A7DF954B76D0}" srcOrd="2" destOrd="0" presId="urn:microsoft.com/office/officeart/2005/8/layout/orgChart1"/>
    <dgm:cxn modelId="{6A28FC6B-386F-4297-AAFF-D5B26F83C910}" type="presParOf" srcId="{1FB83101-4610-4D79-941D-949B41005164}" destId="{DCAAFF44-D2DB-4F3A-80B4-86D7923A49E3}" srcOrd="6" destOrd="0" presId="urn:microsoft.com/office/officeart/2005/8/layout/orgChart1"/>
    <dgm:cxn modelId="{FD8E2FAF-83CE-4B2D-9B07-87595586BB65}" type="presParOf" srcId="{1FB83101-4610-4D79-941D-949B41005164}" destId="{A57CA3D0-3034-47A6-B598-C8C1E2FA00B0}" srcOrd="7" destOrd="0" presId="urn:microsoft.com/office/officeart/2005/8/layout/orgChart1"/>
    <dgm:cxn modelId="{55B1EF3C-B152-4F83-9F90-89128A09B7A6}" type="presParOf" srcId="{A57CA3D0-3034-47A6-B598-C8C1E2FA00B0}" destId="{E31CC945-DE3A-43CA-B1EF-A8E6BAD3D471}" srcOrd="0" destOrd="0" presId="urn:microsoft.com/office/officeart/2005/8/layout/orgChart1"/>
    <dgm:cxn modelId="{CC4209A7-2CBE-4659-A51E-89CBD7070F16}" type="presParOf" srcId="{E31CC945-DE3A-43CA-B1EF-A8E6BAD3D471}" destId="{358367A6-5065-478E-AF5C-CDA00B509AD5}" srcOrd="0" destOrd="0" presId="urn:microsoft.com/office/officeart/2005/8/layout/orgChart1"/>
    <dgm:cxn modelId="{E417D4A5-F3B6-4AEA-8AE5-308FEC3D1E78}" type="presParOf" srcId="{E31CC945-DE3A-43CA-B1EF-A8E6BAD3D471}" destId="{4B13D982-3CE6-4D27-8A00-F6E8C542060F}" srcOrd="1" destOrd="0" presId="urn:microsoft.com/office/officeart/2005/8/layout/orgChart1"/>
    <dgm:cxn modelId="{9EA167DC-9A6C-48B1-A8ED-46EF8A11CAB2}" type="presParOf" srcId="{A57CA3D0-3034-47A6-B598-C8C1E2FA00B0}" destId="{F70C583A-9139-42D5-9053-83DC504916F1}" srcOrd="1" destOrd="0" presId="urn:microsoft.com/office/officeart/2005/8/layout/orgChart1"/>
    <dgm:cxn modelId="{89B76F52-015A-44D3-AB21-35DCA6B67267}" type="presParOf" srcId="{A57CA3D0-3034-47A6-B598-C8C1E2FA00B0}" destId="{82AE4309-36B1-421E-AE82-7D2CCDA7CBC6}" srcOrd="2" destOrd="0" presId="urn:microsoft.com/office/officeart/2005/8/layout/orgChart1"/>
    <dgm:cxn modelId="{879A3101-E8C4-4D95-8942-6529230FB592}" type="presParOf" srcId="{82AE4309-36B1-421E-AE82-7D2CCDA7CBC6}" destId="{15FA134C-6E77-4774-A650-9F26598157F5}" srcOrd="0" destOrd="0" presId="urn:microsoft.com/office/officeart/2005/8/layout/orgChart1"/>
    <dgm:cxn modelId="{78290A5F-41A5-4BEB-9C12-FFF81B93A05E}" type="presParOf" srcId="{82AE4309-36B1-421E-AE82-7D2CCDA7CBC6}" destId="{4B24C77E-CCCB-4FD2-9CF3-0A72A21EA6F1}" srcOrd="1" destOrd="0" presId="urn:microsoft.com/office/officeart/2005/8/layout/orgChart1"/>
    <dgm:cxn modelId="{F792E214-BE6F-4CF1-BEB3-14F2EEE2FBEC}" type="presParOf" srcId="{4B24C77E-CCCB-4FD2-9CF3-0A72A21EA6F1}" destId="{5F947B96-3F8D-4FAC-9D99-0998F16F748E}" srcOrd="0" destOrd="0" presId="urn:microsoft.com/office/officeart/2005/8/layout/orgChart1"/>
    <dgm:cxn modelId="{09A70D1D-747C-4370-893F-E9CC7D496493}" type="presParOf" srcId="{5F947B96-3F8D-4FAC-9D99-0998F16F748E}" destId="{A09E09B2-5B5C-4318-A5AF-315467078775}" srcOrd="0" destOrd="0" presId="urn:microsoft.com/office/officeart/2005/8/layout/orgChart1"/>
    <dgm:cxn modelId="{506956C6-9E17-4252-811B-D64EDFB755D8}" type="presParOf" srcId="{5F947B96-3F8D-4FAC-9D99-0998F16F748E}" destId="{A0734681-25A9-43D7-AEA9-12E3C4C301C5}" srcOrd="1" destOrd="0" presId="urn:microsoft.com/office/officeart/2005/8/layout/orgChart1"/>
    <dgm:cxn modelId="{6F979521-7897-4733-97B3-102FD0179A90}" type="presParOf" srcId="{4B24C77E-CCCB-4FD2-9CF3-0A72A21EA6F1}" destId="{CAA471EE-015F-4833-B9A4-24226F6F3065}" srcOrd="1" destOrd="0" presId="urn:microsoft.com/office/officeart/2005/8/layout/orgChart1"/>
    <dgm:cxn modelId="{D8984CC6-5783-4C10-97EC-7C3169C36249}" type="presParOf" srcId="{4B24C77E-CCCB-4FD2-9CF3-0A72A21EA6F1}" destId="{DFE2B465-CBCA-4BCE-B33F-0BFD65B2A7E8}" srcOrd="2" destOrd="0" presId="urn:microsoft.com/office/officeart/2005/8/layout/orgChart1"/>
    <dgm:cxn modelId="{FADC6F37-4680-41AD-A4B2-E36989AEB0DD}" type="presParOf" srcId="{82AE4309-36B1-421E-AE82-7D2CCDA7CBC6}" destId="{C8733E22-4E8F-47C3-9BC0-F5C1D32B3EA7}" srcOrd="2" destOrd="0" presId="urn:microsoft.com/office/officeart/2005/8/layout/orgChart1"/>
    <dgm:cxn modelId="{75C2640A-E401-48CD-A396-FC7712B97ECA}" type="presParOf" srcId="{82AE4309-36B1-421E-AE82-7D2CCDA7CBC6}" destId="{C1607EDF-A809-4617-BBFD-C455641D3960}" srcOrd="3" destOrd="0" presId="urn:microsoft.com/office/officeart/2005/8/layout/orgChart1"/>
    <dgm:cxn modelId="{0FE09BE8-A938-452A-BCD3-166369132B45}" type="presParOf" srcId="{C1607EDF-A809-4617-BBFD-C455641D3960}" destId="{F3EA2A6B-900D-4B0C-B67E-069DCCE86D8B}" srcOrd="0" destOrd="0" presId="urn:microsoft.com/office/officeart/2005/8/layout/orgChart1"/>
    <dgm:cxn modelId="{FFDBD00D-5E77-4469-9C82-3520BDA1C9D2}" type="presParOf" srcId="{F3EA2A6B-900D-4B0C-B67E-069DCCE86D8B}" destId="{358FC02B-A66C-4566-9E23-06F3229F263A}" srcOrd="0" destOrd="0" presId="urn:microsoft.com/office/officeart/2005/8/layout/orgChart1"/>
    <dgm:cxn modelId="{B9890AFB-83B2-4BC7-BFD5-229E29B84D4D}" type="presParOf" srcId="{F3EA2A6B-900D-4B0C-B67E-069DCCE86D8B}" destId="{F4D9996D-5195-4164-953C-EBA1228F3C89}" srcOrd="1" destOrd="0" presId="urn:microsoft.com/office/officeart/2005/8/layout/orgChart1"/>
    <dgm:cxn modelId="{3210C72A-785C-4BC8-A2D6-EC4B53D28390}" type="presParOf" srcId="{C1607EDF-A809-4617-BBFD-C455641D3960}" destId="{B25D67BF-1F7A-4D79-8BF6-6B990E92A491}" srcOrd="1" destOrd="0" presId="urn:microsoft.com/office/officeart/2005/8/layout/orgChart1"/>
    <dgm:cxn modelId="{98FCD2E3-EC3D-42DB-A0F0-88F92B875DBC}" type="presParOf" srcId="{C1607EDF-A809-4617-BBFD-C455641D3960}" destId="{509D4B8F-793B-4F44-8FB6-3A4C7B6192DE}" srcOrd="2" destOrd="0" presId="urn:microsoft.com/office/officeart/2005/8/layout/orgChart1"/>
    <dgm:cxn modelId="{3ACAE943-6779-425C-8F90-94E931B852C8}" type="presParOf" srcId="{A433A90A-5652-4394-A493-1AEA6A08170B}" destId="{9E941A9E-99CB-4A11-9843-558253D1DF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2CE4EB-0F21-4F83-B6B9-4D44568176A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1C82A942-48E1-4842-85F9-5EB6B0A93AE9}">
      <dgm:prSet phldrT="[Texto]"/>
      <dgm:spPr>
        <a:solidFill>
          <a:schemeClr val="tx2"/>
        </a:solidFill>
      </dgm:spPr>
      <dgm:t>
        <a:bodyPr/>
        <a:lstStyle/>
        <a:p>
          <a:r>
            <a:rPr lang="es-EC" b="1" dirty="0" smtClean="0">
              <a:solidFill>
                <a:schemeClr val="bg1"/>
              </a:solidFill>
            </a:rPr>
            <a:t>VARIABLES</a:t>
          </a:r>
          <a:endParaRPr lang="es-EC" b="1" dirty="0">
            <a:solidFill>
              <a:schemeClr val="bg1"/>
            </a:solidFill>
          </a:endParaRPr>
        </a:p>
      </dgm:t>
    </dgm:pt>
    <dgm:pt modelId="{705E4A6D-31D2-4246-8782-44A7FB7D2978}" type="parTrans" cxnId="{755BD744-8496-447D-B2FA-C8783A0DFCE7}">
      <dgm:prSet/>
      <dgm:spPr/>
      <dgm:t>
        <a:bodyPr/>
        <a:lstStyle/>
        <a:p>
          <a:endParaRPr lang="es-EC"/>
        </a:p>
      </dgm:t>
    </dgm:pt>
    <dgm:pt modelId="{DBC8575A-50DA-4032-A7A6-E9F94E60C636}" type="sibTrans" cxnId="{755BD744-8496-447D-B2FA-C8783A0DFCE7}">
      <dgm:prSet/>
      <dgm:spPr/>
      <dgm:t>
        <a:bodyPr/>
        <a:lstStyle/>
        <a:p>
          <a:endParaRPr lang="es-EC"/>
        </a:p>
      </dgm:t>
    </dgm:pt>
    <dgm:pt modelId="{8B016BD9-5AF5-4063-98CB-4A9AF61DA48E}">
      <dgm:prSet phldrT="[Texto]"/>
      <dgm:spPr>
        <a:solidFill>
          <a:schemeClr val="bg1">
            <a:lumMod val="75000"/>
            <a:lumOff val="25000"/>
          </a:schemeClr>
        </a:solidFill>
        <a:ln>
          <a:solidFill>
            <a:schemeClr val="tx2"/>
          </a:solidFill>
        </a:ln>
      </dgm:spPr>
      <dgm:t>
        <a:bodyPr/>
        <a:lstStyle/>
        <a:p>
          <a:r>
            <a:rPr lang="es-EC" dirty="0" smtClean="0"/>
            <a:t>INGRESOS</a:t>
          </a:r>
          <a:endParaRPr lang="es-EC" dirty="0"/>
        </a:p>
      </dgm:t>
    </dgm:pt>
    <dgm:pt modelId="{05E0C7EF-2BEC-4921-8554-036B84F56B3D}" type="parTrans" cxnId="{2B55E5B1-F0A2-4A6E-92A5-A82B88F15927}">
      <dgm:prSet/>
      <dgm:spPr>
        <a:ln>
          <a:solidFill>
            <a:schemeClr val="tx2"/>
          </a:solidFill>
        </a:ln>
      </dgm:spPr>
      <dgm:t>
        <a:bodyPr/>
        <a:lstStyle/>
        <a:p>
          <a:endParaRPr lang="es-EC"/>
        </a:p>
      </dgm:t>
    </dgm:pt>
    <dgm:pt modelId="{07AC72BD-F002-4568-94BE-E6E4066233EB}" type="sibTrans" cxnId="{2B55E5B1-F0A2-4A6E-92A5-A82B88F15927}">
      <dgm:prSet/>
      <dgm:spPr/>
      <dgm:t>
        <a:bodyPr/>
        <a:lstStyle/>
        <a:p>
          <a:endParaRPr lang="es-EC"/>
        </a:p>
      </dgm:t>
    </dgm:pt>
    <dgm:pt modelId="{88BF1529-1FA0-4C63-8CAC-284D7B43B85A}">
      <dgm:prSet phldrT="[Texto]"/>
      <dgm:spPr>
        <a:solidFill>
          <a:schemeClr val="bg1">
            <a:lumMod val="75000"/>
            <a:lumOff val="25000"/>
          </a:schemeClr>
        </a:solidFill>
        <a:ln>
          <a:solidFill>
            <a:schemeClr val="tx2"/>
          </a:solidFill>
        </a:ln>
      </dgm:spPr>
      <dgm:t>
        <a:bodyPr/>
        <a:lstStyle/>
        <a:p>
          <a:r>
            <a:rPr lang="es-EC" dirty="0" smtClean="0"/>
            <a:t>GASTOS</a:t>
          </a:r>
          <a:endParaRPr lang="es-EC" dirty="0"/>
        </a:p>
      </dgm:t>
    </dgm:pt>
    <dgm:pt modelId="{AB0E57F2-F550-4C63-93F8-E214AFCAAC7C}" type="parTrans" cxnId="{14F98916-2124-48C9-A299-0F7526E0E542}">
      <dgm:prSet/>
      <dgm:spPr>
        <a:ln>
          <a:solidFill>
            <a:schemeClr val="tx2"/>
          </a:solidFill>
        </a:ln>
      </dgm:spPr>
      <dgm:t>
        <a:bodyPr/>
        <a:lstStyle/>
        <a:p>
          <a:endParaRPr lang="es-EC"/>
        </a:p>
      </dgm:t>
    </dgm:pt>
    <dgm:pt modelId="{05BFD635-4CCF-458F-A911-29FEA8E0D50B}" type="sibTrans" cxnId="{14F98916-2124-48C9-A299-0F7526E0E542}">
      <dgm:prSet/>
      <dgm:spPr/>
      <dgm:t>
        <a:bodyPr/>
        <a:lstStyle/>
        <a:p>
          <a:endParaRPr lang="es-EC"/>
        </a:p>
      </dgm:t>
    </dgm:pt>
    <dgm:pt modelId="{07EB0DA1-B321-4DFF-99C6-512B8A9FC135}" type="pres">
      <dgm:prSet presAssocID="{B22CE4EB-0F21-4F83-B6B9-4D44568176AB}" presName="diagram" presStyleCnt="0">
        <dgm:presLayoutVars>
          <dgm:chPref val="1"/>
          <dgm:dir/>
          <dgm:animOne val="branch"/>
          <dgm:animLvl val="lvl"/>
          <dgm:resizeHandles val="exact"/>
        </dgm:presLayoutVars>
      </dgm:prSet>
      <dgm:spPr/>
      <dgm:t>
        <a:bodyPr/>
        <a:lstStyle/>
        <a:p>
          <a:endParaRPr lang="es-EC"/>
        </a:p>
      </dgm:t>
    </dgm:pt>
    <dgm:pt modelId="{A3398A54-2722-445B-AA11-4BCC007D0F46}" type="pres">
      <dgm:prSet presAssocID="{1C82A942-48E1-4842-85F9-5EB6B0A93AE9}" presName="root1" presStyleCnt="0"/>
      <dgm:spPr/>
    </dgm:pt>
    <dgm:pt modelId="{FE9476A6-B00D-419B-B550-B27FDF634199}" type="pres">
      <dgm:prSet presAssocID="{1C82A942-48E1-4842-85F9-5EB6B0A93AE9}" presName="LevelOneTextNode" presStyleLbl="node0" presStyleIdx="0" presStyleCnt="1">
        <dgm:presLayoutVars>
          <dgm:chPref val="3"/>
        </dgm:presLayoutVars>
      </dgm:prSet>
      <dgm:spPr/>
      <dgm:t>
        <a:bodyPr/>
        <a:lstStyle/>
        <a:p>
          <a:endParaRPr lang="es-EC"/>
        </a:p>
      </dgm:t>
    </dgm:pt>
    <dgm:pt modelId="{F861D4CC-4C8D-4203-BB4C-EE42256822CC}" type="pres">
      <dgm:prSet presAssocID="{1C82A942-48E1-4842-85F9-5EB6B0A93AE9}" presName="level2hierChild" presStyleCnt="0"/>
      <dgm:spPr/>
    </dgm:pt>
    <dgm:pt modelId="{692A70EF-D406-4906-9C6F-AC5705B1BC30}" type="pres">
      <dgm:prSet presAssocID="{05E0C7EF-2BEC-4921-8554-036B84F56B3D}" presName="conn2-1" presStyleLbl="parChTrans1D2" presStyleIdx="0" presStyleCnt="2"/>
      <dgm:spPr/>
      <dgm:t>
        <a:bodyPr/>
        <a:lstStyle/>
        <a:p>
          <a:endParaRPr lang="es-EC"/>
        </a:p>
      </dgm:t>
    </dgm:pt>
    <dgm:pt modelId="{C21C285D-E00B-4FB9-8890-9B2BFE5A6524}" type="pres">
      <dgm:prSet presAssocID="{05E0C7EF-2BEC-4921-8554-036B84F56B3D}" presName="connTx" presStyleLbl="parChTrans1D2" presStyleIdx="0" presStyleCnt="2"/>
      <dgm:spPr/>
      <dgm:t>
        <a:bodyPr/>
        <a:lstStyle/>
        <a:p>
          <a:endParaRPr lang="es-EC"/>
        </a:p>
      </dgm:t>
    </dgm:pt>
    <dgm:pt modelId="{38955B4B-45D3-488D-8CF8-9399586A55CB}" type="pres">
      <dgm:prSet presAssocID="{8B016BD9-5AF5-4063-98CB-4A9AF61DA48E}" presName="root2" presStyleCnt="0"/>
      <dgm:spPr/>
    </dgm:pt>
    <dgm:pt modelId="{A5B4DAB4-F89D-4500-ACDB-7D4D809C1C83}" type="pres">
      <dgm:prSet presAssocID="{8B016BD9-5AF5-4063-98CB-4A9AF61DA48E}" presName="LevelTwoTextNode" presStyleLbl="node2" presStyleIdx="0" presStyleCnt="2">
        <dgm:presLayoutVars>
          <dgm:chPref val="3"/>
        </dgm:presLayoutVars>
      </dgm:prSet>
      <dgm:spPr/>
      <dgm:t>
        <a:bodyPr/>
        <a:lstStyle/>
        <a:p>
          <a:endParaRPr lang="es-EC"/>
        </a:p>
      </dgm:t>
    </dgm:pt>
    <dgm:pt modelId="{E65C4CA9-F644-47B0-B481-2BF0970F37B4}" type="pres">
      <dgm:prSet presAssocID="{8B016BD9-5AF5-4063-98CB-4A9AF61DA48E}" presName="level3hierChild" presStyleCnt="0"/>
      <dgm:spPr/>
    </dgm:pt>
    <dgm:pt modelId="{0D0CEDEA-5750-44A7-BAE6-2501D6D02819}" type="pres">
      <dgm:prSet presAssocID="{AB0E57F2-F550-4C63-93F8-E214AFCAAC7C}" presName="conn2-1" presStyleLbl="parChTrans1D2" presStyleIdx="1" presStyleCnt="2"/>
      <dgm:spPr/>
      <dgm:t>
        <a:bodyPr/>
        <a:lstStyle/>
        <a:p>
          <a:endParaRPr lang="es-EC"/>
        </a:p>
      </dgm:t>
    </dgm:pt>
    <dgm:pt modelId="{316C37A5-B3CA-4AD2-9089-272557062F2C}" type="pres">
      <dgm:prSet presAssocID="{AB0E57F2-F550-4C63-93F8-E214AFCAAC7C}" presName="connTx" presStyleLbl="parChTrans1D2" presStyleIdx="1" presStyleCnt="2"/>
      <dgm:spPr/>
      <dgm:t>
        <a:bodyPr/>
        <a:lstStyle/>
        <a:p>
          <a:endParaRPr lang="es-EC"/>
        </a:p>
      </dgm:t>
    </dgm:pt>
    <dgm:pt modelId="{4AE21BDD-6A2E-4EF8-90D9-8F8939C4AA01}" type="pres">
      <dgm:prSet presAssocID="{88BF1529-1FA0-4C63-8CAC-284D7B43B85A}" presName="root2" presStyleCnt="0"/>
      <dgm:spPr/>
    </dgm:pt>
    <dgm:pt modelId="{6B7D9D8F-5136-46AA-AEE4-D95E85D7FAE5}" type="pres">
      <dgm:prSet presAssocID="{88BF1529-1FA0-4C63-8CAC-284D7B43B85A}" presName="LevelTwoTextNode" presStyleLbl="node2" presStyleIdx="1" presStyleCnt="2">
        <dgm:presLayoutVars>
          <dgm:chPref val="3"/>
        </dgm:presLayoutVars>
      </dgm:prSet>
      <dgm:spPr/>
      <dgm:t>
        <a:bodyPr/>
        <a:lstStyle/>
        <a:p>
          <a:endParaRPr lang="es-EC"/>
        </a:p>
      </dgm:t>
    </dgm:pt>
    <dgm:pt modelId="{0CD54A28-75C5-4E09-981A-E4D3A1C051EE}" type="pres">
      <dgm:prSet presAssocID="{88BF1529-1FA0-4C63-8CAC-284D7B43B85A}" presName="level3hierChild" presStyleCnt="0"/>
      <dgm:spPr/>
    </dgm:pt>
  </dgm:ptLst>
  <dgm:cxnLst>
    <dgm:cxn modelId="{169ED4E2-1C73-4ED5-BF11-D2335A1A9530}" type="presOf" srcId="{05E0C7EF-2BEC-4921-8554-036B84F56B3D}" destId="{692A70EF-D406-4906-9C6F-AC5705B1BC30}" srcOrd="0" destOrd="0" presId="urn:microsoft.com/office/officeart/2005/8/layout/hierarchy2"/>
    <dgm:cxn modelId="{6620D95F-95A1-425C-8B16-4411CD6315CD}" type="presOf" srcId="{8B016BD9-5AF5-4063-98CB-4A9AF61DA48E}" destId="{A5B4DAB4-F89D-4500-ACDB-7D4D809C1C83}" srcOrd="0" destOrd="0" presId="urn:microsoft.com/office/officeart/2005/8/layout/hierarchy2"/>
    <dgm:cxn modelId="{4BFB4E93-5474-4CBB-A709-4C975F344D94}" type="presOf" srcId="{88BF1529-1FA0-4C63-8CAC-284D7B43B85A}" destId="{6B7D9D8F-5136-46AA-AEE4-D95E85D7FAE5}" srcOrd="0" destOrd="0" presId="urn:microsoft.com/office/officeart/2005/8/layout/hierarchy2"/>
    <dgm:cxn modelId="{F0C0E217-97EF-4005-B51E-F918D8C0B853}" type="presOf" srcId="{1C82A942-48E1-4842-85F9-5EB6B0A93AE9}" destId="{FE9476A6-B00D-419B-B550-B27FDF634199}" srcOrd="0" destOrd="0" presId="urn:microsoft.com/office/officeart/2005/8/layout/hierarchy2"/>
    <dgm:cxn modelId="{755BD744-8496-447D-B2FA-C8783A0DFCE7}" srcId="{B22CE4EB-0F21-4F83-B6B9-4D44568176AB}" destId="{1C82A942-48E1-4842-85F9-5EB6B0A93AE9}" srcOrd="0" destOrd="0" parTransId="{705E4A6D-31D2-4246-8782-44A7FB7D2978}" sibTransId="{DBC8575A-50DA-4032-A7A6-E9F94E60C636}"/>
    <dgm:cxn modelId="{2B55E5B1-F0A2-4A6E-92A5-A82B88F15927}" srcId="{1C82A942-48E1-4842-85F9-5EB6B0A93AE9}" destId="{8B016BD9-5AF5-4063-98CB-4A9AF61DA48E}" srcOrd="0" destOrd="0" parTransId="{05E0C7EF-2BEC-4921-8554-036B84F56B3D}" sibTransId="{07AC72BD-F002-4568-94BE-E6E4066233EB}"/>
    <dgm:cxn modelId="{5F7517E3-B5F0-4676-ACD2-761F96BB28B4}" type="presOf" srcId="{AB0E57F2-F550-4C63-93F8-E214AFCAAC7C}" destId="{0D0CEDEA-5750-44A7-BAE6-2501D6D02819}" srcOrd="0" destOrd="0" presId="urn:microsoft.com/office/officeart/2005/8/layout/hierarchy2"/>
    <dgm:cxn modelId="{37080EF2-55A9-4A65-B22B-56171456F927}" type="presOf" srcId="{B22CE4EB-0F21-4F83-B6B9-4D44568176AB}" destId="{07EB0DA1-B321-4DFF-99C6-512B8A9FC135}" srcOrd="0" destOrd="0" presId="urn:microsoft.com/office/officeart/2005/8/layout/hierarchy2"/>
    <dgm:cxn modelId="{14F98916-2124-48C9-A299-0F7526E0E542}" srcId="{1C82A942-48E1-4842-85F9-5EB6B0A93AE9}" destId="{88BF1529-1FA0-4C63-8CAC-284D7B43B85A}" srcOrd="1" destOrd="0" parTransId="{AB0E57F2-F550-4C63-93F8-E214AFCAAC7C}" sibTransId="{05BFD635-4CCF-458F-A911-29FEA8E0D50B}"/>
    <dgm:cxn modelId="{919A1BA0-6E78-43C3-9718-77E13084F153}" type="presOf" srcId="{05E0C7EF-2BEC-4921-8554-036B84F56B3D}" destId="{C21C285D-E00B-4FB9-8890-9B2BFE5A6524}" srcOrd="1" destOrd="0" presId="urn:microsoft.com/office/officeart/2005/8/layout/hierarchy2"/>
    <dgm:cxn modelId="{40DB81BF-FA24-42E8-B41D-018AE767C02C}" type="presOf" srcId="{AB0E57F2-F550-4C63-93F8-E214AFCAAC7C}" destId="{316C37A5-B3CA-4AD2-9089-272557062F2C}" srcOrd="1" destOrd="0" presId="urn:microsoft.com/office/officeart/2005/8/layout/hierarchy2"/>
    <dgm:cxn modelId="{D12938AC-6849-4ECB-A49C-6C38FC7A4A6C}" type="presParOf" srcId="{07EB0DA1-B321-4DFF-99C6-512B8A9FC135}" destId="{A3398A54-2722-445B-AA11-4BCC007D0F46}" srcOrd="0" destOrd="0" presId="urn:microsoft.com/office/officeart/2005/8/layout/hierarchy2"/>
    <dgm:cxn modelId="{A27CCD5F-4F84-41C4-9280-3BC930653517}" type="presParOf" srcId="{A3398A54-2722-445B-AA11-4BCC007D0F46}" destId="{FE9476A6-B00D-419B-B550-B27FDF634199}" srcOrd="0" destOrd="0" presId="urn:microsoft.com/office/officeart/2005/8/layout/hierarchy2"/>
    <dgm:cxn modelId="{10363F5F-1533-47C0-94BF-87C92B51BD3C}" type="presParOf" srcId="{A3398A54-2722-445B-AA11-4BCC007D0F46}" destId="{F861D4CC-4C8D-4203-BB4C-EE42256822CC}" srcOrd="1" destOrd="0" presId="urn:microsoft.com/office/officeart/2005/8/layout/hierarchy2"/>
    <dgm:cxn modelId="{2B6B8316-EB8B-4B24-944B-94AC977EF7F5}" type="presParOf" srcId="{F861D4CC-4C8D-4203-BB4C-EE42256822CC}" destId="{692A70EF-D406-4906-9C6F-AC5705B1BC30}" srcOrd="0" destOrd="0" presId="urn:microsoft.com/office/officeart/2005/8/layout/hierarchy2"/>
    <dgm:cxn modelId="{80E5A4E5-6ADD-4323-8440-38CB5E754779}" type="presParOf" srcId="{692A70EF-D406-4906-9C6F-AC5705B1BC30}" destId="{C21C285D-E00B-4FB9-8890-9B2BFE5A6524}" srcOrd="0" destOrd="0" presId="urn:microsoft.com/office/officeart/2005/8/layout/hierarchy2"/>
    <dgm:cxn modelId="{7DD3437D-A321-4BA7-A240-3279101E1A6C}" type="presParOf" srcId="{F861D4CC-4C8D-4203-BB4C-EE42256822CC}" destId="{38955B4B-45D3-488D-8CF8-9399586A55CB}" srcOrd="1" destOrd="0" presId="urn:microsoft.com/office/officeart/2005/8/layout/hierarchy2"/>
    <dgm:cxn modelId="{13227EC6-837E-4064-BD40-8EC79B1002CA}" type="presParOf" srcId="{38955B4B-45D3-488D-8CF8-9399586A55CB}" destId="{A5B4DAB4-F89D-4500-ACDB-7D4D809C1C83}" srcOrd="0" destOrd="0" presId="urn:microsoft.com/office/officeart/2005/8/layout/hierarchy2"/>
    <dgm:cxn modelId="{390DAED9-6470-457D-8700-72CF7E0A88E8}" type="presParOf" srcId="{38955B4B-45D3-488D-8CF8-9399586A55CB}" destId="{E65C4CA9-F644-47B0-B481-2BF0970F37B4}" srcOrd="1" destOrd="0" presId="urn:microsoft.com/office/officeart/2005/8/layout/hierarchy2"/>
    <dgm:cxn modelId="{A6B2D216-BEAE-48A4-9D1F-822F366AACE3}" type="presParOf" srcId="{F861D4CC-4C8D-4203-BB4C-EE42256822CC}" destId="{0D0CEDEA-5750-44A7-BAE6-2501D6D02819}" srcOrd="2" destOrd="0" presId="urn:microsoft.com/office/officeart/2005/8/layout/hierarchy2"/>
    <dgm:cxn modelId="{E7640FD1-C28D-4FB7-ADE3-36389DCE5FCB}" type="presParOf" srcId="{0D0CEDEA-5750-44A7-BAE6-2501D6D02819}" destId="{316C37A5-B3CA-4AD2-9089-272557062F2C}" srcOrd="0" destOrd="0" presId="urn:microsoft.com/office/officeart/2005/8/layout/hierarchy2"/>
    <dgm:cxn modelId="{05C3F5F1-4312-4CA6-8E55-A6A14ACAF62F}" type="presParOf" srcId="{F861D4CC-4C8D-4203-BB4C-EE42256822CC}" destId="{4AE21BDD-6A2E-4EF8-90D9-8F8939C4AA01}" srcOrd="3" destOrd="0" presId="urn:microsoft.com/office/officeart/2005/8/layout/hierarchy2"/>
    <dgm:cxn modelId="{A7CD98B0-1CD3-4B4E-A7F5-7C549A478C75}" type="presParOf" srcId="{4AE21BDD-6A2E-4EF8-90D9-8F8939C4AA01}" destId="{6B7D9D8F-5136-46AA-AEE4-D95E85D7FAE5}" srcOrd="0" destOrd="0" presId="urn:microsoft.com/office/officeart/2005/8/layout/hierarchy2"/>
    <dgm:cxn modelId="{C53ED95B-60BD-4540-B5C9-77C8AD553CFC}" type="presParOf" srcId="{4AE21BDD-6A2E-4EF8-90D9-8F8939C4AA01}" destId="{0CD54A28-75C5-4E09-981A-E4D3A1C051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3AF1B8-DF83-43CD-9F06-297D809C26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4B0B4B25-158C-49D7-8382-4A7C07BB2F41}">
      <dgm:prSet phldrT="[Texto]" custT="1"/>
      <dgm:spPr>
        <a:solidFill>
          <a:schemeClr val="bg1">
            <a:lumMod val="75000"/>
            <a:lumOff val="25000"/>
          </a:schemeClr>
        </a:solidFill>
        <a:ln>
          <a:solidFill>
            <a:schemeClr val="tx2"/>
          </a:solidFill>
        </a:ln>
      </dgm:spPr>
      <dgm:t>
        <a:bodyPr/>
        <a:lstStyle/>
        <a:p>
          <a:r>
            <a:rPr lang="es-EC" sz="2000" dirty="0" smtClean="0"/>
            <a:t>Que no hayan generado impuesto a pagar y sin embargo se les haya retenido por concepto de retenciones o haya declarado su anticipo.</a:t>
          </a:r>
          <a:endParaRPr lang="es-EC" sz="2000" dirty="0"/>
        </a:p>
      </dgm:t>
    </dgm:pt>
    <dgm:pt modelId="{618C2FF5-0EBF-44B8-803B-E51D87B0644B}" type="parTrans" cxnId="{B507AE81-E73F-4D0E-873B-F432419E0783}">
      <dgm:prSet/>
      <dgm:spPr/>
      <dgm:t>
        <a:bodyPr/>
        <a:lstStyle/>
        <a:p>
          <a:endParaRPr lang="es-EC"/>
        </a:p>
      </dgm:t>
    </dgm:pt>
    <dgm:pt modelId="{B4B7651A-122B-4FAC-95E6-FFC444D24643}" type="sibTrans" cxnId="{B507AE81-E73F-4D0E-873B-F432419E0783}">
      <dgm:prSet/>
      <dgm:spPr/>
      <dgm:t>
        <a:bodyPr/>
        <a:lstStyle/>
        <a:p>
          <a:endParaRPr lang="es-EC"/>
        </a:p>
      </dgm:t>
    </dgm:pt>
    <dgm:pt modelId="{F2875804-942B-423C-A4B6-8545DEE76079}">
      <dgm:prSet phldrT="[Texto]" custT="1"/>
      <dgm:spPr>
        <a:solidFill>
          <a:schemeClr val="bg1">
            <a:lumMod val="75000"/>
            <a:lumOff val="25000"/>
          </a:schemeClr>
        </a:solidFill>
        <a:ln>
          <a:solidFill>
            <a:schemeClr val="tx2"/>
          </a:solidFill>
        </a:ln>
      </dgm:spPr>
      <dgm:t>
        <a:bodyPr/>
        <a:lstStyle/>
        <a:p>
          <a:r>
            <a:rPr lang="es-EC" sz="2000" dirty="0" smtClean="0"/>
            <a:t>Que hayan generado un impuesto a pagar con un importe menor a las retenciones efectuadas o menor al anticipo pagado.</a:t>
          </a:r>
          <a:endParaRPr lang="es-EC" sz="2000" dirty="0"/>
        </a:p>
      </dgm:t>
    </dgm:pt>
    <dgm:pt modelId="{A88D1C9E-7BA0-4135-B8CD-81E82893F35F}" type="parTrans" cxnId="{2049064C-DBC5-4C19-A271-236A223DEC19}">
      <dgm:prSet/>
      <dgm:spPr/>
      <dgm:t>
        <a:bodyPr/>
        <a:lstStyle/>
        <a:p>
          <a:endParaRPr lang="es-EC"/>
        </a:p>
      </dgm:t>
    </dgm:pt>
    <dgm:pt modelId="{D2B927B4-D796-46AA-A28B-273F4A615B7F}" type="sibTrans" cxnId="{2049064C-DBC5-4C19-A271-236A223DEC19}">
      <dgm:prSet/>
      <dgm:spPr/>
      <dgm:t>
        <a:bodyPr/>
        <a:lstStyle/>
        <a:p>
          <a:endParaRPr lang="es-EC"/>
        </a:p>
      </dgm:t>
    </dgm:pt>
    <dgm:pt modelId="{84137F82-830B-4CA3-B52C-A297EED90281}" type="pres">
      <dgm:prSet presAssocID="{803AF1B8-DF83-43CD-9F06-297D809C26CF}" presName="linear" presStyleCnt="0">
        <dgm:presLayoutVars>
          <dgm:dir/>
          <dgm:animLvl val="lvl"/>
          <dgm:resizeHandles val="exact"/>
        </dgm:presLayoutVars>
      </dgm:prSet>
      <dgm:spPr/>
      <dgm:t>
        <a:bodyPr/>
        <a:lstStyle/>
        <a:p>
          <a:endParaRPr lang="es-EC"/>
        </a:p>
      </dgm:t>
    </dgm:pt>
    <dgm:pt modelId="{61B3069D-0833-4610-B240-F90B57FF63D3}" type="pres">
      <dgm:prSet presAssocID="{4B0B4B25-158C-49D7-8382-4A7C07BB2F41}" presName="parentLin" presStyleCnt="0"/>
      <dgm:spPr/>
    </dgm:pt>
    <dgm:pt modelId="{269BA156-0682-4A1D-947C-22FF0C85F70C}" type="pres">
      <dgm:prSet presAssocID="{4B0B4B25-158C-49D7-8382-4A7C07BB2F41}" presName="parentLeftMargin" presStyleLbl="node1" presStyleIdx="0" presStyleCnt="2"/>
      <dgm:spPr/>
      <dgm:t>
        <a:bodyPr/>
        <a:lstStyle/>
        <a:p>
          <a:endParaRPr lang="es-EC"/>
        </a:p>
      </dgm:t>
    </dgm:pt>
    <dgm:pt modelId="{A0046483-12C6-41F6-9209-4B38BC239B22}" type="pres">
      <dgm:prSet presAssocID="{4B0B4B25-158C-49D7-8382-4A7C07BB2F41}" presName="parentText" presStyleLbl="node1" presStyleIdx="0" presStyleCnt="2">
        <dgm:presLayoutVars>
          <dgm:chMax val="0"/>
          <dgm:bulletEnabled val="1"/>
        </dgm:presLayoutVars>
      </dgm:prSet>
      <dgm:spPr/>
      <dgm:t>
        <a:bodyPr/>
        <a:lstStyle/>
        <a:p>
          <a:endParaRPr lang="es-EC"/>
        </a:p>
      </dgm:t>
    </dgm:pt>
    <dgm:pt modelId="{82B1023A-9105-4306-ABBB-3C3D38D7BF1F}" type="pres">
      <dgm:prSet presAssocID="{4B0B4B25-158C-49D7-8382-4A7C07BB2F41}" presName="negativeSpace" presStyleCnt="0"/>
      <dgm:spPr/>
    </dgm:pt>
    <dgm:pt modelId="{22C603BE-D4BC-4499-8D5D-9A262021C3CD}" type="pres">
      <dgm:prSet presAssocID="{4B0B4B25-158C-49D7-8382-4A7C07BB2F41}" presName="childText" presStyleLbl="conFgAcc1" presStyleIdx="0" presStyleCnt="2">
        <dgm:presLayoutVars>
          <dgm:bulletEnabled val="1"/>
        </dgm:presLayoutVars>
      </dgm:prSet>
      <dgm:spPr>
        <a:solidFill>
          <a:schemeClr val="tx2">
            <a:alpha val="90000"/>
          </a:schemeClr>
        </a:solidFill>
        <a:ln>
          <a:solidFill>
            <a:schemeClr val="tx2"/>
          </a:solidFill>
        </a:ln>
      </dgm:spPr>
      <dgm:t>
        <a:bodyPr/>
        <a:lstStyle/>
        <a:p>
          <a:endParaRPr lang="es-ES"/>
        </a:p>
      </dgm:t>
    </dgm:pt>
    <dgm:pt modelId="{50ED3336-AA75-4751-81D7-35E7B3BF6A98}" type="pres">
      <dgm:prSet presAssocID="{B4B7651A-122B-4FAC-95E6-FFC444D24643}" presName="spaceBetweenRectangles" presStyleCnt="0"/>
      <dgm:spPr/>
    </dgm:pt>
    <dgm:pt modelId="{4C034C00-0E1A-4A39-B516-20D1B31247B6}" type="pres">
      <dgm:prSet presAssocID="{F2875804-942B-423C-A4B6-8545DEE76079}" presName="parentLin" presStyleCnt="0"/>
      <dgm:spPr/>
    </dgm:pt>
    <dgm:pt modelId="{F0015FDF-EB0B-4754-A50A-A169F5EB1966}" type="pres">
      <dgm:prSet presAssocID="{F2875804-942B-423C-A4B6-8545DEE76079}" presName="parentLeftMargin" presStyleLbl="node1" presStyleIdx="0" presStyleCnt="2"/>
      <dgm:spPr/>
      <dgm:t>
        <a:bodyPr/>
        <a:lstStyle/>
        <a:p>
          <a:endParaRPr lang="es-EC"/>
        </a:p>
      </dgm:t>
    </dgm:pt>
    <dgm:pt modelId="{02FDFCBC-440C-4278-A88B-894175F6DCB9}" type="pres">
      <dgm:prSet presAssocID="{F2875804-942B-423C-A4B6-8545DEE76079}" presName="parentText" presStyleLbl="node1" presStyleIdx="1" presStyleCnt="2">
        <dgm:presLayoutVars>
          <dgm:chMax val="0"/>
          <dgm:bulletEnabled val="1"/>
        </dgm:presLayoutVars>
      </dgm:prSet>
      <dgm:spPr/>
      <dgm:t>
        <a:bodyPr/>
        <a:lstStyle/>
        <a:p>
          <a:endParaRPr lang="es-EC"/>
        </a:p>
      </dgm:t>
    </dgm:pt>
    <dgm:pt modelId="{A61E2A14-6854-461E-B864-2DB651FD835A}" type="pres">
      <dgm:prSet presAssocID="{F2875804-942B-423C-A4B6-8545DEE76079}" presName="negativeSpace" presStyleCnt="0"/>
      <dgm:spPr/>
    </dgm:pt>
    <dgm:pt modelId="{C4F6A5AA-2551-47F8-BD69-700ED9E6DA7C}" type="pres">
      <dgm:prSet presAssocID="{F2875804-942B-423C-A4B6-8545DEE76079}" presName="childText" presStyleLbl="conFgAcc1" presStyleIdx="1" presStyleCnt="2">
        <dgm:presLayoutVars>
          <dgm:bulletEnabled val="1"/>
        </dgm:presLayoutVars>
      </dgm:prSet>
      <dgm:spPr>
        <a:solidFill>
          <a:schemeClr val="tx2">
            <a:alpha val="90000"/>
          </a:schemeClr>
        </a:solidFill>
        <a:ln>
          <a:solidFill>
            <a:schemeClr val="tx2"/>
          </a:solidFill>
        </a:ln>
      </dgm:spPr>
      <dgm:t>
        <a:bodyPr/>
        <a:lstStyle/>
        <a:p>
          <a:endParaRPr lang="es-ES"/>
        </a:p>
      </dgm:t>
    </dgm:pt>
  </dgm:ptLst>
  <dgm:cxnLst>
    <dgm:cxn modelId="{2D089BFC-D9F0-4FD7-91F6-E4418838DCE8}" type="presOf" srcId="{F2875804-942B-423C-A4B6-8545DEE76079}" destId="{02FDFCBC-440C-4278-A88B-894175F6DCB9}" srcOrd="1" destOrd="0" presId="urn:microsoft.com/office/officeart/2005/8/layout/list1"/>
    <dgm:cxn modelId="{7C14163A-9843-48D7-B991-6CD375CDC77A}" type="presOf" srcId="{F2875804-942B-423C-A4B6-8545DEE76079}" destId="{F0015FDF-EB0B-4754-A50A-A169F5EB1966}" srcOrd="0" destOrd="0" presId="urn:microsoft.com/office/officeart/2005/8/layout/list1"/>
    <dgm:cxn modelId="{FBC91382-2516-4FB7-B897-AD1F127CF8A2}" type="presOf" srcId="{4B0B4B25-158C-49D7-8382-4A7C07BB2F41}" destId="{269BA156-0682-4A1D-947C-22FF0C85F70C}" srcOrd="0" destOrd="0" presId="urn:microsoft.com/office/officeart/2005/8/layout/list1"/>
    <dgm:cxn modelId="{B5203590-3C4C-4520-963B-2552AE9479C7}" type="presOf" srcId="{803AF1B8-DF83-43CD-9F06-297D809C26CF}" destId="{84137F82-830B-4CA3-B52C-A297EED90281}" srcOrd="0" destOrd="0" presId="urn:microsoft.com/office/officeart/2005/8/layout/list1"/>
    <dgm:cxn modelId="{2049064C-DBC5-4C19-A271-236A223DEC19}" srcId="{803AF1B8-DF83-43CD-9F06-297D809C26CF}" destId="{F2875804-942B-423C-A4B6-8545DEE76079}" srcOrd="1" destOrd="0" parTransId="{A88D1C9E-7BA0-4135-B8CD-81E82893F35F}" sibTransId="{D2B927B4-D796-46AA-A28B-273F4A615B7F}"/>
    <dgm:cxn modelId="{C01E543B-1498-4FD2-B6B1-5C3C83E86234}" type="presOf" srcId="{4B0B4B25-158C-49D7-8382-4A7C07BB2F41}" destId="{A0046483-12C6-41F6-9209-4B38BC239B22}" srcOrd="1" destOrd="0" presId="urn:microsoft.com/office/officeart/2005/8/layout/list1"/>
    <dgm:cxn modelId="{B507AE81-E73F-4D0E-873B-F432419E0783}" srcId="{803AF1B8-DF83-43CD-9F06-297D809C26CF}" destId="{4B0B4B25-158C-49D7-8382-4A7C07BB2F41}" srcOrd="0" destOrd="0" parTransId="{618C2FF5-0EBF-44B8-803B-E51D87B0644B}" sibTransId="{B4B7651A-122B-4FAC-95E6-FFC444D24643}"/>
    <dgm:cxn modelId="{2617DDF3-FE37-4914-A83A-9CB772B6337B}" type="presParOf" srcId="{84137F82-830B-4CA3-B52C-A297EED90281}" destId="{61B3069D-0833-4610-B240-F90B57FF63D3}" srcOrd="0" destOrd="0" presId="urn:microsoft.com/office/officeart/2005/8/layout/list1"/>
    <dgm:cxn modelId="{D3653870-B89B-40EB-9559-D2EB2B72F681}" type="presParOf" srcId="{61B3069D-0833-4610-B240-F90B57FF63D3}" destId="{269BA156-0682-4A1D-947C-22FF0C85F70C}" srcOrd="0" destOrd="0" presId="urn:microsoft.com/office/officeart/2005/8/layout/list1"/>
    <dgm:cxn modelId="{D1D983BE-AE53-4EC6-AA42-9C6FF477ABB8}" type="presParOf" srcId="{61B3069D-0833-4610-B240-F90B57FF63D3}" destId="{A0046483-12C6-41F6-9209-4B38BC239B22}" srcOrd="1" destOrd="0" presId="urn:microsoft.com/office/officeart/2005/8/layout/list1"/>
    <dgm:cxn modelId="{69E9FDE2-776A-4A90-9725-0F575E8D46AC}" type="presParOf" srcId="{84137F82-830B-4CA3-B52C-A297EED90281}" destId="{82B1023A-9105-4306-ABBB-3C3D38D7BF1F}" srcOrd="1" destOrd="0" presId="urn:microsoft.com/office/officeart/2005/8/layout/list1"/>
    <dgm:cxn modelId="{994FF487-6521-470C-BD30-03926699BDA4}" type="presParOf" srcId="{84137F82-830B-4CA3-B52C-A297EED90281}" destId="{22C603BE-D4BC-4499-8D5D-9A262021C3CD}" srcOrd="2" destOrd="0" presId="urn:microsoft.com/office/officeart/2005/8/layout/list1"/>
    <dgm:cxn modelId="{FE4DFC65-22AD-433C-89C0-AFB0B02D338D}" type="presParOf" srcId="{84137F82-830B-4CA3-B52C-A297EED90281}" destId="{50ED3336-AA75-4751-81D7-35E7B3BF6A98}" srcOrd="3" destOrd="0" presId="urn:microsoft.com/office/officeart/2005/8/layout/list1"/>
    <dgm:cxn modelId="{D759C54D-220E-4839-BAFD-2B0310B11C27}" type="presParOf" srcId="{84137F82-830B-4CA3-B52C-A297EED90281}" destId="{4C034C00-0E1A-4A39-B516-20D1B31247B6}" srcOrd="4" destOrd="0" presId="urn:microsoft.com/office/officeart/2005/8/layout/list1"/>
    <dgm:cxn modelId="{6066ED48-AE52-4F91-9F57-BC3FA117F125}" type="presParOf" srcId="{4C034C00-0E1A-4A39-B516-20D1B31247B6}" destId="{F0015FDF-EB0B-4754-A50A-A169F5EB1966}" srcOrd="0" destOrd="0" presId="urn:microsoft.com/office/officeart/2005/8/layout/list1"/>
    <dgm:cxn modelId="{2B4E7EA4-E378-4D4A-B7AC-930396E6D8D8}" type="presParOf" srcId="{4C034C00-0E1A-4A39-B516-20D1B31247B6}" destId="{02FDFCBC-440C-4278-A88B-894175F6DCB9}" srcOrd="1" destOrd="0" presId="urn:microsoft.com/office/officeart/2005/8/layout/list1"/>
    <dgm:cxn modelId="{CF4E1EFE-C356-4051-B210-C36B0375E01F}" type="presParOf" srcId="{84137F82-830B-4CA3-B52C-A297EED90281}" destId="{A61E2A14-6854-461E-B864-2DB651FD835A}" srcOrd="5" destOrd="0" presId="urn:microsoft.com/office/officeart/2005/8/layout/list1"/>
    <dgm:cxn modelId="{0B7F8124-7BCC-4469-9ED7-FC84421C856A}" type="presParOf" srcId="{84137F82-830B-4CA3-B52C-A297EED90281}" destId="{C4F6A5AA-2551-47F8-BD69-700ED9E6DA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1A53A4-108E-4EAB-9AC6-52404EC3DCCA}" type="doc">
      <dgm:prSet loTypeId="urn:diagrams.loki3.com/VaryingWidthList+Icon" loCatId="list" qsTypeId="urn:microsoft.com/office/officeart/2005/8/quickstyle/simple1" qsCatId="simple" csTypeId="urn:microsoft.com/office/officeart/2005/8/colors/accent1_2" csCatId="accent1" phldr="1"/>
      <dgm:spPr/>
    </dgm:pt>
    <dgm:pt modelId="{B93506CE-168A-4854-AFFB-DC88F126A2A1}">
      <dgm:prSet phldrT="[Texto]" phldr="1"/>
      <dgm:spPr>
        <a:blipFill rotWithShape="0">
          <a:blip xmlns:r="http://schemas.openxmlformats.org/officeDocument/2006/relationships" r:embed="rId1"/>
          <a:stretch>
            <a:fillRect/>
          </a:stretch>
        </a:blipFill>
      </dgm:spPr>
      <dgm:t>
        <a:bodyPr/>
        <a:lstStyle/>
        <a:p>
          <a:endParaRPr lang="es-EC" dirty="0"/>
        </a:p>
      </dgm:t>
    </dgm:pt>
    <dgm:pt modelId="{633CAAD3-7EF0-4247-8838-5BCF64F9E035}" type="parTrans" cxnId="{D35892FA-B37C-4CCA-AFAC-8D8147BDCE78}">
      <dgm:prSet/>
      <dgm:spPr/>
      <dgm:t>
        <a:bodyPr/>
        <a:lstStyle/>
        <a:p>
          <a:endParaRPr lang="es-EC"/>
        </a:p>
      </dgm:t>
    </dgm:pt>
    <dgm:pt modelId="{761515EA-571B-45C5-A63F-3EFF506785D2}" type="sibTrans" cxnId="{D35892FA-B37C-4CCA-AFAC-8D8147BDCE78}">
      <dgm:prSet/>
      <dgm:spPr/>
      <dgm:t>
        <a:bodyPr/>
        <a:lstStyle/>
        <a:p>
          <a:endParaRPr lang="es-EC"/>
        </a:p>
      </dgm:t>
    </dgm:pt>
    <dgm:pt modelId="{F9D0833A-B3E1-4BB5-90DC-D298A9D8FB2B}">
      <dgm:prSet phldrT="[Texto]" phldr="1"/>
      <dgm:spPr>
        <a:blipFill rotWithShape="0">
          <a:blip xmlns:r="http://schemas.openxmlformats.org/officeDocument/2006/relationships" r:embed="rId2"/>
          <a:stretch>
            <a:fillRect/>
          </a:stretch>
        </a:blipFill>
      </dgm:spPr>
      <dgm:t>
        <a:bodyPr/>
        <a:lstStyle/>
        <a:p>
          <a:endParaRPr lang="es-EC" dirty="0"/>
        </a:p>
      </dgm:t>
    </dgm:pt>
    <dgm:pt modelId="{6C72BF0B-7FCE-4CFF-8178-F3AF20ED2A54}" type="parTrans" cxnId="{E659A6ED-6AA9-4309-9292-3510A8A32808}">
      <dgm:prSet/>
      <dgm:spPr/>
      <dgm:t>
        <a:bodyPr/>
        <a:lstStyle/>
        <a:p>
          <a:endParaRPr lang="es-EC"/>
        </a:p>
      </dgm:t>
    </dgm:pt>
    <dgm:pt modelId="{47F36287-F1E9-43B2-9087-4AB79D39BB02}" type="sibTrans" cxnId="{E659A6ED-6AA9-4309-9292-3510A8A32808}">
      <dgm:prSet/>
      <dgm:spPr/>
      <dgm:t>
        <a:bodyPr/>
        <a:lstStyle/>
        <a:p>
          <a:endParaRPr lang="es-EC"/>
        </a:p>
      </dgm:t>
    </dgm:pt>
    <dgm:pt modelId="{1A2B6D12-4C1B-44E8-B931-2EFC6FBC5FCB}" type="pres">
      <dgm:prSet presAssocID="{FB1A53A4-108E-4EAB-9AC6-52404EC3DCCA}" presName="Name0" presStyleCnt="0">
        <dgm:presLayoutVars>
          <dgm:resizeHandles/>
        </dgm:presLayoutVars>
      </dgm:prSet>
      <dgm:spPr/>
    </dgm:pt>
    <dgm:pt modelId="{BD352AC8-13AD-4F48-90E7-E2E084904735}" type="pres">
      <dgm:prSet presAssocID="{B93506CE-168A-4854-AFFB-DC88F126A2A1}" presName="text" presStyleLbl="node1" presStyleIdx="0" presStyleCnt="2" custScaleX="1000111" custScaleY="161152">
        <dgm:presLayoutVars>
          <dgm:bulletEnabled val="1"/>
        </dgm:presLayoutVars>
      </dgm:prSet>
      <dgm:spPr/>
      <dgm:t>
        <a:bodyPr/>
        <a:lstStyle/>
        <a:p>
          <a:endParaRPr lang="es-EC"/>
        </a:p>
      </dgm:t>
    </dgm:pt>
    <dgm:pt modelId="{8A248309-C890-4339-A72E-9689562B1BBA}" type="pres">
      <dgm:prSet presAssocID="{761515EA-571B-45C5-A63F-3EFF506785D2}" presName="space" presStyleCnt="0"/>
      <dgm:spPr/>
    </dgm:pt>
    <dgm:pt modelId="{E50F290C-9EE7-4BCB-9B84-0B51CFC29886}" type="pres">
      <dgm:prSet presAssocID="{F9D0833A-B3E1-4BB5-90DC-D298A9D8FB2B}" presName="text" presStyleLbl="node1" presStyleIdx="1" presStyleCnt="2" custScaleX="1000111" custScaleY="161152">
        <dgm:presLayoutVars>
          <dgm:bulletEnabled val="1"/>
        </dgm:presLayoutVars>
      </dgm:prSet>
      <dgm:spPr/>
      <dgm:t>
        <a:bodyPr/>
        <a:lstStyle/>
        <a:p>
          <a:endParaRPr lang="es-EC"/>
        </a:p>
      </dgm:t>
    </dgm:pt>
  </dgm:ptLst>
  <dgm:cxnLst>
    <dgm:cxn modelId="{E659A6ED-6AA9-4309-9292-3510A8A32808}" srcId="{FB1A53A4-108E-4EAB-9AC6-52404EC3DCCA}" destId="{F9D0833A-B3E1-4BB5-90DC-D298A9D8FB2B}" srcOrd="1" destOrd="0" parTransId="{6C72BF0B-7FCE-4CFF-8178-F3AF20ED2A54}" sibTransId="{47F36287-F1E9-43B2-9087-4AB79D39BB02}"/>
    <dgm:cxn modelId="{67118C4A-4779-4114-A27D-55C659875146}" type="presOf" srcId="{F9D0833A-B3E1-4BB5-90DC-D298A9D8FB2B}" destId="{E50F290C-9EE7-4BCB-9B84-0B51CFC29886}" srcOrd="0" destOrd="0" presId="urn:diagrams.loki3.com/VaryingWidthList+Icon"/>
    <dgm:cxn modelId="{91A0C740-1A9E-4AC6-ABB6-1DAB69581CB6}" type="presOf" srcId="{B93506CE-168A-4854-AFFB-DC88F126A2A1}" destId="{BD352AC8-13AD-4F48-90E7-E2E084904735}" srcOrd="0" destOrd="0" presId="urn:diagrams.loki3.com/VaryingWidthList+Icon"/>
    <dgm:cxn modelId="{D35892FA-B37C-4CCA-AFAC-8D8147BDCE78}" srcId="{FB1A53A4-108E-4EAB-9AC6-52404EC3DCCA}" destId="{B93506CE-168A-4854-AFFB-DC88F126A2A1}" srcOrd="0" destOrd="0" parTransId="{633CAAD3-7EF0-4247-8838-5BCF64F9E035}" sibTransId="{761515EA-571B-45C5-A63F-3EFF506785D2}"/>
    <dgm:cxn modelId="{30379633-2221-471C-BB72-0920D5FBE07C}" type="presOf" srcId="{FB1A53A4-108E-4EAB-9AC6-52404EC3DCCA}" destId="{1A2B6D12-4C1B-44E8-B931-2EFC6FBC5FCB}" srcOrd="0" destOrd="0" presId="urn:diagrams.loki3.com/VaryingWidthList+Icon"/>
    <dgm:cxn modelId="{20DDE70F-098D-4BB9-A98B-08EFC7A71D1A}" type="presParOf" srcId="{1A2B6D12-4C1B-44E8-B931-2EFC6FBC5FCB}" destId="{BD352AC8-13AD-4F48-90E7-E2E084904735}" srcOrd="0" destOrd="0" presId="urn:diagrams.loki3.com/VaryingWidthList+Icon"/>
    <dgm:cxn modelId="{06735A8F-43B1-4C0B-B1AD-CE03C59234CC}" type="presParOf" srcId="{1A2B6D12-4C1B-44E8-B931-2EFC6FBC5FCB}" destId="{8A248309-C890-4339-A72E-9689562B1BBA}" srcOrd="1" destOrd="0" presId="urn:diagrams.loki3.com/VaryingWidthList+Icon"/>
    <dgm:cxn modelId="{DEC99974-A97D-4C75-9D8F-AADDF9BB3753}" type="presParOf" srcId="{1A2B6D12-4C1B-44E8-B931-2EFC6FBC5FCB}" destId="{E50F290C-9EE7-4BCB-9B84-0B51CFC29886}" srcOrd="2"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69939CA-4157-4458-A42C-59B9CCD82550}"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s-EC"/>
        </a:p>
      </dgm:t>
    </dgm:pt>
    <dgm:pt modelId="{F5DFDCC1-48FE-4E4B-9179-84DA6D685F99}">
      <dgm:prSet phldrT="[Texto]"/>
      <dgm:spPr>
        <a:solidFill>
          <a:schemeClr val="tx2"/>
        </a:solidFill>
      </dgm:spPr>
      <dgm:t>
        <a:bodyPr/>
        <a:lstStyle/>
        <a:p>
          <a:r>
            <a:rPr lang="es-EC" b="1" dirty="0" smtClean="0">
              <a:solidFill>
                <a:schemeClr val="bg1"/>
              </a:solidFill>
              <a:hlinkClick xmlns:r="http://schemas.openxmlformats.org/officeDocument/2006/relationships" r:id="rId1" action="ppaction://hlinksldjump"/>
            </a:rPr>
            <a:t>EFICIENCIA</a:t>
          </a:r>
          <a:endParaRPr lang="es-EC" b="1" dirty="0">
            <a:solidFill>
              <a:schemeClr val="bg1"/>
            </a:solidFill>
          </a:endParaRPr>
        </a:p>
      </dgm:t>
    </dgm:pt>
    <dgm:pt modelId="{3D2E52B3-C728-4B15-B5AF-ABA8488952A8}" type="parTrans" cxnId="{33F2AF49-D542-43E6-8E3A-3AA7C1F8B7B1}">
      <dgm:prSet/>
      <dgm:spPr/>
      <dgm:t>
        <a:bodyPr/>
        <a:lstStyle/>
        <a:p>
          <a:endParaRPr lang="es-EC"/>
        </a:p>
      </dgm:t>
    </dgm:pt>
    <dgm:pt modelId="{D883FFCF-79AC-4AA7-BBD1-3196F66E464A}" type="sibTrans" cxnId="{33F2AF49-D542-43E6-8E3A-3AA7C1F8B7B1}">
      <dgm:prSet/>
      <dgm:spPr/>
      <dgm:t>
        <a:bodyPr/>
        <a:lstStyle/>
        <a:p>
          <a:endParaRPr lang="es-EC"/>
        </a:p>
      </dgm:t>
    </dgm:pt>
    <dgm:pt modelId="{C23273BC-9EC8-4F3C-BA37-794EA5BCF093}">
      <dgm:prSet phldrT="[Texto]"/>
      <dgm:spPr>
        <a:solidFill>
          <a:schemeClr val="bg1">
            <a:lumMod val="75000"/>
            <a:lumOff val="25000"/>
          </a:schemeClr>
        </a:solidFill>
        <a:ln>
          <a:solidFill>
            <a:schemeClr val="tx2"/>
          </a:solidFill>
        </a:ln>
      </dgm:spPr>
      <dgm:t>
        <a:bodyPr/>
        <a:lstStyle/>
        <a:p>
          <a:r>
            <a:rPr lang="es-EC" dirty="0" smtClean="0"/>
            <a:t>RECURSO HUMANO</a:t>
          </a:r>
          <a:endParaRPr lang="es-EC" dirty="0"/>
        </a:p>
      </dgm:t>
    </dgm:pt>
    <dgm:pt modelId="{AD821AC9-EB66-4582-8F83-4DB91FFE3277}" type="parTrans" cxnId="{17C77621-10B8-44AE-86F1-C317CD04FCB3}">
      <dgm:prSet/>
      <dgm:spPr>
        <a:ln>
          <a:solidFill>
            <a:schemeClr val="tx2"/>
          </a:solidFill>
        </a:ln>
      </dgm:spPr>
      <dgm:t>
        <a:bodyPr/>
        <a:lstStyle/>
        <a:p>
          <a:endParaRPr lang="es-EC"/>
        </a:p>
      </dgm:t>
    </dgm:pt>
    <dgm:pt modelId="{9E2E57F9-81FA-480A-A611-9851C8DEB27E}" type="sibTrans" cxnId="{17C77621-10B8-44AE-86F1-C317CD04FCB3}">
      <dgm:prSet/>
      <dgm:spPr/>
      <dgm:t>
        <a:bodyPr/>
        <a:lstStyle/>
        <a:p>
          <a:endParaRPr lang="es-EC"/>
        </a:p>
      </dgm:t>
    </dgm:pt>
    <dgm:pt modelId="{75687F63-9567-4659-BA71-BA2D86436D46}">
      <dgm:prSet phldrT="[Texto]"/>
      <dgm:spPr>
        <a:solidFill>
          <a:schemeClr val="bg1">
            <a:lumMod val="75000"/>
            <a:lumOff val="25000"/>
          </a:schemeClr>
        </a:solidFill>
        <a:ln>
          <a:solidFill>
            <a:schemeClr val="tx2"/>
          </a:solidFill>
        </a:ln>
      </dgm:spPr>
      <dgm:t>
        <a:bodyPr/>
        <a:lstStyle/>
        <a:p>
          <a:r>
            <a:rPr lang="es-EC" dirty="0" smtClean="0"/>
            <a:t>TIEMPO</a:t>
          </a:r>
          <a:endParaRPr lang="es-EC" dirty="0"/>
        </a:p>
      </dgm:t>
    </dgm:pt>
    <dgm:pt modelId="{DFF432EA-6BE2-4079-A02F-DDA9AE46A685}" type="parTrans" cxnId="{861AB175-F8E4-4F5E-9266-40D9A820385F}">
      <dgm:prSet/>
      <dgm:spPr>
        <a:ln>
          <a:solidFill>
            <a:schemeClr val="tx2"/>
          </a:solidFill>
        </a:ln>
      </dgm:spPr>
      <dgm:t>
        <a:bodyPr/>
        <a:lstStyle/>
        <a:p>
          <a:endParaRPr lang="es-EC"/>
        </a:p>
      </dgm:t>
    </dgm:pt>
    <dgm:pt modelId="{C54313E9-0167-4A90-A9E8-0950DA1B0619}" type="sibTrans" cxnId="{861AB175-F8E4-4F5E-9266-40D9A820385F}">
      <dgm:prSet/>
      <dgm:spPr/>
      <dgm:t>
        <a:bodyPr/>
        <a:lstStyle/>
        <a:p>
          <a:endParaRPr lang="es-EC"/>
        </a:p>
      </dgm:t>
    </dgm:pt>
    <dgm:pt modelId="{FA501463-7947-4C96-9B7A-1AF410B92EC5}" type="pres">
      <dgm:prSet presAssocID="{D69939CA-4157-4458-A42C-59B9CCD82550}" presName="hierChild1" presStyleCnt="0">
        <dgm:presLayoutVars>
          <dgm:orgChart val="1"/>
          <dgm:chPref val="1"/>
          <dgm:dir/>
          <dgm:animOne val="branch"/>
          <dgm:animLvl val="lvl"/>
          <dgm:resizeHandles/>
        </dgm:presLayoutVars>
      </dgm:prSet>
      <dgm:spPr/>
      <dgm:t>
        <a:bodyPr/>
        <a:lstStyle/>
        <a:p>
          <a:endParaRPr lang="es-EC"/>
        </a:p>
      </dgm:t>
    </dgm:pt>
    <dgm:pt modelId="{50DD5B05-0BB8-40F7-9C2D-E6E181709DB2}" type="pres">
      <dgm:prSet presAssocID="{F5DFDCC1-48FE-4E4B-9179-84DA6D685F99}" presName="hierRoot1" presStyleCnt="0">
        <dgm:presLayoutVars>
          <dgm:hierBranch val="init"/>
        </dgm:presLayoutVars>
      </dgm:prSet>
      <dgm:spPr/>
    </dgm:pt>
    <dgm:pt modelId="{49D2D0AF-D85B-4057-B11E-1E5DAA35D7A7}" type="pres">
      <dgm:prSet presAssocID="{F5DFDCC1-48FE-4E4B-9179-84DA6D685F99}" presName="rootComposite1" presStyleCnt="0"/>
      <dgm:spPr/>
    </dgm:pt>
    <dgm:pt modelId="{C82437EB-4BA0-469A-A68D-DB5D554B69AC}" type="pres">
      <dgm:prSet presAssocID="{F5DFDCC1-48FE-4E4B-9179-84DA6D685F99}" presName="rootText1" presStyleLbl="node0" presStyleIdx="0" presStyleCnt="1">
        <dgm:presLayoutVars>
          <dgm:chPref val="3"/>
        </dgm:presLayoutVars>
      </dgm:prSet>
      <dgm:spPr/>
      <dgm:t>
        <a:bodyPr/>
        <a:lstStyle/>
        <a:p>
          <a:endParaRPr lang="es-EC"/>
        </a:p>
      </dgm:t>
    </dgm:pt>
    <dgm:pt modelId="{78D3524D-2884-432D-AE55-C10F871C98BE}" type="pres">
      <dgm:prSet presAssocID="{F5DFDCC1-48FE-4E4B-9179-84DA6D685F99}" presName="rootPict1" presStyleLbl="alignImgPlace1" presStyleIdx="0" presStyleCnt="3"/>
      <dgm:spPr>
        <a:blipFill rotWithShape="1">
          <a:blip xmlns:r="http://schemas.openxmlformats.org/officeDocument/2006/relationships" r:embed="rId2"/>
          <a:stretch>
            <a:fillRect/>
          </a:stretch>
        </a:blipFill>
      </dgm:spPr>
    </dgm:pt>
    <dgm:pt modelId="{94D67BF0-25F2-4845-84C4-D78DC7252865}" type="pres">
      <dgm:prSet presAssocID="{F5DFDCC1-48FE-4E4B-9179-84DA6D685F99}" presName="rootConnector1" presStyleLbl="node1" presStyleIdx="0" presStyleCnt="0"/>
      <dgm:spPr/>
      <dgm:t>
        <a:bodyPr/>
        <a:lstStyle/>
        <a:p>
          <a:endParaRPr lang="es-EC"/>
        </a:p>
      </dgm:t>
    </dgm:pt>
    <dgm:pt modelId="{414645B7-8F30-45B4-8FF0-F9ABA68EE795}" type="pres">
      <dgm:prSet presAssocID="{F5DFDCC1-48FE-4E4B-9179-84DA6D685F99}" presName="hierChild2" presStyleCnt="0"/>
      <dgm:spPr/>
    </dgm:pt>
    <dgm:pt modelId="{AD2B64A0-C1AC-44A2-9D2C-94209E619640}" type="pres">
      <dgm:prSet presAssocID="{AD821AC9-EB66-4582-8F83-4DB91FFE3277}" presName="Name37" presStyleLbl="parChTrans1D2" presStyleIdx="0" presStyleCnt="2"/>
      <dgm:spPr/>
      <dgm:t>
        <a:bodyPr/>
        <a:lstStyle/>
        <a:p>
          <a:endParaRPr lang="es-EC"/>
        </a:p>
      </dgm:t>
    </dgm:pt>
    <dgm:pt modelId="{CCEBFDEC-32DF-4015-9109-CD599C4E4C49}" type="pres">
      <dgm:prSet presAssocID="{C23273BC-9EC8-4F3C-BA37-794EA5BCF093}" presName="hierRoot2" presStyleCnt="0">
        <dgm:presLayoutVars>
          <dgm:hierBranch val="init"/>
        </dgm:presLayoutVars>
      </dgm:prSet>
      <dgm:spPr/>
    </dgm:pt>
    <dgm:pt modelId="{96C799AC-1F53-4BCF-8368-9E994034F150}" type="pres">
      <dgm:prSet presAssocID="{C23273BC-9EC8-4F3C-BA37-794EA5BCF093}" presName="rootComposite" presStyleCnt="0"/>
      <dgm:spPr/>
    </dgm:pt>
    <dgm:pt modelId="{8FD69D72-F190-48FC-8F69-14AF783ED136}" type="pres">
      <dgm:prSet presAssocID="{C23273BC-9EC8-4F3C-BA37-794EA5BCF093}" presName="rootText" presStyleLbl="node2" presStyleIdx="0" presStyleCnt="2">
        <dgm:presLayoutVars>
          <dgm:chPref val="3"/>
        </dgm:presLayoutVars>
      </dgm:prSet>
      <dgm:spPr/>
      <dgm:t>
        <a:bodyPr/>
        <a:lstStyle/>
        <a:p>
          <a:endParaRPr lang="es-EC"/>
        </a:p>
      </dgm:t>
    </dgm:pt>
    <dgm:pt modelId="{451BEBF7-999C-431E-9828-A2EE43B38C25}" type="pres">
      <dgm:prSet presAssocID="{C23273BC-9EC8-4F3C-BA37-794EA5BCF093}" presName="rootPict" presStyleLbl="alignImgPlace1" presStyleIdx="1" presStyleCnt="3"/>
      <dgm:spPr>
        <a:blipFill rotWithShape="1">
          <a:blip xmlns:r="http://schemas.openxmlformats.org/officeDocument/2006/relationships" r:embed="rId3"/>
          <a:stretch>
            <a:fillRect/>
          </a:stretch>
        </a:blipFill>
      </dgm:spPr>
    </dgm:pt>
    <dgm:pt modelId="{9F0BEA46-2F1E-4E45-A2F0-8BE6D3CDDF1F}" type="pres">
      <dgm:prSet presAssocID="{C23273BC-9EC8-4F3C-BA37-794EA5BCF093}" presName="rootConnector" presStyleLbl="node2" presStyleIdx="0" presStyleCnt="2"/>
      <dgm:spPr/>
      <dgm:t>
        <a:bodyPr/>
        <a:lstStyle/>
        <a:p>
          <a:endParaRPr lang="es-EC"/>
        </a:p>
      </dgm:t>
    </dgm:pt>
    <dgm:pt modelId="{5A99556B-3AE0-4A87-873C-BBF736853B1D}" type="pres">
      <dgm:prSet presAssocID="{C23273BC-9EC8-4F3C-BA37-794EA5BCF093}" presName="hierChild4" presStyleCnt="0"/>
      <dgm:spPr/>
    </dgm:pt>
    <dgm:pt modelId="{B6C55284-3999-4F57-8200-95203F5A0BCB}" type="pres">
      <dgm:prSet presAssocID="{C23273BC-9EC8-4F3C-BA37-794EA5BCF093}" presName="hierChild5" presStyleCnt="0"/>
      <dgm:spPr/>
    </dgm:pt>
    <dgm:pt modelId="{1749C739-5143-4298-99A0-DA79CA83AEB5}" type="pres">
      <dgm:prSet presAssocID="{DFF432EA-6BE2-4079-A02F-DDA9AE46A685}" presName="Name37" presStyleLbl="parChTrans1D2" presStyleIdx="1" presStyleCnt="2"/>
      <dgm:spPr/>
      <dgm:t>
        <a:bodyPr/>
        <a:lstStyle/>
        <a:p>
          <a:endParaRPr lang="es-EC"/>
        </a:p>
      </dgm:t>
    </dgm:pt>
    <dgm:pt modelId="{E5E22FF3-8535-441A-B287-BBA1F58F500A}" type="pres">
      <dgm:prSet presAssocID="{75687F63-9567-4659-BA71-BA2D86436D46}" presName="hierRoot2" presStyleCnt="0">
        <dgm:presLayoutVars>
          <dgm:hierBranch val="init"/>
        </dgm:presLayoutVars>
      </dgm:prSet>
      <dgm:spPr/>
    </dgm:pt>
    <dgm:pt modelId="{E7AF74E5-D21B-4A2E-A701-82D867DA3FF1}" type="pres">
      <dgm:prSet presAssocID="{75687F63-9567-4659-BA71-BA2D86436D46}" presName="rootComposite" presStyleCnt="0"/>
      <dgm:spPr/>
    </dgm:pt>
    <dgm:pt modelId="{6D7E9158-6886-40ED-8F33-B50F59A65383}" type="pres">
      <dgm:prSet presAssocID="{75687F63-9567-4659-BA71-BA2D86436D46}" presName="rootText" presStyleLbl="node2" presStyleIdx="1" presStyleCnt="2">
        <dgm:presLayoutVars>
          <dgm:chPref val="3"/>
        </dgm:presLayoutVars>
      </dgm:prSet>
      <dgm:spPr/>
      <dgm:t>
        <a:bodyPr/>
        <a:lstStyle/>
        <a:p>
          <a:endParaRPr lang="es-EC"/>
        </a:p>
      </dgm:t>
    </dgm:pt>
    <dgm:pt modelId="{9F5E6CB9-C954-42DE-AD0E-386570F0F3CE}" type="pres">
      <dgm:prSet presAssocID="{75687F63-9567-4659-BA71-BA2D86436D46}" presName="rootPict" presStyleLbl="alignImgPlace1" presStyleIdx="2" presStyleCnt="3"/>
      <dgm:spPr>
        <a:blipFill rotWithShape="1">
          <a:blip xmlns:r="http://schemas.openxmlformats.org/officeDocument/2006/relationships" r:embed="rId4"/>
          <a:stretch>
            <a:fillRect/>
          </a:stretch>
        </a:blipFill>
      </dgm:spPr>
    </dgm:pt>
    <dgm:pt modelId="{79F26F9D-94FF-4F59-ACA2-4BD3453A7D9E}" type="pres">
      <dgm:prSet presAssocID="{75687F63-9567-4659-BA71-BA2D86436D46}" presName="rootConnector" presStyleLbl="node2" presStyleIdx="1" presStyleCnt="2"/>
      <dgm:spPr/>
      <dgm:t>
        <a:bodyPr/>
        <a:lstStyle/>
        <a:p>
          <a:endParaRPr lang="es-EC"/>
        </a:p>
      </dgm:t>
    </dgm:pt>
    <dgm:pt modelId="{BB9FF541-7672-4EB7-9D3E-B2B21F54ACB3}" type="pres">
      <dgm:prSet presAssocID="{75687F63-9567-4659-BA71-BA2D86436D46}" presName="hierChild4" presStyleCnt="0"/>
      <dgm:spPr/>
    </dgm:pt>
    <dgm:pt modelId="{0F4AB066-385F-4594-A9CB-624C47C1F3A2}" type="pres">
      <dgm:prSet presAssocID="{75687F63-9567-4659-BA71-BA2D86436D46}" presName="hierChild5" presStyleCnt="0"/>
      <dgm:spPr/>
    </dgm:pt>
    <dgm:pt modelId="{0B23D556-A80B-470B-A05D-26955A24FE53}" type="pres">
      <dgm:prSet presAssocID="{F5DFDCC1-48FE-4E4B-9179-84DA6D685F99}" presName="hierChild3" presStyleCnt="0"/>
      <dgm:spPr/>
    </dgm:pt>
  </dgm:ptLst>
  <dgm:cxnLst>
    <dgm:cxn modelId="{138FCF09-D9B6-49E9-9DA5-CCDCDF6C3222}" type="presOf" srcId="{F5DFDCC1-48FE-4E4B-9179-84DA6D685F99}" destId="{C82437EB-4BA0-469A-A68D-DB5D554B69AC}" srcOrd="0" destOrd="0" presId="urn:microsoft.com/office/officeart/2005/8/layout/pictureOrgChart+Icon"/>
    <dgm:cxn modelId="{6944AD47-6EA6-4FA6-B5B8-96B75C40F790}" type="presOf" srcId="{C23273BC-9EC8-4F3C-BA37-794EA5BCF093}" destId="{8FD69D72-F190-48FC-8F69-14AF783ED136}" srcOrd="0" destOrd="0" presId="urn:microsoft.com/office/officeart/2005/8/layout/pictureOrgChart+Icon"/>
    <dgm:cxn modelId="{4473ADEA-58C9-4689-BE6D-FC0D2263EF7B}" type="presOf" srcId="{75687F63-9567-4659-BA71-BA2D86436D46}" destId="{6D7E9158-6886-40ED-8F33-B50F59A65383}" srcOrd="0" destOrd="0" presId="urn:microsoft.com/office/officeart/2005/8/layout/pictureOrgChart+Icon"/>
    <dgm:cxn modelId="{9EF88350-B548-4B58-AB34-FAE4FEE5A356}" type="presOf" srcId="{F5DFDCC1-48FE-4E4B-9179-84DA6D685F99}" destId="{94D67BF0-25F2-4845-84C4-D78DC7252865}" srcOrd="1" destOrd="0" presId="urn:microsoft.com/office/officeart/2005/8/layout/pictureOrgChart+Icon"/>
    <dgm:cxn modelId="{49E349BB-D048-4319-90DC-C0A77B5DD827}" type="presOf" srcId="{D69939CA-4157-4458-A42C-59B9CCD82550}" destId="{FA501463-7947-4C96-9B7A-1AF410B92EC5}" srcOrd="0" destOrd="0" presId="urn:microsoft.com/office/officeart/2005/8/layout/pictureOrgChart+Icon"/>
    <dgm:cxn modelId="{17C77621-10B8-44AE-86F1-C317CD04FCB3}" srcId="{F5DFDCC1-48FE-4E4B-9179-84DA6D685F99}" destId="{C23273BC-9EC8-4F3C-BA37-794EA5BCF093}" srcOrd="0" destOrd="0" parTransId="{AD821AC9-EB66-4582-8F83-4DB91FFE3277}" sibTransId="{9E2E57F9-81FA-480A-A611-9851C8DEB27E}"/>
    <dgm:cxn modelId="{33F2AF49-D542-43E6-8E3A-3AA7C1F8B7B1}" srcId="{D69939CA-4157-4458-A42C-59B9CCD82550}" destId="{F5DFDCC1-48FE-4E4B-9179-84DA6D685F99}" srcOrd="0" destOrd="0" parTransId="{3D2E52B3-C728-4B15-B5AF-ABA8488952A8}" sibTransId="{D883FFCF-79AC-4AA7-BBD1-3196F66E464A}"/>
    <dgm:cxn modelId="{C1C9ECD1-0197-418B-80AD-0220A92F5A81}" type="presOf" srcId="{DFF432EA-6BE2-4079-A02F-DDA9AE46A685}" destId="{1749C739-5143-4298-99A0-DA79CA83AEB5}" srcOrd="0" destOrd="0" presId="urn:microsoft.com/office/officeart/2005/8/layout/pictureOrgChart+Icon"/>
    <dgm:cxn modelId="{A5C1EC68-A7DE-434F-8EB8-BAA3B3295647}" type="presOf" srcId="{75687F63-9567-4659-BA71-BA2D86436D46}" destId="{79F26F9D-94FF-4F59-ACA2-4BD3453A7D9E}" srcOrd="1" destOrd="0" presId="urn:microsoft.com/office/officeart/2005/8/layout/pictureOrgChart+Icon"/>
    <dgm:cxn modelId="{BC2AB031-FBDB-4C42-80EC-9124BFF474FD}" type="presOf" srcId="{C23273BC-9EC8-4F3C-BA37-794EA5BCF093}" destId="{9F0BEA46-2F1E-4E45-A2F0-8BE6D3CDDF1F}" srcOrd="1" destOrd="0" presId="urn:microsoft.com/office/officeart/2005/8/layout/pictureOrgChart+Icon"/>
    <dgm:cxn modelId="{BCE0A87E-82B3-41E3-9F48-D998D1F6EB5B}" type="presOf" srcId="{AD821AC9-EB66-4582-8F83-4DB91FFE3277}" destId="{AD2B64A0-C1AC-44A2-9D2C-94209E619640}" srcOrd="0" destOrd="0" presId="urn:microsoft.com/office/officeart/2005/8/layout/pictureOrgChart+Icon"/>
    <dgm:cxn modelId="{861AB175-F8E4-4F5E-9266-40D9A820385F}" srcId="{F5DFDCC1-48FE-4E4B-9179-84DA6D685F99}" destId="{75687F63-9567-4659-BA71-BA2D86436D46}" srcOrd="1" destOrd="0" parTransId="{DFF432EA-6BE2-4079-A02F-DDA9AE46A685}" sibTransId="{C54313E9-0167-4A90-A9E8-0950DA1B0619}"/>
    <dgm:cxn modelId="{7FFFE273-0D1D-4277-A0A5-2B25E9D3D304}" type="presParOf" srcId="{FA501463-7947-4C96-9B7A-1AF410B92EC5}" destId="{50DD5B05-0BB8-40F7-9C2D-E6E181709DB2}" srcOrd="0" destOrd="0" presId="urn:microsoft.com/office/officeart/2005/8/layout/pictureOrgChart+Icon"/>
    <dgm:cxn modelId="{3E05AA91-E418-4E56-BA72-64B58CDB76A8}" type="presParOf" srcId="{50DD5B05-0BB8-40F7-9C2D-E6E181709DB2}" destId="{49D2D0AF-D85B-4057-B11E-1E5DAA35D7A7}" srcOrd="0" destOrd="0" presId="urn:microsoft.com/office/officeart/2005/8/layout/pictureOrgChart+Icon"/>
    <dgm:cxn modelId="{D79C62F1-42A9-42E8-801C-8F0BDA2384D3}" type="presParOf" srcId="{49D2D0AF-D85B-4057-B11E-1E5DAA35D7A7}" destId="{C82437EB-4BA0-469A-A68D-DB5D554B69AC}" srcOrd="0" destOrd="0" presId="urn:microsoft.com/office/officeart/2005/8/layout/pictureOrgChart+Icon"/>
    <dgm:cxn modelId="{7E26E596-46B5-4177-8D76-B6DAF2BD5660}" type="presParOf" srcId="{49D2D0AF-D85B-4057-B11E-1E5DAA35D7A7}" destId="{78D3524D-2884-432D-AE55-C10F871C98BE}" srcOrd="1" destOrd="0" presId="urn:microsoft.com/office/officeart/2005/8/layout/pictureOrgChart+Icon"/>
    <dgm:cxn modelId="{B4F272A5-4693-4F13-AE93-FCA14F6B38FF}" type="presParOf" srcId="{49D2D0AF-D85B-4057-B11E-1E5DAA35D7A7}" destId="{94D67BF0-25F2-4845-84C4-D78DC7252865}" srcOrd="2" destOrd="0" presId="urn:microsoft.com/office/officeart/2005/8/layout/pictureOrgChart+Icon"/>
    <dgm:cxn modelId="{B128BC47-1ED5-4A44-A365-B747AA7C7C16}" type="presParOf" srcId="{50DD5B05-0BB8-40F7-9C2D-E6E181709DB2}" destId="{414645B7-8F30-45B4-8FF0-F9ABA68EE795}" srcOrd="1" destOrd="0" presId="urn:microsoft.com/office/officeart/2005/8/layout/pictureOrgChart+Icon"/>
    <dgm:cxn modelId="{04042953-BADF-4C8F-88A5-43A09C7980CE}" type="presParOf" srcId="{414645B7-8F30-45B4-8FF0-F9ABA68EE795}" destId="{AD2B64A0-C1AC-44A2-9D2C-94209E619640}" srcOrd="0" destOrd="0" presId="urn:microsoft.com/office/officeart/2005/8/layout/pictureOrgChart+Icon"/>
    <dgm:cxn modelId="{B8E9267A-398E-4193-8B0C-2F485AAC815D}" type="presParOf" srcId="{414645B7-8F30-45B4-8FF0-F9ABA68EE795}" destId="{CCEBFDEC-32DF-4015-9109-CD599C4E4C49}" srcOrd="1" destOrd="0" presId="urn:microsoft.com/office/officeart/2005/8/layout/pictureOrgChart+Icon"/>
    <dgm:cxn modelId="{75E318F2-1530-4B18-AC14-7F7070F5C94A}" type="presParOf" srcId="{CCEBFDEC-32DF-4015-9109-CD599C4E4C49}" destId="{96C799AC-1F53-4BCF-8368-9E994034F150}" srcOrd="0" destOrd="0" presId="urn:microsoft.com/office/officeart/2005/8/layout/pictureOrgChart+Icon"/>
    <dgm:cxn modelId="{1DA5D33C-63C3-4175-8DB6-2308EA8A7F1B}" type="presParOf" srcId="{96C799AC-1F53-4BCF-8368-9E994034F150}" destId="{8FD69D72-F190-48FC-8F69-14AF783ED136}" srcOrd="0" destOrd="0" presId="urn:microsoft.com/office/officeart/2005/8/layout/pictureOrgChart+Icon"/>
    <dgm:cxn modelId="{B62EEC3A-354F-4DC2-A8CC-E3A8F8E9E7AA}" type="presParOf" srcId="{96C799AC-1F53-4BCF-8368-9E994034F150}" destId="{451BEBF7-999C-431E-9828-A2EE43B38C25}" srcOrd="1" destOrd="0" presId="urn:microsoft.com/office/officeart/2005/8/layout/pictureOrgChart+Icon"/>
    <dgm:cxn modelId="{97C576E5-83FD-4AAC-944A-891B2303DDB0}" type="presParOf" srcId="{96C799AC-1F53-4BCF-8368-9E994034F150}" destId="{9F0BEA46-2F1E-4E45-A2F0-8BE6D3CDDF1F}" srcOrd="2" destOrd="0" presId="urn:microsoft.com/office/officeart/2005/8/layout/pictureOrgChart+Icon"/>
    <dgm:cxn modelId="{5F814471-E67F-4656-AFCA-EDEB2EEE0163}" type="presParOf" srcId="{CCEBFDEC-32DF-4015-9109-CD599C4E4C49}" destId="{5A99556B-3AE0-4A87-873C-BBF736853B1D}" srcOrd="1" destOrd="0" presId="urn:microsoft.com/office/officeart/2005/8/layout/pictureOrgChart+Icon"/>
    <dgm:cxn modelId="{220C8507-9D33-4E9A-9F09-C8615AA30A93}" type="presParOf" srcId="{CCEBFDEC-32DF-4015-9109-CD599C4E4C49}" destId="{B6C55284-3999-4F57-8200-95203F5A0BCB}" srcOrd="2" destOrd="0" presId="urn:microsoft.com/office/officeart/2005/8/layout/pictureOrgChart+Icon"/>
    <dgm:cxn modelId="{B4F3848A-866D-442B-8B5C-9165400A38E8}" type="presParOf" srcId="{414645B7-8F30-45B4-8FF0-F9ABA68EE795}" destId="{1749C739-5143-4298-99A0-DA79CA83AEB5}" srcOrd="2" destOrd="0" presId="urn:microsoft.com/office/officeart/2005/8/layout/pictureOrgChart+Icon"/>
    <dgm:cxn modelId="{2763FD42-CE56-46FC-96F7-C12D3AB39DE5}" type="presParOf" srcId="{414645B7-8F30-45B4-8FF0-F9ABA68EE795}" destId="{E5E22FF3-8535-441A-B287-BBA1F58F500A}" srcOrd="3" destOrd="0" presId="urn:microsoft.com/office/officeart/2005/8/layout/pictureOrgChart+Icon"/>
    <dgm:cxn modelId="{387F362A-3BA0-4B9D-8910-677FFAE60739}" type="presParOf" srcId="{E5E22FF3-8535-441A-B287-BBA1F58F500A}" destId="{E7AF74E5-D21B-4A2E-A701-82D867DA3FF1}" srcOrd="0" destOrd="0" presId="urn:microsoft.com/office/officeart/2005/8/layout/pictureOrgChart+Icon"/>
    <dgm:cxn modelId="{033654A8-6943-474A-A453-2C91BD88A7AB}" type="presParOf" srcId="{E7AF74E5-D21B-4A2E-A701-82D867DA3FF1}" destId="{6D7E9158-6886-40ED-8F33-B50F59A65383}" srcOrd="0" destOrd="0" presId="urn:microsoft.com/office/officeart/2005/8/layout/pictureOrgChart+Icon"/>
    <dgm:cxn modelId="{D83EEA95-DC75-4A5F-8D15-1E9C17AFD31C}" type="presParOf" srcId="{E7AF74E5-D21B-4A2E-A701-82D867DA3FF1}" destId="{9F5E6CB9-C954-42DE-AD0E-386570F0F3CE}" srcOrd="1" destOrd="0" presId="urn:microsoft.com/office/officeart/2005/8/layout/pictureOrgChart+Icon"/>
    <dgm:cxn modelId="{A49F92EE-3665-468B-BCD4-B1136B9E4E1C}" type="presParOf" srcId="{E7AF74E5-D21B-4A2E-A701-82D867DA3FF1}" destId="{79F26F9D-94FF-4F59-ACA2-4BD3453A7D9E}" srcOrd="2" destOrd="0" presId="urn:microsoft.com/office/officeart/2005/8/layout/pictureOrgChart+Icon"/>
    <dgm:cxn modelId="{81D01033-ACB1-4B00-996B-E17602466396}" type="presParOf" srcId="{E5E22FF3-8535-441A-B287-BBA1F58F500A}" destId="{BB9FF541-7672-4EB7-9D3E-B2B21F54ACB3}" srcOrd="1" destOrd="0" presId="urn:microsoft.com/office/officeart/2005/8/layout/pictureOrgChart+Icon"/>
    <dgm:cxn modelId="{4F3102B8-6CA2-4A7A-827E-66923BF02584}" type="presParOf" srcId="{E5E22FF3-8535-441A-B287-BBA1F58F500A}" destId="{0F4AB066-385F-4594-A9CB-624C47C1F3A2}" srcOrd="2" destOrd="0" presId="urn:microsoft.com/office/officeart/2005/8/layout/pictureOrgChart+Icon"/>
    <dgm:cxn modelId="{2E63F97E-2FE3-4328-8869-5D5989FFA033}" type="presParOf" srcId="{50DD5B05-0BB8-40F7-9C2D-E6E181709DB2}" destId="{0B23D556-A80B-470B-A05D-26955A24FE53}"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A746A-92E7-4AA9-9AF6-5693EA472555}" type="doc">
      <dgm:prSet loTypeId="urn:microsoft.com/office/officeart/2008/layout/BendingPictureCaptionList" loCatId="picture" qsTypeId="urn:microsoft.com/office/officeart/2005/8/quickstyle/simple1" qsCatId="simple" csTypeId="urn:microsoft.com/office/officeart/2005/8/colors/accent2_2" csCatId="accent2" phldr="1"/>
      <dgm:spPr/>
      <dgm:t>
        <a:bodyPr/>
        <a:lstStyle/>
        <a:p>
          <a:endParaRPr lang="es-EC"/>
        </a:p>
      </dgm:t>
    </dgm:pt>
    <dgm:pt modelId="{013DDAFD-94EA-459A-BA2C-7A07AE8DD684}">
      <dgm:prSet phldrT="[Texto]" custT="1"/>
      <dgm:spPr>
        <a:solidFill>
          <a:schemeClr val="tx2"/>
        </a:solidFill>
        <a:ln>
          <a:solidFill>
            <a:schemeClr val="tx2"/>
          </a:solidFill>
        </a:ln>
      </dgm:spPr>
      <dgm:t>
        <a:bodyPr/>
        <a:lstStyle/>
        <a:p>
          <a:r>
            <a:rPr lang="es-EC" sz="2000" dirty="0" smtClean="0">
              <a:solidFill>
                <a:schemeClr val="bg1"/>
              </a:solidFill>
            </a:rPr>
            <a:t>Ingresos de Fuente Ecuatoriana</a:t>
          </a:r>
          <a:endParaRPr lang="es-EC" sz="2000" dirty="0">
            <a:solidFill>
              <a:schemeClr val="bg1"/>
            </a:solidFill>
          </a:endParaRPr>
        </a:p>
      </dgm:t>
    </dgm:pt>
    <dgm:pt modelId="{72B6C42E-4974-485A-899B-C98596106A35}" type="parTrans" cxnId="{8F305A8A-6341-4C2F-8892-9E5991C408F9}">
      <dgm:prSet/>
      <dgm:spPr/>
      <dgm:t>
        <a:bodyPr/>
        <a:lstStyle/>
        <a:p>
          <a:endParaRPr lang="es-EC"/>
        </a:p>
      </dgm:t>
    </dgm:pt>
    <dgm:pt modelId="{E2D6901E-1C3D-4009-8712-86C105D9C523}" type="sibTrans" cxnId="{8F305A8A-6341-4C2F-8892-9E5991C408F9}">
      <dgm:prSet/>
      <dgm:spPr/>
      <dgm:t>
        <a:bodyPr/>
        <a:lstStyle/>
        <a:p>
          <a:endParaRPr lang="es-EC"/>
        </a:p>
      </dgm:t>
    </dgm:pt>
    <dgm:pt modelId="{2853674C-545B-49DB-9C04-AAD5595C73BB}">
      <dgm:prSet phldrT="[Texto]" custT="1"/>
      <dgm:spPr>
        <a:solidFill>
          <a:schemeClr val="tx2"/>
        </a:solidFill>
        <a:ln>
          <a:solidFill>
            <a:schemeClr val="tx2"/>
          </a:solidFill>
        </a:ln>
      </dgm:spPr>
      <dgm:t>
        <a:bodyPr/>
        <a:lstStyle/>
        <a:p>
          <a:r>
            <a:rPr lang="es-EC" sz="2000" dirty="0" smtClean="0">
              <a:solidFill>
                <a:schemeClr val="bg1"/>
              </a:solidFill>
            </a:rPr>
            <a:t>Base Imponible</a:t>
          </a:r>
          <a:endParaRPr lang="es-EC" sz="2000" dirty="0">
            <a:solidFill>
              <a:schemeClr val="bg1"/>
            </a:solidFill>
          </a:endParaRPr>
        </a:p>
      </dgm:t>
    </dgm:pt>
    <dgm:pt modelId="{A7AD9AB9-EC5D-430A-AB56-C08B1C74E39C}" type="parTrans" cxnId="{B8A72DAB-22CA-4CEE-BAE9-C071D0F783AB}">
      <dgm:prSet/>
      <dgm:spPr/>
      <dgm:t>
        <a:bodyPr/>
        <a:lstStyle/>
        <a:p>
          <a:endParaRPr lang="es-EC"/>
        </a:p>
      </dgm:t>
    </dgm:pt>
    <dgm:pt modelId="{EF524F9B-5FEA-4A1F-A3EF-EDA7B1CCB0C8}" type="sibTrans" cxnId="{B8A72DAB-22CA-4CEE-BAE9-C071D0F783AB}">
      <dgm:prSet/>
      <dgm:spPr/>
      <dgm:t>
        <a:bodyPr/>
        <a:lstStyle/>
        <a:p>
          <a:endParaRPr lang="es-EC"/>
        </a:p>
      </dgm:t>
    </dgm:pt>
    <dgm:pt modelId="{91B9AA10-76D5-464B-8E7E-B18F433815AB}">
      <dgm:prSet phldrT="[Texto]" custT="1"/>
      <dgm:spPr>
        <a:solidFill>
          <a:schemeClr val="tx2"/>
        </a:solidFill>
        <a:ln>
          <a:solidFill>
            <a:schemeClr val="tx2"/>
          </a:solidFill>
        </a:ln>
      </dgm:spPr>
      <dgm:t>
        <a:bodyPr/>
        <a:lstStyle/>
        <a:p>
          <a:r>
            <a:rPr lang="es-EC" sz="2000" dirty="0" smtClean="0">
              <a:solidFill>
                <a:schemeClr val="bg1"/>
              </a:solidFill>
            </a:rPr>
            <a:t>Deducciones</a:t>
          </a:r>
          <a:endParaRPr lang="es-EC" sz="2000" dirty="0">
            <a:solidFill>
              <a:schemeClr val="bg1"/>
            </a:solidFill>
          </a:endParaRPr>
        </a:p>
      </dgm:t>
    </dgm:pt>
    <dgm:pt modelId="{0F7D9495-A514-4800-89D7-A7E07DD94B6D}" type="parTrans" cxnId="{6394BC9B-CA8C-4F2B-A2D4-9E5CC3EB0500}">
      <dgm:prSet/>
      <dgm:spPr/>
      <dgm:t>
        <a:bodyPr/>
        <a:lstStyle/>
        <a:p>
          <a:endParaRPr lang="es-EC"/>
        </a:p>
      </dgm:t>
    </dgm:pt>
    <dgm:pt modelId="{52F67887-1C3B-41AD-8BE3-C908DAB6EF38}" type="sibTrans" cxnId="{6394BC9B-CA8C-4F2B-A2D4-9E5CC3EB0500}">
      <dgm:prSet/>
      <dgm:spPr/>
      <dgm:t>
        <a:bodyPr/>
        <a:lstStyle/>
        <a:p>
          <a:endParaRPr lang="es-EC"/>
        </a:p>
      </dgm:t>
    </dgm:pt>
    <dgm:pt modelId="{3725672C-5BFD-4AFD-BEA5-D192ED18939C}">
      <dgm:prSet custT="1"/>
      <dgm:spPr>
        <a:solidFill>
          <a:schemeClr val="tx2"/>
        </a:solidFill>
        <a:ln>
          <a:solidFill>
            <a:schemeClr val="tx2"/>
          </a:solidFill>
        </a:ln>
      </dgm:spPr>
      <dgm:t>
        <a:bodyPr/>
        <a:lstStyle/>
        <a:p>
          <a:r>
            <a:rPr lang="es-EC" sz="2000" dirty="0" smtClean="0">
              <a:solidFill>
                <a:schemeClr val="bg1"/>
              </a:solidFill>
            </a:rPr>
            <a:t>Reclamos de Devolución</a:t>
          </a:r>
          <a:endParaRPr lang="es-EC" sz="2000" dirty="0">
            <a:solidFill>
              <a:schemeClr val="bg1"/>
            </a:solidFill>
          </a:endParaRPr>
        </a:p>
      </dgm:t>
    </dgm:pt>
    <dgm:pt modelId="{A93ACA1D-6652-4008-A4C4-2D7F3A4EE4EA}" type="parTrans" cxnId="{4F87B502-75DB-46F6-837F-9AF8C9560C72}">
      <dgm:prSet/>
      <dgm:spPr/>
      <dgm:t>
        <a:bodyPr/>
        <a:lstStyle/>
        <a:p>
          <a:endParaRPr lang="es-EC"/>
        </a:p>
      </dgm:t>
    </dgm:pt>
    <dgm:pt modelId="{C409A543-BDD8-4AD1-9C2E-49C871BE6071}" type="sibTrans" cxnId="{4F87B502-75DB-46F6-837F-9AF8C9560C72}">
      <dgm:prSet/>
      <dgm:spPr/>
      <dgm:t>
        <a:bodyPr/>
        <a:lstStyle/>
        <a:p>
          <a:endParaRPr lang="es-EC"/>
        </a:p>
      </dgm:t>
    </dgm:pt>
    <dgm:pt modelId="{35DD7247-964F-4DCC-8494-C981D81A6BFE}" type="pres">
      <dgm:prSet presAssocID="{58AA746A-92E7-4AA9-9AF6-5693EA472555}" presName="Name0" presStyleCnt="0">
        <dgm:presLayoutVars>
          <dgm:dir/>
          <dgm:resizeHandles val="exact"/>
        </dgm:presLayoutVars>
      </dgm:prSet>
      <dgm:spPr/>
      <dgm:t>
        <a:bodyPr/>
        <a:lstStyle/>
        <a:p>
          <a:endParaRPr lang="es-EC"/>
        </a:p>
      </dgm:t>
    </dgm:pt>
    <dgm:pt modelId="{52BD5F9A-F3BD-4CDF-9FEE-E093DB3DB19A}" type="pres">
      <dgm:prSet presAssocID="{013DDAFD-94EA-459A-BA2C-7A07AE8DD684}" presName="composite" presStyleCnt="0"/>
      <dgm:spPr/>
    </dgm:pt>
    <dgm:pt modelId="{A27E9346-39B1-4B58-8F35-924D3AA446A1}" type="pres">
      <dgm:prSet presAssocID="{013DDAFD-94EA-459A-BA2C-7A07AE8DD684}" presName="rect1" presStyleLbl="bgImgPlace1" presStyleIdx="0" presStyleCnt="4" custLinFactNeighborX="790" custLinFactNeighborY="987"/>
      <dgm:spPr>
        <a:blipFill rotWithShape="1">
          <a:blip xmlns:r="http://schemas.openxmlformats.org/officeDocument/2006/relationships" r:embed="rId1"/>
          <a:stretch>
            <a:fillRect/>
          </a:stretch>
        </a:blipFill>
      </dgm:spPr>
    </dgm:pt>
    <dgm:pt modelId="{AF4ECE24-5421-4B9B-9594-E49A047E9792}" type="pres">
      <dgm:prSet presAssocID="{013DDAFD-94EA-459A-BA2C-7A07AE8DD684}" presName="wedgeRectCallout1" presStyleLbl="node1" presStyleIdx="0" presStyleCnt="4" custLinFactNeighborX="-861" custLinFactNeighborY="11520">
        <dgm:presLayoutVars>
          <dgm:bulletEnabled val="1"/>
        </dgm:presLayoutVars>
      </dgm:prSet>
      <dgm:spPr/>
      <dgm:t>
        <a:bodyPr/>
        <a:lstStyle/>
        <a:p>
          <a:endParaRPr lang="es-EC"/>
        </a:p>
      </dgm:t>
    </dgm:pt>
    <dgm:pt modelId="{8850EA20-4D19-4807-93DA-6CE71F024ABA}" type="pres">
      <dgm:prSet presAssocID="{E2D6901E-1C3D-4009-8712-86C105D9C523}" presName="sibTrans" presStyleCnt="0"/>
      <dgm:spPr/>
    </dgm:pt>
    <dgm:pt modelId="{2D11BBBB-C395-4066-8B98-CDF27CFBA761}" type="pres">
      <dgm:prSet presAssocID="{2853674C-545B-49DB-9C04-AAD5595C73BB}" presName="composite" presStyleCnt="0"/>
      <dgm:spPr/>
    </dgm:pt>
    <dgm:pt modelId="{171BB5CD-E03B-4AC3-B39A-ACD1DCAC5BA1}" type="pres">
      <dgm:prSet presAssocID="{2853674C-545B-49DB-9C04-AAD5595C73BB}" presName="rect1" presStyleLbl="bgImgPlace1" presStyleIdx="1" presStyleCnt="4"/>
      <dgm:spPr>
        <a:blipFill rotWithShape="1">
          <a:blip xmlns:r="http://schemas.openxmlformats.org/officeDocument/2006/relationships" r:embed="rId2"/>
          <a:stretch>
            <a:fillRect/>
          </a:stretch>
        </a:blipFill>
      </dgm:spPr>
    </dgm:pt>
    <dgm:pt modelId="{06BF87AB-4699-4364-AF8A-808D6F9B1DCF}" type="pres">
      <dgm:prSet presAssocID="{2853674C-545B-49DB-9C04-AAD5595C73BB}" presName="wedgeRectCallout1" presStyleLbl="node1" presStyleIdx="1" presStyleCnt="4" custLinFactNeighborY="7761">
        <dgm:presLayoutVars>
          <dgm:bulletEnabled val="1"/>
        </dgm:presLayoutVars>
      </dgm:prSet>
      <dgm:spPr/>
      <dgm:t>
        <a:bodyPr/>
        <a:lstStyle/>
        <a:p>
          <a:endParaRPr lang="es-EC"/>
        </a:p>
      </dgm:t>
    </dgm:pt>
    <dgm:pt modelId="{8DAF6652-FBC9-4A83-8D90-873E43298E4E}" type="pres">
      <dgm:prSet presAssocID="{EF524F9B-5FEA-4A1F-A3EF-EDA7B1CCB0C8}" presName="sibTrans" presStyleCnt="0"/>
      <dgm:spPr/>
    </dgm:pt>
    <dgm:pt modelId="{441D7116-B6C9-471D-81F8-A93FBC8808FB}" type="pres">
      <dgm:prSet presAssocID="{91B9AA10-76D5-464B-8E7E-B18F433815AB}" presName="composite" presStyleCnt="0"/>
      <dgm:spPr/>
    </dgm:pt>
    <dgm:pt modelId="{747167AA-012D-451A-8E51-CDA6A02DD31D}" type="pres">
      <dgm:prSet presAssocID="{91B9AA10-76D5-464B-8E7E-B18F433815AB}" presName="rect1" presStyleLbl="bgImgPlace1" presStyleIdx="2" presStyleCnt="4"/>
      <dgm:spPr>
        <a:blipFill rotWithShape="1">
          <a:blip xmlns:r="http://schemas.openxmlformats.org/officeDocument/2006/relationships" r:embed="rId3"/>
          <a:stretch>
            <a:fillRect/>
          </a:stretch>
        </a:blipFill>
      </dgm:spPr>
      <dgm:t>
        <a:bodyPr/>
        <a:lstStyle/>
        <a:p>
          <a:endParaRPr lang="es-EC"/>
        </a:p>
      </dgm:t>
    </dgm:pt>
    <dgm:pt modelId="{3191E6FF-88BB-4C12-A686-343C8842DDBC}" type="pres">
      <dgm:prSet presAssocID="{91B9AA10-76D5-464B-8E7E-B18F433815AB}" presName="wedgeRectCallout1" presStyleLbl="node1" presStyleIdx="2" presStyleCnt="4">
        <dgm:presLayoutVars>
          <dgm:bulletEnabled val="1"/>
        </dgm:presLayoutVars>
      </dgm:prSet>
      <dgm:spPr/>
      <dgm:t>
        <a:bodyPr/>
        <a:lstStyle/>
        <a:p>
          <a:endParaRPr lang="es-EC"/>
        </a:p>
      </dgm:t>
    </dgm:pt>
    <dgm:pt modelId="{8160E3F3-C9AA-4C50-B881-BA72C20F391A}" type="pres">
      <dgm:prSet presAssocID="{52F67887-1C3B-41AD-8BE3-C908DAB6EF38}" presName="sibTrans" presStyleCnt="0"/>
      <dgm:spPr/>
    </dgm:pt>
    <dgm:pt modelId="{75B5DF0A-8C0D-4EC8-8913-88BE303C8696}" type="pres">
      <dgm:prSet presAssocID="{3725672C-5BFD-4AFD-BEA5-D192ED18939C}" presName="composite" presStyleCnt="0"/>
      <dgm:spPr/>
    </dgm:pt>
    <dgm:pt modelId="{E695D704-8190-4626-894E-453D261441C5}" type="pres">
      <dgm:prSet presAssocID="{3725672C-5BFD-4AFD-BEA5-D192ED18939C}" presName="rect1" presStyleLbl="bgImgPlace1" presStyleIdx="3" presStyleCnt="4"/>
      <dgm:spPr>
        <a:blipFill rotWithShape="1">
          <a:blip xmlns:r="http://schemas.openxmlformats.org/officeDocument/2006/relationships" r:embed="rId4"/>
          <a:stretch>
            <a:fillRect/>
          </a:stretch>
        </a:blipFill>
      </dgm:spPr>
    </dgm:pt>
    <dgm:pt modelId="{9A7F74EE-753B-4B9B-AAEE-6CA8552D1300}" type="pres">
      <dgm:prSet presAssocID="{3725672C-5BFD-4AFD-BEA5-D192ED18939C}" presName="wedgeRectCallout1" presStyleLbl="node1" presStyleIdx="3" presStyleCnt="4">
        <dgm:presLayoutVars>
          <dgm:bulletEnabled val="1"/>
        </dgm:presLayoutVars>
      </dgm:prSet>
      <dgm:spPr/>
      <dgm:t>
        <a:bodyPr/>
        <a:lstStyle/>
        <a:p>
          <a:endParaRPr lang="es-EC"/>
        </a:p>
      </dgm:t>
    </dgm:pt>
  </dgm:ptLst>
  <dgm:cxnLst>
    <dgm:cxn modelId="{298895A9-C86B-4F99-89A0-F22110C98321}" type="presOf" srcId="{2853674C-545B-49DB-9C04-AAD5595C73BB}" destId="{06BF87AB-4699-4364-AF8A-808D6F9B1DCF}" srcOrd="0" destOrd="0" presId="urn:microsoft.com/office/officeart/2008/layout/BendingPictureCaptionList"/>
    <dgm:cxn modelId="{2D4BDC74-9A2A-4AFD-B38C-7024AB7399F5}" type="presOf" srcId="{91B9AA10-76D5-464B-8E7E-B18F433815AB}" destId="{3191E6FF-88BB-4C12-A686-343C8842DDBC}" srcOrd="0" destOrd="0" presId="urn:microsoft.com/office/officeart/2008/layout/BendingPictureCaptionList"/>
    <dgm:cxn modelId="{B8A72DAB-22CA-4CEE-BAE9-C071D0F783AB}" srcId="{58AA746A-92E7-4AA9-9AF6-5693EA472555}" destId="{2853674C-545B-49DB-9C04-AAD5595C73BB}" srcOrd="1" destOrd="0" parTransId="{A7AD9AB9-EC5D-430A-AB56-C08B1C74E39C}" sibTransId="{EF524F9B-5FEA-4A1F-A3EF-EDA7B1CCB0C8}"/>
    <dgm:cxn modelId="{BED8E382-8CCF-448E-9703-A7C2E187618D}" type="presOf" srcId="{013DDAFD-94EA-459A-BA2C-7A07AE8DD684}" destId="{AF4ECE24-5421-4B9B-9594-E49A047E9792}" srcOrd="0" destOrd="0" presId="urn:microsoft.com/office/officeart/2008/layout/BendingPictureCaptionList"/>
    <dgm:cxn modelId="{6394BC9B-CA8C-4F2B-A2D4-9E5CC3EB0500}" srcId="{58AA746A-92E7-4AA9-9AF6-5693EA472555}" destId="{91B9AA10-76D5-464B-8E7E-B18F433815AB}" srcOrd="2" destOrd="0" parTransId="{0F7D9495-A514-4800-89D7-A7E07DD94B6D}" sibTransId="{52F67887-1C3B-41AD-8BE3-C908DAB6EF38}"/>
    <dgm:cxn modelId="{4F87B502-75DB-46F6-837F-9AF8C9560C72}" srcId="{58AA746A-92E7-4AA9-9AF6-5693EA472555}" destId="{3725672C-5BFD-4AFD-BEA5-D192ED18939C}" srcOrd="3" destOrd="0" parTransId="{A93ACA1D-6652-4008-A4C4-2D7F3A4EE4EA}" sibTransId="{C409A543-BDD8-4AD1-9C2E-49C871BE6071}"/>
    <dgm:cxn modelId="{7C162436-25A6-4E92-B011-73A1B64B4A22}" type="presOf" srcId="{3725672C-5BFD-4AFD-BEA5-D192ED18939C}" destId="{9A7F74EE-753B-4B9B-AAEE-6CA8552D1300}" srcOrd="0" destOrd="0" presId="urn:microsoft.com/office/officeart/2008/layout/BendingPictureCaptionList"/>
    <dgm:cxn modelId="{8F305A8A-6341-4C2F-8892-9E5991C408F9}" srcId="{58AA746A-92E7-4AA9-9AF6-5693EA472555}" destId="{013DDAFD-94EA-459A-BA2C-7A07AE8DD684}" srcOrd="0" destOrd="0" parTransId="{72B6C42E-4974-485A-899B-C98596106A35}" sibTransId="{E2D6901E-1C3D-4009-8712-86C105D9C523}"/>
    <dgm:cxn modelId="{E677CB05-1E7D-4897-BC53-C5D2BF7A5E24}" type="presOf" srcId="{58AA746A-92E7-4AA9-9AF6-5693EA472555}" destId="{35DD7247-964F-4DCC-8494-C981D81A6BFE}" srcOrd="0" destOrd="0" presId="urn:microsoft.com/office/officeart/2008/layout/BendingPictureCaptionList"/>
    <dgm:cxn modelId="{5C63AB04-8449-4BCA-A960-5A2716F888CA}" type="presParOf" srcId="{35DD7247-964F-4DCC-8494-C981D81A6BFE}" destId="{52BD5F9A-F3BD-4CDF-9FEE-E093DB3DB19A}" srcOrd="0" destOrd="0" presId="urn:microsoft.com/office/officeart/2008/layout/BendingPictureCaptionList"/>
    <dgm:cxn modelId="{DABB1755-C036-470A-BB06-1DF7D6FFBD6F}" type="presParOf" srcId="{52BD5F9A-F3BD-4CDF-9FEE-E093DB3DB19A}" destId="{A27E9346-39B1-4B58-8F35-924D3AA446A1}" srcOrd="0" destOrd="0" presId="urn:microsoft.com/office/officeart/2008/layout/BendingPictureCaptionList"/>
    <dgm:cxn modelId="{0C4BFBE8-EC0D-490A-9A01-151A016E6CE5}" type="presParOf" srcId="{52BD5F9A-F3BD-4CDF-9FEE-E093DB3DB19A}" destId="{AF4ECE24-5421-4B9B-9594-E49A047E9792}" srcOrd="1" destOrd="0" presId="urn:microsoft.com/office/officeart/2008/layout/BendingPictureCaptionList"/>
    <dgm:cxn modelId="{BEFB9183-0C7E-43F4-AC4A-CD6239AE1E91}" type="presParOf" srcId="{35DD7247-964F-4DCC-8494-C981D81A6BFE}" destId="{8850EA20-4D19-4807-93DA-6CE71F024ABA}" srcOrd="1" destOrd="0" presId="urn:microsoft.com/office/officeart/2008/layout/BendingPictureCaptionList"/>
    <dgm:cxn modelId="{60E45245-1E76-4EFE-8937-0C5AC16C7316}" type="presParOf" srcId="{35DD7247-964F-4DCC-8494-C981D81A6BFE}" destId="{2D11BBBB-C395-4066-8B98-CDF27CFBA761}" srcOrd="2" destOrd="0" presId="urn:microsoft.com/office/officeart/2008/layout/BendingPictureCaptionList"/>
    <dgm:cxn modelId="{3FE61CF2-57DB-4B0C-9880-37D2491A0F83}" type="presParOf" srcId="{2D11BBBB-C395-4066-8B98-CDF27CFBA761}" destId="{171BB5CD-E03B-4AC3-B39A-ACD1DCAC5BA1}" srcOrd="0" destOrd="0" presId="urn:microsoft.com/office/officeart/2008/layout/BendingPictureCaptionList"/>
    <dgm:cxn modelId="{80B85ED1-CA6A-4EB5-8BC8-5E996920737D}" type="presParOf" srcId="{2D11BBBB-C395-4066-8B98-CDF27CFBA761}" destId="{06BF87AB-4699-4364-AF8A-808D6F9B1DCF}" srcOrd="1" destOrd="0" presId="urn:microsoft.com/office/officeart/2008/layout/BendingPictureCaptionList"/>
    <dgm:cxn modelId="{48B54001-534D-4DFC-BD14-4627C22E6360}" type="presParOf" srcId="{35DD7247-964F-4DCC-8494-C981D81A6BFE}" destId="{8DAF6652-FBC9-4A83-8D90-873E43298E4E}" srcOrd="3" destOrd="0" presId="urn:microsoft.com/office/officeart/2008/layout/BendingPictureCaptionList"/>
    <dgm:cxn modelId="{496C60D0-78EC-4CF4-A4B7-E5746B72A6B5}" type="presParOf" srcId="{35DD7247-964F-4DCC-8494-C981D81A6BFE}" destId="{441D7116-B6C9-471D-81F8-A93FBC8808FB}" srcOrd="4" destOrd="0" presId="urn:microsoft.com/office/officeart/2008/layout/BendingPictureCaptionList"/>
    <dgm:cxn modelId="{8FA80205-0B68-4AA5-8CB7-4713405D80BE}" type="presParOf" srcId="{441D7116-B6C9-471D-81F8-A93FBC8808FB}" destId="{747167AA-012D-451A-8E51-CDA6A02DD31D}" srcOrd="0" destOrd="0" presId="urn:microsoft.com/office/officeart/2008/layout/BendingPictureCaptionList"/>
    <dgm:cxn modelId="{3D76C237-9CFD-4C5C-B8D9-E8E30B07189E}" type="presParOf" srcId="{441D7116-B6C9-471D-81F8-A93FBC8808FB}" destId="{3191E6FF-88BB-4C12-A686-343C8842DDBC}" srcOrd="1" destOrd="0" presId="urn:microsoft.com/office/officeart/2008/layout/BendingPictureCaptionList"/>
    <dgm:cxn modelId="{EDFDFC39-3D36-4E2A-A482-0521AC3C3A0D}" type="presParOf" srcId="{35DD7247-964F-4DCC-8494-C981D81A6BFE}" destId="{8160E3F3-C9AA-4C50-B881-BA72C20F391A}" srcOrd="5" destOrd="0" presId="urn:microsoft.com/office/officeart/2008/layout/BendingPictureCaptionList"/>
    <dgm:cxn modelId="{F193CA47-A373-4759-B051-6D8B292BAC8F}" type="presParOf" srcId="{35DD7247-964F-4DCC-8494-C981D81A6BFE}" destId="{75B5DF0A-8C0D-4EC8-8913-88BE303C8696}" srcOrd="6" destOrd="0" presId="urn:microsoft.com/office/officeart/2008/layout/BendingPictureCaptionList"/>
    <dgm:cxn modelId="{B3718932-11B5-44EE-89F6-F8BD2B84DEF1}" type="presParOf" srcId="{75B5DF0A-8C0D-4EC8-8913-88BE303C8696}" destId="{E695D704-8190-4626-894E-453D261441C5}" srcOrd="0" destOrd="0" presId="urn:microsoft.com/office/officeart/2008/layout/BendingPictureCaptionList"/>
    <dgm:cxn modelId="{2BB3D10E-649F-431A-B66B-B4BDBA9A1805}" type="presParOf" srcId="{75B5DF0A-8C0D-4EC8-8913-88BE303C8696}" destId="{9A7F74EE-753B-4B9B-AAEE-6CA8552D1300}" srcOrd="1" destOrd="0" presId="urn:microsoft.com/office/officeart/2008/layout/BendingPictureCaptionList"/>
  </dgm:cxnLst>
  <dgm:bg/>
  <dgm:whole>
    <a:ln>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A8AA05-7AAB-4480-ABD2-BFC0F2E282F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CC1E9CE7-7086-4A4E-9D55-C76BC118342E}">
      <dgm:prSet phldrT="[Texto]"/>
      <dgm:spPr>
        <a:solidFill>
          <a:schemeClr val="bg1">
            <a:lumMod val="75000"/>
            <a:lumOff val="25000"/>
          </a:schemeClr>
        </a:solidFill>
        <a:ln>
          <a:solidFill>
            <a:schemeClr val="tx2"/>
          </a:solidFill>
        </a:ln>
      </dgm:spPr>
      <dgm:t>
        <a:bodyPr/>
        <a:lstStyle/>
        <a:p>
          <a:r>
            <a:rPr lang="es-EC" dirty="0" smtClean="0"/>
            <a:t>Incremento de la Recaudación Tributaria – Impuestos Directos</a:t>
          </a:r>
          <a:endParaRPr lang="es-EC" dirty="0"/>
        </a:p>
      </dgm:t>
    </dgm:pt>
    <dgm:pt modelId="{0321DD96-8A8B-460C-B624-5AA6FDA6AC50}" type="parTrans" cxnId="{A923869B-7FB0-4A0D-9220-DE83EBE8D55B}">
      <dgm:prSet/>
      <dgm:spPr/>
      <dgm:t>
        <a:bodyPr/>
        <a:lstStyle/>
        <a:p>
          <a:endParaRPr lang="es-EC"/>
        </a:p>
      </dgm:t>
    </dgm:pt>
    <dgm:pt modelId="{7C62DF87-C872-4980-BA04-1A860C4789C5}" type="sibTrans" cxnId="{A923869B-7FB0-4A0D-9220-DE83EBE8D55B}">
      <dgm:prSet/>
      <dgm:spPr/>
      <dgm:t>
        <a:bodyPr/>
        <a:lstStyle/>
        <a:p>
          <a:endParaRPr lang="es-EC"/>
        </a:p>
      </dgm:t>
    </dgm:pt>
    <dgm:pt modelId="{40B303D0-7266-41C9-B510-7B265142B5D1}">
      <dgm:prSet phldrT="[Texto]"/>
      <dgm:spPr>
        <a:solidFill>
          <a:schemeClr val="bg1">
            <a:lumMod val="75000"/>
            <a:lumOff val="25000"/>
          </a:schemeClr>
        </a:solidFill>
        <a:ln>
          <a:solidFill>
            <a:schemeClr val="tx2"/>
          </a:solidFill>
        </a:ln>
      </dgm:spPr>
      <dgm:t>
        <a:bodyPr/>
        <a:lstStyle/>
        <a:p>
          <a:r>
            <a:rPr lang="es-EC" dirty="0" smtClean="0"/>
            <a:t>Gestión Administrativa: Principios de Eficiencia y Simplicidad Administrativa</a:t>
          </a:r>
          <a:endParaRPr lang="es-EC" dirty="0"/>
        </a:p>
      </dgm:t>
    </dgm:pt>
    <dgm:pt modelId="{1772612C-CEDC-4BFA-8F36-0B8B92367F91}" type="parTrans" cxnId="{14CF2458-DCE2-4AE3-9893-B8CC7F529969}">
      <dgm:prSet/>
      <dgm:spPr/>
      <dgm:t>
        <a:bodyPr/>
        <a:lstStyle/>
        <a:p>
          <a:endParaRPr lang="es-EC"/>
        </a:p>
      </dgm:t>
    </dgm:pt>
    <dgm:pt modelId="{CD3D50EA-2AE6-4BAC-B11A-4B22C860EC1C}" type="sibTrans" cxnId="{14CF2458-DCE2-4AE3-9893-B8CC7F529969}">
      <dgm:prSet/>
      <dgm:spPr/>
      <dgm:t>
        <a:bodyPr/>
        <a:lstStyle/>
        <a:p>
          <a:endParaRPr lang="es-EC"/>
        </a:p>
      </dgm:t>
    </dgm:pt>
    <dgm:pt modelId="{6594977E-0E9D-402D-B231-FB4034D81249}">
      <dgm:prSet phldrT="[Texto]"/>
      <dgm:spPr>
        <a:solidFill>
          <a:schemeClr val="bg1">
            <a:lumMod val="75000"/>
            <a:lumOff val="25000"/>
          </a:schemeClr>
        </a:solidFill>
        <a:ln>
          <a:solidFill>
            <a:schemeClr val="tx2"/>
          </a:solidFill>
        </a:ln>
      </dgm:spPr>
      <dgm:t>
        <a:bodyPr/>
        <a:lstStyle/>
        <a:p>
          <a:r>
            <a:rPr lang="es-EC" dirty="0" smtClean="0"/>
            <a:t>Acciones de Devolución de Impuesto a la Renta</a:t>
          </a:r>
          <a:endParaRPr lang="es-EC" dirty="0"/>
        </a:p>
      </dgm:t>
    </dgm:pt>
    <dgm:pt modelId="{2D1EBF5E-ACF2-4D2E-A0C2-3E7F70DE1E5E}" type="parTrans" cxnId="{D0FFEF84-A7F2-452F-82B9-ED05481A802D}">
      <dgm:prSet/>
      <dgm:spPr/>
      <dgm:t>
        <a:bodyPr/>
        <a:lstStyle/>
        <a:p>
          <a:endParaRPr lang="es-EC"/>
        </a:p>
      </dgm:t>
    </dgm:pt>
    <dgm:pt modelId="{8C3880F7-142F-4C42-80E1-56C23770308E}" type="sibTrans" cxnId="{D0FFEF84-A7F2-452F-82B9-ED05481A802D}">
      <dgm:prSet/>
      <dgm:spPr/>
      <dgm:t>
        <a:bodyPr/>
        <a:lstStyle/>
        <a:p>
          <a:endParaRPr lang="es-EC"/>
        </a:p>
      </dgm:t>
    </dgm:pt>
    <dgm:pt modelId="{B25D076C-7BCE-4191-8DFC-B20A49935AF4}" type="pres">
      <dgm:prSet presAssocID="{94A8AA05-7AAB-4480-ABD2-BFC0F2E282F2}" presName="linear" presStyleCnt="0">
        <dgm:presLayoutVars>
          <dgm:dir/>
          <dgm:animLvl val="lvl"/>
          <dgm:resizeHandles val="exact"/>
        </dgm:presLayoutVars>
      </dgm:prSet>
      <dgm:spPr/>
      <dgm:t>
        <a:bodyPr/>
        <a:lstStyle/>
        <a:p>
          <a:endParaRPr lang="es-EC"/>
        </a:p>
      </dgm:t>
    </dgm:pt>
    <dgm:pt modelId="{F9222ADC-A864-484B-8D9C-EBE71AF7A8AE}" type="pres">
      <dgm:prSet presAssocID="{CC1E9CE7-7086-4A4E-9D55-C76BC118342E}" presName="parentLin" presStyleCnt="0"/>
      <dgm:spPr/>
    </dgm:pt>
    <dgm:pt modelId="{875E4B9E-5ECC-4906-B7DF-D90CA468795D}" type="pres">
      <dgm:prSet presAssocID="{CC1E9CE7-7086-4A4E-9D55-C76BC118342E}" presName="parentLeftMargin" presStyleLbl="node1" presStyleIdx="0" presStyleCnt="3"/>
      <dgm:spPr/>
      <dgm:t>
        <a:bodyPr/>
        <a:lstStyle/>
        <a:p>
          <a:endParaRPr lang="es-EC"/>
        </a:p>
      </dgm:t>
    </dgm:pt>
    <dgm:pt modelId="{10AF570B-D4BD-4A41-B5BF-79113AE9ABD4}" type="pres">
      <dgm:prSet presAssocID="{CC1E9CE7-7086-4A4E-9D55-C76BC118342E}" presName="parentText" presStyleLbl="node1" presStyleIdx="0" presStyleCnt="3">
        <dgm:presLayoutVars>
          <dgm:chMax val="0"/>
          <dgm:bulletEnabled val="1"/>
        </dgm:presLayoutVars>
      </dgm:prSet>
      <dgm:spPr/>
      <dgm:t>
        <a:bodyPr/>
        <a:lstStyle/>
        <a:p>
          <a:endParaRPr lang="es-EC"/>
        </a:p>
      </dgm:t>
    </dgm:pt>
    <dgm:pt modelId="{541A3959-144A-41D3-8266-283B5723EE4F}" type="pres">
      <dgm:prSet presAssocID="{CC1E9CE7-7086-4A4E-9D55-C76BC118342E}" presName="negativeSpace" presStyleCnt="0"/>
      <dgm:spPr/>
    </dgm:pt>
    <dgm:pt modelId="{1CBFBE28-69A3-4381-841E-9EB888558A57}" type="pres">
      <dgm:prSet presAssocID="{CC1E9CE7-7086-4A4E-9D55-C76BC118342E}" presName="childText" presStyleLbl="conFgAcc1" presStyleIdx="0" presStyleCnt="3">
        <dgm:presLayoutVars>
          <dgm:bulletEnabled val="1"/>
        </dgm:presLayoutVars>
      </dgm:prSet>
      <dgm:spPr>
        <a:solidFill>
          <a:schemeClr val="tx2">
            <a:alpha val="90000"/>
          </a:schemeClr>
        </a:solidFill>
      </dgm:spPr>
      <dgm:t>
        <a:bodyPr/>
        <a:lstStyle/>
        <a:p>
          <a:endParaRPr lang="es-ES"/>
        </a:p>
      </dgm:t>
    </dgm:pt>
    <dgm:pt modelId="{63C10310-3132-44E7-84BC-21C05886449D}" type="pres">
      <dgm:prSet presAssocID="{7C62DF87-C872-4980-BA04-1A860C4789C5}" presName="spaceBetweenRectangles" presStyleCnt="0"/>
      <dgm:spPr/>
    </dgm:pt>
    <dgm:pt modelId="{C111A938-C136-48EE-8972-05E4D2350016}" type="pres">
      <dgm:prSet presAssocID="{40B303D0-7266-41C9-B510-7B265142B5D1}" presName="parentLin" presStyleCnt="0"/>
      <dgm:spPr/>
    </dgm:pt>
    <dgm:pt modelId="{67B30CFF-66F1-4560-8B28-8328218E40E5}" type="pres">
      <dgm:prSet presAssocID="{40B303D0-7266-41C9-B510-7B265142B5D1}" presName="parentLeftMargin" presStyleLbl="node1" presStyleIdx="0" presStyleCnt="3"/>
      <dgm:spPr/>
      <dgm:t>
        <a:bodyPr/>
        <a:lstStyle/>
        <a:p>
          <a:endParaRPr lang="es-EC"/>
        </a:p>
      </dgm:t>
    </dgm:pt>
    <dgm:pt modelId="{62E4EB23-852A-4E65-B384-43DA5B32AACD}" type="pres">
      <dgm:prSet presAssocID="{40B303D0-7266-41C9-B510-7B265142B5D1}" presName="parentText" presStyleLbl="node1" presStyleIdx="1" presStyleCnt="3">
        <dgm:presLayoutVars>
          <dgm:chMax val="0"/>
          <dgm:bulletEnabled val="1"/>
        </dgm:presLayoutVars>
      </dgm:prSet>
      <dgm:spPr/>
      <dgm:t>
        <a:bodyPr/>
        <a:lstStyle/>
        <a:p>
          <a:endParaRPr lang="es-EC"/>
        </a:p>
      </dgm:t>
    </dgm:pt>
    <dgm:pt modelId="{F949BC84-7C53-4AC9-853D-89B8ACA65862}" type="pres">
      <dgm:prSet presAssocID="{40B303D0-7266-41C9-B510-7B265142B5D1}" presName="negativeSpace" presStyleCnt="0"/>
      <dgm:spPr/>
    </dgm:pt>
    <dgm:pt modelId="{D59C3244-EBE0-4DEA-8B7D-293B00C189BF}" type="pres">
      <dgm:prSet presAssocID="{40B303D0-7266-41C9-B510-7B265142B5D1}" presName="childText" presStyleLbl="conFgAcc1" presStyleIdx="1" presStyleCnt="3">
        <dgm:presLayoutVars>
          <dgm:bulletEnabled val="1"/>
        </dgm:presLayoutVars>
      </dgm:prSet>
      <dgm:spPr>
        <a:solidFill>
          <a:schemeClr val="tx2">
            <a:alpha val="90000"/>
          </a:schemeClr>
        </a:solidFill>
      </dgm:spPr>
      <dgm:t>
        <a:bodyPr/>
        <a:lstStyle/>
        <a:p>
          <a:endParaRPr lang="es-ES"/>
        </a:p>
      </dgm:t>
    </dgm:pt>
    <dgm:pt modelId="{8D039B1F-5124-4518-B510-595B8266B9F6}" type="pres">
      <dgm:prSet presAssocID="{CD3D50EA-2AE6-4BAC-B11A-4B22C860EC1C}" presName="spaceBetweenRectangles" presStyleCnt="0"/>
      <dgm:spPr/>
    </dgm:pt>
    <dgm:pt modelId="{17A4CF99-1AED-4C6C-97BE-B22D1AC0C52A}" type="pres">
      <dgm:prSet presAssocID="{6594977E-0E9D-402D-B231-FB4034D81249}" presName="parentLin" presStyleCnt="0"/>
      <dgm:spPr/>
    </dgm:pt>
    <dgm:pt modelId="{E6156FB2-7E83-472D-9731-F8A06F392EED}" type="pres">
      <dgm:prSet presAssocID="{6594977E-0E9D-402D-B231-FB4034D81249}" presName="parentLeftMargin" presStyleLbl="node1" presStyleIdx="1" presStyleCnt="3"/>
      <dgm:spPr/>
      <dgm:t>
        <a:bodyPr/>
        <a:lstStyle/>
        <a:p>
          <a:endParaRPr lang="es-EC"/>
        </a:p>
      </dgm:t>
    </dgm:pt>
    <dgm:pt modelId="{B527E7D3-6C1E-43EA-A185-86665463A322}" type="pres">
      <dgm:prSet presAssocID="{6594977E-0E9D-402D-B231-FB4034D81249}" presName="parentText" presStyleLbl="node1" presStyleIdx="2" presStyleCnt="3">
        <dgm:presLayoutVars>
          <dgm:chMax val="0"/>
          <dgm:bulletEnabled val="1"/>
        </dgm:presLayoutVars>
      </dgm:prSet>
      <dgm:spPr/>
      <dgm:t>
        <a:bodyPr/>
        <a:lstStyle/>
        <a:p>
          <a:endParaRPr lang="es-EC"/>
        </a:p>
      </dgm:t>
    </dgm:pt>
    <dgm:pt modelId="{C4EB1701-E895-4586-AB6B-A952B1AB16F5}" type="pres">
      <dgm:prSet presAssocID="{6594977E-0E9D-402D-B231-FB4034D81249}" presName="negativeSpace" presStyleCnt="0"/>
      <dgm:spPr/>
    </dgm:pt>
    <dgm:pt modelId="{B25C5B0F-B598-4CC3-89DB-1A5223632507}" type="pres">
      <dgm:prSet presAssocID="{6594977E-0E9D-402D-B231-FB4034D81249}" presName="childText" presStyleLbl="conFgAcc1" presStyleIdx="2" presStyleCnt="3">
        <dgm:presLayoutVars>
          <dgm:bulletEnabled val="1"/>
        </dgm:presLayoutVars>
      </dgm:prSet>
      <dgm:spPr>
        <a:solidFill>
          <a:schemeClr val="tx2">
            <a:alpha val="90000"/>
          </a:schemeClr>
        </a:solidFill>
      </dgm:spPr>
      <dgm:t>
        <a:bodyPr/>
        <a:lstStyle/>
        <a:p>
          <a:endParaRPr lang="es-ES"/>
        </a:p>
      </dgm:t>
    </dgm:pt>
  </dgm:ptLst>
  <dgm:cxnLst>
    <dgm:cxn modelId="{706C620A-B589-42DB-8EA8-7556DBF1ADD2}" type="presOf" srcId="{CC1E9CE7-7086-4A4E-9D55-C76BC118342E}" destId="{10AF570B-D4BD-4A41-B5BF-79113AE9ABD4}" srcOrd="1" destOrd="0" presId="urn:microsoft.com/office/officeart/2005/8/layout/list1"/>
    <dgm:cxn modelId="{0F44F53B-1610-4853-B2E2-52DFBABA2882}" type="presOf" srcId="{CC1E9CE7-7086-4A4E-9D55-C76BC118342E}" destId="{875E4B9E-5ECC-4906-B7DF-D90CA468795D}" srcOrd="0" destOrd="0" presId="urn:microsoft.com/office/officeart/2005/8/layout/list1"/>
    <dgm:cxn modelId="{A923869B-7FB0-4A0D-9220-DE83EBE8D55B}" srcId="{94A8AA05-7AAB-4480-ABD2-BFC0F2E282F2}" destId="{CC1E9CE7-7086-4A4E-9D55-C76BC118342E}" srcOrd="0" destOrd="0" parTransId="{0321DD96-8A8B-460C-B624-5AA6FDA6AC50}" sibTransId="{7C62DF87-C872-4980-BA04-1A860C4789C5}"/>
    <dgm:cxn modelId="{4B70C394-7407-4FF4-8A99-4C3FCB8A4A9F}" type="presOf" srcId="{6594977E-0E9D-402D-B231-FB4034D81249}" destId="{B527E7D3-6C1E-43EA-A185-86665463A322}" srcOrd="1" destOrd="0" presId="urn:microsoft.com/office/officeart/2005/8/layout/list1"/>
    <dgm:cxn modelId="{E1811730-F346-4C6A-8A36-AA063B7D7CDD}" type="presOf" srcId="{6594977E-0E9D-402D-B231-FB4034D81249}" destId="{E6156FB2-7E83-472D-9731-F8A06F392EED}" srcOrd="0" destOrd="0" presId="urn:microsoft.com/office/officeart/2005/8/layout/list1"/>
    <dgm:cxn modelId="{8D928E2B-B76D-4052-9AEE-4698930B4B53}" type="presOf" srcId="{40B303D0-7266-41C9-B510-7B265142B5D1}" destId="{62E4EB23-852A-4E65-B384-43DA5B32AACD}" srcOrd="1" destOrd="0" presId="urn:microsoft.com/office/officeart/2005/8/layout/list1"/>
    <dgm:cxn modelId="{6EEDF212-1CD0-4D2B-99C6-719284FA08F0}" type="presOf" srcId="{40B303D0-7266-41C9-B510-7B265142B5D1}" destId="{67B30CFF-66F1-4560-8B28-8328218E40E5}" srcOrd="0" destOrd="0" presId="urn:microsoft.com/office/officeart/2005/8/layout/list1"/>
    <dgm:cxn modelId="{97F2195F-AE49-4DAF-9644-B7554DA7CE19}" type="presOf" srcId="{94A8AA05-7AAB-4480-ABD2-BFC0F2E282F2}" destId="{B25D076C-7BCE-4191-8DFC-B20A49935AF4}" srcOrd="0" destOrd="0" presId="urn:microsoft.com/office/officeart/2005/8/layout/list1"/>
    <dgm:cxn modelId="{D0FFEF84-A7F2-452F-82B9-ED05481A802D}" srcId="{94A8AA05-7AAB-4480-ABD2-BFC0F2E282F2}" destId="{6594977E-0E9D-402D-B231-FB4034D81249}" srcOrd="2" destOrd="0" parTransId="{2D1EBF5E-ACF2-4D2E-A0C2-3E7F70DE1E5E}" sibTransId="{8C3880F7-142F-4C42-80E1-56C23770308E}"/>
    <dgm:cxn modelId="{14CF2458-DCE2-4AE3-9893-B8CC7F529969}" srcId="{94A8AA05-7AAB-4480-ABD2-BFC0F2E282F2}" destId="{40B303D0-7266-41C9-B510-7B265142B5D1}" srcOrd="1" destOrd="0" parTransId="{1772612C-CEDC-4BFA-8F36-0B8B92367F91}" sibTransId="{CD3D50EA-2AE6-4BAC-B11A-4B22C860EC1C}"/>
    <dgm:cxn modelId="{D137C7C0-6D27-4109-AAD1-A811FDDFF12B}" type="presParOf" srcId="{B25D076C-7BCE-4191-8DFC-B20A49935AF4}" destId="{F9222ADC-A864-484B-8D9C-EBE71AF7A8AE}" srcOrd="0" destOrd="0" presId="urn:microsoft.com/office/officeart/2005/8/layout/list1"/>
    <dgm:cxn modelId="{5ECB711E-9C3F-43CD-844E-2052420A15DF}" type="presParOf" srcId="{F9222ADC-A864-484B-8D9C-EBE71AF7A8AE}" destId="{875E4B9E-5ECC-4906-B7DF-D90CA468795D}" srcOrd="0" destOrd="0" presId="urn:microsoft.com/office/officeart/2005/8/layout/list1"/>
    <dgm:cxn modelId="{BA46AD22-D9DA-468B-989C-8ED690596EC3}" type="presParOf" srcId="{F9222ADC-A864-484B-8D9C-EBE71AF7A8AE}" destId="{10AF570B-D4BD-4A41-B5BF-79113AE9ABD4}" srcOrd="1" destOrd="0" presId="urn:microsoft.com/office/officeart/2005/8/layout/list1"/>
    <dgm:cxn modelId="{59CC2379-86F2-4AD2-9263-488A0436877B}" type="presParOf" srcId="{B25D076C-7BCE-4191-8DFC-B20A49935AF4}" destId="{541A3959-144A-41D3-8266-283B5723EE4F}" srcOrd="1" destOrd="0" presId="urn:microsoft.com/office/officeart/2005/8/layout/list1"/>
    <dgm:cxn modelId="{E5D5056E-43B9-4638-978C-3C33677F924E}" type="presParOf" srcId="{B25D076C-7BCE-4191-8DFC-B20A49935AF4}" destId="{1CBFBE28-69A3-4381-841E-9EB888558A57}" srcOrd="2" destOrd="0" presId="urn:microsoft.com/office/officeart/2005/8/layout/list1"/>
    <dgm:cxn modelId="{0F4663DF-8AFA-426C-9AC6-921CDA995109}" type="presParOf" srcId="{B25D076C-7BCE-4191-8DFC-B20A49935AF4}" destId="{63C10310-3132-44E7-84BC-21C05886449D}" srcOrd="3" destOrd="0" presId="urn:microsoft.com/office/officeart/2005/8/layout/list1"/>
    <dgm:cxn modelId="{2A97E650-7D2F-43A9-A4EE-54D684542454}" type="presParOf" srcId="{B25D076C-7BCE-4191-8DFC-B20A49935AF4}" destId="{C111A938-C136-48EE-8972-05E4D2350016}" srcOrd="4" destOrd="0" presId="urn:microsoft.com/office/officeart/2005/8/layout/list1"/>
    <dgm:cxn modelId="{3858F595-D277-4218-A6C2-3593E1108E8C}" type="presParOf" srcId="{C111A938-C136-48EE-8972-05E4D2350016}" destId="{67B30CFF-66F1-4560-8B28-8328218E40E5}" srcOrd="0" destOrd="0" presId="urn:microsoft.com/office/officeart/2005/8/layout/list1"/>
    <dgm:cxn modelId="{534682CB-5DFB-497F-869C-0F9C64E3E028}" type="presParOf" srcId="{C111A938-C136-48EE-8972-05E4D2350016}" destId="{62E4EB23-852A-4E65-B384-43DA5B32AACD}" srcOrd="1" destOrd="0" presId="urn:microsoft.com/office/officeart/2005/8/layout/list1"/>
    <dgm:cxn modelId="{8482925E-587E-4653-A461-6264A388E3B5}" type="presParOf" srcId="{B25D076C-7BCE-4191-8DFC-B20A49935AF4}" destId="{F949BC84-7C53-4AC9-853D-89B8ACA65862}" srcOrd="5" destOrd="0" presId="urn:microsoft.com/office/officeart/2005/8/layout/list1"/>
    <dgm:cxn modelId="{E211C494-DB9A-4F97-AB22-3206FC2AD9F8}" type="presParOf" srcId="{B25D076C-7BCE-4191-8DFC-B20A49935AF4}" destId="{D59C3244-EBE0-4DEA-8B7D-293B00C189BF}" srcOrd="6" destOrd="0" presId="urn:microsoft.com/office/officeart/2005/8/layout/list1"/>
    <dgm:cxn modelId="{EE2A225A-5B7F-42EB-9BA9-F808DD02A6AD}" type="presParOf" srcId="{B25D076C-7BCE-4191-8DFC-B20A49935AF4}" destId="{8D039B1F-5124-4518-B510-595B8266B9F6}" srcOrd="7" destOrd="0" presId="urn:microsoft.com/office/officeart/2005/8/layout/list1"/>
    <dgm:cxn modelId="{62B2D565-277C-4BE8-BCA0-250757CEDAA2}" type="presParOf" srcId="{B25D076C-7BCE-4191-8DFC-B20A49935AF4}" destId="{17A4CF99-1AED-4C6C-97BE-B22D1AC0C52A}" srcOrd="8" destOrd="0" presId="urn:microsoft.com/office/officeart/2005/8/layout/list1"/>
    <dgm:cxn modelId="{11B2E52F-3BE7-47EE-92BF-424371055152}" type="presParOf" srcId="{17A4CF99-1AED-4C6C-97BE-B22D1AC0C52A}" destId="{E6156FB2-7E83-472D-9731-F8A06F392EED}" srcOrd="0" destOrd="0" presId="urn:microsoft.com/office/officeart/2005/8/layout/list1"/>
    <dgm:cxn modelId="{7C77C2C7-83F5-451F-A16D-C92F253B6174}" type="presParOf" srcId="{17A4CF99-1AED-4C6C-97BE-B22D1AC0C52A}" destId="{B527E7D3-6C1E-43EA-A185-86665463A322}" srcOrd="1" destOrd="0" presId="urn:microsoft.com/office/officeart/2005/8/layout/list1"/>
    <dgm:cxn modelId="{0E9CF7AB-757A-4699-A7BA-0C7FD797756B}" type="presParOf" srcId="{B25D076C-7BCE-4191-8DFC-B20A49935AF4}" destId="{C4EB1701-E895-4586-AB6B-A952B1AB16F5}" srcOrd="9" destOrd="0" presId="urn:microsoft.com/office/officeart/2005/8/layout/list1"/>
    <dgm:cxn modelId="{FB94CBE2-E2B8-4F7A-A25F-0179D8197699}" type="presParOf" srcId="{B25D076C-7BCE-4191-8DFC-B20A49935AF4}" destId="{B25C5B0F-B598-4CC3-89DB-1A522363250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D1E397-8C80-4207-8CEF-50CFA444B31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51F7983A-CAAC-4353-B64C-995D3B7061B5}">
      <dgm:prSet phldrT="[Texto]"/>
      <dgm:spPr>
        <a:solidFill>
          <a:schemeClr val="tx2"/>
        </a:solidFill>
      </dgm:spPr>
      <dgm:t>
        <a:bodyPr/>
        <a:lstStyle/>
        <a:p>
          <a:r>
            <a:rPr lang="es-ES" dirty="0" smtClean="0"/>
            <a:t>Sistema de Devolución del Impuesto a la Renta por Internet</a:t>
          </a:r>
          <a:endParaRPr lang="es-EC" dirty="0"/>
        </a:p>
      </dgm:t>
    </dgm:pt>
    <dgm:pt modelId="{1A3687EE-F1DC-4AA1-9C62-72EB7DECFDD5}" type="parTrans" cxnId="{DBAB68D8-DE87-4E89-92E1-6B1271A9666D}">
      <dgm:prSet/>
      <dgm:spPr/>
      <dgm:t>
        <a:bodyPr/>
        <a:lstStyle/>
        <a:p>
          <a:endParaRPr lang="es-EC"/>
        </a:p>
      </dgm:t>
    </dgm:pt>
    <dgm:pt modelId="{516E2606-C559-46B5-A13C-E9E5574C76C7}" type="sibTrans" cxnId="{DBAB68D8-DE87-4E89-92E1-6B1271A9666D}">
      <dgm:prSet/>
      <dgm:spPr/>
      <dgm:t>
        <a:bodyPr/>
        <a:lstStyle/>
        <a:p>
          <a:endParaRPr lang="es-EC"/>
        </a:p>
      </dgm:t>
    </dgm:pt>
    <dgm:pt modelId="{860D4782-722B-4BCF-8731-4EBBFB858568}">
      <dgm:prSet phldrT="[Texto]"/>
      <dgm:spPr>
        <a:solidFill>
          <a:schemeClr val="tx1">
            <a:lumMod val="95000"/>
            <a:alpha val="90000"/>
          </a:schemeClr>
        </a:solidFill>
      </dgm:spPr>
      <dgm:t>
        <a:bodyPr/>
        <a:lstStyle/>
        <a:p>
          <a:r>
            <a:rPr lang="es-ES" dirty="0" smtClean="0"/>
            <a:t>Permite solicitar montos por Pago en Exceso e Indebido hasta $ 5.000,00</a:t>
          </a:r>
          <a:endParaRPr lang="es-EC" dirty="0"/>
        </a:p>
      </dgm:t>
    </dgm:pt>
    <dgm:pt modelId="{69847278-3D8A-4582-993A-BB8948F92554}" type="parTrans" cxnId="{5716EA9E-BAAD-464C-8663-CF0BFB8BBA85}">
      <dgm:prSet/>
      <dgm:spPr/>
      <dgm:t>
        <a:bodyPr/>
        <a:lstStyle/>
        <a:p>
          <a:endParaRPr lang="es-EC"/>
        </a:p>
      </dgm:t>
    </dgm:pt>
    <dgm:pt modelId="{B1B125FA-17AF-4C53-989C-A6AFF8BB32DB}" type="sibTrans" cxnId="{5716EA9E-BAAD-464C-8663-CF0BFB8BBA85}">
      <dgm:prSet/>
      <dgm:spPr/>
      <dgm:t>
        <a:bodyPr/>
        <a:lstStyle/>
        <a:p>
          <a:endParaRPr lang="es-EC"/>
        </a:p>
      </dgm:t>
    </dgm:pt>
    <dgm:pt modelId="{DB2783DF-6668-4A56-A023-D156F6B9D765}">
      <dgm:prSet phldrT="[Texto]"/>
      <dgm:spPr>
        <a:solidFill>
          <a:schemeClr val="tx2"/>
        </a:solidFill>
      </dgm:spPr>
      <dgm:t>
        <a:bodyPr/>
        <a:lstStyle/>
        <a:p>
          <a:r>
            <a:rPr lang="es-ES" dirty="0" smtClean="0"/>
            <a:t>Cruce de información</a:t>
          </a:r>
          <a:endParaRPr lang="es-EC" dirty="0"/>
        </a:p>
      </dgm:t>
    </dgm:pt>
    <dgm:pt modelId="{DEA16ABA-58AA-44F2-B25A-43240E24A2BF}" type="parTrans" cxnId="{F91C12C8-7BA1-4470-9240-7F574C15C722}">
      <dgm:prSet/>
      <dgm:spPr/>
      <dgm:t>
        <a:bodyPr/>
        <a:lstStyle/>
        <a:p>
          <a:endParaRPr lang="es-EC"/>
        </a:p>
      </dgm:t>
    </dgm:pt>
    <dgm:pt modelId="{3030C618-04F4-4F86-81D5-3D1350164F55}" type="sibTrans" cxnId="{F91C12C8-7BA1-4470-9240-7F574C15C722}">
      <dgm:prSet/>
      <dgm:spPr/>
      <dgm:t>
        <a:bodyPr/>
        <a:lstStyle/>
        <a:p>
          <a:endParaRPr lang="es-EC"/>
        </a:p>
      </dgm:t>
    </dgm:pt>
    <dgm:pt modelId="{0D153175-7D65-431D-A63D-20DFE94F8D02}">
      <dgm:prSet phldrT="[Texto]"/>
      <dgm:spPr>
        <a:solidFill>
          <a:schemeClr val="tx1">
            <a:lumMod val="95000"/>
            <a:alpha val="90000"/>
          </a:schemeClr>
        </a:solidFill>
      </dgm:spPr>
      <dgm:t>
        <a:bodyPr/>
        <a:lstStyle/>
        <a:p>
          <a:r>
            <a:rPr lang="es-ES" dirty="0" smtClean="0"/>
            <a:t>Declarado contribuyente versus reporte de terceros</a:t>
          </a:r>
          <a:endParaRPr lang="es-EC" dirty="0"/>
        </a:p>
      </dgm:t>
    </dgm:pt>
    <dgm:pt modelId="{B5EDA238-20B5-430E-8B28-E901B7EED9A7}" type="parTrans" cxnId="{0F3C5EEA-8BB8-4881-82BA-A1F96DC0E2B0}">
      <dgm:prSet/>
      <dgm:spPr/>
      <dgm:t>
        <a:bodyPr/>
        <a:lstStyle/>
        <a:p>
          <a:endParaRPr lang="es-EC"/>
        </a:p>
      </dgm:t>
    </dgm:pt>
    <dgm:pt modelId="{1741023F-9E2D-492A-A038-59ADE6F054B1}" type="sibTrans" cxnId="{0F3C5EEA-8BB8-4881-82BA-A1F96DC0E2B0}">
      <dgm:prSet/>
      <dgm:spPr/>
      <dgm:t>
        <a:bodyPr/>
        <a:lstStyle/>
        <a:p>
          <a:endParaRPr lang="es-EC"/>
        </a:p>
      </dgm:t>
    </dgm:pt>
    <dgm:pt modelId="{38F9B76D-23A1-4F4E-ACDE-420B2929498A}">
      <dgm:prSet phldrT="[Texto]"/>
      <dgm:spPr>
        <a:solidFill>
          <a:schemeClr val="tx2"/>
        </a:solidFill>
      </dgm:spPr>
      <dgm:t>
        <a:bodyPr/>
        <a:lstStyle/>
        <a:p>
          <a:r>
            <a:rPr lang="es-EC" dirty="0" smtClean="0"/>
            <a:t>Personas Naturales en relación de Dependencia</a:t>
          </a:r>
          <a:endParaRPr lang="es-EC" dirty="0"/>
        </a:p>
      </dgm:t>
    </dgm:pt>
    <dgm:pt modelId="{0F5875E1-EA3D-4ED3-9E95-AE92BB94FACF}" type="parTrans" cxnId="{EDE922DE-933E-4653-95CC-42A48B244FEA}">
      <dgm:prSet/>
      <dgm:spPr/>
      <dgm:t>
        <a:bodyPr/>
        <a:lstStyle/>
        <a:p>
          <a:endParaRPr lang="es-EC"/>
        </a:p>
      </dgm:t>
    </dgm:pt>
    <dgm:pt modelId="{D34A05C9-50B0-49BE-B73F-F0119DD645D1}" type="sibTrans" cxnId="{EDE922DE-933E-4653-95CC-42A48B244FEA}">
      <dgm:prSet/>
      <dgm:spPr/>
      <dgm:t>
        <a:bodyPr/>
        <a:lstStyle/>
        <a:p>
          <a:endParaRPr lang="es-EC"/>
        </a:p>
      </dgm:t>
    </dgm:pt>
    <dgm:pt modelId="{195549DA-BF3F-40AA-B739-D0FB9DB7CD0C}">
      <dgm:prSet phldrT="[Texto]"/>
      <dgm:spPr>
        <a:solidFill>
          <a:schemeClr val="tx1">
            <a:lumMod val="95000"/>
            <a:alpha val="90000"/>
          </a:schemeClr>
        </a:solidFill>
      </dgm:spPr>
      <dgm:t>
        <a:bodyPr/>
        <a:lstStyle/>
        <a:p>
          <a:r>
            <a:rPr lang="es-EC" dirty="0" smtClean="0"/>
            <a:t>Mayor asertividad con menos </a:t>
          </a:r>
          <a:r>
            <a:rPr lang="es-EC" smtClean="0"/>
            <a:t>variables desconocidas </a:t>
          </a:r>
          <a:endParaRPr lang="es-EC" dirty="0"/>
        </a:p>
      </dgm:t>
    </dgm:pt>
    <dgm:pt modelId="{A3875B16-7220-407E-B770-65CA03F32FE2}" type="parTrans" cxnId="{7F7A7153-2205-490C-8467-64B72142606E}">
      <dgm:prSet/>
      <dgm:spPr/>
      <dgm:t>
        <a:bodyPr/>
        <a:lstStyle/>
        <a:p>
          <a:endParaRPr lang="es-EC"/>
        </a:p>
      </dgm:t>
    </dgm:pt>
    <dgm:pt modelId="{89A8B6AA-C97C-4862-9DEA-712B58A3C4C9}" type="sibTrans" cxnId="{7F7A7153-2205-490C-8467-64B72142606E}">
      <dgm:prSet/>
      <dgm:spPr/>
      <dgm:t>
        <a:bodyPr/>
        <a:lstStyle/>
        <a:p>
          <a:endParaRPr lang="es-EC"/>
        </a:p>
      </dgm:t>
    </dgm:pt>
    <dgm:pt modelId="{9D583332-DD58-46BF-8096-6D920175A224}">
      <dgm:prSet/>
      <dgm:spPr>
        <a:solidFill>
          <a:schemeClr val="tx2"/>
        </a:solidFill>
      </dgm:spPr>
      <dgm:t>
        <a:bodyPr/>
        <a:lstStyle/>
        <a:p>
          <a:r>
            <a:rPr lang="es-EC" dirty="0" smtClean="0"/>
            <a:t>Tiempo de respuesta y errores operativos</a:t>
          </a:r>
          <a:endParaRPr lang="es-EC" dirty="0"/>
        </a:p>
      </dgm:t>
    </dgm:pt>
    <dgm:pt modelId="{AD43CC40-4E2C-4C92-BA47-DB95FBDA93D0}" type="parTrans" cxnId="{9482A0CB-DA0C-4D10-8E08-7F94F6739D48}">
      <dgm:prSet/>
      <dgm:spPr/>
      <dgm:t>
        <a:bodyPr/>
        <a:lstStyle/>
        <a:p>
          <a:endParaRPr lang="es-EC"/>
        </a:p>
      </dgm:t>
    </dgm:pt>
    <dgm:pt modelId="{DCEB8973-9A64-40B7-A324-57C0C2FE5FA9}" type="sibTrans" cxnId="{9482A0CB-DA0C-4D10-8E08-7F94F6739D48}">
      <dgm:prSet/>
      <dgm:spPr/>
      <dgm:t>
        <a:bodyPr/>
        <a:lstStyle/>
        <a:p>
          <a:endParaRPr lang="es-EC"/>
        </a:p>
      </dgm:t>
    </dgm:pt>
    <dgm:pt modelId="{3E2CAEE5-388F-495D-AC75-E47B4A8AA268}">
      <dgm:prSet/>
      <dgm:spPr>
        <a:solidFill>
          <a:schemeClr val="tx1">
            <a:lumMod val="95000"/>
            <a:alpha val="90000"/>
          </a:schemeClr>
        </a:solidFill>
      </dgm:spPr>
      <dgm:t>
        <a:bodyPr/>
        <a:lstStyle/>
        <a:p>
          <a:r>
            <a:rPr lang="es-EC" dirty="0" smtClean="0"/>
            <a:t>Validaciones Fallidas</a:t>
          </a:r>
          <a:endParaRPr lang="es-EC" dirty="0"/>
        </a:p>
      </dgm:t>
    </dgm:pt>
    <dgm:pt modelId="{8D7D6B09-6F4B-4178-8214-F36172CC7475}" type="parTrans" cxnId="{77537494-A0EB-4FB2-8037-969B4B13C8EA}">
      <dgm:prSet/>
      <dgm:spPr/>
      <dgm:t>
        <a:bodyPr/>
        <a:lstStyle/>
        <a:p>
          <a:endParaRPr lang="es-EC"/>
        </a:p>
      </dgm:t>
    </dgm:pt>
    <dgm:pt modelId="{8A7E421C-7283-4470-9C63-77C830D975B1}" type="sibTrans" cxnId="{77537494-A0EB-4FB2-8037-969B4B13C8EA}">
      <dgm:prSet/>
      <dgm:spPr/>
      <dgm:t>
        <a:bodyPr/>
        <a:lstStyle/>
        <a:p>
          <a:endParaRPr lang="es-EC"/>
        </a:p>
      </dgm:t>
    </dgm:pt>
    <dgm:pt modelId="{5E2945D0-EFE7-4EFA-9B86-A5A723D50BD8}">
      <dgm:prSet/>
      <dgm:spPr>
        <a:solidFill>
          <a:schemeClr val="tx1">
            <a:lumMod val="95000"/>
            <a:alpha val="90000"/>
          </a:schemeClr>
        </a:solidFill>
      </dgm:spPr>
      <dgm:t>
        <a:bodyPr/>
        <a:lstStyle/>
        <a:p>
          <a:r>
            <a:rPr lang="es-EC" dirty="0" smtClean="0"/>
            <a:t>Proceso Tradicional</a:t>
          </a:r>
          <a:endParaRPr lang="es-EC" dirty="0"/>
        </a:p>
      </dgm:t>
    </dgm:pt>
    <dgm:pt modelId="{4005AD99-EFB4-44B0-B677-608C08BF306C}" type="parTrans" cxnId="{E992E842-F4BD-46F8-80DE-13E24DED98F2}">
      <dgm:prSet/>
      <dgm:spPr/>
      <dgm:t>
        <a:bodyPr/>
        <a:lstStyle/>
        <a:p>
          <a:endParaRPr lang="es-EC"/>
        </a:p>
      </dgm:t>
    </dgm:pt>
    <dgm:pt modelId="{FA3318CC-42ED-47EA-B56A-6437518B6BAE}" type="sibTrans" cxnId="{E992E842-F4BD-46F8-80DE-13E24DED98F2}">
      <dgm:prSet/>
      <dgm:spPr/>
      <dgm:t>
        <a:bodyPr/>
        <a:lstStyle/>
        <a:p>
          <a:endParaRPr lang="es-EC"/>
        </a:p>
      </dgm:t>
    </dgm:pt>
    <dgm:pt modelId="{8FA60245-B36A-4289-8B78-785F6BC64C63}" type="pres">
      <dgm:prSet presAssocID="{58D1E397-8C80-4207-8CEF-50CFA444B315}" presName="Name0" presStyleCnt="0">
        <dgm:presLayoutVars>
          <dgm:dir/>
          <dgm:animLvl val="lvl"/>
          <dgm:resizeHandles val="exact"/>
        </dgm:presLayoutVars>
      </dgm:prSet>
      <dgm:spPr/>
      <dgm:t>
        <a:bodyPr/>
        <a:lstStyle/>
        <a:p>
          <a:endParaRPr lang="es-ES"/>
        </a:p>
      </dgm:t>
    </dgm:pt>
    <dgm:pt modelId="{3A3C1D62-EA5C-4DFE-A161-79316E5E3A01}" type="pres">
      <dgm:prSet presAssocID="{51F7983A-CAAC-4353-B64C-995D3B7061B5}" presName="linNode" presStyleCnt="0"/>
      <dgm:spPr/>
    </dgm:pt>
    <dgm:pt modelId="{4FE0FF6B-9F5D-4177-969C-457275B6AF83}" type="pres">
      <dgm:prSet presAssocID="{51F7983A-CAAC-4353-B64C-995D3B7061B5}" presName="parentText" presStyleLbl="node1" presStyleIdx="0" presStyleCnt="4">
        <dgm:presLayoutVars>
          <dgm:chMax val="1"/>
          <dgm:bulletEnabled val="1"/>
        </dgm:presLayoutVars>
      </dgm:prSet>
      <dgm:spPr/>
      <dgm:t>
        <a:bodyPr/>
        <a:lstStyle/>
        <a:p>
          <a:endParaRPr lang="es-ES"/>
        </a:p>
      </dgm:t>
    </dgm:pt>
    <dgm:pt modelId="{E339D015-6340-4985-9AC9-3AF0815EC3D7}" type="pres">
      <dgm:prSet presAssocID="{51F7983A-CAAC-4353-B64C-995D3B7061B5}" presName="descendantText" presStyleLbl="alignAccFollowNode1" presStyleIdx="0" presStyleCnt="4">
        <dgm:presLayoutVars>
          <dgm:bulletEnabled val="1"/>
        </dgm:presLayoutVars>
      </dgm:prSet>
      <dgm:spPr/>
      <dgm:t>
        <a:bodyPr/>
        <a:lstStyle/>
        <a:p>
          <a:endParaRPr lang="es-ES"/>
        </a:p>
      </dgm:t>
    </dgm:pt>
    <dgm:pt modelId="{C0F627BF-9C63-4381-B7DF-D85E684FBF30}" type="pres">
      <dgm:prSet presAssocID="{516E2606-C559-46B5-A13C-E9E5574C76C7}" presName="sp" presStyleCnt="0"/>
      <dgm:spPr/>
    </dgm:pt>
    <dgm:pt modelId="{8070F7AA-6207-47C5-A66A-A855F01774BA}" type="pres">
      <dgm:prSet presAssocID="{DB2783DF-6668-4A56-A023-D156F6B9D765}" presName="linNode" presStyleCnt="0"/>
      <dgm:spPr/>
    </dgm:pt>
    <dgm:pt modelId="{FEFE6F24-2BDE-4179-BECF-26A7BBB5457C}" type="pres">
      <dgm:prSet presAssocID="{DB2783DF-6668-4A56-A023-D156F6B9D765}" presName="parentText" presStyleLbl="node1" presStyleIdx="1" presStyleCnt="4">
        <dgm:presLayoutVars>
          <dgm:chMax val="1"/>
          <dgm:bulletEnabled val="1"/>
        </dgm:presLayoutVars>
      </dgm:prSet>
      <dgm:spPr/>
      <dgm:t>
        <a:bodyPr/>
        <a:lstStyle/>
        <a:p>
          <a:endParaRPr lang="es-ES"/>
        </a:p>
      </dgm:t>
    </dgm:pt>
    <dgm:pt modelId="{D6DDBB8D-1E9E-4855-ACBC-07D9D08E6B7B}" type="pres">
      <dgm:prSet presAssocID="{DB2783DF-6668-4A56-A023-D156F6B9D765}" presName="descendantText" presStyleLbl="alignAccFollowNode1" presStyleIdx="1" presStyleCnt="4">
        <dgm:presLayoutVars>
          <dgm:bulletEnabled val="1"/>
        </dgm:presLayoutVars>
      </dgm:prSet>
      <dgm:spPr/>
      <dgm:t>
        <a:bodyPr/>
        <a:lstStyle/>
        <a:p>
          <a:endParaRPr lang="es-ES"/>
        </a:p>
      </dgm:t>
    </dgm:pt>
    <dgm:pt modelId="{6EBB11D6-E4BE-4097-8D82-2290DA4ECA39}" type="pres">
      <dgm:prSet presAssocID="{3030C618-04F4-4F86-81D5-3D1350164F55}" presName="sp" presStyleCnt="0"/>
      <dgm:spPr/>
    </dgm:pt>
    <dgm:pt modelId="{ED03C2DF-6BF1-42A5-99B9-DFDE12D511C2}" type="pres">
      <dgm:prSet presAssocID="{9D583332-DD58-46BF-8096-6D920175A224}" presName="linNode" presStyleCnt="0"/>
      <dgm:spPr/>
    </dgm:pt>
    <dgm:pt modelId="{59DC9523-D24D-4A76-B8DC-7E333439E7D8}" type="pres">
      <dgm:prSet presAssocID="{9D583332-DD58-46BF-8096-6D920175A224}" presName="parentText" presStyleLbl="node1" presStyleIdx="2" presStyleCnt="4">
        <dgm:presLayoutVars>
          <dgm:chMax val="1"/>
          <dgm:bulletEnabled val="1"/>
        </dgm:presLayoutVars>
      </dgm:prSet>
      <dgm:spPr/>
      <dgm:t>
        <a:bodyPr/>
        <a:lstStyle/>
        <a:p>
          <a:endParaRPr lang="es-ES"/>
        </a:p>
      </dgm:t>
    </dgm:pt>
    <dgm:pt modelId="{0BC7A6FB-D861-455A-A057-EAA7BF319676}" type="pres">
      <dgm:prSet presAssocID="{9D583332-DD58-46BF-8096-6D920175A224}" presName="descendantText" presStyleLbl="alignAccFollowNode1" presStyleIdx="2" presStyleCnt="4">
        <dgm:presLayoutVars>
          <dgm:bulletEnabled val="1"/>
        </dgm:presLayoutVars>
      </dgm:prSet>
      <dgm:spPr/>
      <dgm:t>
        <a:bodyPr/>
        <a:lstStyle/>
        <a:p>
          <a:endParaRPr lang="es-ES"/>
        </a:p>
      </dgm:t>
    </dgm:pt>
    <dgm:pt modelId="{8F51A4AA-3BAE-4D86-83C2-A63A3EB2F404}" type="pres">
      <dgm:prSet presAssocID="{DCEB8973-9A64-40B7-A324-57C0C2FE5FA9}" presName="sp" presStyleCnt="0"/>
      <dgm:spPr/>
    </dgm:pt>
    <dgm:pt modelId="{7E9D2BA1-8CCB-482A-A07F-99BF3922F3CD}" type="pres">
      <dgm:prSet presAssocID="{38F9B76D-23A1-4F4E-ACDE-420B2929498A}" presName="linNode" presStyleCnt="0"/>
      <dgm:spPr/>
    </dgm:pt>
    <dgm:pt modelId="{DA9B0AB5-FA7B-4EB2-93C3-FD079473B174}" type="pres">
      <dgm:prSet presAssocID="{38F9B76D-23A1-4F4E-ACDE-420B2929498A}" presName="parentText" presStyleLbl="node1" presStyleIdx="3" presStyleCnt="4">
        <dgm:presLayoutVars>
          <dgm:chMax val="1"/>
          <dgm:bulletEnabled val="1"/>
        </dgm:presLayoutVars>
      </dgm:prSet>
      <dgm:spPr/>
      <dgm:t>
        <a:bodyPr/>
        <a:lstStyle/>
        <a:p>
          <a:endParaRPr lang="es-ES"/>
        </a:p>
      </dgm:t>
    </dgm:pt>
    <dgm:pt modelId="{497066ED-8AE0-427E-B3F5-9057BCEF5135}" type="pres">
      <dgm:prSet presAssocID="{38F9B76D-23A1-4F4E-ACDE-420B2929498A}" presName="descendantText" presStyleLbl="alignAccFollowNode1" presStyleIdx="3" presStyleCnt="4">
        <dgm:presLayoutVars>
          <dgm:bulletEnabled val="1"/>
        </dgm:presLayoutVars>
      </dgm:prSet>
      <dgm:spPr/>
      <dgm:t>
        <a:bodyPr/>
        <a:lstStyle/>
        <a:p>
          <a:endParaRPr lang="es-ES"/>
        </a:p>
      </dgm:t>
    </dgm:pt>
  </dgm:ptLst>
  <dgm:cxnLst>
    <dgm:cxn modelId="{F91C12C8-7BA1-4470-9240-7F574C15C722}" srcId="{58D1E397-8C80-4207-8CEF-50CFA444B315}" destId="{DB2783DF-6668-4A56-A023-D156F6B9D765}" srcOrd="1" destOrd="0" parTransId="{DEA16ABA-58AA-44F2-B25A-43240E24A2BF}" sibTransId="{3030C618-04F4-4F86-81D5-3D1350164F55}"/>
    <dgm:cxn modelId="{EDE922DE-933E-4653-95CC-42A48B244FEA}" srcId="{58D1E397-8C80-4207-8CEF-50CFA444B315}" destId="{38F9B76D-23A1-4F4E-ACDE-420B2929498A}" srcOrd="3" destOrd="0" parTransId="{0F5875E1-EA3D-4ED3-9E95-AE92BB94FACF}" sibTransId="{D34A05C9-50B0-49BE-B73F-F0119DD645D1}"/>
    <dgm:cxn modelId="{88A3540D-E770-426A-895A-6AE3B9C02BFC}" type="presOf" srcId="{DB2783DF-6668-4A56-A023-D156F6B9D765}" destId="{FEFE6F24-2BDE-4179-BECF-26A7BBB5457C}" srcOrd="0" destOrd="0" presId="urn:microsoft.com/office/officeart/2005/8/layout/vList5"/>
    <dgm:cxn modelId="{DAE42D4B-A0A6-49EA-81C3-DB5D583C8F9A}" type="presOf" srcId="{9D583332-DD58-46BF-8096-6D920175A224}" destId="{59DC9523-D24D-4A76-B8DC-7E333439E7D8}" srcOrd="0" destOrd="0" presId="urn:microsoft.com/office/officeart/2005/8/layout/vList5"/>
    <dgm:cxn modelId="{9F8A59E1-05E8-45A9-A185-65ED8A4DD20E}" type="presOf" srcId="{860D4782-722B-4BCF-8731-4EBBFB858568}" destId="{E339D015-6340-4985-9AC9-3AF0815EC3D7}" srcOrd="0" destOrd="0" presId="urn:microsoft.com/office/officeart/2005/8/layout/vList5"/>
    <dgm:cxn modelId="{DBAB68D8-DE87-4E89-92E1-6B1271A9666D}" srcId="{58D1E397-8C80-4207-8CEF-50CFA444B315}" destId="{51F7983A-CAAC-4353-B64C-995D3B7061B5}" srcOrd="0" destOrd="0" parTransId="{1A3687EE-F1DC-4AA1-9C62-72EB7DECFDD5}" sibTransId="{516E2606-C559-46B5-A13C-E9E5574C76C7}"/>
    <dgm:cxn modelId="{C8A4642A-DD6B-4A8E-A11E-D2AA9BE4DD5C}" type="presOf" srcId="{51F7983A-CAAC-4353-B64C-995D3B7061B5}" destId="{4FE0FF6B-9F5D-4177-969C-457275B6AF83}" srcOrd="0" destOrd="0" presId="urn:microsoft.com/office/officeart/2005/8/layout/vList5"/>
    <dgm:cxn modelId="{7F7A7153-2205-490C-8467-64B72142606E}" srcId="{38F9B76D-23A1-4F4E-ACDE-420B2929498A}" destId="{195549DA-BF3F-40AA-B739-D0FB9DB7CD0C}" srcOrd="0" destOrd="0" parTransId="{A3875B16-7220-407E-B770-65CA03F32FE2}" sibTransId="{89A8B6AA-C97C-4862-9DEA-712B58A3C4C9}"/>
    <dgm:cxn modelId="{24297EB4-C810-4965-BF3D-C33E7D46C6B8}" type="presOf" srcId="{5E2945D0-EFE7-4EFA-9B86-A5A723D50BD8}" destId="{0BC7A6FB-D861-455A-A057-EAA7BF319676}" srcOrd="0" destOrd="1" presId="urn:microsoft.com/office/officeart/2005/8/layout/vList5"/>
    <dgm:cxn modelId="{4F32FFC2-AAFE-40A9-9BA8-860CBEC997EE}" type="presOf" srcId="{38F9B76D-23A1-4F4E-ACDE-420B2929498A}" destId="{DA9B0AB5-FA7B-4EB2-93C3-FD079473B174}" srcOrd="0" destOrd="0" presId="urn:microsoft.com/office/officeart/2005/8/layout/vList5"/>
    <dgm:cxn modelId="{ACDF2DAB-C65E-48E7-A1A0-2E009EBC4FE6}" type="presOf" srcId="{58D1E397-8C80-4207-8CEF-50CFA444B315}" destId="{8FA60245-B36A-4289-8B78-785F6BC64C63}" srcOrd="0" destOrd="0" presId="urn:microsoft.com/office/officeart/2005/8/layout/vList5"/>
    <dgm:cxn modelId="{77537494-A0EB-4FB2-8037-969B4B13C8EA}" srcId="{9D583332-DD58-46BF-8096-6D920175A224}" destId="{3E2CAEE5-388F-495D-AC75-E47B4A8AA268}" srcOrd="0" destOrd="0" parTransId="{8D7D6B09-6F4B-4178-8214-F36172CC7475}" sibTransId="{8A7E421C-7283-4470-9C63-77C830D975B1}"/>
    <dgm:cxn modelId="{5716EA9E-BAAD-464C-8663-CF0BFB8BBA85}" srcId="{51F7983A-CAAC-4353-B64C-995D3B7061B5}" destId="{860D4782-722B-4BCF-8731-4EBBFB858568}" srcOrd="0" destOrd="0" parTransId="{69847278-3D8A-4582-993A-BB8948F92554}" sibTransId="{B1B125FA-17AF-4C53-989C-A6AFF8BB32DB}"/>
    <dgm:cxn modelId="{9482A0CB-DA0C-4D10-8E08-7F94F6739D48}" srcId="{58D1E397-8C80-4207-8CEF-50CFA444B315}" destId="{9D583332-DD58-46BF-8096-6D920175A224}" srcOrd="2" destOrd="0" parTransId="{AD43CC40-4E2C-4C92-BA47-DB95FBDA93D0}" sibTransId="{DCEB8973-9A64-40B7-A324-57C0C2FE5FA9}"/>
    <dgm:cxn modelId="{0F3C5EEA-8BB8-4881-82BA-A1F96DC0E2B0}" srcId="{DB2783DF-6668-4A56-A023-D156F6B9D765}" destId="{0D153175-7D65-431D-A63D-20DFE94F8D02}" srcOrd="0" destOrd="0" parTransId="{B5EDA238-20B5-430E-8B28-E901B7EED9A7}" sibTransId="{1741023F-9E2D-492A-A038-59ADE6F054B1}"/>
    <dgm:cxn modelId="{B3CEC910-04E9-4E01-8464-1868E2CBB956}" type="presOf" srcId="{3E2CAEE5-388F-495D-AC75-E47B4A8AA268}" destId="{0BC7A6FB-D861-455A-A057-EAA7BF319676}" srcOrd="0" destOrd="0" presId="urn:microsoft.com/office/officeart/2005/8/layout/vList5"/>
    <dgm:cxn modelId="{068E941F-3B37-4A22-B054-C48CE8E1B29E}" type="presOf" srcId="{0D153175-7D65-431D-A63D-20DFE94F8D02}" destId="{D6DDBB8D-1E9E-4855-ACBC-07D9D08E6B7B}" srcOrd="0" destOrd="0" presId="urn:microsoft.com/office/officeart/2005/8/layout/vList5"/>
    <dgm:cxn modelId="{0D6FB594-7C50-4C77-BFDD-44179149CB93}" type="presOf" srcId="{195549DA-BF3F-40AA-B739-D0FB9DB7CD0C}" destId="{497066ED-8AE0-427E-B3F5-9057BCEF5135}" srcOrd="0" destOrd="0" presId="urn:microsoft.com/office/officeart/2005/8/layout/vList5"/>
    <dgm:cxn modelId="{E992E842-F4BD-46F8-80DE-13E24DED98F2}" srcId="{9D583332-DD58-46BF-8096-6D920175A224}" destId="{5E2945D0-EFE7-4EFA-9B86-A5A723D50BD8}" srcOrd="1" destOrd="0" parTransId="{4005AD99-EFB4-44B0-B677-608C08BF306C}" sibTransId="{FA3318CC-42ED-47EA-B56A-6437518B6BAE}"/>
    <dgm:cxn modelId="{935F5D56-ACEA-4298-A628-AFE3AC419B65}" type="presParOf" srcId="{8FA60245-B36A-4289-8B78-785F6BC64C63}" destId="{3A3C1D62-EA5C-4DFE-A161-79316E5E3A01}" srcOrd="0" destOrd="0" presId="urn:microsoft.com/office/officeart/2005/8/layout/vList5"/>
    <dgm:cxn modelId="{6FC89A20-01D7-4FA0-A354-A7E889F51D61}" type="presParOf" srcId="{3A3C1D62-EA5C-4DFE-A161-79316E5E3A01}" destId="{4FE0FF6B-9F5D-4177-969C-457275B6AF83}" srcOrd="0" destOrd="0" presId="urn:microsoft.com/office/officeart/2005/8/layout/vList5"/>
    <dgm:cxn modelId="{687A03B3-A1D2-4EB0-9A23-C0E8E3D2CD22}" type="presParOf" srcId="{3A3C1D62-EA5C-4DFE-A161-79316E5E3A01}" destId="{E339D015-6340-4985-9AC9-3AF0815EC3D7}" srcOrd="1" destOrd="0" presId="urn:microsoft.com/office/officeart/2005/8/layout/vList5"/>
    <dgm:cxn modelId="{E8B860E8-441F-4D26-B71D-6DB4883F2AD3}" type="presParOf" srcId="{8FA60245-B36A-4289-8B78-785F6BC64C63}" destId="{C0F627BF-9C63-4381-B7DF-D85E684FBF30}" srcOrd="1" destOrd="0" presId="urn:microsoft.com/office/officeart/2005/8/layout/vList5"/>
    <dgm:cxn modelId="{E5AE1268-4B4E-4DF3-B312-5840F4649D75}" type="presParOf" srcId="{8FA60245-B36A-4289-8B78-785F6BC64C63}" destId="{8070F7AA-6207-47C5-A66A-A855F01774BA}" srcOrd="2" destOrd="0" presId="urn:microsoft.com/office/officeart/2005/8/layout/vList5"/>
    <dgm:cxn modelId="{57BECEEC-D756-4412-B91C-90BF4EA0DFD5}" type="presParOf" srcId="{8070F7AA-6207-47C5-A66A-A855F01774BA}" destId="{FEFE6F24-2BDE-4179-BECF-26A7BBB5457C}" srcOrd="0" destOrd="0" presId="urn:microsoft.com/office/officeart/2005/8/layout/vList5"/>
    <dgm:cxn modelId="{9C9B2C1A-FF27-4038-BC70-E16A934FBABE}" type="presParOf" srcId="{8070F7AA-6207-47C5-A66A-A855F01774BA}" destId="{D6DDBB8D-1E9E-4855-ACBC-07D9D08E6B7B}" srcOrd="1" destOrd="0" presId="urn:microsoft.com/office/officeart/2005/8/layout/vList5"/>
    <dgm:cxn modelId="{B2515387-9DAA-4829-ACDD-93DF79F45619}" type="presParOf" srcId="{8FA60245-B36A-4289-8B78-785F6BC64C63}" destId="{6EBB11D6-E4BE-4097-8D82-2290DA4ECA39}" srcOrd="3" destOrd="0" presId="urn:microsoft.com/office/officeart/2005/8/layout/vList5"/>
    <dgm:cxn modelId="{ED834002-1438-42DD-8C7E-A4C4DDBB5714}" type="presParOf" srcId="{8FA60245-B36A-4289-8B78-785F6BC64C63}" destId="{ED03C2DF-6BF1-42A5-99B9-DFDE12D511C2}" srcOrd="4" destOrd="0" presId="urn:microsoft.com/office/officeart/2005/8/layout/vList5"/>
    <dgm:cxn modelId="{FCE652B5-4C9F-4471-B0CA-DA8A1100C260}" type="presParOf" srcId="{ED03C2DF-6BF1-42A5-99B9-DFDE12D511C2}" destId="{59DC9523-D24D-4A76-B8DC-7E333439E7D8}" srcOrd="0" destOrd="0" presId="urn:microsoft.com/office/officeart/2005/8/layout/vList5"/>
    <dgm:cxn modelId="{94F41361-D41F-4501-9BFE-A30F1F046A46}" type="presParOf" srcId="{ED03C2DF-6BF1-42A5-99B9-DFDE12D511C2}" destId="{0BC7A6FB-D861-455A-A057-EAA7BF319676}" srcOrd="1" destOrd="0" presId="urn:microsoft.com/office/officeart/2005/8/layout/vList5"/>
    <dgm:cxn modelId="{76EAE06F-737A-4254-9B0B-3EB0ECD06BB4}" type="presParOf" srcId="{8FA60245-B36A-4289-8B78-785F6BC64C63}" destId="{8F51A4AA-3BAE-4D86-83C2-A63A3EB2F404}" srcOrd="5" destOrd="0" presId="urn:microsoft.com/office/officeart/2005/8/layout/vList5"/>
    <dgm:cxn modelId="{6184780C-3B35-4D52-B68F-BA2985962BF6}" type="presParOf" srcId="{8FA60245-B36A-4289-8B78-785F6BC64C63}" destId="{7E9D2BA1-8CCB-482A-A07F-99BF3922F3CD}" srcOrd="6" destOrd="0" presId="urn:microsoft.com/office/officeart/2005/8/layout/vList5"/>
    <dgm:cxn modelId="{0D2ECA35-F2C2-4860-85E7-F9950119BFA0}" type="presParOf" srcId="{7E9D2BA1-8CCB-482A-A07F-99BF3922F3CD}" destId="{DA9B0AB5-FA7B-4EB2-93C3-FD079473B174}" srcOrd="0" destOrd="0" presId="urn:microsoft.com/office/officeart/2005/8/layout/vList5"/>
    <dgm:cxn modelId="{82E387F1-31BA-46D1-81C9-6B4BC34C6FD3}" type="presParOf" srcId="{7E9D2BA1-8CCB-482A-A07F-99BF3922F3CD}" destId="{497066ED-8AE0-427E-B3F5-9057BCEF51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FBCE7A-F438-4B4D-B151-8D167AB0B5B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86BEC1D8-0A4D-4C2C-B1B2-B0A920EB8D80}">
      <dgm:prSet phldrT="[Texto]"/>
      <dgm:spPr/>
      <dgm:t>
        <a:bodyPr/>
        <a:lstStyle/>
        <a:p>
          <a:r>
            <a:rPr lang="es-EC" dirty="0" smtClean="0"/>
            <a:t>Analizar la efectividad de la Devolución del Impuesto a la Renta por Internet a Personas Naturales</a:t>
          </a:r>
          <a:r>
            <a:rPr lang="es-ES" dirty="0" smtClean="0"/>
            <a:t> en relación de dependencia por regionales del período 2008 -  2012</a:t>
          </a:r>
          <a:endParaRPr lang="es-ES" dirty="0"/>
        </a:p>
      </dgm:t>
    </dgm:pt>
    <dgm:pt modelId="{2A32A7FF-52E7-491E-89C1-A493EDE49A44}" type="parTrans" cxnId="{AC399A1C-FBB3-4F06-85BC-3EA2A0458062}">
      <dgm:prSet/>
      <dgm:spPr/>
      <dgm:t>
        <a:bodyPr/>
        <a:lstStyle/>
        <a:p>
          <a:endParaRPr lang="es-ES"/>
        </a:p>
      </dgm:t>
    </dgm:pt>
    <dgm:pt modelId="{D38FF853-AB6F-4936-80AA-AC160100FBA7}" type="sibTrans" cxnId="{AC399A1C-FBB3-4F06-85BC-3EA2A0458062}">
      <dgm:prSet/>
      <dgm:spPr/>
      <dgm:t>
        <a:bodyPr/>
        <a:lstStyle/>
        <a:p>
          <a:endParaRPr lang="es-ES"/>
        </a:p>
      </dgm:t>
    </dgm:pt>
    <dgm:pt modelId="{1F0D9E90-0830-4F56-8D18-7638893D2322}" type="pres">
      <dgm:prSet presAssocID="{C8FBCE7A-F438-4B4D-B151-8D167AB0B5BD}" presName="diagram" presStyleCnt="0">
        <dgm:presLayoutVars>
          <dgm:dir/>
          <dgm:resizeHandles val="exact"/>
        </dgm:presLayoutVars>
      </dgm:prSet>
      <dgm:spPr/>
      <dgm:t>
        <a:bodyPr/>
        <a:lstStyle/>
        <a:p>
          <a:endParaRPr lang="es-ES"/>
        </a:p>
      </dgm:t>
    </dgm:pt>
    <dgm:pt modelId="{8FEB1EE1-FD98-44A9-9A8E-AF979CC8182C}" type="pres">
      <dgm:prSet presAssocID="{86BEC1D8-0A4D-4C2C-B1B2-B0A920EB8D80}" presName="node" presStyleLbl="node1" presStyleIdx="0" presStyleCnt="1">
        <dgm:presLayoutVars>
          <dgm:bulletEnabled val="1"/>
        </dgm:presLayoutVars>
      </dgm:prSet>
      <dgm:spPr/>
      <dgm:t>
        <a:bodyPr/>
        <a:lstStyle/>
        <a:p>
          <a:endParaRPr lang="es-ES"/>
        </a:p>
      </dgm:t>
    </dgm:pt>
  </dgm:ptLst>
  <dgm:cxnLst>
    <dgm:cxn modelId="{47E6D03A-F440-4DC0-B9E8-5E0AE2647AF3}" type="presOf" srcId="{86BEC1D8-0A4D-4C2C-B1B2-B0A920EB8D80}" destId="{8FEB1EE1-FD98-44A9-9A8E-AF979CC8182C}" srcOrd="0" destOrd="0" presId="urn:microsoft.com/office/officeart/2005/8/layout/default"/>
    <dgm:cxn modelId="{5AE80979-F004-4490-AA93-6D6C8A31B020}" type="presOf" srcId="{C8FBCE7A-F438-4B4D-B151-8D167AB0B5BD}" destId="{1F0D9E90-0830-4F56-8D18-7638893D2322}" srcOrd="0" destOrd="0" presId="urn:microsoft.com/office/officeart/2005/8/layout/default"/>
    <dgm:cxn modelId="{AC399A1C-FBB3-4F06-85BC-3EA2A0458062}" srcId="{C8FBCE7A-F438-4B4D-B151-8D167AB0B5BD}" destId="{86BEC1D8-0A4D-4C2C-B1B2-B0A920EB8D80}" srcOrd="0" destOrd="0" parTransId="{2A32A7FF-52E7-491E-89C1-A493EDE49A44}" sibTransId="{D38FF853-AB6F-4936-80AA-AC160100FBA7}"/>
    <dgm:cxn modelId="{BB477A31-693C-4F80-B3EB-47DA31E1967F}" type="presParOf" srcId="{1F0D9E90-0830-4F56-8D18-7638893D2322}" destId="{8FEB1EE1-FD98-44A9-9A8E-AF979CC8182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5E468F-28DA-4854-8304-89EB19B5F0D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10F1F8C3-76FA-4420-9E3D-18A338A13638}">
      <dgm:prSet phldrT="[Texto]" custT="1"/>
      <dgm:spPr/>
      <dgm:t>
        <a:bodyPr/>
        <a:lstStyle/>
        <a:p>
          <a:r>
            <a:rPr lang="es-ES" sz="2000" b="0" dirty="0" smtClean="0"/>
            <a:t>Medir los resultados de la devolución del Impuesto a la Renta a personas naturales en relación de dependencia a partir de la aplicación de la herramienta tecnológica</a:t>
          </a:r>
          <a:endParaRPr lang="es-ES" sz="2000" b="0" dirty="0"/>
        </a:p>
      </dgm:t>
    </dgm:pt>
    <dgm:pt modelId="{646E140B-2700-46EF-BDC9-427298838D1C}" type="parTrans" cxnId="{154B3FC6-5D13-4E1E-8C2A-CD82D2465D1C}">
      <dgm:prSet/>
      <dgm:spPr/>
      <dgm:t>
        <a:bodyPr/>
        <a:lstStyle/>
        <a:p>
          <a:endParaRPr lang="es-ES"/>
        </a:p>
      </dgm:t>
    </dgm:pt>
    <dgm:pt modelId="{DB61DE63-A4C1-486F-A576-B1CA461F94CA}" type="sibTrans" cxnId="{154B3FC6-5D13-4E1E-8C2A-CD82D2465D1C}">
      <dgm:prSet/>
      <dgm:spPr/>
      <dgm:t>
        <a:bodyPr/>
        <a:lstStyle/>
        <a:p>
          <a:endParaRPr lang="es-ES"/>
        </a:p>
      </dgm:t>
    </dgm:pt>
    <dgm:pt modelId="{8EA68C25-EEC9-4BB6-AB88-9F28A79CAC0B}">
      <dgm:prSet custT="1"/>
      <dgm:spPr/>
      <dgm:t>
        <a:bodyPr/>
        <a:lstStyle/>
        <a:p>
          <a:r>
            <a:rPr lang="es-ES" sz="2000" b="0" dirty="0" smtClean="0"/>
            <a:t>Comparar los resultados  de los procesos de devolución  de impuesto a la Renta por Internet y Ventanilla.</a:t>
          </a:r>
          <a:endParaRPr lang="es-ES" sz="2000" b="0" dirty="0"/>
        </a:p>
      </dgm:t>
    </dgm:pt>
    <dgm:pt modelId="{44493CD8-E3F1-4519-BF59-D4B02F9669B9}" type="parTrans" cxnId="{4CBCF599-0FE0-4ACE-B4FF-7C674BB12E24}">
      <dgm:prSet/>
      <dgm:spPr/>
      <dgm:t>
        <a:bodyPr/>
        <a:lstStyle/>
        <a:p>
          <a:endParaRPr lang="es-ES"/>
        </a:p>
      </dgm:t>
    </dgm:pt>
    <dgm:pt modelId="{4D24137D-A86D-4516-8D6B-5AC1EC251923}" type="sibTrans" cxnId="{4CBCF599-0FE0-4ACE-B4FF-7C674BB12E24}">
      <dgm:prSet/>
      <dgm:spPr/>
      <dgm:t>
        <a:bodyPr/>
        <a:lstStyle/>
        <a:p>
          <a:endParaRPr lang="es-ES"/>
        </a:p>
      </dgm:t>
    </dgm:pt>
    <dgm:pt modelId="{0874F726-070E-4A6F-9996-2F3A3B4CE674}">
      <dgm:prSet custT="1"/>
      <dgm:spPr/>
      <dgm:t>
        <a:bodyPr/>
        <a:lstStyle/>
        <a:p>
          <a:r>
            <a:rPr lang="es-ES" sz="2000" dirty="0" smtClean="0"/>
            <a:t>Exponer los efectos de la devolución del Impuesto a la Renta por Internet para el Estado</a:t>
          </a:r>
          <a:endParaRPr lang="es-ES" sz="2000" dirty="0"/>
        </a:p>
      </dgm:t>
    </dgm:pt>
    <dgm:pt modelId="{9BF94556-482E-4287-9232-C24DDC203469}" type="parTrans" cxnId="{34E40EE0-C080-4110-8509-77CB92D74D5A}">
      <dgm:prSet/>
      <dgm:spPr/>
      <dgm:t>
        <a:bodyPr/>
        <a:lstStyle/>
        <a:p>
          <a:endParaRPr lang="es-ES"/>
        </a:p>
      </dgm:t>
    </dgm:pt>
    <dgm:pt modelId="{E70BA911-89B1-4698-A5B8-F07F1FCDE868}" type="sibTrans" cxnId="{34E40EE0-C080-4110-8509-77CB92D74D5A}">
      <dgm:prSet/>
      <dgm:spPr/>
      <dgm:t>
        <a:bodyPr/>
        <a:lstStyle/>
        <a:p>
          <a:endParaRPr lang="es-ES"/>
        </a:p>
      </dgm:t>
    </dgm:pt>
    <dgm:pt modelId="{59F8AC10-0812-4896-AC68-56A8B8946A5B}">
      <dgm:prSet custT="1"/>
      <dgm:spPr/>
      <dgm:t>
        <a:bodyPr/>
        <a:lstStyle/>
        <a:p>
          <a:r>
            <a:rPr lang="es-EC" sz="2000" b="0" dirty="0" smtClean="0"/>
            <a:t>Determinar eficacia y eficiencia de la devolución del Impuesto a la Renta por Internet</a:t>
          </a:r>
          <a:endParaRPr lang="es-EC" sz="2000" b="0" dirty="0"/>
        </a:p>
      </dgm:t>
    </dgm:pt>
    <dgm:pt modelId="{27444777-D8AE-439F-86C7-6D6C3A96A76B}" type="parTrans" cxnId="{FA6C4031-7E70-486F-8980-93C50A68B364}">
      <dgm:prSet/>
      <dgm:spPr/>
      <dgm:t>
        <a:bodyPr/>
        <a:lstStyle/>
        <a:p>
          <a:endParaRPr lang="es-EC"/>
        </a:p>
      </dgm:t>
    </dgm:pt>
    <dgm:pt modelId="{50140314-18AA-41FC-9065-C7109A3D9AF6}" type="sibTrans" cxnId="{FA6C4031-7E70-486F-8980-93C50A68B364}">
      <dgm:prSet/>
      <dgm:spPr/>
      <dgm:t>
        <a:bodyPr/>
        <a:lstStyle/>
        <a:p>
          <a:endParaRPr lang="es-EC"/>
        </a:p>
      </dgm:t>
    </dgm:pt>
    <dgm:pt modelId="{108AFA64-EBCF-4A6B-8602-456C4E203E98}" type="pres">
      <dgm:prSet presAssocID="{A55E468F-28DA-4854-8304-89EB19B5F0D0}" presName="linear" presStyleCnt="0">
        <dgm:presLayoutVars>
          <dgm:dir/>
          <dgm:animLvl val="lvl"/>
          <dgm:resizeHandles val="exact"/>
        </dgm:presLayoutVars>
      </dgm:prSet>
      <dgm:spPr/>
      <dgm:t>
        <a:bodyPr/>
        <a:lstStyle/>
        <a:p>
          <a:endParaRPr lang="es-ES"/>
        </a:p>
      </dgm:t>
    </dgm:pt>
    <dgm:pt modelId="{0E5EF868-1659-4323-BDB3-A8A7DED7ADC0}" type="pres">
      <dgm:prSet presAssocID="{10F1F8C3-76FA-4420-9E3D-18A338A13638}" presName="parentLin" presStyleCnt="0"/>
      <dgm:spPr/>
    </dgm:pt>
    <dgm:pt modelId="{8ACA9A03-360B-445F-AEB4-1743FCE8BA36}" type="pres">
      <dgm:prSet presAssocID="{10F1F8C3-76FA-4420-9E3D-18A338A13638}" presName="parentLeftMargin" presStyleLbl="node1" presStyleIdx="0" presStyleCnt="4"/>
      <dgm:spPr/>
      <dgm:t>
        <a:bodyPr/>
        <a:lstStyle/>
        <a:p>
          <a:endParaRPr lang="es-ES"/>
        </a:p>
      </dgm:t>
    </dgm:pt>
    <dgm:pt modelId="{191BE4A6-1093-4586-B26A-88BC0DBF1DC3}" type="pres">
      <dgm:prSet presAssocID="{10F1F8C3-76FA-4420-9E3D-18A338A13638}" presName="parentText" presStyleLbl="node1" presStyleIdx="0" presStyleCnt="4">
        <dgm:presLayoutVars>
          <dgm:chMax val="0"/>
          <dgm:bulletEnabled val="1"/>
        </dgm:presLayoutVars>
      </dgm:prSet>
      <dgm:spPr/>
      <dgm:t>
        <a:bodyPr/>
        <a:lstStyle/>
        <a:p>
          <a:endParaRPr lang="es-ES"/>
        </a:p>
      </dgm:t>
    </dgm:pt>
    <dgm:pt modelId="{C4AF3BAC-566D-4A19-A7F6-6D6F9C83D5E8}" type="pres">
      <dgm:prSet presAssocID="{10F1F8C3-76FA-4420-9E3D-18A338A13638}" presName="negativeSpace" presStyleCnt="0"/>
      <dgm:spPr/>
    </dgm:pt>
    <dgm:pt modelId="{9B6B910D-1CFB-4B40-BD03-7FA1639E7274}" type="pres">
      <dgm:prSet presAssocID="{10F1F8C3-76FA-4420-9E3D-18A338A13638}" presName="childText" presStyleLbl="conFgAcc1" presStyleIdx="0" presStyleCnt="4">
        <dgm:presLayoutVars>
          <dgm:bulletEnabled val="1"/>
        </dgm:presLayoutVars>
      </dgm:prSet>
      <dgm:spPr/>
    </dgm:pt>
    <dgm:pt modelId="{7FF5C687-B1FB-4BC1-96F5-B9C14A2ED3E3}" type="pres">
      <dgm:prSet presAssocID="{DB61DE63-A4C1-486F-A576-B1CA461F94CA}" presName="spaceBetweenRectangles" presStyleCnt="0"/>
      <dgm:spPr/>
    </dgm:pt>
    <dgm:pt modelId="{71A7B3A6-347A-41CF-B05F-E4647104DF82}" type="pres">
      <dgm:prSet presAssocID="{8EA68C25-EEC9-4BB6-AB88-9F28A79CAC0B}" presName="parentLin" presStyleCnt="0"/>
      <dgm:spPr/>
    </dgm:pt>
    <dgm:pt modelId="{31623A13-183A-4D29-A5A9-D39972C8CC40}" type="pres">
      <dgm:prSet presAssocID="{8EA68C25-EEC9-4BB6-AB88-9F28A79CAC0B}" presName="parentLeftMargin" presStyleLbl="node1" presStyleIdx="0" presStyleCnt="4"/>
      <dgm:spPr/>
      <dgm:t>
        <a:bodyPr/>
        <a:lstStyle/>
        <a:p>
          <a:endParaRPr lang="es-ES"/>
        </a:p>
      </dgm:t>
    </dgm:pt>
    <dgm:pt modelId="{CBC2A63B-5D9C-41C6-AC2F-207DA6D54F72}" type="pres">
      <dgm:prSet presAssocID="{8EA68C25-EEC9-4BB6-AB88-9F28A79CAC0B}" presName="parentText" presStyleLbl="node1" presStyleIdx="1" presStyleCnt="4">
        <dgm:presLayoutVars>
          <dgm:chMax val="0"/>
          <dgm:bulletEnabled val="1"/>
        </dgm:presLayoutVars>
      </dgm:prSet>
      <dgm:spPr/>
      <dgm:t>
        <a:bodyPr/>
        <a:lstStyle/>
        <a:p>
          <a:endParaRPr lang="es-ES"/>
        </a:p>
      </dgm:t>
    </dgm:pt>
    <dgm:pt modelId="{1E394ECF-59D7-4B70-A725-0EEE719177D3}" type="pres">
      <dgm:prSet presAssocID="{8EA68C25-EEC9-4BB6-AB88-9F28A79CAC0B}" presName="negativeSpace" presStyleCnt="0"/>
      <dgm:spPr/>
    </dgm:pt>
    <dgm:pt modelId="{750D418A-5655-4753-9E34-E0BAFE6B32F2}" type="pres">
      <dgm:prSet presAssocID="{8EA68C25-EEC9-4BB6-AB88-9F28A79CAC0B}" presName="childText" presStyleLbl="conFgAcc1" presStyleIdx="1" presStyleCnt="4">
        <dgm:presLayoutVars>
          <dgm:bulletEnabled val="1"/>
        </dgm:presLayoutVars>
      </dgm:prSet>
      <dgm:spPr/>
    </dgm:pt>
    <dgm:pt modelId="{D75CE9AB-EDD5-4BCB-B23E-FE2D59D765F7}" type="pres">
      <dgm:prSet presAssocID="{4D24137D-A86D-4516-8D6B-5AC1EC251923}" presName="spaceBetweenRectangles" presStyleCnt="0"/>
      <dgm:spPr/>
    </dgm:pt>
    <dgm:pt modelId="{5663DA01-215F-48B7-A04B-2C43FF208D0D}" type="pres">
      <dgm:prSet presAssocID="{59F8AC10-0812-4896-AC68-56A8B8946A5B}" presName="parentLin" presStyleCnt="0"/>
      <dgm:spPr/>
    </dgm:pt>
    <dgm:pt modelId="{7A25550D-003A-461B-8040-9DD4B2CADA0A}" type="pres">
      <dgm:prSet presAssocID="{59F8AC10-0812-4896-AC68-56A8B8946A5B}" presName="parentLeftMargin" presStyleLbl="node1" presStyleIdx="1" presStyleCnt="4"/>
      <dgm:spPr/>
      <dgm:t>
        <a:bodyPr/>
        <a:lstStyle/>
        <a:p>
          <a:endParaRPr lang="es-EC"/>
        </a:p>
      </dgm:t>
    </dgm:pt>
    <dgm:pt modelId="{C37BAF7D-BE21-4E6D-A24F-C49F98BDA0F2}" type="pres">
      <dgm:prSet presAssocID="{59F8AC10-0812-4896-AC68-56A8B8946A5B}" presName="parentText" presStyleLbl="node1" presStyleIdx="2" presStyleCnt="4">
        <dgm:presLayoutVars>
          <dgm:chMax val="0"/>
          <dgm:bulletEnabled val="1"/>
        </dgm:presLayoutVars>
      </dgm:prSet>
      <dgm:spPr/>
      <dgm:t>
        <a:bodyPr/>
        <a:lstStyle/>
        <a:p>
          <a:endParaRPr lang="es-EC"/>
        </a:p>
      </dgm:t>
    </dgm:pt>
    <dgm:pt modelId="{634CA113-1D91-4605-A7C9-871C4F32E4D6}" type="pres">
      <dgm:prSet presAssocID="{59F8AC10-0812-4896-AC68-56A8B8946A5B}" presName="negativeSpace" presStyleCnt="0"/>
      <dgm:spPr/>
    </dgm:pt>
    <dgm:pt modelId="{2623E608-F024-4A16-9526-96D6CDF0C7EC}" type="pres">
      <dgm:prSet presAssocID="{59F8AC10-0812-4896-AC68-56A8B8946A5B}" presName="childText" presStyleLbl="conFgAcc1" presStyleIdx="2" presStyleCnt="4">
        <dgm:presLayoutVars>
          <dgm:bulletEnabled val="1"/>
        </dgm:presLayoutVars>
      </dgm:prSet>
      <dgm:spPr/>
    </dgm:pt>
    <dgm:pt modelId="{165E4FB6-BEE8-4EDD-B681-38AC37E1C532}" type="pres">
      <dgm:prSet presAssocID="{50140314-18AA-41FC-9065-C7109A3D9AF6}" presName="spaceBetweenRectangles" presStyleCnt="0"/>
      <dgm:spPr/>
    </dgm:pt>
    <dgm:pt modelId="{493FAB62-428D-433A-9360-BDBAF6FA2605}" type="pres">
      <dgm:prSet presAssocID="{0874F726-070E-4A6F-9996-2F3A3B4CE674}" presName="parentLin" presStyleCnt="0"/>
      <dgm:spPr/>
    </dgm:pt>
    <dgm:pt modelId="{0142AC99-D8F0-4AB9-B75A-4EB16C955B90}" type="pres">
      <dgm:prSet presAssocID="{0874F726-070E-4A6F-9996-2F3A3B4CE674}" presName="parentLeftMargin" presStyleLbl="node1" presStyleIdx="2" presStyleCnt="4"/>
      <dgm:spPr/>
      <dgm:t>
        <a:bodyPr/>
        <a:lstStyle/>
        <a:p>
          <a:endParaRPr lang="es-ES"/>
        </a:p>
      </dgm:t>
    </dgm:pt>
    <dgm:pt modelId="{9B0B104D-BCDB-40A4-A0DE-53DDD640DED6}" type="pres">
      <dgm:prSet presAssocID="{0874F726-070E-4A6F-9996-2F3A3B4CE674}" presName="parentText" presStyleLbl="node1" presStyleIdx="3" presStyleCnt="4">
        <dgm:presLayoutVars>
          <dgm:chMax val="0"/>
          <dgm:bulletEnabled val="1"/>
        </dgm:presLayoutVars>
      </dgm:prSet>
      <dgm:spPr/>
      <dgm:t>
        <a:bodyPr/>
        <a:lstStyle/>
        <a:p>
          <a:endParaRPr lang="es-ES"/>
        </a:p>
      </dgm:t>
    </dgm:pt>
    <dgm:pt modelId="{D63FC61C-71EC-4817-9CCD-63FA34C2949D}" type="pres">
      <dgm:prSet presAssocID="{0874F726-070E-4A6F-9996-2F3A3B4CE674}" presName="negativeSpace" presStyleCnt="0"/>
      <dgm:spPr/>
    </dgm:pt>
    <dgm:pt modelId="{076371E0-8253-4F71-9202-45DB1FD09665}" type="pres">
      <dgm:prSet presAssocID="{0874F726-070E-4A6F-9996-2F3A3B4CE674}" presName="childText" presStyleLbl="conFgAcc1" presStyleIdx="3" presStyleCnt="4">
        <dgm:presLayoutVars>
          <dgm:bulletEnabled val="1"/>
        </dgm:presLayoutVars>
      </dgm:prSet>
      <dgm:spPr/>
    </dgm:pt>
  </dgm:ptLst>
  <dgm:cxnLst>
    <dgm:cxn modelId="{4C17C7B9-E580-41C4-8C07-31CF358AB401}" type="presOf" srcId="{59F8AC10-0812-4896-AC68-56A8B8946A5B}" destId="{7A25550D-003A-461B-8040-9DD4B2CADA0A}" srcOrd="0" destOrd="0" presId="urn:microsoft.com/office/officeart/2005/8/layout/list1"/>
    <dgm:cxn modelId="{34E40EE0-C080-4110-8509-77CB92D74D5A}" srcId="{A55E468F-28DA-4854-8304-89EB19B5F0D0}" destId="{0874F726-070E-4A6F-9996-2F3A3B4CE674}" srcOrd="3" destOrd="0" parTransId="{9BF94556-482E-4287-9232-C24DDC203469}" sibTransId="{E70BA911-89B1-4698-A5B8-F07F1FCDE868}"/>
    <dgm:cxn modelId="{6595A2C5-A3D8-4A4E-ABF5-47BCA3B0211B}" type="presOf" srcId="{8EA68C25-EEC9-4BB6-AB88-9F28A79CAC0B}" destId="{31623A13-183A-4D29-A5A9-D39972C8CC40}" srcOrd="0" destOrd="0" presId="urn:microsoft.com/office/officeart/2005/8/layout/list1"/>
    <dgm:cxn modelId="{0803E88B-DFE0-458E-98C9-92E2F291BB5E}" type="presOf" srcId="{A55E468F-28DA-4854-8304-89EB19B5F0D0}" destId="{108AFA64-EBCF-4A6B-8602-456C4E203E98}" srcOrd="0" destOrd="0" presId="urn:microsoft.com/office/officeart/2005/8/layout/list1"/>
    <dgm:cxn modelId="{5AECF744-A977-4A5A-8EFD-1561A7D607F0}" type="presOf" srcId="{59F8AC10-0812-4896-AC68-56A8B8946A5B}" destId="{C37BAF7D-BE21-4E6D-A24F-C49F98BDA0F2}" srcOrd="1" destOrd="0" presId="urn:microsoft.com/office/officeart/2005/8/layout/list1"/>
    <dgm:cxn modelId="{3C73383E-DFBD-43E0-8A76-F00FDFE7E064}" type="presOf" srcId="{10F1F8C3-76FA-4420-9E3D-18A338A13638}" destId="{8ACA9A03-360B-445F-AEB4-1743FCE8BA36}" srcOrd="0" destOrd="0" presId="urn:microsoft.com/office/officeart/2005/8/layout/list1"/>
    <dgm:cxn modelId="{3D0522FD-13E7-460A-B9C4-CA9391AD7C6E}" type="presOf" srcId="{0874F726-070E-4A6F-9996-2F3A3B4CE674}" destId="{9B0B104D-BCDB-40A4-A0DE-53DDD640DED6}" srcOrd="1" destOrd="0" presId="urn:microsoft.com/office/officeart/2005/8/layout/list1"/>
    <dgm:cxn modelId="{4CBCF599-0FE0-4ACE-B4FF-7C674BB12E24}" srcId="{A55E468F-28DA-4854-8304-89EB19B5F0D0}" destId="{8EA68C25-EEC9-4BB6-AB88-9F28A79CAC0B}" srcOrd="1" destOrd="0" parTransId="{44493CD8-E3F1-4519-BF59-D4B02F9669B9}" sibTransId="{4D24137D-A86D-4516-8D6B-5AC1EC251923}"/>
    <dgm:cxn modelId="{F2A31BF4-B6CE-4B65-8DA3-F4AF05EF908F}" type="presOf" srcId="{8EA68C25-EEC9-4BB6-AB88-9F28A79CAC0B}" destId="{CBC2A63B-5D9C-41C6-AC2F-207DA6D54F72}" srcOrd="1" destOrd="0" presId="urn:microsoft.com/office/officeart/2005/8/layout/list1"/>
    <dgm:cxn modelId="{FA6C4031-7E70-486F-8980-93C50A68B364}" srcId="{A55E468F-28DA-4854-8304-89EB19B5F0D0}" destId="{59F8AC10-0812-4896-AC68-56A8B8946A5B}" srcOrd="2" destOrd="0" parTransId="{27444777-D8AE-439F-86C7-6D6C3A96A76B}" sibTransId="{50140314-18AA-41FC-9065-C7109A3D9AF6}"/>
    <dgm:cxn modelId="{154B3FC6-5D13-4E1E-8C2A-CD82D2465D1C}" srcId="{A55E468F-28DA-4854-8304-89EB19B5F0D0}" destId="{10F1F8C3-76FA-4420-9E3D-18A338A13638}" srcOrd="0" destOrd="0" parTransId="{646E140B-2700-46EF-BDC9-427298838D1C}" sibTransId="{DB61DE63-A4C1-486F-A576-B1CA461F94CA}"/>
    <dgm:cxn modelId="{365A4B56-6BAE-49C8-A960-8F9E63CF594F}" type="presOf" srcId="{10F1F8C3-76FA-4420-9E3D-18A338A13638}" destId="{191BE4A6-1093-4586-B26A-88BC0DBF1DC3}" srcOrd="1" destOrd="0" presId="urn:microsoft.com/office/officeart/2005/8/layout/list1"/>
    <dgm:cxn modelId="{29AD1265-CE41-438E-9AF3-CFC1071EB4F0}" type="presOf" srcId="{0874F726-070E-4A6F-9996-2F3A3B4CE674}" destId="{0142AC99-D8F0-4AB9-B75A-4EB16C955B90}" srcOrd="0" destOrd="0" presId="urn:microsoft.com/office/officeart/2005/8/layout/list1"/>
    <dgm:cxn modelId="{300904D6-9653-4195-AAAC-BA684A45A00A}" type="presParOf" srcId="{108AFA64-EBCF-4A6B-8602-456C4E203E98}" destId="{0E5EF868-1659-4323-BDB3-A8A7DED7ADC0}" srcOrd="0" destOrd="0" presId="urn:microsoft.com/office/officeart/2005/8/layout/list1"/>
    <dgm:cxn modelId="{EC6D4341-06D5-4BD7-AD1F-69D954F7CDA6}" type="presParOf" srcId="{0E5EF868-1659-4323-BDB3-A8A7DED7ADC0}" destId="{8ACA9A03-360B-445F-AEB4-1743FCE8BA36}" srcOrd="0" destOrd="0" presId="urn:microsoft.com/office/officeart/2005/8/layout/list1"/>
    <dgm:cxn modelId="{24B0CC2E-9F76-4F1E-A0FC-43374BD68BE7}" type="presParOf" srcId="{0E5EF868-1659-4323-BDB3-A8A7DED7ADC0}" destId="{191BE4A6-1093-4586-B26A-88BC0DBF1DC3}" srcOrd="1" destOrd="0" presId="urn:microsoft.com/office/officeart/2005/8/layout/list1"/>
    <dgm:cxn modelId="{C7FA8E86-72C0-4295-B71F-DD2F7E475B3E}" type="presParOf" srcId="{108AFA64-EBCF-4A6B-8602-456C4E203E98}" destId="{C4AF3BAC-566D-4A19-A7F6-6D6F9C83D5E8}" srcOrd="1" destOrd="0" presId="urn:microsoft.com/office/officeart/2005/8/layout/list1"/>
    <dgm:cxn modelId="{D3BBA319-C9F9-4992-87B0-9D491E07AF95}" type="presParOf" srcId="{108AFA64-EBCF-4A6B-8602-456C4E203E98}" destId="{9B6B910D-1CFB-4B40-BD03-7FA1639E7274}" srcOrd="2" destOrd="0" presId="urn:microsoft.com/office/officeart/2005/8/layout/list1"/>
    <dgm:cxn modelId="{6D269F7C-E89D-42C9-B12C-D8D89A68225B}" type="presParOf" srcId="{108AFA64-EBCF-4A6B-8602-456C4E203E98}" destId="{7FF5C687-B1FB-4BC1-96F5-B9C14A2ED3E3}" srcOrd="3" destOrd="0" presId="urn:microsoft.com/office/officeart/2005/8/layout/list1"/>
    <dgm:cxn modelId="{9B96F1B5-AEB8-4DB4-B9ED-6FF001F93AFE}" type="presParOf" srcId="{108AFA64-EBCF-4A6B-8602-456C4E203E98}" destId="{71A7B3A6-347A-41CF-B05F-E4647104DF82}" srcOrd="4" destOrd="0" presId="urn:microsoft.com/office/officeart/2005/8/layout/list1"/>
    <dgm:cxn modelId="{C3C662E8-8E98-461D-BC20-0747E092877B}" type="presParOf" srcId="{71A7B3A6-347A-41CF-B05F-E4647104DF82}" destId="{31623A13-183A-4D29-A5A9-D39972C8CC40}" srcOrd="0" destOrd="0" presId="urn:microsoft.com/office/officeart/2005/8/layout/list1"/>
    <dgm:cxn modelId="{CE0FD762-EB35-4068-BDF0-A973B0581BC8}" type="presParOf" srcId="{71A7B3A6-347A-41CF-B05F-E4647104DF82}" destId="{CBC2A63B-5D9C-41C6-AC2F-207DA6D54F72}" srcOrd="1" destOrd="0" presId="urn:microsoft.com/office/officeart/2005/8/layout/list1"/>
    <dgm:cxn modelId="{F2E24DF5-3E19-4114-A2AD-223299FF29A1}" type="presParOf" srcId="{108AFA64-EBCF-4A6B-8602-456C4E203E98}" destId="{1E394ECF-59D7-4B70-A725-0EEE719177D3}" srcOrd="5" destOrd="0" presId="urn:microsoft.com/office/officeart/2005/8/layout/list1"/>
    <dgm:cxn modelId="{15899B15-186F-438D-8DE1-28D81D7D00A8}" type="presParOf" srcId="{108AFA64-EBCF-4A6B-8602-456C4E203E98}" destId="{750D418A-5655-4753-9E34-E0BAFE6B32F2}" srcOrd="6" destOrd="0" presId="urn:microsoft.com/office/officeart/2005/8/layout/list1"/>
    <dgm:cxn modelId="{DBF90045-1B69-4FDC-9F40-0EF97AEA54BF}" type="presParOf" srcId="{108AFA64-EBCF-4A6B-8602-456C4E203E98}" destId="{D75CE9AB-EDD5-4BCB-B23E-FE2D59D765F7}" srcOrd="7" destOrd="0" presId="urn:microsoft.com/office/officeart/2005/8/layout/list1"/>
    <dgm:cxn modelId="{AE04ACA1-BB9E-49F6-8B6D-F1E2BA84E7B7}" type="presParOf" srcId="{108AFA64-EBCF-4A6B-8602-456C4E203E98}" destId="{5663DA01-215F-48B7-A04B-2C43FF208D0D}" srcOrd="8" destOrd="0" presId="urn:microsoft.com/office/officeart/2005/8/layout/list1"/>
    <dgm:cxn modelId="{35B51710-9C0E-4839-9BF7-BC317C3136E5}" type="presParOf" srcId="{5663DA01-215F-48B7-A04B-2C43FF208D0D}" destId="{7A25550D-003A-461B-8040-9DD4B2CADA0A}" srcOrd="0" destOrd="0" presId="urn:microsoft.com/office/officeart/2005/8/layout/list1"/>
    <dgm:cxn modelId="{573946D0-9B16-4B2A-B715-1792E9F44DDB}" type="presParOf" srcId="{5663DA01-215F-48B7-A04B-2C43FF208D0D}" destId="{C37BAF7D-BE21-4E6D-A24F-C49F98BDA0F2}" srcOrd="1" destOrd="0" presId="urn:microsoft.com/office/officeart/2005/8/layout/list1"/>
    <dgm:cxn modelId="{BA7F9FAC-E2B8-43AE-841E-BA4F2EBC362B}" type="presParOf" srcId="{108AFA64-EBCF-4A6B-8602-456C4E203E98}" destId="{634CA113-1D91-4605-A7C9-871C4F32E4D6}" srcOrd="9" destOrd="0" presId="urn:microsoft.com/office/officeart/2005/8/layout/list1"/>
    <dgm:cxn modelId="{3DD90D73-BC27-4386-B4B7-9BECAC0FBF64}" type="presParOf" srcId="{108AFA64-EBCF-4A6B-8602-456C4E203E98}" destId="{2623E608-F024-4A16-9526-96D6CDF0C7EC}" srcOrd="10" destOrd="0" presId="urn:microsoft.com/office/officeart/2005/8/layout/list1"/>
    <dgm:cxn modelId="{9CE0974E-3D8B-47B3-A80E-19BFDE28AAE5}" type="presParOf" srcId="{108AFA64-EBCF-4A6B-8602-456C4E203E98}" destId="{165E4FB6-BEE8-4EDD-B681-38AC37E1C532}" srcOrd="11" destOrd="0" presId="urn:microsoft.com/office/officeart/2005/8/layout/list1"/>
    <dgm:cxn modelId="{384A06F0-CCFD-46E5-BC93-628730D539F0}" type="presParOf" srcId="{108AFA64-EBCF-4A6B-8602-456C4E203E98}" destId="{493FAB62-428D-433A-9360-BDBAF6FA2605}" srcOrd="12" destOrd="0" presId="urn:microsoft.com/office/officeart/2005/8/layout/list1"/>
    <dgm:cxn modelId="{14246FED-EC95-43B0-9A6E-A1E112328C78}" type="presParOf" srcId="{493FAB62-428D-433A-9360-BDBAF6FA2605}" destId="{0142AC99-D8F0-4AB9-B75A-4EB16C955B90}" srcOrd="0" destOrd="0" presId="urn:microsoft.com/office/officeart/2005/8/layout/list1"/>
    <dgm:cxn modelId="{A2F49849-260C-4885-BB00-EE93A993DB75}" type="presParOf" srcId="{493FAB62-428D-433A-9360-BDBAF6FA2605}" destId="{9B0B104D-BCDB-40A4-A0DE-53DDD640DED6}" srcOrd="1" destOrd="0" presId="urn:microsoft.com/office/officeart/2005/8/layout/list1"/>
    <dgm:cxn modelId="{6E5D3425-3AAE-47B1-9364-A1F8F8C136FA}" type="presParOf" srcId="{108AFA64-EBCF-4A6B-8602-456C4E203E98}" destId="{D63FC61C-71EC-4817-9CCD-63FA34C2949D}" srcOrd="13" destOrd="0" presId="urn:microsoft.com/office/officeart/2005/8/layout/list1"/>
    <dgm:cxn modelId="{BD4C3375-C70A-4F13-B847-3E75105C3DD8}" type="presParOf" srcId="{108AFA64-EBCF-4A6B-8602-456C4E203E98}" destId="{076371E0-8253-4F71-9202-45DB1FD096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711E4C-1348-4382-9A93-BAE63730C54A}"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EC"/>
        </a:p>
      </dgm:t>
    </dgm:pt>
    <dgm:pt modelId="{DC6624ED-437C-4E50-B7E4-51109FBDE7C0}">
      <dgm:prSet phldrT="[Texto]" custT="1"/>
      <dgm:spPr>
        <a:solidFill>
          <a:schemeClr val="tx2"/>
        </a:solidFill>
      </dgm:spPr>
      <dgm:t>
        <a:bodyPr/>
        <a:lstStyle/>
        <a:p>
          <a:r>
            <a:rPr lang="es-EC" sz="2000" b="0" dirty="0" smtClean="0">
              <a:solidFill>
                <a:schemeClr val="bg1"/>
              </a:solidFill>
            </a:rPr>
            <a:t>“</a:t>
          </a:r>
          <a:r>
            <a:rPr lang="es-ES" sz="2000" b="0" dirty="0" smtClean="0">
              <a:solidFill>
                <a:schemeClr val="bg1"/>
              </a:solidFill>
            </a:rPr>
            <a:t>La efectividad en la devolución del Impuesto a la Renta se eleva por la implementación de una herramienta tecnológica</a:t>
          </a:r>
          <a:r>
            <a:rPr lang="es-EC" sz="2000" b="0" dirty="0" smtClean="0">
              <a:solidFill>
                <a:schemeClr val="bg1"/>
              </a:solidFill>
            </a:rPr>
            <a:t>”</a:t>
          </a:r>
          <a:endParaRPr lang="es-EC" sz="2000" b="0" dirty="0">
            <a:solidFill>
              <a:schemeClr val="bg1"/>
            </a:solidFill>
          </a:endParaRPr>
        </a:p>
      </dgm:t>
    </dgm:pt>
    <dgm:pt modelId="{F4657011-62C8-4DCB-A09A-5FA835A36622}" type="parTrans" cxnId="{E85B90F8-F634-4389-B673-14A11CEBA64F}">
      <dgm:prSet/>
      <dgm:spPr/>
      <dgm:t>
        <a:bodyPr/>
        <a:lstStyle/>
        <a:p>
          <a:endParaRPr lang="es-EC"/>
        </a:p>
      </dgm:t>
    </dgm:pt>
    <dgm:pt modelId="{ED36AF03-D24E-4F3C-8147-B7A2C40F8164}" type="sibTrans" cxnId="{E85B90F8-F634-4389-B673-14A11CEBA64F}">
      <dgm:prSet/>
      <dgm:spPr/>
      <dgm:t>
        <a:bodyPr/>
        <a:lstStyle/>
        <a:p>
          <a:endParaRPr lang="es-EC"/>
        </a:p>
      </dgm:t>
    </dgm:pt>
    <dgm:pt modelId="{265098DB-2B31-4697-BD74-959D9890BF79}">
      <dgm:prSet phldrT="[Texto]" custT="1"/>
      <dgm:spPr>
        <a:solidFill>
          <a:schemeClr val="tx2"/>
        </a:solidFill>
      </dgm:spPr>
      <dgm:t>
        <a:bodyPr/>
        <a:lstStyle/>
        <a:p>
          <a:r>
            <a:rPr lang="es-EC" sz="2000" dirty="0" smtClean="0">
              <a:solidFill>
                <a:schemeClr val="bg1"/>
              </a:solidFill>
            </a:rPr>
            <a:t>“El incremento de la demanda de devolución de Impuesto a la Renta se genera por las solicitudes de las personas naturales en relación de dependencia”</a:t>
          </a:r>
          <a:endParaRPr lang="es-EC" sz="2000" dirty="0">
            <a:solidFill>
              <a:schemeClr val="bg1"/>
            </a:solidFill>
          </a:endParaRPr>
        </a:p>
      </dgm:t>
    </dgm:pt>
    <dgm:pt modelId="{01CE799A-2917-4A2A-8B6A-4B47E47936EE}" type="parTrans" cxnId="{B191CF8D-2263-418B-AB04-665B1A3A0584}">
      <dgm:prSet/>
      <dgm:spPr/>
      <dgm:t>
        <a:bodyPr/>
        <a:lstStyle/>
        <a:p>
          <a:endParaRPr lang="es-EC"/>
        </a:p>
      </dgm:t>
    </dgm:pt>
    <dgm:pt modelId="{5016D0B3-C0E9-4271-A7C4-1F063AC4A8A4}" type="sibTrans" cxnId="{B191CF8D-2263-418B-AB04-665B1A3A0584}">
      <dgm:prSet/>
      <dgm:spPr/>
      <dgm:t>
        <a:bodyPr/>
        <a:lstStyle/>
        <a:p>
          <a:endParaRPr lang="es-EC"/>
        </a:p>
      </dgm:t>
    </dgm:pt>
    <dgm:pt modelId="{28C90E79-75B8-44CC-9DA9-1B7D4E41A61E}" type="pres">
      <dgm:prSet presAssocID="{86711E4C-1348-4382-9A93-BAE63730C54A}" presName="Name0" presStyleCnt="0">
        <dgm:presLayoutVars>
          <dgm:dir/>
          <dgm:resizeHandles/>
        </dgm:presLayoutVars>
      </dgm:prSet>
      <dgm:spPr/>
      <dgm:t>
        <a:bodyPr/>
        <a:lstStyle/>
        <a:p>
          <a:endParaRPr lang="es-EC"/>
        </a:p>
      </dgm:t>
    </dgm:pt>
    <dgm:pt modelId="{ABAAB70E-67F2-4390-A372-FCFED41CCD85}" type="pres">
      <dgm:prSet presAssocID="{DC6624ED-437C-4E50-B7E4-51109FBDE7C0}" presName="composite" presStyleCnt="0"/>
      <dgm:spPr/>
    </dgm:pt>
    <dgm:pt modelId="{A23FEC2D-E4D2-4EC8-AEF7-649ACFA1688D}" type="pres">
      <dgm:prSet presAssocID="{DC6624ED-437C-4E50-B7E4-51109FBDE7C0}" presName="rect1" presStyleLbl="bgImgPlace1" presStyleIdx="0" presStyleCnt="2" custScaleY="193478"/>
      <dgm:spPr>
        <a:blipFill rotWithShape="1">
          <a:blip xmlns:r="http://schemas.openxmlformats.org/officeDocument/2006/relationships" r:embed="rId1"/>
          <a:stretch>
            <a:fillRect/>
          </a:stretch>
        </a:blipFill>
      </dgm:spPr>
      <dgm:t>
        <a:bodyPr/>
        <a:lstStyle/>
        <a:p>
          <a:endParaRPr lang="es-EC"/>
        </a:p>
      </dgm:t>
    </dgm:pt>
    <dgm:pt modelId="{E870487F-27EF-4D36-B726-0547732AA382}" type="pres">
      <dgm:prSet presAssocID="{DC6624ED-437C-4E50-B7E4-51109FBDE7C0}" presName="rect2" presStyleLbl="node1" presStyleIdx="0" presStyleCnt="2" custScaleX="137835" custScaleY="288293">
        <dgm:presLayoutVars>
          <dgm:bulletEnabled val="1"/>
        </dgm:presLayoutVars>
      </dgm:prSet>
      <dgm:spPr/>
      <dgm:t>
        <a:bodyPr/>
        <a:lstStyle/>
        <a:p>
          <a:endParaRPr lang="es-EC"/>
        </a:p>
      </dgm:t>
    </dgm:pt>
    <dgm:pt modelId="{ADDFF8D3-0373-422F-A663-CDEFB0293E6E}" type="pres">
      <dgm:prSet presAssocID="{ED36AF03-D24E-4F3C-8147-B7A2C40F8164}" presName="sibTrans" presStyleCnt="0"/>
      <dgm:spPr/>
    </dgm:pt>
    <dgm:pt modelId="{0247BD3B-D6A8-4A0F-969A-4857F7C8A350}" type="pres">
      <dgm:prSet presAssocID="{265098DB-2B31-4697-BD74-959D9890BF79}" presName="composite" presStyleCnt="0"/>
      <dgm:spPr/>
    </dgm:pt>
    <dgm:pt modelId="{23DF1816-2A42-4C97-A762-7C46091D7E5A}" type="pres">
      <dgm:prSet presAssocID="{265098DB-2B31-4697-BD74-959D9890BF79}" presName="rect1" presStyleLbl="bgImgPlace1" presStyleIdx="1" presStyleCnt="2" custScaleY="193854"/>
      <dgm:spPr>
        <a:blipFill rotWithShape="1">
          <a:blip xmlns:r="http://schemas.openxmlformats.org/officeDocument/2006/relationships" r:embed="rId2"/>
          <a:stretch>
            <a:fillRect/>
          </a:stretch>
        </a:blipFill>
      </dgm:spPr>
      <dgm:t>
        <a:bodyPr/>
        <a:lstStyle/>
        <a:p>
          <a:endParaRPr lang="es-EC"/>
        </a:p>
      </dgm:t>
    </dgm:pt>
    <dgm:pt modelId="{B2A07507-8E91-4548-BF0F-38DA9A491943}" type="pres">
      <dgm:prSet presAssocID="{265098DB-2B31-4697-BD74-959D9890BF79}" presName="rect2" presStyleLbl="node1" presStyleIdx="1" presStyleCnt="2" custScaleX="143033" custScaleY="279314">
        <dgm:presLayoutVars>
          <dgm:bulletEnabled val="1"/>
        </dgm:presLayoutVars>
      </dgm:prSet>
      <dgm:spPr/>
      <dgm:t>
        <a:bodyPr/>
        <a:lstStyle/>
        <a:p>
          <a:endParaRPr lang="es-EC"/>
        </a:p>
      </dgm:t>
    </dgm:pt>
  </dgm:ptLst>
  <dgm:cxnLst>
    <dgm:cxn modelId="{131DFBB8-8038-4160-9969-89E542B8075F}" type="presOf" srcId="{DC6624ED-437C-4E50-B7E4-51109FBDE7C0}" destId="{E870487F-27EF-4D36-B726-0547732AA382}" srcOrd="0" destOrd="0" presId="urn:microsoft.com/office/officeart/2008/layout/BendingPictureBlocks"/>
    <dgm:cxn modelId="{E85B90F8-F634-4389-B673-14A11CEBA64F}" srcId="{86711E4C-1348-4382-9A93-BAE63730C54A}" destId="{DC6624ED-437C-4E50-B7E4-51109FBDE7C0}" srcOrd="0" destOrd="0" parTransId="{F4657011-62C8-4DCB-A09A-5FA835A36622}" sibTransId="{ED36AF03-D24E-4F3C-8147-B7A2C40F8164}"/>
    <dgm:cxn modelId="{B191CF8D-2263-418B-AB04-665B1A3A0584}" srcId="{86711E4C-1348-4382-9A93-BAE63730C54A}" destId="{265098DB-2B31-4697-BD74-959D9890BF79}" srcOrd="1" destOrd="0" parTransId="{01CE799A-2917-4A2A-8B6A-4B47E47936EE}" sibTransId="{5016D0B3-C0E9-4271-A7C4-1F063AC4A8A4}"/>
    <dgm:cxn modelId="{AA4E6B26-DFC4-4503-93FF-DC5171613A56}" type="presOf" srcId="{265098DB-2B31-4697-BD74-959D9890BF79}" destId="{B2A07507-8E91-4548-BF0F-38DA9A491943}" srcOrd="0" destOrd="0" presId="urn:microsoft.com/office/officeart/2008/layout/BendingPictureBlocks"/>
    <dgm:cxn modelId="{61DF2072-333B-4C4C-A231-8DBF84FBC9D1}" type="presOf" srcId="{86711E4C-1348-4382-9A93-BAE63730C54A}" destId="{28C90E79-75B8-44CC-9DA9-1B7D4E41A61E}" srcOrd="0" destOrd="0" presId="urn:microsoft.com/office/officeart/2008/layout/BendingPictureBlocks"/>
    <dgm:cxn modelId="{49F97269-C0B0-4E17-964B-FF0BBF10F23A}" type="presParOf" srcId="{28C90E79-75B8-44CC-9DA9-1B7D4E41A61E}" destId="{ABAAB70E-67F2-4390-A372-FCFED41CCD85}" srcOrd="0" destOrd="0" presId="urn:microsoft.com/office/officeart/2008/layout/BendingPictureBlocks"/>
    <dgm:cxn modelId="{2F9C1362-118B-422B-9DBE-6725EE8F21C3}" type="presParOf" srcId="{ABAAB70E-67F2-4390-A372-FCFED41CCD85}" destId="{A23FEC2D-E4D2-4EC8-AEF7-649ACFA1688D}" srcOrd="0" destOrd="0" presId="urn:microsoft.com/office/officeart/2008/layout/BendingPictureBlocks"/>
    <dgm:cxn modelId="{14DD0CB6-1055-4BF0-9057-85033A60B786}" type="presParOf" srcId="{ABAAB70E-67F2-4390-A372-FCFED41CCD85}" destId="{E870487F-27EF-4D36-B726-0547732AA382}" srcOrd="1" destOrd="0" presId="urn:microsoft.com/office/officeart/2008/layout/BendingPictureBlocks"/>
    <dgm:cxn modelId="{C62F1B7D-A650-46EF-80B4-8D11D27B093D}" type="presParOf" srcId="{28C90E79-75B8-44CC-9DA9-1B7D4E41A61E}" destId="{ADDFF8D3-0373-422F-A663-CDEFB0293E6E}" srcOrd="1" destOrd="0" presId="urn:microsoft.com/office/officeart/2008/layout/BendingPictureBlocks"/>
    <dgm:cxn modelId="{99207C60-B46C-4241-A644-2598DD83B02E}" type="presParOf" srcId="{28C90E79-75B8-44CC-9DA9-1B7D4E41A61E}" destId="{0247BD3B-D6A8-4A0F-969A-4857F7C8A350}" srcOrd="2" destOrd="0" presId="urn:microsoft.com/office/officeart/2008/layout/BendingPictureBlocks"/>
    <dgm:cxn modelId="{FC82A607-C340-4349-9099-DD895188DB92}" type="presParOf" srcId="{0247BD3B-D6A8-4A0F-969A-4857F7C8A350}" destId="{23DF1816-2A42-4C97-A762-7C46091D7E5A}" srcOrd="0" destOrd="0" presId="urn:microsoft.com/office/officeart/2008/layout/BendingPictureBlocks"/>
    <dgm:cxn modelId="{55D84AC9-6482-409B-B3AC-AEF1FEDC514B}" type="presParOf" srcId="{0247BD3B-D6A8-4A0F-969A-4857F7C8A350}" destId="{B2A07507-8E91-4548-BF0F-38DA9A491943}"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3221A5-66A7-465D-B1A7-468D09E810B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6BF13311-4689-4431-ADFD-D0AC90992CD7}">
      <dgm:prSet phldrT="[Texto]" custT="1"/>
      <dgm:spPr>
        <a:solidFill>
          <a:schemeClr val="tx2"/>
        </a:solidFill>
      </dgm:spPr>
      <dgm:t>
        <a:bodyPr/>
        <a:lstStyle/>
        <a:p>
          <a:r>
            <a:rPr lang="es-EC" sz="2400" b="1" dirty="0" smtClean="0">
              <a:solidFill>
                <a:schemeClr val="bg1"/>
              </a:solidFill>
            </a:rPr>
            <a:t>ALCANCE</a:t>
          </a:r>
          <a:endParaRPr lang="es-EC" sz="2400" b="1" dirty="0">
            <a:solidFill>
              <a:schemeClr val="bg1"/>
            </a:solidFill>
          </a:endParaRPr>
        </a:p>
      </dgm:t>
    </dgm:pt>
    <dgm:pt modelId="{4F98ED44-3F94-4C2F-872E-94FB3087073D}" type="parTrans" cxnId="{98C0118E-BE15-4F5D-9216-F9A40DB78F9D}">
      <dgm:prSet/>
      <dgm:spPr/>
      <dgm:t>
        <a:bodyPr/>
        <a:lstStyle/>
        <a:p>
          <a:endParaRPr lang="es-EC"/>
        </a:p>
      </dgm:t>
    </dgm:pt>
    <dgm:pt modelId="{A23472C3-C9FF-4D42-9E29-224F05C54064}" type="sibTrans" cxnId="{98C0118E-BE15-4F5D-9216-F9A40DB78F9D}">
      <dgm:prSet/>
      <dgm:spPr/>
      <dgm:t>
        <a:bodyPr/>
        <a:lstStyle/>
        <a:p>
          <a:endParaRPr lang="es-EC"/>
        </a:p>
      </dgm:t>
    </dgm:pt>
    <dgm:pt modelId="{DB1BF304-AD6B-47C9-911F-2A688510F67F}">
      <dgm:prSet phldrT="[Texto]"/>
      <dgm:spPr/>
      <dgm:t>
        <a:bodyPr/>
        <a:lstStyle/>
        <a:p>
          <a:r>
            <a:rPr lang="es-EC" dirty="0" smtClean="0"/>
            <a:t>Personas Naturales en Relación de dependencia</a:t>
          </a:r>
          <a:endParaRPr lang="es-EC" dirty="0"/>
        </a:p>
      </dgm:t>
    </dgm:pt>
    <dgm:pt modelId="{220042C3-DCF6-48BF-AB5A-8816BDB28099}" type="parTrans" cxnId="{A55DC2B6-64BE-4F5C-A8B8-EC97F812A24E}">
      <dgm:prSet/>
      <dgm:spPr/>
      <dgm:t>
        <a:bodyPr/>
        <a:lstStyle/>
        <a:p>
          <a:endParaRPr lang="es-EC"/>
        </a:p>
      </dgm:t>
    </dgm:pt>
    <dgm:pt modelId="{785B9C43-7EDF-4310-B2BA-C48199FD3432}" type="sibTrans" cxnId="{A55DC2B6-64BE-4F5C-A8B8-EC97F812A24E}">
      <dgm:prSet/>
      <dgm:spPr/>
      <dgm:t>
        <a:bodyPr/>
        <a:lstStyle/>
        <a:p>
          <a:endParaRPr lang="es-EC"/>
        </a:p>
      </dgm:t>
    </dgm:pt>
    <dgm:pt modelId="{31051E13-68F2-49F3-9175-44454418309F}">
      <dgm:prSet phldrT="[Texto]"/>
      <dgm:spPr>
        <a:solidFill>
          <a:schemeClr val="bg1">
            <a:lumMod val="75000"/>
            <a:lumOff val="25000"/>
          </a:schemeClr>
        </a:solidFill>
      </dgm:spPr>
      <dgm:t>
        <a:bodyPr/>
        <a:lstStyle/>
        <a:p>
          <a:r>
            <a:rPr lang="es-ES" dirty="0" smtClean="0">
              <a:solidFill>
                <a:schemeClr val="tx1"/>
              </a:solidFill>
            </a:rPr>
            <a:t>Análisis comparativo de los años fiscales del 2008 al 2012</a:t>
          </a:r>
          <a:endParaRPr lang="es-EC" dirty="0">
            <a:solidFill>
              <a:schemeClr val="tx1"/>
            </a:solidFill>
          </a:endParaRPr>
        </a:p>
      </dgm:t>
    </dgm:pt>
    <dgm:pt modelId="{D60238ED-EEFE-432B-B999-7EFB83C84A77}" type="parTrans" cxnId="{CB90538D-4151-4DCC-BF87-67C4C49407C0}">
      <dgm:prSet/>
      <dgm:spPr/>
      <dgm:t>
        <a:bodyPr/>
        <a:lstStyle/>
        <a:p>
          <a:endParaRPr lang="es-EC"/>
        </a:p>
      </dgm:t>
    </dgm:pt>
    <dgm:pt modelId="{D799043B-C47F-4D14-A760-CEDC713445E2}" type="sibTrans" cxnId="{CB90538D-4151-4DCC-BF87-67C4C49407C0}">
      <dgm:prSet/>
      <dgm:spPr/>
      <dgm:t>
        <a:bodyPr/>
        <a:lstStyle/>
        <a:p>
          <a:endParaRPr lang="es-EC"/>
        </a:p>
      </dgm:t>
    </dgm:pt>
    <dgm:pt modelId="{271E92E8-AE90-4635-B705-15CEEB02809F}">
      <dgm:prSet phldrT="[Texto]"/>
      <dgm:spPr/>
      <dgm:t>
        <a:bodyPr/>
        <a:lstStyle/>
        <a:p>
          <a:r>
            <a:rPr lang="es-ES" dirty="0" smtClean="0"/>
            <a:t>Diferenciación de la devolución con y sin la herramienta tecnológica</a:t>
          </a:r>
          <a:endParaRPr lang="es-EC" dirty="0"/>
        </a:p>
      </dgm:t>
    </dgm:pt>
    <dgm:pt modelId="{02034CBA-7623-43E6-A7EA-7A5399127107}" type="parTrans" cxnId="{DD568411-0F43-4F6D-A2F5-873320CA9CB0}">
      <dgm:prSet/>
      <dgm:spPr/>
      <dgm:t>
        <a:bodyPr/>
        <a:lstStyle/>
        <a:p>
          <a:endParaRPr lang="es-EC"/>
        </a:p>
      </dgm:t>
    </dgm:pt>
    <dgm:pt modelId="{CA3969BE-4531-4F63-8C58-C976F91A958E}" type="sibTrans" cxnId="{DD568411-0F43-4F6D-A2F5-873320CA9CB0}">
      <dgm:prSet/>
      <dgm:spPr/>
      <dgm:t>
        <a:bodyPr/>
        <a:lstStyle/>
        <a:p>
          <a:endParaRPr lang="es-EC"/>
        </a:p>
      </dgm:t>
    </dgm:pt>
    <dgm:pt modelId="{7F1A4098-577C-43B4-9102-128086ED6B61}" type="pres">
      <dgm:prSet presAssocID="{683221A5-66A7-465D-B1A7-468D09E810BB}" presName="list" presStyleCnt="0">
        <dgm:presLayoutVars>
          <dgm:dir/>
          <dgm:animLvl val="lvl"/>
        </dgm:presLayoutVars>
      </dgm:prSet>
      <dgm:spPr/>
      <dgm:t>
        <a:bodyPr/>
        <a:lstStyle/>
        <a:p>
          <a:endParaRPr lang="es-EC"/>
        </a:p>
      </dgm:t>
    </dgm:pt>
    <dgm:pt modelId="{839CF793-98B5-40BE-95CA-9B1A6E67EC4D}" type="pres">
      <dgm:prSet presAssocID="{6BF13311-4689-4431-ADFD-D0AC90992CD7}" presName="posSpace" presStyleCnt="0"/>
      <dgm:spPr/>
    </dgm:pt>
    <dgm:pt modelId="{DCB0D3F0-F66D-4B56-867C-59647D3BD573}" type="pres">
      <dgm:prSet presAssocID="{6BF13311-4689-4431-ADFD-D0AC90992CD7}" presName="vertFlow" presStyleCnt="0"/>
      <dgm:spPr/>
    </dgm:pt>
    <dgm:pt modelId="{CC47F03C-F220-436E-9AA4-FCA09616861B}" type="pres">
      <dgm:prSet presAssocID="{6BF13311-4689-4431-ADFD-D0AC90992CD7}" presName="topSpace" presStyleCnt="0"/>
      <dgm:spPr/>
    </dgm:pt>
    <dgm:pt modelId="{0DD34776-FDF4-4C6A-B004-36C77E9FF263}" type="pres">
      <dgm:prSet presAssocID="{6BF13311-4689-4431-ADFD-D0AC90992CD7}" presName="firstComp" presStyleCnt="0"/>
      <dgm:spPr/>
    </dgm:pt>
    <dgm:pt modelId="{E08F9E57-2256-4A35-A953-DC55514D340F}" type="pres">
      <dgm:prSet presAssocID="{6BF13311-4689-4431-ADFD-D0AC90992CD7}" presName="firstChild" presStyleLbl="bgAccFollowNode1" presStyleIdx="0" presStyleCnt="3" custScaleX="134881"/>
      <dgm:spPr/>
      <dgm:t>
        <a:bodyPr/>
        <a:lstStyle/>
        <a:p>
          <a:endParaRPr lang="es-EC"/>
        </a:p>
      </dgm:t>
    </dgm:pt>
    <dgm:pt modelId="{79786470-3C98-4379-B02A-82FC6BB997BF}" type="pres">
      <dgm:prSet presAssocID="{6BF13311-4689-4431-ADFD-D0AC90992CD7}" presName="firstChildTx" presStyleLbl="bgAccFollowNode1" presStyleIdx="0" presStyleCnt="3">
        <dgm:presLayoutVars>
          <dgm:bulletEnabled val="1"/>
        </dgm:presLayoutVars>
      </dgm:prSet>
      <dgm:spPr/>
      <dgm:t>
        <a:bodyPr/>
        <a:lstStyle/>
        <a:p>
          <a:endParaRPr lang="es-EC"/>
        </a:p>
      </dgm:t>
    </dgm:pt>
    <dgm:pt modelId="{52DBF698-BE35-4A1A-B2B2-87789C0D44DC}" type="pres">
      <dgm:prSet presAssocID="{31051E13-68F2-49F3-9175-44454418309F}" presName="comp" presStyleCnt="0"/>
      <dgm:spPr/>
    </dgm:pt>
    <dgm:pt modelId="{D793D3CB-8D84-4AC9-9E1D-FA4D5B1EFDAF}" type="pres">
      <dgm:prSet presAssocID="{31051E13-68F2-49F3-9175-44454418309F}" presName="child" presStyleLbl="bgAccFollowNode1" presStyleIdx="1" presStyleCnt="3" custScaleX="133881"/>
      <dgm:spPr/>
      <dgm:t>
        <a:bodyPr/>
        <a:lstStyle/>
        <a:p>
          <a:endParaRPr lang="es-EC"/>
        </a:p>
      </dgm:t>
    </dgm:pt>
    <dgm:pt modelId="{A05EB781-8428-42DE-9F42-E6F15FAF22C9}" type="pres">
      <dgm:prSet presAssocID="{31051E13-68F2-49F3-9175-44454418309F}" presName="childTx" presStyleLbl="bgAccFollowNode1" presStyleIdx="1" presStyleCnt="3">
        <dgm:presLayoutVars>
          <dgm:bulletEnabled val="1"/>
        </dgm:presLayoutVars>
      </dgm:prSet>
      <dgm:spPr/>
      <dgm:t>
        <a:bodyPr/>
        <a:lstStyle/>
        <a:p>
          <a:endParaRPr lang="es-EC"/>
        </a:p>
      </dgm:t>
    </dgm:pt>
    <dgm:pt modelId="{E32AD566-1463-48B4-ACC6-A736E51AB4C4}" type="pres">
      <dgm:prSet presAssocID="{271E92E8-AE90-4635-B705-15CEEB02809F}" presName="comp" presStyleCnt="0"/>
      <dgm:spPr/>
    </dgm:pt>
    <dgm:pt modelId="{2875BB52-A421-49DD-BB46-81135EE070DD}" type="pres">
      <dgm:prSet presAssocID="{271E92E8-AE90-4635-B705-15CEEB02809F}" presName="child" presStyleLbl="bgAccFollowNode1" presStyleIdx="2" presStyleCnt="3" custScaleX="132820"/>
      <dgm:spPr/>
      <dgm:t>
        <a:bodyPr/>
        <a:lstStyle/>
        <a:p>
          <a:endParaRPr lang="es-EC"/>
        </a:p>
      </dgm:t>
    </dgm:pt>
    <dgm:pt modelId="{B4E8EEF7-6A0F-4B80-A1B6-7C3EE9413868}" type="pres">
      <dgm:prSet presAssocID="{271E92E8-AE90-4635-B705-15CEEB02809F}" presName="childTx" presStyleLbl="bgAccFollowNode1" presStyleIdx="2" presStyleCnt="3">
        <dgm:presLayoutVars>
          <dgm:bulletEnabled val="1"/>
        </dgm:presLayoutVars>
      </dgm:prSet>
      <dgm:spPr/>
      <dgm:t>
        <a:bodyPr/>
        <a:lstStyle/>
        <a:p>
          <a:endParaRPr lang="es-EC"/>
        </a:p>
      </dgm:t>
    </dgm:pt>
    <dgm:pt modelId="{AEEA9B38-C3C7-45E9-89BD-256BA3FDD2C8}" type="pres">
      <dgm:prSet presAssocID="{6BF13311-4689-4431-ADFD-D0AC90992CD7}" presName="negSpace" presStyleCnt="0"/>
      <dgm:spPr/>
    </dgm:pt>
    <dgm:pt modelId="{36CF188F-7A68-4CF0-8502-B0E5FFD58CA6}" type="pres">
      <dgm:prSet presAssocID="{6BF13311-4689-4431-ADFD-D0AC90992CD7}" presName="circle" presStyleLbl="node1" presStyleIdx="0" presStyleCnt="1" custLinFactNeighborX="-45259" custLinFactNeighborY="-4230"/>
      <dgm:spPr/>
      <dgm:t>
        <a:bodyPr/>
        <a:lstStyle/>
        <a:p>
          <a:endParaRPr lang="es-EC"/>
        </a:p>
      </dgm:t>
    </dgm:pt>
  </dgm:ptLst>
  <dgm:cxnLst>
    <dgm:cxn modelId="{CB90538D-4151-4DCC-BF87-67C4C49407C0}" srcId="{6BF13311-4689-4431-ADFD-D0AC90992CD7}" destId="{31051E13-68F2-49F3-9175-44454418309F}" srcOrd="1" destOrd="0" parTransId="{D60238ED-EEFE-432B-B999-7EFB83C84A77}" sibTransId="{D799043B-C47F-4D14-A760-CEDC713445E2}"/>
    <dgm:cxn modelId="{98C0118E-BE15-4F5D-9216-F9A40DB78F9D}" srcId="{683221A5-66A7-465D-B1A7-468D09E810BB}" destId="{6BF13311-4689-4431-ADFD-D0AC90992CD7}" srcOrd="0" destOrd="0" parTransId="{4F98ED44-3F94-4C2F-872E-94FB3087073D}" sibTransId="{A23472C3-C9FF-4D42-9E29-224F05C54064}"/>
    <dgm:cxn modelId="{85DE4CF7-7453-4B6F-A968-CE88977FF5A4}" type="presOf" srcId="{DB1BF304-AD6B-47C9-911F-2A688510F67F}" destId="{79786470-3C98-4379-B02A-82FC6BB997BF}" srcOrd="1" destOrd="0" presId="urn:microsoft.com/office/officeart/2005/8/layout/hList9"/>
    <dgm:cxn modelId="{DD568411-0F43-4F6D-A2F5-873320CA9CB0}" srcId="{6BF13311-4689-4431-ADFD-D0AC90992CD7}" destId="{271E92E8-AE90-4635-B705-15CEEB02809F}" srcOrd="2" destOrd="0" parTransId="{02034CBA-7623-43E6-A7EA-7A5399127107}" sibTransId="{CA3969BE-4531-4F63-8C58-C976F91A958E}"/>
    <dgm:cxn modelId="{16F43E69-01E4-408A-AECC-1932336A9B8F}" type="presOf" srcId="{DB1BF304-AD6B-47C9-911F-2A688510F67F}" destId="{E08F9E57-2256-4A35-A953-DC55514D340F}" srcOrd="0" destOrd="0" presId="urn:microsoft.com/office/officeart/2005/8/layout/hList9"/>
    <dgm:cxn modelId="{A55DC2B6-64BE-4F5C-A8B8-EC97F812A24E}" srcId="{6BF13311-4689-4431-ADFD-D0AC90992CD7}" destId="{DB1BF304-AD6B-47C9-911F-2A688510F67F}" srcOrd="0" destOrd="0" parTransId="{220042C3-DCF6-48BF-AB5A-8816BDB28099}" sibTransId="{785B9C43-7EDF-4310-B2BA-C48199FD3432}"/>
    <dgm:cxn modelId="{91DB8359-BB3C-4E0A-AF97-5B7AE7CE94B5}" type="presOf" srcId="{31051E13-68F2-49F3-9175-44454418309F}" destId="{A05EB781-8428-42DE-9F42-E6F15FAF22C9}" srcOrd="1" destOrd="0" presId="urn:microsoft.com/office/officeart/2005/8/layout/hList9"/>
    <dgm:cxn modelId="{9A567E7C-67EE-44BB-B077-FC4F838DC2E2}" type="presOf" srcId="{271E92E8-AE90-4635-B705-15CEEB02809F}" destId="{2875BB52-A421-49DD-BB46-81135EE070DD}" srcOrd="0" destOrd="0" presId="urn:microsoft.com/office/officeart/2005/8/layout/hList9"/>
    <dgm:cxn modelId="{882B296F-B039-4A85-9168-94D0A12E50F1}" type="presOf" srcId="{271E92E8-AE90-4635-B705-15CEEB02809F}" destId="{B4E8EEF7-6A0F-4B80-A1B6-7C3EE9413868}" srcOrd="1" destOrd="0" presId="urn:microsoft.com/office/officeart/2005/8/layout/hList9"/>
    <dgm:cxn modelId="{5FCB7B56-FEB7-44D3-B986-130059418A11}" type="presOf" srcId="{6BF13311-4689-4431-ADFD-D0AC90992CD7}" destId="{36CF188F-7A68-4CF0-8502-B0E5FFD58CA6}" srcOrd="0" destOrd="0" presId="urn:microsoft.com/office/officeart/2005/8/layout/hList9"/>
    <dgm:cxn modelId="{3746849A-4685-46F7-97D8-03F4613A89A5}" type="presOf" srcId="{683221A5-66A7-465D-B1A7-468D09E810BB}" destId="{7F1A4098-577C-43B4-9102-128086ED6B61}" srcOrd="0" destOrd="0" presId="urn:microsoft.com/office/officeart/2005/8/layout/hList9"/>
    <dgm:cxn modelId="{43C84581-5625-4078-9B7A-7E15CD2CB677}" type="presOf" srcId="{31051E13-68F2-49F3-9175-44454418309F}" destId="{D793D3CB-8D84-4AC9-9E1D-FA4D5B1EFDAF}" srcOrd="0" destOrd="0" presId="urn:microsoft.com/office/officeart/2005/8/layout/hList9"/>
    <dgm:cxn modelId="{C58C4C42-CB2D-4800-93EB-ACA00158D736}" type="presParOf" srcId="{7F1A4098-577C-43B4-9102-128086ED6B61}" destId="{839CF793-98B5-40BE-95CA-9B1A6E67EC4D}" srcOrd="0" destOrd="0" presId="urn:microsoft.com/office/officeart/2005/8/layout/hList9"/>
    <dgm:cxn modelId="{4A53D13F-E4AD-4357-84BD-41A933797F23}" type="presParOf" srcId="{7F1A4098-577C-43B4-9102-128086ED6B61}" destId="{DCB0D3F0-F66D-4B56-867C-59647D3BD573}" srcOrd="1" destOrd="0" presId="urn:microsoft.com/office/officeart/2005/8/layout/hList9"/>
    <dgm:cxn modelId="{2FDD5A3E-B84C-4501-A062-C508280DF0C7}" type="presParOf" srcId="{DCB0D3F0-F66D-4B56-867C-59647D3BD573}" destId="{CC47F03C-F220-436E-9AA4-FCA09616861B}" srcOrd="0" destOrd="0" presId="urn:microsoft.com/office/officeart/2005/8/layout/hList9"/>
    <dgm:cxn modelId="{B12B586F-FFFE-4675-B5BA-09A98A2EECF9}" type="presParOf" srcId="{DCB0D3F0-F66D-4B56-867C-59647D3BD573}" destId="{0DD34776-FDF4-4C6A-B004-36C77E9FF263}" srcOrd="1" destOrd="0" presId="urn:microsoft.com/office/officeart/2005/8/layout/hList9"/>
    <dgm:cxn modelId="{A7AC5298-51A1-4CA7-8A02-5F82EC6BE95B}" type="presParOf" srcId="{0DD34776-FDF4-4C6A-B004-36C77E9FF263}" destId="{E08F9E57-2256-4A35-A953-DC55514D340F}" srcOrd="0" destOrd="0" presId="urn:microsoft.com/office/officeart/2005/8/layout/hList9"/>
    <dgm:cxn modelId="{F73CB665-5080-4F26-891F-43027548713C}" type="presParOf" srcId="{0DD34776-FDF4-4C6A-B004-36C77E9FF263}" destId="{79786470-3C98-4379-B02A-82FC6BB997BF}" srcOrd="1" destOrd="0" presId="urn:microsoft.com/office/officeart/2005/8/layout/hList9"/>
    <dgm:cxn modelId="{E182A841-52BC-4604-811B-844C0901C4CB}" type="presParOf" srcId="{DCB0D3F0-F66D-4B56-867C-59647D3BD573}" destId="{52DBF698-BE35-4A1A-B2B2-87789C0D44DC}" srcOrd="2" destOrd="0" presId="urn:microsoft.com/office/officeart/2005/8/layout/hList9"/>
    <dgm:cxn modelId="{36DB8166-7AC8-4BF1-8365-1211223497E9}" type="presParOf" srcId="{52DBF698-BE35-4A1A-B2B2-87789C0D44DC}" destId="{D793D3CB-8D84-4AC9-9E1D-FA4D5B1EFDAF}" srcOrd="0" destOrd="0" presId="urn:microsoft.com/office/officeart/2005/8/layout/hList9"/>
    <dgm:cxn modelId="{79FE3120-003E-4170-8FB5-535D1588987C}" type="presParOf" srcId="{52DBF698-BE35-4A1A-B2B2-87789C0D44DC}" destId="{A05EB781-8428-42DE-9F42-E6F15FAF22C9}" srcOrd="1" destOrd="0" presId="urn:microsoft.com/office/officeart/2005/8/layout/hList9"/>
    <dgm:cxn modelId="{4CC7A056-B9F8-4984-A050-CE8B07C0B451}" type="presParOf" srcId="{DCB0D3F0-F66D-4B56-867C-59647D3BD573}" destId="{E32AD566-1463-48B4-ACC6-A736E51AB4C4}" srcOrd="3" destOrd="0" presId="urn:microsoft.com/office/officeart/2005/8/layout/hList9"/>
    <dgm:cxn modelId="{BD6B3936-7818-4B75-878A-0D3B7C424C1B}" type="presParOf" srcId="{E32AD566-1463-48B4-ACC6-A736E51AB4C4}" destId="{2875BB52-A421-49DD-BB46-81135EE070DD}" srcOrd="0" destOrd="0" presId="urn:microsoft.com/office/officeart/2005/8/layout/hList9"/>
    <dgm:cxn modelId="{218D1250-6E06-4F1E-8D59-E73679439869}" type="presParOf" srcId="{E32AD566-1463-48B4-ACC6-A736E51AB4C4}" destId="{B4E8EEF7-6A0F-4B80-A1B6-7C3EE9413868}" srcOrd="1" destOrd="0" presId="urn:microsoft.com/office/officeart/2005/8/layout/hList9"/>
    <dgm:cxn modelId="{CB64B6DF-B1F7-4AD1-A023-02D17C302ACB}" type="presParOf" srcId="{7F1A4098-577C-43B4-9102-128086ED6B61}" destId="{AEEA9B38-C3C7-45E9-89BD-256BA3FDD2C8}" srcOrd="2" destOrd="0" presId="urn:microsoft.com/office/officeart/2005/8/layout/hList9"/>
    <dgm:cxn modelId="{64A5EC25-5878-4CB2-976E-EFE5CD133D0A}" type="presParOf" srcId="{7F1A4098-577C-43B4-9102-128086ED6B61}" destId="{36CF188F-7A68-4CF0-8502-B0E5FFD58CA6}"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C81BA5-2913-4CD3-AC9B-324494E6BA6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2A03C211-C003-4EE7-8749-429EE4163541}">
      <dgm:prSet phldrT="[Texto]"/>
      <dgm:spPr>
        <a:solidFill>
          <a:schemeClr val="tx2"/>
        </a:solidFill>
      </dgm:spPr>
      <dgm:t>
        <a:bodyPr/>
        <a:lstStyle/>
        <a:p>
          <a:r>
            <a:rPr lang="es-EC" dirty="0" smtClean="0"/>
            <a:t>Política Económica</a:t>
          </a:r>
          <a:endParaRPr lang="es-EC" dirty="0"/>
        </a:p>
      </dgm:t>
    </dgm:pt>
    <dgm:pt modelId="{8C563C0E-8DF3-44EC-A941-D05064314023}" type="parTrans" cxnId="{A8E367C5-4277-47F7-882B-30CB30A2855A}">
      <dgm:prSet/>
      <dgm:spPr/>
      <dgm:t>
        <a:bodyPr/>
        <a:lstStyle/>
        <a:p>
          <a:endParaRPr lang="es-EC"/>
        </a:p>
      </dgm:t>
    </dgm:pt>
    <dgm:pt modelId="{BEAF4BB2-6C65-4EC0-A8EC-EFACC50356FF}" type="sibTrans" cxnId="{A8E367C5-4277-47F7-882B-30CB30A2855A}">
      <dgm:prSet/>
      <dgm:spPr/>
      <dgm:t>
        <a:bodyPr/>
        <a:lstStyle/>
        <a:p>
          <a:endParaRPr lang="es-EC"/>
        </a:p>
      </dgm:t>
    </dgm:pt>
    <dgm:pt modelId="{3B59A80A-3C42-4AEF-8AE9-7D62DB49BA61}">
      <dgm:prSet phldrT="[Texto]"/>
      <dgm:spPr>
        <a:solidFill>
          <a:schemeClr val="bg1">
            <a:lumMod val="75000"/>
            <a:lumOff val="25000"/>
          </a:schemeClr>
        </a:solidFill>
        <a:ln>
          <a:solidFill>
            <a:schemeClr val="tx2"/>
          </a:solidFill>
        </a:ln>
      </dgm:spPr>
      <dgm:t>
        <a:bodyPr/>
        <a:lstStyle/>
        <a:p>
          <a:r>
            <a:rPr lang="es-EC" dirty="0" smtClean="0"/>
            <a:t>Monetaria</a:t>
          </a:r>
          <a:endParaRPr lang="es-EC" dirty="0"/>
        </a:p>
      </dgm:t>
    </dgm:pt>
    <dgm:pt modelId="{5710CEC4-3A88-481C-853C-F4C01BF1E3AA}" type="parTrans" cxnId="{A2639B18-C579-4481-A6CA-ED4BD2F78244}">
      <dgm:prSet/>
      <dgm:spPr>
        <a:ln>
          <a:solidFill>
            <a:schemeClr val="tx2"/>
          </a:solidFill>
        </a:ln>
      </dgm:spPr>
      <dgm:t>
        <a:bodyPr/>
        <a:lstStyle/>
        <a:p>
          <a:endParaRPr lang="es-EC"/>
        </a:p>
      </dgm:t>
    </dgm:pt>
    <dgm:pt modelId="{441EB8B9-261B-48D4-AE8F-0298B720C27F}" type="sibTrans" cxnId="{A2639B18-C579-4481-A6CA-ED4BD2F78244}">
      <dgm:prSet/>
      <dgm:spPr/>
      <dgm:t>
        <a:bodyPr/>
        <a:lstStyle/>
        <a:p>
          <a:endParaRPr lang="es-EC"/>
        </a:p>
      </dgm:t>
    </dgm:pt>
    <dgm:pt modelId="{5211D876-DA86-4E9A-A4A6-6CAF75E7F36F}">
      <dgm:prSet phldrT="[Texto]"/>
      <dgm:spPr>
        <a:solidFill>
          <a:schemeClr val="bg1">
            <a:lumMod val="75000"/>
            <a:lumOff val="25000"/>
          </a:schemeClr>
        </a:solidFill>
        <a:ln>
          <a:solidFill>
            <a:schemeClr val="tx2"/>
          </a:solidFill>
        </a:ln>
      </dgm:spPr>
      <dgm:t>
        <a:bodyPr/>
        <a:lstStyle/>
        <a:p>
          <a:r>
            <a:rPr lang="es-EC" dirty="0" smtClean="0"/>
            <a:t>Fiscal</a:t>
          </a:r>
          <a:endParaRPr lang="es-EC" dirty="0"/>
        </a:p>
      </dgm:t>
    </dgm:pt>
    <dgm:pt modelId="{3FB19440-9784-466B-9B18-D69F8D8B3434}" type="parTrans" cxnId="{6515FAF5-6586-438F-9C18-A1758C5A5CA6}">
      <dgm:prSet/>
      <dgm:spPr>
        <a:ln>
          <a:solidFill>
            <a:schemeClr val="tx2"/>
          </a:solidFill>
        </a:ln>
      </dgm:spPr>
      <dgm:t>
        <a:bodyPr/>
        <a:lstStyle/>
        <a:p>
          <a:endParaRPr lang="es-EC"/>
        </a:p>
      </dgm:t>
    </dgm:pt>
    <dgm:pt modelId="{CDE98194-2128-452B-848E-978E92D6B1D7}" type="sibTrans" cxnId="{6515FAF5-6586-438F-9C18-A1758C5A5CA6}">
      <dgm:prSet/>
      <dgm:spPr/>
      <dgm:t>
        <a:bodyPr/>
        <a:lstStyle/>
        <a:p>
          <a:endParaRPr lang="es-EC"/>
        </a:p>
      </dgm:t>
    </dgm:pt>
    <dgm:pt modelId="{C81B9DD9-4174-4196-B9FF-D3F97F5AC81C}">
      <dgm:prSet phldrT="[Texto]"/>
      <dgm:spPr>
        <a:solidFill>
          <a:schemeClr val="tx1">
            <a:lumMod val="95000"/>
          </a:schemeClr>
        </a:solidFill>
        <a:ln>
          <a:solidFill>
            <a:schemeClr val="tx2"/>
          </a:solidFill>
        </a:ln>
      </dgm:spPr>
      <dgm:t>
        <a:bodyPr/>
        <a:lstStyle/>
        <a:p>
          <a:r>
            <a:rPr lang="es-EC" dirty="0" smtClean="0">
              <a:solidFill>
                <a:schemeClr val="bg1"/>
              </a:solidFill>
            </a:rPr>
            <a:t>Tributos</a:t>
          </a:r>
          <a:endParaRPr lang="es-EC" dirty="0">
            <a:solidFill>
              <a:schemeClr val="bg1"/>
            </a:solidFill>
          </a:endParaRPr>
        </a:p>
      </dgm:t>
    </dgm:pt>
    <dgm:pt modelId="{AECA23C0-D3FD-4EBF-8D96-07BF9392DD65}" type="parTrans" cxnId="{06B23FC5-8B63-4507-A5AD-DA63E6456765}">
      <dgm:prSet/>
      <dgm:spPr>
        <a:ln>
          <a:solidFill>
            <a:schemeClr val="tx2"/>
          </a:solidFill>
        </a:ln>
      </dgm:spPr>
      <dgm:t>
        <a:bodyPr/>
        <a:lstStyle/>
        <a:p>
          <a:endParaRPr lang="es-EC"/>
        </a:p>
      </dgm:t>
    </dgm:pt>
    <dgm:pt modelId="{C2261732-3DDE-4E72-BBF4-38A01507AB74}" type="sibTrans" cxnId="{06B23FC5-8B63-4507-A5AD-DA63E6456765}">
      <dgm:prSet/>
      <dgm:spPr/>
      <dgm:t>
        <a:bodyPr/>
        <a:lstStyle/>
        <a:p>
          <a:endParaRPr lang="es-EC"/>
        </a:p>
      </dgm:t>
    </dgm:pt>
    <dgm:pt modelId="{68E3F215-C3B8-4345-9781-D6B40FA3E797}">
      <dgm:prSet phldrT="[Texto]"/>
      <dgm:spPr>
        <a:solidFill>
          <a:schemeClr val="bg1">
            <a:lumMod val="75000"/>
            <a:lumOff val="25000"/>
          </a:schemeClr>
        </a:solidFill>
        <a:ln>
          <a:solidFill>
            <a:schemeClr val="tx2"/>
          </a:solidFill>
        </a:ln>
      </dgm:spPr>
      <dgm:t>
        <a:bodyPr/>
        <a:lstStyle/>
        <a:p>
          <a:r>
            <a:rPr lang="es-EC" dirty="0" smtClean="0"/>
            <a:t>De Tipo de Cambio</a:t>
          </a:r>
          <a:endParaRPr lang="es-EC" dirty="0"/>
        </a:p>
      </dgm:t>
    </dgm:pt>
    <dgm:pt modelId="{9FB2EF45-7130-4A39-8042-F5D73945EEF2}" type="parTrans" cxnId="{1DBFA4B3-DE9A-43CA-A3BA-74AB0C57D19D}">
      <dgm:prSet/>
      <dgm:spPr>
        <a:ln>
          <a:solidFill>
            <a:schemeClr val="tx2"/>
          </a:solidFill>
        </a:ln>
      </dgm:spPr>
      <dgm:t>
        <a:bodyPr/>
        <a:lstStyle/>
        <a:p>
          <a:endParaRPr lang="es-EC"/>
        </a:p>
      </dgm:t>
    </dgm:pt>
    <dgm:pt modelId="{F420257D-4A14-4230-909D-749FAEEAAF8C}" type="sibTrans" cxnId="{1DBFA4B3-DE9A-43CA-A3BA-74AB0C57D19D}">
      <dgm:prSet/>
      <dgm:spPr/>
      <dgm:t>
        <a:bodyPr/>
        <a:lstStyle/>
        <a:p>
          <a:endParaRPr lang="es-EC"/>
        </a:p>
      </dgm:t>
    </dgm:pt>
    <dgm:pt modelId="{DD97AF76-0AA8-4488-A33E-7D86CAA95386}">
      <dgm:prSet/>
      <dgm:spPr>
        <a:solidFill>
          <a:schemeClr val="tx1">
            <a:lumMod val="95000"/>
          </a:schemeClr>
        </a:solidFill>
        <a:ln>
          <a:solidFill>
            <a:schemeClr val="tx2"/>
          </a:solidFill>
        </a:ln>
      </dgm:spPr>
      <dgm:t>
        <a:bodyPr/>
        <a:lstStyle/>
        <a:p>
          <a:r>
            <a:rPr lang="es-EC" dirty="0" smtClean="0">
              <a:solidFill>
                <a:schemeClr val="bg1"/>
              </a:solidFill>
            </a:rPr>
            <a:t>Gasto</a:t>
          </a:r>
          <a:endParaRPr lang="es-EC" dirty="0">
            <a:solidFill>
              <a:schemeClr val="bg1"/>
            </a:solidFill>
          </a:endParaRPr>
        </a:p>
      </dgm:t>
    </dgm:pt>
    <dgm:pt modelId="{398DB2C9-2481-482A-BECD-CB98D4BDBA0E}" type="parTrans" cxnId="{E4396888-5F1C-4C9E-AB47-1CB483C53C6E}">
      <dgm:prSet/>
      <dgm:spPr>
        <a:ln>
          <a:solidFill>
            <a:schemeClr val="tx2"/>
          </a:solidFill>
        </a:ln>
      </dgm:spPr>
      <dgm:t>
        <a:bodyPr/>
        <a:lstStyle/>
        <a:p>
          <a:endParaRPr lang="es-EC"/>
        </a:p>
      </dgm:t>
    </dgm:pt>
    <dgm:pt modelId="{CC0DD333-B4D9-4F0D-BFB5-2F604CBD5C90}" type="sibTrans" cxnId="{E4396888-5F1C-4C9E-AB47-1CB483C53C6E}">
      <dgm:prSet/>
      <dgm:spPr/>
      <dgm:t>
        <a:bodyPr/>
        <a:lstStyle/>
        <a:p>
          <a:endParaRPr lang="es-EC"/>
        </a:p>
      </dgm:t>
    </dgm:pt>
    <dgm:pt modelId="{94556BE1-7315-4E71-BBF0-E96D60545229}">
      <dgm:prSet/>
      <dgm:spPr>
        <a:solidFill>
          <a:schemeClr val="tx1">
            <a:lumMod val="95000"/>
          </a:schemeClr>
        </a:solidFill>
        <a:ln>
          <a:solidFill>
            <a:schemeClr val="tx2"/>
          </a:solidFill>
        </a:ln>
      </dgm:spPr>
      <dgm:t>
        <a:bodyPr/>
        <a:lstStyle/>
        <a:p>
          <a:r>
            <a:rPr lang="es-EC" dirty="0" smtClean="0">
              <a:solidFill>
                <a:schemeClr val="bg1"/>
              </a:solidFill>
            </a:rPr>
            <a:t>Política Tributaria</a:t>
          </a:r>
          <a:endParaRPr lang="es-EC" dirty="0">
            <a:solidFill>
              <a:schemeClr val="bg1"/>
            </a:solidFill>
          </a:endParaRPr>
        </a:p>
      </dgm:t>
    </dgm:pt>
    <dgm:pt modelId="{BD6CEC43-8C3E-4F6A-AA21-0FA19DAD4447}" type="parTrans" cxnId="{7D4B4A10-A8D5-4162-9A06-512581338668}">
      <dgm:prSet/>
      <dgm:spPr>
        <a:ln>
          <a:solidFill>
            <a:schemeClr val="tx2"/>
          </a:solidFill>
        </a:ln>
      </dgm:spPr>
      <dgm:t>
        <a:bodyPr/>
        <a:lstStyle/>
        <a:p>
          <a:endParaRPr lang="es-EC"/>
        </a:p>
      </dgm:t>
    </dgm:pt>
    <dgm:pt modelId="{D20FFFA4-56A5-4F06-B3EC-4F1700E1C422}" type="sibTrans" cxnId="{7D4B4A10-A8D5-4162-9A06-512581338668}">
      <dgm:prSet/>
      <dgm:spPr/>
      <dgm:t>
        <a:bodyPr/>
        <a:lstStyle/>
        <a:p>
          <a:endParaRPr lang="es-EC"/>
        </a:p>
      </dgm:t>
    </dgm:pt>
    <dgm:pt modelId="{17EF863E-EC2E-4B6B-80D2-E7D35699C0B3}" type="pres">
      <dgm:prSet presAssocID="{DDC81BA5-2913-4CD3-AC9B-324494E6BA60}" presName="diagram" presStyleCnt="0">
        <dgm:presLayoutVars>
          <dgm:chPref val="1"/>
          <dgm:dir/>
          <dgm:animOne val="branch"/>
          <dgm:animLvl val="lvl"/>
          <dgm:resizeHandles val="exact"/>
        </dgm:presLayoutVars>
      </dgm:prSet>
      <dgm:spPr/>
      <dgm:t>
        <a:bodyPr/>
        <a:lstStyle/>
        <a:p>
          <a:endParaRPr lang="es-EC"/>
        </a:p>
      </dgm:t>
    </dgm:pt>
    <dgm:pt modelId="{67D272D9-94E1-4C12-BCA0-F24CAC481AFC}" type="pres">
      <dgm:prSet presAssocID="{2A03C211-C003-4EE7-8749-429EE4163541}" presName="root1" presStyleCnt="0"/>
      <dgm:spPr/>
    </dgm:pt>
    <dgm:pt modelId="{42A3575A-C41E-40EA-8CB0-13E425A0A2E9}" type="pres">
      <dgm:prSet presAssocID="{2A03C211-C003-4EE7-8749-429EE4163541}" presName="LevelOneTextNode" presStyleLbl="node0" presStyleIdx="0" presStyleCnt="1">
        <dgm:presLayoutVars>
          <dgm:chPref val="3"/>
        </dgm:presLayoutVars>
      </dgm:prSet>
      <dgm:spPr/>
      <dgm:t>
        <a:bodyPr/>
        <a:lstStyle/>
        <a:p>
          <a:endParaRPr lang="es-EC"/>
        </a:p>
      </dgm:t>
    </dgm:pt>
    <dgm:pt modelId="{7C1E0271-902A-471A-A17B-4A20B26B1819}" type="pres">
      <dgm:prSet presAssocID="{2A03C211-C003-4EE7-8749-429EE4163541}" presName="level2hierChild" presStyleCnt="0"/>
      <dgm:spPr/>
    </dgm:pt>
    <dgm:pt modelId="{024F8464-82B8-4AAF-BC1C-E5091B54AE69}" type="pres">
      <dgm:prSet presAssocID="{5710CEC4-3A88-481C-853C-F4C01BF1E3AA}" presName="conn2-1" presStyleLbl="parChTrans1D2" presStyleIdx="0" presStyleCnt="3"/>
      <dgm:spPr/>
      <dgm:t>
        <a:bodyPr/>
        <a:lstStyle/>
        <a:p>
          <a:endParaRPr lang="es-EC"/>
        </a:p>
      </dgm:t>
    </dgm:pt>
    <dgm:pt modelId="{279CF0CF-F62A-46F5-AEC2-90A0E04895F3}" type="pres">
      <dgm:prSet presAssocID="{5710CEC4-3A88-481C-853C-F4C01BF1E3AA}" presName="connTx" presStyleLbl="parChTrans1D2" presStyleIdx="0" presStyleCnt="3"/>
      <dgm:spPr/>
      <dgm:t>
        <a:bodyPr/>
        <a:lstStyle/>
        <a:p>
          <a:endParaRPr lang="es-EC"/>
        </a:p>
      </dgm:t>
    </dgm:pt>
    <dgm:pt modelId="{7A869134-0FC7-4255-93BC-316650CEAD68}" type="pres">
      <dgm:prSet presAssocID="{3B59A80A-3C42-4AEF-8AE9-7D62DB49BA61}" presName="root2" presStyleCnt="0"/>
      <dgm:spPr/>
    </dgm:pt>
    <dgm:pt modelId="{393E8C70-928A-4763-BF75-FD30829EB253}" type="pres">
      <dgm:prSet presAssocID="{3B59A80A-3C42-4AEF-8AE9-7D62DB49BA61}" presName="LevelTwoTextNode" presStyleLbl="node2" presStyleIdx="0" presStyleCnt="3">
        <dgm:presLayoutVars>
          <dgm:chPref val="3"/>
        </dgm:presLayoutVars>
      </dgm:prSet>
      <dgm:spPr/>
      <dgm:t>
        <a:bodyPr/>
        <a:lstStyle/>
        <a:p>
          <a:endParaRPr lang="es-EC"/>
        </a:p>
      </dgm:t>
    </dgm:pt>
    <dgm:pt modelId="{17703259-5DA5-41B8-8EEE-5528983A6E5D}" type="pres">
      <dgm:prSet presAssocID="{3B59A80A-3C42-4AEF-8AE9-7D62DB49BA61}" presName="level3hierChild" presStyleCnt="0"/>
      <dgm:spPr/>
    </dgm:pt>
    <dgm:pt modelId="{226DFD75-EC2D-43E3-8CAA-08EB5165309F}" type="pres">
      <dgm:prSet presAssocID="{9FB2EF45-7130-4A39-8042-F5D73945EEF2}" presName="conn2-1" presStyleLbl="parChTrans1D2" presStyleIdx="1" presStyleCnt="3"/>
      <dgm:spPr/>
      <dgm:t>
        <a:bodyPr/>
        <a:lstStyle/>
        <a:p>
          <a:endParaRPr lang="es-EC"/>
        </a:p>
      </dgm:t>
    </dgm:pt>
    <dgm:pt modelId="{C2116BAA-B258-4186-837E-75E9E1D08BC9}" type="pres">
      <dgm:prSet presAssocID="{9FB2EF45-7130-4A39-8042-F5D73945EEF2}" presName="connTx" presStyleLbl="parChTrans1D2" presStyleIdx="1" presStyleCnt="3"/>
      <dgm:spPr/>
      <dgm:t>
        <a:bodyPr/>
        <a:lstStyle/>
        <a:p>
          <a:endParaRPr lang="es-EC"/>
        </a:p>
      </dgm:t>
    </dgm:pt>
    <dgm:pt modelId="{CD972C92-ED7D-4BB4-AC29-4448B72BAEDF}" type="pres">
      <dgm:prSet presAssocID="{68E3F215-C3B8-4345-9781-D6B40FA3E797}" presName="root2" presStyleCnt="0"/>
      <dgm:spPr/>
    </dgm:pt>
    <dgm:pt modelId="{3BB5C81C-2253-4CDA-A8E9-16690FB3D6FC}" type="pres">
      <dgm:prSet presAssocID="{68E3F215-C3B8-4345-9781-D6B40FA3E797}" presName="LevelTwoTextNode" presStyleLbl="node2" presStyleIdx="1" presStyleCnt="3">
        <dgm:presLayoutVars>
          <dgm:chPref val="3"/>
        </dgm:presLayoutVars>
      </dgm:prSet>
      <dgm:spPr/>
      <dgm:t>
        <a:bodyPr/>
        <a:lstStyle/>
        <a:p>
          <a:endParaRPr lang="es-EC"/>
        </a:p>
      </dgm:t>
    </dgm:pt>
    <dgm:pt modelId="{10FF9204-9FF7-42CC-855E-5FF0C4DE53BD}" type="pres">
      <dgm:prSet presAssocID="{68E3F215-C3B8-4345-9781-D6B40FA3E797}" presName="level3hierChild" presStyleCnt="0"/>
      <dgm:spPr/>
    </dgm:pt>
    <dgm:pt modelId="{1BEA5D91-EA00-4A7E-892D-F7C1E62DFEB2}" type="pres">
      <dgm:prSet presAssocID="{3FB19440-9784-466B-9B18-D69F8D8B3434}" presName="conn2-1" presStyleLbl="parChTrans1D2" presStyleIdx="2" presStyleCnt="3"/>
      <dgm:spPr/>
      <dgm:t>
        <a:bodyPr/>
        <a:lstStyle/>
        <a:p>
          <a:endParaRPr lang="es-EC"/>
        </a:p>
      </dgm:t>
    </dgm:pt>
    <dgm:pt modelId="{F974BB7B-F195-4233-9CA9-24EEB42D3E4C}" type="pres">
      <dgm:prSet presAssocID="{3FB19440-9784-466B-9B18-D69F8D8B3434}" presName="connTx" presStyleLbl="parChTrans1D2" presStyleIdx="2" presStyleCnt="3"/>
      <dgm:spPr/>
      <dgm:t>
        <a:bodyPr/>
        <a:lstStyle/>
        <a:p>
          <a:endParaRPr lang="es-EC"/>
        </a:p>
      </dgm:t>
    </dgm:pt>
    <dgm:pt modelId="{75AEA8D6-9617-460B-8854-49D29FE333CA}" type="pres">
      <dgm:prSet presAssocID="{5211D876-DA86-4E9A-A4A6-6CAF75E7F36F}" presName="root2" presStyleCnt="0"/>
      <dgm:spPr/>
    </dgm:pt>
    <dgm:pt modelId="{48CCEF0A-4D3F-4925-A688-E471DF30B8F0}" type="pres">
      <dgm:prSet presAssocID="{5211D876-DA86-4E9A-A4A6-6CAF75E7F36F}" presName="LevelTwoTextNode" presStyleLbl="node2" presStyleIdx="2" presStyleCnt="3">
        <dgm:presLayoutVars>
          <dgm:chPref val="3"/>
        </dgm:presLayoutVars>
      </dgm:prSet>
      <dgm:spPr/>
      <dgm:t>
        <a:bodyPr/>
        <a:lstStyle/>
        <a:p>
          <a:endParaRPr lang="es-EC"/>
        </a:p>
      </dgm:t>
    </dgm:pt>
    <dgm:pt modelId="{97028815-8DA1-4169-99AD-19ECD5B5335D}" type="pres">
      <dgm:prSet presAssocID="{5211D876-DA86-4E9A-A4A6-6CAF75E7F36F}" presName="level3hierChild" presStyleCnt="0"/>
      <dgm:spPr/>
    </dgm:pt>
    <dgm:pt modelId="{DDE457E7-6BDE-463E-8718-3D05DAE21DA0}" type="pres">
      <dgm:prSet presAssocID="{AECA23C0-D3FD-4EBF-8D96-07BF9392DD65}" presName="conn2-1" presStyleLbl="parChTrans1D3" presStyleIdx="0" presStyleCnt="3"/>
      <dgm:spPr/>
      <dgm:t>
        <a:bodyPr/>
        <a:lstStyle/>
        <a:p>
          <a:endParaRPr lang="es-EC"/>
        </a:p>
      </dgm:t>
    </dgm:pt>
    <dgm:pt modelId="{3D920E8D-E42A-4F3D-8874-7E63B8D2706D}" type="pres">
      <dgm:prSet presAssocID="{AECA23C0-D3FD-4EBF-8D96-07BF9392DD65}" presName="connTx" presStyleLbl="parChTrans1D3" presStyleIdx="0" presStyleCnt="3"/>
      <dgm:spPr/>
      <dgm:t>
        <a:bodyPr/>
        <a:lstStyle/>
        <a:p>
          <a:endParaRPr lang="es-EC"/>
        </a:p>
      </dgm:t>
    </dgm:pt>
    <dgm:pt modelId="{9B7E9688-6638-4FDB-867E-B0E06BD4FC82}" type="pres">
      <dgm:prSet presAssocID="{C81B9DD9-4174-4196-B9FF-D3F97F5AC81C}" presName="root2" presStyleCnt="0"/>
      <dgm:spPr/>
    </dgm:pt>
    <dgm:pt modelId="{693F3490-A29A-4332-9417-7771F2EEC97B}" type="pres">
      <dgm:prSet presAssocID="{C81B9DD9-4174-4196-B9FF-D3F97F5AC81C}" presName="LevelTwoTextNode" presStyleLbl="node3" presStyleIdx="0" presStyleCnt="3">
        <dgm:presLayoutVars>
          <dgm:chPref val="3"/>
        </dgm:presLayoutVars>
      </dgm:prSet>
      <dgm:spPr/>
      <dgm:t>
        <a:bodyPr/>
        <a:lstStyle/>
        <a:p>
          <a:endParaRPr lang="es-EC"/>
        </a:p>
      </dgm:t>
    </dgm:pt>
    <dgm:pt modelId="{00308770-AD83-4647-A542-A0BEA363E17C}" type="pres">
      <dgm:prSet presAssocID="{C81B9DD9-4174-4196-B9FF-D3F97F5AC81C}" presName="level3hierChild" presStyleCnt="0"/>
      <dgm:spPr/>
    </dgm:pt>
    <dgm:pt modelId="{841A2B5F-10BF-4716-9A78-9E52EF773A2A}" type="pres">
      <dgm:prSet presAssocID="{398DB2C9-2481-482A-BECD-CB98D4BDBA0E}" presName="conn2-1" presStyleLbl="parChTrans1D3" presStyleIdx="1" presStyleCnt="3"/>
      <dgm:spPr/>
      <dgm:t>
        <a:bodyPr/>
        <a:lstStyle/>
        <a:p>
          <a:endParaRPr lang="es-EC"/>
        </a:p>
      </dgm:t>
    </dgm:pt>
    <dgm:pt modelId="{67066158-ED25-41E9-A28D-6683C217A3FE}" type="pres">
      <dgm:prSet presAssocID="{398DB2C9-2481-482A-BECD-CB98D4BDBA0E}" presName="connTx" presStyleLbl="parChTrans1D3" presStyleIdx="1" presStyleCnt="3"/>
      <dgm:spPr/>
      <dgm:t>
        <a:bodyPr/>
        <a:lstStyle/>
        <a:p>
          <a:endParaRPr lang="es-EC"/>
        </a:p>
      </dgm:t>
    </dgm:pt>
    <dgm:pt modelId="{7BD3B73B-BB62-4D9D-8C3D-6C7E3D6C4D35}" type="pres">
      <dgm:prSet presAssocID="{DD97AF76-0AA8-4488-A33E-7D86CAA95386}" presName="root2" presStyleCnt="0"/>
      <dgm:spPr/>
    </dgm:pt>
    <dgm:pt modelId="{3AA4873F-F37B-46D0-AF0C-37264CED8E8B}" type="pres">
      <dgm:prSet presAssocID="{DD97AF76-0AA8-4488-A33E-7D86CAA95386}" presName="LevelTwoTextNode" presStyleLbl="node3" presStyleIdx="1" presStyleCnt="3">
        <dgm:presLayoutVars>
          <dgm:chPref val="3"/>
        </dgm:presLayoutVars>
      </dgm:prSet>
      <dgm:spPr/>
      <dgm:t>
        <a:bodyPr/>
        <a:lstStyle/>
        <a:p>
          <a:endParaRPr lang="es-EC"/>
        </a:p>
      </dgm:t>
    </dgm:pt>
    <dgm:pt modelId="{49E86CC0-716F-4892-A8CF-172575DE7DD3}" type="pres">
      <dgm:prSet presAssocID="{DD97AF76-0AA8-4488-A33E-7D86CAA95386}" presName="level3hierChild" presStyleCnt="0"/>
      <dgm:spPr/>
    </dgm:pt>
    <dgm:pt modelId="{5AFC5438-5309-4606-983A-77868F724454}" type="pres">
      <dgm:prSet presAssocID="{BD6CEC43-8C3E-4F6A-AA21-0FA19DAD4447}" presName="conn2-1" presStyleLbl="parChTrans1D3" presStyleIdx="2" presStyleCnt="3"/>
      <dgm:spPr/>
      <dgm:t>
        <a:bodyPr/>
        <a:lstStyle/>
        <a:p>
          <a:endParaRPr lang="es-EC"/>
        </a:p>
      </dgm:t>
    </dgm:pt>
    <dgm:pt modelId="{8E483828-0ABC-4A04-B5A6-F279E08E4201}" type="pres">
      <dgm:prSet presAssocID="{BD6CEC43-8C3E-4F6A-AA21-0FA19DAD4447}" presName="connTx" presStyleLbl="parChTrans1D3" presStyleIdx="2" presStyleCnt="3"/>
      <dgm:spPr/>
      <dgm:t>
        <a:bodyPr/>
        <a:lstStyle/>
        <a:p>
          <a:endParaRPr lang="es-EC"/>
        </a:p>
      </dgm:t>
    </dgm:pt>
    <dgm:pt modelId="{7AC1B23C-4480-4E69-9E47-82765F2D4185}" type="pres">
      <dgm:prSet presAssocID="{94556BE1-7315-4E71-BBF0-E96D60545229}" presName="root2" presStyleCnt="0"/>
      <dgm:spPr/>
    </dgm:pt>
    <dgm:pt modelId="{61C6446F-8B8A-4716-9F1D-E9E9D46F5FC9}" type="pres">
      <dgm:prSet presAssocID="{94556BE1-7315-4E71-BBF0-E96D60545229}" presName="LevelTwoTextNode" presStyleLbl="node3" presStyleIdx="2" presStyleCnt="3">
        <dgm:presLayoutVars>
          <dgm:chPref val="3"/>
        </dgm:presLayoutVars>
      </dgm:prSet>
      <dgm:spPr/>
      <dgm:t>
        <a:bodyPr/>
        <a:lstStyle/>
        <a:p>
          <a:endParaRPr lang="es-EC"/>
        </a:p>
      </dgm:t>
    </dgm:pt>
    <dgm:pt modelId="{37D751D7-D7DA-4E66-ADC4-4F0ADDBF56AE}" type="pres">
      <dgm:prSet presAssocID="{94556BE1-7315-4E71-BBF0-E96D60545229}" presName="level3hierChild" presStyleCnt="0"/>
      <dgm:spPr/>
    </dgm:pt>
  </dgm:ptLst>
  <dgm:cxnLst>
    <dgm:cxn modelId="{AD6D016F-EABA-4D84-B4DB-C06AA56D7149}" type="presOf" srcId="{BD6CEC43-8C3E-4F6A-AA21-0FA19DAD4447}" destId="{8E483828-0ABC-4A04-B5A6-F279E08E4201}" srcOrd="1" destOrd="0" presId="urn:microsoft.com/office/officeart/2005/8/layout/hierarchy2"/>
    <dgm:cxn modelId="{C68CB467-F542-4355-9738-9C29487D9E4D}" type="presOf" srcId="{BD6CEC43-8C3E-4F6A-AA21-0FA19DAD4447}" destId="{5AFC5438-5309-4606-983A-77868F724454}" srcOrd="0" destOrd="0" presId="urn:microsoft.com/office/officeart/2005/8/layout/hierarchy2"/>
    <dgm:cxn modelId="{6515FAF5-6586-438F-9C18-A1758C5A5CA6}" srcId="{2A03C211-C003-4EE7-8749-429EE4163541}" destId="{5211D876-DA86-4E9A-A4A6-6CAF75E7F36F}" srcOrd="2" destOrd="0" parTransId="{3FB19440-9784-466B-9B18-D69F8D8B3434}" sibTransId="{CDE98194-2128-452B-848E-978E92D6B1D7}"/>
    <dgm:cxn modelId="{443BA5A2-23FD-4366-923C-22AC86345BA8}" type="presOf" srcId="{5211D876-DA86-4E9A-A4A6-6CAF75E7F36F}" destId="{48CCEF0A-4D3F-4925-A688-E471DF30B8F0}" srcOrd="0" destOrd="0" presId="urn:microsoft.com/office/officeart/2005/8/layout/hierarchy2"/>
    <dgm:cxn modelId="{7D0EA576-BCB8-48C0-B6FF-5E6D72F46C45}" type="presOf" srcId="{398DB2C9-2481-482A-BECD-CB98D4BDBA0E}" destId="{841A2B5F-10BF-4716-9A78-9E52EF773A2A}" srcOrd="0" destOrd="0" presId="urn:microsoft.com/office/officeart/2005/8/layout/hierarchy2"/>
    <dgm:cxn modelId="{A10CF806-1A78-42A5-AC6E-3CD8E3761089}" type="presOf" srcId="{3FB19440-9784-466B-9B18-D69F8D8B3434}" destId="{1BEA5D91-EA00-4A7E-892D-F7C1E62DFEB2}" srcOrd="0" destOrd="0" presId="urn:microsoft.com/office/officeart/2005/8/layout/hierarchy2"/>
    <dgm:cxn modelId="{7D4B4A10-A8D5-4162-9A06-512581338668}" srcId="{5211D876-DA86-4E9A-A4A6-6CAF75E7F36F}" destId="{94556BE1-7315-4E71-BBF0-E96D60545229}" srcOrd="2" destOrd="0" parTransId="{BD6CEC43-8C3E-4F6A-AA21-0FA19DAD4447}" sibTransId="{D20FFFA4-56A5-4F06-B3EC-4F1700E1C422}"/>
    <dgm:cxn modelId="{06B23FC5-8B63-4507-A5AD-DA63E6456765}" srcId="{5211D876-DA86-4E9A-A4A6-6CAF75E7F36F}" destId="{C81B9DD9-4174-4196-B9FF-D3F97F5AC81C}" srcOrd="0" destOrd="0" parTransId="{AECA23C0-D3FD-4EBF-8D96-07BF9392DD65}" sibTransId="{C2261732-3DDE-4E72-BBF4-38A01507AB74}"/>
    <dgm:cxn modelId="{7C95C831-1F3E-498E-B306-67CD9EF82A60}" type="presOf" srcId="{AECA23C0-D3FD-4EBF-8D96-07BF9392DD65}" destId="{DDE457E7-6BDE-463E-8718-3D05DAE21DA0}" srcOrd="0" destOrd="0" presId="urn:microsoft.com/office/officeart/2005/8/layout/hierarchy2"/>
    <dgm:cxn modelId="{BDDDBA95-0DD1-4127-8A4F-C8458E42A442}" type="presOf" srcId="{9FB2EF45-7130-4A39-8042-F5D73945EEF2}" destId="{226DFD75-EC2D-43E3-8CAA-08EB5165309F}" srcOrd="0" destOrd="0" presId="urn:microsoft.com/office/officeart/2005/8/layout/hierarchy2"/>
    <dgm:cxn modelId="{365807AC-6256-42A8-9977-34D454E88558}" type="presOf" srcId="{5710CEC4-3A88-481C-853C-F4C01BF1E3AA}" destId="{279CF0CF-F62A-46F5-AEC2-90A0E04895F3}" srcOrd="1" destOrd="0" presId="urn:microsoft.com/office/officeart/2005/8/layout/hierarchy2"/>
    <dgm:cxn modelId="{E4396888-5F1C-4C9E-AB47-1CB483C53C6E}" srcId="{5211D876-DA86-4E9A-A4A6-6CAF75E7F36F}" destId="{DD97AF76-0AA8-4488-A33E-7D86CAA95386}" srcOrd="1" destOrd="0" parTransId="{398DB2C9-2481-482A-BECD-CB98D4BDBA0E}" sibTransId="{CC0DD333-B4D9-4F0D-BFB5-2F604CBD5C90}"/>
    <dgm:cxn modelId="{326AD59F-5501-4A72-ADF6-ACA88741485C}" type="presOf" srcId="{DD97AF76-0AA8-4488-A33E-7D86CAA95386}" destId="{3AA4873F-F37B-46D0-AF0C-37264CED8E8B}" srcOrd="0" destOrd="0" presId="urn:microsoft.com/office/officeart/2005/8/layout/hierarchy2"/>
    <dgm:cxn modelId="{18EE303C-3B84-4086-90AC-4B1B174B376E}" type="presOf" srcId="{398DB2C9-2481-482A-BECD-CB98D4BDBA0E}" destId="{67066158-ED25-41E9-A28D-6683C217A3FE}" srcOrd="1" destOrd="0" presId="urn:microsoft.com/office/officeart/2005/8/layout/hierarchy2"/>
    <dgm:cxn modelId="{1DBFA4B3-DE9A-43CA-A3BA-74AB0C57D19D}" srcId="{2A03C211-C003-4EE7-8749-429EE4163541}" destId="{68E3F215-C3B8-4345-9781-D6B40FA3E797}" srcOrd="1" destOrd="0" parTransId="{9FB2EF45-7130-4A39-8042-F5D73945EEF2}" sibTransId="{F420257D-4A14-4230-909D-749FAEEAAF8C}"/>
    <dgm:cxn modelId="{D9373D4D-6D5F-4122-A685-2E49126C5EA3}" type="presOf" srcId="{2A03C211-C003-4EE7-8749-429EE4163541}" destId="{42A3575A-C41E-40EA-8CB0-13E425A0A2E9}" srcOrd="0" destOrd="0" presId="urn:microsoft.com/office/officeart/2005/8/layout/hierarchy2"/>
    <dgm:cxn modelId="{E4297581-EFD5-4383-A85F-5B6A5692D67C}" type="presOf" srcId="{AECA23C0-D3FD-4EBF-8D96-07BF9392DD65}" destId="{3D920E8D-E42A-4F3D-8874-7E63B8D2706D}" srcOrd="1" destOrd="0" presId="urn:microsoft.com/office/officeart/2005/8/layout/hierarchy2"/>
    <dgm:cxn modelId="{23491C4A-7A7B-47F0-A1B7-32E147A935B1}" type="presOf" srcId="{94556BE1-7315-4E71-BBF0-E96D60545229}" destId="{61C6446F-8B8A-4716-9F1D-E9E9D46F5FC9}" srcOrd="0" destOrd="0" presId="urn:microsoft.com/office/officeart/2005/8/layout/hierarchy2"/>
    <dgm:cxn modelId="{853FA7E7-873B-42FE-A0B8-A3DF308D64CD}" type="presOf" srcId="{DDC81BA5-2913-4CD3-AC9B-324494E6BA60}" destId="{17EF863E-EC2E-4B6B-80D2-E7D35699C0B3}" srcOrd="0" destOrd="0" presId="urn:microsoft.com/office/officeart/2005/8/layout/hierarchy2"/>
    <dgm:cxn modelId="{EF5844FE-AD85-434C-8973-436627056F5B}" type="presOf" srcId="{3B59A80A-3C42-4AEF-8AE9-7D62DB49BA61}" destId="{393E8C70-928A-4763-BF75-FD30829EB253}" srcOrd="0" destOrd="0" presId="urn:microsoft.com/office/officeart/2005/8/layout/hierarchy2"/>
    <dgm:cxn modelId="{625593D8-5C30-4154-A24B-41619C124A33}" type="presOf" srcId="{C81B9DD9-4174-4196-B9FF-D3F97F5AC81C}" destId="{693F3490-A29A-4332-9417-7771F2EEC97B}" srcOrd="0" destOrd="0" presId="urn:microsoft.com/office/officeart/2005/8/layout/hierarchy2"/>
    <dgm:cxn modelId="{A2639B18-C579-4481-A6CA-ED4BD2F78244}" srcId="{2A03C211-C003-4EE7-8749-429EE4163541}" destId="{3B59A80A-3C42-4AEF-8AE9-7D62DB49BA61}" srcOrd="0" destOrd="0" parTransId="{5710CEC4-3A88-481C-853C-F4C01BF1E3AA}" sibTransId="{441EB8B9-261B-48D4-AE8F-0298B720C27F}"/>
    <dgm:cxn modelId="{717C61B1-7BB8-471E-98A5-A615F48BFBEE}" type="presOf" srcId="{5710CEC4-3A88-481C-853C-F4C01BF1E3AA}" destId="{024F8464-82B8-4AAF-BC1C-E5091B54AE69}" srcOrd="0" destOrd="0" presId="urn:microsoft.com/office/officeart/2005/8/layout/hierarchy2"/>
    <dgm:cxn modelId="{60464A72-B440-4D9B-9923-A715250F97F1}" type="presOf" srcId="{68E3F215-C3B8-4345-9781-D6B40FA3E797}" destId="{3BB5C81C-2253-4CDA-A8E9-16690FB3D6FC}" srcOrd="0" destOrd="0" presId="urn:microsoft.com/office/officeart/2005/8/layout/hierarchy2"/>
    <dgm:cxn modelId="{C8641B89-7D49-40B0-BF33-2F0479F9F243}" type="presOf" srcId="{9FB2EF45-7130-4A39-8042-F5D73945EEF2}" destId="{C2116BAA-B258-4186-837E-75E9E1D08BC9}" srcOrd="1" destOrd="0" presId="urn:microsoft.com/office/officeart/2005/8/layout/hierarchy2"/>
    <dgm:cxn modelId="{B7EA8E25-6159-41CE-8F2C-1A79A61DC76C}" type="presOf" srcId="{3FB19440-9784-466B-9B18-D69F8D8B3434}" destId="{F974BB7B-F195-4233-9CA9-24EEB42D3E4C}" srcOrd="1" destOrd="0" presId="urn:microsoft.com/office/officeart/2005/8/layout/hierarchy2"/>
    <dgm:cxn modelId="{A8E367C5-4277-47F7-882B-30CB30A2855A}" srcId="{DDC81BA5-2913-4CD3-AC9B-324494E6BA60}" destId="{2A03C211-C003-4EE7-8749-429EE4163541}" srcOrd="0" destOrd="0" parTransId="{8C563C0E-8DF3-44EC-A941-D05064314023}" sibTransId="{BEAF4BB2-6C65-4EC0-A8EC-EFACC50356FF}"/>
    <dgm:cxn modelId="{CDA7F89B-E315-40EE-826B-58E0BF28A951}" type="presParOf" srcId="{17EF863E-EC2E-4B6B-80D2-E7D35699C0B3}" destId="{67D272D9-94E1-4C12-BCA0-F24CAC481AFC}" srcOrd="0" destOrd="0" presId="urn:microsoft.com/office/officeart/2005/8/layout/hierarchy2"/>
    <dgm:cxn modelId="{5638609F-2451-4404-A401-E9B825BBE315}" type="presParOf" srcId="{67D272D9-94E1-4C12-BCA0-F24CAC481AFC}" destId="{42A3575A-C41E-40EA-8CB0-13E425A0A2E9}" srcOrd="0" destOrd="0" presId="urn:microsoft.com/office/officeart/2005/8/layout/hierarchy2"/>
    <dgm:cxn modelId="{ED4D7F80-1122-4AFF-A3FA-FC4CB2DC918A}" type="presParOf" srcId="{67D272D9-94E1-4C12-BCA0-F24CAC481AFC}" destId="{7C1E0271-902A-471A-A17B-4A20B26B1819}" srcOrd="1" destOrd="0" presId="urn:microsoft.com/office/officeart/2005/8/layout/hierarchy2"/>
    <dgm:cxn modelId="{9F55E020-C969-48B2-8BF4-A70C39B70A58}" type="presParOf" srcId="{7C1E0271-902A-471A-A17B-4A20B26B1819}" destId="{024F8464-82B8-4AAF-BC1C-E5091B54AE69}" srcOrd="0" destOrd="0" presId="urn:microsoft.com/office/officeart/2005/8/layout/hierarchy2"/>
    <dgm:cxn modelId="{8B3CA537-CD1C-4ED5-83CD-D31A34BB89C5}" type="presParOf" srcId="{024F8464-82B8-4AAF-BC1C-E5091B54AE69}" destId="{279CF0CF-F62A-46F5-AEC2-90A0E04895F3}" srcOrd="0" destOrd="0" presId="urn:microsoft.com/office/officeart/2005/8/layout/hierarchy2"/>
    <dgm:cxn modelId="{84A4F563-2855-4CF6-85C6-C0D4A4ADF4FA}" type="presParOf" srcId="{7C1E0271-902A-471A-A17B-4A20B26B1819}" destId="{7A869134-0FC7-4255-93BC-316650CEAD68}" srcOrd="1" destOrd="0" presId="urn:microsoft.com/office/officeart/2005/8/layout/hierarchy2"/>
    <dgm:cxn modelId="{6EDC17A0-F09F-4039-BD4A-A80E627944AE}" type="presParOf" srcId="{7A869134-0FC7-4255-93BC-316650CEAD68}" destId="{393E8C70-928A-4763-BF75-FD30829EB253}" srcOrd="0" destOrd="0" presId="urn:microsoft.com/office/officeart/2005/8/layout/hierarchy2"/>
    <dgm:cxn modelId="{F239A278-A185-4942-9396-4E80CD64B299}" type="presParOf" srcId="{7A869134-0FC7-4255-93BC-316650CEAD68}" destId="{17703259-5DA5-41B8-8EEE-5528983A6E5D}" srcOrd="1" destOrd="0" presId="urn:microsoft.com/office/officeart/2005/8/layout/hierarchy2"/>
    <dgm:cxn modelId="{E4A90114-BFAF-4473-A11F-6D7F04437001}" type="presParOf" srcId="{7C1E0271-902A-471A-A17B-4A20B26B1819}" destId="{226DFD75-EC2D-43E3-8CAA-08EB5165309F}" srcOrd="2" destOrd="0" presId="urn:microsoft.com/office/officeart/2005/8/layout/hierarchy2"/>
    <dgm:cxn modelId="{D76E6F59-0CD9-4FE3-95C3-017FB8CE6AE0}" type="presParOf" srcId="{226DFD75-EC2D-43E3-8CAA-08EB5165309F}" destId="{C2116BAA-B258-4186-837E-75E9E1D08BC9}" srcOrd="0" destOrd="0" presId="urn:microsoft.com/office/officeart/2005/8/layout/hierarchy2"/>
    <dgm:cxn modelId="{7017D8EF-D2E6-43BF-B96F-E9B47032E020}" type="presParOf" srcId="{7C1E0271-902A-471A-A17B-4A20B26B1819}" destId="{CD972C92-ED7D-4BB4-AC29-4448B72BAEDF}" srcOrd="3" destOrd="0" presId="urn:microsoft.com/office/officeart/2005/8/layout/hierarchy2"/>
    <dgm:cxn modelId="{E9113A61-8C3F-4A45-95A6-6475B6AEA6DE}" type="presParOf" srcId="{CD972C92-ED7D-4BB4-AC29-4448B72BAEDF}" destId="{3BB5C81C-2253-4CDA-A8E9-16690FB3D6FC}" srcOrd="0" destOrd="0" presId="urn:microsoft.com/office/officeart/2005/8/layout/hierarchy2"/>
    <dgm:cxn modelId="{A38A3457-72E9-4C08-A9F9-749C079BFEFE}" type="presParOf" srcId="{CD972C92-ED7D-4BB4-AC29-4448B72BAEDF}" destId="{10FF9204-9FF7-42CC-855E-5FF0C4DE53BD}" srcOrd="1" destOrd="0" presId="urn:microsoft.com/office/officeart/2005/8/layout/hierarchy2"/>
    <dgm:cxn modelId="{E96F7B37-2AAF-4F08-A03B-C2AD3A18D685}" type="presParOf" srcId="{7C1E0271-902A-471A-A17B-4A20B26B1819}" destId="{1BEA5D91-EA00-4A7E-892D-F7C1E62DFEB2}" srcOrd="4" destOrd="0" presId="urn:microsoft.com/office/officeart/2005/8/layout/hierarchy2"/>
    <dgm:cxn modelId="{28B96358-D22C-4BD1-B9F4-0F46AB53625A}" type="presParOf" srcId="{1BEA5D91-EA00-4A7E-892D-F7C1E62DFEB2}" destId="{F974BB7B-F195-4233-9CA9-24EEB42D3E4C}" srcOrd="0" destOrd="0" presId="urn:microsoft.com/office/officeart/2005/8/layout/hierarchy2"/>
    <dgm:cxn modelId="{3CFD8458-0937-4B0F-89A6-C34915544B33}" type="presParOf" srcId="{7C1E0271-902A-471A-A17B-4A20B26B1819}" destId="{75AEA8D6-9617-460B-8854-49D29FE333CA}" srcOrd="5" destOrd="0" presId="urn:microsoft.com/office/officeart/2005/8/layout/hierarchy2"/>
    <dgm:cxn modelId="{39049796-6684-49E0-9FC0-14AD70FB95C0}" type="presParOf" srcId="{75AEA8D6-9617-460B-8854-49D29FE333CA}" destId="{48CCEF0A-4D3F-4925-A688-E471DF30B8F0}" srcOrd="0" destOrd="0" presId="urn:microsoft.com/office/officeart/2005/8/layout/hierarchy2"/>
    <dgm:cxn modelId="{13016FB4-7BDE-443A-94DA-BFC97E3154F4}" type="presParOf" srcId="{75AEA8D6-9617-460B-8854-49D29FE333CA}" destId="{97028815-8DA1-4169-99AD-19ECD5B5335D}" srcOrd="1" destOrd="0" presId="urn:microsoft.com/office/officeart/2005/8/layout/hierarchy2"/>
    <dgm:cxn modelId="{6AEDA1E5-A277-488C-9E2D-CA3C286E77D7}" type="presParOf" srcId="{97028815-8DA1-4169-99AD-19ECD5B5335D}" destId="{DDE457E7-6BDE-463E-8718-3D05DAE21DA0}" srcOrd="0" destOrd="0" presId="urn:microsoft.com/office/officeart/2005/8/layout/hierarchy2"/>
    <dgm:cxn modelId="{A5FBBB46-1780-47F5-BBB4-BF2D1ED7D90A}" type="presParOf" srcId="{DDE457E7-6BDE-463E-8718-3D05DAE21DA0}" destId="{3D920E8D-E42A-4F3D-8874-7E63B8D2706D}" srcOrd="0" destOrd="0" presId="urn:microsoft.com/office/officeart/2005/8/layout/hierarchy2"/>
    <dgm:cxn modelId="{6CA02ED4-BD97-4E29-B35B-C046AFB4833B}" type="presParOf" srcId="{97028815-8DA1-4169-99AD-19ECD5B5335D}" destId="{9B7E9688-6638-4FDB-867E-B0E06BD4FC82}" srcOrd="1" destOrd="0" presId="urn:microsoft.com/office/officeart/2005/8/layout/hierarchy2"/>
    <dgm:cxn modelId="{0DB2DA47-A432-4459-BD0E-C69F795047CD}" type="presParOf" srcId="{9B7E9688-6638-4FDB-867E-B0E06BD4FC82}" destId="{693F3490-A29A-4332-9417-7771F2EEC97B}" srcOrd="0" destOrd="0" presId="urn:microsoft.com/office/officeart/2005/8/layout/hierarchy2"/>
    <dgm:cxn modelId="{B23EA53E-DA8C-4AE2-ACCD-EE49A15FE8D4}" type="presParOf" srcId="{9B7E9688-6638-4FDB-867E-B0E06BD4FC82}" destId="{00308770-AD83-4647-A542-A0BEA363E17C}" srcOrd="1" destOrd="0" presId="urn:microsoft.com/office/officeart/2005/8/layout/hierarchy2"/>
    <dgm:cxn modelId="{29C48F18-CA4C-414F-9E5B-FAF7D88A8A2F}" type="presParOf" srcId="{97028815-8DA1-4169-99AD-19ECD5B5335D}" destId="{841A2B5F-10BF-4716-9A78-9E52EF773A2A}" srcOrd="2" destOrd="0" presId="urn:microsoft.com/office/officeart/2005/8/layout/hierarchy2"/>
    <dgm:cxn modelId="{99C36E16-ED0D-48CC-95BD-988A680011E1}" type="presParOf" srcId="{841A2B5F-10BF-4716-9A78-9E52EF773A2A}" destId="{67066158-ED25-41E9-A28D-6683C217A3FE}" srcOrd="0" destOrd="0" presId="urn:microsoft.com/office/officeart/2005/8/layout/hierarchy2"/>
    <dgm:cxn modelId="{E18A60B5-A2AC-4EAC-A653-9865B7508DDF}" type="presParOf" srcId="{97028815-8DA1-4169-99AD-19ECD5B5335D}" destId="{7BD3B73B-BB62-4D9D-8C3D-6C7E3D6C4D35}" srcOrd="3" destOrd="0" presId="urn:microsoft.com/office/officeart/2005/8/layout/hierarchy2"/>
    <dgm:cxn modelId="{7EFE0CB8-EE7F-4898-809E-D67CFD78947B}" type="presParOf" srcId="{7BD3B73B-BB62-4D9D-8C3D-6C7E3D6C4D35}" destId="{3AA4873F-F37B-46D0-AF0C-37264CED8E8B}" srcOrd="0" destOrd="0" presId="urn:microsoft.com/office/officeart/2005/8/layout/hierarchy2"/>
    <dgm:cxn modelId="{ECFA95A0-BB02-4E6A-A3A5-40C9E65A58E1}" type="presParOf" srcId="{7BD3B73B-BB62-4D9D-8C3D-6C7E3D6C4D35}" destId="{49E86CC0-716F-4892-A8CF-172575DE7DD3}" srcOrd="1" destOrd="0" presId="urn:microsoft.com/office/officeart/2005/8/layout/hierarchy2"/>
    <dgm:cxn modelId="{0A760223-F408-4FFB-9CF3-E24B6ADC1F54}" type="presParOf" srcId="{97028815-8DA1-4169-99AD-19ECD5B5335D}" destId="{5AFC5438-5309-4606-983A-77868F724454}" srcOrd="4" destOrd="0" presId="urn:microsoft.com/office/officeart/2005/8/layout/hierarchy2"/>
    <dgm:cxn modelId="{7EF06F1F-6DBF-48A8-845B-C1DC8A652918}" type="presParOf" srcId="{5AFC5438-5309-4606-983A-77868F724454}" destId="{8E483828-0ABC-4A04-B5A6-F279E08E4201}" srcOrd="0" destOrd="0" presId="urn:microsoft.com/office/officeart/2005/8/layout/hierarchy2"/>
    <dgm:cxn modelId="{7A8CE78A-EFF0-408B-95E7-BA0ECEFEE540}" type="presParOf" srcId="{97028815-8DA1-4169-99AD-19ECD5B5335D}" destId="{7AC1B23C-4480-4E69-9E47-82765F2D4185}" srcOrd="5" destOrd="0" presId="urn:microsoft.com/office/officeart/2005/8/layout/hierarchy2"/>
    <dgm:cxn modelId="{E39DAF4C-617C-4D5E-A690-FE6B986B5694}" type="presParOf" srcId="{7AC1B23C-4480-4E69-9E47-82765F2D4185}" destId="{61C6446F-8B8A-4716-9F1D-E9E9D46F5FC9}" srcOrd="0" destOrd="0" presId="urn:microsoft.com/office/officeart/2005/8/layout/hierarchy2"/>
    <dgm:cxn modelId="{5DB7C2AD-AB22-49DE-BFEE-138B25137776}" type="presParOf" srcId="{7AC1B23C-4480-4E69-9E47-82765F2D4185}" destId="{37D751D7-D7DA-4E66-ADC4-4F0ADDBF56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7E7DD-9530-427C-8E7C-7400F311608B}">
      <dsp:nvSpPr>
        <dsp:cNvPr id="0" name=""/>
        <dsp:cNvSpPr/>
      </dsp:nvSpPr>
      <dsp:spPr>
        <a:xfrm>
          <a:off x="2872942" y="3080575"/>
          <a:ext cx="2392979" cy="2383161"/>
        </a:xfrm>
        <a:prstGeom prst="ellipse">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C" sz="6500" kern="1200" dirty="0"/>
        </a:p>
      </dsp:txBody>
      <dsp:txXfrm>
        <a:off x="3223386" y="3429581"/>
        <a:ext cx="1692091" cy="1685149"/>
      </dsp:txXfrm>
    </dsp:sp>
    <dsp:sp modelId="{0C182B7D-F55C-420A-8152-7958071401DA}">
      <dsp:nvSpPr>
        <dsp:cNvPr id="0" name=""/>
        <dsp:cNvSpPr/>
      </dsp:nvSpPr>
      <dsp:spPr>
        <a:xfrm rot="12900000">
          <a:off x="1187320" y="2610601"/>
          <a:ext cx="1988331" cy="6792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63B1A-7D1E-4C52-8F79-B469D0396AAF}">
      <dsp:nvSpPr>
        <dsp:cNvPr id="0" name=""/>
        <dsp:cNvSpPr/>
      </dsp:nvSpPr>
      <dsp:spPr>
        <a:xfrm>
          <a:off x="235111" y="1474370"/>
          <a:ext cx="2264003" cy="1811202"/>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bg1"/>
              </a:solidFill>
            </a:rPr>
            <a:t>Creada en 1997</a:t>
          </a:r>
          <a:endParaRPr lang="es-EC" sz="2400" b="0" kern="1200" dirty="0">
            <a:solidFill>
              <a:schemeClr val="bg1"/>
            </a:solidFill>
          </a:endParaRPr>
        </a:p>
      </dsp:txBody>
      <dsp:txXfrm>
        <a:off x="288159" y="1527418"/>
        <a:ext cx="2157907" cy="1705106"/>
      </dsp:txXfrm>
    </dsp:sp>
    <dsp:sp modelId="{EB624426-C150-475E-A602-339F3530C73A}">
      <dsp:nvSpPr>
        <dsp:cNvPr id="0" name=""/>
        <dsp:cNvSpPr/>
      </dsp:nvSpPr>
      <dsp:spPr>
        <a:xfrm rot="16200000">
          <a:off x="3073713" y="1629352"/>
          <a:ext cx="1991437" cy="6792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8A859-803A-4C31-AE9F-E585B592DB12}">
      <dsp:nvSpPr>
        <dsp:cNvPr id="0" name=""/>
        <dsp:cNvSpPr/>
      </dsp:nvSpPr>
      <dsp:spPr>
        <a:xfrm>
          <a:off x="2937430" y="-63136"/>
          <a:ext cx="2264003" cy="2072740"/>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Institución encargada de la recaudación de impuestos y manejo del sistema Tributario</a:t>
          </a:r>
          <a:endParaRPr lang="es-EC" sz="2400" kern="1200" dirty="0">
            <a:solidFill>
              <a:schemeClr val="bg1"/>
            </a:solidFill>
          </a:endParaRPr>
        </a:p>
      </dsp:txBody>
      <dsp:txXfrm>
        <a:off x="2998138" y="-2428"/>
        <a:ext cx="2142587" cy="1951324"/>
      </dsp:txXfrm>
    </dsp:sp>
    <dsp:sp modelId="{7FAA4BE6-0470-4C79-B59B-F7A350EE962F}">
      <dsp:nvSpPr>
        <dsp:cNvPr id="0" name=""/>
        <dsp:cNvSpPr/>
      </dsp:nvSpPr>
      <dsp:spPr>
        <a:xfrm rot="19500000">
          <a:off x="4963212" y="2610601"/>
          <a:ext cx="1988331" cy="6792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067BFB-AAB7-4048-A0A2-4E81C91DD7ED}">
      <dsp:nvSpPr>
        <dsp:cNvPr id="0" name=""/>
        <dsp:cNvSpPr/>
      </dsp:nvSpPr>
      <dsp:spPr>
        <a:xfrm>
          <a:off x="5639749" y="1474370"/>
          <a:ext cx="2264003" cy="1811202"/>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Promover – Exigir el cumplimiento de las obligaciones tributarias.</a:t>
          </a:r>
          <a:endParaRPr lang="es-EC" sz="2400" kern="1200" dirty="0">
            <a:solidFill>
              <a:schemeClr val="bg1"/>
            </a:solidFill>
          </a:endParaRPr>
        </a:p>
      </dsp:txBody>
      <dsp:txXfrm>
        <a:off x="5692797" y="1527418"/>
        <a:ext cx="2157907" cy="1705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386DB-C1BA-49C7-B77F-D44A278FAF06}">
      <dsp:nvSpPr>
        <dsp:cNvPr id="0" name=""/>
        <dsp:cNvSpPr/>
      </dsp:nvSpPr>
      <dsp:spPr>
        <a:xfrm>
          <a:off x="7027122" y="2582288"/>
          <a:ext cx="166648" cy="730079"/>
        </a:xfrm>
        <a:custGeom>
          <a:avLst/>
          <a:gdLst/>
          <a:ahLst/>
          <a:cxnLst/>
          <a:rect l="0" t="0" r="0" b="0"/>
          <a:pathLst>
            <a:path>
              <a:moveTo>
                <a:pt x="0" y="0"/>
              </a:moveTo>
              <a:lnTo>
                <a:pt x="0" y="730079"/>
              </a:lnTo>
              <a:lnTo>
                <a:pt x="166648" y="730079"/>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7788FD6-8A35-4FF6-BC40-F4CCBA2C1674}">
      <dsp:nvSpPr>
        <dsp:cNvPr id="0" name=""/>
        <dsp:cNvSpPr/>
      </dsp:nvSpPr>
      <dsp:spPr>
        <a:xfrm>
          <a:off x="5035275" y="3709150"/>
          <a:ext cx="238069" cy="934628"/>
        </a:xfrm>
        <a:custGeom>
          <a:avLst/>
          <a:gdLst/>
          <a:ahLst/>
          <a:cxnLst/>
          <a:rect l="0" t="0" r="0" b="0"/>
          <a:pathLst>
            <a:path>
              <a:moveTo>
                <a:pt x="0" y="0"/>
              </a:moveTo>
              <a:lnTo>
                <a:pt x="0" y="934628"/>
              </a:lnTo>
              <a:lnTo>
                <a:pt x="238069" y="934628"/>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CE4EBAD-7076-4CD8-BA52-65FCB80F0779}">
      <dsp:nvSpPr>
        <dsp:cNvPr id="0" name=""/>
        <dsp:cNvSpPr/>
      </dsp:nvSpPr>
      <dsp:spPr>
        <a:xfrm>
          <a:off x="5828840" y="2582288"/>
          <a:ext cx="1198282" cy="730079"/>
        </a:xfrm>
        <a:custGeom>
          <a:avLst/>
          <a:gdLst/>
          <a:ahLst/>
          <a:cxnLst/>
          <a:rect l="0" t="0" r="0" b="0"/>
          <a:pathLst>
            <a:path>
              <a:moveTo>
                <a:pt x="1198282" y="0"/>
              </a:moveTo>
              <a:lnTo>
                <a:pt x="1198282" y="730079"/>
              </a:lnTo>
              <a:lnTo>
                <a:pt x="0" y="730079"/>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3A7FEA1-AF6C-4C9A-A719-A31E543A78B7}">
      <dsp:nvSpPr>
        <dsp:cNvPr id="0" name=""/>
        <dsp:cNvSpPr/>
      </dsp:nvSpPr>
      <dsp:spPr>
        <a:xfrm>
          <a:off x="3912381" y="1455426"/>
          <a:ext cx="3114741" cy="333297"/>
        </a:xfrm>
        <a:custGeom>
          <a:avLst/>
          <a:gdLst/>
          <a:ahLst/>
          <a:cxnLst/>
          <a:rect l="0" t="0" r="0" b="0"/>
          <a:pathLst>
            <a:path>
              <a:moveTo>
                <a:pt x="0" y="0"/>
              </a:moveTo>
              <a:lnTo>
                <a:pt x="0" y="166648"/>
              </a:lnTo>
              <a:lnTo>
                <a:pt x="3114741" y="166648"/>
              </a:lnTo>
              <a:lnTo>
                <a:pt x="3114741" y="333297"/>
              </a:lnTo>
            </a:path>
          </a:pathLst>
        </a:custGeom>
        <a:noFill/>
        <a:ln w="10795"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0C41BF2-4C42-4282-94FD-35FDB32FD7F3}">
      <dsp:nvSpPr>
        <dsp:cNvPr id="0" name=""/>
        <dsp:cNvSpPr/>
      </dsp:nvSpPr>
      <dsp:spPr>
        <a:xfrm>
          <a:off x="2083214" y="2582288"/>
          <a:ext cx="238069" cy="1856941"/>
        </a:xfrm>
        <a:custGeom>
          <a:avLst/>
          <a:gdLst/>
          <a:ahLst/>
          <a:cxnLst/>
          <a:rect l="0" t="0" r="0" b="0"/>
          <a:pathLst>
            <a:path>
              <a:moveTo>
                <a:pt x="0" y="0"/>
              </a:moveTo>
              <a:lnTo>
                <a:pt x="0" y="1856941"/>
              </a:lnTo>
              <a:lnTo>
                <a:pt x="238069" y="1856941"/>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26CA975-0FBC-4219-818E-8033E9D2A611}">
      <dsp:nvSpPr>
        <dsp:cNvPr id="0" name=""/>
        <dsp:cNvSpPr/>
      </dsp:nvSpPr>
      <dsp:spPr>
        <a:xfrm>
          <a:off x="2083214" y="2582288"/>
          <a:ext cx="238069" cy="730079"/>
        </a:xfrm>
        <a:custGeom>
          <a:avLst/>
          <a:gdLst/>
          <a:ahLst/>
          <a:cxnLst/>
          <a:rect l="0" t="0" r="0" b="0"/>
          <a:pathLst>
            <a:path>
              <a:moveTo>
                <a:pt x="0" y="0"/>
              </a:moveTo>
              <a:lnTo>
                <a:pt x="0" y="730079"/>
              </a:lnTo>
              <a:lnTo>
                <a:pt x="238069" y="730079"/>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902F32C-CBF6-461E-B57F-97CF3E9C4E60}">
      <dsp:nvSpPr>
        <dsp:cNvPr id="0" name=""/>
        <dsp:cNvSpPr/>
      </dsp:nvSpPr>
      <dsp:spPr>
        <a:xfrm>
          <a:off x="2718066" y="1455426"/>
          <a:ext cx="1194314" cy="333297"/>
        </a:xfrm>
        <a:custGeom>
          <a:avLst/>
          <a:gdLst/>
          <a:ahLst/>
          <a:cxnLst/>
          <a:rect l="0" t="0" r="0" b="0"/>
          <a:pathLst>
            <a:path>
              <a:moveTo>
                <a:pt x="1194314" y="0"/>
              </a:moveTo>
              <a:lnTo>
                <a:pt x="1194314" y="166648"/>
              </a:lnTo>
              <a:lnTo>
                <a:pt x="0" y="166648"/>
              </a:lnTo>
              <a:lnTo>
                <a:pt x="0" y="333297"/>
              </a:lnTo>
            </a:path>
          </a:pathLst>
        </a:custGeom>
        <a:noFill/>
        <a:ln w="10795"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403450E-AA8B-4BD7-B053-5FE4664DD7E1}">
      <dsp:nvSpPr>
        <dsp:cNvPr id="0" name=""/>
        <dsp:cNvSpPr/>
      </dsp:nvSpPr>
      <dsp:spPr>
        <a:xfrm>
          <a:off x="162788" y="2582288"/>
          <a:ext cx="238069" cy="2983803"/>
        </a:xfrm>
        <a:custGeom>
          <a:avLst/>
          <a:gdLst/>
          <a:ahLst/>
          <a:cxnLst/>
          <a:rect l="0" t="0" r="0" b="0"/>
          <a:pathLst>
            <a:path>
              <a:moveTo>
                <a:pt x="0" y="0"/>
              </a:moveTo>
              <a:lnTo>
                <a:pt x="0" y="2983803"/>
              </a:lnTo>
              <a:lnTo>
                <a:pt x="238069" y="2983803"/>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D67CC6C-57EC-4FD1-9E85-BF891F3EB15B}">
      <dsp:nvSpPr>
        <dsp:cNvPr id="0" name=""/>
        <dsp:cNvSpPr/>
      </dsp:nvSpPr>
      <dsp:spPr>
        <a:xfrm>
          <a:off x="162788" y="2582288"/>
          <a:ext cx="238069" cy="1856941"/>
        </a:xfrm>
        <a:custGeom>
          <a:avLst/>
          <a:gdLst/>
          <a:ahLst/>
          <a:cxnLst/>
          <a:rect l="0" t="0" r="0" b="0"/>
          <a:pathLst>
            <a:path>
              <a:moveTo>
                <a:pt x="0" y="0"/>
              </a:moveTo>
              <a:lnTo>
                <a:pt x="0" y="1856941"/>
              </a:lnTo>
              <a:lnTo>
                <a:pt x="238069" y="1856941"/>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7084155-13B0-4524-B8AC-5D1EBB6DCFCA}">
      <dsp:nvSpPr>
        <dsp:cNvPr id="0" name=""/>
        <dsp:cNvSpPr/>
      </dsp:nvSpPr>
      <dsp:spPr>
        <a:xfrm>
          <a:off x="162788" y="2582288"/>
          <a:ext cx="238069" cy="730079"/>
        </a:xfrm>
        <a:custGeom>
          <a:avLst/>
          <a:gdLst/>
          <a:ahLst/>
          <a:cxnLst/>
          <a:rect l="0" t="0" r="0" b="0"/>
          <a:pathLst>
            <a:path>
              <a:moveTo>
                <a:pt x="0" y="0"/>
              </a:moveTo>
              <a:lnTo>
                <a:pt x="0" y="730079"/>
              </a:lnTo>
              <a:lnTo>
                <a:pt x="238069" y="730079"/>
              </a:lnTo>
            </a:path>
          </a:pathLst>
        </a:custGeom>
        <a:noFill/>
        <a:ln w="10795"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54CE821-917B-461B-92C1-1BA523D57A0D}">
      <dsp:nvSpPr>
        <dsp:cNvPr id="0" name=""/>
        <dsp:cNvSpPr/>
      </dsp:nvSpPr>
      <dsp:spPr>
        <a:xfrm>
          <a:off x="797639" y="1455426"/>
          <a:ext cx="3114741" cy="333297"/>
        </a:xfrm>
        <a:custGeom>
          <a:avLst/>
          <a:gdLst/>
          <a:ahLst/>
          <a:cxnLst/>
          <a:rect l="0" t="0" r="0" b="0"/>
          <a:pathLst>
            <a:path>
              <a:moveTo>
                <a:pt x="3114741" y="0"/>
              </a:moveTo>
              <a:lnTo>
                <a:pt x="3114741" y="166648"/>
              </a:lnTo>
              <a:lnTo>
                <a:pt x="0" y="166648"/>
              </a:lnTo>
              <a:lnTo>
                <a:pt x="0" y="333297"/>
              </a:lnTo>
            </a:path>
          </a:pathLst>
        </a:custGeom>
        <a:noFill/>
        <a:ln w="10795"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64E705-374F-4FF1-ABCC-0BAA0D2C1B5D}">
      <dsp:nvSpPr>
        <dsp:cNvPr id="0" name=""/>
        <dsp:cNvSpPr/>
      </dsp:nvSpPr>
      <dsp:spPr>
        <a:xfrm>
          <a:off x="3118816" y="661861"/>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POLÍTICA FISCAL</a:t>
          </a:r>
          <a:endParaRPr lang="es-EC" sz="1500" kern="1200" dirty="0"/>
        </a:p>
      </dsp:txBody>
      <dsp:txXfrm>
        <a:off x="3118816" y="661861"/>
        <a:ext cx="1587129" cy="793564"/>
      </dsp:txXfrm>
    </dsp:sp>
    <dsp:sp modelId="{6B8F63BD-8FF9-4629-9B78-94B01DC8BB36}">
      <dsp:nvSpPr>
        <dsp:cNvPr id="0" name=""/>
        <dsp:cNvSpPr/>
      </dsp:nvSpPr>
      <dsp:spPr>
        <a:xfrm>
          <a:off x="4075" y="1788723"/>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Tributos</a:t>
          </a:r>
        </a:p>
      </dsp:txBody>
      <dsp:txXfrm>
        <a:off x="4075" y="1788723"/>
        <a:ext cx="1587129" cy="793564"/>
      </dsp:txXfrm>
    </dsp:sp>
    <dsp:sp modelId="{D5561B47-6F1B-46B1-A958-D6223EC722CA}">
      <dsp:nvSpPr>
        <dsp:cNvPr id="0" name=""/>
        <dsp:cNvSpPr/>
      </dsp:nvSpPr>
      <dsp:spPr>
        <a:xfrm>
          <a:off x="400857" y="2915585"/>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Impuestos</a:t>
          </a:r>
          <a:endParaRPr lang="es-EC" sz="1500" kern="1200" dirty="0"/>
        </a:p>
      </dsp:txBody>
      <dsp:txXfrm>
        <a:off x="400857" y="2915585"/>
        <a:ext cx="1587129" cy="793564"/>
      </dsp:txXfrm>
    </dsp:sp>
    <dsp:sp modelId="{462A1763-8D89-4ADC-BD4F-5D2EDA4A5D2C}">
      <dsp:nvSpPr>
        <dsp:cNvPr id="0" name=""/>
        <dsp:cNvSpPr/>
      </dsp:nvSpPr>
      <dsp:spPr>
        <a:xfrm>
          <a:off x="400857" y="4042447"/>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Tasas</a:t>
          </a:r>
          <a:endParaRPr lang="es-EC" sz="1500" kern="1200" dirty="0"/>
        </a:p>
      </dsp:txBody>
      <dsp:txXfrm>
        <a:off x="400857" y="4042447"/>
        <a:ext cx="1587129" cy="793564"/>
      </dsp:txXfrm>
    </dsp:sp>
    <dsp:sp modelId="{F9E48063-D02E-479D-8333-86C47779A04B}">
      <dsp:nvSpPr>
        <dsp:cNvPr id="0" name=""/>
        <dsp:cNvSpPr/>
      </dsp:nvSpPr>
      <dsp:spPr>
        <a:xfrm>
          <a:off x="400857" y="5169309"/>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Contribuciones</a:t>
          </a:r>
          <a:endParaRPr lang="es-EC" sz="1500" kern="1200" dirty="0"/>
        </a:p>
      </dsp:txBody>
      <dsp:txXfrm>
        <a:off x="400857" y="5169309"/>
        <a:ext cx="1587129" cy="793564"/>
      </dsp:txXfrm>
    </dsp:sp>
    <dsp:sp modelId="{903118A9-1C84-4447-9ADA-56E370A97298}">
      <dsp:nvSpPr>
        <dsp:cNvPr id="0" name=""/>
        <dsp:cNvSpPr/>
      </dsp:nvSpPr>
      <dsp:spPr>
        <a:xfrm>
          <a:off x="1924501" y="1788723"/>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Política Tributaria</a:t>
          </a:r>
          <a:endParaRPr lang="es-EC" sz="1500" kern="1200" dirty="0"/>
        </a:p>
      </dsp:txBody>
      <dsp:txXfrm>
        <a:off x="1924501" y="1788723"/>
        <a:ext cx="1587129" cy="793564"/>
      </dsp:txXfrm>
    </dsp:sp>
    <dsp:sp modelId="{E013B5F3-D1D8-485F-8003-5B9D6C499FEE}">
      <dsp:nvSpPr>
        <dsp:cNvPr id="0" name=""/>
        <dsp:cNvSpPr/>
      </dsp:nvSpPr>
      <dsp:spPr>
        <a:xfrm>
          <a:off x="2321284" y="2915585"/>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Carga Impositiva</a:t>
          </a:r>
          <a:endParaRPr lang="es-EC" sz="1500" kern="1200" dirty="0"/>
        </a:p>
      </dsp:txBody>
      <dsp:txXfrm>
        <a:off x="2321284" y="2915585"/>
        <a:ext cx="1587129" cy="793564"/>
      </dsp:txXfrm>
    </dsp:sp>
    <dsp:sp modelId="{1006E981-6F41-4445-85BD-3273FBBBD496}">
      <dsp:nvSpPr>
        <dsp:cNvPr id="0" name=""/>
        <dsp:cNvSpPr/>
      </dsp:nvSpPr>
      <dsp:spPr>
        <a:xfrm>
          <a:off x="2321284" y="4042447"/>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2002-2006 vs 2007-2012 (104%) PNBV</a:t>
          </a:r>
          <a:endParaRPr lang="es-EC" sz="1500" kern="1200" dirty="0"/>
        </a:p>
      </dsp:txBody>
      <dsp:txXfrm>
        <a:off x="2321284" y="4042447"/>
        <a:ext cx="1587129" cy="793564"/>
      </dsp:txXfrm>
    </dsp:sp>
    <dsp:sp modelId="{910859E0-1A77-46BD-AEDA-8FED1FBAF327}">
      <dsp:nvSpPr>
        <dsp:cNvPr id="0" name=""/>
        <dsp:cNvSpPr/>
      </dsp:nvSpPr>
      <dsp:spPr>
        <a:xfrm>
          <a:off x="6233558" y="1788723"/>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El gasto</a:t>
          </a:r>
          <a:endParaRPr lang="es-EC" sz="1500" kern="1200" dirty="0"/>
        </a:p>
      </dsp:txBody>
      <dsp:txXfrm>
        <a:off x="6233558" y="1788723"/>
        <a:ext cx="1587129" cy="793564"/>
      </dsp:txXfrm>
    </dsp:sp>
    <dsp:sp modelId="{0418F4DA-88F5-4807-9D66-FA09280B7B44}">
      <dsp:nvSpPr>
        <dsp:cNvPr id="0" name=""/>
        <dsp:cNvSpPr/>
      </dsp:nvSpPr>
      <dsp:spPr>
        <a:xfrm>
          <a:off x="4241710" y="2915585"/>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Corriente </a:t>
          </a:r>
        </a:p>
      </dsp:txBody>
      <dsp:txXfrm>
        <a:off x="4241710" y="2915585"/>
        <a:ext cx="1587129" cy="793564"/>
      </dsp:txXfrm>
    </dsp:sp>
    <dsp:sp modelId="{AB5690DA-4AE6-435D-B33A-5835289A3514}">
      <dsp:nvSpPr>
        <dsp:cNvPr id="0" name=""/>
        <dsp:cNvSpPr/>
      </dsp:nvSpPr>
      <dsp:spPr>
        <a:xfrm>
          <a:off x="5273344" y="4042447"/>
          <a:ext cx="1587129" cy="1202663"/>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Sueldos, Prestaciones de Seguridad Sociales, Gastos Financieros y Transferencias Corrientes</a:t>
          </a:r>
          <a:endParaRPr lang="es-EC" sz="1500" kern="1200" dirty="0"/>
        </a:p>
      </dsp:txBody>
      <dsp:txXfrm>
        <a:off x="5273344" y="4042447"/>
        <a:ext cx="1587129" cy="1202663"/>
      </dsp:txXfrm>
    </dsp:sp>
    <dsp:sp modelId="{3296E1F8-F590-4761-99BC-E6DA381135CF}">
      <dsp:nvSpPr>
        <dsp:cNvPr id="0" name=""/>
        <dsp:cNvSpPr/>
      </dsp:nvSpPr>
      <dsp:spPr>
        <a:xfrm>
          <a:off x="7193771" y="2915585"/>
          <a:ext cx="1587129" cy="7935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Permanente y No Permanente</a:t>
          </a:r>
          <a:endParaRPr lang="es-EC" sz="1500" kern="1200" dirty="0"/>
        </a:p>
      </dsp:txBody>
      <dsp:txXfrm>
        <a:off x="7193771" y="2915585"/>
        <a:ext cx="1587129" cy="7935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6D4F5-44D2-4563-9F95-8DF640311B80}">
      <dsp:nvSpPr>
        <dsp:cNvPr id="0" name=""/>
        <dsp:cNvSpPr/>
      </dsp:nvSpPr>
      <dsp:spPr>
        <a:xfrm>
          <a:off x="5488075" y="2933520"/>
          <a:ext cx="405527" cy="386364"/>
        </a:xfrm>
        <a:custGeom>
          <a:avLst/>
          <a:gdLst/>
          <a:ahLst/>
          <a:cxnLst/>
          <a:rect l="0" t="0" r="0" b="0"/>
          <a:pathLst>
            <a:path>
              <a:moveTo>
                <a:pt x="0" y="0"/>
              </a:moveTo>
              <a:lnTo>
                <a:pt x="202763" y="0"/>
              </a:lnTo>
              <a:lnTo>
                <a:pt x="202763" y="386364"/>
              </a:lnTo>
              <a:lnTo>
                <a:pt x="405527" y="38636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76836" y="3112699"/>
        <a:ext cx="28005" cy="28005"/>
      </dsp:txXfrm>
    </dsp:sp>
    <dsp:sp modelId="{0A554832-F493-48E3-A779-65B8C9CD313D}">
      <dsp:nvSpPr>
        <dsp:cNvPr id="0" name=""/>
        <dsp:cNvSpPr/>
      </dsp:nvSpPr>
      <dsp:spPr>
        <a:xfrm>
          <a:off x="5488075" y="2547156"/>
          <a:ext cx="405527" cy="386364"/>
        </a:xfrm>
        <a:custGeom>
          <a:avLst/>
          <a:gdLst/>
          <a:ahLst/>
          <a:cxnLst/>
          <a:rect l="0" t="0" r="0" b="0"/>
          <a:pathLst>
            <a:path>
              <a:moveTo>
                <a:pt x="0" y="386364"/>
              </a:moveTo>
              <a:lnTo>
                <a:pt x="202763" y="386364"/>
              </a:lnTo>
              <a:lnTo>
                <a:pt x="202763" y="0"/>
              </a:lnTo>
              <a:lnTo>
                <a:pt x="405527" y="0"/>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76836" y="2726335"/>
        <a:ext cx="28005" cy="28005"/>
      </dsp:txXfrm>
    </dsp:sp>
    <dsp:sp modelId="{146A46AA-E4C4-4EDE-8333-05E01F3DD7F7}">
      <dsp:nvSpPr>
        <dsp:cNvPr id="0" name=""/>
        <dsp:cNvSpPr/>
      </dsp:nvSpPr>
      <dsp:spPr>
        <a:xfrm>
          <a:off x="3054907" y="2887800"/>
          <a:ext cx="405527" cy="91440"/>
        </a:xfrm>
        <a:custGeom>
          <a:avLst/>
          <a:gdLst/>
          <a:ahLst/>
          <a:cxnLst/>
          <a:rect l="0" t="0" r="0" b="0"/>
          <a:pathLst>
            <a:path>
              <a:moveTo>
                <a:pt x="0" y="45720"/>
              </a:moveTo>
              <a:lnTo>
                <a:pt x="405527" y="45720"/>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47533" y="2923382"/>
        <a:ext cx="20276" cy="20276"/>
      </dsp:txXfrm>
    </dsp:sp>
    <dsp:sp modelId="{F49F4811-DCB5-4F20-8F1A-AF519CF5B6C2}">
      <dsp:nvSpPr>
        <dsp:cNvPr id="0" name=""/>
        <dsp:cNvSpPr/>
      </dsp:nvSpPr>
      <dsp:spPr>
        <a:xfrm>
          <a:off x="621740" y="2547156"/>
          <a:ext cx="405527" cy="386364"/>
        </a:xfrm>
        <a:custGeom>
          <a:avLst/>
          <a:gdLst/>
          <a:ahLst/>
          <a:cxnLst/>
          <a:rect l="0" t="0" r="0" b="0"/>
          <a:pathLst>
            <a:path>
              <a:moveTo>
                <a:pt x="0" y="0"/>
              </a:moveTo>
              <a:lnTo>
                <a:pt x="202763" y="0"/>
              </a:lnTo>
              <a:lnTo>
                <a:pt x="202763" y="386364"/>
              </a:lnTo>
              <a:lnTo>
                <a:pt x="405527" y="38636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10501" y="2726335"/>
        <a:ext cx="28005" cy="28005"/>
      </dsp:txXfrm>
    </dsp:sp>
    <dsp:sp modelId="{440D1FF5-86C4-4289-B502-07D84B89A21E}">
      <dsp:nvSpPr>
        <dsp:cNvPr id="0" name=""/>
        <dsp:cNvSpPr/>
      </dsp:nvSpPr>
      <dsp:spPr>
        <a:xfrm>
          <a:off x="621740" y="2160791"/>
          <a:ext cx="405527" cy="386364"/>
        </a:xfrm>
        <a:custGeom>
          <a:avLst/>
          <a:gdLst/>
          <a:ahLst/>
          <a:cxnLst/>
          <a:rect l="0" t="0" r="0" b="0"/>
          <a:pathLst>
            <a:path>
              <a:moveTo>
                <a:pt x="0" y="386364"/>
              </a:moveTo>
              <a:lnTo>
                <a:pt x="202763" y="386364"/>
              </a:lnTo>
              <a:lnTo>
                <a:pt x="202763" y="0"/>
              </a:lnTo>
              <a:lnTo>
                <a:pt x="405527" y="0"/>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10501" y="2339970"/>
        <a:ext cx="28005" cy="28005"/>
      </dsp:txXfrm>
    </dsp:sp>
    <dsp:sp modelId="{51059CAF-3DD7-41EE-ABBD-924AD46171C0}">
      <dsp:nvSpPr>
        <dsp:cNvPr id="0" name=""/>
        <dsp:cNvSpPr/>
      </dsp:nvSpPr>
      <dsp:spPr>
        <a:xfrm rot="16200000">
          <a:off x="-1314148" y="2238064"/>
          <a:ext cx="3253593" cy="618182"/>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bg1"/>
              </a:solidFill>
            </a:rPr>
            <a:t>CARGA FISCAL – TAX MIX</a:t>
          </a:r>
          <a:endParaRPr lang="es-EC" sz="2500" kern="1200" dirty="0">
            <a:solidFill>
              <a:schemeClr val="bg1"/>
            </a:solidFill>
          </a:endParaRPr>
        </a:p>
      </dsp:txBody>
      <dsp:txXfrm>
        <a:off x="-1314148" y="2238064"/>
        <a:ext cx="3253593" cy="618182"/>
      </dsp:txXfrm>
    </dsp:sp>
    <dsp:sp modelId="{8817501C-9121-4568-85D9-453417065F38}">
      <dsp:nvSpPr>
        <dsp:cNvPr id="0" name=""/>
        <dsp:cNvSpPr/>
      </dsp:nvSpPr>
      <dsp:spPr>
        <a:xfrm>
          <a:off x="1027267" y="1851700"/>
          <a:ext cx="2027639" cy="618182"/>
        </a:xfrm>
        <a:prstGeom prst="rect">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ln>
                <a:noFill/>
              </a:ln>
              <a:solidFill>
                <a:schemeClr val="tx1"/>
              </a:solidFill>
              <a:hlinkClick xmlns:r="http://schemas.openxmlformats.org/officeDocument/2006/relationships" r:id="" action="ppaction://hlinksldjump"/>
            </a:rPr>
            <a:t>PRESIÓN TRIBUTARIA</a:t>
          </a:r>
          <a:endParaRPr lang="es-EC" sz="2200" b="1" kern="1200" dirty="0">
            <a:ln>
              <a:noFill/>
            </a:ln>
            <a:solidFill>
              <a:schemeClr val="tx1"/>
            </a:solidFill>
          </a:endParaRPr>
        </a:p>
      </dsp:txBody>
      <dsp:txXfrm>
        <a:off x="1027267" y="1851700"/>
        <a:ext cx="2027639" cy="618182"/>
      </dsp:txXfrm>
    </dsp:sp>
    <dsp:sp modelId="{8A77B9EF-2499-4B55-8506-16CB365CECA8}">
      <dsp:nvSpPr>
        <dsp:cNvPr id="0" name=""/>
        <dsp:cNvSpPr/>
      </dsp:nvSpPr>
      <dsp:spPr>
        <a:xfrm>
          <a:off x="1027267" y="2624428"/>
          <a:ext cx="2027639" cy="618182"/>
        </a:xfrm>
        <a:prstGeom prst="rect">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hlinkClick xmlns:r="http://schemas.openxmlformats.org/officeDocument/2006/relationships" r:id="" action="ppaction://hlinksldjump"/>
            </a:rPr>
            <a:t>ESTRUCTURA TRIBUTARIA</a:t>
          </a:r>
          <a:endParaRPr lang="es-EC" sz="2200" b="1" kern="1200" dirty="0">
            <a:solidFill>
              <a:schemeClr val="tx1"/>
            </a:solidFill>
          </a:endParaRPr>
        </a:p>
      </dsp:txBody>
      <dsp:txXfrm>
        <a:off x="1027267" y="2624428"/>
        <a:ext cx="2027639" cy="618182"/>
      </dsp:txXfrm>
    </dsp:sp>
    <dsp:sp modelId="{14F3F818-C15F-4BCC-B4A1-D9CE61F0A580}">
      <dsp:nvSpPr>
        <dsp:cNvPr id="0" name=""/>
        <dsp:cNvSpPr/>
      </dsp:nvSpPr>
      <dsp:spPr>
        <a:xfrm>
          <a:off x="3460435" y="2624428"/>
          <a:ext cx="2027639" cy="618182"/>
        </a:xfrm>
        <a:prstGeom prst="rect">
          <a:avLst/>
        </a:prstGeom>
        <a:solidFill>
          <a:schemeClr val="tx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hlinkClick xmlns:r="http://schemas.openxmlformats.org/officeDocument/2006/relationships" r:id="" action="ppaction://hlinksldjump"/>
            </a:rPr>
            <a:t>SISTEMA TRIBUTARIO</a:t>
          </a:r>
          <a:endParaRPr lang="es-EC" sz="2200" b="1" kern="1200" dirty="0"/>
        </a:p>
      </dsp:txBody>
      <dsp:txXfrm>
        <a:off x="3460435" y="2624428"/>
        <a:ext cx="2027639" cy="618182"/>
      </dsp:txXfrm>
    </dsp:sp>
    <dsp:sp modelId="{456CBC6E-28C0-42D2-B9B6-3F26781ACCBA}">
      <dsp:nvSpPr>
        <dsp:cNvPr id="0" name=""/>
        <dsp:cNvSpPr/>
      </dsp:nvSpPr>
      <dsp:spPr>
        <a:xfrm>
          <a:off x="5893603" y="2238064"/>
          <a:ext cx="2027639" cy="618182"/>
        </a:xfrm>
        <a:prstGeom prst="rect">
          <a:avLst/>
        </a:prstGeom>
        <a:solidFill>
          <a:schemeClr val="bg1">
            <a:lumMod val="85000"/>
            <a:lumOff val="1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IMPOSICIÓN DIRECTA</a:t>
          </a:r>
          <a:endParaRPr lang="es-EC" sz="2200" kern="1200" dirty="0"/>
        </a:p>
      </dsp:txBody>
      <dsp:txXfrm>
        <a:off x="5893603" y="2238064"/>
        <a:ext cx="2027639" cy="618182"/>
      </dsp:txXfrm>
    </dsp:sp>
    <dsp:sp modelId="{EE769FAB-0EA5-405A-A433-61B470F07A9F}">
      <dsp:nvSpPr>
        <dsp:cNvPr id="0" name=""/>
        <dsp:cNvSpPr/>
      </dsp:nvSpPr>
      <dsp:spPr>
        <a:xfrm>
          <a:off x="5893603" y="3010793"/>
          <a:ext cx="2027639" cy="618182"/>
        </a:xfrm>
        <a:prstGeom prst="rect">
          <a:avLst/>
        </a:prstGeom>
        <a:solidFill>
          <a:schemeClr val="bg1">
            <a:lumMod val="85000"/>
            <a:lumOff val="1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IMPOSICIÓN INDIRECTA</a:t>
          </a:r>
          <a:endParaRPr lang="es-EC" sz="2200" kern="1200" dirty="0"/>
        </a:p>
      </dsp:txBody>
      <dsp:txXfrm>
        <a:off x="5893603" y="3010793"/>
        <a:ext cx="2027639" cy="6181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E9010-65B3-46A6-9549-0ECA4E0271D7}">
      <dsp:nvSpPr>
        <dsp:cNvPr id="0" name=""/>
        <dsp:cNvSpPr/>
      </dsp:nvSpPr>
      <dsp:spPr>
        <a:xfrm>
          <a:off x="3897585" y="740881"/>
          <a:ext cx="712961" cy="339304"/>
        </a:xfrm>
        <a:custGeom>
          <a:avLst/>
          <a:gdLst/>
          <a:ahLst/>
          <a:cxnLst/>
          <a:rect l="0" t="0" r="0" b="0"/>
          <a:pathLst>
            <a:path>
              <a:moveTo>
                <a:pt x="0" y="0"/>
              </a:moveTo>
              <a:lnTo>
                <a:pt x="0" y="231226"/>
              </a:lnTo>
              <a:lnTo>
                <a:pt x="712961" y="231226"/>
              </a:lnTo>
              <a:lnTo>
                <a:pt x="712961" y="33930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90B8EAE-1D9D-403E-B101-D62AB745F88A}">
      <dsp:nvSpPr>
        <dsp:cNvPr id="0" name=""/>
        <dsp:cNvSpPr/>
      </dsp:nvSpPr>
      <dsp:spPr>
        <a:xfrm>
          <a:off x="3184624" y="740881"/>
          <a:ext cx="712961" cy="339304"/>
        </a:xfrm>
        <a:custGeom>
          <a:avLst/>
          <a:gdLst/>
          <a:ahLst/>
          <a:cxnLst/>
          <a:rect l="0" t="0" r="0" b="0"/>
          <a:pathLst>
            <a:path>
              <a:moveTo>
                <a:pt x="712961" y="0"/>
              </a:moveTo>
              <a:lnTo>
                <a:pt x="712961" y="231226"/>
              </a:lnTo>
              <a:lnTo>
                <a:pt x="0" y="231226"/>
              </a:lnTo>
              <a:lnTo>
                <a:pt x="0" y="33930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695AE9D-E69F-4ED8-B476-85A479A269C1}">
      <dsp:nvSpPr>
        <dsp:cNvPr id="0" name=""/>
        <dsp:cNvSpPr/>
      </dsp:nvSpPr>
      <dsp:spPr>
        <a:xfrm>
          <a:off x="3314253" y="50"/>
          <a:ext cx="1166663" cy="740831"/>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DD7DF-40E2-4D43-8AF6-5C02353E4B83}">
      <dsp:nvSpPr>
        <dsp:cNvPr id="0" name=""/>
        <dsp:cNvSpPr/>
      </dsp:nvSpPr>
      <dsp:spPr>
        <a:xfrm>
          <a:off x="3443882" y="123198"/>
          <a:ext cx="1166663" cy="740831"/>
        </a:xfrm>
        <a:prstGeom prst="roundRect">
          <a:avLst>
            <a:gd name="adj" fmla="val 10000"/>
          </a:avLst>
        </a:prstGeom>
        <a:solidFill>
          <a:schemeClr val="bg1">
            <a:lumMod val="75000"/>
            <a:lumOff val="25000"/>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SISTEMA TRIBUTARIO</a:t>
          </a:r>
          <a:endParaRPr lang="es-EC" sz="1500" b="1" kern="1200" dirty="0">
            <a:solidFill>
              <a:schemeClr val="tx1"/>
            </a:solidFill>
          </a:endParaRPr>
        </a:p>
      </dsp:txBody>
      <dsp:txXfrm>
        <a:off x="3465580" y="144896"/>
        <a:ext cx="1123267" cy="697435"/>
      </dsp:txXfrm>
    </dsp:sp>
    <dsp:sp modelId="{1827CC50-5EAA-4F5E-808D-A73662A7D289}">
      <dsp:nvSpPr>
        <dsp:cNvPr id="0" name=""/>
        <dsp:cNvSpPr/>
      </dsp:nvSpPr>
      <dsp:spPr>
        <a:xfrm>
          <a:off x="2601292" y="1080186"/>
          <a:ext cx="1166663" cy="740831"/>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CFBF8-FF5D-45A8-9400-D4FC88AFC9F7}">
      <dsp:nvSpPr>
        <dsp:cNvPr id="0" name=""/>
        <dsp:cNvSpPr/>
      </dsp:nvSpPr>
      <dsp:spPr>
        <a:xfrm>
          <a:off x="2730921" y="1203334"/>
          <a:ext cx="1166663" cy="74083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IMPOSICIÓN DIRECTA</a:t>
          </a:r>
          <a:endParaRPr lang="es-EC" sz="1600" b="1" kern="1200" dirty="0"/>
        </a:p>
      </dsp:txBody>
      <dsp:txXfrm>
        <a:off x="2752619" y="1225032"/>
        <a:ext cx="1123267" cy="697435"/>
      </dsp:txXfrm>
    </dsp:sp>
    <dsp:sp modelId="{6BDAC225-12D6-4DB6-86AD-5A48CA881A5A}">
      <dsp:nvSpPr>
        <dsp:cNvPr id="0" name=""/>
        <dsp:cNvSpPr/>
      </dsp:nvSpPr>
      <dsp:spPr>
        <a:xfrm>
          <a:off x="4027214" y="1080186"/>
          <a:ext cx="1166663" cy="740831"/>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47BFA-159E-4605-9569-9BFCCADF94EE}">
      <dsp:nvSpPr>
        <dsp:cNvPr id="0" name=""/>
        <dsp:cNvSpPr/>
      </dsp:nvSpPr>
      <dsp:spPr>
        <a:xfrm>
          <a:off x="4156843" y="1203334"/>
          <a:ext cx="1166663" cy="74083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IMPOSICIÓN INDIRECTA</a:t>
          </a:r>
          <a:endParaRPr lang="es-EC" sz="1600" b="1" kern="1200" dirty="0"/>
        </a:p>
      </dsp:txBody>
      <dsp:txXfrm>
        <a:off x="4178541" y="1225032"/>
        <a:ext cx="1123267" cy="6974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DB41-E964-4228-8DF1-1CB94036A989}">
      <dsp:nvSpPr>
        <dsp:cNvPr id="0" name=""/>
        <dsp:cNvSpPr/>
      </dsp:nvSpPr>
      <dsp:spPr>
        <a:xfrm>
          <a:off x="5528319" y="2087168"/>
          <a:ext cx="715711" cy="1741851"/>
        </a:xfrm>
        <a:custGeom>
          <a:avLst/>
          <a:gdLst/>
          <a:ahLst/>
          <a:cxnLst/>
          <a:rect l="0" t="0" r="0" b="0"/>
          <a:pathLst>
            <a:path>
              <a:moveTo>
                <a:pt x="0" y="0"/>
              </a:moveTo>
              <a:lnTo>
                <a:pt x="0" y="1741851"/>
              </a:lnTo>
              <a:lnTo>
                <a:pt x="715711" y="174185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813F14F-0B8A-45FC-B621-781CC846697D}">
      <dsp:nvSpPr>
        <dsp:cNvPr id="0" name=""/>
        <dsp:cNvSpPr/>
      </dsp:nvSpPr>
      <dsp:spPr>
        <a:xfrm>
          <a:off x="4812607" y="2087168"/>
          <a:ext cx="715711" cy="1741851"/>
        </a:xfrm>
        <a:custGeom>
          <a:avLst/>
          <a:gdLst/>
          <a:ahLst/>
          <a:cxnLst/>
          <a:rect l="0" t="0" r="0" b="0"/>
          <a:pathLst>
            <a:path>
              <a:moveTo>
                <a:pt x="715711" y="0"/>
              </a:moveTo>
              <a:lnTo>
                <a:pt x="715711" y="1741851"/>
              </a:lnTo>
              <a:lnTo>
                <a:pt x="0" y="174185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D2CA228-6AB8-4F01-B762-36E00D8AE7F6}">
      <dsp:nvSpPr>
        <dsp:cNvPr id="0" name=""/>
        <dsp:cNvSpPr/>
      </dsp:nvSpPr>
      <dsp:spPr>
        <a:xfrm>
          <a:off x="5528319" y="2087168"/>
          <a:ext cx="715711" cy="517381"/>
        </a:xfrm>
        <a:custGeom>
          <a:avLst/>
          <a:gdLst/>
          <a:ahLst/>
          <a:cxnLst/>
          <a:rect l="0" t="0" r="0" b="0"/>
          <a:pathLst>
            <a:path>
              <a:moveTo>
                <a:pt x="0" y="0"/>
              </a:moveTo>
              <a:lnTo>
                <a:pt x="0" y="517381"/>
              </a:lnTo>
              <a:lnTo>
                <a:pt x="715711" y="51738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F9C5FF9-B5C2-4725-B09F-9B2F9E8D87CA}">
      <dsp:nvSpPr>
        <dsp:cNvPr id="0" name=""/>
        <dsp:cNvSpPr/>
      </dsp:nvSpPr>
      <dsp:spPr>
        <a:xfrm>
          <a:off x="4812607" y="2087168"/>
          <a:ext cx="715711" cy="517381"/>
        </a:xfrm>
        <a:custGeom>
          <a:avLst/>
          <a:gdLst/>
          <a:ahLst/>
          <a:cxnLst/>
          <a:rect l="0" t="0" r="0" b="0"/>
          <a:pathLst>
            <a:path>
              <a:moveTo>
                <a:pt x="715711" y="0"/>
              </a:moveTo>
              <a:lnTo>
                <a:pt x="715711" y="517381"/>
              </a:lnTo>
              <a:lnTo>
                <a:pt x="0" y="51738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29B9ABE-D158-4FB3-BA9F-4C1A9BEC9D78}">
      <dsp:nvSpPr>
        <dsp:cNvPr id="0" name=""/>
        <dsp:cNvSpPr/>
      </dsp:nvSpPr>
      <dsp:spPr>
        <a:xfrm>
          <a:off x="3402742" y="862698"/>
          <a:ext cx="2125576" cy="362167"/>
        </a:xfrm>
        <a:custGeom>
          <a:avLst/>
          <a:gdLst/>
          <a:ahLst/>
          <a:cxnLst/>
          <a:rect l="0" t="0" r="0" b="0"/>
          <a:pathLst>
            <a:path>
              <a:moveTo>
                <a:pt x="0" y="0"/>
              </a:moveTo>
              <a:lnTo>
                <a:pt x="0" y="181083"/>
              </a:lnTo>
              <a:lnTo>
                <a:pt x="2125576" y="181083"/>
              </a:lnTo>
              <a:lnTo>
                <a:pt x="2125576" y="362167"/>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BD3CB3C6-2433-47DB-8D20-1EE8112475D4}">
      <dsp:nvSpPr>
        <dsp:cNvPr id="0" name=""/>
        <dsp:cNvSpPr/>
      </dsp:nvSpPr>
      <dsp:spPr>
        <a:xfrm>
          <a:off x="1277166" y="2087168"/>
          <a:ext cx="793318" cy="1741851"/>
        </a:xfrm>
        <a:custGeom>
          <a:avLst/>
          <a:gdLst/>
          <a:ahLst/>
          <a:cxnLst/>
          <a:rect l="0" t="0" r="0" b="0"/>
          <a:pathLst>
            <a:path>
              <a:moveTo>
                <a:pt x="0" y="0"/>
              </a:moveTo>
              <a:lnTo>
                <a:pt x="0" y="1741851"/>
              </a:lnTo>
              <a:lnTo>
                <a:pt x="793318" y="174185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3EFC5F4-786F-4530-AA80-86ED15A45189}">
      <dsp:nvSpPr>
        <dsp:cNvPr id="0" name=""/>
        <dsp:cNvSpPr/>
      </dsp:nvSpPr>
      <dsp:spPr>
        <a:xfrm>
          <a:off x="1277166" y="2087168"/>
          <a:ext cx="793318" cy="517381"/>
        </a:xfrm>
        <a:custGeom>
          <a:avLst/>
          <a:gdLst/>
          <a:ahLst/>
          <a:cxnLst/>
          <a:rect l="0" t="0" r="0" b="0"/>
          <a:pathLst>
            <a:path>
              <a:moveTo>
                <a:pt x="0" y="0"/>
              </a:moveTo>
              <a:lnTo>
                <a:pt x="0" y="517381"/>
              </a:lnTo>
              <a:lnTo>
                <a:pt x="793318" y="51738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1C2DE9C-41EA-45C0-B453-AB4960A801CB}">
      <dsp:nvSpPr>
        <dsp:cNvPr id="0" name=""/>
        <dsp:cNvSpPr/>
      </dsp:nvSpPr>
      <dsp:spPr>
        <a:xfrm>
          <a:off x="1277166" y="862698"/>
          <a:ext cx="2125576" cy="362167"/>
        </a:xfrm>
        <a:custGeom>
          <a:avLst/>
          <a:gdLst/>
          <a:ahLst/>
          <a:cxnLst/>
          <a:rect l="0" t="0" r="0" b="0"/>
          <a:pathLst>
            <a:path>
              <a:moveTo>
                <a:pt x="2125576" y="0"/>
              </a:moveTo>
              <a:lnTo>
                <a:pt x="2125576" y="181083"/>
              </a:lnTo>
              <a:lnTo>
                <a:pt x="0" y="181083"/>
              </a:lnTo>
              <a:lnTo>
                <a:pt x="0" y="362167"/>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5A23A79-A178-4667-8F24-FB1D83CE308A}">
      <dsp:nvSpPr>
        <dsp:cNvPr id="0" name=""/>
        <dsp:cNvSpPr/>
      </dsp:nvSpPr>
      <dsp:spPr>
        <a:xfrm>
          <a:off x="2971591" y="39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E492484-BDFC-48EC-8C24-8B18C7A3EF0F}">
      <dsp:nvSpPr>
        <dsp:cNvPr id="0" name=""/>
        <dsp:cNvSpPr/>
      </dsp:nvSpPr>
      <dsp:spPr>
        <a:xfrm>
          <a:off x="2971591" y="39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4B2B068-0A59-42CB-A298-A73C6A4843BA}">
      <dsp:nvSpPr>
        <dsp:cNvPr id="0" name=""/>
        <dsp:cNvSpPr/>
      </dsp:nvSpPr>
      <dsp:spPr>
        <a:xfrm>
          <a:off x="2540439" y="15561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P.G.E</a:t>
          </a:r>
          <a:endParaRPr lang="es-EC" sz="1800" kern="1200" dirty="0">
            <a:solidFill>
              <a:schemeClr val="tx1"/>
            </a:solidFill>
          </a:endParaRPr>
        </a:p>
      </dsp:txBody>
      <dsp:txXfrm>
        <a:off x="2540439" y="155610"/>
        <a:ext cx="1724605" cy="551873"/>
      </dsp:txXfrm>
    </dsp:sp>
    <dsp:sp modelId="{BB2C12E2-9330-48E6-A0B3-6AAD7C18661E}">
      <dsp:nvSpPr>
        <dsp:cNvPr id="0" name=""/>
        <dsp:cNvSpPr/>
      </dsp:nvSpPr>
      <dsp:spPr>
        <a:xfrm>
          <a:off x="846014" y="122486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B04B93D-631C-4C84-9FCD-54356E1D30A8}">
      <dsp:nvSpPr>
        <dsp:cNvPr id="0" name=""/>
        <dsp:cNvSpPr/>
      </dsp:nvSpPr>
      <dsp:spPr>
        <a:xfrm>
          <a:off x="846014" y="122486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15E5759-7A41-47A3-A6D7-637789FD34CE}">
      <dsp:nvSpPr>
        <dsp:cNvPr id="0" name=""/>
        <dsp:cNvSpPr/>
      </dsp:nvSpPr>
      <dsp:spPr>
        <a:xfrm>
          <a:off x="414863" y="138008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INGRESOS</a:t>
          </a:r>
          <a:endParaRPr lang="es-EC" sz="1800" kern="1200" dirty="0">
            <a:solidFill>
              <a:schemeClr val="tx1"/>
            </a:solidFill>
          </a:endParaRPr>
        </a:p>
      </dsp:txBody>
      <dsp:txXfrm>
        <a:off x="414863" y="1380080"/>
        <a:ext cx="1724605" cy="551873"/>
      </dsp:txXfrm>
    </dsp:sp>
    <dsp:sp modelId="{E4893F4C-AD72-4500-8021-B801EC80C36D}">
      <dsp:nvSpPr>
        <dsp:cNvPr id="0" name=""/>
        <dsp:cNvSpPr/>
      </dsp:nvSpPr>
      <dsp:spPr>
        <a:xfrm>
          <a:off x="1967008" y="244933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8933C9EB-BDE0-4386-8907-C13CA56D87F6}">
      <dsp:nvSpPr>
        <dsp:cNvPr id="0" name=""/>
        <dsp:cNvSpPr/>
      </dsp:nvSpPr>
      <dsp:spPr>
        <a:xfrm>
          <a:off x="1967008" y="244933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7C75EAF-EB3A-4EB0-B06C-4C47E6669995}">
      <dsp:nvSpPr>
        <dsp:cNvPr id="0" name=""/>
        <dsp:cNvSpPr/>
      </dsp:nvSpPr>
      <dsp:spPr>
        <a:xfrm>
          <a:off x="1535857" y="260455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PERMANENTES (96%)</a:t>
          </a:r>
          <a:endParaRPr lang="es-EC" sz="1800" kern="1200" dirty="0">
            <a:solidFill>
              <a:schemeClr val="tx1"/>
            </a:solidFill>
          </a:endParaRPr>
        </a:p>
      </dsp:txBody>
      <dsp:txXfrm>
        <a:off x="1535857" y="2604550"/>
        <a:ext cx="1724605" cy="551873"/>
      </dsp:txXfrm>
    </dsp:sp>
    <dsp:sp modelId="{E3B906D1-05A8-4652-9E11-312D09C3E62A}">
      <dsp:nvSpPr>
        <dsp:cNvPr id="0" name=""/>
        <dsp:cNvSpPr/>
      </dsp:nvSpPr>
      <dsp:spPr>
        <a:xfrm>
          <a:off x="1967008" y="367380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EFE190F4-75A8-4B9A-8546-A84D4CB186EC}">
      <dsp:nvSpPr>
        <dsp:cNvPr id="0" name=""/>
        <dsp:cNvSpPr/>
      </dsp:nvSpPr>
      <dsp:spPr>
        <a:xfrm>
          <a:off x="1967008" y="367380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823467E-B775-40F6-8ACB-2299DA5AC7A8}">
      <dsp:nvSpPr>
        <dsp:cNvPr id="0" name=""/>
        <dsp:cNvSpPr/>
      </dsp:nvSpPr>
      <dsp:spPr>
        <a:xfrm>
          <a:off x="1535857" y="382902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NO PERMANENTES (4%)</a:t>
          </a:r>
          <a:endParaRPr lang="es-EC" sz="1800" kern="1200" dirty="0">
            <a:solidFill>
              <a:schemeClr val="tx1"/>
            </a:solidFill>
          </a:endParaRPr>
        </a:p>
      </dsp:txBody>
      <dsp:txXfrm>
        <a:off x="1535857" y="3829020"/>
        <a:ext cx="1724605" cy="551873"/>
      </dsp:txXfrm>
    </dsp:sp>
    <dsp:sp modelId="{BF6BED9A-4262-4814-BFC5-74801A067CDF}">
      <dsp:nvSpPr>
        <dsp:cNvPr id="0" name=""/>
        <dsp:cNvSpPr/>
      </dsp:nvSpPr>
      <dsp:spPr>
        <a:xfrm>
          <a:off x="5097167" y="122486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8BFD25F-B3DC-445B-86FD-0C9B165660E9}">
      <dsp:nvSpPr>
        <dsp:cNvPr id="0" name=""/>
        <dsp:cNvSpPr/>
      </dsp:nvSpPr>
      <dsp:spPr>
        <a:xfrm>
          <a:off x="5097167" y="122486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7B4718DD-C54A-4977-BD3E-9C22AEC52040}">
      <dsp:nvSpPr>
        <dsp:cNvPr id="0" name=""/>
        <dsp:cNvSpPr/>
      </dsp:nvSpPr>
      <dsp:spPr>
        <a:xfrm>
          <a:off x="4666016" y="138008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GASTO</a:t>
          </a:r>
          <a:endParaRPr lang="es-EC" sz="1800" kern="1200" dirty="0">
            <a:solidFill>
              <a:schemeClr val="tx1"/>
            </a:solidFill>
          </a:endParaRPr>
        </a:p>
      </dsp:txBody>
      <dsp:txXfrm>
        <a:off x="4666016" y="1380080"/>
        <a:ext cx="1724605" cy="551873"/>
      </dsp:txXfrm>
    </dsp:sp>
    <dsp:sp modelId="{413427F1-2741-454A-A266-AC6A7240EF3D}">
      <dsp:nvSpPr>
        <dsp:cNvPr id="0" name=""/>
        <dsp:cNvSpPr/>
      </dsp:nvSpPr>
      <dsp:spPr>
        <a:xfrm>
          <a:off x="4053781" y="244933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8069638-030C-44A8-A69A-3B15C03D5402}">
      <dsp:nvSpPr>
        <dsp:cNvPr id="0" name=""/>
        <dsp:cNvSpPr/>
      </dsp:nvSpPr>
      <dsp:spPr>
        <a:xfrm>
          <a:off x="4053781" y="244933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69CC465-A090-4199-8A07-1AC6F9BE2288}">
      <dsp:nvSpPr>
        <dsp:cNvPr id="0" name=""/>
        <dsp:cNvSpPr/>
      </dsp:nvSpPr>
      <dsp:spPr>
        <a:xfrm>
          <a:off x="3622630" y="260455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CORRIENTE</a:t>
          </a:r>
          <a:endParaRPr lang="es-EC" sz="1800" kern="1200" dirty="0">
            <a:solidFill>
              <a:schemeClr val="tx1"/>
            </a:solidFill>
          </a:endParaRPr>
        </a:p>
      </dsp:txBody>
      <dsp:txXfrm>
        <a:off x="3622630" y="2604550"/>
        <a:ext cx="1724605" cy="551873"/>
      </dsp:txXfrm>
    </dsp:sp>
    <dsp:sp modelId="{738C442F-BFE3-4641-884B-B4764362783C}">
      <dsp:nvSpPr>
        <dsp:cNvPr id="0" name=""/>
        <dsp:cNvSpPr/>
      </dsp:nvSpPr>
      <dsp:spPr>
        <a:xfrm>
          <a:off x="6140554" y="244933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602482D-FF97-4C93-8432-558756440BBD}">
      <dsp:nvSpPr>
        <dsp:cNvPr id="0" name=""/>
        <dsp:cNvSpPr/>
      </dsp:nvSpPr>
      <dsp:spPr>
        <a:xfrm>
          <a:off x="6140554" y="244933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E17C7837-11FB-4B42-9FB8-3361710A17A9}">
      <dsp:nvSpPr>
        <dsp:cNvPr id="0" name=""/>
        <dsp:cNvSpPr/>
      </dsp:nvSpPr>
      <dsp:spPr>
        <a:xfrm>
          <a:off x="5709402" y="260455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CAPITAL</a:t>
          </a:r>
          <a:endParaRPr lang="es-EC" sz="1800" kern="1200" dirty="0">
            <a:solidFill>
              <a:schemeClr val="tx1"/>
            </a:solidFill>
          </a:endParaRPr>
        </a:p>
      </dsp:txBody>
      <dsp:txXfrm>
        <a:off x="5709402" y="2604550"/>
        <a:ext cx="1724605" cy="551873"/>
      </dsp:txXfrm>
    </dsp:sp>
    <dsp:sp modelId="{7206BEF9-778B-4909-8461-BAE02211199F}">
      <dsp:nvSpPr>
        <dsp:cNvPr id="0" name=""/>
        <dsp:cNvSpPr/>
      </dsp:nvSpPr>
      <dsp:spPr>
        <a:xfrm>
          <a:off x="4053781" y="367380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5D284A4-4FA8-47E6-BB12-C93790012C76}">
      <dsp:nvSpPr>
        <dsp:cNvPr id="0" name=""/>
        <dsp:cNvSpPr/>
      </dsp:nvSpPr>
      <dsp:spPr>
        <a:xfrm>
          <a:off x="4053781" y="367380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4AB22C16-7093-4958-A648-3B3456DD28E8}">
      <dsp:nvSpPr>
        <dsp:cNvPr id="0" name=""/>
        <dsp:cNvSpPr/>
      </dsp:nvSpPr>
      <dsp:spPr>
        <a:xfrm>
          <a:off x="3622630" y="382902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PRODUCCIÓN</a:t>
          </a:r>
          <a:endParaRPr lang="es-EC" sz="1800" kern="1200" dirty="0">
            <a:solidFill>
              <a:schemeClr val="tx1"/>
            </a:solidFill>
          </a:endParaRPr>
        </a:p>
      </dsp:txBody>
      <dsp:txXfrm>
        <a:off x="3622630" y="3829020"/>
        <a:ext cx="1724605" cy="551873"/>
      </dsp:txXfrm>
    </dsp:sp>
    <dsp:sp modelId="{546E7C59-414C-4AD8-BB62-E631C4FA831C}">
      <dsp:nvSpPr>
        <dsp:cNvPr id="0" name=""/>
        <dsp:cNvSpPr/>
      </dsp:nvSpPr>
      <dsp:spPr>
        <a:xfrm>
          <a:off x="6140554" y="3673805"/>
          <a:ext cx="862302" cy="862302"/>
        </a:xfrm>
        <a:prstGeom prst="arc">
          <a:avLst>
            <a:gd name="adj1" fmla="val 13200000"/>
            <a:gd name="adj2" fmla="val 192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11DCCDB-7191-4B7B-8BF4-72B6DB49D121}">
      <dsp:nvSpPr>
        <dsp:cNvPr id="0" name=""/>
        <dsp:cNvSpPr/>
      </dsp:nvSpPr>
      <dsp:spPr>
        <a:xfrm>
          <a:off x="6140554" y="3673805"/>
          <a:ext cx="862302" cy="862302"/>
        </a:xfrm>
        <a:prstGeom prst="arc">
          <a:avLst>
            <a:gd name="adj1" fmla="val 2400000"/>
            <a:gd name="adj2" fmla="val 8400000"/>
          </a:avLst>
        </a:pr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CCEB043-4C4E-4259-8303-7A4F0F664FE2}">
      <dsp:nvSpPr>
        <dsp:cNvPr id="0" name=""/>
        <dsp:cNvSpPr/>
      </dsp:nvSpPr>
      <dsp:spPr>
        <a:xfrm>
          <a:off x="5709402" y="3829020"/>
          <a:ext cx="1724605" cy="55187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INVERSIÓN</a:t>
          </a:r>
          <a:endParaRPr lang="es-EC" sz="1800" kern="1200" dirty="0">
            <a:solidFill>
              <a:schemeClr val="tx1"/>
            </a:solidFill>
          </a:endParaRPr>
        </a:p>
      </dsp:txBody>
      <dsp:txXfrm>
        <a:off x="5709402" y="3829020"/>
        <a:ext cx="1724605" cy="5518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33E22-4E8F-47C3-9BC0-F5C1D32B3EA7}">
      <dsp:nvSpPr>
        <dsp:cNvPr id="0" name=""/>
        <dsp:cNvSpPr/>
      </dsp:nvSpPr>
      <dsp:spPr>
        <a:xfrm>
          <a:off x="6704677" y="2305827"/>
          <a:ext cx="95480" cy="418296"/>
        </a:xfrm>
        <a:custGeom>
          <a:avLst/>
          <a:gdLst/>
          <a:ahLst/>
          <a:cxnLst/>
          <a:rect l="0" t="0" r="0" b="0"/>
          <a:pathLst>
            <a:path>
              <a:moveTo>
                <a:pt x="0" y="0"/>
              </a:moveTo>
              <a:lnTo>
                <a:pt x="0" y="418296"/>
              </a:lnTo>
              <a:lnTo>
                <a:pt x="95480" y="418296"/>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5FA134C-6E77-4774-A650-9F26598157F5}">
      <dsp:nvSpPr>
        <dsp:cNvPr id="0" name=""/>
        <dsp:cNvSpPr/>
      </dsp:nvSpPr>
      <dsp:spPr>
        <a:xfrm>
          <a:off x="6609197" y="2305827"/>
          <a:ext cx="95480" cy="418296"/>
        </a:xfrm>
        <a:custGeom>
          <a:avLst/>
          <a:gdLst/>
          <a:ahLst/>
          <a:cxnLst/>
          <a:rect l="0" t="0" r="0" b="0"/>
          <a:pathLst>
            <a:path>
              <a:moveTo>
                <a:pt x="95480" y="0"/>
              </a:moveTo>
              <a:lnTo>
                <a:pt x="95480" y="418296"/>
              </a:lnTo>
              <a:lnTo>
                <a:pt x="0" y="418296"/>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CAAFF44-D2DB-4F3A-80B4-86D7923A49E3}">
      <dsp:nvSpPr>
        <dsp:cNvPr id="0" name=""/>
        <dsp:cNvSpPr/>
      </dsp:nvSpPr>
      <dsp:spPr>
        <a:xfrm>
          <a:off x="3882596" y="1057867"/>
          <a:ext cx="2822081" cy="190961"/>
        </a:xfrm>
        <a:custGeom>
          <a:avLst/>
          <a:gdLst/>
          <a:ahLst/>
          <a:cxnLst/>
          <a:rect l="0" t="0" r="0" b="0"/>
          <a:pathLst>
            <a:path>
              <a:moveTo>
                <a:pt x="0" y="0"/>
              </a:moveTo>
              <a:lnTo>
                <a:pt x="0" y="95480"/>
              </a:lnTo>
              <a:lnTo>
                <a:pt x="2822081" y="95480"/>
              </a:lnTo>
              <a:lnTo>
                <a:pt x="2822081" y="19096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7C432158-9AF4-4B11-AD09-6C9AC8E2F946}">
      <dsp:nvSpPr>
        <dsp:cNvPr id="0" name=""/>
        <dsp:cNvSpPr/>
      </dsp:nvSpPr>
      <dsp:spPr>
        <a:xfrm>
          <a:off x="3882596" y="1057867"/>
          <a:ext cx="940693" cy="190961"/>
        </a:xfrm>
        <a:custGeom>
          <a:avLst/>
          <a:gdLst/>
          <a:ahLst/>
          <a:cxnLst/>
          <a:rect l="0" t="0" r="0" b="0"/>
          <a:pathLst>
            <a:path>
              <a:moveTo>
                <a:pt x="0" y="0"/>
              </a:moveTo>
              <a:lnTo>
                <a:pt x="0" y="95480"/>
              </a:lnTo>
              <a:lnTo>
                <a:pt x="940693" y="95480"/>
              </a:lnTo>
              <a:lnTo>
                <a:pt x="940693" y="19096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BC649C3-A51B-472A-8294-F66F4DFBFF04}">
      <dsp:nvSpPr>
        <dsp:cNvPr id="0" name=""/>
        <dsp:cNvSpPr/>
      </dsp:nvSpPr>
      <dsp:spPr>
        <a:xfrm>
          <a:off x="2941902" y="1057867"/>
          <a:ext cx="940693" cy="190961"/>
        </a:xfrm>
        <a:custGeom>
          <a:avLst/>
          <a:gdLst/>
          <a:ahLst/>
          <a:cxnLst/>
          <a:rect l="0" t="0" r="0" b="0"/>
          <a:pathLst>
            <a:path>
              <a:moveTo>
                <a:pt x="940693" y="0"/>
              </a:moveTo>
              <a:lnTo>
                <a:pt x="940693" y="95480"/>
              </a:lnTo>
              <a:lnTo>
                <a:pt x="0" y="95480"/>
              </a:lnTo>
              <a:lnTo>
                <a:pt x="0" y="19096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1EB6789-C08C-4DE8-AF77-3FD0C50831EB}">
      <dsp:nvSpPr>
        <dsp:cNvPr id="0" name=""/>
        <dsp:cNvSpPr/>
      </dsp:nvSpPr>
      <dsp:spPr>
        <a:xfrm>
          <a:off x="1060514" y="1057867"/>
          <a:ext cx="2822081" cy="190961"/>
        </a:xfrm>
        <a:custGeom>
          <a:avLst/>
          <a:gdLst/>
          <a:ahLst/>
          <a:cxnLst/>
          <a:rect l="0" t="0" r="0" b="0"/>
          <a:pathLst>
            <a:path>
              <a:moveTo>
                <a:pt x="2822081" y="0"/>
              </a:moveTo>
              <a:lnTo>
                <a:pt x="2822081" y="95480"/>
              </a:lnTo>
              <a:lnTo>
                <a:pt x="0" y="95480"/>
              </a:lnTo>
              <a:lnTo>
                <a:pt x="0" y="190961"/>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CC22FFB-D8BB-4618-B98F-3EFCA3CFCEDA}">
      <dsp:nvSpPr>
        <dsp:cNvPr id="0" name=""/>
        <dsp:cNvSpPr/>
      </dsp:nvSpPr>
      <dsp:spPr>
        <a:xfrm>
          <a:off x="3037383" y="869"/>
          <a:ext cx="1690426" cy="1056998"/>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1"/>
              </a:solidFill>
            </a:rPr>
            <a:t>IMPUESTO A LA RENTA PERSONAS NATURALES</a:t>
          </a:r>
          <a:endParaRPr lang="es-EC" sz="1600" b="1" kern="1200" dirty="0">
            <a:solidFill>
              <a:schemeClr val="bg1"/>
            </a:solidFill>
          </a:endParaRPr>
        </a:p>
      </dsp:txBody>
      <dsp:txXfrm>
        <a:off x="3037383" y="869"/>
        <a:ext cx="1690426" cy="1056998"/>
      </dsp:txXfrm>
    </dsp:sp>
    <dsp:sp modelId="{827B7737-E99F-4A9A-9E7F-6411DE53A69D}">
      <dsp:nvSpPr>
        <dsp:cNvPr id="0" name=""/>
        <dsp:cNvSpPr/>
      </dsp:nvSpPr>
      <dsp:spPr>
        <a:xfrm>
          <a:off x="215301" y="1248829"/>
          <a:ext cx="1690426" cy="1056998"/>
        </a:xfrm>
        <a:prstGeom prst="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TRIBUTACIÓN INDIVIDUAL</a:t>
          </a:r>
          <a:endParaRPr lang="es-EC" sz="1600" kern="1200" dirty="0"/>
        </a:p>
      </dsp:txBody>
      <dsp:txXfrm>
        <a:off x="215301" y="1248829"/>
        <a:ext cx="1690426" cy="1056998"/>
      </dsp:txXfrm>
    </dsp:sp>
    <dsp:sp modelId="{07DF8DDB-22B3-44D3-B9AC-CFA9367CD403}">
      <dsp:nvSpPr>
        <dsp:cNvPr id="0" name=""/>
        <dsp:cNvSpPr/>
      </dsp:nvSpPr>
      <dsp:spPr>
        <a:xfrm>
          <a:off x="2096689" y="1248829"/>
          <a:ext cx="1690426" cy="1056998"/>
        </a:xfrm>
        <a:prstGeom prst="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EXENCIONES</a:t>
          </a:r>
          <a:endParaRPr lang="es-EC" sz="1600" kern="1200" dirty="0"/>
        </a:p>
      </dsp:txBody>
      <dsp:txXfrm>
        <a:off x="2096689" y="1248829"/>
        <a:ext cx="1690426" cy="1056998"/>
      </dsp:txXfrm>
    </dsp:sp>
    <dsp:sp modelId="{586BDA86-0A2D-4D7F-A19B-4EC50042BD0E}">
      <dsp:nvSpPr>
        <dsp:cNvPr id="0" name=""/>
        <dsp:cNvSpPr/>
      </dsp:nvSpPr>
      <dsp:spPr>
        <a:xfrm>
          <a:off x="3978077" y="1248829"/>
          <a:ext cx="1690426" cy="1056998"/>
        </a:xfrm>
        <a:prstGeom prst="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DEDUCCIONES</a:t>
          </a:r>
          <a:endParaRPr lang="es-EC" sz="1600" kern="1200" dirty="0"/>
        </a:p>
      </dsp:txBody>
      <dsp:txXfrm>
        <a:off x="3978077" y="1248829"/>
        <a:ext cx="1690426" cy="1056998"/>
      </dsp:txXfrm>
    </dsp:sp>
    <dsp:sp modelId="{358367A6-5065-478E-AF5C-CDA00B509AD5}">
      <dsp:nvSpPr>
        <dsp:cNvPr id="0" name=""/>
        <dsp:cNvSpPr/>
      </dsp:nvSpPr>
      <dsp:spPr>
        <a:xfrm>
          <a:off x="5859464" y="1248829"/>
          <a:ext cx="1690426" cy="1056998"/>
        </a:xfrm>
        <a:prstGeom prst="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SALDO A FAVOR DEL CONTRIBUYENTE</a:t>
          </a:r>
          <a:endParaRPr lang="es-EC" sz="1600" kern="1200" dirty="0"/>
        </a:p>
      </dsp:txBody>
      <dsp:txXfrm>
        <a:off x="5859464" y="1248829"/>
        <a:ext cx="1690426" cy="1056998"/>
      </dsp:txXfrm>
    </dsp:sp>
    <dsp:sp modelId="{A09E09B2-5B5C-4318-A5AF-315467078775}">
      <dsp:nvSpPr>
        <dsp:cNvPr id="0" name=""/>
        <dsp:cNvSpPr/>
      </dsp:nvSpPr>
      <dsp:spPr>
        <a:xfrm>
          <a:off x="5699857" y="2496788"/>
          <a:ext cx="909339" cy="454669"/>
        </a:xfrm>
        <a:prstGeom prst="rect">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De Oficio</a:t>
          </a:r>
          <a:endParaRPr lang="es-EC" sz="1600" kern="1200" dirty="0">
            <a:solidFill>
              <a:schemeClr val="bg1"/>
            </a:solidFill>
          </a:endParaRPr>
        </a:p>
      </dsp:txBody>
      <dsp:txXfrm>
        <a:off x="5699857" y="2496788"/>
        <a:ext cx="909339" cy="454669"/>
      </dsp:txXfrm>
    </dsp:sp>
    <dsp:sp modelId="{358FC02B-A66C-4566-9E23-06F3229F263A}">
      <dsp:nvSpPr>
        <dsp:cNvPr id="0" name=""/>
        <dsp:cNvSpPr/>
      </dsp:nvSpPr>
      <dsp:spPr>
        <a:xfrm>
          <a:off x="6800158" y="2496788"/>
          <a:ext cx="909339" cy="454669"/>
        </a:xfrm>
        <a:prstGeom prst="rect">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Petición de  Parte</a:t>
          </a:r>
          <a:endParaRPr lang="es-EC" sz="1600" kern="1200" dirty="0">
            <a:solidFill>
              <a:schemeClr val="bg1"/>
            </a:solidFill>
          </a:endParaRPr>
        </a:p>
      </dsp:txBody>
      <dsp:txXfrm>
        <a:off x="6800158" y="2496788"/>
        <a:ext cx="909339" cy="4546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476A6-B00D-419B-B550-B27FDF634199}">
      <dsp:nvSpPr>
        <dsp:cNvPr id="0" name=""/>
        <dsp:cNvSpPr/>
      </dsp:nvSpPr>
      <dsp:spPr>
        <a:xfrm>
          <a:off x="2869" y="1472728"/>
          <a:ext cx="2338685" cy="1169342"/>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b="1" kern="1200" dirty="0" smtClean="0">
              <a:solidFill>
                <a:schemeClr val="bg1"/>
              </a:solidFill>
            </a:rPr>
            <a:t>VARIABLES</a:t>
          </a:r>
          <a:endParaRPr lang="es-EC" sz="3700" b="1" kern="1200" dirty="0">
            <a:solidFill>
              <a:schemeClr val="bg1"/>
            </a:solidFill>
          </a:endParaRPr>
        </a:p>
      </dsp:txBody>
      <dsp:txXfrm>
        <a:off x="37118" y="1506977"/>
        <a:ext cx="2270187" cy="1100844"/>
      </dsp:txXfrm>
    </dsp:sp>
    <dsp:sp modelId="{692A70EF-D406-4906-9C6F-AC5705B1BC30}">
      <dsp:nvSpPr>
        <dsp:cNvPr id="0" name=""/>
        <dsp:cNvSpPr/>
      </dsp:nvSpPr>
      <dsp:spPr>
        <a:xfrm rot="19457599">
          <a:off x="2233272" y="1695637"/>
          <a:ext cx="1152039" cy="51152"/>
        </a:xfrm>
        <a:custGeom>
          <a:avLst/>
          <a:gdLst/>
          <a:ahLst/>
          <a:cxnLst/>
          <a:rect l="0" t="0" r="0" b="0"/>
          <a:pathLst>
            <a:path>
              <a:moveTo>
                <a:pt x="0" y="25576"/>
              </a:moveTo>
              <a:lnTo>
                <a:pt x="1152039" y="25576"/>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80491" y="1692413"/>
        <a:ext cx="57601" cy="57601"/>
      </dsp:txXfrm>
    </dsp:sp>
    <dsp:sp modelId="{A5B4DAB4-F89D-4500-ACDB-7D4D809C1C83}">
      <dsp:nvSpPr>
        <dsp:cNvPr id="0" name=""/>
        <dsp:cNvSpPr/>
      </dsp:nvSpPr>
      <dsp:spPr>
        <a:xfrm>
          <a:off x="3277029" y="800356"/>
          <a:ext cx="2338685" cy="1169342"/>
        </a:xfrm>
        <a:prstGeom prst="roundRect">
          <a:avLst>
            <a:gd name="adj" fmla="val 10000"/>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dirty="0" smtClean="0"/>
            <a:t>INGRESOS</a:t>
          </a:r>
          <a:endParaRPr lang="es-EC" sz="3700" kern="1200" dirty="0"/>
        </a:p>
      </dsp:txBody>
      <dsp:txXfrm>
        <a:off x="3311278" y="834605"/>
        <a:ext cx="2270187" cy="1100844"/>
      </dsp:txXfrm>
    </dsp:sp>
    <dsp:sp modelId="{0D0CEDEA-5750-44A7-BAE6-2501D6D02819}">
      <dsp:nvSpPr>
        <dsp:cNvPr id="0" name=""/>
        <dsp:cNvSpPr/>
      </dsp:nvSpPr>
      <dsp:spPr>
        <a:xfrm rot="2142401">
          <a:off x="2233272" y="2368009"/>
          <a:ext cx="1152039" cy="51152"/>
        </a:xfrm>
        <a:custGeom>
          <a:avLst/>
          <a:gdLst/>
          <a:ahLst/>
          <a:cxnLst/>
          <a:rect l="0" t="0" r="0" b="0"/>
          <a:pathLst>
            <a:path>
              <a:moveTo>
                <a:pt x="0" y="25576"/>
              </a:moveTo>
              <a:lnTo>
                <a:pt x="1152039" y="25576"/>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80491" y="2364784"/>
        <a:ext cx="57601" cy="57601"/>
      </dsp:txXfrm>
    </dsp:sp>
    <dsp:sp modelId="{6B7D9D8F-5136-46AA-AEE4-D95E85D7FAE5}">
      <dsp:nvSpPr>
        <dsp:cNvPr id="0" name=""/>
        <dsp:cNvSpPr/>
      </dsp:nvSpPr>
      <dsp:spPr>
        <a:xfrm>
          <a:off x="3277029" y="2145100"/>
          <a:ext cx="2338685" cy="1169342"/>
        </a:xfrm>
        <a:prstGeom prst="roundRect">
          <a:avLst>
            <a:gd name="adj" fmla="val 10000"/>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dirty="0" smtClean="0"/>
            <a:t>GASTOS</a:t>
          </a:r>
          <a:endParaRPr lang="es-EC" sz="3700" kern="1200" dirty="0"/>
        </a:p>
      </dsp:txBody>
      <dsp:txXfrm>
        <a:off x="3311278" y="2179349"/>
        <a:ext cx="2270187" cy="11008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03BE-D4BC-4499-8D5D-9A262021C3CD}">
      <dsp:nvSpPr>
        <dsp:cNvPr id="0" name=""/>
        <dsp:cNvSpPr/>
      </dsp:nvSpPr>
      <dsp:spPr>
        <a:xfrm>
          <a:off x="0" y="433735"/>
          <a:ext cx="7924800" cy="705600"/>
        </a:xfrm>
        <a:prstGeom prst="rect">
          <a:avLst/>
        </a:prstGeom>
        <a:solidFill>
          <a:schemeClr val="tx2">
            <a:alpha val="90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A0046483-12C6-41F6-9209-4B38BC239B22}">
      <dsp:nvSpPr>
        <dsp:cNvPr id="0" name=""/>
        <dsp:cNvSpPr/>
      </dsp:nvSpPr>
      <dsp:spPr>
        <a:xfrm>
          <a:off x="396240" y="20455"/>
          <a:ext cx="5547360" cy="826560"/>
        </a:xfrm>
        <a:prstGeom prst="round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s-EC" sz="2000" kern="1200" dirty="0" smtClean="0"/>
            <a:t>Que no hayan generado impuesto a pagar y sin embargo se les haya retenido por concepto de retenciones o haya declarado su anticipo.</a:t>
          </a:r>
          <a:endParaRPr lang="es-EC" sz="2000" kern="1200" dirty="0"/>
        </a:p>
      </dsp:txBody>
      <dsp:txXfrm>
        <a:off x="436589" y="60804"/>
        <a:ext cx="5466662" cy="745862"/>
      </dsp:txXfrm>
    </dsp:sp>
    <dsp:sp modelId="{C4F6A5AA-2551-47F8-BD69-700ED9E6DA7C}">
      <dsp:nvSpPr>
        <dsp:cNvPr id="0" name=""/>
        <dsp:cNvSpPr/>
      </dsp:nvSpPr>
      <dsp:spPr>
        <a:xfrm>
          <a:off x="0" y="1703816"/>
          <a:ext cx="7924800" cy="705600"/>
        </a:xfrm>
        <a:prstGeom prst="rect">
          <a:avLst/>
        </a:prstGeom>
        <a:solidFill>
          <a:schemeClr val="tx2">
            <a:alpha val="90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02FDFCBC-440C-4278-A88B-894175F6DCB9}">
      <dsp:nvSpPr>
        <dsp:cNvPr id="0" name=""/>
        <dsp:cNvSpPr/>
      </dsp:nvSpPr>
      <dsp:spPr>
        <a:xfrm>
          <a:off x="396240" y="1290535"/>
          <a:ext cx="5547360" cy="826560"/>
        </a:xfrm>
        <a:prstGeom prst="round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s-EC" sz="2000" kern="1200" dirty="0" smtClean="0"/>
            <a:t>Que hayan generado un impuesto a pagar con un importe menor a las retenciones efectuadas o menor al anticipo pagado.</a:t>
          </a:r>
          <a:endParaRPr lang="es-EC" sz="2000" kern="1200" dirty="0"/>
        </a:p>
      </dsp:txBody>
      <dsp:txXfrm>
        <a:off x="436589" y="1330884"/>
        <a:ext cx="5466662" cy="7458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52AC8-13AD-4F48-90E7-E2E084904735}">
      <dsp:nvSpPr>
        <dsp:cNvPr id="0" name=""/>
        <dsp:cNvSpPr/>
      </dsp:nvSpPr>
      <dsp:spPr>
        <a:xfrm>
          <a:off x="36004" y="2148"/>
          <a:ext cx="7200799" cy="1841492"/>
        </a:xfrm>
        <a:prstGeom prst="rect">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480" tIns="157480" rIns="157480" bIns="157480" numCol="1" spcCol="1270" anchor="ctr" anchorCtr="0">
          <a:noAutofit/>
        </a:bodyPr>
        <a:lstStyle/>
        <a:p>
          <a:pPr lvl="0" algn="ctr" defTabSz="2755900">
            <a:lnSpc>
              <a:spcPct val="90000"/>
            </a:lnSpc>
            <a:spcBef>
              <a:spcPct val="0"/>
            </a:spcBef>
            <a:spcAft>
              <a:spcPct val="35000"/>
            </a:spcAft>
          </a:pPr>
          <a:endParaRPr lang="es-EC" sz="6200" kern="1200" dirty="0"/>
        </a:p>
      </dsp:txBody>
      <dsp:txXfrm>
        <a:off x="36004" y="2148"/>
        <a:ext cx="7200799" cy="1841492"/>
      </dsp:txXfrm>
    </dsp:sp>
    <dsp:sp modelId="{E50F290C-9EE7-4BCB-9B84-0B51CFC29886}">
      <dsp:nvSpPr>
        <dsp:cNvPr id="0" name=""/>
        <dsp:cNvSpPr/>
      </dsp:nvSpPr>
      <dsp:spPr>
        <a:xfrm>
          <a:off x="36004" y="1900775"/>
          <a:ext cx="7200799" cy="1841492"/>
        </a:xfrm>
        <a:prstGeom prst="rect">
          <a:avLst/>
        </a:prstGeom>
        <a:blipFill rotWithShape="0">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480" tIns="157480" rIns="157480" bIns="157480" numCol="1" spcCol="1270" anchor="ctr" anchorCtr="0">
          <a:noAutofit/>
        </a:bodyPr>
        <a:lstStyle/>
        <a:p>
          <a:pPr lvl="0" algn="ctr" defTabSz="2755900">
            <a:lnSpc>
              <a:spcPct val="90000"/>
            </a:lnSpc>
            <a:spcBef>
              <a:spcPct val="0"/>
            </a:spcBef>
            <a:spcAft>
              <a:spcPct val="35000"/>
            </a:spcAft>
          </a:pPr>
          <a:endParaRPr lang="es-EC" sz="6200" kern="1200" dirty="0"/>
        </a:p>
      </dsp:txBody>
      <dsp:txXfrm>
        <a:off x="36004" y="1900775"/>
        <a:ext cx="7200799" cy="18414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C739-5143-4298-99A0-DA79CA83AEB5}">
      <dsp:nvSpPr>
        <dsp:cNvPr id="0" name=""/>
        <dsp:cNvSpPr/>
      </dsp:nvSpPr>
      <dsp:spPr>
        <a:xfrm>
          <a:off x="3962400" y="2242827"/>
          <a:ext cx="2168412" cy="752672"/>
        </a:xfrm>
        <a:custGeom>
          <a:avLst/>
          <a:gdLst/>
          <a:ahLst/>
          <a:cxnLst/>
          <a:rect l="0" t="0" r="0" b="0"/>
          <a:pathLst>
            <a:path>
              <a:moveTo>
                <a:pt x="0" y="0"/>
              </a:moveTo>
              <a:lnTo>
                <a:pt x="0" y="376336"/>
              </a:lnTo>
              <a:lnTo>
                <a:pt x="2168412" y="376336"/>
              </a:lnTo>
              <a:lnTo>
                <a:pt x="2168412" y="752672"/>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D2B64A0-C1AC-44A2-9D2C-94209E619640}">
      <dsp:nvSpPr>
        <dsp:cNvPr id="0" name=""/>
        <dsp:cNvSpPr/>
      </dsp:nvSpPr>
      <dsp:spPr>
        <a:xfrm>
          <a:off x="1793987" y="2242827"/>
          <a:ext cx="2168412" cy="752672"/>
        </a:xfrm>
        <a:custGeom>
          <a:avLst/>
          <a:gdLst/>
          <a:ahLst/>
          <a:cxnLst/>
          <a:rect l="0" t="0" r="0" b="0"/>
          <a:pathLst>
            <a:path>
              <a:moveTo>
                <a:pt x="2168412" y="0"/>
              </a:moveTo>
              <a:lnTo>
                <a:pt x="2168412" y="376336"/>
              </a:lnTo>
              <a:lnTo>
                <a:pt x="0" y="376336"/>
              </a:lnTo>
              <a:lnTo>
                <a:pt x="0" y="752672"/>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82437EB-4BA0-469A-A68D-DB5D554B69AC}">
      <dsp:nvSpPr>
        <dsp:cNvPr id="0" name=""/>
        <dsp:cNvSpPr/>
      </dsp:nvSpPr>
      <dsp:spPr>
        <a:xfrm>
          <a:off x="2170323" y="450751"/>
          <a:ext cx="3584153" cy="1792076"/>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630" tIns="23495" rIns="23495" bIns="23495" numCol="1" spcCol="1270" anchor="ctr" anchorCtr="0">
          <a:noAutofit/>
        </a:bodyPr>
        <a:lstStyle/>
        <a:p>
          <a:pPr lvl="0" algn="ctr" defTabSz="1644650">
            <a:lnSpc>
              <a:spcPct val="90000"/>
            </a:lnSpc>
            <a:spcBef>
              <a:spcPct val="0"/>
            </a:spcBef>
            <a:spcAft>
              <a:spcPct val="35000"/>
            </a:spcAft>
          </a:pPr>
          <a:r>
            <a:rPr lang="es-EC" sz="3700" b="1" kern="1200" dirty="0" smtClean="0">
              <a:solidFill>
                <a:schemeClr val="bg1"/>
              </a:solidFill>
              <a:hlinkClick xmlns:r="http://schemas.openxmlformats.org/officeDocument/2006/relationships" r:id="" action="ppaction://hlinksldjump"/>
            </a:rPr>
            <a:t>EFICIENCIA</a:t>
          </a:r>
          <a:endParaRPr lang="es-EC" sz="3700" b="1" kern="1200" dirty="0">
            <a:solidFill>
              <a:schemeClr val="bg1"/>
            </a:solidFill>
          </a:endParaRPr>
        </a:p>
      </dsp:txBody>
      <dsp:txXfrm>
        <a:off x="2170323" y="450751"/>
        <a:ext cx="3584153" cy="1792076"/>
      </dsp:txXfrm>
    </dsp:sp>
    <dsp:sp modelId="{78D3524D-2884-432D-AE55-C10F871C98BE}">
      <dsp:nvSpPr>
        <dsp:cNvPr id="0" name=""/>
        <dsp:cNvSpPr/>
      </dsp:nvSpPr>
      <dsp:spPr>
        <a:xfrm>
          <a:off x="2349531" y="629958"/>
          <a:ext cx="1075245" cy="1433661"/>
        </a:xfrm>
        <a:prstGeom prst="rect">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69D72-F190-48FC-8F69-14AF783ED136}">
      <dsp:nvSpPr>
        <dsp:cNvPr id="0" name=""/>
        <dsp:cNvSpPr/>
      </dsp:nvSpPr>
      <dsp:spPr>
        <a:xfrm>
          <a:off x="1910" y="2995500"/>
          <a:ext cx="3584153" cy="1792076"/>
        </a:xfrm>
        <a:prstGeom prst="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630" tIns="23495" rIns="23495" bIns="23495" numCol="1" spcCol="1270" anchor="ctr" anchorCtr="0">
          <a:noAutofit/>
        </a:bodyPr>
        <a:lstStyle/>
        <a:p>
          <a:pPr lvl="0" algn="ctr" defTabSz="1644650">
            <a:lnSpc>
              <a:spcPct val="90000"/>
            </a:lnSpc>
            <a:spcBef>
              <a:spcPct val="0"/>
            </a:spcBef>
            <a:spcAft>
              <a:spcPct val="35000"/>
            </a:spcAft>
          </a:pPr>
          <a:r>
            <a:rPr lang="es-EC" sz="3700" kern="1200" dirty="0" smtClean="0"/>
            <a:t>RECURSO HUMANO</a:t>
          </a:r>
          <a:endParaRPr lang="es-EC" sz="3700" kern="1200" dirty="0"/>
        </a:p>
      </dsp:txBody>
      <dsp:txXfrm>
        <a:off x="1910" y="2995500"/>
        <a:ext cx="3584153" cy="1792076"/>
      </dsp:txXfrm>
    </dsp:sp>
    <dsp:sp modelId="{451BEBF7-999C-431E-9828-A2EE43B38C25}">
      <dsp:nvSpPr>
        <dsp:cNvPr id="0" name=""/>
        <dsp:cNvSpPr/>
      </dsp:nvSpPr>
      <dsp:spPr>
        <a:xfrm>
          <a:off x="181118" y="3174707"/>
          <a:ext cx="1075245" cy="1433661"/>
        </a:xfrm>
        <a:prstGeom prst="rect">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E9158-6886-40ED-8F33-B50F59A65383}">
      <dsp:nvSpPr>
        <dsp:cNvPr id="0" name=""/>
        <dsp:cNvSpPr/>
      </dsp:nvSpPr>
      <dsp:spPr>
        <a:xfrm>
          <a:off x="4338736" y="2995500"/>
          <a:ext cx="3584153" cy="1792076"/>
        </a:xfrm>
        <a:prstGeom prst="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7630" tIns="23495" rIns="23495" bIns="23495" numCol="1" spcCol="1270" anchor="ctr" anchorCtr="0">
          <a:noAutofit/>
        </a:bodyPr>
        <a:lstStyle/>
        <a:p>
          <a:pPr lvl="0" algn="ctr" defTabSz="1644650">
            <a:lnSpc>
              <a:spcPct val="90000"/>
            </a:lnSpc>
            <a:spcBef>
              <a:spcPct val="0"/>
            </a:spcBef>
            <a:spcAft>
              <a:spcPct val="35000"/>
            </a:spcAft>
          </a:pPr>
          <a:r>
            <a:rPr lang="es-EC" sz="3700" kern="1200" dirty="0" smtClean="0"/>
            <a:t>TIEMPO</a:t>
          </a:r>
          <a:endParaRPr lang="es-EC" sz="3700" kern="1200" dirty="0"/>
        </a:p>
      </dsp:txBody>
      <dsp:txXfrm>
        <a:off x="4338736" y="2995500"/>
        <a:ext cx="3584153" cy="1792076"/>
      </dsp:txXfrm>
    </dsp:sp>
    <dsp:sp modelId="{9F5E6CB9-C954-42DE-AD0E-386570F0F3CE}">
      <dsp:nvSpPr>
        <dsp:cNvPr id="0" name=""/>
        <dsp:cNvSpPr/>
      </dsp:nvSpPr>
      <dsp:spPr>
        <a:xfrm>
          <a:off x="4517943" y="3174707"/>
          <a:ext cx="1075245" cy="1433661"/>
        </a:xfrm>
        <a:prstGeom prst="rect">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E9346-39B1-4B58-8F35-924D3AA446A1}">
      <dsp:nvSpPr>
        <dsp:cNvPr id="0" name=""/>
        <dsp:cNvSpPr/>
      </dsp:nvSpPr>
      <dsp:spPr>
        <a:xfrm>
          <a:off x="684370" y="20513"/>
          <a:ext cx="2268140" cy="1814512"/>
        </a:xfrm>
        <a:prstGeom prst="rect">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ECE24-5421-4B9B-9594-E49A047E9792}">
      <dsp:nvSpPr>
        <dsp:cNvPr id="0" name=""/>
        <dsp:cNvSpPr/>
      </dsp:nvSpPr>
      <dsp:spPr>
        <a:xfrm>
          <a:off x="853204" y="1708826"/>
          <a:ext cx="2018645" cy="635079"/>
        </a:xfrm>
        <a:prstGeom prst="wedgeRectCallout">
          <a:avLst>
            <a:gd name="adj1" fmla="val 20250"/>
            <a:gd name="adj2" fmla="val -60700"/>
          </a:avLst>
        </a:prstGeom>
        <a:solidFill>
          <a:schemeClr val="tx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Ingresos de Fuente Ecuatoriana</a:t>
          </a:r>
          <a:endParaRPr lang="es-EC" sz="2000" kern="1200" dirty="0">
            <a:solidFill>
              <a:schemeClr val="bg1"/>
            </a:solidFill>
          </a:endParaRPr>
        </a:p>
      </dsp:txBody>
      <dsp:txXfrm>
        <a:off x="853204" y="1708826"/>
        <a:ext cx="2018645" cy="635079"/>
      </dsp:txXfrm>
    </dsp:sp>
    <dsp:sp modelId="{171BB5CD-E03B-4AC3-B39A-ACD1DCAC5BA1}">
      <dsp:nvSpPr>
        <dsp:cNvPr id="0" name=""/>
        <dsp:cNvSpPr/>
      </dsp:nvSpPr>
      <dsp:spPr>
        <a:xfrm>
          <a:off x="3161407" y="2604"/>
          <a:ext cx="2268140" cy="1814512"/>
        </a:xfrm>
        <a:prstGeom prst="rect">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F87AB-4699-4364-AF8A-808D6F9B1DCF}">
      <dsp:nvSpPr>
        <dsp:cNvPr id="0" name=""/>
        <dsp:cNvSpPr/>
      </dsp:nvSpPr>
      <dsp:spPr>
        <a:xfrm>
          <a:off x="3365539" y="1684954"/>
          <a:ext cx="2018645" cy="635079"/>
        </a:xfrm>
        <a:prstGeom prst="wedgeRectCallout">
          <a:avLst>
            <a:gd name="adj1" fmla="val 20250"/>
            <a:gd name="adj2" fmla="val -60700"/>
          </a:avLst>
        </a:prstGeom>
        <a:solidFill>
          <a:schemeClr val="tx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Base Imponible</a:t>
          </a:r>
          <a:endParaRPr lang="es-EC" sz="2000" kern="1200" dirty="0">
            <a:solidFill>
              <a:schemeClr val="bg1"/>
            </a:solidFill>
          </a:endParaRPr>
        </a:p>
      </dsp:txBody>
      <dsp:txXfrm>
        <a:off x="3365539" y="1684954"/>
        <a:ext cx="2018645" cy="635079"/>
      </dsp:txXfrm>
    </dsp:sp>
    <dsp:sp modelId="{747167AA-012D-451A-8E51-CDA6A02DD31D}">
      <dsp:nvSpPr>
        <dsp:cNvPr id="0" name=""/>
        <dsp:cNvSpPr/>
      </dsp:nvSpPr>
      <dsp:spPr>
        <a:xfrm>
          <a:off x="666452" y="2497559"/>
          <a:ext cx="2268140" cy="1814512"/>
        </a:xfrm>
        <a:prstGeom prst="rect">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91E6FF-88BB-4C12-A686-343C8842DDBC}">
      <dsp:nvSpPr>
        <dsp:cNvPr id="0" name=""/>
        <dsp:cNvSpPr/>
      </dsp:nvSpPr>
      <dsp:spPr>
        <a:xfrm>
          <a:off x="870585" y="4130620"/>
          <a:ext cx="2018645" cy="635079"/>
        </a:xfrm>
        <a:prstGeom prst="wedgeRectCallout">
          <a:avLst>
            <a:gd name="adj1" fmla="val 20250"/>
            <a:gd name="adj2" fmla="val -60700"/>
          </a:avLst>
        </a:prstGeom>
        <a:solidFill>
          <a:schemeClr val="tx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Deducciones</a:t>
          </a:r>
          <a:endParaRPr lang="es-EC" sz="2000" kern="1200" dirty="0">
            <a:solidFill>
              <a:schemeClr val="bg1"/>
            </a:solidFill>
          </a:endParaRPr>
        </a:p>
      </dsp:txBody>
      <dsp:txXfrm>
        <a:off x="870585" y="4130620"/>
        <a:ext cx="2018645" cy="635079"/>
      </dsp:txXfrm>
    </dsp:sp>
    <dsp:sp modelId="{E695D704-8190-4626-894E-453D261441C5}">
      <dsp:nvSpPr>
        <dsp:cNvPr id="0" name=""/>
        <dsp:cNvSpPr/>
      </dsp:nvSpPr>
      <dsp:spPr>
        <a:xfrm>
          <a:off x="3161407" y="2497559"/>
          <a:ext cx="2268140" cy="1814512"/>
        </a:xfrm>
        <a:prstGeom prst="rect">
          <a:avLst/>
        </a:prstGeom>
        <a:blipFill rotWithShape="1">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F74EE-753B-4B9B-AAEE-6CA8552D1300}">
      <dsp:nvSpPr>
        <dsp:cNvPr id="0" name=""/>
        <dsp:cNvSpPr/>
      </dsp:nvSpPr>
      <dsp:spPr>
        <a:xfrm>
          <a:off x="3365539" y="4130620"/>
          <a:ext cx="2018645" cy="635079"/>
        </a:xfrm>
        <a:prstGeom prst="wedgeRectCallout">
          <a:avLst>
            <a:gd name="adj1" fmla="val 20250"/>
            <a:gd name="adj2" fmla="val -60700"/>
          </a:avLst>
        </a:prstGeom>
        <a:solidFill>
          <a:schemeClr val="tx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Reclamos de Devolución</a:t>
          </a:r>
          <a:endParaRPr lang="es-EC" sz="2000" kern="1200" dirty="0">
            <a:solidFill>
              <a:schemeClr val="bg1"/>
            </a:solidFill>
          </a:endParaRPr>
        </a:p>
      </dsp:txBody>
      <dsp:txXfrm>
        <a:off x="3365539" y="4130620"/>
        <a:ext cx="2018645" cy="635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FBE28-69A3-4381-841E-9EB888558A57}">
      <dsp:nvSpPr>
        <dsp:cNvPr id="0" name=""/>
        <dsp:cNvSpPr/>
      </dsp:nvSpPr>
      <dsp:spPr>
        <a:xfrm>
          <a:off x="0" y="734871"/>
          <a:ext cx="7924800" cy="705600"/>
        </a:xfrm>
        <a:prstGeom prst="rect">
          <a:avLst/>
        </a:prstGeom>
        <a:solidFill>
          <a:schemeClr val="tx2">
            <a:alpha val="9000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F570B-D4BD-4A41-B5BF-79113AE9ABD4}">
      <dsp:nvSpPr>
        <dsp:cNvPr id="0" name=""/>
        <dsp:cNvSpPr/>
      </dsp:nvSpPr>
      <dsp:spPr>
        <a:xfrm>
          <a:off x="396240" y="321591"/>
          <a:ext cx="5547360" cy="826560"/>
        </a:xfrm>
        <a:prstGeom prst="round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s-EC" sz="2800" kern="1200" dirty="0" smtClean="0"/>
            <a:t>Incremento de la Recaudación Tributaria – Impuestos Directos</a:t>
          </a:r>
          <a:endParaRPr lang="es-EC" sz="2800" kern="1200" dirty="0"/>
        </a:p>
      </dsp:txBody>
      <dsp:txXfrm>
        <a:off x="436589" y="361940"/>
        <a:ext cx="5466662" cy="745862"/>
      </dsp:txXfrm>
    </dsp:sp>
    <dsp:sp modelId="{D59C3244-EBE0-4DEA-8B7D-293B00C189BF}">
      <dsp:nvSpPr>
        <dsp:cNvPr id="0" name=""/>
        <dsp:cNvSpPr/>
      </dsp:nvSpPr>
      <dsp:spPr>
        <a:xfrm>
          <a:off x="0" y="2004952"/>
          <a:ext cx="7924800" cy="705600"/>
        </a:xfrm>
        <a:prstGeom prst="rect">
          <a:avLst/>
        </a:prstGeom>
        <a:solidFill>
          <a:schemeClr val="tx2">
            <a:alpha val="90000"/>
          </a:schemeClr>
        </a:solidFill>
        <a:ln w="10795" cap="flat" cmpd="sng" algn="ctr">
          <a:solidFill>
            <a:schemeClr val="accent4">
              <a:hueOff val="4706656"/>
              <a:satOff val="-11638"/>
              <a:lumOff val="-6177"/>
              <a:alphaOff val="0"/>
            </a:schemeClr>
          </a:solidFill>
          <a:prstDash val="solid"/>
        </a:ln>
        <a:effectLst/>
      </dsp:spPr>
      <dsp:style>
        <a:lnRef idx="2">
          <a:scrgbClr r="0" g="0" b="0"/>
        </a:lnRef>
        <a:fillRef idx="1">
          <a:scrgbClr r="0" g="0" b="0"/>
        </a:fillRef>
        <a:effectRef idx="0">
          <a:scrgbClr r="0" g="0" b="0"/>
        </a:effectRef>
        <a:fontRef idx="minor"/>
      </dsp:style>
    </dsp:sp>
    <dsp:sp modelId="{62E4EB23-852A-4E65-B384-43DA5B32AACD}">
      <dsp:nvSpPr>
        <dsp:cNvPr id="0" name=""/>
        <dsp:cNvSpPr/>
      </dsp:nvSpPr>
      <dsp:spPr>
        <a:xfrm>
          <a:off x="396240" y="1591671"/>
          <a:ext cx="5547360" cy="826560"/>
        </a:xfrm>
        <a:prstGeom prst="round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s-EC" sz="2800" kern="1200" dirty="0" smtClean="0"/>
            <a:t>Gestión Administrativa: Principios de Eficiencia y Simplicidad Administrativa</a:t>
          </a:r>
          <a:endParaRPr lang="es-EC" sz="2800" kern="1200" dirty="0"/>
        </a:p>
      </dsp:txBody>
      <dsp:txXfrm>
        <a:off x="436589" y="1632020"/>
        <a:ext cx="5466662" cy="745862"/>
      </dsp:txXfrm>
    </dsp:sp>
    <dsp:sp modelId="{B25C5B0F-B598-4CC3-89DB-1A5223632507}">
      <dsp:nvSpPr>
        <dsp:cNvPr id="0" name=""/>
        <dsp:cNvSpPr/>
      </dsp:nvSpPr>
      <dsp:spPr>
        <a:xfrm>
          <a:off x="0" y="3275032"/>
          <a:ext cx="7924800" cy="705600"/>
        </a:xfrm>
        <a:prstGeom prst="rect">
          <a:avLst/>
        </a:prstGeom>
        <a:solidFill>
          <a:schemeClr val="tx2">
            <a:alpha val="90000"/>
          </a:schemeClr>
        </a:solidFill>
        <a:ln w="10795" cap="flat" cmpd="sng" algn="ctr">
          <a:solidFill>
            <a:schemeClr val="accent4">
              <a:hueOff val="9413312"/>
              <a:satOff val="-23276"/>
              <a:lumOff val="-12353"/>
              <a:alphaOff val="0"/>
            </a:schemeClr>
          </a:solidFill>
          <a:prstDash val="solid"/>
        </a:ln>
        <a:effectLst/>
      </dsp:spPr>
      <dsp:style>
        <a:lnRef idx="2">
          <a:scrgbClr r="0" g="0" b="0"/>
        </a:lnRef>
        <a:fillRef idx="1">
          <a:scrgbClr r="0" g="0" b="0"/>
        </a:fillRef>
        <a:effectRef idx="0">
          <a:scrgbClr r="0" g="0" b="0"/>
        </a:effectRef>
        <a:fontRef idx="minor"/>
      </dsp:style>
    </dsp:sp>
    <dsp:sp modelId="{B527E7D3-6C1E-43EA-A185-86665463A322}">
      <dsp:nvSpPr>
        <dsp:cNvPr id="0" name=""/>
        <dsp:cNvSpPr/>
      </dsp:nvSpPr>
      <dsp:spPr>
        <a:xfrm>
          <a:off x="396240" y="2861752"/>
          <a:ext cx="5547360" cy="826560"/>
        </a:xfrm>
        <a:prstGeom prst="roundRect">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s-EC" sz="2800" kern="1200" dirty="0" smtClean="0"/>
            <a:t>Acciones de Devolución de Impuesto a la Renta</a:t>
          </a:r>
          <a:endParaRPr lang="es-EC" sz="2800" kern="1200" dirty="0"/>
        </a:p>
      </dsp:txBody>
      <dsp:txXfrm>
        <a:off x="436589" y="2902101"/>
        <a:ext cx="546666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D015-6340-4985-9AC9-3AF0815EC3D7}">
      <dsp:nvSpPr>
        <dsp:cNvPr id="0" name=""/>
        <dsp:cNvSpPr/>
      </dsp:nvSpPr>
      <dsp:spPr>
        <a:xfrm rot="5400000">
          <a:off x="5453334" y="-2196344"/>
          <a:ext cx="942967" cy="5576299"/>
        </a:xfrm>
        <a:prstGeom prst="round2SameRect">
          <a:avLst/>
        </a:prstGeom>
        <a:solidFill>
          <a:schemeClr val="tx1">
            <a:lumMod val="95000"/>
            <a:alpha val="9000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Permite solicitar montos por Pago en Exceso e Indebido hasta $ 5.000,00</a:t>
          </a:r>
          <a:endParaRPr lang="es-EC" sz="2600" kern="1200" dirty="0"/>
        </a:p>
      </dsp:txBody>
      <dsp:txXfrm rot="-5400000">
        <a:off x="3136668" y="166354"/>
        <a:ext cx="5530267" cy="850903"/>
      </dsp:txXfrm>
    </dsp:sp>
    <dsp:sp modelId="{4FE0FF6B-9F5D-4177-969C-457275B6AF83}">
      <dsp:nvSpPr>
        <dsp:cNvPr id="0" name=""/>
        <dsp:cNvSpPr/>
      </dsp:nvSpPr>
      <dsp:spPr>
        <a:xfrm>
          <a:off x="0" y="2450"/>
          <a:ext cx="3136668" cy="1178709"/>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Sistema de Devolución del Impuesto a la Renta por Internet</a:t>
          </a:r>
          <a:endParaRPr lang="es-EC" sz="2400" kern="1200" dirty="0"/>
        </a:p>
      </dsp:txBody>
      <dsp:txXfrm>
        <a:off x="57540" y="59990"/>
        <a:ext cx="3021588" cy="1063629"/>
      </dsp:txXfrm>
    </dsp:sp>
    <dsp:sp modelId="{D6DDBB8D-1E9E-4855-ACBC-07D9D08E6B7B}">
      <dsp:nvSpPr>
        <dsp:cNvPr id="0" name=""/>
        <dsp:cNvSpPr/>
      </dsp:nvSpPr>
      <dsp:spPr>
        <a:xfrm rot="5400000">
          <a:off x="5453334" y="-958700"/>
          <a:ext cx="942967" cy="5576299"/>
        </a:xfrm>
        <a:prstGeom prst="round2SameRect">
          <a:avLst/>
        </a:prstGeom>
        <a:solidFill>
          <a:schemeClr val="tx1">
            <a:lumMod val="95000"/>
            <a:alpha val="9000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Declarado contribuyente versus reporte de terceros</a:t>
          </a:r>
          <a:endParaRPr lang="es-EC" sz="2600" kern="1200" dirty="0"/>
        </a:p>
      </dsp:txBody>
      <dsp:txXfrm rot="-5400000">
        <a:off x="3136668" y="1403998"/>
        <a:ext cx="5530267" cy="850903"/>
      </dsp:txXfrm>
    </dsp:sp>
    <dsp:sp modelId="{FEFE6F24-2BDE-4179-BECF-26A7BBB5457C}">
      <dsp:nvSpPr>
        <dsp:cNvPr id="0" name=""/>
        <dsp:cNvSpPr/>
      </dsp:nvSpPr>
      <dsp:spPr>
        <a:xfrm>
          <a:off x="0" y="1240095"/>
          <a:ext cx="3136668" cy="1178709"/>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Cruce de información</a:t>
          </a:r>
          <a:endParaRPr lang="es-EC" sz="2400" kern="1200" dirty="0"/>
        </a:p>
      </dsp:txBody>
      <dsp:txXfrm>
        <a:off x="57540" y="1297635"/>
        <a:ext cx="3021588" cy="1063629"/>
      </dsp:txXfrm>
    </dsp:sp>
    <dsp:sp modelId="{0BC7A6FB-D861-455A-A057-EAA7BF319676}">
      <dsp:nvSpPr>
        <dsp:cNvPr id="0" name=""/>
        <dsp:cNvSpPr/>
      </dsp:nvSpPr>
      <dsp:spPr>
        <a:xfrm rot="5400000">
          <a:off x="5453334" y="278944"/>
          <a:ext cx="942967" cy="5576299"/>
        </a:xfrm>
        <a:prstGeom prst="round2SameRect">
          <a:avLst/>
        </a:prstGeom>
        <a:solidFill>
          <a:schemeClr val="tx1">
            <a:lumMod val="95000"/>
            <a:alpha val="9000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Validaciones Fallidas</a:t>
          </a:r>
          <a:endParaRPr lang="es-EC" sz="2600" kern="1200" dirty="0"/>
        </a:p>
        <a:p>
          <a:pPr marL="228600" lvl="1" indent="-228600" algn="l" defTabSz="1155700">
            <a:lnSpc>
              <a:spcPct val="90000"/>
            </a:lnSpc>
            <a:spcBef>
              <a:spcPct val="0"/>
            </a:spcBef>
            <a:spcAft>
              <a:spcPct val="15000"/>
            </a:spcAft>
            <a:buChar char="••"/>
          </a:pPr>
          <a:r>
            <a:rPr lang="es-EC" sz="2600" kern="1200" dirty="0" smtClean="0"/>
            <a:t>Proceso Tradicional</a:t>
          </a:r>
          <a:endParaRPr lang="es-EC" sz="2600" kern="1200" dirty="0"/>
        </a:p>
      </dsp:txBody>
      <dsp:txXfrm rot="-5400000">
        <a:off x="3136668" y="2641642"/>
        <a:ext cx="5530267" cy="850903"/>
      </dsp:txXfrm>
    </dsp:sp>
    <dsp:sp modelId="{59DC9523-D24D-4A76-B8DC-7E333439E7D8}">
      <dsp:nvSpPr>
        <dsp:cNvPr id="0" name=""/>
        <dsp:cNvSpPr/>
      </dsp:nvSpPr>
      <dsp:spPr>
        <a:xfrm>
          <a:off x="0" y="2477739"/>
          <a:ext cx="3136668" cy="1178709"/>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Tiempo de respuesta y errores operativos</a:t>
          </a:r>
          <a:endParaRPr lang="es-EC" sz="2400" kern="1200" dirty="0"/>
        </a:p>
      </dsp:txBody>
      <dsp:txXfrm>
        <a:off x="57540" y="2535279"/>
        <a:ext cx="3021588" cy="1063629"/>
      </dsp:txXfrm>
    </dsp:sp>
    <dsp:sp modelId="{497066ED-8AE0-427E-B3F5-9057BCEF5135}">
      <dsp:nvSpPr>
        <dsp:cNvPr id="0" name=""/>
        <dsp:cNvSpPr/>
      </dsp:nvSpPr>
      <dsp:spPr>
        <a:xfrm rot="5400000">
          <a:off x="5453334" y="1516589"/>
          <a:ext cx="942967" cy="5576299"/>
        </a:xfrm>
        <a:prstGeom prst="round2SameRect">
          <a:avLst/>
        </a:prstGeom>
        <a:solidFill>
          <a:schemeClr val="tx1">
            <a:lumMod val="95000"/>
            <a:alpha val="9000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Mayor asertividad con menos </a:t>
          </a:r>
          <a:r>
            <a:rPr lang="es-EC" sz="2600" kern="1200" smtClean="0"/>
            <a:t>variables desconocidas </a:t>
          </a:r>
          <a:endParaRPr lang="es-EC" sz="2600" kern="1200" dirty="0"/>
        </a:p>
      </dsp:txBody>
      <dsp:txXfrm rot="-5400000">
        <a:off x="3136668" y="3879287"/>
        <a:ext cx="5530267" cy="850903"/>
      </dsp:txXfrm>
    </dsp:sp>
    <dsp:sp modelId="{DA9B0AB5-FA7B-4EB2-93C3-FD079473B174}">
      <dsp:nvSpPr>
        <dsp:cNvPr id="0" name=""/>
        <dsp:cNvSpPr/>
      </dsp:nvSpPr>
      <dsp:spPr>
        <a:xfrm>
          <a:off x="0" y="3715384"/>
          <a:ext cx="3136668" cy="1178709"/>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Personas Naturales en relación de Dependencia</a:t>
          </a:r>
          <a:endParaRPr lang="es-EC" sz="2400" kern="1200" dirty="0"/>
        </a:p>
      </dsp:txBody>
      <dsp:txXfrm>
        <a:off x="57540" y="3772924"/>
        <a:ext cx="3021588" cy="1063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B1EE1-FD98-44A9-9A8E-AF979CC8182C}">
      <dsp:nvSpPr>
        <dsp:cNvPr id="0" name=""/>
        <dsp:cNvSpPr/>
      </dsp:nvSpPr>
      <dsp:spPr>
        <a:xfrm>
          <a:off x="533995" y="357"/>
          <a:ext cx="6856809" cy="4114085"/>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C" sz="4600" kern="1200" dirty="0" smtClean="0"/>
            <a:t>Analizar la efectividad de la Devolución del Impuesto a la Renta por Internet a Personas Naturales</a:t>
          </a:r>
          <a:r>
            <a:rPr lang="es-ES" sz="4600" kern="1200" dirty="0" smtClean="0"/>
            <a:t> en relación de dependencia por regionales del período 2008 -  2012</a:t>
          </a:r>
          <a:endParaRPr lang="es-ES" sz="4600" kern="1200" dirty="0"/>
        </a:p>
      </dsp:txBody>
      <dsp:txXfrm>
        <a:off x="533995" y="357"/>
        <a:ext cx="6856809" cy="41140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910D-1CFB-4B40-BD03-7FA1639E7274}">
      <dsp:nvSpPr>
        <dsp:cNvPr id="0" name=""/>
        <dsp:cNvSpPr/>
      </dsp:nvSpPr>
      <dsp:spPr>
        <a:xfrm>
          <a:off x="0" y="534747"/>
          <a:ext cx="8356848" cy="8316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BE4A6-1093-4586-B26A-88BC0DBF1DC3}">
      <dsp:nvSpPr>
        <dsp:cNvPr id="0" name=""/>
        <dsp:cNvSpPr/>
      </dsp:nvSpPr>
      <dsp:spPr>
        <a:xfrm>
          <a:off x="417842" y="47667"/>
          <a:ext cx="5849793" cy="9741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89000">
            <a:lnSpc>
              <a:spcPct val="90000"/>
            </a:lnSpc>
            <a:spcBef>
              <a:spcPct val="0"/>
            </a:spcBef>
            <a:spcAft>
              <a:spcPct val="35000"/>
            </a:spcAft>
          </a:pPr>
          <a:r>
            <a:rPr lang="es-ES" sz="2000" b="0" kern="1200" dirty="0" smtClean="0"/>
            <a:t>Medir los resultados de la devolución del Impuesto a la Renta a personas naturales en relación de dependencia a partir de la aplicación de la herramienta tecnológica</a:t>
          </a:r>
          <a:endParaRPr lang="es-ES" sz="2000" b="0" kern="1200" dirty="0"/>
        </a:p>
      </dsp:txBody>
      <dsp:txXfrm>
        <a:off x="465397" y="95222"/>
        <a:ext cx="5754683" cy="879050"/>
      </dsp:txXfrm>
    </dsp:sp>
    <dsp:sp modelId="{750D418A-5655-4753-9E34-E0BAFE6B32F2}">
      <dsp:nvSpPr>
        <dsp:cNvPr id="0" name=""/>
        <dsp:cNvSpPr/>
      </dsp:nvSpPr>
      <dsp:spPr>
        <a:xfrm>
          <a:off x="0" y="2031628"/>
          <a:ext cx="8356848" cy="8316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2A63B-5D9C-41C6-AC2F-207DA6D54F72}">
      <dsp:nvSpPr>
        <dsp:cNvPr id="0" name=""/>
        <dsp:cNvSpPr/>
      </dsp:nvSpPr>
      <dsp:spPr>
        <a:xfrm>
          <a:off x="417842" y="1544548"/>
          <a:ext cx="5849793" cy="9741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89000">
            <a:lnSpc>
              <a:spcPct val="90000"/>
            </a:lnSpc>
            <a:spcBef>
              <a:spcPct val="0"/>
            </a:spcBef>
            <a:spcAft>
              <a:spcPct val="35000"/>
            </a:spcAft>
          </a:pPr>
          <a:r>
            <a:rPr lang="es-ES" sz="2000" b="0" kern="1200" dirty="0" smtClean="0"/>
            <a:t>Comparar los resultados  de los procesos de devolución  de impuesto a la Renta por Internet y Ventanilla.</a:t>
          </a:r>
          <a:endParaRPr lang="es-ES" sz="2000" b="0" kern="1200" dirty="0"/>
        </a:p>
      </dsp:txBody>
      <dsp:txXfrm>
        <a:off x="465397" y="1592103"/>
        <a:ext cx="5754683" cy="879050"/>
      </dsp:txXfrm>
    </dsp:sp>
    <dsp:sp modelId="{2623E608-F024-4A16-9526-96D6CDF0C7EC}">
      <dsp:nvSpPr>
        <dsp:cNvPr id="0" name=""/>
        <dsp:cNvSpPr/>
      </dsp:nvSpPr>
      <dsp:spPr>
        <a:xfrm>
          <a:off x="0" y="3528508"/>
          <a:ext cx="8356848" cy="8316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BAF7D-BE21-4E6D-A24F-C49F98BDA0F2}">
      <dsp:nvSpPr>
        <dsp:cNvPr id="0" name=""/>
        <dsp:cNvSpPr/>
      </dsp:nvSpPr>
      <dsp:spPr>
        <a:xfrm>
          <a:off x="417842" y="3041428"/>
          <a:ext cx="5849793" cy="9741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89000">
            <a:lnSpc>
              <a:spcPct val="90000"/>
            </a:lnSpc>
            <a:spcBef>
              <a:spcPct val="0"/>
            </a:spcBef>
            <a:spcAft>
              <a:spcPct val="35000"/>
            </a:spcAft>
          </a:pPr>
          <a:r>
            <a:rPr lang="es-EC" sz="2000" b="0" kern="1200" dirty="0" smtClean="0"/>
            <a:t>Determinar eficacia y eficiencia de la devolución del Impuesto a la Renta por Internet</a:t>
          </a:r>
          <a:endParaRPr lang="es-EC" sz="2000" b="0" kern="1200" dirty="0"/>
        </a:p>
      </dsp:txBody>
      <dsp:txXfrm>
        <a:off x="465397" y="3088983"/>
        <a:ext cx="5754683" cy="879050"/>
      </dsp:txXfrm>
    </dsp:sp>
    <dsp:sp modelId="{076371E0-8253-4F71-9202-45DB1FD09665}">
      <dsp:nvSpPr>
        <dsp:cNvPr id="0" name=""/>
        <dsp:cNvSpPr/>
      </dsp:nvSpPr>
      <dsp:spPr>
        <a:xfrm>
          <a:off x="0" y="5025388"/>
          <a:ext cx="8356848" cy="8316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B104D-BCDB-40A4-A0DE-53DDD640DED6}">
      <dsp:nvSpPr>
        <dsp:cNvPr id="0" name=""/>
        <dsp:cNvSpPr/>
      </dsp:nvSpPr>
      <dsp:spPr>
        <a:xfrm>
          <a:off x="417842" y="4538308"/>
          <a:ext cx="5849793" cy="97416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89000">
            <a:lnSpc>
              <a:spcPct val="90000"/>
            </a:lnSpc>
            <a:spcBef>
              <a:spcPct val="0"/>
            </a:spcBef>
            <a:spcAft>
              <a:spcPct val="35000"/>
            </a:spcAft>
          </a:pPr>
          <a:r>
            <a:rPr lang="es-ES" sz="2000" kern="1200" dirty="0" smtClean="0"/>
            <a:t>Exponer los efectos de la devolución del Impuesto a la Renta por Internet para el Estado</a:t>
          </a:r>
          <a:endParaRPr lang="es-ES" sz="2000" kern="1200" dirty="0"/>
        </a:p>
      </dsp:txBody>
      <dsp:txXfrm>
        <a:off x="465397" y="4585863"/>
        <a:ext cx="5754683"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FEC2D-E4D2-4EC8-AEF7-649ACFA1688D}">
      <dsp:nvSpPr>
        <dsp:cNvPr id="0" name=""/>
        <dsp:cNvSpPr/>
      </dsp:nvSpPr>
      <dsp:spPr>
        <a:xfrm>
          <a:off x="1447106" y="489948"/>
          <a:ext cx="2297352" cy="3738453"/>
        </a:xfrm>
        <a:prstGeom prst="rect">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0487F-27EF-4D36-B726-0547732AA382}">
      <dsp:nvSpPr>
        <dsp:cNvPr id="0" name=""/>
        <dsp:cNvSpPr/>
      </dsp:nvSpPr>
      <dsp:spPr>
        <a:xfrm>
          <a:off x="355722" y="1033133"/>
          <a:ext cx="1716159" cy="3589486"/>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bg1"/>
              </a:solidFill>
            </a:rPr>
            <a:t>“</a:t>
          </a:r>
          <a:r>
            <a:rPr lang="es-ES" sz="2000" b="0" kern="1200" dirty="0" smtClean="0">
              <a:solidFill>
                <a:schemeClr val="bg1"/>
              </a:solidFill>
            </a:rPr>
            <a:t>La efectividad en la devolución del Impuesto a la Renta se eleva por la implementación de una herramienta tecnológica</a:t>
          </a:r>
          <a:r>
            <a:rPr lang="es-EC" sz="2000" b="0" kern="1200" dirty="0" smtClean="0">
              <a:solidFill>
                <a:schemeClr val="bg1"/>
              </a:solidFill>
            </a:rPr>
            <a:t>”</a:t>
          </a:r>
          <a:endParaRPr lang="es-EC" sz="2000" b="0" kern="1200" dirty="0">
            <a:solidFill>
              <a:schemeClr val="bg1"/>
            </a:solidFill>
          </a:endParaRPr>
        </a:p>
      </dsp:txBody>
      <dsp:txXfrm>
        <a:off x="355722" y="1033133"/>
        <a:ext cx="1716159" cy="3589486"/>
      </dsp:txXfrm>
    </dsp:sp>
    <dsp:sp modelId="{23DF1816-2A42-4C97-A762-7C46091D7E5A}">
      <dsp:nvSpPr>
        <dsp:cNvPr id="0" name=""/>
        <dsp:cNvSpPr/>
      </dsp:nvSpPr>
      <dsp:spPr>
        <a:xfrm>
          <a:off x="5271725" y="516081"/>
          <a:ext cx="2297352" cy="3745719"/>
        </a:xfrm>
        <a:prstGeom prst="rect">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07507-8E91-4548-BF0F-38DA9A491943}">
      <dsp:nvSpPr>
        <dsp:cNvPr id="0" name=""/>
        <dsp:cNvSpPr/>
      </dsp:nvSpPr>
      <dsp:spPr>
        <a:xfrm>
          <a:off x="4147981" y="1118796"/>
          <a:ext cx="1780879" cy="3477690"/>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rPr>
            <a:t>“El incremento de la demanda de devolución de Impuesto a la Renta se genera por las solicitudes de las personas naturales en relación de dependencia”</a:t>
          </a:r>
          <a:endParaRPr lang="es-EC" sz="2000" kern="1200" dirty="0">
            <a:solidFill>
              <a:schemeClr val="bg1"/>
            </a:solidFill>
          </a:endParaRPr>
        </a:p>
      </dsp:txBody>
      <dsp:txXfrm>
        <a:off x="4147981" y="1118796"/>
        <a:ext cx="1780879" cy="34776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F9E57-2256-4A35-A953-DC55514D340F}">
      <dsp:nvSpPr>
        <dsp:cNvPr id="0" name=""/>
        <dsp:cNvSpPr/>
      </dsp:nvSpPr>
      <dsp:spPr>
        <a:xfrm>
          <a:off x="2359998" y="695418"/>
          <a:ext cx="4734924" cy="173595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es-EC" sz="2900" kern="1200" dirty="0" smtClean="0"/>
            <a:t>Personas Naturales en Relación de dependencia</a:t>
          </a:r>
          <a:endParaRPr lang="es-EC" sz="2900" kern="1200" dirty="0"/>
        </a:p>
      </dsp:txBody>
      <dsp:txXfrm>
        <a:off x="3117586" y="695418"/>
        <a:ext cx="3977336" cy="1735950"/>
      </dsp:txXfrm>
    </dsp:sp>
    <dsp:sp modelId="{D793D3CB-8D84-4AC9-9E1D-FA4D5B1EFDAF}">
      <dsp:nvSpPr>
        <dsp:cNvPr id="0" name=""/>
        <dsp:cNvSpPr/>
      </dsp:nvSpPr>
      <dsp:spPr>
        <a:xfrm>
          <a:off x="2377551" y="2431369"/>
          <a:ext cx="4699820" cy="1735950"/>
        </a:xfrm>
        <a:prstGeom prst="rect">
          <a:avLst/>
        </a:prstGeom>
        <a:solidFill>
          <a:schemeClr val="bg1">
            <a:lumMod val="75000"/>
            <a:lumOff val="2500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es-ES" sz="2900" kern="1200" dirty="0" smtClean="0">
              <a:solidFill>
                <a:schemeClr val="tx1"/>
              </a:solidFill>
            </a:rPr>
            <a:t>Análisis comparativo de los años fiscales del 2008 al 2012</a:t>
          </a:r>
          <a:endParaRPr lang="es-EC" sz="2900" kern="1200" dirty="0">
            <a:solidFill>
              <a:schemeClr val="tx1"/>
            </a:solidFill>
          </a:endParaRPr>
        </a:p>
      </dsp:txBody>
      <dsp:txXfrm>
        <a:off x="3129522" y="2431369"/>
        <a:ext cx="3947849" cy="1735950"/>
      </dsp:txXfrm>
    </dsp:sp>
    <dsp:sp modelId="{2875BB52-A421-49DD-BB46-81135EE070DD}">
      <dsp:nvSpPr>
        <dsp:cNvPr id="0" name=""/>
        <dsp:cNvSpPr/>
      </dsp:nvSpPr>
      <dsp:spPr>
        <a:xfrm>
          <a:off x="2396174" y="4167319"/>
          <a:ext cx="4662574" cy="173595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es-ES" sz="2800" kern="1200" dirty="0" smtClean="0"/>
            <a:t>Diferenciación de la devolución con y sin la herramienta tecnológica</a:t>
          </a:r>
          <a:endParaRPr lang="es-EC" sz="2800" kern="1200" dirty="0"/>
        </a:p>
      </dsp:txBody>
      <dsp:txXfrm>
        <a:off x="3142185" y="4167319"/>
        <a:ext cx="3916562" cy="1735950"/>
      </dsp:txXfrm>
    </dsp:sp>
    <dsp:sp modelId="{36CF188F-7A68-4CF0-8502-B0E5FFD58CA6}">
      <dsp:nvSpPr>
        <dsp:cNvPr id="0" name=""/>
        <dsp:cNvSpPr/>
      </dsp:nvSpPr>
      <dsp:spPr>
        <a:xfrm>
          <a:off x="1298085" y="0"/>
          <a:ext cx="1735083" cy="1735083"/>
        </a:xfrm>
        <a:prstGeom prst="ellipse">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bg1"/>
              </a:solidFill>
            </a:rPr>
            <a:t>ALCANCE</a:t>
          </a:r>
          <a:endParaRPr lang="es-EC" sz="2400" b="1" kern="1200" dirty="0">
            <a:solidFill>
              <a:schemeClr val="bg1"/>
            </a:solidFill>
          </a:endParaRPr>
        </a:p>
      </dsp:txBody>
      <dsp:txXfrm>
        <a:off x="1552182" y="254097"/>
        <a:ext cx="1226889" cy="1226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3575A-C41E-40EA-8CB0-13E425A0A2E9}">
      <dsp:nvSpPr>
        <dsp:cNvPr id="0" name=""/>
        <dsp:cNvSpPr/>
      </dsp:nvSpPr>
      <dsp:spPr>
        <a:xfrm>
          <a:off x="450353" y="1063860"/>
          <a:ext cx="1848445" cy="924222"/>
        </a:xfrm>
        <a:prstGeom prst="roundRect">
          <a:avLst>
            <a:gd name="adj" fmla="val 10000"/>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Política Económica</a:t>
          </a:r>
          <a:endParaRPr lang="es-EC" sz="3100" kern="1200" dirty="0"/>
        </a:p>
      </dsp:txBody>
      <dsp:txXfrm>
        <a:off x="477423" y="1090930"/>
        <a:ext cx="1794305" cy="870082"/>
      </dsp:txXfrm>
    </dsp:sp>
    <dsp:sp modelId="{024F8464-82B8-4AAF-BC1C-E5091B54AE69}">
      <dsp:nvSpPr>
        <dsp:cNvPr id="0" name=""/>
        <dsp:cNvSpPr/>
      </dsp:nvSpPr>
      <dsp:spPr>
        <a:xfrm rot="18289469">
          <a:off x="2021119" y="974329"/>
          <a:ext cx="1294736" cy="40429"/>
        </a:xfrm>
        <a:custGeom>
          <a:avLst/>
          <a:gdLst/>
          <a:ahLst/>
          <a:cxnLst/>
          <a:rect l="0" t="0" r="0" b="0"/>
          <a:pathLst>
            <a:path>
              <a:moveTo>
                <a:pt x="0" y="20214"/>
              </a:moveTo>
              <a:lnTo>
                <a:pt x="1294736" y="2021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36119" y="962175"/>
        <a:ext cx="64736" cy="64736"/>
      </dsp:txXfrm>
    </dsp:sp>
    <dsp:sp modelId="{393E8C70-928A-4763-BF75-FD30829EB253}">
      <dsp:nvSpPr>
        <dsp:cNvPr id="0" name=""/>
        <dsp:cNvSpPr/>
      </dsp:nvSpPr>
      <dsp:spPr>
        <a:xfrm>
          <a:off x="3038177" y="1004"/>
          <a:ext cx="1848445" cy="924222"/>
        </a:xfrm>
        <a:prstGeom prst="roundRect">
          <a:avLst>
            <a:gd name="adj" fmla="val 10000"/>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Monetaria</a:t>
          </a:r>
          <a:endParaRPr lang="es-EC" sz="3100" kern="1200" dirty="0"/>
        </a:p>
      </dsp:txBody>
      <dsp:txXfrm>
        <a:off x="3065247" y="28074"/>
        <a:ext cx="1794305" cy="870082"/>
      </dsp:txXfrm>
    </dsp:sp>
    <dsp:sp modelId="{226DFD75-EC2D-43E3-8CAA-08EB5165309F}">
      <dsp:nvSpPr>
        <dsp:cNvPr id="0" name=""/>
        <dsp:cNvSpPr/>
      </dsp:nvSpPr>
      <dsp:spPr>
        <a:xfrm>
          <a:off x="2298799" y="1505757"/>
          <a:ext cx="739378" cy="40429"/>
        </a:xfrm>
        <a:custGeom>
          <a:avLst/>
          <a:gdLst/>
          <a:ahLst/>
          <a:cxnLst/>
          <a:rect l="0" t="0" r="0" b="0"/>
          <a:pathLst>
            <a:path>
              <a:moveTo>
                <a:pt x="0" y="20214"/>
              </a:moveTo>
              <a:lnTo>
                <a:pt x="739378" y="2021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50003" y="1507487"/>
        <a:ext cx="36968" cy="36968"/>
      </dsp:txXfrm>
    </dsp:sp>
    <dsp:sp modelId="{3BB5C81C-2253-4CDA-A8E9-16690FB3D6FC}">
      <dsp:nvSpPr>
        <dsp:cNvPr id="0" name=""/>
        <dsp:cNvSpPr/>
      </dsp:nvSpPr>
      <dsp:spPr>
        <a:xfrm>
          <a:off x="3038177" y="1063860"/>
          <a:ext cx="1848445" cy="924222"/>
        </a:xfrm>
        <a:prstGeom prst="roundRect">
          <a:avLst>
            <a:gd name="adj" fmla="val 10000"/>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De Tipo de Cambio</a:t>
          </a:r>
          <a:endParaRPr lang="es-EC" sz="3100" kern="1200" dirty="0"/>
        </a:p>
      </dsp:txBody>
      <dsp:txXfrm>
        <a:off x="3065247" y="1090930"/>
        <a:ext cx="1794305" cy="870082"/>
      </dsp:txXfrm>
    </dsp:sp>
    <dsp:sp modelId="{1BEA5D91-EA00-4A7E-892D-F7C1E62DFEB2}">
      <dsp:nvSpPr>
        <dsp:cNvPr id="0" name=""/>
        <dsp:cNvSpPr/>
      </dsp:nvSpPr>
      <dsp:spPr>
        <a:xfrm rot="3310531">
          <a:off x="2021119" y="2037185"/>
          <a:ext cx="1294736" cy="40429"/>
        </a:xfrm>
        <a:custGeom>
          <a:avLst/>
          <a:gdLst/>
          <a:ahLst/>
          <a:cxnLst/>
          <a:rect l="0" t="0" r="0" b="0"/>
          <a:pathLst>
            <a:path>
              <a:moveTo>
                <a:pt x="0" y="20214"/>
              </a:moveTo>
              <a:lnTo>
                <a:pt x="1294736" y="2021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36119" y="2025031"/>
        <a:ext cx="64736" cy="64736"/>
      </dsp:txXfrm>
    </dsp:sp>
    <dsp:sp modelId="{48CCEF0A-4D3F-4925-A688-E471DF30B8F0}">
      <dsp:nvSpPr>
        <dsp:cNvPr id="0" name=""/>
        <dsp:cNvSpPr/>
      </dsp:nvSpPr>
      <dsp:spPr>
        <a:xfrm>
          <a:off x="3038177" y="2126716"/>
          <a:ext cx="1848445" cy="924222"/>
        </a:xfrm>
        <a:prstGeom prst="roundRect">
          <a:avLst>
            <a:gd name="adj" fmla="val 10000"/>
          </a:avLst>
        </a:prstGeom>
        <a:solidFill>
          <a:schemeClr val="bg1">
            <a:lumMod val="75000"/>
            <a:lumOff val="2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t>Fiscal</a:t>
          </a:r>
          <a:endParaRPr lang="es-EC" sz="3100" kern="1200" dirty="0"/>
        </a:p>
      </dsp:txBody>
      <dsp:txXfrm>
        <a:off x="3065247" y="2153786"/>
        <a:ext cx="1794305" cy="870082"/>
      </dsp:txXfrm>
    </dsp:sp>
    <dsp:sp modelId="{DDE457E7-6BDE-463E-8718-3D05DAE21DA0}">
      <dsp:nvSpPr>
        <dsp:cNvPr id="0" name=""/>
        <dsp:cNvSpPr/>
      </dsp:nvSpPr>
      <dsp:spPr>
        <a:xfrm rot="18289469">
          <a:off x="4608943" y="2037185"/>
          <a:ext cx="1294736" cy="40429"/>
        </a:xfrm>
        <a:custGeom>
          <a:avLst/>
          <a:gdLst/>
          <a:ahLst/>
          <a:cxnLst/>
          <a:rect l="0" t="0" r="0" b="0"/>
          <a:pathLst>
            <a:path>
              <a:moveTo>
                <a:pt x="0" y="20214"/>
              </a:moveTo>
              <a:lnTo>
                <a:pt x="1294736" y="2021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223943" y="2025031"/>
        <a:ext cx="64736" cy="64736"/>
      </dsp:txXfrm>
    </dsp:sp>
    <dsp:sp modelId="{693F3490-A29A-4332-9417-7771F2EEC97B}">
      <dsp:nvSpPr>
        <dsp:cNvPr id="0" name=""/>
        <dsp:cNvSpPr/>
      </dsp:nvSpPr>
      <dsp:spPr>
        <a:xfrm>
          <a:off x="5626000" y="1063860"/>
          <a:ext cx="1848445" cy="924222"/>
        </a:xfrm>
        <a:prstGeom prst="roundRect">
          <a:avLst>
            <a:gd name="adj" fmla="val 10000"/>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solidFill>
                <a:schemeClr val="bg1"/>
              </a:solidFill>
            </a:rPr>
            <a:t>Tributos</a:t>
          </a:r>
          <a:endParaRPr lang="es-EC" sz="3100" kern="1200" dirty="0">
            <a:solidFill>
              <a:schemeClr val="bg1"/>
            </a:solidFill>
          </a:endParaRPr>
        </a:p>
      </dsp:txBody>
      <dsp:txXfrm>
        <a:off x="5653070" y="1090930"/>
        <a:ext cx="1794305" cy="870082"/>
      </dsp:txXfrm>
    </dsp:sp>
    <dsp:sp modelId="{841A2B5F-10BF-4716-9A78-9E52EF773A2A}">
      <dsp:nvSpPr>
        <dsp:cNvPr id="0" name=""/>
        <dsp:cNvSpPr/>
      </dsp:nvSpPr>
      <dsp:spPr>
        <a:xfrm>
          <a:off x="4886622" y="2568613"/>
          <a:ext cx="739378" cy="40429"/>
        </a:xfrm>
        <a:custGeom>
          <a:avLst/>
          <a:gdLst/>
          <a:ahLst/>
          <a:cxnLst/>
          <a:rect l="0" t="0" r="0" b="0"/>
          <a:pathLst>
            <a:path>
              <a:moveTo>
                <a:pt x="0" y="20214"/>
              </a:moveTo>
              <a:lnTo>
                <a:pt x="739378" y="2021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237827" y="2570343"/>
        <a:ext cx="36968" cy="36968"/>
      </dsp:txXfrm>
    </dsp:sp>
    <dsp:sp modelId="{3AA4873F-F37B-46D0-AF0C-37264CED8E8B}">
      <dsp:nvSpPr>
        <dsp:cNvPr id="0" name=""/>
        <dsp:cNvSpPr/>
      </dsp:nvSpPr>
      <dsp:spPr>
        <a:xfrm>
          <a:off x="5626000" y="2126716"/>
          <a:ext cx="1848445" cy="924222"/>
        </a:xfrm>
        <a:prstGeom prst="roundRect">
          <a:avLst>
            <a:gd name="adj" fmla="val 10000"/>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solidFill>
                <a:schemeClr val="bg1"/>
              </a:solidFill>
            </a:rPr>
            <a:t>Gasto</a:t>
          </a:r>
          <a:endParaRPr lang="es-EC" sz="3100" kern="1200" dirty="0">
            <a:solidFill>
              <a:schemeClr val="bg1"/>
            </a:solidFill>
          </a:endParaRPr>
        </a:p>
      </dsp:txBody>
      <dsp:txXfrm>
        <a:off x="5653070" y="2153786"/>
        <a:ext cx="1794305" cy="870082"/>
      </dsp:txXfrm>
    </dsp:sp>
    <dsp:sp modelId="{5AFC5438-5309-4606-983A-77868F724454}">
      <dsp:nvSpPr>
        <dsp:cNvPr id="0" name=""/>
        <dsp:cNvSpPr/>
      </dsp:nvSpPr>
      <dsp:spPr>
        <a:xfrm rot="3310531">
          <a:off x="4608943" y="3100041"/>
          <a:ext cx="1294736" cy="40429"/>
        </a:xfrm>
        <a:custGeom>
          <a:avLst/>
          <a:gdLst/>
          <a:ahLst/>
          <a:cxnLst/>
          <a:rect l="0" t="0" r="0" b="0"/>
          <a:pathLst>
            <a:path>
              <a:moveTo>
                <a:pt x="0" y="20214"/>
              </a:moveTo>
              <a:lnTo>
                <a:pt x="1294736" y="20214"/>
              </a:lnTo>
            </a:path>
          </a:pathLst>
        </a:custGeom>
        <a:noFill/>
        <a:ln w="10795"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223943" y="3087887"/>
        <a:ext cx="64736" cy="64736"/>
      </dsp:txXfrm>
    </dsp:sp>
    <dsp:sp modelId="{61C6446F-8B8A-4716-9F1D-E9E9D46F5FC9}">
      <dsp:nvSpPr>
        <dsp:cNvPr id="0" name=""/>
        <dsp:cNvSpPr/>
      </dsp:nvSpPr>
      <dsp:spPr>
        <a:xfrm>
          <a:off x="5626000" y="3189572"/>
          <a:ext cx="1848445" cy="924222"/>
        </a:xfrm>
        <a:prstGeom prst="roundRect">
          <a:avLst>
            <a:gd name="adj" fmla="val 10000"/>
          </a:avLst>
        </a:prstGeom>
        <a:solidFill>
          <a:schemeClr val="tx1">
            <a:lumMod val="95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C" sz="3100" kern="1200" dirty="0" smtClean="0">
              <a:solidFill>
                <a:schemeClr val="bg1"/>
              </a:solidFill>
            </a:rPr>
            <a:t>Política Tributaria</a:t>
          </a:r>
          <a:endParaRPr lang="es-EC" sz="3100" kern="1200" dirty="0">
            <a:solidFill>
              <a:schemeClr val="bg1"/>
            </a:solidFill>
          </a:endParaRPr>
        </a:p>
      </dsp:txBody>
      <dsp:txXfrm>
        <a:off x="5653070" y="3216642"/>
        <a:ext cx="1794305" cy="870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ictureOrgChart+Icon">
  <dgm:title val="Organigrama con imágenes"/>
  <dgm:desc val="Se usa para mostrar información o relaciones jerárquicas en una organización, con las correspondientes imágenes. La forma Asistente y los diseños de dependencia de organigrama están disponibles con este diseño."/>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C5599-181B-4AAA-B894-4A54061956E3}" type="datetimeFigureOut">
              <a:rPr lang="es-EC" smtClean="0"/>
              <a:t>10/02/2014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51DD4-2B0B-47CA-98D1-8E6F1375E649}" type="slidenum">
              <a:rPr lang="es-EC" smtClean="0"/>
              <a:t>‹Nº›</a:t>
            </a:fld>
            <a:endParaRPr lang="es-EC"/>
          </a:p>
        </p:txBody>
      </p:sp>
    </p:spTree>
    <p:extLst>
      <p:ext uri="{BB962C8B-B14F-4D97-AF65-F5344CB8AC3E}">
        <p14:creationId xmlns:p14="http://schemas.microsoft.com/office/powerpoint/2010/main" val="50817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D751DD4-2B0B-47CA-98D1-8E6F1375E649}" type="slidenum">
              <a:rPr lang="es-EC" smtClean="0"/>
              <a:t>4</a:t>
            </a:fld>
            <a:endParaRPr lang="es-EC"/>
          </a:p>
        </p:txBody>
      </p:sp>
    </p:spTree>
    <p:extLst>
      <p:ext uri="{BB962C8B-B14F-4D97-AF65-F5344CB8AC3E}">
        <p14:creationId xmlns:p14="http://schemas.microsoft.com/office/powerpoint/2010/main" val="3015448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6542327-131B-44A9-A142-61E9E5B2C81C}" type="datetimeFigureOut">
              <a:rPr lang="es-EC" smtClean="0"/>
              <a:t>10/02/2014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BE930D-9117-43CC-973A-654FCC6FF76D}" type="slidenum">
              <a:rPr lang="es-EC" smtClean="0"/>
              <a:t>‹Nº›</a:t>
            </a:fld>
            <a:endParaRPr lang="es-EC"/>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6542327-131B-44A9-A142-61E9E5B2C81C}" type="datetimeFigureOut">
              <a:rPr lang="es-EC" smtClean="0"/>
              <a:t>10/02/2014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6542327-131B-44A9-A142-61E9E5B2C81C}" type="datetimeFigureOut">
              <a:rPr lang="es-EC" smtClean="0"/>
              <a:t>10/02/2014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A6542327-131B-44A9-A142-61E9E5B2C81C}" type="datetimeFigureOut">
              <a:rPr lang="es-EC" smtClean="0"/>
              <a:t>10/02/2014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BE930D-9117-43CC-973A-654FCC6FF76D}" type="slidenum">
              <a:rPr lang="es-EC" smtClean="0"/>
              <a:t>‹Nº›</a:t>
            </a:fld>
            <a:endParaRPr lang="es-EC"/>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542327-131B-44A9-A142-61E9E5B2C81C}" type="datetimeFigureOut">
              <a:rPr lang="es-EC" smtClean="0"/>
              <a:t>10/02/2014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A6542327-131B-44A9-A142-61E9E5B2C81C}" type="datetimeFigureOut">
              <a:rPr lang="es-EC" smtClean="0"/>
              <a:t>10/02/2014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6542327-131B-44A9-A142-61E9E5B2C81C}" type="datetimeFigureOut">
              <a:rPr lang="es-EC" smtClean="0"/>
              <a:t>10/02/2014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6542327-131B-44A9-A142-61E9E5B2C81C}" type="datetimeFigureOut">
              <a:rPr lang="es-EC" smtClean="0"/>
              <a:t>10/02/2014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42327-131B-44A9-A142-61E9E5B2C81C}" type="datetimeFigureOut">
              <a:rPr lang="es-EC" smtClean="0"/>
              <a:t>10/02/2014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542327-131B-44A9-A142-61E9E5B2C81C}" type="datetimeFigureOut">
              <a:rPr lang="es-EC" smtClean="0"/>
              <a:t>10/02/2014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542327-131B-44A9-A142-61E9E5B2C81C}" type="datetimeFigureOut">
              <a:rPr lang="es-EC" smtClean="0"/>
              <a:t>10/02/2014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DBE930D-9117-43CC-973A-654FCC6FF76D}"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6542327-131B-44A9-A142-61E9E5B2C81C}" type="datetimeFigureOut">
              <a:rPr lang="es-EC" smtClean="0"/>
              <a:t>10/02/2014</a:t>
            </a:fld>
            <a:endParaRPr lang="es-EC"/>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C"/>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DBE930D-9117-43CC-973A-654FCC6FF76D}"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2.xml"/><Relationship Id="rId7" Type="http://schemas.openxmlformats.org/officeDocument/2006/relationships/image" Target="../media/image1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19.jpeg"/><Relationship Id="rId4" Type="http://schemas.openxmlformats.org/officeDocument/2006/relationships/diagramQuickStyle" Target="../diagrams/quickStyle12.xml"/><Relationship Id="rId9"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diagramLayout" Target="../diagrams/layout17.xml"/><Relationship Id="rId7" Type="http://schemas.openxmlformats.org/officeDocument/2006/relationships/slide" Target="slide34.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620688"/>
            <a:ext cx="5616624"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611560" y="2715885"/>
            <a:ext cx="8136904" cy="2585323"/>
          </a:xfrm>
          <a:prstGeom prst="rect">
            <a:avLst/>
          </a:prstGeom>
          <a:noFill/>
        </p:spPr>
        <p:txBody>
          <a:bodyPr wrap="square" rtlCol="0">
            <a:spAutoFit/>
          </a:bodyPr>
          <a:lstStyle/>
          <a:p>
            <a:pPr lvl="0" algn="ctr" fontAlgn="base">
              <a:spcBef>
                <a:spcPct val="0"/>
              </a:spcBef>
              <a:spcAft>
                <a:spcPct val="0"/>
              </a:spcAft>
            </a:pPr>
            <a:r>
              <a:rPr lang="es-EC" sz="2400" b="1" dirty="0"/>
              <a:t>DEPARTAMENTO DE CIENCIAS ECONÓMICAS, ADMINISTRATIVAS Y DE COMERCIO</a:t>
            </a: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lvl="0" algn="ctr" eaLnBrk="0" fontAlgn="base" hangingPunct="0">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lvl="0" algn="ctr" eaLnBrk="0" fontAlgn="base" hangingPunct="0">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algn="ctr" eaLnBrk="0" fontAlgn="base" hangingPunct="0">
              <a:spcBef>
                <a:spcPct val="0"/>
              </a:spcBef>
              <a:spcAft>
                <a:spcPct val="0"/>
              </a:spcAft>
            </a:pPr>
            <a:r>
              <a:rPr lang="es-EC" sz="2400" b="1" dirty="0">
                <a:solidFill>
                  <a:schemeClr val="tx2"/>
                </a:solidFill>
                <a:effectLst>
                  <a:outerShdw blurRad="38100" dist="25500" dir="5400000" algn="tl" rotWithShape="0">
                    <a:srgbClr val="000000">
                      <a:satMod val="180000"/>
                      <a:alpha val="75000"/>
                    </a:srgbClr>
                  </a:outerShdw>
                </a:effectLst>
              </a:rPr>
              <a:t>TESIS PREVIO A LA OBTENCIÓN DEL TÍTULO DE </a:t>
            </a:r>
            <a:r>
              <a:rPr lang="es-EC" sz="2400" b="1" dirty="0" smtClean="0">
                <a:solidFill>
                  <a:schemeClr val="tx2"/>
                </a:solidFill>
                <a:effectLst>
                  <a:outerShdw blurRad="38100" dist="25500" dir="5400000" algn="tl" rotWithShape="0">
                    <a:srgbClr val="000000">
                      <a:satMod val="180000"/>
                      <a:alpha val="75000"/>
                    </a:srgbClr>
                  </a:outerShdw>
                </a:effectLst>
              </a:rPr>
              <a:t>INGENIERA EN FINANZAS Y AUDITORÍA</a:t>
            </a:r>
            <a:r>
              <a:rPr lang="es-EC" sz="1600" b="1" dirty="0">
                <a:solidFill>
                  <a:srgbClr val="FEFAC9">
                    <a:tint val="100000"/>
                    <a:shade val="90000"/>
                    <a:satMod val="250000"/>
                    <a:alpha val="100000"/>
                  </a:srgbClr>
                </a:solidFill>
                <a:effectLst>
                  <a:outerShdw blurRad="38100" dist="25500" dir="5400000" algn="tl" rotWithShape="0">
                    <a:srgbClr val="000000">
                      <a:satMod val="180000"/>
                      <a:alpha val="75000"/>
                    </a:srgbClr>
                  </a:outerShdw>
                </a:effectLst>
              </a:rPr>
              <a:t/>
            </a:r>
            <a:br>
              <a:rPr lang="es-EC" sz="1600" b="1" dirty="0">
                <a:solidFill>
                  <a:srgbClr val="FEFAC9">
                    <a:tint val="100000"/>
                    <a:shade val="90000"/>
                    <a:satMod val="250000"/>
                    <a:alpha val="100000"/>
                  </a:srgbClr>
                </a:solidFill>
                <a:effectLst>
                  <a:outerShdw blurRad="38100" dist="25500" dir="5400000" algn="tl" rotWithShape="0">
                    <a:srgbClr val="000000">
                      <a:satMod val="180000"/>
                      <a:alpha val="75000"/>
                    </a:srgbClr>
                  </a:outerShdw>
                </a:effectLst>
              </a:rPr>
            </a:br>
            <a:endParaRPr lang="es-ES" b="1" dirty="0"/>
          </a:p>
        </p:txBody>
      </p:sp>
    </p:spTree>
    <p:extLst>
      <p:ext uri="{BB962C8B-B14F-4D97-AF65-F5344CB8AC3E}">
        <p14:creationId xmlns:p14="http://schemas.microsoft.com/office/powerpoint/2010/main" val="152606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975272098"/>
              </p:ext>
            </p:extLst>
          </p:nvPr>
        </p:nvGraphicFramePr>
        <p:xfrm>
          <a:off x="-36512" y="260648"/>
          <a:ext cx="806685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44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7270" y="255786"/>
            <a:ext cx="7924800" cy="724942"/>
          </a:xfrm>
        </p:spPr>
        <p:txBody>
          <a:bodyPr/>
          <a:lstStyle/>
          <a:p>
            <a:pPr algn="ctr"/>
            <a:r>
              <a:rPr lang="es-EC" b="1" dirty="0" smtClean="0">
                <a:solidFill>
                  <a:schemeClr val="tx2"/>
                </a:solidFill>
              </a:rPr>
              <a:t>Situación actual</a:t>
            </a:r>
            <a:endParaRPr lang="es-EC" b="1" dirty="0">
              <a:solidFill>
                <a:schemeClr val="tx2"/>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916967732"/>
              </p:ext>
            </p:extLst>
          </p:nvPr>
        </p:nvGraphicFramePr>
        <p:xfrm>
          <a:off x="1255712"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rot="16200000">
            <a:off x="-2226928" y="3182797"/>
            <a:ext cx="5760640" cy="7804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smtClean="0">
                <a:solidFill>
                  <a:schemeClr val="tx2"/>
                </a:solidFill>
              </a:rPr>
              <a:t>Crecimiento económico (2012 – 4.5%)</a:t>
            </a:r>
            <a:endParaRPr lang="es-EC" sz="2400" b="1" dirty="0">
              <a:solidFill>
                <a:schemeClr val="tx2"/>
              </a:solidFill>
            </a:endParaRPr>
          </a:p>
        </p:txBody>
      </p:sp>
    </p:spTree>
    <p:extLst>
      <p:ext uri="{BB962C8B-B14F-4D97-AF65-F5344CB8AC3E}">
        <p14:creationId xmlns:p14="http://schemas.microsoft.com/office/powerpoint/2010/main" val="3382169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931270208"/>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21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14606" y="601524"/>
            <a:ext cx="5114798"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Estadísticas de recaudación</a:t>
            </a:r>
            <a:endParaRPr lang="es-E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graphicFrame>
        <p:nvGraphicFramePr>
          <p:cNvPr id="5" name="3 Gráfico"/>
          <p:cNvGraphicFramePr>
            <a:graphicFrameLocks/>
          </p:cNvGraphicFramePr>
          <p:nvPr>
            <p:extLst>
              <p:ext uri="{D42A27DB-BD31-4B8C-83A1-F6EECF244321}">
                <p14:modId xmlns:p14="http://schemas.microsoft.com/office/powerpoint/2010/main" val="614111569"/>
              </p:ext>
            </p:extLst>
          </p:nvPr>
        </p:nvGraphicFramePr>
        <p:xfrm>
          <a:off x="4572005" y="1484784"/>
          <a:ext cx="4104456" cy="2963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309207472"/>
              </p:ext>
            </p:extLst>
          </p:nvPr>
        </p:nvGraphicFramePr>
        <p:xfrm>
          <a:off x="683570" y="4797152"/>
          <a:ext cx="7848870" cy="1584177"/>
        </p:xfrm>
        <a:graphic>
          <a:graphicData uri="http://schemas.openxmlformats.org/drawingml/2006/table">
            <a:tbl>
              <a:tblPr>
                <a:tableStyleId>{775DCB02-9BB8-47FD-8907-85C794F793BA}</a:tableStyleId>
              </a:tblPr>
              <a:tblGrid>
                <a:gridCol w="1308145"/>
                <a:gridCol w="1308145"/>
                <a:gridCol w="1308145"/>
                <a:gridCol w="1308145"/>
                <a:gridCol w="1308145"/>
                <a:gridCol w="1308145"/>
              </a:tblGrid>
              <a:tr h="410712">
                <a:tc gridSpan="6">
                  <a:txBody>
                    <a:bodyPr/>
                    <a:lstStyle/>
                    <a:p>
                      <a:pPr algn="ctr" fontAlgn="ctr"/>
                      <a:r>
                        <a:rPr lang="es-EC" sz="1600" u="none" strike="noStrike" dirty="0">
                          <a:solidFill>
                            <a:schemeClr val="tx1"/>
                          </a:solidFill>
                          <a:effectLst/>
                        </a:rPr>
                        <a:t>RECAUDACIÓN TRIBUTARIA</a:t>
                      </a:r>
                      <a:endParaRPr lang="es-EC" sz="1600" b="1" i="0" u="none" strike="noStrike" dirty="0">
                        <a:solidFill>
                          <a:schemeClr val="tx1"/>
                        </a:solidFill>
                        <a:effectLst/>
                        <a:latin typeface="Arial"/>
                      </a:endParaRPr>
                    </a:p>
                  </a:txBody>
                  <a:tcPr marL="9525" marR="9525" marT="9525" marB="0" anchor="ctr">
                    <a:solidFill>
                      <a:schemeClr val="bg1">
                        <a:lumMod val="75000"/>
                        <a:lumOff val="2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1155">
                <a:tc gridSpan="6">
                  <a:txBody>
                    <a:bodyPr/>
                    <a:lstStyle/>
                    <a:p>
                      <a:pPr algn="ctr" fontAlgn="ctr"/>
                      <a:r>
                        <a:rPr lang="es-EC" sz="1600" u="none" strike="noStrike" dirty="0">
                          <a:solidFill>
                            <a:schemeClr val="tx1"/>
                          </a:solidFill>
                          <a:effectLst/>
                        </a:rPr>
                        <a:t>(Miles de dólares)</a:t>
                      </a:r>
                      <a:endParaRPr lang="es-EC" sz="1600" b="1" i="0" u="none" strike="noStrike" dirty="0">
                        <a:solidFill>
                          <a:schemeClr val="tx1"/>
                        </a:solidFill>
                        <a:effectLst/>
                        <a:latin typeface="Arial"/>
                      </a:endParaRPr>
                    </a:p>
                  </a:txBody>
                  <a:tcPr marL="9525" marR="9525" marT="9525" marB="0" anchor="ctr">
                    <a:solidFill>
                      <a:schemeClr val="bg1">
                        <a:lumMod val="75000"/>
                        <a:lumOff val="2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1155">
                <a:tc>
                  <a:txBody>
                    <a:bodyPr/>
                    <a:lstStyle/>
                    <a:p>
                      <a:pPr algn="just" fontAlgn="ctr"/>
                      <a:r>
                        <a:rPr lang="es-EC" sz="1600" u="none" strike="noStrike" dirty="0">
                          <a:effectLst/>
                        </a:rPr>
                        <a:t>AÑO</a:t>
                      </a:r>
                      <a:endParaRPr lang="es-EC" sz="1600" b="1" i="0" u="none" strike="noStrike" dirty="0">
                        <a:solidFill>
                          <a:srgbClr val="000000"/>
                        </a:solidFill>
                        <a:effectLst/>
                        <a:latin typeface="Arial"/>
                      </a:endParaRPr>
                    </a:p>
                  </a:txBody>
                  <a:tcPr marL="9525" marR="9525" marT="9525" marB="0" anchor="ctr">
                    <a:solidFill>
                      <a:schemeClr val="tx2"/>
                    </a:solidFill>
                  </a:tcPr>
                </a:tc>
                <a:tc>
                  <a:txBody>
                    <a:bodyPr/>
                    <a:lstStyle/>
                    <a:p>
                      <a:pPr algn="ctr" fontAlgn="ctr"/>
                      <a:r>
                        <a:rPr lang="es-EC" sz="1600" u="none" strike="noStrike" dirty="0">
                          <a:effectLst/>
                        </a:rPr>
                        <a:t>2008</a:t>
                      </a:r>
                      <a:endParaRPr lang="es-EC" sz="1600" b="0" i="0" u="none" strike="noStrike" dirty="0">
                        <a:solidFill>
                          <a:srgbClr val="000000"/>
                        </a:solidFill>
                        <a:effectLst/>
                        <a:latin typeface="Arial"/>
                      </a:endParaRPr>
                    </a:p>
                  </a:txBody>
                  <a:tcPr marL="9525" marR="9525" marT="9525" marB="0" anchor="ctr">
                    <a:solidFill>
                      <a:schemeClr val="tx2"/>
                    </a:solidFill>
                  </a:tcPr>
                </a:tc>
                <a:tc>
                  <a:txBody>
                    <a:bodyPr/>
                    <a:lstStyle/>
                    <a:p>
                      <a:pPr algn="ctr" fontAlgn="ctr"/>
                      <a:r>
                        <a:rPr lang="es-EC" sz="1600" u="none" strike="noStrike" dirty="0">
                          <a:effectLst/>
                        </a:rPr>
                        <a:t>2009</a:t>
                      </a:r>
                      <a:endParaRPr lang="es-EC" sz="1600" b="0" i="0" u="none" strike="noStrike" dirty="0">
                        <a:solidFill>
                          <a:srgbClr val="000000"/>
                        </a:solidFill>
                        <a:effectLst/>
                        <a:latin typeface="Arial"/>
                      </a:endParaRPr>
                    </a:p>
                  </a:txBody>
                  <a:tcPr marL="9525" marR="9525" marT="9525" marB="0" anchor="ctr">
                    <a:solidFill>
                      <a:schemeClr val="tx2"/>
                    </a:solidFill>
                  </a:tcPr>
                </a:tc>
                <a:tc>
                  <a:txBody>
                    <a:bodyPr/>
                    <a:lstStyle/>
                    <a:p>
                      <a:pPr algn="ctr" fontAlgn="ctr"/>
                      <a:r>
                        <a:rPr lang="es-EC" sz="1600" u="none" strike="noStrike" dirty="0">
                          <a:effectLst/>
                        </a:rPr>
                        <a:t>2010</a:t>
                      </a:r>
                      <a:endParaRPr lang="es-EC" sz="1600" b="0" i="0" u="none" strike="noStrike" dirty="0">
                        <a:solidFill>
                          <a:srgbClr val="000000"/>
                        </a:solidFill>
                        <a:effectLst/>
                        <a:latin typeface="Arial"/>
                      </a:endParaRPr>
                    </a:p>
                  </a:txBody>
                  <a:tcPr marL="9525" marR="9525" marT="9525" marB="0" anchor="ctr">
                    <a:solidFill>
                      <a:schemeClr val="tx2"/>
                    </a:solidFill>
                  </a:tcPr>
                </a:tc>
                <a:tc>
                  <a:txBody>
                    <a:bodyPr/>
                    <a:lstStyle/>
                    <a:p>
                      <a:pPr algn="ctr" fontAlgn="ctr"/>
                      <a:r>
                        <a:rPr lang="es-EC" sz="1600" u="none" strike="noStrike" dirty="0">
                          <a:effectLst/>
                        </a:rPr>
                        <a:t>2011</a:t>
                      </a:r>
                      <a:endParaRPr lang="es-EC" sz="1600" b="0" i="0" u="none" strike="noStrike" dirty="0">
                        <a:solidFill>
                          <a:srgbClr val="000000"/>
                        </a:solidFill>
                        <a:effectLst/>
                        <a:latin typeface="Arial"/>
                      </a:endParaRPr>
                    </a:p>
                  </a:txBody>
                  <a:tcPr marL="9525" marR="9525" marT="9525" marB="0" anchor="ctr">
                    <a:solidFill>
                      <a:schemeClr val="tx2"/>
                    </a:solidFill>
                  </a:tcPr>
                </a:tc>
                <a:tc>
                  <a:txBody>
                    <a:bodyPr/>
                    <a:lstStyle/>
                    <a:p>
                      <a:pPr algn="ctr" fontAlgn="ctr"/>
                      <a:r>
                        <a:rPr lang="es-EC" sz="1600" u="none" strike="noStrike" dirty="0">
                          <a:effectLst/>
                        </a:rPr>
                        <a:t>2012</a:t>
                      </a:r>
                      <a:endParaRPr lang="es-EC" sz="1600" b="0" i="0" u="none" strike="noStrike" dirty="0">
                        <a:solidFill>
                          <a:srgbClr val="000000"/>
                        </a:solidFill>
                        <a:effectLst/>
                        <a:latin typeface="Arial"/>
                      </a:endParaRPr>
                    </a:p>
                  </a:txBody>
                  <a:tcPr marL="9525" marR="9525" marT="9525" marB="0" anchor="ctr">
                    <a:solidFill>
                      <a:schemeClr val="tx2"/>
                    </a:solidFill>
                  </a:tcPr>
                </a:tc>
              </a:tr>
              <a:tr h="391155">
                <a:tc>
                  <a:txBody>
                    <a:bodyPr/>
                    <a:lstStyle/>
                    <a:p>
                      <a:pPr algn="just" fontAlgn="ctr"/>
                      <a:r>
                        <a:rPr lang="es-EC" sz="1600" u="none" strike="noStrike" dirty="0">
                          <a:effectLst/>
                        </a:rPr>
                        <a:t>Global</a:t>
                      </a:r>
                      <a:endParaRPr lang="es-EC" sz="1600" b="1" i="0" u="none" strike="noStrike" dirty="0">
                        <a:solidFill>
                          <a:srgbClr val="000000"/>
                        </a:solidFill>
                        <a:effectLst/>
                        <a:latin typeface="Arial"/>
                      </a:endParaRPr>
                    </a:p>
                  </a:txBody>
                  <a:tcPr marL="9525" marR="9525" marT="9525" marB="0" anchor="ctr">
                    <a:solidFill>
                      <a:schemeClr val="tx2"/>
                    </a:solidFill>
                  </a:tcPr>
                </a:tc>
                <a:tc>
                  <a:txBody>
                    <a:bodyPr/>
                    <a:lstStyle/>
                    <a:p>
                      <a:pPr algn="just" fontAlgn="ctr"/>
                      <a:r>
                        <a:rPr lang="es-EC" sz="1600" u="none" strike="noStrike" dirty="0">
                          <a:effectLst/>
                        </a:rPr>
                        <a:t>2.369.246,80</a:t>
                      </a:r>
                      <a:endParaRPr lang="es-EC" sz="1600" b="0" i="0" u="none" strike="noStrike" dirty="0">
                        <a:solidFill>
                          <a:srgbClr val="000000"/>
                        </a:solidFill>
                        <a:effectLst/>
                        <a:latin typeface="Arial"/>
                      </a:endParaRPr>
                    </a:p>
                  </a:txBody>
                  <a:tcPr marL="9525" marR="9525" marT="9525" marB="0" anchor="ctr">
                    <a:solidFill>
                      <a:schemeClr val="tx1"/>
                    </a:solidFill>
                  </a:tcPr>
                </a:tc>
                <a:tc>
                  <a:txBody>
                    <a:bodyPr/>
                    <a:lstStyle/>
                    <a:p>
                      <a:pPr algn="just" fontAlgn="ctr"/>
                      <a:r>
                        <a:rPr lang="es-EC" sz="1600" u="none" strike="noStrike" dirty="0">
                          <a:effectLst/>
                        </a:rPr>
                        <a:t>2.551.745,00</a:t>
                      </a:r>
                      <a:endParaRPr lang="es-EC" sz="1600" b="0" i="0" u="none" strike="noStrike" dirty="0">
                        <a:solidFill>
                          <a:srgbClr val="000000"/>
                        </a:solidFill>
                        <a:effectLst/>
                        <a:latin typeface="Arial"/>
                      </a:endParaRPr>
                    </a:p>
                  </a:txBody>
                  <a:tcPr marL="9525" marR="9525" marT="9525" marB="0" anchor="ctr">
                    <a:solidFill>
                      <a:schemeClr val="tx1"/>
                    </a:solidFill>
                  </a:tcPr>
                </a:tc>
                <a:tc>
                  <a:txBody>
                    <a:bodyPr/>
                    <a:lstStyle/>
                    <a:p>
                      <a:pPr algn="just" fontAlgn="ctr"/>
                      <a:r>
                        <a:rPr lang="es-EC" sz="1600" u="none" strike="noStrike" dirty="0">
                          <a:effectLst/>
                        </a:rPr>
                        <a:t>2.428.047,20</a:t>
                      </a:r>
                      <a:endParaRPr lang="es-EC" sz="1600" b="0" i="0" u="none" strike="noStrike" dirty="0">
                        <a:solidFill>
                          <a:srgbClr val="000000"/>
                        </a:solidFill>
                        <a:effectLst/>
                        <a:latin typeface="Arial"/>
                      </a:endParaRPr>
                    </a:p>
                  </a:txBody>
                  <a:tcPr marL="9525" marR="9525" marT="9525" marB="0" anchor="ctr">
                    <a:solidFill>
                      <a:schemeClr val="tx1"/>
                    </a:solidFill>
                  </a:tcPr>
                </a:tc>
                <a:tc>
                  <a:txBody>
                    <a:bodyPr/>
                    <a:lstStyle/>
                    <a:p>
                      <a:pPr algn="just" fontAlgn="ctr"/>
                      <a:r>
                        <a:rPr lang="es-EC" sz="1600" u="none" strike="noStrike" dirty="0">
                          <a:effectLst/>
                        </a:rPr>
                        <a:t>3.112.113,00</a:t>
                      </a:r>
                      <a:endParaRPr lang="es-EC" sz="1600" b="0" i="0" u="none" strike="noStrike" dirty="0">
                        <a:solidFill>
                          <a:srgbClr val="000000"/>
                        </a:solidFill>
                        <a:effectLst/>
                        <a:latin typeface="Arial"/>
                      </a:endParaRPr>
                    </a:p>
                  </a:txBody>
                  <a:tcPr marL="9525" marR="9525" marT="9525" marB="0" anchor="ctr">
                    <a:solidFill>
                      <a:schemeClr val="tx1"/>
                    </a:solidFill>
                  </a:tcPr>
                </a:tc>
                <a:tc>
                  <a:txBody>
                    <a:bodyPr/>
                    <a:lstStyle/>
                    <a:p>
                      <a:pPr algn="just" fontAlgn="ctr"/>
                      <a:r>
                        <a:rPr lang="es-EC" sz="1600" u="none" strike="noStrike" dirty="0">
                          <a:effectLst/>
                        </a:rPr>
                        <a:t>3.391.236,90</a:t>
                      </a:r>
                      <a:endParaRPr lang="es-EC" sz="1600" b="0" i="0" u="none" strike="noStrike" dirty="0">
                        <a:solidFill>
                          <a:srgbClr val="000000"/>
                        </a:solidFill>
                        <a:effectLst/>
                        <a:latin typeface="Arial"/>
                      </a:endParaRPr>
                    </a:p>
                  </a:txBody>
                  <a:tcPr marL="9525" marR="9525" marT="9525" marB="0" anchor="ctr">
                    <a:solidFill>
                      <a:schemeClr val="tx1"/>
                    </a:solidFill>
                  </a:tcPr>
                </a:tc>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35" y="1484784"/>
            <a:ext cx="386143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205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336382412"/>
              </p:ext>
            </p:extLst>
          </p:nvPr>
        </p:nvGraphicFramePr>
        <p:xfrm>
          <a:off x="609600" y="620688"/>
          <a:ext cx="7924800" cy="5094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770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pPr algn="ctr"/>
            <a:r>
              <a:rPr lang="es-EC" dirty="0" smtClean="0">
                <a:solidFill>
                  <a:schemeClr val="tx2"/>
                </a:solidFill>
                <a:hlinkClick r:id="rId2" action="ppaction://hlinksldjump"/>
              </a:rPr>
              <a:t>PRESIÓN TRIBUTARIA</a:t>
            </a:r>
            <a:endParaRPr lang="es-EC" dirty="0">
              <a:solidFill>
                <a:schemeClr val="tx2"/>
              </a:solidFill>
            </a:endParaRPr>
          </a:p>
        </p:txBody>
      </p:sp>
      <p:pic>
        <p:nvPicPr>
          <p:cNvPr id="4" name="3 Imagen"/>
          <p:cNvPicPr/>
          <p:nvPr/>
        </p:nvPicPr>
        <p:blipFill>
          <a:blip r:embed="rId3"/>
          <a:srcRect/>
          <a:stretch>
            <a:fillRect/>
          </a:stretch>
        </p:blipFill>
        <p:spPr bwMode="auto">
          <a:xfrm>
            <a:off x="224816" y="1124744"/>
            <a:ext cx="3960441" cy="3119499"/>
          </a:xfrm>
          <a:prstGeom prst="rect">
            <a:avLst/>
          </a:prstGeom>
          <a:noFill/>
          <a:ln w="9525">
            <a:solidFill>
              <a:schemeClr val="tx1"/>
            </a:solidFill>
            <a:miter lim="800000"/>
            <a:headEnd/>
            <a:tailEnd/>
          </a:ln>
        </p:spPr>
      </p:pic>
      <p:sp>
        <p:nvSpPr>
          <p:cNvPr id="5" name="4 CuadroTexto"/>
          <p:cNvSpPr txBox="1"/>
          <p:nvPr/>
        </p:nvSpPr>
        <p:spPr>
          <a:xfrm>
            <a:off x="971600" y="4665330"/>
            <a:ext cx="3024336" cy="707886"/>
          </a:xfrm>
          <a:prstGeom prst="rect">
            <a:avLst/>
          </a:prstGeom>
          <a:solidFill>
            <a:schemeClr val="tx2"/>
          </a:solidFill>
        </p:spPr>
        <p:txBody>
          <a:bodyPr wrap="square" rtlCol="0">
            <a:spAutoFit/>
          </a:bodyPr>
          <a:lstStyle/>
          <a:p>
            <a:r>
              <a:rPr lang="es-EC" sz="2000" dirty="0" smtClean="0">
                <a:solidFill>
                  <a:schemeClr val="bg1"/>
                </a:solidFill>
              </a:rPr>
              <a:t>Presión Fiscal 30% - 50% en países desarrollados</a:t>
            </a:r>
            <a:endParaRPr lang="es-EC" sz="2000" dirty="0">
              <a:solidFill>
                <a:schemeClr val="bg1"/>
              </a:solidFill>
            </a:endParaRPr>
          </a:p>
        </p:txBody>
      </p:sp>
      <p:pic>
        <p:nvPicPr>
          <p:cNvPr id="7" name="6 Imagen"/>
          <p:cNvPicPr/>
          <p:nvPr/>
        </p:nvPicPr>
        <p:blipFill>
          <a:blip r:embed="rId4"/>
          <a:srcRect/>
          <a:stretch>
            <a:fillRect/>
          </a:stretch>
        </p:blipFill>
        <p:spPr bwMode="auto">
          <a:xfrm>
            <a:off x="4499992" y="2684529"/>
            <a:ext cx="4311179" cy="3070646"/>
          </a:xfrm>
          <a:prstGeom prst="rect">
            <a:avLst/>
          </a:prstGeom>
          <a:noFill/>
          <a:ln w="9525">
            <a:solidFill>
              <a:schemeClr val="tx1"/>
            </a:solidFill>
            <a:miter lim="800000"/>
            <a:headEnd/>
            <a:tailEnd/>
          </a:ln>
        </p:spPr>
      </p:pic>
      <p:sp>
        <p:nvSpPr>
          <p:cNvPr id="8" name="7 CuadroTexto"/>
          <p:cNvSpPr txBox="1"/>
          <p:nvPr/>
        </p:nvSpPr>
        <p:spPr>
          <a:xfrm>
            <a:off x="5076056" y="1340768"/>
            <a:ext cx="3096344" cy="707886"/>
          </a:xfrm>
          <a:prstGeom prst="rect">
            <a:avLst/>
          </a:prstGeom>
          <a:solidFill>
            <a:schemeClr val="tx2"/>
          </a:solidFill>
        </p:spPr>
        <p:txBody>
          <a:bodyPr wrap="square" rtlCol="0">
            <a:spAutoFit/>
          </a:bodyPr>
          <a:lstStyle/>
          <a:p>
            <a:r>
              <a:rPr lang="es-EC" sz="2000" dirty="0" smtClean="0">
                <a:solidFill>
                  <a:schemeClr val="bg1"/>
                </a:solidFill>
              </a:rPr>
              <a:t>La presión fiscal llega al 16% en el 2012</a:t>
            </a:r>
            <a:endParaRPr lang="es-EC" sz="2000" dirty="0">
              <a:solidFill>
                <a:schemeClr val="bg1"/>
              </a:solidFill>
            </a:endParaRPr>
          </a:p>
        </p:txBody>
      </p:sp>
      <p:pic>
        <p:nvPicPr>
          <p:cNvPr id="9" name="Picture 2" descr="http://4.bp.blogspot.com/-lmNiVFUUrGw/T6scegcQNRI/AAAAAAAAACs/IrHHQn8Mtig/s1600/sri%2Bmascota%2Bcopia.jpg">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1572" y="5854180"/>
            <a:ext cx="909599" cy="80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39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404664"/>
            <a:ext cx="2234208" cy="580926"/>
          </a:xfrm>
        </p:spPr>
        <p:txBody>
          <a:bodyPr/>
          <a:lstStyle/>
          <a:p>
            <a:pPr algn="ctr"/>
            <a:r>
              <a:rPr lang="es-EC" b="1" dirty="0" smtClean="0">
                <a:solidFill>
                  <a:schemeClr val="tx2"/>
                </a:solidFill>
              </a:rPr>
              <a:t>TAX MIX</a:t>
            </a:r>
            <a:endParaRPr lang="es-EC"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92" y="1268760"/>
            <a:ext cx="3744417" cy="320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08920"/>
            <a:ext cx="3924300" cy="308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043608" y="4653136"/>
            <a:ext cx="2880320" cy="830997"/>
          </a:xfrm>
          <a:prstGeom prst="rect">
            <a:avLst/>
          </a:prstGeom>
          <a:solidFill>
            <a:schemeClr val="tx2"/>
          </a:solidFill>
        </p:spPr>
        <p:txBody>
          <a:bodyPr wrap="square" rtlCol="0">
            <a:spAutoFit/>
          </a:bodyPr>
          <a:lstStyle/>
          <a:p>
            <a:r>
              <a:rPr lang="es-EC" sz="2400" dirty="0" smtClean="0">
                <a:solidFill>
                  <a:schemeClr val="bg1"/>
                </a:solidFill>
              </a:rPr>
              <a:t>Participación Impuestos Directos e indirectos</a:t>
            </a:r>
            <a:endParaRPr lang="es-EC" sz="2400" dirty="0">
              <a:solidFill>
                <a:schemeClr val="bg1"/>
              </a:solidFill>
            </a:endParaRPr>
          </a:p>
        </p:txBody>
      </p:sp>
      <p:sp>
        <p:nvSpPr>
          <p:cNvPr id="7" name="6 CuadroTexto"/>
          <p:cNvSpPr txBox="1"/>
          <p:nvPr/>
        </p:nvSpPr>
        <p:spPr>
          <a:xfrm>
            <a:off x="4536182" y="1628800"/>
            <a:ext cx="4283968" cy="830997"/>
          </a:xfrm>
          <a:prstGeom prst="rect">
            <a:avLst/>
          </a:prstGeom>
          <a:solidFill>
            <a:schemeClr val="tx2"/>
          </a:solidFill>
        </p:spPr>
        <p:txBody>
          <a:bodyPr wrap="square" rtlCol="0">
            <a:spAutoFit/>
          </a:bodyPr>
          <a:lstStyle/>
          <a:p>
            <a:r>
              <a:rPr lang="es-EC" sz="2400" dirty="0" smtClean="0">
                <a:solidFill>
                  <a:schemeClr val="bg1"/>
                </a:solidFill>
              </a:rPr>
              <a:t>Participación  Porcentual Impuestos de Mayor Recaudación</a:t>
            </a:r>
            <a:endParaRPr lang="es-EC" sz="2400" dirty="0">
              <a:solidFill>
                <a:schemeClr val="bg1"/>
              </a:solidFill>
            </a:endParaRPr>
          </a:p>
        </p:txBody>
      </p:sp>
      <p:pic>
        <p:nvPicPr>
          <p:cNvPr id="8" name="Picture 2" descr="http://4.bp.blogspot.com/-lmNiVFUUrGw/T6scegcQNRI/AAAAAAAAACs/IrHHQn8Mtig/s1600/sri%2Bmascota%2Bcopia.jp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0717" y="5854180"/>
            <a:ext cx="909599" cy="80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3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3"/>
            <p:extLst>
              <p:ext uri="{D42A27DB-BD31-4B8C-83A1-F6EECF244321}">
                <p14:modId xmlns:p14="http://schemas.microsoft.com/office/powerpoint/2010/main" val="3897294151"/>
              </p:ext>
            </p:extLst>
          </p:nvPr>
        </p:nvGraphicFramePr>
        <p:xfrm>
          <a:off x="681608" y="188640"/>
          <a:ext cx="792480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a:srcRect/>
          <a:stretch>
            <a:fillRect/>
          </a:stretch>
        </p:blipFill>
        <p:spPr bwMode="auto">
          <a:xfrm>
            <a:off x="899592" y="2420888"/>
            <a:ext cx="3600400" cy="3039219"/>
          </a:xfrm>
          <a:prstGeom prst="rect">
            <a:avLst/>
          </a:prstGeom>
          <a:noFill/>
          <a:ln w="9525">
            <a:solidFill>
              <a:schemeClr val="tx1"/>
            </a:solidFill>
            <a:miter lim="800000"/>
            <a:headEnd/>
            <a:tailEnd/>
          </a:ln>
        </p:spPr>
      </p:pic>
      <p:pic>
        <p:nvPicPr>
          <p:cNvPr id="4" name="3 Imagen"/>
          <p:cNvPicPr/>
          <p:nvPr/>
        </p:nvPicPr>
        <p:blipFill>
          <a:blip r:embed="rId8"/>
          <a:srcRect/>
          <a:stretch>
            <a:fillRect/>
          </a:stretch>
        </p:blipFill>
        <p:spPr bwMode="auto">
          <a:xfrm>
            <a:off x="4534106" y="2420888"/>
            <a:ext cx="3710302" cy="3039220"/>
          </a:xfrm>
          <a:prstGeom prst="rect">
            <a:avLst/>
          </a:prstGeom>
          <a:noFill/>
          <a:ln w="9525">
            <a:solidFill>
              <a:schemeClr val="tx1"/>
            </a:solidFill>
            <a:miter lim="800000"/>
            <a:headEnd/>
            <a:tailEnd/>
          </a:ln>
        </p:spPr>
      </p:pic>
      <p:sp>
        <p:nvSpPr>
          <p:cNvPr id="7" name="6 CuadroTexto"/>
          <p:cNvSpPr txBox="1"/>
          <p:nvPr/>
        </p:nvSpPr>
        <p:spPr>
          <a:xfrm>
            <a:off x="899592" y="5606950"/>
            <a:ext cx="7272808" cy="707886"/>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s-EC" sz="2000" dirty="0" smtClean="0">
                <a:solidFill>
                  <a:schemeClr val="bg1"/>
                </a:solidFill>
              </a:rPr>
              <a:t>Incremento recaudación Impuesto a la Renta 70 % entre 2009 y 2013</a:t>
            </a:r>
          </a:p>
          <a:p>
            <a:pPr marL="285750" indent="-285750">
              <a:buFont typeface="Arial" panose="020B0604020202020204" pitchFamily="34" charset="0"/>
              <a:buChar char="•"/>
            </a:pPr>
            <a:r>
              <a:rPr lang="es-EC" sz="2000" dirty="0" smtClean="0">
                <a:solidFill>
                  <a:schemeClr val="bg1"/>
                </a:solidFill>
              </a:rPr>
              <a:t>Mayor recaudación de Impuesto Indirecto</a:t>
            </a:r>
            <a:endParaRPr lang="es-EC" sz="2000" dirty="0">
              <a:solidFill>
                <a:schemeClr val="bg1"/>
              </a:solidFill>
            </a:endParaRPr>
          </a:p>
        </p:txBody>
      </p:sp>
      <p:pic>
        <p:nvPicPr>
          <p:cNvPr id="8" name="Picture 2" descr="http://4.bp.blogspot.com/-lmNiVFUUrGw/T6scegcQNRI/AAAAAAAAACs/IrHHQn8Mtig/s1600/sri%2Bmascota%2Bcopia.jp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32440" y="6265311"/>
            <a:ext cx="442539" cy="38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11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6986736" cy="562074"/>
          </a:xfrm>
        </p:spPr>
        <p:txBody>
          <a:bodyPr/>
          <a:lstStyle/>
          <a:p>
            <a:pPr algn="ctr"/>
            <a:r>
              <a:rPr lang="es-EC" b="1" dirty="0" smtClean="0">
                <a:solidFill>
                  <a:schemeClr val="tx2"/>
                </a:solidFill>
              </a:rPr>
              <a:t>Presupuesto general del estado</a:t>
            </a:r>
            <a:endParaRPr lang="es-EC" b="1" dirty="0">
              <a:solidFill>
                <a:schemeClr val="tx2"/>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478135976"/>
              </p:ext>
            </p:extLst>
          </p:nvPr>
        </p:nvGraphicFramePr>
        <p:xfrm>
          <a:off x="683568" y="980728"/>
          <a:ext cx="784887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686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58614"/>
            <a:ext cx="7924800" cy="562074"/>
          </a:xfrm>
        </p:spPr>
        <p:txBody>
          <a:bodyPr/>
          <a:lstStyle/>
          <a:p>
            <a:pPr algn="ctr"/>
            <a:r>
              <a:rPr lang="es-EC" b="1" dirty="0" smtClean="0">
                <a:solidFill>
                  <a:schemeClr val="tx2"/>
                </a:solidFill>
              </a:rPr>
              <a:t>RECAUDACIÓN TRIBUTARIA</a:t>
            </a:r>
            <a:endParaRPr lang="es-EC"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31912"/>
            <a:ext cx="4500758" cy="341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293096"/>
            <a:ext cx="7200800" cy="212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95536" y="908720"/>
            <a:ext cx="1728192" cy="646331"/>
          </a:xfrm>
          <a:prstGeom prst="rect">
            <a:avLst/>
          </a:prstGeom>
          <a:solidFill>
            <a:schemeClr val="tx2"/>
          </a:solidFill>
        </p:spPr>
        <p:txBody>
          <a:bodyPr wrap="square" rtlCol="0">
            <a:spAutoFit/>
          </a:bodyPr>
          <a:lstStyle/>
          <a:p>
            <a:pPr algn="ctr"/>
            <a:r>
              <a:rPr lang="es-EC" b="1" dirty="0" smtClean="0">
                <a:solidFill>
                  <a:schemeClr val="bg1"/>
                </a:solidFill>
              </a:rPr>
              <a:t>RECAUDACIÓN POTENCIAL</a:t>
            </a:r>
            <a:endParaRPr lang="es-EC" b="1" dirty="0">
              <a:solidFill>
                <a:schemeClr val="bg1"/>
              </a:solidFill>
            </a:endParaRPr>
          </a:p>
        </p:txBody>
      </p:sp>
      <p:sp>
        <p:nvSpPr>
          <p:cNvPr id="8" name="7 CuadroTexto"/>
          <p:cNvSpPr txBox="1"/>
          <p:nvPr/>
        </p:nvSpPr>
        <p:spPr>
          <a:xfrm>
            <a:off x="7164288" y="918962"/>
            <a:ext cx="1728192" cy="646331"/>
          </a:xfrm>
          <a:prstGeom prst="rect">
            <a:avLst/>
          </a:prstGeom>
          <a:solidFill>
            <a:schemeClr val="tx2"/>
          </a:solidFill>
        </p:spPr>
        <p:txBody>
          <a:bodyPr wrap="square" rtlCol="0">
            <a:spAutoFit/>
          </a:bodyPr>
          <a:lstStyle/>
          <a:p>
            <a:pPr algn="ctr"/>
            <a:r>
              <a:rPr lang="es-EC" b="1" dirty="0" smtClean="0">
                <a:solidFill>
                  <a:schemeClr val="bg1"/>
                </a:solidFill>
              </a:rPr>
              <a:t>RECAUDACIÓN EFECTIVA</a:t>
            </a:r>
            <a:endParaRPr lang="es-EC" b="1" dirty="0">
              <a:solidFill>
                <a:schemeClr val="bg1"/>
              </a:solidFill>
            </a:endParaRPr>
          </a:p>
        </p:txBody>
      </p:sp>
      <p:cxnSp>
        <p:nvCxnSpPr>
          <p:cNvPr id="7" name="6 Conector recto"/>
          <p:cNvCxnSpPr/>
          <p:nvPr/>
        </p:nvCxnSpPr>
        <p:spPr>
          <a:xfrm flipH="1">
            <a:off x="1259632" y="404664"/>
            <a:ext cx="1080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6804248" y="404664"/>
            <a:ext cx="1080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259632" y="404664"/>
            <a:ext cx="0" cy="3272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7884368" y="404664"/>
            <a:ext cx="0" cy="3272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17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92280" y="116632"/>
            <a:ext cx="18722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CuadroTexto"/>
          <p:cNvSpPr txBox="1"/>
          <p:nvPr/>
        </p:nvSpPr>
        <p:spPr>
          <a:xfrm>
            <a:off x="683568" y="1340768"/>
            <a:ext cx="7920880" cy="4801314"/>
          </a:xfrm>
          <a:prstGeom prst="rect">
            <a:avLst/>
          </a:prstGeom>
          <a:noFill/>
        </p:spPr>
        <p:txBody>
          <a:bodyPr wrap="square" rtlCol="0">
            <a:spAutoFit/>
          </a:bodyPr>
          <a:lstStyle/>
          <a:p>
            <a:pPr algn="ctr"/>
            <a:r>
              <a:rPr lang="es-EC" sz="2400" b="1" dirty="0" smtClean="0">
                <a:solidFill>
                  <a:srgbClr val="FFC000"/>
                </a:solidFill>
                <a:cs typeface="Arial" pitchFamily="34" charset="0"/>
              </a:rPr>
              <a:t>TEMA: </a:t>
            </a:r>
            <a:r>
              <a:rPr lang="es-ES" sz="2400" b="1" dirty="0" smtClean="0"/>
              <a:t>ANÁLISIS DE LA EFECTIVIDAD EN LA DEVOLUCIÓN DEL IMPUESTO A LA RENTA POR INTERNET A PERSONAS NATURALES EN RELACIÓN DE DEPENDENCIA POR REGIONALES EN EL PERÍODO 2008-2012</a:t>
            </a:r>
            <a:endParaRPr lang="es-ES" sz="2400" b="1" dirty="0" smtClean="0">
              <a:cs typeface="Arial" pitchFamily="34" charset="0"/>
            </a:endParaRPr>
          </a:p>
          <a:p>
            <a:endParaRPr lang="es-EC" sz="2400" b="1" dirty="0" smtClean="0"/>
          </a:p>
          <a:p>
            <a:r>
              <a:rPr lang="es-EC" sz="2400" b="1" dirty="0" smtClean="0"/>
              <a:t/>
            </a:r>
            <a:br>
              <a:rPr lang="es-EC" sz="2400" b="1" dirty="0" smtClean="0"/>
            </a:br>
            <a:r>
              <a:rPr lang="es-EC" sz="2400" b="1" dirty="0" smtClean="0">
                <a:solidFill>
                  <a:srgbClr val="FFC000"/>
                </a:solidFill>
              </a:rPr>
              <a:t>AUTOR: </a:t>
            </a:r>
            <a:r>
              <a:rPr lang="es-EC" sz="2400" b="1" dirty="0" smtClean="0"/>
              <a:t>CARRERA PÉREZ, ERIKA PAOLA</a:t>
            </a:r>
            <a:br>
              <a:rPr lang="es-EC" sz="2400" b="1" dirty="0" smtClean="0"/>
            </a:br>
            <a:r>
              <a:rPr lang="es-EC" sz="2400" b="1" dirty="0" smtClean="0"/>
              <a:t>                    </a:t>
            </a:r>
            <a:br>
              <a:rPr lang="es-EC" sz="2400" b="1" dirty="0" smtClean="0"/>
            </a:br>
            <a:r>
              <a:rPr lang="es-EC" sz="2400" b="1" dirty="0" smtClean="0"/>
              <a:t/>
            </a:r>
            <a:br>
              <a:rPr lang="es-EC" sz="2400" b="1" dirty="0" smtClean="0"/>
            </a:br>
            <a:r>
              <a:rPr lang="es-ES" sz="2400" b="1" dirty="0" smtClean="0">
                <a:cs typeface="Arial" pitchFamily="34" charset="0"/>
              </a:rPr>
              <a:t/>
            </a:r>
            <a:br>
              <a:rPr lang="es-ES" sz="2400" b="1" dirty="0" smtClean="0">
                <a:cs typeface="Arial" pitchFamily="34" charset="0"/>
              </a:rPr>
            </a:br>
            <a:r>
              <a:rPr lang="es-EC" sz="2400" b="1" dirty="0" smtClean="0">
                <a:solidFill>
                  <a:srgbClr val="FFC000"/>
                </a:solidFill>
              </a:rPr>
              <a:t>DIRECTOR:       </a:t>
            </a:r>
            <a:r>
              <a:rPr lang="es-EC" sz="2400" b="1" dirty="0" smtClean="0"/>
              <a:t>ING. RIOFRÍO, SUSANA</a:t>
            </a:r>
            <a:r>
              <a:rPr lang="es-ES" sz="2400" b="1" dirty="0" smtClean="0"/>
              <a:t/>
            </a:r>
            <a:br>
              <a:rPr lang="es-ES" sz="2400" b="1" dirty="0" smtClean="0"/>
            </a:br>
            <a:r>
              <a:rPr lang="es-EC" sz="2400" b="1" dirty="0" smtClean="0">
                <a:solidFill>
                  <a:srgbClr val="FFC000"/>
                </a:solidFill>
              </a:rPr>
              <a:t>CODIRECTOR:  </a:t>
            </a:r>
            <a:r>
              <a:rPr lang="es-EC" sz="2400" b="1" dirty="0" smtClean="0"/>
              <a:t>ECON. TORRES, MANUEL</a:t>
            </a:r>
            <a:r>
              <a:rPr lang="es-ES" sz="1600" b="1" dirty="0" smtClean="0"/>
              <a:t/>
            </a:r>
            <a:br>
              <a:rPr lang="es-ES" sz="1600" b="1" dirty="0" smtClean="0"/>
            </a:br>
            <a:endParaRPr lang="es-ES" b="1" dirty="0"/>
          </a:p>
        </p:txBody>
      </p:sp>
    </p:spTree>
    <p:extLst>
      <p:ext uri="{BB962C8B-B14F-4D97-AF65-F5344CB8AC3E}">
        <p14:creationId xmlns:p14="http://schemas.microsoft.com/office/powerpoint/2010/main" val="232329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475656" y="1268761"/>
            <a:ext cx="6480720" cy="3816423"/>
          </a:xfrm>
          <a:prstGeom prst="rect">
            <a:avLst/>
          </a:prstGeom>
          <a:noFill/>
          <a:ln w="9525">
            <a:solidFill>
              <a:schemeClr val="tx1"/>
            </a:solidFill>
            <a:miter lim="800000"/>
            <a:headEnd/>
            <a:tailEnd/>
          </a:ln>
        </p:spPr>
      </p:pic>
      <p:sp>
        <p:nvSpPr>
          <p:cNvPr id="5" name="4 Título"/>
          <p:cNvSpPr>
            <a:spLocks noGrp="1"/>
          </p:cNvSpPr>
          <p:nvPr>
            <p:ph type="title"/>
          </p:nvPr>
        </p:nvSpPr>
        <p:spPr>
          <a:xfrm>
            <a:off x="611560" y="471810"/>
            <a:ext cx="7924800" cy="580926"/>
          </a:xfrm>
        </p:spPr>
        <p:txBody>
          <a:bodyPr/>
          <a:lstStyle/>
          <a:p>
            <a:pPr algn="ctr"/>
            <a:r>
              <a:rPr lang="es-EC" sz="2800" b="1" dirty="0" smtClean="0">
                <a:solidFill>
                  <a:schemeClr val="tx2"/>
                </a:solidFill>
              </a:rPr>
              <a:t>RECAUDACIÓN TRIBUTARIA - PRINCIPALES IMPUESTOS</a:t>
            </a:r>
            <a:endParaRPr lang="es-EC" sz="2800" b="1" dirty="0">
              <a:solidFill>
                <a:schemeClr val="tx2"/>
              </a:solidFill>
            </a:endParaRPr>
          </a:p>
        </p:txBody>
      </p:sp>
      <p:sp>
        <p:nvSpPr>
          <p:cNvPr id="7" name="6 CuadroTexto"/>
          <p:cNvSpPr txBox="1"/>
          <p:nvPr/>
        </p:nvSpPr>
        <p:spPr>
          <a:xfrm>
            <a:off x="1043608" y="5253007"/>
            <a:ext cx="7272808" cy="1200329"/>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s-EC" sz="2400" dirty="0" smtClean="0">
                <a:solidFill>
                  <a:schemeClr val="bg1"/>
                </a:solidFill>
              </a:rPr>
              <a:t>Incremento recaudación Impuesto a la Renta 70 % entre 2009 y 2013</a:t>
            </a:r>
          </a:p>
          <a:p>
            <a:pPr marL="285750" indent="-285750">
              <a:buFont typeface="Arial" panose="020B0604020202020204" pitchFamily="34" charset="0"/>
              <a:buChar char="•"/>
            </a:pPr>
            <a:r>
              <a:rPr lang="es-EC" sz="2400" dirty="0" smtClean="0">
                <a:solidFill>
                  <a:schemeClr val="bg1"/>
                </a:solidFill>
              </a:rPr>
              <a:t>Mayor recaudación de Impuesto Indirecto</a:t>
            </a:r>
            <a:endParaRPr lang="es-EC" sz="2400" dirty="0">
              <a:solidFill>
                <a:schemeClr val="bg1"/>
              </a:solidFill>
            </a:endParaRPr>
          </a:p>
        </p:txBody>
      </p:sp>
    </p:spTree>
    <p:extLst>
      <p:ext uri="{BB962C8B-B14F-4D97-AF65-F5344CB8AC3E}">
        <p14:creationId xmlns:p14="http://schemas.microsoft.com/office/powerpoint/2010/main" val="290972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pPr algn="ctr"/>
            <a:r>
              <a:rPr lang="es-EC" b="1" dirty="0" smtClean="0">
                <a:solidFill>
                  <a:schemeClr val="tx2"/>
                </a:solidFill>
              </a:rPr>
              <a:t>Impuesto a la renta</a:t>
            </a:r>
            <a:endParaRPr lang="es-EC" b="1" dirty="0">
              <a:solidFill>
                <a:schemeClr val="tx2"/>
              </a:solidFill>
            </a:endParaRPr>
          </a:p>
        </p:txBody>
      </p:sp>
      <p:sp>
        <p:nvSpPr>
          <p:cNvPr id="4" name="3 CuadroTexto"/>
          <p:cNvSpPr txBox="1"/>
          <p:nvPr/>
        </p:nvSpPr>
        <p:spPr>
          <a:xfrm>
            <a:off x="1835696" y="4725144"/>
            <a:ext cx="5719025" cy="1569660"/>
          </a:xfrm>
          <a:prstGeom prst="rect">
            <a:avLst/>
          </a:prstGeom>
          <a:solidFill>
            <a:schemeClr val="tx2"/>
          </a:solidFill>
        </p:spPr>
        <p:txBody>
          <a:bodyPr wrap="square" rtlCol="0">
            <a:spAutoFit/>
          </a:bodyPr>
          <a:lstStyle/>
          <a:p>
            <a:pPr algn="just"/>
            <a:r>
              <a:rPr lang="es-EC" sz="2400" dirty="0">
                <a:solidFill>
                  <a:schemeClr val="bg1"/>
                </a:solidFill>
              </a:rPr>
              <a:t>T</a:t>
            </a:r>
            <a:r>
              <a:rPr lang="es-EC" sz="2400" dirty="0" smtClean="0">
                <a:solidFill>
                  <a:schemeClr val="bg1"/>
                </a:solidFill>
              </a:rPr>
              <a:t>otal </a:t>
            </a:r>
            <a:r>
              <a:rPr lang="es-EC" sz="2400" dirty="0">
                <a:solidFill>
                  <a:schemeClr val="bg1"/>
                </a:solidFill>
              </a:rPr>
              <a:t>de la Carga Tributaria en promedio el 4,5% corresponde al Impuesto a la Renta y menos del 1% al impuesto declarado por Personas Naturales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547" y="1052736"/>
            <a:ext cx="4657725"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168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PERSONAS NATURALES EN RELACIÓN DE DEPENDECIA</a:t>
            </a:r>
            <a:endParaRPr lang="es-EC" b="1"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27280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165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Personas naturales en relación de dependencia</a:t>
            </a:r>
            <a:endParaRPr lang="es-EC" b="1" dirty="0">
              <a:solidFill>
                <a:schemeClr val="tx2"/>
              </a:solidFill>
            </a:endParaRPr>
          </a:p>
        </p:txBody>
      </p:sp>
      <p:pic>
        <p:nvPicPr>
          <p:cNvPr id="4" name="3 Imagen"/>
          <p:cNvPicPr/>
          <p:nvPr/>
        </p:nvPicPr>
        <p:blipFill>
          <a:blip r:embed="rId2"/>
          <a:srcRect/>
          <a:stretch>
            <a:fillRect/>
          </a:stretch>
        </p:blipFill>
        <p:spPr bwMode="auto">
          <a:xfrm>
            <a:off x="1835696" y="1700808"/>
            <a:ext cx="5537914" cy="3780630"/>
          </a:xfrm>
          <a:prstGeom prst="rect">
            <a:avLst/>
          </a:prstGeom>
          <a:noFill/>
          <a:ln w="9525">
            <a:solidFill>
              <a:schemeClr val="tx1"/>
            </a:solidFill>
            <a:miter lim="800000"/>
            <a:headEnd/>
            <a:tailEnd/>
          </a:ln>
        </p:spPr>
      </p:pic>
      <p:sp>
        <p:nvSpPr>
          <p:cNvPr id="5" name="4 CuadroTexto"/>
          <p:cNvSpPr txBox="1"/>
          <p:nvPr/>
        </p:nvSpPr>
        <p:spPr>
          <a:xfrm>
            <a:off x="1115616" y="5666104"/>
            <a:ext cx="7128792" cy="830997"/>
          </a:xfrm>
          <a:prstGeom prst="rect">
            <a:avLst/>
          </a:prstGeom>
          <a:solidFill>
            <a:schemeClr val="tx2"/>
          </a:solidFill>
        </p:spPr>
        <p:txBody>
          <a:bodyPr wrap="square" rtlCol="0">
            <a:spAutoFit/>
          </a:bodyPr>
          <a:lstStyle/>
          <a:p>
            <a:pPr algn="just"/>
            <a:r>
              <a:rPr lang="es-EC" sz="2400" dirty="0">
                <a:solidFill>
                  <a:schemeClr val="bg1"/>
                </a:solidFill>
              </a:rPr>
              <a:t>L</a:t>
            </a:r>
            <a:r>
              <a:rPr lang="es-EC" sz="2400" dirty="0" smtClean="0">
                <a:solidFill>
                  <a:schemeClr val="bg1"/>
                </a:solidFill>
              </a:rPr>
              <a:t>a </a:t>
            </a:r>
            <a:r>
              <a:rPr lang="es-EC" sz="2400" dirty="0">
                <a:solidFill>
                  <a:schemeClr val="bg1"/>
                </a:solidFill>
              </a:rPr>
              <a:t>Presión Tributaria </a:t>
            </a:r>
            <a:r>
              <a:rPr lang="es-EC" sz="2400" dirty="0" smtClean="0">
                <a:solidFill>
                  <a:schemeClr val="bg1"/>
                </a:solidFill>
              </a:rPr>
              <a:t>es mayor de las Sociedades lo que indica mayor  </a:t>
            </a:r>
            <a:r>
              <a:rPr lang="es-EC" sz="2400" dirty="0">
                <a:solidFill>
                  <a:schemeClr val="bg1"/>
                </a:solidFill>
              </a:rPr>
              <a:t>concentración de </a:t>
            </a:r>
            <a:r>
              <a:rPr lang="es-EC" sz="2400" dirty="0" smtClean="0">
                <a:solidFill>
                  <a:schemeClr val="bg1"/>
                </a:solidFill>
              </a:rPr>
              <a:t>capitales.</a:t>
            </a:r>
            <a:endParaRPr lang="es-EC" sz="2400" dirty="0">
              <a:solidFill>
                <a:schemeClr val="bg1"/>
              </a:solidFill>
            </a:endParaRPr>
          </a:p>
        </p:txBody>
      </p:sp>
    </p:spTree>
    <p:extLst>
      <p:ext uri="{BB962C8B-B14F-4D97-AF65-F5344CB8AC3E}">
        <p14:creationId xmlns:p14="http://schemas.microsoft.com/office/powerpoint/2010/main" val="285479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594290992"/>
              </p:ext>
            </p:extLst>
          </p:nvPr>
        </p:nvGraphicFramePr>
        <p:xfrm>
          <a:off x="611560" y="260648"/>
          <a:ext cx="792480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3219" y="3429000"/>
            <a:ext cx="5162550" cy="308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447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3"/>
            <p:extLst>
              <p:ext uri="{D42A27DB-BD31-4B8C-83A1-F6EECF244321}">
                <p14:modId xmlns:p14="http://schemas.microsoft.com/office/powerpoint/2010/main" val="2402942632"/>
              </p:ext>
            </p:extLst>
          </p:nvPr>
        </p:nvGraphicFramePr>
        <p:xfrm>
          <a:off x="611560" y="116632"/>
          <a:ext cx="5618584"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4149080"/>
            <a:ext cx="58326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8 Conector recto"/>
          <p:cNvCxnSpPr/>
          <p:nvPr/>
        </p:nvCxnSpPr>
        <p:spPr>
          <a:xfrm>
            <a:off x="6300192" y="2636912"/>
            <a:ext cx="1080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7380312" y="2636912"/>
            <a:ext cx="0" cy="144016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971600" y="260648"/>
            <a:ext cx="7560840" cy="461665"/>
          </a:xfrm>
          <a:prstGeom prst="rect">
            <a:avLst/>
          </a:prstGeom>
          <a:noFill/>
        </p:spPr>
        <p:txBody>
          <a:bodyPr wrap="square" rtlCol="0">
            <a:spAutoFit/>
          </a:bodyPr>
          <a:lstStyle/>
          <a:p>
            <a:pPr algn="ctr"/>
            <a:r>
              <a:rPr lang="es-EC" sz="2400" b="1" dirty="0" smtClean="0">
                <a:solidFill>
                  <a:schemeClr val="tx2"/>
                </a:solidFill>
              </a:rPr>
              <a:t>PERSONAS NATURALES EN RELACIÓN DE DEPENDENCIA</a:t>
            </a:r>
            <a:endParaRPr lang="es-EC" sz="2400" b="1" dirty="0">
              <a:solidFill>
                <a:schemeClr val="tx2"/>
              </a:solidFill>
            </a:endParaRPr>
          </a:p>
        </p:txBody>
      </p:sp>
    </p:spTree>
    <p:extLst>
      <p:ext uri="{BB962C8B-B14F-4D97-AF65-F5344CB8AC3E}">
        <p14:creationId xmlns:p14="http://schemas.microsoft.com/office/powerpoint/2010/main" val="949971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3"/>
            <p:extLst>
              <p:ext uri="{D42A27DB-BD31-4B8C-83A1-F6EECF244321}">
                <p14:modId xmlns:p14="http://schemas.microsoft.com/office/powerpoint/2010/main" val="2189574939"/>
              </p:ext>
            </p:extLst>
          </p:nvPr>
        </p:nvGraphicFramePr>
        <p:xfrm>
          <a:off x="395536" y="999128"/>
          <a:ext cx="7924800" cy="242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Título"/>
          <p:cNvSpPr>
            <a:spLocks noGrp="1"/>
          </p:cNvSpPr>
          <p:nvPr>
            <p:ph type="title"/>
          </p:nvPr>
        </p:nvSpPr>
        <p:spPr>
          <a:xfrm>
            <a:off x="609600" y="-171400"/>
            <a:ext cx="7924800" cy="1143000"/>
          </a:xfrm>
        </p:spPr>
        <p:txBody>
          <a:bodyPr/>
          <a:lstStyle/>
          <a:p>
            <a:pPr algn="ctr"/>
            <a:r>
              <a:rPr lang="es-EC" sz="2800" b="1" dirty="0" smtClean="0">
                <a:solidFill>
                  <a:schemeClr val="tx2"/>
                </a:solidFill>
              </a:rPr>
              <a:t>ACCIONES DE DEVOLUCIÓN DE PAGO INDEBIDO Y PAGO EN EXCESO</a:t>
            </a:r>
            <a:endParaRPr lang="es-EC" sz="2800" b="1" dirty="0">
              <a:solidFill>
                <a:schemeClr val="tx2"/>
              </a:solidFill>
            </a:endParaRPr>
          </a:p>
        </p:txBody>
      </p:sp>
      <p:pic>
        <p:nvPicPr>
          <p:cNvPr id="6" name="5 Imagen"/>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501008"/>
            <a:ext cx="4536504" cy="3284984"/>
          </a:xfrm>
          <a:prstGeom prst="rect">
            <a:avLst/>
          </a:prstGeom>
          <a:noFill/>
          <a:ln>
            <a:noFill/>
          </a:ln>
        </p:spPr>
      </p:pic>
    </p:spTree>
    <p:extLst>
      <p:ext uri="{BB962C8B-B14F-4D97-AF65-F5344CB8AC3E}">
        <p14:creationId xmlns:p14="http://schemas.microsoft.com/office/powerpoint/2010/main" val="2924337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712968" cy="432048"/>
          </a:xfrm>
        </p:spPr>
        <p:txBody>
          <a:bodyPr/>
          <a:lstStyle/>
          <a:p>
            <a:pPr algn="ctr"/>
            <a:r>
              <a:rPr lang="es-EC" sz="2000" b="1" dirty="0" smtClean="0">
                <a:solidFill>
                  <a:schemeClr val="tx2"/>
                </a:solidFill>
                <a:hlinkClick r:id="rId2" action="ppaction://hlinksldjump"/>
              </a:rPr>
              <a:t>PROCESO</a:t>
            </a:r>
            <a:r>
              <a:rPr lang="es-EC" sz="2000" b="1" dirty="0" smtClean="0">
                <a:solidFill>
                  <a:schemeClr val="tx2"/>
                </a:solidFill>
              </a:rPr>
              <a:t> DE DEVOLUCIÓN DE IMPUESTO A LA RENTA – VENTANILLA e internet</a:t>
            </a:r>
            <a:endParaRPr lang="es-EC" sz="2000" b="1" dirty="0">
              <a:solidFill>
                <a:schemeClr val="tx2"/>
              </a:solidFill>
            </a:endParaRP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856984" cy="5832648"/>
          </a:xfrm>
          <a:prstGeom prst="rect">
            <a:avLst/>
          </a:prstGeom>
          <a:noFill/>
          <a:ln>
            <a:solidFill>
              <a:schemeClr val="tx1"/>
            </a:solidFill>
          </a:ln>
        </p:spPr>
      </p:pic>
    </p:spTree>
    <p:extLst>
      <p:ext uri="{BB962C8B-B14F-4D97-AF65-F5344CB8AC3E}">
        <p14:creationId xmlns:p14="http://schemas.microsoft.com/office/powerpoint/2010/main" val="2749895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256"/>
            <a:ext cx="7924800" cy="1143000"/>
          </a:xfrm>
        </p:spPr>
        <p:txBody>
          <a:bodyPr/>
          <a:lstStyle/>
          <a:p>
            <a:pPr algn="ctr"/>
            <a:r>
              <a:rPr lang="es-EC" sz="3600" b="1" dirty="0" smtClean="0">
                <a:solidFill>
                  <a:schemeClr val="tx2"/>
                </a:solidFill>
              </a:rPr>
              <a:t>EFICACIA</a:t>
            </a:r>
            <a:endParaRPr lang="es-EC" sz="3600" b="1" dirty="0">
              <a:solidFill>
                <a:schemeClr val="tx2"/>
              </a:solidFill>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01008"/>
            <a:ext cx="7164419" cy="139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21661" y="5301208"/>
            <a:ext cx="2718491" cy="461665"/>
          </a:xfrm>
          <a:prstGeom prst="rect">
            <a:avLst/>
          </a:prstGeom>
          <a:solidFill>
            <a:schemeClr val="tx2"/>
          </a:solidFill>
        </p:spPr>
        <p:txBody>
          <a:bodyPr wrap="square" rtlCol="0">
            <a:spAutoFit/>
          </a:bodyPr>
          <a:lstStyle/>
          <a:p>
            <a:r>
              <a:rPr lang="es-EC" sz="2400" b="1" dirty="0" smtClean="0">
                <a:solidFill>
                  <a:schemeClr val="bg1"/>
                </a:solidFill>
              </a:rPr>
              <a:t>Analogía de  análisis</a:t>
            </a:r>
            <a:endParaRPr lang="es-EC" sz="2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1628800"/>
            <a:ext cx="716441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6876256" y="5132624"/>
            <a:ext cx="1985036" cy="1260498"/>
            <a:chOff x="737941" y="2049607"/>
            <a:chExt cx="1985036" cy="1260498"/>
          </a:xfrm>
          <a:solidFill>
            <a:schemeClr val="tx2"/>
          </a:solidFill>
        </p:grpSpPr>
        <p:sp>
          <p:nvSpPr>
            <p:cNvPr id="7" name="6 Rectángulo redondeado"/>
            <p:cNvSpPr/>
            <p:nvPr/>
          </p:nvSpPr>
          <p:spPr>
            <a:xfrm>
              <a:off x="737941" y="2049607"/>
              <a:ext cx="1985036" cy="126049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774860" y="2086526"/>
              <a:ext cx="1911198" cy="118666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bg1"/>
                  </a:solidFill>
                </a:rPr>
                <a:t>INDICADORES</a:t>
              </a:r>
              <a:endParaRPr lang="es-EC" sz="2000" b="1" kern="1200" dirty="0">
                <a:solidFill>
                  <a:schemeClr val="bg1"/>
                </a:solidFill>
              </a:endParaRPr>
            </a:p>
          </p:txBody>
        </p:sp>
      </p:grpSp>
    </p:spTree>
    <p:extLst>
      <p:ext uri="{BB962C8B-B14F-4D97-AF65-F5344CB8AC3E}">
        <p14:creationId xmlns:p14="http://schemas.microsoft.com/office/powerpoint/2010/main" val="452857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99392"/>
            <a:ext cx="7924800" cy="1143000"/>
          </a:xfrm>
        </p:spPr>
        <p:txBody>
          <a:bodyPr/>
          <a:lstStyle/>
          <a:p>
            <a:pPr algn="ctr"/>
            <a:r>
              <a:rPr lang="es-EC" b="1" dirty="0" smtClean="0">
                <a:solidFill>
                  <a:schemeClr val="tx2"/>
                </a:solidFill>
              </a:rPr>
              <a:t>Trámites de solicitud de devolución de impuesto a la renta</a:t>
            </a:r>
            <a:endParaRPr lang="es-EC" b="1"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528" y="1268760"/>
            <a:ext cx="693286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52116" y="5446714"/>
            <a:ext cx="8874994" cy="830997"/>
          </a:xfrm>
          <a:prstGeom prst="rect">
            <a:avLst/>
          </a:prstGeom>
          <a:solidFill>
            <a:schemeClr val="tx2"/>
          </a:solidFill>
        </p:spPr>
        <p:txBody>
          <a:bodyPr wrap="none" rtlCol="0">
            <a:spAutoFit/>
          </a:bodyPr>
          <a:lstStyle/>
          <a:p>
            <a:r>
              <a:rPr lang="es-EC" sz="2400" dirty="0">
                <a:solidFill>
                  <a:schemeClr val="bg1"/>
                </a:solidFill>
              </a:rPr>
              <a:t>T</a:t>
            </a:r>
            <a:r>
              <a:rPr lang="es-EC" sz="2400" dirty="0" smtClean="0">
                <a:solidFill>
                  <a:schemeClr val="bg1"/>
                </a:solidFill>
              </a:rPr>
              <a:t>rámites </a:t>
            </a:r>
            <a:r>
              <a:rPr lang="es-EC" sz="2400" dirty="0">
                <a:solidFill>
                  <a:schemeClr val="bg1"/>
                </a:solidFill>
              </a:rPr>
              <a:t>presentados ante las diferentes Direcciones Regionales del </a:t>
            </a:r>
            <a:r>
              <a:rPr lang="es-EC" sz="2400" dirty="0" smtClean="0">
                <a:solidFill>
                  <a:schemeClr val="bg1"/>
                </a:solidFill>
              </a:rPr>
              <a:t>Servicio</a:t>
            </a:r>
          </a:p>
          <a:p>
            <a:pPr algn="ctr"/>
            <a:r>
              <a:rPr lang="es-EC" sz="2400" dirty="0" smtClean="0">
                <a:solidFill>
                  <a:schemeClr val="bg1"/>
                </a:solidFill>
              </a:rPr>
              <a:t> </a:t>
            </a:r>
            <a:r>
              <a:rPr lang="es-EC" sz="2400" dirty="0">
                <a:solidFill>
                  <a:schemeClr val="bg1"/>
                </a:solidFill>
              </a:rPr>
              <a:t>de Rentas Internas SRI </a:t>
            </a:r>
          </a:p>
        </p:txBody>
      </p:sp>
    </p:spTree>
    <p:extLst>
      <p:ext uri="{BB962C8B-B14F-4D97-AF65-F5344CB8AC3E}">
        <p14:creationId xmlns:p14="http://schemas.microsoft.com/office/powerpoint/2010/main" val="3544424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6288"/>
            <a:ext cx="7924800" cy="1143000"/>
          </a:xfrm>
        </p:spPr>
        <p:txBody>
          <a:bodyPr/>
          <a:lstStyle/>
          <a:p>
            <a:pPr algn="ctr"/>
            <a:r>
              <a:rPr lang="es-EC" b="1" dirty="0" smtClean="0">
                <a:ln>
                  <a:solidFill>
                    <a:schemeClr val="tx2"/>
                  </a:solidFill>
                </a:ln>
                <a:solidFill>
                  <a:schemeClr val="tx2"/>
                </a:solidFill>
              </a:rPr>
              <a:t>Servicio de rentas internas</a:t>
            </a:r>
            <a:endParaRPr lang="es-EC" b="1" dirty="0">
              <a:ln>
                <a:solidFill>
                  <a:schemeClr val="tx2"/>
                </a:solidFill>
              </a:ln>
              <a:solidFill>
                <a:schemeClr val="tx2"/>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55786621"/>
              </p:ext>
            </p:extLst>
          </p:nvPr>
        </p:nvGraphicFramePr>
        <p:xfrm>
          <a:off x="609600" y="1124744"/>
          <a:ext cx="81388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356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4624"/>
            <a:ext cx="7924800" cy="1143000"/>
          </a:xfrm>
        </p:spPr>
        <p:txBody>
          <a:bodyPr/>
          <a:lstStyle/>
          <a:p>
            <a:pPr algn="ctr"/>
            <a:r>
              <a:rPr lang="es-EC" b="1" dirty="0" smtClean="0">
                <a:solidFill>
                  <a:schemeClr val="tx2"/>
                </a:solidFill>
              </a:rPr>
              <a:t>Total de trámites ingresados por regionales</a:t>
            </a:r>
            <a:endParaRPr lang="es-EC"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5328" y="1412776"/>
            <a:ext cx="7776863" cy="3758530"/>
          </a:xfrm>
          <a:prstGeom prst="rect">
            <a:avLst/>
          </a:prstGeom>
          <a:noFill/>
          <a:ln>
            <a:noFill/>
          </a:ln>
        </p:spPr>
      </p:pic>
      <p:sp>
        <p:nvSpPr>
          <p:cNvPr id="5" name="4 CuadroTexto"/>
          <p:cNvSpPr txBox="1"/>
          <p:nvPr/>
        </p:nvSpPr>
        <p:spPr>
          <a:xfrm>
            <a:off x="395536" y="5373216"/>
            <a:ext cx="8308685" cy="1200329"/>
          </a:xfrm>
          <a:prstGeom prst="rect">
            <a:avLst/>
          </a:prstGeom>
          <a:solidFill>
            <a:schemeClr val="tx2"/>
          </a:solidFill>
        </p:spPr>
        <p:txBody>
          <a:bodyPr wrap="none" rtlCol="0">
            <a:spAutoFit/>
          </a:bodyPr>
          <a:lstStyle/>
          <a:p>
            <a:pPr algn="just"/>
            <a:r>
              <a:rPr lang="es-EC" sz="2400" dirty="0">
                <a:solidFill>
                  <a:schemeClr val="bg1"/>
                </a:solidFill>
              </a:rPr>
              <a:t>Regionales con mayor atención de número de trámites son la Regional </a:t>
            </a:r>
            <a:endParaRPr lang="es-EC" sz="2400" dirty="0" smtClean="0">
              <a:solidFill>
                <a:schemeClr val="bg1"/>
              </a:solidFill>
            </a:endParaRPr>
          </a:p>
          <a:p>
            <a:pPr algn="just"/>
            <a:r>
              <a:rPr lang="es-EC" sz="2400" dirty="0" smtClean="0">
                <a:solidFill>
                  <a:schemeClr val="bg1"/>
                </a:solidFill>
              </a:rPr>
              <a:t>Litoral </a:t>
            </a:r>
            <a:r>
              <a:rPr lang="es-EC" sz="2400" dirty="0">
                <a:solidFill>
                  <a:schemeClr val="bg1"/>
                </a:solidFill>
              </a:rPr>
              <a:t>Sur </a:t>
            </a:r>
            <a:r>
              <a:rPr lang="es-EC" sz="2400" dirty="0" smtClean="0">
                <a:solidFill>
                  <a:schemeClr val="bg1"/>
                </a:solidFill>
              </a:rPr>
              <a:t>35</a:t>
            </a:r>
            <a:r>
              <a:rPr lang="es-EC" sz="2400" dirty="0">
                <a:solidFill>
                  <a:schemeClr val="bg1"/>
                </a:solidFill>
              </a:rPr>
              <a:t>% del total de trámites ingresados, </a:t>
            </a:r>
            <a:r>
              <a:rPr lang="es-EC" sz="2400" dirty="0" smtClean="0">
                <a:solidFill>
                  <a:schemeClr val="bg1"/>
                </a:solidFill>
              </a:rPr>
              <a:t>seguido </a:t>
            </a:r>
            <a:r>
              <a:rPr lang="es-EC" sz="2400" dirty="0">
                <a:solidFill>
                  <a:schemeClr val="bg1"/>
                </a:solidFill>
              </a:rPr>
              <a:t>por la </a:t>
            </a:r>
            <a:r>
              <a:rPr lang="es-EC" sz="2400" dirty="0" smtClean="0">
                <a:solidFill>
                  <a:schemeClr val="bg1"/>
                </a:solidFill>
              </a:rPr>
              <a:t>Regional</a:t>
            </a:r>
          </a:p>
          <a:p>
            <a:pPr algn="just"/>
            <a:r>
              <a:rPr lang="es-EC" sz="2400" dirty="0" smtClean="0">
                <a:solidFill>
                  <a:schemeClr val="bg1"/>
                </a:solidFill>
              </a:rPr>
              <a:t>Norte </a:t>
            </a:r>
            <a:r>
              <a:rPr lang="es-EC" sz="2400" dirty="0">
                <a:solidFill>
                  <a:schemeClr val="bg1"/>
                </a:solidFill>
              </a:rPr>
              <a:t>con un porcentaje de participación del 29,77</a:t>
            </a:r>
            <a:r>
              <a:rPr lang="es-EC" sz="2400" dirty="0" smtClean="0">
                <a:solidFill>
                  <a:schemeClr val="bg1"/>
                </a:solidFill>
              </a:rPr>
              <a:t>%.</a:t>
            </a:r>
            <a:endParaRPr lang="es-EC" sz="2400" dirty="0">
              <a:solidFill>
                <a:schemeClr val="bg1"/>
              </a:solidFill>
            </a:endParaRPr>
          </a:p>
        </p:txBody>
      </p:sp>
    </p:spTree>
    <p:extLst>
      <p:ext uri="{BB962C8B-B14F-4D97-AF65-F5344CB8AC3E}">
        <p14:creationId xmlns:p14="http://schemas.microsoft.com/office/powerpoint/2010/main" val="52600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43408"/>
            <a:ext cx="7924800" cy="1143000"/>
          </a:xfrm>
        </p:spPr>
        <p:txBody>
          <a:bodyPr/>
          <a:lstStyle/>
          <a:p>
            <a:pPr algn="ctr"/>
            <a:r>
              <a:rPr lang="es-EC" sz="2400" b="1" dirty="0" smtClean="0">
                <a:solidFill>
                  <a:schemeClr val="tx2"/>
                </a:solidFill>
              </a:rPr>
              <a:t>Eficacia de trámites ingresados por ventanilla e internet</a:t>
            </a:r>
            <a:endParaRPr lang="es-EC" sz="2400" b="1" dirty="0">
              <a:solidFill>
                <a:schemeClr val="tx2"/>
              </a:solidFill>
            </a:endParaRPr>
          </a:p>
        </p:txBody>
      </p:sp>
      <p:sp>
        <p:nvSpPr>
          <p:cNvPr id="5" name="4 CuadroTexto"/>
          <p:cNvSpPr txBox="1"/>
          <p:nvPr/>
        </p:nvSpPr>
        <p:spPr>
          <a:xfrm>
            <a:off x="179512" y="5733256"/>
            <a:ext cx="8712968" cy="830997"/>
          </a:xfrm>
          <a:prstGeom prst="rect">
            <a:avLst/>
          </a:prstGeom>
          <a:solidFill>
            <a:schemeClr val="tx2"/>
          </a:solidFill>
        </p:spPr>
        <p:txBody>
          <a:bodyPr wrap="square" rtlCol="0">
            <a:spAutoFit/>
          </a:bodyPr>
          <a:lstStyle/>
          <a:p>
            <a:pPr algn="just"/>
            <a:r>
              <a:rPr lang="es-EC" sz="2400" dirty="0">
                <a:solidFill>
                  <a:schemeClr val="bg1"/>
                </a:solidFill>
              </a:rPr>
              <a:t>L</a:t>
            </a:r>
            <a:r>
              <a:rPr lang="es-EC" sz="2400" dirty="0" smtClean="0">
                <a:solidFill>
                  <a:schemeClr val="bg1"/>
                </a:solidFill>
              </a:rPr>
              <a:t>a </a:t>
            </a:r>
            <a:r>
              <a:rPr lang="es-EC" sz="2400" dirty="0">
                <a:solidFill>
                  <a:schemeClr val="bg1"/>
                </a:solidFill>
              </a:rPr>
              <a:t>diferencia de las Brechas de </a:t>
            </a:r>
            <a:r>
              <a:rPr lang="es-EC" sz="2400" dirty="0" smtClean="0">
                <a:solidFill>
                  <a:schemeClr val="bg1"/>
                </a:solidFill>
              </a:rPr>
              <a:t>Contestación </a:t>
            </a:r>
            <a:r>
              <a:rPr lang="es-EC" sz="2400" dirty="0">
                <a:solidFill>
                  <a:schemeClr val="bg1"/>
                </a:solidFill>
              </a:rPr>
              <a:t>de Trámites señalan mayor </a:t>
            </a:r>
            <a:r>
              <a:rPr lang="es-EC" sz="2400" dirty="0" smtClean="0">
                <a:solidFill>
                  <a:schemeClr val="bg1"/>
                </a:solidFill>
              </a:rPr>
              <a:t>eficacia en </a:t>
            </a:r>
            <a:r>
              <a:rPr lang="es-EC" sz="2400" dirty="0">
                <a:solidFill>
                  <a:schemeClr val="bg1"/>
                </a:solidFill>
              </a:rPr>
              <a:t>el Proceso de Devolución por Internet </a:t>
            </a: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56084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139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99868175"/>
              </p:ext>
            </p:extLst>
          </p:nvPr>
        </p:nvGraphicFramePr>
        <p:xfrm>
          <a:off x="323528" y="1628799"/>
          <a:ext cx="8640959" cy="3090599"/>
        </p:xfrm>
        <a:graphic>
          <a:graphicData uri="http://schemas.openxmlformats.org/drawingml/2006/table">
            <a:tbl>
              <a:tblPr firstRow="1" firstCol="1" bandRow="1">
                <a:tableStyleId>{5C22544A-7EE6-4342-B048-85BDC9FD1C3A}</a:tableStyleId>
              </a:tblPr>
              <a:tblGrid>
                <a:gridCol w="648072"/>
                <a:gridCol w="1224136"/>
                <a:gridCol w="1296144"/>
                <a:gridCol w="1584176"/>
                <a:gridCol w="1224136"/>
                <a:gridCol w="1080120"/>
                <a:gridCol w="1584175"/>
              </a:tblGrid>
              <a:tr h="200132">
                <a:tc gridSpan="7">
                  <a:txBody>
                    <a:bodyPr/>
                    <a:lstStyle/>
                    <a:p>
                      <a:pPr algn="ctr">
                        <a:spcAft>
                          <a:spcPts val="0"/>
                        </a:spcAft>
                      </a:pPr>
                      <a:r>
                        <a:rPr lang="es-EC" sz="1600" dirty="0">
                          <a:effectLst/>
                        </a:rPr>
                        <a:t>CUADRO RESUMEN DE EFICACIA POR AÑOS</a:t>
                      </a:r>
                      <a:endParaRPr lang="es-EC" sz="1600" dirty="0">
                        <a:solidFill>
                          <a:srgbClr val="000000"/>
                        </a:solidFill>
                        <a:effectLst/>
                        <a:latin typeface="Arial"/>
                        <a:ea typeface="Calibri"/>
                        <a:cs typeface="Times New Roman"/>
                      </a:endParaRPr>
                    </a:p>
                  </a:txBody>
                  <a:tcPr marL="68580" marR="68580" marT="0" marB="0">
                    <a:solidFill>
                      <a:schemeClr val="tx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2225">
                <a:tc rowSpan="2">
                  <a:txBody>
                    <a:bodyPr/>
                    <a:lstStyle/>
                    <a:p>
                      <a:pPr algn="ctr">
                        <a:spcAft>
                          <a:spcPts val="0"/>
                        </a:spcAft>
                      </a:pPr>
                      <a:r>
                        <a:rPr lang="es-EC" sz="1600" dirty="0">
                          <a:effectLst/>
                        </a:rPr>
                        <a:t> </a:t>
                      </a:r>
                    </a:p>
                    <a:p>
                      <a:pPr algn="ctr">
                        <a:spcAft>
                          <a:spcPts val="0"/>
                        </a:spcAft>
                      </a:pPr>
                      <a:r>
                        <a:rPr lang="es-EC" sz="1600" dirty="0">
                          <a:effectLst/>
                        </a:rPr>
                        <a:t> </a:t>
                      </a:r>
                    </a:p>
                    <a:p>
                      <a:pPr algn="ctr">
                        <a:spcAft>
                          <a:spcPts val="0"/>
                        </a:spcAft>
                      </a:pPr>
                      <a:r>
                        <a:rPr lang="es-EC" sz="1600" dirty="0">
                          <a:effectLst/>
                        </a:rPr>
                        <a:t> </a:t>
                      </a:r>
                    </a:p>
                    <a:p>
                      <a:pPr algn="ctr">
                        <a:spcAft>
                          <a:spcPts val="0"/>
                        </a:spcAft>
                      </a:pPr>
                      <a:r>
                        <a:rPr lang="es-EC" sz="1600" dirty="0">
                          <a:effectLst/>
                        </a:rPr>
                        <a:t>AÑOS</a:t>
                      </a:r>
                      <a:endParaRPr lang="es-EC" sz="1600" dirty="0">
                        <a:solidFill>
                          <a:srgbClr val="000000"/>
                        </a:solidFill>
                        <a:effectLst/>
                        <a:latin typeface="Arial"/>
                        <a:ea typeface="Calibri"/>
                        <a:cs typeface="Times New Roman"/>
                      </a:endParaRPr>
                    </a:p>
                  </a:txBody>
                  <a:tcPr marL="68580" marR="68580" marT="0" marB="0">
                    <a:solidFill>
                      <a:schemeClr val="tx2"/>
                    </a:solidFill>
                  </a:tcPr>
                </a:tc>
                <a:tc gridSpan="3">
                  <a:txBody>
                    <a:bodyPr/>
                    <a:lstStyle/>
                    <a:p>
                      <a:pPr algn="ctr">
                        <a:spcAft>
                          <a:spcPts val="0"/>
                        </a:spcAft>
                      </a:pPr>
                      <a:r>
                        <a:rPr lang="es-EC" sz="1600" b="1" dirty="0">
                          <a:solidFill>
                            <a:schemeClr val="tx1"/>
                          </a:solidFill>
                          <a:effectLst/>
                        </a:rPr>
                        <a:t>VENTANILLA</a:t>
                      </a:r>
                      <a:endParaRPr lang="es-EC" sz="1600" b="1" dirty="0">
                        <a:solidFill>
                          <a:schemeClr val="tx1"/>
                        </a:solidFill>
                        <a:effectLst/>
                        <a:latin typeface="Arial"/>
                        <a:ea typeface="Calibri"/>
                        <a:cs typeface="Times New Roman"/>
                      </a:endParaRPr>
                    </a:p>
                  </a:txBody>
                  <a:tcPr marL="68580" marR="68580" marT="0" marB="0">
                    <a:solidFill>
                      <a:schemeClr val="tx2"/>
                    </a:solidFill>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1600" b="1" dirty="0">
                          <a:solidFill>
                            <a:schemeClr val="tx1"/>
                          </a:solidFill>
                          <a:effectLst/>
                        </a:rPr>
                        <a:t>INTERNET</a:t>
                      </a:r>
                      <a:endParaRPr lang="es-EC" sz="1600" b="1" dirty="0">
                        <a:solidFill>
                          <a:schemeClr val="tx1"/>
                        </a:solidFill>
                        <a:effectLst/>
                        <a:latin typeface="Arial"/>
                        <a:ea typeface="Calibri"/>
                        <a:cs typeface="Times New Roman"/>
                      </a:endParaRPr>
                    </a:p>
                  </a:txBody>
                  <a:tcPr marL="68580" marR="68580" marT="0" marB="0">
                    <a:solidFill>
                      <a:schemeClr val="tx2"/>
                    </a:solidFill>
                  </a:tcPr>
                </a:tc>
                <a:tc hMerge="1">
                  <a:txBody>
                    <a:bodyPr/>
                    <a:lstStyle/>
                    <a:p>
                      <a:endParaRPr lang="es-EC"/>
                    </a:p>
                  </a:txBody>
                  <a:tcPr/>
                </a:tc>
                <a:tc hMerge="1">
                  <a:txBody>
                    <a:bodyPr/>
                    <a:lstStyle/>
                    <a:p>
                      <a:endParaRPr lang="es-EC"/>
                    </a:p>
                  </a:txBody>
                  <a:tcPr/>
                </a:tc>
              </a:tr>
              <a:tr h="1002366">
                <a:tc vMerge="1">
                  <a:txBody>
                    <a:bodyPr/>
                    <a:lstStyle/>
                    <a:p>
                      <a:endParaRPr lang="es-EC"/>
                    </a:p>
                  </a:txBody>
                  <a:tcPr/>
                </a:tc>
                <a:tc>
                  <a:txBody>
                    <a:bodyPr/>
                    <a:lstStyle/>
                    <a:p>
                      <a:pPr algn="ctr">
                        <a:spcAft>
                          <a:spcPts val="0"/>
                        </a:spcAft>
                      </a:pPr>
                      <a:r>
                        <a:rPr lang="es-EC" sz="1600" dirty="0">
                          <a:effectLst/>
                        </a:rPr>
                        <a:t>POTENCIAL (Total Trámites)</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EFECTIVO (Trámites Aceptados)</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BRECHA DE CONTESTACIÓN (Trámites Negados)</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POTENCIAL</a:t>
                      </a:r>
                    </a:p>
                    <a:p>
                      <a:pPr algn="ctr">
                        <a:spcAft>
                          <a:spcPts val="0"/>
                        </a:spcAft>
                      </a:pPr>
                      <a:r>
                        <a:rPr lang="es-EC" sz="1600">
                          <a:effectLst/>
                        </a:rPr>
                        <a:t>(Total</a:t>
                      </a:r>
                    </a:p>
                    <a:p>
                      <a:pPr algn="ctr">
                        <a:spcAft>
                          <a:spcPts val="0"/>
                        </a:spcAft>
                        <a:tabLst>
                          <a:tab pos="1151890" algn="r"/>
                        </a:tabLst>
                      </a:pPr>
                      <a:r>
                        <a:rPr lang="es-EC" sz="1600">
                          <a:effectLst/>
                        </a:rPr>
                        <a:t>Trámites)</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EFECTIVO (Trámites Aceptados)</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BRECHA DE CONTESTACIÓN (Trámites Negados)</a:t>
                      </a:r>
                      <a:endParaRPr lang="es-EC" sz="1600">
                        <a:solidFill>
                          <a:srgbClr val="000000"/>
                        </a:solidFill>
                        <a:effectLst/>
                        <a:latin typeface="Arial"/>
                        <a:ea typeface="Calibri"/>
                        <a:cs typeface="Times New Roman"/>
                      </a:endParaRPr>
                    </a:p>
                  </a:txBody>
                  <a:tcPr marL="68580" marR="68580" marT="0" marB="0"/>
                </a:tc>
              </a:tr>
              <a:tr h="360040">
                <a:tc>
                  <a:txBody>
                    <a:bodyPr/>
                    <a:lstStyle/>
                    <a:p>
                      <a:pPr algn="just">
                        <a:spcAft>
                          <a:spcPts val="0"/>
                        </a:spcAft>
                      </a:pPr>
                      <a:r>
                        <a:rPr lang="es-EC" sz="1600" dirty="0">
                          <a:effectLst/>
                        </a:rPr>
                        <a:t>2008</a:t>
                      </a:r>
                      <a:endParaRPr lang="es-EC" sz="16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1600" dirty="0">
                          <a:effectLst/>
                        </a:rPr>
                        <a:t>13.536</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12.493</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1.043</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a:t>
                      </a:r>
                      <a:endParaRPr lang="es-EC" sz="1600">
                        <a:solidFill>
                          <a:srgbClr val="000000"/>
                        </a:solidFill>
                        <a:effectLst/>
                        <a:latin typeface="Arial"/>
                        <a:ea typeface="Calibri"/>
                        <a:cs typeface="Times New Roman"/>
                      </a:endParaRPr>
                    </a:p>
                  </a:txBody>
                  <a:tcPr marL="68580" marR="68580" marT="0" marB="0"/>
                </a:tc>
              </a:tr>
              <a:tr h="288032">
                <a:tc>
                  <a:txBody>
                    <a:bodyPr/>
                    <a:lstStyle/>
                    <a:p>
                      <a:pPr algn="just">
                        <a:spcAft>
                          <a:spcPts val="0"/>
                        </a:spcAft>
                      </a:pPr>
                      <a:r>
                        <a:rPr lang="es-EC" sz="1600" dirty="0">
                          <a:effectLst/>
                        </a:rPr>
                        <a:t>2009</a:t>
                      </a:r>
                      <a:endParaRPr lang="es-EC" sz="16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1600" dirty="0">
                          <a:effectLst/>
                        </a:rPr>
                        <a:t>25.723</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24.349</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1.374</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a:t>
                      </a:r>
                      <a:endParaRPr lang="es-EC" sz="1600">
                        <a:solidFill>
                          <a:srgbClr val="000000"/>
                        </a:solidFill>
                        <a:effectLst/>
                        <a:latin typeface="Arial"/>
                        <a:ea typeface="Calibri"/>
                        <a:cs typeface="Times New Roman"/>
                      </a:endParaRPr>
                    </a:p>
                  </a:txBody>
                  <a:tcPr marL="68580" marR="68580" marT="0" marB="0"/>
                </a:tc>
              </a:tr>
              <a:tr h="288032">
                <a:tc>
                  <a:txBody>
                    <a:bodyPr/>
                    <a:lstStyle/>
                    <a:p>
                      <a:pPr algn="just">
                        <a:spcAft>
                          <a:spcPts val="0"/>
                        </a:spcAft>
                      </a:pPr>
                      <a:r>
                        <a:rPr lang="es-EC" sz="1600" dirty="0">
                          <a:effectLst/>
                        </a:rPr>
                        <a:t>2010</a:t>
                      </a:r>
                      <a:endParaRPr lang="es-EC" sz="16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1600" dirty="0">
                          <a:effectLst/>
                        </a:rPr>
                        <a:t>31.125</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29.325</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1.800</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28.251</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27.321</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a:effectLst/>
                        </a:rPr>
                        <a:t>930</a:t>
                      </a:r>
                      <a:endParaRPr lang="es-EC" sz="1600">
                        <a:solidFill>
                          <a:srgbClr val="000000"/>
                        </a:solidFill>
                        <a:effectLst/>
                        <a:latin typeface="Arial"/>
                        <a:ea typeface="Calibri"/>
                        <a:cs typeface="Times New Roman"/>
                      </a:endParaRPr>
                    </a:p>
                  </a:txBody>
                  <a:tcPr marL="68580" marR="68580" marT="0" marB="0"/>
                </a:tc>
              </a:tr>
              <a:tr h="288032">
                <a:tc>
                  <a:txBody>
                    <a:bodyPr/>
                    <a:lstStyle/>
                    <a:p>
                      <a:pPr algn="just">
                        <a:spcAft>
                          <a:spcPts val="0"/>
                        </a:spcAft>
                      </a:pPr>
                      <a:r>
                        <a:rPr lang="es-EC" sz="1600" dirty="0">
                          <a:effectLst/>
                        </a:rPr>
                        <a:t>2011</a:t>
                      </a:r>
                      <a:endParaRPr lang="es-EC" sz="16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1600">
                          <a:effectLst/>
                        </a:rPr>
                        <a:t>26.318</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24.557</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1.761</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30.744</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29.937</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807</a:t>
                      </a:r>
                      <a:endParaRPr lang="es-EC" sz="1600" dirty="0">
                        <a:solidFill>
                          <a:srgbClr val="000000"/>
                        </a:solidFill>
                        <a:effectLst/>
                        <a:latin typeface="Arial"/>
                        <a:ea typeface="Calibri"/>
                        <a:cs typeface="Times New Roman"/>
                      </a:endParaRPr>
                    </a:p>
                  </a:txBody>
                  <a:tcPr marL="68580" marR="68580" marT="0" marB="0"/>
                </a:tc>
              </a:tr>
              <a:tr h="288032">
                <a:tc>
                  <a:txBody>
                    <a:bodyPr/>
                    <a:lstStyle/>
                    <a:p>
                      <a:pPr algn="just">
                        <a:spcAft>
                          <a:spcPts val="0"/>
                        </a:spcAft>
                      </a:pPr>
                      <a:r>
                        <a:rPr lang="es-EC" sz="1600" dirty="0">
                          <a:effectLst/>
                        </a:rPr>
                        <a:t>2012</a:t>
                      </a:r>
                      <a:endParaRPr lang="es-EC" sz="16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1600">
                          <a:effectLst/>
                        </a:rPr>
                        <a:t>26.364</a:t>
                      </a:r>
                      <a:endParaRPr lang="es-EC" sz="16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24.704</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1.660</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23.854</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23.629</a:t>
                      </a:r>
                      <a:endParaRPr lang="es-EC" sz="16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1600" dirty="0">
                          <a:effectLst/>
                        </a:rPr>
                        <a:t>224</a:t>
                      </a:r>
                      <a:endParaRPr lang="es-EC" sz="16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27301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pPr algn="ctr"/>
            <a:r>
              <a:rPr lang="es-EC" b="1" dirty="0" smtClean="0">
                <a:solidFill>
                  <a:schemeClr val="tx2"/>
                </a:solidFill>
              </a:rPr>
              <a:t>INDICADORES DE EFICACIA</a:t>
            </a:r>
            <a:endParaRPr lang="es-EC" b="1" dirty="0">
              <a:solidFill>
                <a:schemeClr val="tx2"/>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065865915"/>
              </p:ext>
            </p:extLst>
          </p:nvPr>
        </p:nvGraphicFramePr>
        <p:xfrm>
          <a:off x="971600" y="1412776"/>
          <a:ext cx="727280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23528" y="1844824"/>
            <a:ext cx="500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chemeClr val="tx2"/>
                </a:solidFill>
                <a:effectLst>
                  <a:outerShdw blurRad="50800" dist="39000" dir="5460000" algn="tl">
                    <a:srgbClr val="000000">
                      <a:alpha val="38000"/>
                    </a:srgbClr>
                  </a:outerShdw>
                </a:effectLst>
                <a:hlinkClick r:id="rId7" action="ppaction://hlinksldjump"/>
              </a:rPr>
              <a:t>1</a:t>
            </a:r>
            <a:endParaRPr lang="es-ES" sz="5400" b="1" cap="none" spc="0" dirty="0">
              <a:ln w="11430"/>
              <a:solidFill>
                <a:schemeClr val="tx2"/>
              </a:solidFill>
              <a:effectLst>
                <a:outerShdw blurRad="50800" dist="39000" dir="5460000" algn="tl">
                  <a:srgbClr val="000000">
                    <a:alpha val="38000"/>
                  </a:srgbClr>
                </a:outerShdw>
              </a:effectLst>
            </a:endParaRPr>
          </a:p>
        </p:txBody>
      </p:sp>
      <p:sp>
        <p:nvSpPr>
          <p:cNvPr id="6" name="5 Rectángulo"/>
          <p:cNvSpPr/>
          <p:nvPr/>
        </p:nvSpPr>
        <p:spPr>
          <a:xfrm>
            <a:off x="323528" y="3717032"/>
            <a:ext cx="5004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a:ln w="11430"/>
                <a:solidFill>
                  <a:schemeClr val="tx2"/>
                </a:solidFill>
                <a:effectLst>
                  <a:outerShdw blurRad="50800" dist="39000" dir="5460000" algn="tl">
                    <a:srgbClr val="000000">
                      <a:alpha val="38000"/>
                    </a:srgbClr>
                  </a:outerShdw>
                </a:effectLst>
                <a:hlinkClick r:id="rId8" action="ppaction://hlinksldjump"/>
              </a:rPr>
              <a:t>2</a:t>
            </a:r>
            <a:endParaRPr lang="es-ES" sz="5400" b="1" cap="none" spc="0" dirty="0">
              <a:ln w="11430"/>
              <a:solidFill>
                <a:schemeClr val="tx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79610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60648"/>
            <a:ext cx="5330552" cy="562074"/>
          </a:xfrm>
        </p:spPr>
        <p:txBody>
          <a:bodyPr/>
          <a:lstStyle/>
          <a:p>
            <a:pPr algn="ctr"/>
            <a:r>
              <a:rPr lang="es-EC" b="1" dirty="0" smtClean="0">
                <a:solidFill>
                  <a:schemeClr val="tx2"/>
                </a:solidFill>
              </a:rPr>
              <a:t>1° indicador</a:t>
            </a:r>
            <a:endParaRPr lang="es-EC"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75690"/>
            <a:ext cx="4176464" cy="2929374"/>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80928"/>
            <a:ext cx="4331175" cy="357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11560" y="4113654"/>
            <a:ext cx="3600400" cy="2123658"/>
          </a:xfrm>
          <a:prstGeom prst="rect">
            <a:avLst/>
          </a:prstGeom>
          <a:solidFill>
            <a:schemeClr val="tx2"/>
          </a:solidFill>
        </p:spPr>
        <p:txBody>
          <a:bodyPr wrap="square" rtlCol="0">
            <a:spAutoFit/>
          </a:bodyPr>
          <a:lstStyle/>
          <a:p>
            <a:r>
              <a:rPr lang="es-EC" sz="2200" dirty="0" smtClean="0">
                <a:solidFill>
                  <a:schemeClr val="bg1"/>
                </a:solidFill>
              </a:rPr>
              <a:t>Se duplica el Ingreso de solicitudes de Devolución del Impuesto a la Renta, no obstante no existe variación mayor respecto de su ingreso por el internet</a:t>
            </a:r>
            <a:endParaRPr lang="es-EC" sz="2200" dirty="0">
              <a:solidFill>
                <a:schemeClr val="bg1"/>
              </a:solidFill>
            </a:endParaRPr>
          </a:p>
        </p:txBody>
      </p:sp>
      <p:sp>
        <p:nvSpPr>
          <p:cNvPr id="7" name="6 CuadroTexto"/>
          <p:cNvSpPr txBox="1"/>
          <p:nvPr/>
        </p:nvSpPr>
        <p:spPr>
          <a:xfrm>
            <a:off x="5009395" y="923816"/>
            <a:ext cx="3600400" cy="1785104"/>
          </a:xfrm>
          <a:prstGeom prst="rect">
            <a:avLst/>
          </a:prstGeom>
          <a:solidFill>
            <a:schemeClr val="tx2"/>
          </a:solidFill>
        </p:spPr>
        <p:txBody>
          <a:bodyPr wrap="square" rtlCol="0">
            <a:spAutoFit/>
          </a:bodyPr>
          <a:lstStyle/>
          <a:p>
            <a:r>
              <a:rPr lang="es-EC" sz="2200" dirty="0" smtClean="0">
                <a:solidFill>
                  <a:schemeClr val="bg1"/>
                </a:solidFill>
              </a:rPr>
              <a:t>Las Regionales con mayor atención de Devoluciones de I.R. aquellas con mayor acceso a Internet y concentración de la matriz productiva</a:t>
            </a:r>
            <a:endParaRPr lang="es-EC" sz="2200" dirty="0">
              <a:solidFill>
                <a:schemeClr val="bg1"/>
              </a:solidFill>
            </a:endParaRPr>
          </a:p>
        </p:txBody>
      </p:sp>
    </p:spTree>
    <p:extLst>
      <p:ext uri="{BB962C8B-B14F-4D97-AF65-F5344CB8AC3E}">
        <p14:creationId xmlns:p14="http://schemas.microsoft.com/office/powerpoint/2010/main" val="2407905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527782" y="2895935"/>
            <a:ext cx="5832648" cy="562074"/>
          </a:xfrm>
        </p:spPr>
        <p:txBody>
          <a:bodyPr/>
          <a:lstStyle/>
          <a:p>
            <a:pPr algn="ctr"/>
            <a:r>
              <a:rPr lang="es-EC" sz="2400" b="1" dirty="0" smtClean="0">
                <a:solidFill>
                  <a:schemeClr val="tx2"/>
                </a:solidFill>
                <a:hlinkClick r:id="rId2" action="ppaction://hlinksldjump"/>
              </a:rPr>
              <a:t>Acceso</a:t>
            </a:r>
            <a:r>
              <a:rPr lang="es-EC" sz="2400" b="1" dirty="0" smtClean="0">
                <a:solidFill>
                  <a:schemeClr val="tx2"/>
                </a:solidFill>
              </a:rPr>
              <a:t> a internet por provincias</a:t>
            </a:r>
            <a:endParaRPr lang="es-EC" sz="2400" b="1" dirty="0">
              <a:solidFill>
                <a:schemeClr val="tx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20688"/>
            <a:ext cx="2160240" cy="504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3203848" y="620687"/>
            <a:ext cx="4824536" cy="5040213"/>
          </a:xfrm>
          <a:prstGeom prst="rect">
            <a:avLst/>
          </a:prstGeom>
          <a:noFill/>
          <a:ln>
            <a:noFill/>
          </a:ln>
        </p:spPr>
      </p:pic>
      <p:sp>
        <p:nvSpPr>
          <p:cNvPr id="6" name="1 Título"/>
          <p:cNvSpPr txBox="1">
            <a:spLocks/>
          </p:cNvSpPr>
          <p:nvPr/>
        </p:nvSpPr>
        <p:spPr>
          <a:xfrm rot="5400000">
            <a:off x="5587107" y="3075955"/>
            <a:ext cx="6048672" cy="562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smtClean="0">
                <a:solidFill>
                  <a:schemeClr val="tx2"/>
                </a:solidFill>
              </a:rPr>
              <a:t>Personas en relación de dependencia</a:t>
            </a:r>
            <a:endParaRPr lang="es-EC" sz="2400" b="1" dirty="0">
              <a:solidFill>
                <a:schemeClr val="tx2"/>
              </a:solidFill>
            </a:endParaRPr>
          </a:p>
        </p:txBody>
      </p:sp>
    </p:spTree>
    <p:extLst>
      <p:ext uri="{BB962C8B-B14F-4D97-AF65-F5344CB8AC3E}">
        <p14:creationId xmlns:p14="http://schemas.microsoft.com/office/powerpoint/2010/main" val="1176124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562074"/>
          </a:xfrm>
        </p:spPr>
        <p:txBody>
          <a:bodyPr/>
          <a:lstStyle/>
          <a:p>
            <a:pPr algn="ctr"/>
            <a:r>
              <a:rPr lang="es-EC" b="1" dirty="0" smtClean="0">
                <a:solidFill>
                  <a:schemeClr val="tx2"/>
                </a:solidFill>
              </a:rPr>
              <a:t>2° Indicador</a:t>
            </a:r>
            <a:endParaRPr lang="es-EC"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336938" y="908720"/>
            <a:ext cx="6547430" cy="3689573"/>
          </a:xfrm>
          <a:prstGeom prst="rect">
            <a:avLst/>
          </a:prstGeom>
          <a:noFill/>
          <a:ln>
            <a:noFill/>
          </a:ln>
        </p:spPr>
      </p:pic>
      <p:sp>
        <p:nvSpPr>
          <p:cNvPr id="5" name="4 CuadroTexto"/>
          <p:cNvSpPr txBox="1"/>
          <p:nvPr/>
        </p:nvSpPr>
        <p:spPr>
          <a:xfrm>
            <a:off x="1835696" y="4941168"/>
            <a:ext cx="5688632" cy="1200329"/>
          </a:xfrm>
          <a:prstGeom prst="rect">
            <a:avLst/>
          </a:prstGeom>
          <a:solidFill>
            <a:schemeClr val="tx2"/>
          </a:solidFill>
        </p:spPr>
        <p:txBody>
          <a:bodyPr wrap="square" rtlCol="0">
            <a:spAutoFit/>
          </a:bodyPr>
          <a:lstStyle/>
          <a:p>
            <a:pPr algn="ctr"/>
            <a:r>
              <a:rPr lang="es-EC" sz="2400" dirty="0">
                <a:solidFill>
                  <a:schemeClr val="bg1"/>
                </a:solidFill>
              </a:rPr>
              <a:t>La eficacia de la devolución del Impuesto a la Renta a través del Sistema es superior respecto de la efectuada por Ventanilla</a:t>
            </a:r>
          </a:p>
        </p:txBody>
      </p:sp>
    </p:spTree>
    <p:extLst>
      <p:ext uri="{BB962C8B-B14F-4D97-AF65-F5344CB8AC3E}">
        <p14:creationId xmlns:p14="http://schemas.microsoft.com/office/powerpoint/2010/main" val="2141227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3"/>
            <p:extLst>
              <p:ext uri="{D42A27DB-BD31-4B8C-83A1-F6EECF244321}">
                <p14:modId xmlns:p14="http://schemas.microsoft.com/office/powerpoint/2010/main" val="3635864362"/>
              </p:ext>
            </p:extLst>
          </p:nvPr>
        </p:nvGraphicFramePr>
        <p:xfrm>
          <a:off x="609600" y="476672"/>
          <a:ext cx="7924800" cy="5238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923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4073298" y="3097864"/>
            <a:ext cx="8892480" cy="481744"/>
          </a:xfrm>
        </p:spPr>
        <p:txBody>
          <a:bodyPr/>
          <a:lstStyle/>
          <a:p>
            <a:pPr algn="ctr"/>
            <a:r>
              <a:rPr lang="es-EC" sz="2000" b="1" dirty="0" smtClean="0">
                <a:solidFill>
                  <a:schemeClr val="tx2"/>
                </a:solidFill>
              </a:rPr>
              <a:t>RECURSO HUMANO EMPLEADO EN LOS PROCESOS</a:t>
            </a:r>
            <a:endParaRPr lang="es-EC" sz="2000" b="1" dirty="0">
              <a:solidFill>
                <a:schemeClr val="tx2"/>
              </a:solidFill>
            </a:endParaRP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403244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357" y="332657"/>
            <a:ext cx="3648075" cy="59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rot="5400000">
            <a:off x="4255064" y="3080116"/>
            <a:ext cx="8892480" cy="48174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solidFill>
                  <a:schemeClr val="tx2"/>
                </a:solidFill>
              </a:rPr>
              <a:t>COSTO DEL PERSONAL POR PROCESOS</a:t>
            </a:r>
            <a:endParaRPr lang="es-EC" sz="2000" b="1" dirty="0">
              <a:solidFill>
                <a:schemeClr val="tx2"/>
              </a:solidFill>
            </a:endParaRPr>
          </a:p>
        </p:txBody>
      </p:sp>
    </p:spTree>
    <p:extLst>
      <p:ext uri="{BB962C8B-B14F-4D97-AF65-F5344CB8AC3E}">
        <p14:creationId xmlns:p14="http://schemas.microsoft.com/office/powerpoint/2010/main" val="1083676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332656"/>
            <a:ext cx="9145016" cy="580926"/>
          </a:xfrm>
        </p:spPr>
        <p:txBody>
          <a:bodyPr/>
          <a:lstStyle/>
          <a:p>
            <a:pPr algn="ctr"/>
            <a:r>
              <a:rPr lang="es-EC" sz="2800" b="1" dirty="0" smtClean="0">
                <a:solidFill>
                  <a:schemeClr val="tx2"/>
                </a:solidFill>
              </a:rPr>
              <a:t>INDICADOR DE </a:t>
            </a:r>
            <a:r>
              <a:rPr lang="es-EC" sz="2800" b="1" dirty="0" err="1" smtClean="0">
                <a:solidFill>
                  <a:schemeClr val="tx2"/>
                </a:solidFill>
              </a:rPr>
              <a:t>EFICiencia</a:t>
            </a:r>
            <a:r>
              <a:rPr lang="es-EC" sz="2800" b="1" dirty="0" smtClean="0">
                <a:solidFill>
                  <a:schemeClr val="tx2"/>
                </a:solidFill>
              </a:rPr>
              <a:t> – RECURSO HUMANO EMPLEADO</a:t>
            </a:r>
            <a:endParaRPr lang="es-EC" sz="2800" b="1"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416824" cy="352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475656" y="4869160"/>
            <a:ext cx="6336704" cy="1200329"/>
          </a:xfrm>
          <a:prstGeom prst="rect">
            <a:avLst/>
          </a:prstGeom>
          <a:solidFill>
            <a:schemeClr val="tx2"/>
          </a:solidFill>
        </p:spPr>
        <p:txBody>
          <a:bodyPr wrap="square" rtlCol="0">
            <a:spAutoFit/>
          </a:bodyPr>
          <a:lstStyle/>
          <a:p>
            <a:pPr algn="just"/>
            <a:r>
              <a:rPr lang="es-EC" sz="2400" dirty="0" smtClean="0">
                <a:solidFill>
                  <a:schemeClr val="bg1"/>
                </a:solidFill>
              </a:rPr>
              <a:t>En promedio el costo hora de cada persona involucrada en el proceso de ventanilla es de $3,40 frente al $ 0,50 costo hora del proceso por Internet</a:t>
            </a:r>
            <a:endParaRPr lang="es-EC" sz="2400" dirty="0">
              <a:solidFill>
                <a:schemeClr val="bg1"/>
              </a:solidFill>
            </a:endParaRPr>
          </a:p>
        </p:txBody>
      </p:sp>
    </p:spTree>
    <p:extLst>
      <p:ext uri="{BB962C8B-B14F-4D97-AF65-F5344CB8AC3E}">
        <p14:creationId xmlns:p14="http://schemas.microsoft.com/office/powerpoint/2010/main" val="384332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468435"/>
            <a:ext cx="6198115" cy="646331"/>
          </a:xfrm>
          <a:prstGeom prst="rect">
            <a:avLst/>
          </a:prstGeom>
          <a:noFill/>
        </p:spPr>
        <p:txBody>
          <a:bodyPr wrap="square" lIns="91440" tIns="45720" rIns="91440" bIns="45720">
            <a:spAutoFit/>
          </a:bodyPr>
          <a:lstStyle/>
          <a:p>
            <a:pPr algn="ctr"/>
            <a:r>
              <a:rPr lang="es-ES" sz="36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IMPUESTO A LA RENTA</a:t>
            </a:r>
            <a:endParaRPr lang="es-ES" sz="36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graphicFrame>
        <p:nvGraphicFramePr>
          <p:cNvPr id="5" name="4 Diagrama"/>
          <p:cNvGraphicFramePr/>
          <p:nvPr>
            <p:extLst>
              <p:ext uri="{D42A27DB-BD31-4B8C-83A1-F6EECF244321}">
                <p14:modId xmlns:p14="http://schemas.microsoft.com/office/powerpoint/2010/main" val="219982772"/>
              </p:ext>
            </p:extLst>
          </p:nvPr>
        </p:nvGraphicFramePr>
        <p:xfrm>
          <a:off x="1524000" y="1397000"/>
          <a:ext cx="609600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076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7424"/>
            <a:ext cx="7924800" cy="1143000"/>
          </a:xfrm>
        </p:spPr>
        <p:txBody>
          <a:bodyPr/>
          <a:lstStyle/>
          <a:p>
            <a:pPr algn="ctr"/>
            <a:r>
              <a:rPr lang="es-EC" b="1" dirty="0" smtClean="0">
                <a:solidFill>
                  <a:schemeClr val="tx2"/>
                </a:solidFill>
              </a:rPr>
              <a:t>TIEMPO PROMEDIO CONTESTACIÓN</a:t>
            </a:r>
            <a:endParaRPr lang="es-EC"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980728"/>
            <a:ext cx="626745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043608" y="4653136"/>
            <a:ext cx="6912768" cy="1200329"/>
          </a:xfrm>
          <a:prstGeom prst="rect">
            <a:avLst/>
          </a:prstGeom>
          <a:solidFill>
            <a:schemeClr val="tx2"/>
          </a:solidFill>
        </p:spPr>
        <p:txBody>
          <a:bodyPr wrap="square" rtlCol="0">
            <a:spAutoFit/>
          </a:bodyPr>
          <a:lstStyle/>
          <a:p>
            <a:r>
              <a:rPr lang="es-EC" dirty="0">
                <a:solidFill>
                  <a:schemeClr val="bg1"/>
                </a:solidFill>
              </a:rPr>
              <a:t>L</a:t>
            </a:r>
            <a:r>
              <a:rPr lang="es-EC" dirty="0" smtClean="0">
                <a:solidFill>
                  <a:schemeClr val="bg1"/>
                </a:solidFill>
              </a:rPr>
              <a:t>os </a:t>
            </a:r>
            <a:r>
              <a:rPr lang="es-EC" dirty="0">
                <a:solidFill>
                  <a:schemeClr val="bg1"/>
                </a:solidFill>
              </a:rPr>
              <a:t>procesos de Devolución por Ventanilla </a:t>
            </a:r>
            <a:r>
              <a:rPr lang="es-EC" dirty="0" smtClean="0">
                <a:solidFill>
                  <a:schemeClr val="bg1"/>
                </a:solidFill>
              </a:rPr>
              <a:t>deben </a:t>
            </a:r>
            <a:r>
              <a:rPr lang="es-EC" dirty="0">
                <a:solidFill>
                  <a:schemeClr val="bg1"/>
                </a:solidFill>
              </a:rPr>
              <a:t>contestarse en tiempos menores a los 45, 90 y 120 días </a:t>
            </a:r>
            <a:r>
              <a:rPr lang="es-EC" dirty="0" smtClean="0">
                <a:solidFill>
                  <a:schemeClr val="bg1"/>
                </a:solidFill>
              </a:rPr>
              <a:t>hábiles</a:t>
            </a:r>
            <a:r>
              <a:rPr lang="es-EC" dirty="0">
                <a:solidFill>
                  <a:schemeClr val="bg1"/>
                </a:solidFill>
              </a:rPr>
              <a:t> </a:t>
            </a:r>
            <a:r>
              <a:rPr lang="es-EC" dirty="0" smtClean="0">
                <a:solidFill>
                  <a:schemeClr val="bg1"/>
                </a:solidFill>
              </a:rPr>
              <a:t>(procedimientos </a:t>
            </a:r>
            <a:r>
              <a:rPr lang="es-EC" dirty="0">
                <a:solidFill>
                  <a:schemeClr val="bg1"/>
                </a:solidFill>
              </a:rPr>
              <a:t>Internos de cada </a:t>
            </a:r>
            <a:r>
              <a:rPr lang="es-EC" dirty="0" smtClean="0">
                <a:solidFill>
                  <a:schemeClr val="bg1"/>
                </a:solidFill>
              </a:rPr>
              <a:t>Regional), </a:t>
            </a:r>
            <a:r>
              <a:rPr lang="es-EC" dirty="0">
                <a:solidFill>
                  <a:schemeClr val="bg1"/>
                </a:solidFill>
              </a:rPr>
              <a:t>por tanto el tiempo promedio de contestación por ventanilla es de 57 días </a:t>
            </a:r>
            <a:r>
              <a:rPr lang="es-EC" dirty="0" smtClean="0">
                <a:solidFill>
                  <a:schemeClr val="bg1"/>
                </a:solidFill>
              </a:rPr>
              <a:t>hábiles y por Internet de 15 días hábiles</a:t>
            </a:r>
            <a:endParaRPr lang="es-EC" dirty="0">
              <a:solidFill>
                <a:schemeClr val="bg1"/>
              </a:solidFill>
            </a:endParaRPr>
          </a:p>
        </p:txBody>
      </p:sp>
    </p:spTree>
    <p:extLst>
      <p:ext uri="{BB962C8B-B14F-4D97-AF65-F5344CB8AC3E}">
        <p14:creationId xmlns:p14="http://schemas.microsoft.com/office/powerpoint/2010/main" val="3804706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640960" cy="580926"/>
          </a:xfrm>
        </p:spPr>
        <p:txBody>
          <a:bodyPr/>
          <a:lstStyle/>
          <a:p>
            <a:pPr algn="ctr"/>
            <a:r>
              <a:rPr lang="es-EC" sz="2800" b="1" dirty="0" smtClean="0">
                <a:solidFill>
                  <a:schemeClr val="tx2"/>
                </a:solidFill>
              </a:rPr>
              <a:t>INDICADOR DE EFICACIA – tiempo promedio de contestación</a:t>
            </a:r>
            <a:endParaRPr lang="es-EC" sz="2800" b="1" dirty="0">
              <a:solidFill>
                <a:schemeClr val="tx2"/>
              </a:solidFill>
            </a:endParaRPr>
          </a:p>
        </p:txBody>
      </p:sp>
      <p:sp>
        <p:nvSpPr>
          <p:cNvPr id="4" name="3 CuadroTexto"/>
          <p:cNvSpPr txBox="1"/>
          <p:nvPr/>
        </p:nvSpPr>
        <p:spPr>
          <a:xfrm>
            <a:off x="1475656" y="5180999"/>
            <a:ext cx="6336704" cy="1200329"/>
          </a:xfrm>
          <a:prstGeom prst="rect">
            <a:avLst/>
          </a:prstGeom>
          <a:solidFill>
            <a:schemeClr val="tx2"/>
          </a:solidFill>
        </p:spPr>
        <p:txBody>
          <a:bodyPr wrap="square" rtlCol="0">
            <a:spAutoFit/>
          </a:bodyPr>
          <a:lstStyle/>
          <a:p>
            <a:pPr algn="ctr"/>
            <a:r>
              <a:rPr lang="es-EC" sz="2400" dirty="0" smtClean="0">
                <a:solidFill>
                  <a:schemeClr val="bg1"/>
                </a:solidFill>
              </a:rPr>
              <a:t>Los tiempos promedio de respuesta de ambos procesos se encuentran dentro del plazo determinado en la ley de 120 días hábiles</a:t>
            </a:r>
            <a:endParaRPr lang="es-EC" sz="2400" dirty="0">
              <a:solidFill>
                <a:schemeClr val="bg1"/>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928" y="1196752"/>
            <a:ext cx="5145360" cy="382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013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7424"/>
            <a:ext cx="7924800" cy="1143000"/>
          </a:xfrm>
        </p:spPr>
        <p:txBody>
          <a:bodyPr/>
          <a:lstStyle/>
          <a:p>
            <a:pPr algn="ctr"/>
            <a:r>
              <a:rPr lang="es-EC" b="1" dirty="0" smtClean="0">
                <a:solidFill>
                  <a:schemeClr val="tx2"/>
                </a:solidFill>
              </a:rPr>
              <a:t>EFECTIVIDAD</a:t>
            </a:r>
            <a:endParaRPr lang="es-EC"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488832" cy="4464496"/>
          </a:xfrm>
          <a:prstGeom prst="rect">
            <a:avLst/>
          </a:prstGeom>
          <a:noFill/>
          <a:ln>
            <a:solidFill>
              <a:schemeClr val="tx1"/>
            </a:solidFill>
          </a:ln>
        </p:spPr>
      </p:pic>
    </p:spTree>
    <p:extLst>
      <p:ext uri="{BB962C8B-B14F-4D97-AF65-F5344CB8AC3E}">
        <p14:creationId xmlns:p14="http://schemas.microsoft.com/office/powerpoint/2010/main" val="3378609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706090"/>
          </a:xfrm>
        </p:spPr>
        <p:txBody>
          <a:bodyPr/>
          <a:lstStyle/>
          <a:p>
            <a:pPr algn="ctr"/>
            <a:r>
              <a:rPr lang="es-EC" b="1" dirty="0" smtClean="0">
                <a:solidFill>
                  <a:schemeClr val="tx2"/>
                </a:solidFill>
              </a:rPr>
              <a:t>Recaudación impuesto a la renta</a:t>
            </a:r>
            <a:endParaRPr lang="es-EC" b="1" dirty="0">
              <a:solidFill>
                <a:schemeClr val="tx2"/>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97918"/>
            <a:ext cx="4032448"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797918"/>
            <a:ext cx="4048447"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206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648" y="188640"/>
            <a:ext cx="7924800" cy="580926"/>
          </a:xfrm>
        </p:spPr>
        <p:txBody>
          <a:bodyPr/>
          <a:lstStyle/>
          <a:p>
            <a:pPr algn="ctr"/>
            <a:r>
              <a:rPr lang="es-ES" sz="2400" b="1" dirty="0" smtClean="0">
                <a:solidFill>
                  <a:schemeClr val="tx2"/>
                </a:solidFill>
              </a:rPr>
              <a:t>Efectividad – recaudación impuesto a la renta</a:t>
            </a:r>
            <a:endParaRPr lang="es-ES" sz="2400"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3"/>
            <a:ext cx="7704856" cy="2592288"/>
          </a:xfrm>
          <a:prstGeom prst="rect">
            <a:avLst/>
          </a:prstGeom>
          <a:noFill/>
          <a:ln>
            <a:noFill/>
          </a:ln>
        </p:spPr>
      </p:pic>
      <p:sp>
        <p:nvSpPr>
          <p:cNvPr id="5" name="4 CuadroTexto"/>
          <p:cNvSpPr txBox="1"/>
          <p:nvPr/>
        </p:nvSpPr>
        <p:spPr>
          <a:xfrm>
            <a:off x="1619672" y="5550331"/>
            <a:ext cx="6264696" cy="830997"/>
          </a:xfrm>
          <a:prstGeom prst="rect">
            <a:avLst/>
          </a:prstGeom>
          <a:solidFill>
            <a:schemeClr val="tx2"/>
          </a:solidFill>
        </p:spPr>
        <p:txBody>
          <a:bodyPr wrap="square" rtlCol="0">
            <a:spAutoFit/>
          </a:bodyPr>
          <a:lstStyle/>
          <a:p>
            <a:pPr algn="ctr"/>
            <a:r>
              <a:rPr lang="es-EC" sz="2400" dirty="0">
                <a:solidFill>
                  <a:schemeClr val="bg1"/>
                </a:solidFill>
              </a:rPr>
              <a:t>L</a:t>
            </a:r>
            <a:r>
              <a:rPr lang="es-EC" sz="2400" dirty="0" smtClean="0">
                <a:solidFill>
                  <a:schemeClr val="bg1"/>
                </a:solidFill>
              </a:rPr>
              <a:t>a </a:t>
            </a:r>
            <a:r>
              <a:rPr lang="es-EC" sz="2400" dirty="0">
                <a:solidFill>
                  <a:schemeClr val="bg1"/>
                </a:solidFill>
              </a:rPr>
              <a:t>recaudación efectiva que en todos los años es superior a la Recaudación Potencial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495" y="3573016"/>
            <a:ext cx="306705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591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78067"/>
            <a:ext cx="4320480" cy="61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66963"/>
            <a:ext cx="6408712" cy="293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804631" y="404664"/>
            <a:ext cx="5496697" cy="707886"/>
          </a:xfrm>
          <a:prstGeom prst="rect">
            <a:avLst/>
          </a:prstGeom>
          <a:noFill/>
        </p:spPr>
        <p:txBody>
          <a:bodyPr wrap="none" lIns="91440" tIns="45720" rIns="91440" bIns="45720">
            <a:spAutoFit/>
          </a:bodyPr>
          <a:lstStyle/>
          <a:p>
            <a:pPr algn="ctr"/>
            <a:r>
              <a:rPr lang="es-ES" sz="40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Recaudación efectiva</a:t>
            </a:r>
            <a:endParaRPr lang="es-ES" sz="40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76452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4624"/>
            <a:ext cx="7924800" cy="562074"/>
          </a:xfrm>
        </p:spPr>
        <p:txBody>
          <a:bodyPr/>
          <a:lstStyle/>
          <a:p>
            <a:pPr algn="ctr"/>
            <a:r>
              <a:rPr lang="es-EC" b="1" dirty="0" smtClean="0">
                <a:solidFill>
                  <a:schemeClr val="tx2"/>
                </a:solidFill>
              </a:rPr>
              <a:t>Merma de la recaudación</a:t>
            </a:r>
            <a:endParaRPr lang="es-EC" b="1" dirty="0">
              <a:solidFill>
                <a:schemeClr val="tx2"/>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692696"/>
            <a:ext cx="54006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275" y="3068960"/>
            <a:ext cx="4475981" cy="320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340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pPr algn="ctr"/>
            <a:r>
              <a:rPr lang="es-EC" b="1" dirty="0" smtClean="0">
                <a:solidFill>
                  <a:schemeClr val="tx2"/>
                </a:solidFill>
              </a:rPr>
              <a:t>Merma meta de recaudación total</a:t>
            </a:r>
            <a:endParaRPr lang="es-EC" b="1" dirty="0">
              <a:solidFill>
                <a:schemeClr val="tx2"/>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53816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270" y="3212977"/>
            <a:ext cx="4219575" cy="293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200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7424"/>
            <a:ext cx="7924800" cy="1143000"/>
          </a:xfrm>
        </p:spPr>
        <p:txBody>
          <a:bodyPr/>
          <a:lstStyle/>
          <a:p>
            <a:pPr algn="ctr"/>
            <a:r>
              <a:rPr lang="es-EC" b="1" dirty="0" smtClean="0">
                <a:solidFill>
                  <a:schemeClr val="tx2"/>
                </a:solidFill>
              </a:rPr>
              <a:t>CONCLUSIONES</a:t>
            </a:r>
            <a:endParaRPr lang="es-EC" b="1" dirty="0">
              <a:solidFill>
                <a:schemeClr val="tx2"/>
              </a:solidFill>
            </a:endParaRPr>
          </a:p>
        </p:txBody>
      </p:sp>
      <p:sp>
        <p:nvSpPr>
          <p:cNvPr id="3" name="2 Marcador de contenido"/>
          <p:cNvSpPr>
            <a:spLocks noGrp="1"/>
          </p:cNvSpPr>
          <p:nvPr>
            <p:ph sz="quarter" idx="13"/>
          </p:nvPr>
        </p:nvSpPr>
        <p:spPr>
          <a:xfrm>
            <a:off x="609600" y="908720"/>
            <a:ext cx="7924800" cy="5472608"/>
          </a:xfrm>
          <a:ln>
            <a:solidFill>
              <a:schemeClr val="tx2"/>
            </a:solidFill>
          </a:ln>
        </p:spPr>
        <p:txBody>
          <a:bodyPr>
            <a:normAutofit lnSpcReduction="10000"/>
          </a:bodyPr>
          <a:lstStyle/>
          <a:p>
            <a:pPr lvl="0"/>
            <a:r>
              <a:rPr lang="es-EC" sz="2000" dirty="0"/>
              <a:t>La medición de resultados y recursos cuyo indicador de eficacia del 95% de consecución de objetivos, la optimización del costo hombre utilizado por el proceso de Devolución por Internet y el tiempo de respuesta promedio de 20 días hábiles concluyen que la devolución del Impuesto a la Renta con la implementación del medio informático efectiviza el proceso de devolución, con una atención de calidad en tiempo menor al establecido en la normativa tributaria, comprobándose la Hipótesis: “La efectividad en la Devolución del Impuesto a la Renta se eleva con la implementación de una herramienta tecnológica</a:t>
            </a:r>
            <a:r>
              <a:rPr lang="es-EC" sz="2000" dirty="0" smtClean="0"/>
              <a:t>”</a:t>
            </a:r>
          </a:p>
          <a:p>
            <a:pPr lvl="0"/>
            <a:endParaRPr lang="es-EC" sz="2000" dirty="0"/>
          </a:p>
          <a:p>
            <a:pPr lvl="0"/>
            <a:r>
              <a:rPr lang="es-EC" sz="2000" dirty="0"/>
              <a:t>La segunda hipótesis: “El incremento de la demanda de devolución de Impuesto a la Renta se genera por las solicitudes de las Personas Naturales en relación de Dependencia”, la investigación actual corrobora esta hipótesis porque la emisión de reformas Tributarias como la Ley de Equidad Tributaria (2008) que contempla la deducción de gastos personales, se visualiza en el aumento de solicitudes de devolución de Impuesto a la Renta, dado en primer lugar por la normativa de carácter incluyente y por el incremento de mecanismos de control para este grupo.</a:t>
            </a:r>
          </a:p>
          <a:p>
            <a:pPr marL="0" indent="0">
              <a:buNone/>
            </a:pPr>
            <a:endParaRPr lang="es-EC" dirty="0"/>
          </a:p>
        </p:txBody>
      </p:sp>
    </p:spTree>
    <p:extLst>
      <p:ext uri="{BB962C8B-B14F-4D97-AF65-F5344CB8AC3E}">
        <p14:creationId xmlns:p14="http://schemas.microsoft.com/office/powerpoint/2010/main" val="2420751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1143000"/>
            <a:ext cx="7924800" cy="4158208"/>
          </a:xfrm>
          <a:ln>
            <a:solidFill>
              <a:schemeClr val="tx2"/>
            </a:solidFill>
          </a:ln>
        </p:spPr>
        <p:txBody>
          <a:bodyPr/>
          <a:lstStyle/>
          <a:p>
            <a:pPr lvl="0"/>
            <a:r>
              <a:rPr lang="es-EC" sz="2000" dirty="0"/>
              <a:t>El porcentaje de merma que representa la Devolución de Impuesto a la Renta de Personas Naturales respecto del potencial de recaudación en promedio es del 8,65%, en términos monetarios disminuye el potencial de recaudación que significa dentro de las asignaciones Presupuestarias un menor ingreso</a:t>
            </a:r>
            <a:r>
              <a:rPr lang="es-EC" sz="2000" dirty="0" smtClean="0"/>
              <a:t>.</a:t>
            </a:r>
          </a:p>
          <a:p>
            <a:pPr marL="0" lvl="0" indent="0">
              <a:buNone/>
            </a:pPr>
            <a:endParaRPr lang="es-EC" sz="2000" dirty="0"/>
          </a:p>
          <a:p>
            <a:pPr lvl="0"/>
            <a:r>
              <a:rPr lang="es-EC" sz="2000" dirty="0"/>
              <a:t>La Devolución de Impuesto a la Renta es manejada en la Administración Tributaria bajo la figura de Petición de Parte es decir el Servicio de Rentas Internas procede con las acciones de Pago Indebido y Pago en exceso únicamente cuando los sujetos pasivos del Impuesto lo solicitan a través de un escrito, acción cuyo objetivo es disminuir la merma de la Recaudación Potencial para el estado.</a:t>
            </a:r>
          </a:p>
          <a:p>
            <a:endParaRPr lang="es-EC" dirty="0"/>
          </a:p>
        </p:txBody>
      </p:sp>
    </p:spTree>
    <p:extLst>
      <p:ext uri="{BB962C8B-B14F-4D97-AF65-F5344CB8AC3E}">
        <p14:creationId xmlns:p14="http://schemas.microsoft.com/office/powerpoint/2010/main" val="11111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34374" y="548680"/>
            <a:ext cx="3275257" cy="646331"/>
          </a:xfrm>
          <a:prstGeom prst="rect">
            <a:avLst/>
          </a:prstGeom>
          <a:noFill/>
        </p:spPr>
        <p:txBody>
          <a:bodyPr wrap="none" lIns="91440" tIns="45720" rIns="91440" bIns="45720">
            <a:spAutoFit/>
          </a:bodyPr>
          <a:lstStyle/>
          <a:p>
            <a:pPr algn="ctr"/>
            <a:r>
              <a:rPr lang="es-ES" sz="36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antecedentes</a:t>
            </a:r>
            <a:endParaRPr lang="es-ES" sz="66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graphicFrame>
        <p:nvGraphicFramePr>
          <p:cNvPr id="7" name="6 Marcador de contenido"/>
          <p:cNvGraphicFramePr>
            <a:graphicFrameLocks noGrp="1"/>
          </p:cNvGraphicFramePr>
          <p:nvPr>
            <p:ph sz="quarter" idx="13"/>
            <p:extLst>
              <p:ext uri="{D42A27DB-BD31-4B8C-83A1-F6EECF244321}">
                <p14:modId xmlns:p14="http://schemas.microsoft.com/office/powerpoint/2010/main" val="3201097013"/>
              </p:ext>
            </p:extLst>
          </p:nvPr>
        </p:nvGraphicFramePr>
        <p:xfrm>
          <a:off x="609600" y="1196752"/>
          <a:ext cx="7924800" cy="4302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164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7924800" cy="1143000"/>
          </a:xfrm>
        </p:spPr>
        <p:txBody>
          <a:bodyPr/>
          <a:lstStyle/>
          <a:p>
            <a:pPr algn="ctr"/>
            <a:r>
              <a:rPr lang="es-EC" b="1" dirty="0" smtClean="0">
                <a:solidFill>
                  <a:schemeClr val="tx2"/>
                </a:solidFill>
              </a:rPr>
              <a:t>RECOMENDACIONES</a:t>
            </a:r>
            <a:endParaRPr lang="es-EC" b="1" dirty="0">
              <a:solidFill>
                <a:schemeClr val="tx2"/>
              </a:solidFill>
            </a:endParaRPr>
          </a:p>
        </p:txBody>
      </p:sp>
      <p:sp>
        <p:nvSpPr>
          <p:cNvPr id="3" name="2 Marcador de contenido"/>
          <p:cNvSpPr>
            <a:spLocks noGrp="1"/>
          </p:cNvSpPr>
          <p:nvPr>
            <p:ph sz="quarter" idx="13"/>
          </p:nvPr>
        </p:nvSpPr>
        <p:spPr>
          <a:ln>
            <a:solidFill>
              <a:schemeClr val="tx2"/>
            </a:solidFill>
          </a:ln>
        </p:spPr>
        <p:txBody>
          <a:bodyPr/>
          <a:lstStyle/>
          <a:p>
            <a:pPr lvl="0"/>
            <a:r>
              <a:rPr lang="es-EC" sz="2000" dirty="0"/>
              <a:t>Las herramientas tecnológicas que simplifican y dinamizan la relación Estado-contribuyente precisan ser diseñadas y estructuradas de mejor manera con la realización de varios proyectos piloto, para mitigar el riesgo inherente de aplicación de medios informáticos en los procesos llevados a cabo por la Institución para disminuir posibles errores de funcionamiento posteriores.</a:t>
            </a:r>
          </a:p>
          <a:p>
            <a:pPr lvl="0"/>
            <a:r>
              <a:rPr lang="es-EC" sz="2000" dirty="0"/>
              <a:t>Como consecuencia de las Reformas Tributarias establecidas en los últimos años hay un incremento del 100% en las acciones de Devolución de Impuesto a la Renta, mejorar el diseño del Sistema de Devolución por Internet con tolerancia de un porcentaje de error mayor reduciría la necesidad de empleo de más recurso humano para la atención de los reclamos administrativos.</a:t>
            </a:r>
          </a:p>
          <a:p>
            <a:endParaRPr lang="es-EC" dirty="0"/>
          </a:p>
        </p:txBody>
      </p:sp>
    </p:spTree>
    <p:extLst>
      <p:ext uri="{BB962C8B-B14F-4D97-AF65-F5344CB8AC3E}">
        <p14:creationId xmlns:p14="http://schemas.microsoft.com/office/powerpoint/2010/main" val="1406522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908720"/>
            <a:ext cx="7924800" cy="4464496"/>
          </a:xfrm>
          <a:ln>
            <a:solidFill>
              <a:schemeClr val="tx2"/>
            </a:solidFill>
          </a:ln>
        </p:spPr>
        <p:txBody>
          <a:bodyPr/>
          <a:lstStyle/>
          <a:p>
            <a:pPr lvl="0"/>
            <a:r>
              <a:rPr lang="es-EC" sz="2000" dirty="0"/>
              <a:t>Una correcta promulgación de Cultura Tributaria con una interrelación activa entre Estado y Sujeto Pasivo, incrementaría el pago y declaración de impuestos con la divulgación y conocimiento de los derechos y obligaciones tributarias; mediante la aplicación de devolución de oficio que incremente el universo de recaudación, esto no necesariamente significa una merma mayor del potencial de recaudación, por el contrario, el Estado con una posición menos atacante repercutirá en el comportamiento del contribuyente incrementando el cumplimiento de sus obligaciones tributarias</a:t>
            </a:r>
            <a:r>
              <a:rPr lang="es-EC" sz="2000" dirty="0" smtClean="0"/>
              <a:t>.</a:t>
            </a:r>
          </a:p>
          <a:p>
            <a:pPr lvl="0"/>
            <a:endParaRPr lang="es-EC" sz="2000" dirty="0"/>
          </a:p>
          <a:p>
            <a:pPr lvl="0"/>
            <a:r>
              <a:rPr lang="es-EC" sz="2000" dirty="0"/>
              <a:t>Los tiempos de resolución de trámites a través de ventanilla se ajustan al determinado en la normativa no obstante, hacer eficiente este proceso depende de una reforma en la normativa que no solo disminuya el tiempo de resolución sino que simplifique procesos.</a:t>
            </a:r>
          </a:p>
          <a:p>
            <a:endParaRPr lang="es-EC" dirty="0"/>
          </a:p>
        </p:txBody>
      </p:sp>
    </p:spTree>
    <p:extLst>
      <p:ext uri="{BB962C8B-B14F-4D97-AF65-F5344CB8AC3E}">
        <p14:creationId xmlns:p14="http://schemas.microsoft.com/office/powerpoint/2010/main" val="2217869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29541" y="2276872"/>
            <a:ext cx="7684924" cy="1569660"/>
          </a:xfrm>
          <a:prstGeom prst="rect">
            <a:avLst/>
          </a:prstGeom>
          <a:noFill/>
        </p:spPr>
        <p:txBody>
          <a:bodyPr wrap="none" lIns="91440" tIns="45720" rIns="91440" bIns="45720">
            <a:spAutoFit/>
          </a:bodyPr>
          <a:lstStyle/>
          <a:p>
            <a:pPr algn="ctr"/>
            <a:r>
              <a:rPr lang="es-ES"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¿PREGUNTAS?</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67567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78882" y="2492896"/>
            <a:ext cx="4841390" cy="1569660"/>
          </a:xfrm>
          <a:prstGeom prst="rect">
            <a:avLst/>
          </a:prstGeom>
          <a:noFill/>
        </p:spPr>
        <p:txBody>
          <a:bodyPr wrap="non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4 Imagen"/>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1265" y="476672"/>
            <a:ext cx="5616624"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57" y="4653136"/>
            <a:ext cx="21602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2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22760" y="404664"/>
            <a:ext cx="5498493" cy="646331"/>
          </a:xfrm>
          <a:prstGeom prst="rect">
            <a:avLst/>
          </a:prstGeom>
          <a:noFill/>
        </p:spPr>
        <p:txBody>
          <a:bodyPr wrap="none" lIns="91440" tIns="45720" rIns="91440" bIns="45720">
            <a:spAutoFit/>
          </a:bodyPr>
          <a:lstStyle/>
          <a:p>
            <a:pPr algn="ctr"/>
            <a:r>
              <a:rPr lang="es-ES" sz="36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Definición del problema</a:t>
            </a:r>
            <a:endParaRPr lang="es-ES" sz="66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graphicFrame>
        <p:nvGraphicFramePr>
          <p:cNvPr id="6" name="4 Marcador de contenido"/>
          <p:cNvGraphicFramePr>
            <a:graphicFrameLocks/>
          </p:cNvGraphicFramePr>
          <p:nvPr>
            <p:extLst>
              <p:ext uri="{D42A27DB-BD31-4B8C-83A1-F6EECF244321}">
                <p14:modId xmlns:p14="http://schemas.microsoft.com/office/powerpoint/2010/main" val="2733114470"/>
              </p:ext>
            </p:extLst>
          </p:nvPr>
        </p:nvGraphicFramePr>
        <p:xfrm>
          <a:off x="179512" y="1196752"/>
          <a:ext cx="871296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878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rgbClr val="FFC000"/>
                </a:solidFill>
              </a:rPr>
              <a:t>OBJETIVO GENERAL</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238769630"/>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51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3778"/>
            <a:ext cx="7924800" cy="652934"/>
          </a:xfrm>
        </p:spPr>
        <p:txBody>
          <a:bodyPr/>
          <a:lstStyle/>
          <a:p>
            <a:pPr algn="ctr"/>
            <a:r>
              <a:rPr lang="es-EC" b="1" dirty="0" smtClean="0">
                <a:solidFill>
                  <a:srgbClr val="FFC000"/>
                </a:solidFill>
              </a:rPr>
              <a:t>OBJETIVOS ESPECÍFICOS</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609634467"/>
              </p:ext>
            </p:extLst>
          </p:nvPr>
        </p:nvGraphicFramePr>
        <p:xfrm>
          <a:off x="467544" y="836712"/>
          <a:ext cx="835684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48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27794"/>
            <a:ext cx="7924800" cy="652934"/>
          </a:xfrm>
        </p:spPr>
        <p:txBody>
          <a:bodyPr/>
          <a:lstStyle/>
          <a:p>
            <a:pPr algn="ctr"/>
            <a:r>
              <a:rPr lang="es-EC" b="1" dirty="0" smtClean="0">
                <a:solidFill>
                  <a:srgbClr val="FFC000"/>
                </a:solidFill>
              </a:rPr>
              <a:t>hipótesis</a:t>
            </a:r>
            <a:endParaRPr lang="es-ES" b="1" dirty="0">
              <a:solidFill>
                <a:srgbClr val="FFC000"/>
              </a:solidFill>
            </a:endParaRPr>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732121170"/>
              </p:ext>
            </p:extLst>
          </p:nvPr>
        </p:nvGraphicFramePr>
        <p:xfrm>
          <a:off x="609600" y="1124744"/>
          <a:ext cx="79248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94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1781</TotalTime>
  <Words>1721</Words>
  <Application>Microsoft Office PowerPoint</Application>
  <PresentationFormat>Presentación en pantalla (4:3)</PresentationFormat>
  <Paragraphs>240</Paragraphs>
  <Slides>53</Slides>
  <Notes>1</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Horizonte</vt:lpstr>
      <vt:lpstr>Presentación de PowerPoint</vt:lpstr>
      <vt:lpstr>Presentación de PowerPoint</vt:lpstr>
      <vt:lpstr>Servicio de rentas internas</vt:lpstr>
      <vt:lpstr>Presentación de PowerPoint</vt:lpstr>
      <vt:lpstr>Presentación de PowerPoint</vt:lpstr>
      <vt:lpstr>Presentación de PowerPoint</vt:lpstr>
      <vt:lpstr>OBJETIVO GENERAL</vt:lpstr>
      <vt:lpstr>OBJETIVOS ESPECÍFICOS</vt:lpstr>
      <vt:lpstr>hipótesis</vt:lpstr>
      <vt:lpstr>Presentación de PowerPoint</vt:lpstr>
      <vt:lpstr>Situación actual</vt:lpstr>
      <vt:lpstr>Presentación de PowerPoint</vt:lpstr>
      <vt:lpstr>Presentación de PowerPoint</vt:lpstr>
      <vt:lpstr>Presentación de PowerPoint</vt:lpstr>
      <vt:lpstr>PRESIÓN TRIBUTARIA</vt:lpstr>
      <vt:lpstr>TAX MIX</vt:lpstr>
      <vt:lpstr>Presentación de PowerPoint</vt:lpstr>
      <vt:lpstr>Presupuesto general del estado</vt:lpstr>
      <vt:lpstr>RECAUDACIÓN TRIBUTARIA</vt:lpstr>
      <vt:lpstr>RECAUDACIÓN TRIBUTARIA - PRINCIPALES IMPUESTOS</vt:lpstr>
      <vt:lpstr>Impuesto a la renta</vt:lpstr>
      <vt:lpstr>PERSONAS NATURALES EN RELACIÓN DE DEPENDECIA</vt:lpstr>
      <vt:lpstr>Personas naturales en relación de dependencia</vt:lpstr>
      <vt:lpstr>Presentación de PowerPoint</vt:lpstr>
      <vt:lpstr>Presentación de PowerPoint</vt:lpstr>
      <vt:lpstr>ACCIONES DE DEVOLUCIÓN DE PAGO INDEBIDO Y PAGO EN EXCESO</vt:lpstr>
      <vt:lpstr>PROCESO DE DEVOLUCIÓN DE IMPUESTO A LA RENTA – VENTANILLA e internet</vt:lpstr>
      <vt:lpstr>EFICACIA</vt:lpstr>
      <vt:lpstr>Trámites de solicitud de devolución de impuesto a la renta</vt:lpstr>
      <vt:lpstr>Total de trámites ingresados por regionales</vt:lpstr>
      <vt:lpstr>Eficacia de trámites ingresados por ventanilla e internet</vt:lpstr>
      <vt:lpstr>Presentación de PowerPoint</vt:lpstr>
      <vt:lpstr>INDICADORES DE EFICACIA</vt:lpstr>
      <vt:lpstr>1° indicador</vt:lpstr>
      <vt:lpstr>Acceso a internet por provincias</vt:lpstr>
      <vt:lpstr>2° Indicador</vt:lpstr>
      <vt:lpstr>Presentación de PowerPoint</vt:lpstr>
      <vt:lpstr>RECURSO HUMANO EMPLEADO EN LOS PROCESOS</vt:lpstr>
      <vt:lpstr>INDICADOR DE EFICiencia – RECURSO HUMANO EMPLEADO</vt:lpstr>
      <vt:lpstr>TIEMPO PROMEDIO CONTESTACIÓN</vt:lpstr>
      <vt:lpstr>INDICADOR DE EFICACIA – tiempo promedio de contestación</vt:lpstr>
      <vt:lpstr>EFECTIVIDAD</vt:lpstr>
      <vt:lpstr>Recaudación impuesto a la renta</vt:lpstr>
      <vt:lpstr>Efectividad – recaudación impuesto a la renta</vt:lpstr>
      <vt:lpstr>Presentación de PowerPoint</vt:lpstr>
      <vt:lpstr>Merma de la recaudación</vt:lpstr>
      <vt:lpstr>Merma meta de recaudación total</vt:lpstr>
      <vt:lpstr>CONCLUSIONES</vt:lpstr>
      <vt:lpstr>Presentación de PowerPoint</vt:lpstr>
      <vt:lpstr>RECOMENDACIONES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dell</cp:lastModifiedBy>
  <cp:revision>70</cp:revision>
  <dcterms:created xsi:type="dcterms:W3CDTF">2014-02-05T02:10:58Z</dcterms:created>
  <dcterms:modified xsi:type="dcterms:W3CDTF">2014-02-10T14:52:54Z</dcterms:modified>
</cp:coreProperties>
</file>