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8"/>
  </p:notesMasterIdLst>
  <p:sldIdLst>
    <p:sldId id="256" r:id="rId3"/>
    <p:sldId id="272" r:id="rId4"/>
    <p:sldId id="316" r:id="rId5"/>
    <p:sldId id="257" r:id="rId6"/>
    <p:sldId id="273" r:id="rId7"/>
    <p:sldId id="281" r:id="rId8"/>
    <p:sldId id="282" r:id="rId9"/>
    <p:sldId id="274" r:id="rId10"/>
    <p:sldId id="291" r:id="rId11"/>
    <p:sldId id="280" r:id="rId12"/>
    <p:sldId id="311" r:id="rId13"/>
    <p:sldId id="283" r:id="rId14"/>
    <p:sldId id="313" r:id="rId15"/>
    <p:sldId id="312" r:id="rId16"/>
    <p:sldId id="314" r:id="rId17"/>
    <p:sldId id="315" r:id="rId18"/>
    <p:sldId id="319" r:id="rId19"/>
    <p:sldId id="300" r:id="rId20"/>
    <p:sldId id="308" r:id="rId21"/>
    <p:sldId id="303" r:id="rId22"/>
    <p:sldId id="301" r:id="rId23"/>
    <p:sldId id="318" r:id="rId24"/>
    <p:sldId id="305" r:id="rId25"/>
    <p:sldId id="294" r:id="rId26"/>
    <p:sldId id="293" r:id="rId27"/>
    <p:sldId id="295" r:id="rId28"/>
    <p:sldId id="292" r:id="rId29"/>
    <p:sldId id="310" r:id="rId30"/>
    <p:sldId id="306" r:id="rId31"/>
    <p:sldId id="309" r:id="rId32"/>
    <p:sldId id="304" r:id="rId33"/>
    <p:sldId id="276" r:id="rId34"/>
    <p:sldId id="277" r:id="rId35"/>
    <p:sldId id="317" r:id="rId36"/>
    <p:sldId id="27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79" autoAdjust="0"/>
    <p:restoredTop sz="94660"/>
  </p:normalViewPr>
  <p:slideViewPr>
    <p:cSldViewPr>
      <p:cViewPr>
        <p:scale>
          <a:sx n="75" d="100"/>
          <a:sy n="75" d="100"/>
        </p:scale>
        <p:origin x="-1522"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6.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7ABE4-8E66-4BA4-A354-8CD9116B2AA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D1704F2-4CCE-4481-A89D-316D5E4386B5}">
      <dgm:prSet custT="1"/>
      <dgm:spPr/>
      <dgm:t>
        <a:bodyPr/>
        <a:lstStyle/>
        <a:p>
          <a:pPr algn="just"/>
          <a:r>
            <a:rPr lang="es-ES" sz="2000" b="1" dirty="0" smtClean="0"/>
            <a:t>Objetivo General</a:t>
          </a:r>
          <a:endParaRPr lang="es-EC" sz="2000" dirty="0"/>
        </a:p>
      </dgm:t>
    </dgm:pt>
    <dgm:pt modelId="{4CAF63B5-0D58-4776-8414-D19E15CA550E}" type="parTrans" cxnId="{40CBC0E6-048B-46CB-A6F5-ECE722585847}">
      <dgm:prSet/>
      <dgm:spPr/>
      <dgm:t>
        <a:bodyPr/>
        <a:lstStyle/>
        <a:p>
          <a:pPr algn="just"/>
          <a:endParaRPr lang="es-EC" sz="2000"/>
        </a:p>
      </dgm:t>
    </dgm:pt>
    <dgm:pt modelId="{7E839FDA-D6B5-41E8-8A84-468EAAAED051}" type="sibTrans" cxnId="{40CBC0E6-048B-46CB-A6F5-ECE722585847}">
      <dgm:prSet/>
      <dgm:spPr/>
      <dgm:t>
        <a:bodyPr/>
        <a:lstStyle/>
        <a:p>
          <a:pPr algn="just"/>
          <a:endParaRPr lang="es-EC" sz="2000"/>
        </a:p>
      </dgm:t>
    </dgm:pt>
    <dgm:pt modelId="{CE4F8FC7-563D-4915-B3ED-B9837208B266}">
      <dgm:prSet custT="1"/>
      <dgm:spPr/>
      <dgm:t>
        <a:bodyPr/>
        <a:lstStyle/>
        <a:p>
          <a:pPr algn="just"/>
          <a:r>
            <a:rPr lang="es-ES" sz="2000" dirty="0" smtClean="0"/>
            <a:t>“Evaluar el desempeño del nuevo algoritmo del protocolo TCP para un enlace inalámbrico de larga distancia inter-islas en la Región Insular”</a:t>
          </a:r>
          <a:endParaRPr lang="es-EC" sz="2000" dirty="0"/>
        </a:p>
      </dgm:t>
    </dgm:pt>
    <dgm:pt modelId="{6005EF20-E36D-4A11-A653-B21A5CE9983C}" type="parTrans" cxnId="{9E895A8D-0A0C-40EB-98EE-442F8331D95D}">
      <dgm:prSet/>
      <dgm:spPr/>
      <dgm:t>
        <a:bodyPr/>
        <a:lstStyle/>
        <a:p>
          <a:pPr algn="just"/>
          <a:endParaRPr lang="es-EC" sz="2000"/>
        </a:p>
      </dgm:t>
    </dgm:pt>
    <dgm:pt modelId="{7FF4461B-8F9A-4561-90C5-2C7CCA8E261A}" type="sibTrans" cxnId="{9E895A8D-0A0C-40EB-98EE-442F8331D95D}">
      <dgm:prSet/>
      <dgm:spPr/>
      <dgm:t>
        <a:bodyPr/>
        <a:lstStyle/>
        <a:p>
          <a:pPr algn="just"/>
          <a:endParaRPr lang="es-EC" sz="2000"/>
        </a:p>
      </dgm:t>
    </dgm:pt>
    <dgm:pt modelId="{5A129DCE-6E01-48E9-B3A4-56BB8144A62C}">
      <dgm:prSet phldrT="[Text]" custT="1"/>
      <dgm:spPr/>
      <dgm:t>
        <a:bodyPr/>
        <a:lstStyle/>
        <a:p>
          <a:pPr algn="just"/>
          <a:r>
            <a:rPr lang="es-ES" sz="2000" b="1" dirty="0" smtClean="0"/>
            <a:t>Objetivos Específicos</a:t>
          </a:r>
          <a:endParaRPr lang="es-EC" sz="2000" dirty="0"/>
        </a:p>
      </dgm:t>
    </dgm:pt>
    <dgm:pt modelId="{53A08DBD-760C-4832-9349-BA6BEB89D316}" type="parTrans" cxnId="{E814D28C-2AE2-434B-B32A-B5CE6F2F85D7}">
      <dgm:prSet/>
      <dgm:spPr/>
      <dgm:t>
        <a:bodyPr/>
        <a:lstStyle/>
        <a:p>
          <a:pPr algn="just"/>
          <a:endParaRPr lang="es-EC" sz="2000"/>
        </a:p>
      </dgm:t>
    </dgm:pt>
    <dgm:pt modelId="{F89C4235-18CC-41D9-8BA0-E3EC0394A176}" type="sibTrans" cxnId="{E814D28C-2AE2-434B-B32A-B5CE6F2F85D7}">
      <dgm:prSet/>
      <dgm:spPr/>
      <dgm:t>
        <a:bodyPr/>
        <a:lstStyle/>
        <a:p>
          <a:pPr algn="just"/>
          <a:endParaRPr lang="es-EC" sz="2000"/>
        </a:p>
      </dgm:t>
    </dgm:pt>
    <dgm:pt modelId="{DB5A9592-6807-40AF-B82D-5186C6CDC5C1}">
      <dgm:prSet custT="1"/>
      <dgm:spPr/>
      <dgm:t>
        <a:bodyPr/>
        <a:lstStyle/>
        <a:p>
          <a:pPr algn="just"/>
          <a:r>
            <a:rPr lang="es-EC" sz="2000" dirty="0" smtClean="0"/>
            <a:t>Estudio del arte del protocolo TCP en sistemas inalámbricos. </a:t>
          </a:r>
          <a:endParaRPr lang="es-EC" sz="2000" dirty="0"/>
        </a:p>
      </dgm:t>
    </dgm:pt>
    <dgm:pt modelId="{06C7248D-B8DD-4B88-9278-D77E6B50AC35}" type="parTrans" cxnId="{E5E9131E-DFE4-42A3-97F6-54BE0169146A}">
      <dgm:prSet/>
      <dgm:spPr/>
      <dgm:t>
        <a:bodyPr/>
        <a:lstStyle/>
        <a:p>
          <a:pPr algn="just"/>
          <a:endParaRPr lang="es-EC" sz="2000"/>
        </a:p>
      </dgm:t>
    </dgm:pt>
    <dgm:pt modelId="{260E9A6D-7055-4157-A0F4-E4A48B8625A0}" type="sibTrans" cxnId="{E5E9131E-DFE4-42A3-97F6-54BE0169146A}">
      <dgm:prSet/>
      <dgm:spPr/>
      <dgm:t>
        <a:bodyPr/>
        <a:lstStyle/>
        <a:p>
          <a:pPr algn="just"/>
          <a:endParaRPr lang="es-EC" sz="2000"/>
        </a:p>
      </dgm:t>
    </dgm:pt>
    <dgm:pt modelId="{4B2480E5-CC95-4D67-89E4-0C3FF5540400}">
      <dgm:prSet custT="1"/>
      <dgm:spPr/>
      <dgm:t>
        <a:bodyPr/>
        <a:lstStyle/>
        <a:p>
          <a:pPr algn="just"/>
          <a:r>
            <a:rPr lang="es-EC" sz="2000" dirty="0" smtClean="0"/>
            <a:t>Determinar las características técnicas del equipamiento.</a:t>
          </a:r>
          <a:endParaRPr lang="es-EC" sz="2000" dirty="0"/>
        </a:p>
      </dgm:t>
    </dgm:pt>
    <dgm:pt modelId="{6B1BE78D-4F55-40D8-978C-16E5BE4957FD}" type="parTrans" cxnId="{E711FC8B-10DB-413E-B2A7-7B5D628EF785}">
      <dgm:prSet/>
      <dgm:spPr/>
      <dgm:t>
        <a:bodyPr/>
        <a:lstStyle/>
        <a:p>
          <a:pPr algn="just"/>
          <a:endParaRPr lang="es-EC" sz="2000"/>
        </a:p>
      </dgm:t>
    </dgm:pt>
    <dgm:pt modelId="{B6287140-B733-41E2-AB81-9FF0057A4979}" type="sibTrans" cxnId="{E711FC8B-10DB-413E-B2A7-7B5D628EF785}">
      <dgm:prSet/>
      <dgm:spPr/>
      <dgm:t>
        <a:bodyPr/>
        <a:lstStyle/>
        <a:p>
          <a:pPr algn="just"/>
          <a:endParaRPr lang="es-EC" sz="2000"/>
        </a:p>
      </dgm:t>
    </dgm:pt>
    <dgm:pt modelId="{D82AA396-8023-44C7-9559-BE0E714AFEC1}">
      <dgm:prSet custT="1"/>
      <dgm:spPr/>
      <dgm:t>
        <a:bodyPr/>
        <a:lstStyle/>
        <a:p>
          <a:pPr algn="just"/>
          <a:r>
            <a:rPr lang="es-EC" sz="2000" dirty="0" smtClean="0"/>
            <a:t>Planificar la red.</a:t>
          </a:r>
          <a:endParaRPr lang="es-EC" sz="2000" dirty="0"/>
        </a:p>
      </dgm:t>
    </dgm:pt>
    <dgm:pt modelId="{A66E5ABB-1BE0-4E4F-BA67-0195B41FFB4E}" type="parTrans" cxnId="{94812A28-CD1D-4FD1-A32E-009205F80A04}">
      <dgm:prSet/>
      <dgm:spPr/>
      <dgm:t>
        <a:bodyPr/>
        <a:lstStyle/>
        <a:p>
          <a:pPr algn="just"/>
          <a:endParaRPr lang="es-EC" sz="2000"/>
        </a:p>
      </dgm:t>
    </dgm:pt>
    <dgm:pt modelId="{A14B5B58-A9EE-4B8B-A23C-12C47B70055B}" type="sibTrans" cxnId="{94812A28-CD1D-4FD1-A32E-009205F80A04}">
      <dgm:prSet/>
      <dgm:spPr/>
      <dgm:t>
        <a:bodyPr/>
        <a:lstStyle/>
        <a:p>
          <a:pPr algn="just"/>
          <a:endParaRPr lang="es-EC" sz="2000"/>
        </a:p>
      </dgm:t>
    </dgm:pt>
    <dgm:pt modelId="{82946354-A05A-48EF-856C-18DBDBFC316F}">
      <dgm:prSet custT="1"/>
      <dgm:spPr/>
      <dgm:t>
        <a:bodyPr/>
        <a:lstStyle/>
        <a:p>
          <a:pPr algn="just"/>
          <a:r>
            <a:rPr lang="es-EC" sz="2000" dirty="0" smtClean="0"/>
            <a:t>Implementar la red inalámbrica de larga distancia.</a:t>
          </a:r>
          <a:endParaRPr lang="es-EC" sz="2000" dirty="0"/>
        </a:p>
      </dgm:t>
    </dgm:pt>
    <dgm:pt modelId="{81ED9B46-3011-4385-B372-A5C4F53AA812}" type="parTrans" cxnId="{BE99693B-9FE0-4AE5-BB7F-E90839110DCC}">
      <dgm:prSet/>
      <dgm:spPr/>
      <dgm:t>
        <a:bodyPr/>
        <a:lstStyle/>
        <a:p>
          <a:pPr algn="just"/>
          <a:endParaRPr lang="es-EC" sz="2000"/>
        </a:p>
      </dgm:t>
    </dgm:pt>
    <dgm:pt modelId="{170D0DCA-D577-4AF5-8E8F-86BD56916D98}" type="sibTrans" cxnId="{BE99693B-9FE0-4AE5-BB7F-E90839110DCC}">
      <dgm:prSet/>
      <dgm:spPr/>
      <dgm:t>
        <a:bodyPr/>
        <a:lstStyle/>
        <a:p>
          <a:pPr algn="just"/>
          <a:endParaRPr lang="es-EC" sz="2000"/>
        </a:p>
      </dgm:t>
    </dgm:pt>
    <dgm:pt modelId="{78F511EB-98C0-41C4-91C0-9588A5F4994F}">
      <dgm:prSet custT="1"/>
      <dgm:spPr/>
      <dgm:t>
        <a:bodyPr/>
        <a:lstStyle/>
        <a:p>
          <a:pPr algn="just"/>
          <a:r>
            <a:rPr lang="es-EC" sz="2000" dirty="0" smtClean="0"/>
            <a:t>Evaluar el desempeño del enlace inalámbrico</a:t>
          </a:r>
          <a:endParaRPr lang="es-EC" sz="2000" dirty="0"/>
        </a:p>
      </dgm:t>
    </dgm:pt>
    <dgm:pt modelId="{3CE41D64-ED53-4774-949C-880ECD91A669}" type="parTrans" cxnId="{FEF5E73B-EAC8-4C82-9D49-FD35EFC71936}">
      <dgm:prSet/>
      <dgm:spPr/>
      <dgm:t>
        <a:bodyPr/>
        <a:lstStyle/>
        <a:p>
          <a:pPr algn="just"/>
          <a:endParaRPr lang="es-EC" sz="2000"/>
        </a:p>
      </dgm:t>
    </dgm:pt>
    <dgm:pt modelId="{4EED13CA-56E8-4990-8C33-318973409ED0}" type="sibTrans" cxnId="{FEF5E73B-EAC8-4C82-9D49-FD35EFC71936}">
      <dgm:prSet/>
      <dgm:spPr/>
      <dgm:t>
        <a:bodyPr/>
        <a:lstStyle/>
        <a:p>
          <a:pPr algn="just"/>
          <a:endParaRPr lang="es-EC" sz="2000"/>
        </a:p>
      </dgm:t>
    </dgm:pt>
    <dgm:pt modelId="{E0922CDD-BE6C-41C9-AD1E-33513CEC829D}">
      <dgm:prSet custT="1"/>
      <dgm:spPr/>
      <dgm:t>
        <a:bodyPr/>
        <a:lstStyle/>
        <a:p>
          <a:pPr algn="just"/>
          <a:r>
            <a:rPr lang="es-EC" sz="2000" dirty="0" smtClean="0"/>
            <a:t>Analizar los resultados</a:t>
          </a:r>
          <a:endParaRPr lang="es-EC" sz="2000" dirty="0"/>
        </a:p>
      </dgm:t>
    </dgm:pt>
    <dgm:pt modelId="{CA295826-EE1B-49C4-BEEC-5BD95542D7A8}" type="parTrans" cxnId="{B3928625-9CB7-449B-9792-092A1357C048}">
      <dgm:prSet/>
      <dgm:spPr/>
      <dgm:t>
        <a:bodyPr/>
        <a:lstStyle/>
        <a:p>
          <a:pPr algn="just"/>
          <a:endParaRPr lang="es-EC" sz="2000"/>
        </a:p>
      </dgm:t>
    </dgm:pt>
    <dgm:pt modelId="{CEAE9424-2D51-4D89-8A4E-E09381B7B480}" type="sibTrans" cxnId="{B3928625-9CB7-449B-9792-092A1357C048}">
      <dgm:prSet/>
      <dgm:spPr/>
      <dgm:t>
        <a:bodyPr/>
        <a:lstStyle/>
        <a:p>
          <a:pPr algn="just"/>
          <a:endParaRPr lang="es-EC" sz="2000"/>
        </a:p>
      </dgm:t>
    </dgm:pt>
    <dgm:pt modelId="{0D4D29D1-3DF0-42A1-A268-5F634310D1AD}" type="pres">
      <dgm:prSet presAssocID="{E9E7ABE4-8E66-4BA4-A354-8CD9116B2AA5}" presName="linear" presStyleCnt="0">
        <dgm:presLayoutVars>
          <dgm:animLvl val="lvl"/>
          <dgm:resizeHandles val="exact"/>
        </dgm:presLayoutVars>
      </dgm:prSet>
      <dgm:spPr/>
      <dgm:t>
        <a:bodyPr/>
        <a:lstStyle/>
        <a:p>
          <a:endParaRPr lang="es-ES"/>
        </a:p>
      </dgm:t>
    </dgm:pt>
    <dgm:pt modelId="{04E9CF6A-F2E9-4620-B54C-C753FE6336A9}" type="pres">
      <dgm:prSet presAssocID="{7D1704F2-4CCE-4481-A89D-316D5E4386B5}" presName="parentText" presStyleLbl="node1" presStyleIdx="0" presStyleCnt="2" custScaleY="51551">
        <dgm:presLayoutVars>
          <dgm:chMax val="0"/>
          <dgm:bulletEnabled val="1"/>
        </dgm:presLayoutVars>
      </dgm:prSet>
      <dgm:spPr/>
      <dgm:t>
        <a:bodyPr/>
        <a:lstStyle/>
        <a:p>
          <a:endParaRPr lang="es-ES"/>
        </a:p>
      </dgm:t>
    </dgm:pt>
    <dgm:pt modelId="{05ACDFCC-67B6-4693-B266-DCB4F316AE23}" type="pres">
      <dgm:prSet presAssocID="{7D1704F2-4CCE-4481-A89D-316D5E4386B5}" presName="childText" presStyleLbl="revTx" presStyleIdx="0" presStyleCnt="2" custScaleY="116645">
        <dgm:presLayoutVars>
          <dgm:bulletEnabled val="1"/>
        </dgm:presLayoutVars>
      </dgm:prSet>
      <dgm:spPr/>
      <dgm:t>
        <a:bodyPr/>
        <a:lstStyle/>
        <a:p>
          <a:endParaRPr lang="es-EC"/>
        </a:p>
      </dgm:t>
    </dgm:pt>
    <dgm:pt modelId="{A0A2A725-6151-4494-BB9E-D73FEFF3269B}" type="pres">
      <dgm:prSet presAssocID="{5A129DCE-6E01-48E9-B3A4-56BB8144A62C}" presName="parentText" presStyleLbl="node1" presStyleIdx="1" presStyleCnt="2" custScaleY="57352" custLinFactNeighborY="-11029">
        <dgm:presLayoutVars>
          <dgm:chMax val="0"/>
          <dgm:bulletEnabled val="1"/>
        </dgm:presLayoutVars>
      </dgm:prSet>
      <dgm:spPr/>
      <dgm:t>
        <a:bodyPr/>
        <a:lstStyle/>
        <a:p>
          <a:endParaRPr lang="es-ES"/>
        </a:p>
      </dgm:t>
    </dgm:pt>
    <dgm:pt modelId="{C7F2B22D-9F91-4E0A-9CF9-413A9C3ED783}" type="pres">
      <dgm:prSet presAssocID="{5A129DCE-6E01-48E9-B3A4-56BB8144A62C}" presName="childText" presStyleLbl="revTx" presStyleIdx="1" presStyleCnt="2">
        <dgm:presLayoutVars>
          <dgm:bulletEnabled val="1"/>
        </dgm:presLayoutVars>
      </dgm:prSet>
      <dgm:spPr/>
      <dgm:t>
        <a:bodyPr/>
        <a:lstStyle/>
        <a:p>
          <a:endParaRPr lang="es-ES"/>
        </a:p>
      </dgm:t>
    </dgm:pt>
  </dgm:ptLst>
  <dgm:cxnLst>
    <dgm:cxn modelId="{59066436-37F7-4FC6-8D65-DD0536675A6D}" type="presOf" srcId="{CE4F8FC7-563D-4915-B3ED-B9837208B266}" destId="{05ACDFCC-67B6-4693-B266-DCB4F316AE23}" srcOrd="0" destOrd="0" presId="urn:microsoft.com/office/officeart/2005/8/layout/vList2"/>
    <dgm:cxn modelId="{33CD0B05-7952-4668-8586-EADE80507C94}" type="presOf" srcId="{5A129DCE-6E01-48E9-B3A4-56BB8144A62C}" destId="{A0A2A725-6151-4494-BB9E-D73FEFF3269B}" srcOrd="0" destOrd="0" presId="urn:microsoft.com/office/officeart/2005/8/layout/vList2"/>
    <dgm:cxn modelId="{93C5402A-0BA4-4B61-A53C-CE5A8B521EEC}" type="presOf" srcId="{D82AA396-8023-44C7-9559-BE0E714AFEC1}" destId="{C7F2B22D-9F91-4E0A-9CF9-413A9C3ED783}" srcOrd="0" destOrd="2" presId="urn:microsoft.com/office/officeart/2005/8/layout/vList2"/>
    <dgm:cxn modelId="{94812A28-CD1D-4FD1-A32E-009205F80A04}" srcId="{5A129DCE-6E01-48E9-B3A4-56BB8144A62C}" destId="{D82AA396-8023-44C7-9559-BE0E714AFEC1}" srcOrd="2" destOrd="0" parTransId="{A66E5ABB-1BE0-4E4F-BA67-0195B41FFB4E}" sibTransId="{A14B5B58-A9EE-4B8B-A23C-12C47B70055B}"/>
    <dgm:cxn modelId="{67B5FB63-C090-456A-B39E-778CC6D17DDF}" type="presOf" srcId="{4B2480E5-CC95-4D67-89E4-0C3FF5540400}" destId="{C7F2B22D-9F91-4E0A-9CF9-413A9C3ED783}" srcOrd="0" destOrd="1" presId="urn:microsoft.com/office/officeart/2005/8/layout/vList2"/>
    <dgm:cxn modelId="{90484BC5-A6AF-40D6-98CD-99B948BF5607}" type="presOf" srcId="{DB5A9592-6807-40AF-B82D-5186C6CDC5C1}" destId="{C7F2B22D-9F91-4E0A-9CF9-413A9C3ED783}" srcOrd="0" destOrd="0" presId="urn:microsoft.com/office/officeart/2005/8/layout/vList2"/>
    <dgm:cxn modelId="{1802796D-B278-4C9E-8552-73E8C02E246E}" type="presOf" srcId="{E0922CDD-BE6C-41C9-AD1E-33513CEC829D}" destId="{C7F2B22D-9F91-4E0A-9CF9-413A9C3ED783}" srcOrd="0" destOrd="5" presId="urn:microsoft.com/office/officeart/2005/8/layout/vList2"/>
    <dgm:cxn modelId="{436C51FA-9534-4508-9046-B73E62185E58}" type="presOf" srcId="{78F511EB-98C0-41C4-91C0-9588A5F4994F}" destId="{C7F2B22D-9F91-4E0A-9CF9-413A9C3ED783}" srcOrd="0" destOrd="4" presId="urn:microsoft.com/office/officeart/2005/8/layout/vList2"/>
    <dgm:cxn modelId="{E814D28C-2AE2-434B-B32A-B5CE6F2F85D7}" srcId="{E9E7ABE4-8E66-4BA4-A354-8CD9116B2AA5}" destId="{5A129DCE-6E01-48E9-B3A4-56BB8144A62C}" srcOrd="1" destOrd="0" parTransId="{53A08DBD-760C-4832-9349-BA6BEB89D316}" sibTransId="{F89C4235-18CC-41D9-8BA0-E3EC0394A176}"/>
    <dgm:cxn modelId="{E711FC8B-10DB-413E-B2A7-7B5D628EF785}" srcId="{5A129DCE-6E01-48E9-B3A4-56BB8144A62C}" destId="{4B2480E5-CC95-4D67-89E4-0C3FF5540400}" srcOrd="1" destOrd="0" parTransId="{6B1BE78D-4F55-40D8-978C-16E5BE4957FD}" sibTransId="{B6287140-B733-41E2-AB81-9FF0057A4979}"/>
    <dgm:cxn modelId="{9E895A8D-0A0C-40EB-98EE-442F8331D95D}" srcId="{7D1704F2-4CCE-4481-A89D-316D5E4386B5}" destId="{CE4F8FC7-563D-4915-B3ED-B9837208B266}" srcOrd="0" destOrd="0" parTransId="{6005EF20-E36D-4A11-A653-B21A5CE9983C}" sibTransId="{7FF4461B-8F9A-4561-90C5-2C7CCA8E261A}"/>
    <dgm:cxn modelId="{88DA0B65-F423-43BF-88E7-18A67EBB9326}" type="presOf" srcId="{82946354-A05A-48EF-856C-18DBDBFC316F}" destId="{C7F2B22D-9F91-4E0A-9CF9-413A9C3ED783}" srcOrd="0" destOrd="3" presId="urn:microsoft.com/office/officeart/2005/8/layout/vList2"/>
    <dgm:cxn modelId="{12A6658B-77EA-4A46-A973-5923DE48588A}" type="presOf" srcId="{E9E7ABE4-8E66-4BA4-A354-8CD9116B2AA5}" destId="{0D4D29D1-3DF0-42A1-A268-5F634310D1AD}" srcOrd="0" destOrd="0" presId="urn:microsoft.com/office/officeart/2005/8/layout/vList2"/>
    <dgm:cxn modelId="{E5E9131E-DFE4-42A3-97F6-54BE0169146A}" srcId="{5A129DCE-6E01-48E9-B3A4-56BB8144A62C}" destId="{DB5A9592-6807-40AF-B82D-5186C6CDC5C1}" srcOrd="0" destOrd="0" parTransId="{06C7248D-B8DD-4B88-9278-D77E6B50AC35}" sibTransId="{260E9A6D-7055-4157-A0F4-E4A48B8625A0}"/>
    <dgm:cxn modelId="{FEF5E73B-EAC8-4C82-9D49-FD35EFC71936}" srcId="{5A129DCE-6E01-48E9-B3A4-56BB8144A62C}" destId="{78F511EB-98C0-41C4-91C0-9588A5F4994F}" srcOrd="4" destOrd="0" parTransId="{3CE41D64-ED53-4774-949C-880ECD91A669}" sibTransId="{4EED13CA-56E8-4990-8C33-318973409ED0}"/>
    <dgm:cxn modelId="{40CBC0E6-048B-46CB-A6F5-ECE722585847}" srcId="{E9E7ABE4-8E66-4BA4-A354-8CD9116B2AA5}" destId="{7D1704F2-4CCE-4481-A89D-316D5E4386B5}" srcOrd="0" destOrd="0" parTransId="{4CAF63B5-0D58-4776-8414-D19E15CA550E}" sibTransId="{7E839FDA-D6B5-41E8-8A84-468EAAAED051}"/>
    <dgm:cxn modelId="{BE99693B-9FE0-4AE5-BB7F-E90839110DCC}" srcId="{5A129DCE-6E01-48E9-B3A4-56BB8144A62C}" destId="{82946354-A05A-48EF-856C-18DBDBFC316F}" srcOrd="3" destOrd="0" parTransId="{81ED9B46-3011-4385-B372-A5C4F53AA812}" sibTransId="{170D0DCA-D577-4AF5-8E8F-86BD56916D98}"/>
    <dgm:cxn modelId="{EA6274B7-8AC0-4751-A3A8-D492090293AC}" type="presOf" srcId="{7D1704F2-4CCE-4481-A89D-316D5E4386B5}" destId="{04E9CF6A-F2E9-4620-B54C-C753FE6336A9}" srcOrd="0" destOrd="0" presId="urn:microsoft.com/office/officeart/2005/8/layout/vList2"/>
    <dgm:cxn modelId="{B3928625-9CB7-449B-9792-092A1357C048}" srcId="{5A129DCE-6E01-48E9-B3A4-56BB8144A62C}" destId="{E0922CDD-BE6C-41C9-AD1E-33513CEC829D}" srcOrd="5" destOrd="0" parTransId="{CA295826-EE1B-49C4-BEEC-5BD95542D7A8}" sibTransId="{CEAE9424-2D51-4D89-8A4E-E09381B7B480}"/>
    <dgm:cxn modelId="{15F30FE9-E822-4DAA-9BFC-77169CD2C130}" type="presParOf" srcId="{0D4D29D1-3DF0-42A1-A268-5F634310D1AD}" destId="{04E9CF6A-F2E9-4620-B54C-C753FE6336A9}" srcOrd="0" destOrd="0" presId="urn:microsoft.com/office/officeart/2005/8/layout/vList2"/>
    <dgm:cxn modelId="{E97AAA26-B2A2-4A3B-A692-FC886C9C9545}" type="presParOf" srcId="{0D4D29D1-3DF0-42A1-A268-5F634310D1AD}" destId="{05ACDFCC-67B6-4693-B266-DCB4F316AE23}" srcOrd="1" destOrd="0" presId="urn:microsoft.com/office/officeart/2005/8/layout/vList2"/>
    <dgm:cxn modelId="{A9AA3C56-C4BD-4CA5-8C6C-F5A42E2502CF}" type="presParOf" srcId="{0D4D29D1-3DF0-42A1-A268-5F634310D1AD}" destId="{A0A2A725-6151-4494-BB9E-D73FEFF3269B}" srcOrd="2" destOrd="0" presId="urn:microsoft.com/office/officeart/2005/8/layout/vList2"/>
    <dgm:cxn modelId="{80A76600-4B53-4E29-B442-1212EC04B01D}" type="presParOf" srcId="{0D4D29D1-3DF0-42A1-A268-5F634310D1AD}" destId="{C7F2B22D-9F91-4E0A-9CF9-413A9C3ED78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529DA-4B7C-423F-81DB-6CFD5E3D0ADC}"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s-ES"/>
        </a:p>
      </dgm:t>
    </dgm:pt>
    <dgm:pt modelId="{3B4B4076-233A-4C9F-A8D2-C66FB98B7F76}">
      <dgm:prSet phldrT="[Texto]"/>
      <dgm:spPr/>
      <dgm:t>
        <a:bodyPr/>
        <a:lstStyle/>
        <a:p>
          <a:r>
            <a:rPr lang="es-ES" dirty="0" smtClean="0"/>
            <a:t>Lo conocido</a:t>
          </a:r>
          <a:endParaRPr lang="es-ES" dirty="0"/>
        </a:p>
      </dgm:t>
    </dgm:pt>
    <dgm:pt modelId="{52609B08-20DA-4F0B-86A7-5DAA2617C4B7}" type="parTrans" cxnId="{9667A6C6-B80B-4EFF-8D95-56FE0623E458}">
      <dgm:prSet/>
      <dgm:spPr/>
      <dgm:t>
        <a:bodyPr/>
        <a:lstStyle/>
        <a:p>
          <a:endParaRPr lang="es-ES"/>
        </a:p>
      </dgm:t>
    </dgm:pt>
    <dgm:pt modelId="{3F1F5BA9-3F6F-43E1-999C-B228902F6D1A}" type="sibTrans" cxnId="{9667A6C6-B80B-4EFF-8D95-56FE0623E458}">
      <dgm:prSet/>
      <dgm:spPr/>
      <dgm:t>
        <a:bodyPr/>
        <a:lstStyle/>
        <a:p>
          <a:endParaRPr lang="es-ES"/>
        </a:p>
      </dgm:t>
    </dgm:pt>
    <dgm:pt modelId="{9BA50D57-DBF6-49DF-B5B8-A55FDC6E415C}">
      <dgm:prSet phldrT="[Texto]"/>
      <dgm:spPr/>
      <dgm:t>
        <a:bodyPr/>
        <a:lstStyle/>
        <a:p>
          <a:r>
            <a:rPr lang="es-ES" dirty="0" smtClean="0"/>
            <a:t>Versiones de TCP, modificaciones para medios inalámbricos.</a:t>
          </a:r>
          <a:endParaRPr lang="es-ES" dirty="0"/>
        </a:p>
      </dgm:t>
    </dgm:pt>
    <dgm:pt modelId="{1A2817E4-8B33-432D-9741-7F7065BBA7F7}" type="parTrans" cxnId="{D19D8516-5E7F-4A68-A45E-F93D7B27DE2F}">
      <dgm:prSet/>
      <dgm:spPr/>
      <dgm:t>
        <a:bodyPr/>
        <a:lstStyle/>
        <a:p>
          <a:endParaRPr lang="es-ES"/>
        </a:p>
      </dgm:t>
    </dgm:pt>
    <dgm:pt modelId="{4E8B306A-1BBD-4D17-979C-630E919DFB88}" type="sibTrans" cxnId="{D19D8516-5E7F-4A68-A45E-F93D7B27DE2F}">
      <dgm:prSet/>
      <dgm:spPr/>
      <dgm:t>
        <a:bodyPr/>
        <a:lstStyle/>
        <a:p>
          <a:endParaRPr lang="es-ES"/>
        </a:p>
      </dgm:t>
    </dgm:pt>
    <dgm:pt modelId="{A809E276-E84A-40E1-9F15-DD3DCA0005A3}">
      <dgm:prSet phldrT="[Texto]"/>
      <dgm:spPr/>
      <dgm:t>
        <a:bodyPr/>
        <a:lstStyle/>
        <a:p>
          <a:r>
            <a:rPr lang="es-ES" dirty="0" smtClean="0"/>
            <a:t>Lo Desconocido:</a:t>
          </a:r>
          <a:endParaRPr lang="es-ES" dirty="0"/>
        </a:p>
      </dgm:t>
    </dgm:pt>
    <dgm:pt modelId="{DC3DB3CC-B237-4B06-9208-67E99C2DA484}" type="parTrans" cxnId="{A6913866-5825-4B67-9F82-62014A7F8897}">
      <dgm:prSet/>
      <dgm:spPr/>
      <dgm:t>
        <a:bodyPr/>
        <a:lstStyle/>
        <a:p>
          <a:endParaRPr lang="es-ES"/>
        </a:p>
      </dgm:t>
    </dgm:pt>
    <dgm:pt modelId="{4944361B-628A-4532-B857-2CB763ED0A5B}" type="sibTrans" cxnId="{A6913866-5825-4B67-9F82-62014A7F8897}">
      <dgm:prSet/>
      <dgm:spPr/>
      <dgm:t>
        <a:bodyPr/>
        <a:lstStyle/>
        <a:p>
          <a:endParaRPr lang="es-ES"/>
        </a:p>
      </dgm:t>
    </dgm:pt>
    <dgm:pt modelId="{DCE0648A-5572-4678-8E12-434EC9142EF1}">
      <dgm:prSet phldrT="[Texto]"/>
      <dgm:spPr/>
      <dgm:t>
        <a:bodyPr/>
        <a:lstStyle/>
        <a:p>
          <a:r>
            <a:rPr lang="es-ES" dirty="0" smtClean="0"/>
            <a:t>Planteado</a:t>
          </a:r>
          <a:endParaRPr lang="es-ES" dirty="0"/>
        </a:p>
      </dgm:t>
    </dgm:pt>
    <dgm:pt modelId="{E3928BD4-5DE9-4583-9878-DFE840EB45A9}" type="parTrans" cxnId="{B8875740-868C-4808-8EAC-47C63A7B0653}">
      <dgm:prSet/>
      <dgm:spPr/>
      <dgm:t>
        <a:bodyPr/>
        <a:lstStyle/>
        <a:p>
          <a:endParaRPr lang="es-ES"/>
        </a:p>
      </dgm:t>
    </dgm:pt>
    <dgm:pt modelId="{69EF6CC7-4CD1-402A-A691-8E12430B80E4}" type="sibTrans" cxnId="{B8875740-868C-4808-8EAC-47C63A7B0653}">
      <dgm:prSet/>
      <dgm:spPr/>
      <dgm:t>
        <a:bodyPr/>
        <a:lstStyle/>
        <a:p>
          <a:endParaRPr lang="es-ES"/>
        </a:p>
      </dgm:t>
    </dgm:pt>
    <dgm:pt modelId="{AC0508E8-ED81-41D1-9578-1B6094830F8C}">
      <dgm:prSet phldrT="[Texto]"/>
      <dgm:spPr/>
      <dgm:t>
        <a:bodyPr/>
        <a:lstStyle/>
        <a:p>
          <a:r>
            <a:rPr lang="es-EC" dirty="0" smtClean="0"/>
            <a:t>Comunicación entre capas para mejorar el rendimiento de TCP.</a:t>
          </a:r>
          <a:endParaRPr lang="es-ES" dirty="0"/>
        </a:p>
      </dgm:t>
    </dgm:pt>
    <dgm:pt modelId="{C759A673-0357-4FD1-865B-2D3CEFF9D514}" type="parTrans" cxnId="{1AB46BC7-6F8C-43FB-8AEA-079786100219}">
      <dgm:prSet/>
      <dgm:spPr/>
      <dgm:t>
        <a:bodyPr/>
        <a:lstStyle/>
        <a:p>
          <a:endParaRPr lang="es-ES"/>
        </a:p>
      </dgm:t>
    </dgm:pt>
    <dgm:pt modelId="{B4A12B0D-88B8-461F-8D36-0FD44C31FD44}" type="sibTrans" cxnId="{1AB46BC7-6F8C-43FB-8AEA-079786100219}">
      <dgm:prSet/>
      <dgm:spPr/>
      <dgm:t>
        <a:bodyPr/>
        <a:lstStyle/>
        <a:p>
          <a:endParaRPr lang="es-ES"/>
        </a:p>
      </dgm:t>
    </dgm:pt>
    <dgm:pt modelId="{D13A11D1-0701-4898-8BDA-D5A8D0C19338}">
      <dgm:prSet phldrT="[Texto]"/>
      <dgm:spPr/>
      <dgm:t>
        <a:bodyPr/>
        <a:lstStyle/>
        <a:p>
          <a:r>
            <a:rPr lang="es-ES" dirty="0" smtClean="0"/>
            <a:t>El comportamiento del protocolo TCP modificado a largas distancias</a:t>
          </a:r>
          <a:endParaRPr lang="es-ES" dirty="0"/>
        </a:p>
      </dgm:t>
    </dgm:pt>
    <dgm:pt modelId="{B25519EA-450E-4C87-8D50-168F9F3D5527}" type="parTrans" cxnId="{B93C1B51-7D8B-4187-B4CD-CF97B322D940}">
      <dgm:prSet/>
      <dgm:spPr/>
      <dgm:t>
        <a:bodyPr/>
        <a:lstStyle/>
        <a:p>
          <a:endParaRPr lang="es-ES"/>
        </a:p>
      </dgm:t>
    </dgm:pt>
    <dgm:pt modelId="{4F32C8BD-7D81-473B-8268-FA7498E89D5B}" type="sibTrans" cxnId="{B93C1B51-7D8B-4187-B4CD-CF97B322D940}">
      <dgm:prSet/>
      <dgm:spPr/>
      <dgm:t>
        <a:bodyPr/>
        <a:lstStyle/>
        <a:p>
          <a:endParaRPr lang="es-ES"/>
        </a:p>
      </dgm:t>
    </dgm:pt>
    <dgm:pt modelId="{B308BFF2-F538-403B-8A02-DB8BDA6B2719}" type="pres">
      <dgm:prSet presAssocID="{1C7529DA-4B7C-423F-81DB-6CFD5E3D0ADC}" presName="Name0" presStyleCnt="0">
        <dgm:presLayoutVars>
          <dgm:chMax val="7"/>
          <dgm:dir/>
          <dgm:animLvl val="lvl"/>
          <dgm:resizeHandles val="exact"/>
        </dgm:presLayoutVars>
      </dgm:prSet>
      <dgm:spPr/>
      <dgm:t>
        <a:bodyPr/>
        <a:lstStyle/>
        <a:p>
          <a:endParaRPr lang="es-ES"/>
        </a:p>
      </dgm:t>
    </dgm:pt>
    <dgm:pt modelId="{F7B078F5-8F08-47E0-A4F8-94613BBABB9C}" type="pres">
      <dgm:prSet presAssocID="{3B4B4076-233A-4C9F-A8D2-C66FB98B7F76}" presName="circle1" presStyleLbl="node1" presStyleIdx="0" presStyleCnt="3"/>
      <dgm:spPr/>
      <dgm:t>
        <a:bodyPr/>
        <a:lstStyle/>
        <a:p>
          <a:endParaRPr lang="es-ES"/>
        </a:p>
      </dgm:t>
    </dgm:pt>
    <dgm:pt modelId="{F5626BAC-AC5C-44F5-B21A-3195343B0134}" type="pres">
      <dgm:prSet presAssocID="{3B4B4076-233A-4C9F-A8D2-C66FB98B7F76}" presName="space" presStyleCnt="0"/>
      <dgm:spPr/>
      <dgm:t>
        <a:bodyPr/>
        <a:lstStyle/>
        <a:p>
          <a:endParaRPr lang="es-ES"/>
        </a:p>
      </dgm:t>
    </dgm:pt>
    <dgm:pt modelId="{BD3BE9F0-0CAC-4157-9E46-0F0134B9F740}" type="pres">
      <dgm:prSet presAssocID="{3B4B4076-233A-4C9F-A8D2-C66FB98B7F76}" presName="rect1" presStyleLbl="alignAcc1" presStyleIdx="0" presStyleCnt="3"/>
      <dgm:spPr/>
      <dgm:t>
        <a:bodyPr/>
        <a:lstStyle/>
        <a:p>
          <a:endParaRPr lang="es-ES"/>
        </a:p>
      </dgm:t>
    </dgm:pt>
    <dgm:pt modelId="{13B80F72-B09E-48C9-8A41-CC843D5D17D8}" type="pres">
      <dgm:prSet presAssocID="{A809E276-E84A-40E1-9F15-DD3DCA0005A3}" presName="vertSpace2" presStyleLbl="node1" presStyleIdx="0" presStyleCnt="3"/>
      <dgm:spPr/>
    </dgm:pt>
    <dgm:pt modelId="{880BEF10-1C4B-46DE-AFDE-CD0CA19EBAA0}" type="pres">
      <dgm:prSet presAssocID="{A809E276-E84A-40E1-9F15-DD3DCA0005A3}" presName="circle2" presStyleLbl="node1" presStyleIdx="1" presStyleCnt="3"/>
      <dgm:spPr/>
    </dgm:pt>
    <dgm:pt modelId="{F8D55F88-2920-4CA3-B682-BE8F1D3AFCD4}" type="pres">
      <dgm:prSet presAssocID="{A809E276-E84A-40E1-9F15-DD3DCA0005A3}" presName="rect2" presStyleLbl="alignAcc1" presStyleIdx="1" presStyleCnt="3"/>
      <dgm:spPr/>
      <dgm:t>
        <a:bodyPr/>
        <a:lstStyle/>
        <a:p>
          <a:endParaRPr lang="es-ES"/>
        </a:p>
      </dgm:t>
    </dgm:pt>
    <dgm:pt modelId="{6537C74C-157F-4BFC-9AA2-F847C60375F3}" type="pres">
      <dgm:prSet presAssocID="{DCE0648A-5572-4678-8E12-434EC9142EF1}" presName="vertSpace3" presStyleLbl="node1" presStyleIdx="1" presStyleCnt="3"/>
      <dgm:spPr/>
      <dgm:t>
        <a:bodyPr/>
        <a:lstStyle/>
        <a:p>
          <a:endParaRPr lang="es-ES"/>
        </a:p>
      </dgm:t>
    </dgm:pt>
    <dgm:pt modelId="{65ACC6ED-26AD-412F-A0DE-EF20BC771EE5}" type="pres">
      <dgm:prSet presAssocID="{DCE0648A-5572-4678-8E12-434EC9142EF1}" presName="circle3" presStyleLbl="node1" presStyleIdx="2" presStyleCnt="3"/>
      <dgm:spPr/>
      <dgm:t>
        <a:bodyPr/>
        <a:lstStyle/>
        <a:p>
          <a:endParaRPr lang="es-ES"/>
        </a:p>
      </dgm:t>
    </dgm:pt>
    <dgm:pt modelId="{5D617F1E-53C0-4096-832F-9EE948F88D6F}" type="pres">
      <dgm:prSet presAssocID="{DCE0648A-5572-4678-8E12-434EC9142EF1}" presName="rect3" presStyleLbl="alignAcc1" presStyleIdx="2" presStyleCnt="3"/>
      <dgm:spPr/>
      <dgm:t>
        <a:bodyPr/>
        <a:lstStyle/>
        <a:p>
          <a:endParaRPr lang="es-ES"/>
        </a:p>
      </dgm:t>
    </dgm:pt>
    <dgm:pt modelId="{8F42F309-598E-4BB4-90F1-50E43FA524CC}" type="pres">
      <dgm:prSet presAssocID="{3B4B4076-233A-4C9F-A8D2-C66FB98B7F76}" presName="rect1ParTx" presStyleLbl="alignAcc1" presStyleIdx="2" presStyleCnt="3">
        <dgm:presLayoutVars>
          <dgm:chMax val="1"/>
          <dgm:bulletEnabled val="1"/>
        </dgm:presLayoutVars>
      </dgm:prSet>
      <dgm:spPr/>
      <dgm:t>
        <a:bodyPr/>
        <a:lstStyle/>
        <a:p>
          <a:endParaRPr lang="es-ES"/>
        </a:p>
      </dgm:t>
    </dgm:pt>
    <dgm:pt modelId="{8C7249F5-6A43-4677-858A-4209B274B459}" type="pres">
      <dgm:prSet presAssocID="{3B4B4076-233A-4C9F-A8D2-C66FB98B7F76}" presName="rect1ChTx" presStyleLbl="alignAcc1" presStyleIdx="2" presStyleCnt="3">
        <dgm:presLayoutVars>
          <dgm:bulletEnabled val="1"/>
        </dgm:presLayoutVars>
      </dgm:prSet>
      <dgm:spPr/>
      <dgm:t>
        <a:bodyPr/>
        <a:lstStyle/>
        <a:p>
          <a:endParaRPr lang="es-ES"/>
        </a:p>
      </dgm:t>
    </dgm:pt>
    <dgm:pt modelId="{7F7C16B5-2A7C-4E63-8A66-4CB9ABFFFF22}" type="pres">
      <dgm:prSet presAssocID="{A809E276-E84A-40E1-9F15-DD3DCA0005A3}" presName="rect2ParTx" presStyleLbl="alignAcc1" presStyleIdx="2" presStyleCnt="3">
        <dgm:presLayoutVars>
          <dgm:chMax val="1"/>
          <dgm:bulletEnabled val="1"/>
        </dgm:presLayoutVars>
      </dgm:prSet>
      <dgm:spPr/>
      <dgm:t>
        <a:bodyPr/>
        <a:lstStyle/>
        <a:p>
          <a:endParaRPr lang="es-ES"/>
        </a:p>
      </dgm:t>
    </dgm:pt>
    <dgm:pt modelId="{6CB282D2-2738-4D49-9796-C9285698B321}" type="pres">
      <dgm:prSet presAssocID="{A809E276-E84A-40E1-9F15-DD3DCA0005A3}" presName="rect2ChTx" presStyleLbl="alignAcc1" presStyleIdx="2" presStyleCnt="3">
        <dgm:presLayoutVars>
          <dgm:bulletEnabled val="1"/>
        </dgm:presLayoutVars>
      </dgm:prSet>
      <dgm:spPr/>
      <dgm:t>
        <a:bodyPr/>
        <a:lstStyle/>
        <a:p>
          <a:endParaRPr lang="es-ES"/>
        </a:p>
      </dgm:t>
    </dgm:pt>
    <dgm:pt modelId="{ABD7FEF1-1639-4E5D-83AD-F0D9A362B7EA}" type="pres">
      <dgm:prSet presAssocID="{DCE0648A-5572-4678-8E12-434EC9142EF1}" presName="rect3ParTx" presStyleLbl="alignAcc1" presStyleIdx="2" presStyleCnt="3">
        <dgm:presLayoutVars>
          <dgm:chMax val="1"/>
          <dgm:bulletEnabled val="1"/>
        </dgm:presLayoutVars>
      </dgm:prSet>
      <dgm:spPr/>
      <dgm:t>
        <a:bodyPr/>
        <a:lstStyle/>
        <a:p>
          <a:endParaRPr lang="es-ES"/>
        </a:p>
      </dgm:t>
    </dgm:pt>
    <dgm:pt modelId="{6C8D26A5-DBB8-4E90-9DA9-227A2AD5DEB3}" type="pres">
      <dgm:prSet presAssocID="{DCE0648A-5572-4678-8E12-434EC9142EF1}" presName="rect3ChTx" presStyleLbl="alignAcc1" presStyleIdx="2" presStyleCnt="3">
        <dgm:presLayoutVars>
          <dgm:bulletEnabled val="1"/>
        </dgm:presLayoutVars>
      </dgm:prSet>
      <dgm:spPr/>
      <dgm:t>
        <a:bodyPr/>
        <a:lstStyle/>
        <a:p>
          <a:endParaRPr lang="es-ES"/>
        </a:p>
      </dgm:t>
    </dgm:pt>
  </dgm:ptLst>
  <dgm:cxnLst>
    <dgm:cxn modelId="{D19D8516-5E7F-4A68-A45E-F93D7B27DE2F}" srcId="{3B4B4076-233A-4C9F-A8D2-C66FB98B7F76}" destId="{9BA50D57-DBF6-49DF-B5B8-A55FDC6E415C}" srcOrd="0" destOrd="0" parTransId="{1A2817E4-8B33-432D-9741-7F7065BBA7F7}" sibTransId="{4E8B306A-1BBD-4D17-979C-630E919DFB88}"/>
    <dgm:cxn modelId="{0AA315CB-E061-480D-A89D-E2E8F9EF17AD}" type="presOf" srcId="{D13A11D1-0701-4898-8BDA-D5A8D0C19338}" destId="{6CB282D2-2738-4D49-9796-C9285698B321}" srcOrd="0" destOrd="0" presId="urn:microsoft.com/office/officeart/2005/8/layout/target3"/>
    <dgm:cxn modelId="{CF22A258-5E98-48E6-A416-9042C5EB8599}" type="presOf" srcId="{AC0508E8-ED81-41D1-9578-1B6094830F8C}" destId="{6C8D26A5-DBB8-4E90-9DA9-227A2AD5DEB3}" srcOrd="0" destOrd="0" presId="urn:microsoft.com/office/officeart/2005/8/layout/target3"/>
    <dgm:cxn modelId="{C42841D9-0D6D-4996-AFCF-4A6ED92E5481}" type="presOf" srcId="{A809E276-E84A-40E1-9F15-DD3DCA0005A3}" destId="{7F7C16B5-2A7C-4E63-8A66-4CB9ABFFFF22}" srcOrd="1" destOrd="0" presId="urn:microsoft.com/office/officeart/2005/8/layout/target3"/>
    <dgm:cxn modelId="{A6913866-5825-4B67-9F82-62014A7F8897}" srcId="{1C7529DA-4B7C-423F-81DB-6CFD5E3D0ADC}" destId="{A809E276-E84A-40E1-9F15-DD3DCA0005A3}" srcOrd="1" destOrd="0" parTransId="{DC3DB3CC-B237-4B06-9208-67E99C2DA484}" sibTransId="{4944361B-628A-4532-B857-2CB763ED0A5B}"/>
    <dgm:cxn modelId="{2F0EB6E7-AAE8-4304-A2B5-B5CA16564F51}" type="presOf" srcId="{1C7529DA-4B7C-423F-81DB-6CFD5E3D0ADC}" destId="{B308BFF2-F538-403B-8A02-DB8BDA6B2719}" srcOrd="0" destOrd="0" presId="urn:microsoft.com/office/officeart/2005/8/layout/target3"/>
    <dgm:cxn modelId="{9667A6C6-B80B-4EFF-8D95-56FE0623E458}" srcId="{1C7529DA-4B7C-423F-81DB-6CFD5E3D0ADC}" destId="{3B4B4076-233A-4C9F-A8D2-C66FB98B7F76}" srcOrd="0" destOrd="0" parTransId="{52609B08-20DA-4F0B-86A7-5DAA2617C4B7}" sibTransId="{3F1F5BA9-3F6F-43E1-999C-B228902F6D1A}"/>
    <dgm:cxn modelId="{1AB46BC7-6F8C-43FB-8AEA-079786100219}" srcId="{DCE0648A-5572-4678-8E12-434EC9142EF1}" destId="{AC0508E8-ED81-41D1-9578-1B6094830F8C}" srcOrd="0" destOrd="0" parTransId="{C759A673-0357-4FD1-865B-2D3CEFF9D514}" sibTransId="{B4A12B0D-88B8-461F-8D36-0FD44C31FD44}"/>
    <dgm:cxn modelId="{61A44DD5-8508-45EE-A0EC-ECB89BA6C15D}" type="presOf" srcId="{DCE0648A-5572-4678-8E12-434EC9142EF1}" destId="{ABD7FEF1-1639-4E5D-83AD-F0D9A362B7EA}" srcOrd="1" destOrd="0" presId="urn:microsoft.com/office/officeart/2005/8/layout/target3"/>
    <dgm:cxn modelId="{9DD148F6-DA31-4E10-9715-F383CEA6841A}" type="presOf" srcId="{A809E276-E84A-40E1-9F15-DD3DCA0005A3}" destId="{F8D55F88-2920-4CA3-B682-BE8F1D3AFCD4}" srcOrd="0" destOrd="0" presId="urn:microsoft.com/office/officeart/2005/8/layout/target3"/>
    <dgm:cxn modelId="{FAA1FE7F-2B05-401A-A5BC-CD1E04D814A4}" type="presOf" srcId="{3B4B4076-233A-4C9F-A8D2-C66FB98B7F76}" destId="{BD3BE9F0-0CAC-4157-9E46-0F0134B9F740}" srcOrd="0" destOrd="0" presId="urn:microsoft.com/office/officeart/2005/8/layout/target3"/>
    <dgm:cxn modelId="{B8875740-868C-4808-8EAC-47C63A7B0653}" srcId="{1C7529DA-4B7C-423F-81DB-6CFD5E3D0ADC}" destId="{DCE0648A-5572-4678-8E12-434EC9142EF1}" srcOrd="2" destOrd="0" parTransId="{E3928BD4-5DE9-4583-9878-DFE840EB45A9}" sibTransId="{69EF6CC7-4CD1-402A-A691-8E12430B80E4}"/>
    <dgm:cxn modelId="{B93C1B51-7D8B-4187-B4CD-CF97B322D940}" srcId="{A809E276-E84A-40E1-9F15-DD3DCA0005A3}" destId="{D13A11D1-0701-4898-8BDA-D5A8D0C19338}" srcOrd="0" destOrd="0" parTransId="{B25519EA-450E-4C87-8D50-168F9F3D5527}" sibTransId="{4F32C8BD-7D81-473B-8268-FA7498E89D5B}"/>
    <dgm:cxn modelId="{B445F93E-257E-4AB3-86EC-0CC521F1E4D4}" type="presOf" srcId="{3B4B4076-233A-4C9F-A8D2-C66FB98B7F76}" destId="{8F42F309-598E-4BB4-90F1-50E43FA524CC}" srcOrd="1" destOrd="0" presId="urn:microsoft.com/office/officeart/2005/8/layout/target3"/>
    <dgm:cxn modelId="{402B01CD-653E-48ED-AFEA-BCEDD26E7BC0}" type="presOf" srcId="{9BA50D57-DBF6-49DF-B5B8-A55FDC6E415C}" destId="{8C7249F5-6A43-4677-858A-4209B274B459}" srcOrd="0" destOrd="0" presId="urn:microsoft.com/office/officeart/2005/8/layout/target3"/>
    <dgm:cxn modelId="{0CDCEDCA-1716-4371-BFCE-A22854F5765F}" type="presOf" srcId="{DCE0648A-5572-4678-8E12-434EC9142EF1}" destId="{5D617F1E-53C0-4096-832F-9EE948F88D6F}" srcOrd="0" destOrd="0" presId="urn:microsoft.com/office/officeart/2005/8/layout/target3"/>
    <dgm:cxn modelId="{8DFB696C-5055-4782-90F8-03358C15126D}" type="presParOf" srcId="{B308BFF2-F538-403B-8A02-DB8BDA6B2719}" destId="{F7B078F5-8F08-47E0-A4F8-94613BBABB9C}" srcOrd="0" destOrd="0" presId="urn:microsoft.com/office/officeart/2005/8/layout/target3"/>
    <dgm:cxn modelId="{FCE88188-B063-4A68-9B55-17F7E511117F}" type="presParOf" srcId="{B308BFF2-F538-403B-8A02-DB8BDA6B2719}" destId="{F5626BAC-AC5C-44F5-B21A-3195343B0134}" srcOrd="1" destOrd="0" presId="urn:microsoft.com/office/officeart/2005/8/layout/target3"/>
    <dgm:cxn modelId="{7A8AB378-EC26-4BF6-9B8F-E1DE79DF3001}" type="presParOf" srcId="{B308BFF2-F538-403B-8A02-DB8BDA6B2719}" destId="{BD3BE9F0-0CAC-4157-9E46-0F0134B9F740}" srcOrd="2" destOrd="0" presId="urn:microsoft.com/office/officeart/2005/8/layout/target3"/>
    <dgm:cxn modelId="{8E68202D-52AE-4078-BBAC-DDC67DCE7ECB}" type="presParOf" srcId="{B308BFF2-F538-403B-8A02-DB8BDA6B2719}" destId="{13B80F72-B09E-48C9-8A41-CC843D5D17D8}" srcOrd="3" destOrd="0" presId="urn:microsoft.com/office/officeart/2005/8/layout/target3"/>
    <dgm:cxn modelId="{03503F12-4CC5-4948-92B6-67E3D50F4277}" type="presParOf" srcId="{B308BFF2-F538-403B-8A02-DB8BDA6B2719}" destId="{880BEF10-1C4B-46DE-AFDE-CD0CA19EBAA0}" srcOrd="4" destOrd="0" presId="urn:microsoft.com/office/officeart/2005/8/layout/target3"/>
    <dgm:cxn modelId="{AFA04968-7244-4F4C-9BC0-F4BEC7CE303C}" type="presParOf" srcId="{B308BFF2-F538-403B-8A02-DB8BDA6B2719}" destId="{F8D55F88-2920-4CA3-B682-BE8F1D3AFCD4}" srcOrd="5" destOrd="0" presId="urn:microsoft.com/office/officeart/2005/8/layout/target3"/>
    <dgm:cxn modelId="{06FB803C-2410-41C0-B609-92D050DD4F62}" type="presParOf" srcId="{B308BFF2-F538-403B-8A02-DB8BDA6B2719}" destId="{6537C74C-157F-4BFC-9AA2-F847C60375F3}" srcOrd="6" destOrd="0" presId="urn:microsoft.com/office/officeart/2005/8/layout/target3"/>
    <dgm:cxn modelId="{DA6030D2-8D4E-452F-B1E8-037829411379}" type="presParOf" srcId="{B308BFF2-F538-403B-8A02-DB8BDA6B2719}" destId="{65ACC6ED-26AD-412F-A0DE-EF20BC771EE5}" srcOrd="7" destOrd="0" presId="urn:microsoft.com/office/officeart/2005/8/layout/target3"/>
    <dgm:cxn modelId="{18DACDED-D5DB-4311-AC11-15941424B92D}" type="presParOf" srcId="{B308BFF2-F538-403B-8A02-DB8BDA6B2719}" destId="{5D617F1E-53C0-4096-832F-9EE948F88D6F}" srcOrd="8" destOrd="0" presId="urn:microsoft.com/office/officeart/2005/8/layout/target3"/>
    <dgm:cxn modelId="{5B3C15C9-C72F-4F36-BE20-03C0C1FE24C8}" type="presParOf" srcId="{B308BFF2-F538-403B-8A02-DB8BDA6B2719}" destId="{8F42F309-598E-4BB4-90F1-50E43FA524CC}" srcOrd="9" destOrd="0" presId="urn:microsoft.com/office/officeart/2005/8/layout/target3"/>
    <dgm:cxn modelId="{83E7725F-3CEA-48BF-A017-BB1B61320593}" type="presParOf" srcId="{B308BFF2-F538-403B-8A02-DB8BDA6B2719}" destId="{8C7249F5-6A43-4677-858A-4209B274B459}" srcOrd="10" destOrd="0" presId="urn:microsoft.com/office/officeart/2005/8/layout/target3"/>
    <dgm:cxn modelId="{6A73BF99-692B-40E9-865F-07530779EA3E}" type="presParOf" srcId="{B308BFF2-F538-403B-8A02-DB8BDA6B2719}" destId="{7F7C16B5-2A7C-4E63-8A66-4CB9ABFFFF22}" srcOrd="11" destOrd="0" presId="urn:microsoft.com/office/officeart/2005/8/layout/target3"/>
    <dgm:cxn modelId="{6E4BA4AC-7F6A-4941-9100-014113DBD110}" type="presParOf" srcId="{B308BFF2-F538-403B-8A02-DB8BDA6B2719}" destId="{6CB282D2-2738-4D49-9796-C9285698B321}" srcOrd="12" destOrd="0" presId="urn:microsoft.com/office/officeart/2005/8/layout/target3"/>
    <dgm:cxn modelId="{8D4B9CE0-F09C-4276-87A9-1693C149B50E}" type="presParOf" srcId="{B308BFF2-F538-403B-8A02-DB8BDA6B2719}" destId="{ABD7FEF1-1639-4E5D-83AD-F0D9A362B7EA}" srcOrd="13" destOrd="0" presId="urn:microsoft.com/office/officeart/2005/8/layout/target3"/>
    <dgm:cxn modelId="{92FC1D2C-44D6-4F11-B568-4C10166ED23A}" type="presParOf" srcId="{B308BFF2-F538-403B-8A02-DB8BDA6B2719}" destId="{6C8D26A5-DBB8-4E90-9DA9-227A2AD5DEB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DFFD9-EF18-466C-982E-CBE1105680AD}" type="doc">
      <dgm:prSet loTypeId="urn:microsoft.com/office/officeart/2005/8/layout/balance1" loCatId="relationship" qsTypeId="urn:microsoft.com/office/officeart/2005/8/quickstyle/simple1" qsCatId="simple" csTypeId="urn:microsoft.com/office/officeart/2005/8/colors/accent1_4" csCatId="accent1" phldr="1"/>
      <dgm:spPr/>
      <dgm:t>
        <a:bodyPr/>
        <a:lstStyle/>
        <a:p>
          <a:endParaRPr lang="es-EC"/>
        </a:p>
      </dgm:t>
    </dgm:pt>
    <dgm:pt modelId="{D31190B4-16E1-4082-BE6E-15B0D0008ED1}">
      <dgm:prSet phldrT="[Text]" custT="1"/>
      <dgm:spPr/>
      <dgm:t>
        <a:bodyPr/>
        <a:lstStyle/>
        <a:p>
          <a:r>
            <a:rPr lang="en-US" sz="1600" b="1" dirty="0" smtClean="0">
              <a:solidFill>
                <a:schemeClr val="tx1"/>
              </a:solidFill>
            </a:rPr>
            <a:t>VENTAJAS</a:t>
          </a:r>
          <a:endParaRPr lang="es-EC" sz="1600" b="1" dirty="0">
            <a:solidFill>
              <a:schemeClr val="tx1"/>
            </a:solidFill>
          </a:endParaRPr>
        </a:p>
      </dgm:t>
    </dgm:pt>
    <dgm:pt modelId="{9B1F06BE-C147-4FE2-9CCE-94B98FCE5EB7}" type="parTrans" cxnId="{D5215AD0-A9ED-497C-A43E-2F2DD34BF8C6}">
      <dgm:prSet/>
      <dgm:spPr/>
      <dgm:t>
        <a:bodyPr/>
        <a:lstStyle/>
        <a:p>
          <a:endParaRPr lang="es-EC" sz="1600">
            <a:solidFill>
              <a:schemeClr val="tx1"/>
            </a:solidFill>
          </a:endParaRPr>
        </a:p>
      </dgm:t>
    </dgm:pt>
    <dgm:pt modelId="{D8A67444-F8FA-4A1E-8998-C10269DA968C}" type="sibTrans" cxnId="{D5215AD0-A9ED-497C-A43E-2F2DD34BF8C6}">
      <dgm:prSet/>
      <dgm:spPr/>
      <dgm:t>
        <a:bodyPr/>
        <a:lstStyle/>
        <a:p>
          <a:endParaRPr lang="es-EC" sz="1600">
            <a:solidFill>
              <a:schemeClr val="tx1"/>
            </a:solidFill>
          </a:endParaRPr>
        </a:p>
      </dgm:t>
    </dgm:pt>
    <dgm:pt modelId="{B902FE30-5F97-4ECB-BD71-0E7D2AB3F7A8}">
      <dgm:prSet phldrT="[Text]" custT="1"/>
      <dgm:spPr/>
      <dgm:t>
        <a:bodyPr/>
        <a:lstStyle/>
        <a:p>
          <a:r>
            <a:rPr lang="es-ES" sz="1600" dirty="0" smtClean="0">
              <a:solidFill>
                <a:schemeClr val="tx1"/>
              </a:solidFill>
            </a:rPr>
            <a:t>Menores tiempos para la instalación de redes</a:t>
          </a:r>
          <a:endParaRPr lang="es-EC" sz="1600" dirty="0">
            <a:solidFill>
              <a:schemeClr val="tx1"/>
            </a:solidFill>
          </a:endParaRPr>
        </a:p>
      </dgm:t>
    </dgm:pt>
    <dgm:pt modelId="{AA2B2707-719C-4B5B-A09D-B0574982BEE3}" type="parTrans" cxnId="{00A05381-9E2B-45E5-8514-AFD6A649AFBA}">
      <dgm:prSet/>
      <dgm:spPr/>
      <dgm:t>
        <a:bodyPr/>
        <a:lstStyle/>
        <a:p>
          <a:endParaRPr lang="es-EC" sz="1600">
            <a:solidFill>
              <a:schemeClr val="tx1"/>
            </a:solidFill>
          </a:endParaRPr>
        </a:p>
      </dgm:t>
    </dgm:pt>
    <dgm:pt modelId="{46586EE1-2EF2-4B24-890F-8CA328499941}" type="sibTrans" cxnId="{00A05381-9E2B-45E5-8514-AFD6A649AFBA}">
      <dgm:prSet/>
      <dgm:spPr/>
      <dgm:t>
        <a:bodyPr/>
        <a:lstStyle/>
        <a:p>
          <a:endParaRPr lang="es-EC" sz="1600">
            <a:solidFill>
              <a:schemeClr val="tx1"/>
            </a:solidFill>
          </a:endParaRPr>
        </a:p>
      </dgm:t>
    </dgm:pt>
    <dgm:pt modelId="{78A871F0-C38F-42D8-8F20-BBBF4EFB12DC}">
      <dgm:prSet phldrT="[Text]" custT="1"/>
      <dgm:spPr/>
      <dgm:t>
        <a:bodyPr/>
        <a:lstStyle/>
        <a:p>
          <a:r>
            <a:rPr lang="en-US" sz="1600" b="1" dirty="0" smtClean="0">
              <a:solidFill>
                <a:schemeClr val="tx1"/>
              </a:solidFill>
            </a:rPr>
            <a:t>DESVENTAJAS</a:t>
          </a:r>
          <a:endParaRPr lang="es-EC" sz="1600" b="1" dirty="0">
            <a:solidFill>
              <a:schemeClr val="tx1"/>
            </a:solidFill>
          </a:endParaRPr>
        </a:p>
      </dgm:t>
    </dgm:pt>
    <dgm:pt modelId="{3C5C0A09-F02B-4CFC-8668-C01375B7D7DB}" type="parTrans" cxnId="{43E5E147-2237-4274-984B-6C48EA9C3AC3}">
      <dgm:prSet/>
      <dgm:spPr/>
      <dgm:t>
        <a:bodyPr/>
        <a:lstStyle/>
        <a:p>
          <a:endParaRPr lang="es-EC" sz="1600">
            <a:solidFill>
              <a:schemeClr val="tx1"/>
            </a:solidFill>
          </a:endParaRPr>
        </a:p>
      </dgm:t>
    </dgm:pt>
    <dgm:pt modelId="{7E6C5F02-16F9-4D59-8155-6E914021E892}" type="sibTrans" cxnId="{43E5E147-2237-4274-984B-6C48EA9C3AC3}">
      <dgm:prSet/>
      <dgm:spPr/>
      <dgm:t>
        <a:bodyPr/>
        <a:lstStyle/>
        <a:p>
          <a:endParaRPr lang="es-EC" sz="1600">
            <a:solidFill>
              <a:schemeClr val="tx1"/>
            </a:solidFill>
          </a:endParaRPr>
        </a:p>
      </dgm:t>
    </dgm:pt>
    <dgm:pt modelId="{C3412462-8585-4D1B-B85A-8F872946264B}">
      <dgm:prSet phldrT="[Text]" custT="1"/>
      <dgm:spPr/>
      <dgm:t>
        <a:bodyPr/>
        <a:lstStyle/>
        <a:p>
          <a:r>
            <a:rPr lang="es-ES" sz="1600" dirty="0" smtClean="0">
              <a:solidFill>
                <a:schemeClr val="tx1"/>
              </a:solidFill>
            </a:rPr>
            <a:t>Menos fiables</a:t>
          </a:r>
          <a:endParaRPr lang="es-EC" sz="1600" dirty="0">
            <a:solidFill>
              <a:schemeClr val="tx1"/>
            </a:solidFill>
          </a:endParaRPr>
        </a:p>
      </dgm:t>
    </dgm:pt>
    <dgm:pt modelId="{7005CD2D-79E3-43A4-9F7E-FB2985BE9AC6}" type="parTrans" cxnId="{FEF570F4-D23E-49EB-AEE9-ABF9D69C303A}">
      <dgm:prSet/>
      <dgm:spPr/>
      <dgm:t>
        <a:bodyPr/>
        <a:lstStyle/>
        <a:p>
          <a:endParaRPr lang="es-EC" sz="1600">
            <a:solidFill>
              <a:schemeClr val="tx1"/>
            </a:solidFill>
          </a:endParaRPr>
        </a:p>
      </dgm:t>
    </dgm:pt>
    <dgm:pt modelId="{5FFD4C24-53C2-4E63-857F-0A178C9D70BA}" type="sibTrans" cxnId="{FEF570F4-D23E-49EB-AEE9-ABF9D69C303A}">
      <dgm:prSet/>
      <dgm:spPr/>
      <dgm:t>
        <a:bodyPr/>
        <a:lstStyle/>
        <a:p>
          <a:endParaRPr lang="es-EC" sz="1600">
            <a:solidFill>
              <a:schemeClr val="tx1"/>
            </a:solidFill>
          </a:endParaRPr>
        </a:p>
      </dgm:t>
    </dgm:pt>
    <dgm:pt modelId="{6200BC84-B037-41CF-8EF7-9F3D8FC5400E}">
      <dgm:prSet custT="1"/>
      <dgm:spPr/>
      <dgm:t>
        <a:bodyPr/>
        <a:lstStyle/>
        <a:p>
          <a:r>
            <a:rPr lang="es-ES" sz="1600" dirty="0" smtClean="0">
              <a:solidFill>
                <a:schemeClr val="tx1"/>
              </a:solidFill>
            </a:rPr>
            <a:t>Menores costos de infraestructura y mantenimiento</a:t>
          </a:r>
        </a:p>
      </dgm:t>
    </dgm:pt>
    <dgm:pt modelId="{787F91F7-312D-4E3F-9475-2CDDD0623DC8}" type="parTrans" cxnId="{42FD2891-786C-4C83-AD72-99E669AEF2F1}">
      <dgm:prSet/>
      <dgm:spPr/>
      <dgm:t>
        <a:bodyPr/>
        <a:lstStyle/>
        <a:p>
          <a:endParaRPr lang="es-EC" sz="1600">
            <a:solidFill>
              <a:schemeClr val="tx1"/>
            </a:solidFill>
          </a:endParaRPr>
        </a:p>
      </dgm:t>
    </dgm:pt>
    <dgm:pt modelId="{25E2DE64-4B84-441D-8636-B2B0C5BF463D}" type="sibTrans" cxnId="{42FD2891-786C-4C83-AD72-99E669AEF2F1}">
      <dgm:prSet/>
      <dgm:spPr/>
      <dgm:t>
        <a:bodyPr/>
        <a:lstStyle/>
        <a:p>
          <a:endParaRPr lang="es-EC" sz="1600">
            <a:solidFill>
              <a:schemeClr val="tx1"/>
            </a:solidFill>
          </a:endParaRPr>
        </a:p>
      </dgm:t>
    </dgm:pt>
    <dgm:pt modelId="{90B6A599-E8BD-497F-9C29-DB8A1A17901F}">
      <dgm:prSet custT="1"/>
      <dgm:spPr/>
      <dgm:t>
        <a:bodyPr/>
        <a:lstStyle/>
        <a:p>
          <a:r>
            <a:rPr lang="es-ES" sz="1600" dirty="0" smtClean="0">
              <a:solidFill>
                <a:schemeClr val="tx1"/>
              </a:solidFill>
            </a:rPr>
            <a:t>Mayor rapidez en el retorno de la inversión.</a:t>
          </a:r>
          <a:endParaRPr lang="es-EC" sz="1600" dirty="0">
            <a:solidFill>
              <a:schemeClr val="tx1"/>
            </a:solidFill>
          </a:endParaRPr>
        </a:p>
      </dgm:t>
    </dgm:pt>
    <dgm:pt modelId="{D47265EB-D2C9-48D8-AAD6-0E4C9B03729C}" type="parTrans" cxnId="{58274E58-C84B-4453-8341-EA2F1F2D0C8B}">
      <dgm:prSet/>
      <dgm:spPr/>
      <dgm:t>
        <a:bodyPr/>
        <a:lstStyle/>
        <a:p>
          <a:endParaRPr lang="es-EC" sz="1600">
            <a:solidFill>
              <a:schemeClr val="tx1"/>
            </a:solidFill>
          </a:endParaRPr>
        </a:p>
      </dgm:t>
    </dgm:pt>
    <dgm:pt modelId="{52979B83-8A2A-4641-A12D-252A9FDECA6F}" type="sibTrans" cxnId="{58274E58-C84B-4453-8341-EA2F1F2D0C8B}">
      <dgm:prSet/>
      <dgm:spPr/>
      <dgm:t>
        <a:bodyPr/>
        <a:lstStyle/>
        <a:p>
          <a:endParaRPr lang="es-EC" sz="1600">
            <a:solidFill>
              <a:schemeClr val="tx1"/>
            </a:solidFill>
          </a:endParaRPr>
        </a:p>
      </dgm:t>
    </dgm:pt>
    <dgm:pt modelId="{B3D10FE0-190B-4D2D-A42E-BEB12C6C447A}">
      <dgm:prSet custT="1"/>
      <dgm:spPr/>
      <dgm:t>
        <a:bodyPr/>
        <a:lstStyle/>
        <a:p>
          <a:r>
            <a:rPr lang="es-ES" sz="1600" dirty="0" smtClean="0">
              <a:solidFill>
                <a:schemeClr val="tx1"/>
              </a:solidFill>
            </a:rPr>
            <a:t>Variantes en el tiempo</a:t>
          </a:r>
        </a:p>
      </dgm:t>
    </dgm:pt>
    <dgm:pt modelId="{0D43B00F-6355-4872-AA65-064833F26C6B}" type="parTrans" cxnId="{47307EAC-EE0C-4C50-A237-8D80F9CFA512}">
      <dgm:prSet/>
      <dgm:spPr/>
      <dgm:t>
        <a:bodyPr/>
        <a:lstStyle/>
        <a:p>
          <a:endParaRPr lang="es-EC" sz="1600">
            <a:solidFill>
              <a:schemeClr val="tx1"/>
            </a:solidFill>
          </a:endParaRPr>
        </a:p>
      </dgm:t>
    </dgm:pt>
    <dgm:pt modelId="{02F7C94E-A5C2-459D-B0CC-95328C37FF7D}" type="sibTrans" cxnId="{47307EAC-EE0C-4C50-A237-8D80F9CFA512}">
      <dgm:prSet/>
      <dgm:spPr/>
      <dgm:t>
        <a:bodyPr/>
        <a:lstStyle/>
        <a:p>
          <a:endParaRPr lang="es-EC" sz="1600">
            <a:solidFill>
              <a:schemeClr val="tx1"/>
            </a:solidFill>
          </a:endParaRPr>
        </a:p>
      </dgm:t>
    </dgm:pt>
    <dgm:pt modelId="{D255416F-74C6-4FE5-A166-BE621FDC56B1}">
      <dgm:prSet custT="1"/>
      <dgm:spPr/>
      <dgm:t>
        <a:bodyPr/>
        <a:lstStyle/>
        <a:p>
          <a:r>
            <a:rPr lang="es-ES" sz="1600" dirty="0" smtClean="0">
              <a:solidFill>
                <a:schemeClr val="tx1"/>
              </a:solidFill>
            </a:rPr>
            <a:t>Problemas de desvanecimiento</a:t>
          </a:r>
        </a:p>
      </dgm:t>
    </dgm:pt>
    <dgm:pt modelId="{BBECCA38-4196-4BEE-BCF1-D8A9614F6012}" type="parTrans" cxnId="{FAC05755-844A-4920-B7DF-9C930738900A}">
      <dgm:prSet/>
      <dgm:spPr/>
      <dgm:t>
        <a:bodyPr/>
        <a:lstStyle/>
        <a:p>
          <a:endParaRPr lang="es-EC" sz="1600">
            <a:solidFill>
              <a:schemeClr val="tx1"/>
            </a:solidFill>
          </a:endParaRPr>
        </a:p>
      </dgm:t>
    </dgm:pt>
    <dgm:pt modelId="{9AA9386D-E28F-42B6-B40A-DE9B90715BB4}" type="sibTrans" cxnId="{FAC05755-844A-4920-B7DF-9C930738900A}">
      <dgm:prSet/>
      <dgm:spPr/>
      <dgm:t>
        <a:bodyPr/>
        <a:lstStyle/>
        <a:p>
          <a:endParaRPr lang="es-EC" sz="1600">
            <a:solidFill>
              <a:schemeClr val="tx1"/>
            </a:solidFill>
          </a:endParaRPr>
        </a:p>
      </dgm:t>
    </dgm:pt>
    <dgm:pt modelId="{8AF4D0DD-7D3B-42C0-930D-B0AAEF2D7B71}">
      <dgm:prSet custT="1"/>
      <dgm:spPr/>
      <dgm:t>
        <a:bodyPr/>
        <a:lstStyle/>
        <a:p>
          <a:r>
            <a:rPr lang="es-ES" sz="1600" dirty="0" smtClean="0">
              <a:solidFill>
                <a:schemeClr val="tx1"/>
              </a:solidFill>
            </a:rPr>
            <a:t>Movilidad</a:t>
          </a:r>
        </a:p>
      </dgm:t>
    </dgm:pt>
    <dgm:pt modelId="{69E4B667-3208-4DB5-8E31-9C2D771954AA}" type="parTrans" cxnId="{527B36DF-A78C-4F7E-8443-9175E98098AE}">
      <dgm:prSet/>
      <dgm:spPr/>
      <dgm:t>
        <a:bodyPr/>
        <a:lstStyle/>
        <a:p>
          <a:endParaRPr lang="es-EC" sz="1600">
            <a:solidFill>
              <a:schemeClr val="tx1"/>
            </a:solidFill>
          </a:endParaRPr>
        </a:p>
      </dgm:t>
    </dgm:pt>
    <dgm:pt modelId="{B167884B-60A3-43A0-8066-D7300D3F5EF5}" type="sibTrans" cxnId="{527B36DF-A78C-4F7E-8443-9175E98098AE}">
      <dgm:prSet/>
      <dgm:spPr/>
      <dgm:t>
        <a:bodyPr/>
        <a:lstStyle/>
        <a:p>
          <a:endParaRPr lang="es-EC" sz="1600">
            <a:solidFill>
              <a:schemeClr val="tx1"/>
            </a:solidFill>
          </a:endParaRPr>
        </a:p>
      </dgm:t>
    </dgm:pt>
    <dgm:pt modelId="{46428C43-465C-41AD-A715-8D941F089804}">
      <dgm:prSet/>
      <dgm:spPr/>
      <dgm:t>
        <a:bodyPr/>
        <a:lstStyle/>
        <a:p>
          <a:endParaRPr lang="es-EC"/>
        </a:p>
      </dgm:t>
    </dgm:pt>
    <dgm:pt modelId="{F7515B58-FC24-46AB-A006-254D567DC07E}" type="parTrans" cxnId="{6EF02AEF-F520-4BA8-945E-3B720F83B3AA}">
      <dgm:prSet/>
      <dgm:spPr/>
      <dgm:t>
        <a:bodyPr/>
        <a:lstStyle/>
        <a:p>
          <a:endParaRPr lang="es-EC" sz="1600">
            <a:solidFill>
              <a:schemeClr val="tx1"/>
            </a:solidFill>
          </a:endParaRPr>
        </a:p>
      </dgm:t>
    </dgm:pt>
    <dgm:pt modelId="{CF7BCD22-9945-4356-9738-4B71B4F635E7}" type="sibTrans" cxnId="{6EF02AEF-F520-4BA8-945E-3B720F83B3AA}">
      <dgm:prSet/>
      <dgm:spPr/>
      <dgm:t>
        <a:bodyPr/>
        <a:lstStyle/>
        <a:p>
          <a:endParaRPr lang="es-EC" sz="1600">
            <a:solidFill>
              <a:schemeClr val="tx1"/>
            </a:solidFill>
          </a:endParaRPr>
        </a:p>
      </dgm:t>
    </dgm:pt>
    <dgm:pt modelId="{D5B9AD56-F018-42C9-8D0F-4A4639F12584}">
      <dgm:prSet/>
      <dgm:spPr/>
      <dgm:t>
        <a:bodyPr/>
        <a:lstStyle/>
        <a:p>
          <a:endParaRPr lang="es-EC"/>
        </a:p>
      </dgm:t>
    </dgm:pt>
    <dgm:pt modelId="{46E93514-F738-4328-A2CC-43BD91756AA2}" type="parTrans" cxnId="{E04208AD-111C-4589-AC41-59AF5CBF31F2}">
      <dgm:prSet/>
      <dgm:spPr/>
      <dgm:t>
        <a:bodyPr/>
        <a:lstStyle/>
        <a:p>
          <a:endParaRPr lang="es-EC" sz="1600">
            <a:solidFill>
              <a:schemeClr val="tx1"/>
            </a:solidFill>
          </a:endParaRPr>
        </a:p>
      </dgm:t>
    </dgm:pt>
    <dgm:pt modelId="{62CF73EF-38BE-4165-916E-7292E1C28034}" type="sibTrans" cxnId="{E04208AD-111C-4589-AC41-59AF5CBF31F2}">
      <dgm:prSet/>
      <dgm:spPr/>
      <dgm:t>
        <a:bodyPr/>
        <a:lstStyle/>
        <a:p>
          <a:endParaRPr lang="es-EC" sz="1600">
            <a:solidFill>
              <a:schemeClr val="tx1"/>
            </a:solidFill>
          </a:endParaRPr>
        </a:p>
      </dgm:t>
    </dgm:pt>
    <dgm:pt modelId="{A76654DC-5168-44C9-9E27-1DB60B6E66BC}" type="pres">
      <dgm:prSet presAssocID="{292DFFD9-EF18-466C-982E-CBE1105680AD}" presName="outerComposite" presStyleCnt="0">
        <dgm:presLayoutVars>
          <dgm:chMax val="2"/>
          <dgm:animLvl val="lvl"/>
          <dgm:resizeHandles val="exact"/>
        </dgm:presLayoutVars>
      </dgm:prSet>
      <dgm:spPr/>
      <dgm:t>
        <a:bodyPr/>
        <a:lstStyle/>
        <a:p>
          <a:endParaRPr lang="es-EC"/>
        </a:p>
      </dgm:t>
    </dgm:pt>
    <dgm:pt modelId="{BB2D857A-A1DF-4BF3-9DC1-8E3D40C31E84}" type="pres">
      <dgm:prSet presAssocID="{292DFFD9-EF18-466C-982E-CBE1105680AD}" presName="dummyMaxCanvas" presStyleCnt="0"/>
      <dgm:spPr/>
    </dgm:pt>
    <dgm:pt modelId="{4F7AAF54-873F-411D-9F24-4E54F670F5ED}" type="pres">
      <dgm:prSet presAssocID="{292DFFD9-EF18-466C-982E-CBE1105680AD}" presName="parentComposite" presStyleCnt="0"/>
      <dgm:spPr/>
    </dgm:pt>
    <dgm:pt modelId="{E93EC0EB-5C6E-48AB-A0A9-2C1F32DA261C}" type="pres">
      <dgm:prSet presAssocID="{292DFFD9-EF18-466C-982E-CBE1105680AD}" presName="parent1" presStyleLbl="alignAccFollowNode1" presStyleIdx="0" presStyleCnt="4">
        <dgm:presLayoutVars>
          <dgm:chMax val="4"/>
        </dgm:presLayoutVars>
      </dgm:prSet>
      <dgm:spPr/>
      <dgm:t>
        <a:bodyPr/>
        <a:lstStyle/>
        <a:p>
          <a:endParaRPr lang="es-EC"/>
        </a:p>
      </dgm:t>
    </dgm:pt>
    <dgm:pt modelId="{5AEFD4DD-FDA5-4554-BDEC-5A88812BBB82}" type="pres">
      <dgm:prSet presAssocID="{292DFFD9-EF18-466C-982E-CBE1105680AD}" presName="parent2" presStyleLbl="alignAccFollowNode1" presStyleIdx="1" presStyleCnt="4">
        <dgm:presLayoutVars>
          <dgm:chMax val="4"/>
        </dgm:presLayoutVars>
      </dgm:prSet>
      <dgm:spPr/>
      <dgm:t>
        <a:bodyPr/>
        <a:lstStyle/>
        <a:p>
          <a:endParaRPr lang="es-EC"/>
        </a:p>
      </dgm:t>
    </dgm:pt>
    <dgm:pt modelId="{77C7DD8C-808E-4844-A860-8099E9DCB4BD}" type="pres">
      <dgm:prSet presAssocID="{292DFFD9-EF18-466C-982E-CBE1105680AD}" presName="childrenComposite" presStyleCnt="0"/>
      <dgm:spPr/>
    </dgm:pt>
    <dgm:pt modelId="{58E5993B-BF49-4957-B124-098CDE15A2BF}" type="pres">
      <dgm:prSet presAssocID="{292DFFD9-EF18-466C-982E-CBE1105680AD}" presName="dummyMaxCanvas_ChildArea" presStyleCnt="0"/>
      <dgm:spPr/>
    </dgm:pt>
    <dgm:pt modelId="{879F4991-05C4-4F59-823A-8E83211EF15B}" type="pres">
      <dgm:prSet presAssocID="{292DFFD9-EF18-466C-982E-CBE1105680AD}" presName="fulcrum" presStyleLbl="alignAccFollowNode1" presStyleIdx="2" presStyleCnt="4"/>
      <dgm:spPr/>
    </dgm:pt>
    <dgm:pt modelId="{02F4DEDB-E47D-4B4A-A5E6-DA532B11C557}" type="pres">
      <dgm:prSet presAssocID="{292DFFD9-EF18-466C-982E-CBE1105680AD}" presName="balance_34" presStyleLbl="alignAccFollowNode1" presStyleIdx="3" presStyleCnt="4">
        <dgm:presLayoutVars>
          <dgm:bulletEnabled val="1"/>
        </dgm:presLayoutVars>
      </dgm:prSet>
      <dgm:spPr/>
    </dgm:pt>
    <dgm:pt modelId="{E2E400DB-214F-446F-A593-C607DD1D37BE}" type="pres">
      <dgm:prSet presAssocID="{292DFFD9-EF18-466C-982E-CBE1105680AD}" presName="right_34_1" presStyleLbl="node1" presStyleIdx="0" presStyleCnt="7" custScaleX="116815">
        <dgm:presLayoutVars>
          <dgm:bulletEnabled val="1"/>
        </dgm:presLayoutVars>
      </dgm:prSet>
      <dgm:spPr/>
      <dgm:t>
        <a:bodyPr/>
        <a:lstStyle/>
        <a:p>
          <a:endParaRPr lang="es-EC"/>
        </a:p>
      </dgm:t>
    </dgm:pt>
    <dgm:pt modelId="{A71E65DD-D274-4957-A189-7FA5A99B8C45}" type="pres">
      <dgm:prSet presAssocID="{292DFFD9-EF18-466C-982E-CBE1105680AD}" presName="right_34_2" presStyleLbl="node1" presStyleIdx="1" presStyleCnt="7" custScaleX="108838">
        <dgm:presLayoutVars>
          <dgm:bulletEnabled val="1"/>
        </dgm:presLayoutVars>
      </dgm:prSet>
      <dgm:spPr/>
      <dgm:t>
        <a:bodyPr/>
        <a:lstStyle/>
        <a:p>
          <a:endParaRPr lang="es-EC"/>
        </a:p>
      </dgm:t>
    </dgm:pt>
    <dgm:pt modelId="{7094091B-4189-44FE-8781-884824EAAB26}" type="pres">
      <dgm:prSet presAssocID="{292DFFD9-EF18-466C-982E-CBE1105680AD}" presName="right_34_3" presStyleLbl="node1" presStyleIdx="2" presStyleCnt="7" custScaleX="113673">
        <dgm:presLayoutVars>
          <dgm:bulletEnabled val="1"/>
        </dgm:presLayoutVars>
      </dgm:prSet>
      <dgm:spPr/>
      <dgm:t>
        <a:bodyPr/>
        <a:lstStyle/>
        <a:p>
          <a:endParaRPr lang="es-EC"/>
        </a:p>
      </dgm:t>
    </dgm:pt>
    <dgm:pt modelId="{5DEBB7B9-E0C9-4D1E-9E23-354959452368}" type="pres">
      <dgm:prSet presAssocID="{292DFFD9-EF18-466C-982E-CBE1105680AD}" presName="right_34_4" presStyleLbl="node1" presStyleIdx="3" presStyleCnt="7">
        <dgm:presLayoutVars>
          <dgm:bulletEnabled val="1"/>
        </dgm:presLayoutVars>
      </dgm:prSet>
      <dgm:spPr/>
      <dgm:t>
        <a:bodyPr/>
        <a:lstStyle/>
        <a:p>
          <a:endParaRPr lang="es-EC"/>
        </a:p>
      </dgm:t>
    </dgm:pt>
    <dgm:pt modelId="{05045865-95DF-4357-8D20-C44F91064575}" type="pres">
      <dgm:prSet presAssocID="{292DFFD9-EF18-466C-982E-CBE1105680AD}" presName="left_34_1" presStyleLbl="node1" presStyleIdx="4" presStyleCnt="7" custScaleX="155790">
        <dgm:presLayoutVars>
          <dgm:bulletEnabled val="1"/>
        </dgm:presLayoutVars>
      </dgm:prSet>
      <dgm:spPr/>
      <dgm:t>
        <a:bodyPr/>
        <a:lstStyle/>
        <a:p>
          <a:endParaRPr lang="es-EC"/>
        </a:p>
      </dgm:t>
    </dgm:pt>
    <dgm:pt modelId="{9E5E2074-6858-41E6-BCD5-0AD3658F2E32}" type="pres">
      <dgm:prSet presAssocID="{292DFFD9-EF18-466C-982E-CBE1105680AD}" presName="left_34_2" presStyleLbl="node1" presStyleIdx="5" presStyleCnt="7" custScaleX="160204" custScaleY="115853" custLinFactNeighborX="-3466" custLinFactNeighborY="727">
        <dgm:presLayoutVars>
          <dgm:bulletEnabled val="1"/>
        </dgm:presLayoutVars>
      </dgm:prSet>
      <dgm:spPr/>
      <dgm:t>
        <a:bodyPr/>
        <a:lstStyle/>
        <a:p>
          <a:endParaRPr lang="es-EC"/>
        </a:p>
      </dgm:t>
    </dgm:pt>
    <dgm:pt modelId="{D37883EC-AB23-411C-A3CA-8647314DC07B}" type="pres">
      <dgm:prSet presAssocID="{292DFFD9-EF18-466C-982E-CBE1105680AD}" presName="left_34_3" presStyleLbl="node1" presStyleIdx="6" presStyleCnt="7" custScaleX="159170" custScaleY="99944" custLinFactNeighborX="-2359" custLinFactNeighborY="998">
        <dgm:presLayoutVars>
          <dgm:bulletEnabled val="1"/>
        </dgm:presLayoutVars>
      </dgm:prSet>
      <dgm:spPr/>
      <dgm:t>
        <a:bodyPr/>
        <a:lstStyle/>
        <a:p>
          <a:endParaRPr lang="es-EC"/>
        </a:p>
      </dgm:t>
    </dgm:pt>
  </dgm:ptLst>
  <dgm:cxnLst>
    <dgm:cxn modelId="{7BC1A38D-244E-4AC6-BBBC-867B8E0266E0}" type="presOf" srcId="{8AF4D0DD-7D3B-42C0-930D-B0AAEF2D7B71}" destId="{5DEBB7B9-E0C9-4D1E-9E23-354959452368}" srcOrd="0" destOrd="0" presId="urn:microsoft.com/office/officeart/2005/8/layout/balance1"/>
    <dgm:cxn modelId="{527B36DF-A78C-4F7E-8443-9175E98098AE}" srcId="{78A871F0-C38F-42D8-8F20-BBBF4EFB12DC}" destId="{8AF4D0DD-7D3B-42C0-930D-B0AAEF2D7B71}" srcOrd="3" destOrd="0" parTransId="{69E4B667-3208-4DB5-8E31-9C2D771954AA}" sibTransId="{B167884B-60A3-43A0-8066-D7300D3F5EF5}"/>
    <dgm:cxn modelId="{6EF02AEF-F520-4BA8-945E-3B720F83B3AA}" srcId="{78A871F0-C38F-42D8-8F20-BBBF4EFB12DC}" destId="{46428C43-465C-41AD-A715-8D941F089804}" srcOrd="4" destOrd="0" parTransId="{F7515B58-FC24-46AB-A006-254D567DC07E}" sibTransId="{CF7BCD22-9945-4356-9738-4B71B4F635E7}"/>
    <dgm:cxn modelId="{6C957E15-0D88-44BD-B7DA-8F352EB31FFE}" type="presOf" srcId="{D31190B4-16E1-4082-BE6E-15B0D0008ED1}" destId="{E93EC0EB-5C6E-48AB-A0A9-2C1F32DA261C}" srcOrd="0" destOrd="0" presId="urn:microsoft.com/office/officeart/2005/8/layout/balance1"/>
    <dgm:cxn modelId="{D5215AD0-A9ED-497C-A43E-2F2DD34BF8C6}" srcId="{292DFFD9-EF18-466C-982E-CBE1105680AD}" destId="{D31190B4-16E1-4082-BE6E-15B0D0008ED1}" srcOrd="0" destOrd="0" parTransId="{9B1F06BE-C147-4FE2-9CCE-94B98FCE5EB7}" sibTransId="{D8A67444-F8FA-4A1E-8998-C10269DA968C}"/>
    <dgm:cxn modelId="{FEF570F4-D23E-49EB-AEE9-ABF9D69C303A}" srcId="{78A871F0-C38F-42D8-8F20-BBBF4EFB12DC}" destId="{C3412462-8585-4D1B-B85A-8F872946264B}" srcOrd="0" destOrd="0" parTransId="{7005CD2D-79E3-43A4-9F7E-FB2985BE9AC6}" sibTransId="{5FFD4C24-53C2-4E63-857F-0A178C9D70BA}"/>
    <dgm:cxn modelId="{C6FE4F9F-2989-450B-A422-61429547D30B}" type="presOf" srcId="{292DFFD9-EF18-466C-982E-CBE1105680AD}" destId="{A76654DC-5168-44C9-9E27-1DB60B6E66BC}" srcOrd="0" destOrd="0" presId="urn:microsoft.com/office/officeart/2005/8/layout/balance1"/>
    <dgm:cxn modelId="{90C5F486-23D2-482D-8074-90031FB5E5EE}" type="presOf" srcId="{B902FE30-5F97-4ECB-BD71-0E7D2AB3F7A8}" destId="{05045865-95DF-4357-8D20-C44F91064575}" srcOrd="0" destOrd="0" presId="urn:microsoft.com/office/officeart/2005/8/layout/balance1"/>
    <dgm:cxn modelId="{43E5E147-2237-4274-984B-6C48EA9C3AC3}" srcId="{292DFFD9-EF18-466C-982E-CBE1105680AD}" destId="{78A871F0-C38F-42D8-8F20-BBBF4EFB12DC}" srcOrd="1" destOrd="0" parTransId="{3C5C0A09-F02B-4CFC-8668-C01375B7D7DB}" sibTransId="{7E6C5F02-16F9-4D59-8155-6E914021E892}"/>
    <dgm:cxn modelId="{C4ACC88A-0FCB-4685-B1B3-8DC6FCC1B579}" type="presOf" srcId="{C3412462-8585-4D1B-B85A-8F872946264B}" destId="{E2E400DB-214F-446F-A593-C607DD1D37BE}" srcOrd="0" destOrd="0" presId="urn:microsoft.com/office/officeart/2005/8/layout/balance1"/>
    <dgm:cxn modelId="{FAC05755-844A-4920-B7DF-9C930738900A}" srcId="{78A871F0-C38F-42D8-8F20-BBBF4EFB12DC}" destId="{D255416F-74C6-4FE5-A166-BE621FDC56B1}" srcOrd="2" destOrd="0" parTransId="{BBECCA38-4196-4BEE-BCF1-D8A9614F6012}" sibTransId="{9AA9386D-E28F-42B6-B40A-DE9B90715BB4}"/>
    <dgm:cxn modelId="{58274E58-C84B-4453-8341-EA2F1F2D0C8B}" srcId="{D31190B4-16E1-4082-BE6E-15B0D0008ED1}" destId="{90B6A599-E8BD-497F-9C29-DB8A1A17901F}" srcOrd="2" destOrd="0" parTransId="{D47265EB-D2C9-48D8-AAD6-0E4C9B03729C}" sibTransId="{52979B83-8A2A-4641-A12D-252A9FDECA6F}"/>
    <dgm:cxn modelId="{47307EAC-EE0C-4C50-A237-8D80F9CFA512}" srcId="{78A871F0-C38F-42D8-8F20-BBBF4EFB12DC}" destId="{B3D10FE0-190B-4D2D-A42E-BEB12C6C447A}" srcOrd="1" destOrd="0" parTransId="{0D43B00F-6355-4872-AA65-064833F26C6B}" sibTransId="{02F7C94E-A5C2-459D-B0CC-95328C37FF7D}"/>
    <dgm:cxn modelId="{B99D3DFA-2D64-4B3B-8669-03CDFA1EA252}" type="presOf" srcId="{90B6A599-E8BD-497F-9C29-DB8A1A17901F}" destId="{D37883EC-AB23-411C-A3CA-8647314DC07B}" srcOrd="0" destOrd="0" presId="urn:microsoft.com/office/officeart/2005/8/layout/balance1"/>
    <dgm:cxn modelId="{E04208AD-111C-4589-AC41-59AF5CBF31F2}" srcId="{78A871F0-C38F-42D8-8F20-BBBF4EFB12DC}" destId="{D5B9AD56-F018-42C9-8D0F-4A4639F12584}" srcOrd="5" destOrd="0" parTransId="{46E93514-F738-4328-A2CC-43BD91756AA2}" sibTransId="{62CF73EF-38BE-4165-916E-7292E1C28034}"/>
    <dgm:cxn modelId="{F8124BDE-BBF6-46AC-9654-CF643EA60765}" type="presOf" srcId="{6200BC84-B037-41CF-8EF7-9F3D8FC5400E}" destId="{9E5E2074-6858-41E6-BCD5-0AD3658F2E32}" srcOrd="0" destOrd="0" presId="urn:microsoft.com/office/officeart/2005/8/layout/balance1"/>
    <dgm:cxn modelId="{42FD2891-786C-4C83-AD72-99E669AEF2F1}" srcId="{D31190B4-16E1-4082-BE6E-15B0D0008ED1}" destId="{6200BC84-B037-41CF-8EF7-9F3D8FC5400E}" srcOrd="1" destOrd="0" parTransId="{787F91F7-312D-4E3F-9475-2CDDD0623DC8}" sibTransId="{25E2DE64-4B84-441D-8636-B2B0C5BF463D}"/>
    <dgm:cxn modelId="{00A05381-9E2B-45E5-8514-AFD6A649AFBA}" srcId="{D31190B4-16E1-4082-BE6E-15B0D0008ED1}" destId="{B902FE30-5F97-4ECB-BD71-0E7D2AB3F7A8}" srcOrd="0" destOrd="0" parTransId="{AA2B2707-719C-4B5B-A09D-B0574982BEE3}" sibTransId="{46586EE1-2EF2-4B24-890F-8CA328499941}"/>
    <dgm:cxn modelId="{792A8F79-9C43-471E-BDB2-ACCE108B3357}" type="presOf" srcId="{D255416F-74C6-4FE5-A166-BE621FDC56B1}" destId="{7094091B-4189-44FE-8781-884824EAAB26}" srcOrd="0" destOrd="0" presId="urn:microsoft.com/office/officeart/2005/8/layout/balance1"/>
    <dgm:cxn modelId="{85A1E3C8-7EC8-4F8A-B96A-11721E25474D}" type="presOf" srcId="{78A871F0-C38F-42D8-8F20-BBBF4EFB12DC}" destId="{5AEFD4DD-FDA5-4554-BDEC-5A88812BBB82}" srcOrd="0" destOrd="0" presId="urn:microsoft.com/office/officeart/2005/8/layout/balance1"/>
    <dgm:cxn modelId="{903F51A3-85B2-4A1A-8D1D-27D4FFE7813D}" type="presOf" srcId="{B3D10FE0-190B-4D2D-A42E-BEB12C6C447A}" destId="{A71E65DD-D274-4957-A189-7FA5A99B8C45}" srcOrd="0" destOrd="0" presId="urn:microsoft.com/office/officeart/2005/8/layout/balance1"/>
    <dgm:cxn modelId="{8E1BEED3-0543-4440-9085-CC7B1F3615B4}" type="presParOf" srcId="{A76654DC-5168-44C9-9E27-1DB60B6E66BC}" destId="{BB2D857A-A1DF-4BF3-9DC1-8E3D40C31E84}" srcOrd="0" destOrd="0" presId="urn:microsoft.com/office/officeart/2005/8/layout/balance1"/>
    <dgm:cxn modelId="{01976597-BBD4-419B-BC04-1778FDF604EA}" type="presParOf" srcId="{A76654DC-5168-44C9-9E27-1DB60B6E66BC}" destId="{4F7AAF54-873F-411D-9F24-4E54F670F5ED}" srcOrd="1" destOrd="0" presId="urn:microsoft.com/office/officeart/2005/8/layout/balance1"/>
    <dgm:cxn modelId="{B2371E18-EC3E-4282-A223-D6AC84725B20}" type="presParOf" srcId="{4F7AAF54-873F-411D-9F24-4E54F670F5ED}" destId="{E93EC0EB-5C6E-48AB-A0A9-2C1F32DA261C}" srcOrd="0" destOrd="0" presId="urn:microsoft.com/office/officeart/2005/8/layout/balance1"/>
    <dgm:cxn modelId="{847B3150-2084-4931-88F5-796F8ABE334B}" type="presParOf" srcId="{4F7AAF54-873F-411D-9F24-4E54F670F5ED}" destId="{5AEFD4DD-FDA5-4554-BDEC-5A88812BBB82}" srcOrd="1" destOrd="0" presId="urn:microsoft.com/office/officeart/2005/8/layout/balance1"/>
    <dgm:cxn modelId="{6B172200-BB67-41B7-997D-648DBBF40C01}" type="presParOf" srcId="{A76654DC-5168-44C9-9E27-1DB60B6E66BC}" destId="{77C7DD8C-808E-4844-A860-8099E9DCB4BD}" srcOrd="2" destOrd="0" presId="urn:microsoft.com/office/officeart/2005/8/layout/balance1"/>
    <dgm:cxn modelId="{B5E999F3-17B5-4C95-8999-D290578B0D4B}" type="presParOf" srcId="{77C7DD8C-808E-4844-A860-8099E9DCB4BD}" destId="{58E5993B-BF49-4957-B124-098CDE15A2BF}" srcOrd="0" destOrd="0" presId="urn:microsoft.com/office/officeart/2005/8/layout/balance1"/>
    <dgm:cxn modelId="{9CD62AAE-D16C-46AD-91F4-70B47E7E47EC}" type="presParOf" srcId="{77C7DD8C-808E-4844-A860-8099E9DCB4BD}" destId="{879F4991-05C4-4F59-823A-8E83211EF15B}" srcOrd="1" destOrd="0" presId="urn:microsoft.com/office/officeart/2005/8/layout/balance1"/>
    <dgm:cxn modelId="{345E0481-9E46-4EC1-A819-A86C346FA797}" type="presParOf" srcId="{77C7DD8C-808E-4844-A860-8099E9DCB4BD}" destId="{02F4DEDB-E47D-4B4A-A5E6-DA532B11C557}" srcOrd="2" destOrd="0" presId="urn:microsoft.com/office/officeart/2005/8/layout/balance1"/>
    <dgm:cxn modelId="{F4FD3C50-76A5-4E9C-B9C9-64BCCEA2A2EC}" type="presParOf" srcId="{77C7DD8C-808E-4844-A860-8099E9DCB4BD}" destId="{E2E400DB-214F-446F-A593-C607DD1D37BE}" srcOrd="3" destOrd="0" presId="urn:microsoft.com/office/officeart/2005/8/layout/balance1"/>
    <dgm:cxn modelId="{AA578659-AF4E-4C0B-A062-2D21777AB498}" type="presParOf" srcId="{77C7DD8C-808E-4844-A860-8099E9DCB4BD}" destId="{A71E65DD-D274-4957-A189-7FA5A99B8C45}" srcOrd="4" destOrd="0" presId="urn:microsoft.com/office/officeart/2005/8/layout/balance1"/>
    <dgm:cxn modelId="{2B5A1CED-EB1C-479F-9246-29A9FC940E56}" type="presParOf" srcId="{77C7DD8C-808E-4844-A860-8099E9DCB4BD}" destId="{7094091B-4189-44FE-8781-884824EAAB26}" srcOrd="5" destOrd="0" presId="urn:microsoft.com/office/officeart/2005/8/layout/balance1"/>
    <dgm:cxn modelId="{F8D971C5-C370-4545-B6FA-05D4CF7A8364}" type="presParOf" srcId="{77C7DD8C-808E-4844-A860-8099E9DCB4BD}" destId="{5DEBB7B9-E0C9-4D1E-9E23-354959452368}" srcOrd="6" destOrd="0" presId="urn:microsoft.com/office/officeart/2005/8/layout/balance1"/>
    <dgm:cxn modelId="{EE4D44F1-1867-487E-B2BE-57C63554801D}" type="presParOf" srcId="{77C7DD8C-808E-4844-A860-8099E9DCB4BD}" destId="{05045865-95DF-4357-8D20-C44F91064575}" srcOrd="7" destOrd="0" presId="urn:microsoft.com/office/officeart/2005/8/layout/balance1"/>
    <dgm:cxn modelId="{26D9F65B-399C-4864-A747-85889E8F35BA}" type="presParOf" srcId="{77C7DD8C-808E-4844-A860-8099E9DCB4BD}" destId="{9E5E2074-6858-41E6-BCD5-0AD3658F2E32}" srcOrd="8" destOrd="0" presId="urn:microsoft.com/office/officeart/2005/8/layout/balance1"/>
    <dgm:cxn modelId="{CE9992FE-B113-4D60-B214-883949AE1EFB}" type="presParOf" srcId="{77C7DD8C-808E-4844-A860-8099E9DCB4BD}" destId="{D37883EC-AB23-411C-A3CA-8647314DC07B}"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7B4DFB-67FC-4DF7-832F-55CCF897D9C1}" type="doc">
      <dgm:prSet loTypeId="urn:microsoft.com/office/officeart/2005/8/layout/hProcess9" loCatId="process" qsTypeId="urn:microsoft.com/office/officeart/2005/8/quickstyle/simple3" qsCatId="simple" csTypeId="urn:microsoft.com/office/officeart/2005/8/colors/accent1_2" csCatId="accent1" phldr="1"/>
      <dgm:spPr/>
    </dgm:pt>
    <dgm:pt modelId="{E1FB5D76-FBB6-4A58-9A69-517AF500D05A}">
      <dgm:prSet phldrT="[Texto]" custT="1"/>
      <dgm:spPr/>
      <dgm:t>
        <a:bodyPr/>
        <a:lstStyle/>
        <a:p>
          <a:r>
            <a:rPr lang="es-ES" sz="1600" b="0" dirty="0" smtClean="0"/>
            <a:t>Investigación de los estándares IEEE 802.11, IEEE 802.16 y TCP inalámbrico</a:t>
          </a:r>
          <a:endParaRPr lang="es-ES" sz="1600" b="0" dirty="0"/>
        </a:p>
      </dgm:t>
    </dgm:pt>
    <dgm:pt modelId="{17CB2123-48DD-4C71-B2D2-018172F5778B}" type="parTrans" cxnId="{1BB60B89-6499-4A66-BC74-67686E269CCE}">
      <dgm:prSet/>
      <dgm:spPr/>
      <dgm:t>
        <a:bodyPr/>
        <a:lstStyle/>
        <a:p>
          <a:endParaRPr lang="es-ES" sz="2000" b="0"/>
        </a:p>
      </dgm:t>
    </dgm:pt>
    <dgm:pt modelId="{2ED48579-2925-450B-A053-00984BCF4EEC}" type="sibTrans" cxnId="{1BB60B89-6499-4A66-BC74-67686E269CCE}">
      <dgm:prSet/>
      <dgm:spPr/>
      <dgm:t>
        <a:bodyPr/>
        <a:lstStyle/>
        <a:p>
          <a:endParaRPr lang="es-ES" sz="2000" b="0"/>
        </a:p>
      </dgm:t>
    </dgm:pt>
    <dgm:pt modelId="{98377E3E-83B0-4C13-9AB8-82A03CC895CF}">
      <dgm:prSet phldrT="[Texto]" custT="1"/>
      <dgm:spPr/>
      <dgm:t>
        <a:bodyPr/>
        <a:lstStyle/>
        <a:p>
          <a:r>
            <a:rPr lang="es-ES" sz="1600" b="0" dirty="0" smtClean="0"/>
            <a:t>Estudio de hardware y software para WiLD, WiMAX y  equipos propietarios </a:t>
          </a:r>
          <a:endParaRPr lang="es-ES" sz="1600" b="0" dirty="0"/>
        </a:p>
      </dgm:t>
    </dgm:pt>
    <dgm:pt modelId="{A9A802D5-19E9-47BA-AAA7-CE7E3540AFD4}" type="parTrans" cxnId="{6A8A5B01-719C-46E3-9090-D38DDC80538A}">
      <dgm:prSet/>
      <dgm:spPr/>
      <dgm:t>
        <a:bodyPr/>
        <a:lstStyle/>
        <a:p>
          <a:endParaRPr lang="es-ES" sz="2000" b="0"/>
        </a:p>
      </dgm:t>
    </dgm:pt>
    <dgm:pt modelId="{7A2DB50F-43F5-4473-89CF-EEEFF8C1CC02}" type="sibTrans" cxnId="{6A8A5B01-719C-46E3-9090-D38DDC80538A}">
      <dgm:prSet/>
      <dgm:spPr/>
      <dgm:t>
        <a:bodyPr/>
        <a:lstStyle/>
        <a:p>
          <a:endParaRPr lang="es-ES" sz="2000" b="0"/>
        </a:p>
      </dgm:t>
    </dgm:pt>
    <dgm:pt modelId="{AE5F182D-84C1-4E57-95CC-C2C33392D918}">
      <dgm:prSet phldrT="[Texto]" custT="1"/>
      <dgm:spPr/>
      <dgm:t>
        <a:bodyPr/>
        <a:lstStyle/>
        <a:p>
          <a:r>
            <a:rPr lang="es-ES" sz="1600" b="0" dirty="0" smtClean="0"/>
            <a:t>Estudio de campo: visitas técnicas, facilidades físicas, regulatorias</a:t>
          </a:r>
          <a:endParaRPr lang="es-ES" sz="1600" b="0" dirty="0"/>
        </a:p>
      </dgm:t>
    </dgm:pt>
    <dgm:pt modelId="{76D5D2DB-9782-4EB0-AA09-F338AEDE397A}" type="parTrans" cxnId="{2269B8D1-6026-4F9E-99E6-7DC72B74E871}">
      <dgm:prSet/>
      <dgm:spPr/>
      <dgm:t>
        <a:bodyPr/>
        <a:lstStyle/>
        <a:p>
          <a:endParaRPr lang="es-ES" sz="2000" b="0"/>
        </a:p>
      </dgm:t>
    </dgm:pt>
    <dgm:pt modelId="{E3684A45-88B6-4AEE-A7D2-9F8FDE9A5922}" type="sibTrans" cxnId="{2269B8D1-6026-4F9E-99E6-7DC72B74E871}">
      <dgm:prSet/>
      <dgm:spPr/>
      <dgm:t>
        <a:bodyPr/>
        <a:lstStyle/>
        <a:p>
          <a:endParaRPr lang="es-ES" sz="2000" b="0"/>
        </a:p>
      </dgm:t>
    </dgm:pt>
    <dgm:pt modelId="{71A49469-059D-4681-A139-8231C7FA4F77}">
      <dgm:prSet phldrT="[Texto]" custT="1"/>
      <dgm:spPr/>
      <dgm:t>
        <a:bodyPr/>
        <a:lstStyle/>
        <a:p>
          <a:r>
            <a:rPr lang="es-ES" sz="1600" b="0" dirty="0" smtClean="0"/>
            <a:t>Instalación de equipos y pruebas necesarias</a:t>
          </a:r>
          <a:endParaRPr lang="es-ES" sz="1600" b="0" dirty="0"/>
        </a:p>
      </dgm:t>
    </dgm:pt>
    <dgm:pt modelId="{5BCA6A7B-7426-4B5D-844A-19BADA082EEF}" type="parTrans" cxnId="{C71DF406-CD4E-40E7-AFAE-0BBA139771AC}">
      <dgm:prSet/>
      <dgm:spPr/>
      <dgm:t>
        <a:bodyPr/>
        <a:lstStyle/>
        <a:p>
          <a:endParaRPr lang="es-ES" sz="2000" b="0"/>
        </a:p>
      </dgm:t>
    </dgm:pt>
    <dgm:pt modelId="{27E8BEEE-0612-4B7C-A570-8F78C352B5B0}" type="sibTrans" cxnId="{C71DF406-CD4E-40E7-AFAE-0BBA139771AC}">
      <dgm:prSet/>
      <dgm:spPr/>
      <dgm:t>
        <a:bodyPr/>
        <a:lstStyle/>
        <a:p>
          <a:endParaRPr lang="es-ES" sz="2000" b="0"/>
        </a:p>
      </dgm:t>
    </dgm:pt>
    <dgm:pt modelId="{F041B497-AE40-4CA9-ACB9-D8DBE7D2F6F7}">
      <dgm:prSet phldrT="[Texto]" custT="1"/>
      <dgm:spPr/>
      <dgm:t>
        <a:bodyPr/>
        <a:lstStyle/>
        <a:p>
          <a:r>
            <a:rPr lang="es-ES" sz="1600" b="0" dirty="0" smtClean="0"/>
            <a:t>Análisis de los resultados obtenidos y propuesta de mejora.</a:t>
          </a:r>
          <a:endParaRPr lang="es-ES" sz="1600" b="0" dirty="0"/>
        </a:p>
      </dgm:t>
    </dgm:pt>
    <dgm:pt modelId="{4CBB3474-C9D0-4E8C-83D9-D324FAF4069C}" type="parTrans" cxnId="{02D204A6-B734-4333-A82B-31EFE09ECE65}">
      <dgm:prSet/>
      <dgm:spPr/>
      <dgm:t>
        <a:bodyPr/>
        <a:lstStyle/>
        <a:p>
          <a:endParaRPr lang="es-EC" sz="2000" b="0"/>
        </a:p>
      </dgm:t>
    </dgm:pt>
    <dgm:pt modelId="{2ABDF764-DBE4-415D-9DB7-1A337B153DDB}" type="sibTrans" cxnId="{02D204A6-B734-4333-A82B-31EFE09ECE65}">
      <dgm:prSet/>
      <dgm:spPr/>
      <dgm:t>
        <a:bodyPr/>
        <a:lstStyle/>
        <a:p>
          <a:endParaRPr lang="es-EC" sz="2000" b="0"/>
        </a:p>
      </dgm:t>
    </dgm:pt>
    <dgm:pt modelId="{040E8880-F900-4E5D-957C-0F8AFCFE4585}" type="pres">
      <dgm:prSet presAssocID="{177B4DFB-67FC-4DF7-832F-55CCF897D9C1}" presName="CompostProcess" presStyleCnt="0">
        <dgm:presLayoutVars>
          <dgm:dir/>
          <dgm:resizeHandles val="exact"/>
        </dgm:presLayoutVars>
      </dgm:prSet>
      <dgm:spPr/>
    </dgm:pt>
    <dgm:pt modelId="{5263EB06-7634-4EF3-ADD9-E380AC78EBD4}" type="pres">
      <dgm:prSet presAssocID="{177B4DFB-67FC-4DF7-832F-55CCF897D9C1}" presName="arrow" presStyleLbl="bgShp" presStyleIdx="0" presStyleCnt="1"/>
      <dgm:spPr/>
    </dgm:pt>
    <dgm:pt modelId="{479541B0-E654-4ABF-9105-05FC22C1066E}" type="pres">
      <dgm:prSet presAssocID="{177B4DFB-67FC-4DF7-832F-55CCF897D9C1}" presName="linearProcess" presStyleCnt="0"/>
      <dgm:spPr/>
    </dgm:pt>
    <dgm:pt modelId="{6AE956F3-3A10-4D73-B84A-BA268DE4BD31}" type="pres">
      <dgm:prSet presAssocID="{E1FB5D76-FBB6-4A58-9A69-517AF500D05A}" presName="textNode" presStyleLbl="node1" presStyleIdx="0" presStyleCnt="5" custScaleX="148741">
        <dgm:presLayoutVars>
          <dgm:bulletEnabled val="1"/>
        </dgm:presLayoutVars>
      </dgm:prSet>
      <dgm:spPr/>
      <dgm:t>
        <a:bodyPr/>
        <a:lstStyle/>
        <a:p>
          <a:endParaRPr lang="es-ES"/>
        </a:p>
      </dgm:t>
    </dgm:pt>
    <dgm:pt modelId="{579B62FA-AB94-4BC8-9897-B34EA0AFD384}" type="pres">
      <dgm:prSet presAssocID="{2ED48579-2925-450B-A053-00984BCF4EEC}" presName="sibTrans" presStyleCnt="0"/>
      <dgm:spPr/>
    </dgm:pt>
    <dgm:pt modelId="{B94A5A5A-E7E9-49DD-99C6-F64F74DC8B95}" type="pres">
      <dgm:prSet presAssocID="{98377E3E-83B0-4C13-9AB8-82A03CC895CF}" presName="textNode" presStyleLbl="node1" presStyleIdx="1" presStyleCnt="5" custScaleX="119637">
        <dgm:presLayoutVars>
          <dgm:bulletEnabled val="1"/>
        </dgm:presLayoutVars>
      </dgm:prSet>
      <dgm:spPr/>
      <dgm:t>
        <a:bodyPr/>
        <a:lstStyle/>
        <a:p>
          <a:endParaRPr lang="es-ES"/>
        </a:p>
      </dgm:t>
    </dgm:pt>
    <dgm:pt modelId="{D92F7931-AF76-4ECC-88A3-B0971DE6961E}" type="pres">
      <dgm:prSet presAssocID="{7A2DB50F-43F5-4473-89CF-EEEFF8C1CC02}" presName="sibTrans" presStyleCnt="0"/>
      <dgm:spPr/>
    </dgm:pt>
    <dgm:pt modelId="{2FAECB9C-7A92-41B0-AC6D-99C9BA6806CA}" type="pres">
      <dgm:prSet presAssocID="{AE5F182D-84C1-4E57-95CC-C2C33392D918}" presName="textNode" presStyleLbl="node1" presStyleIdx="2" presStyleCnt="5" custScaleX="140082">
        <dgm:presLayoutVars>
          <dgm:bulletEnabled val="1"/>
        </dgm:presLayoutVars>
      </dgm:prSet>
      <dgm:spPr/>
      <dgm:t>
        <a:bodyPr/>
        <a:lstStyle/>
        <a:p>
          <a:endParaRPr lang="es-ES"/>
        </a:p>
      </dgm:t>
    </dgm:pt>
    <dgm:pt modelId="{72F27F43-49BA-4D55-8C91-636368CB3C84}" type="pres">
      <dgm:prSet presAssocID="{E3684A45-88B6-4AEE-A7D2-9F8FDE9A5922}" presName="sibTrans" presStyleCnt="0"/>
      <dgm:spPr/>
    </dgm:pt>
    <dgm:pt modelId="{1AED8D05-0371-4E06-A1C8-163D8CE9DA34}" type="pres">
      <dgm:prSet presAssocID="{71A49469-059D-4681-A139-8231C7FA4F77}" presName="textNode" presStyleLbl="node1" presStyleIdx="3" presStyleCnt="5" custScaleX="129971">
        <dgm:presLayoutVars>
          <dgm:bulletEnabled val="1"/>
        </dgm:presLayoutVars>
      </dgm:prSet>
      <dgm:spPr/>
      <dgm:t>
        <a:bodyPr/>
        <a:lstStyle/>
        <a:p>
          <a:endParaRPr lang="es-ES"/>
        </a:p>
      </dgm:t>
    </dgm:pt>
    <dgm:pt modelId="{B9748472-9AA1-4154-9845-C8197EF3429C}" type="pres">
      <dgm:prSet presAssocID="{27E8BEEE-0612-4B7C-A570-8F78C352B5B0}" presName="sibTrans" presStyleCnt="0"/>
      <dgm:spPr/>
    </dgm:pt>
    <dgm:pt modelId="{3B0CB207-587F-4895-957F-BA9D6D0547C1}" type="pres">
      <dgm:prSet presAssocID="{F041B497-AE40-4CA9-ACB9-D8DBE7D2F6F7}" presName="textNode" presStyleLbl="node1" presStyleIdx="4" presStyleCnt="5" custScaleX="128053">
        <dgm:presLayoutVars>
          <dgm:bulletEnabled val="1"/>
        </dgm:presLayoutVars>
      </dgm:prSet>
      <dgm:spPr/>
      <dgm:t>
        <a:bodyPr/>
        <a:lstStyle/>
        <a:p>
          <a:endParaRPr lang="es-EC"/>
        </a:p>
      </dgm:t>
    </dgm:pt>
  </dgm:ptLst>
  <dgm:cxnLst>
    <dgm:cxn modelId="{EE4A87F3-D7F8-4BB3-B8BA-9A20A38F08D6}" type="presOf" srcId="{E1FB5D76-FBB6-4A58-9A69-517AF500D05A}" destId="{6AE956F3-3A10-4D73-B84A-BA268DE4BD31}" srcOrd="0" destOrd="0" presId="urn:microsoft.com/office/officeart/2005/8/layout/hProcess9"/>
    <dgm:cxn modelId="{A3A06335-7CCD-4913-90B2-49C8AF630EA1}" type="presOf" srcId="{AE5F182D-84C1-4E57-95CC-C2C33392D918}" destId="{2FAECB9C-7A92-41B0-AC6D-99C9BA6806CA}" srcOrd="0" destOrd="0" presId="urn:microsoft.com/office/officeart/2005/8/layout/hProcess9"/>
    <dgm:cxn modelId="{43B62BDC-0963-4132-AE8B-C8636F1B0289}" type="presOf" srcId="{F041B497-AE40-4CA9-ACB9-D8DBE7D2F6F7}" destId="{3B0CB207-587F-4895-957F-BA9D6D0547C1}" srcOrd="0" destOrd="0" presId="urn:microsoft.com/office/officeart/2005/8/layout/hProcess9"/>
    <dgm:cxn modelId="{1BB60B89-6499-4A66-BC74-67686E269CCE}" srcId="{177B4DFB-67FC-4DF7-832F-55CCF897D9C1}" destId="{E1FB5D76-FBB6-4A58-9A69-517AF500D05A}" srcOrd="0" destOrd="0" parTransId="{17CB2123-48DD-4C71-B2D2-018172F5778B}" sibTransId="{2ED48579-2925-450B-A053-00984BCF4EEC}"/>
    <dgm:cxn modelId="{C71DF406-CD4E-40E7-AFAE-0BBA139771AC}" srcId="{177B4DFB-67FC-4DF7-832F-55CCF897D9C1}" destId="{71A49469-059D-4681-A139-8231C7FA4F77}" srcOrd="3" destOrd="0" parTransId="{5BCA6A7B-7426-4B5D-844A-19BADA082EEF}" sibTransId="{27E8BEEE-0612-4B7C-A570-8F78C352B5B0}"/>
    <dgm:cxn modelId="{6A8A5B01-719C-46E3-9090-D38DDC80538A}" srcId="{177B4DFB-67FC-4DF7-832F-55CCF897D9C1}" destId="{98377E3E-83B0-4C13-9AB8-82A03CC895CF}" srcOrd="1" destOrd="0" parTransId="{A9A802D5-19E9-47BA-AAA7-CE7E3540AFD4}" sibTransId="{7A2DB50F-43F5-4473-89CF-EEEFF8C1CC02}"/>
    <dgm:cxn modelId="{02D204A6-B734-4333-A82B-31EFE09ECE65}" srcId="{177B4DFB-67FC-4DF7-832F-55CCF897D9C1}" destId="{F041B497-AE40-4CA9-ACB9-D8DBE7D2F6F7}" srcOrd="4" destOrd="0" parTransId="{4CBB3474-C9D0-4E8C-83D9-D324FAF4069C}" sibTransId="{2ABDF764-DBE4-415D-9DB7-1A337B153DDB}"/>
    <dgm:cxn modelId="{2269B8D1-6026-4F9E-99E6-7DC72B74E871}" srcId="{177B4DFB-67FC-4DF7-832F-55CCF897D9C1}" destId="{AE5F182D-84C1-4E57-95CC-C2C33392D918}" srcOrd="2" destOrd="0" parTransId="{76D5D2DB-9782-4EB0-AA09-F338AEDE397A}" sibTransId="{E3684A45-88B6-4AEE-A7D2-9F8FDE9A5922}"/>
    <dgm:cxn modelId="{213F7DE9-ABF9-435F-B8F9-3DD75268E08E}" type="presOf" srcId="{98377E3E-83B0-4C13-9AB8-82A03CC895CF}" destId="{B94A5A5A-E7E9-49DD-99C6-F64F74DC8B95}" srcOrd="0" destOrd="0" presId="urn:microsoft.com/office/officeart/2005/8/layout/hProcess9"/>
    <dgm:cxn modelId="{CD8C54EC-7568-48E2-9EBA-2D19A7940E5F}" type="presOf" srcId="{71A49469-059D-4681-A139-8231C7FA4F77}" destId="{1AED8D05-0371-4E06-A1C8-163D8CE9DA34}" srcOrd="0" destOrd="0" presId="urn:microsoft.com/office/officeart/2005/8/layout/hProcess9"/>
    <dgm:cxn modelId="{36506AFF-C453-4CD3-8328-48150CC37663}" type="presOf" srcId="{177B4DFB-67FC-4DF7-832F-55CCF897D9C1}" destId="{040E8880-F900-4E5D-957C-0F8AFCFE4585}" srcOrd="0" destOrd="0" presId="urn:microsoft.com/office/officeart/2005/8/layout/hProcess9"/>
    <dgm:cxn modelId="{67378F4C-B8F6-4C14-8B9E-56860952DA71}" type="presParOf" srcId="{040E8880-F900-4E5D-957C-0F8AFCFE4585}" destId="{5263EB06-7634-4EF3-ADD9-E380AC78EBD4}" srcOrd="0" destOrd="0" presId="urn:microsoft.com/office/officeart/2005/8/layout/hProcess9"/>
    <dgm:cxn modelId="{FF17B13B-75F1-4F5B-9607-D71BF6161249}" type="presParOf" srcId="{040E8880-F900-4E5D-957C-0F8AFCFE4585}" destId="{479541B0-E654-4ABF-9105-05FC22C1066E}" srcOrd="1" destOrd="0" presId="urn:microsoft.com/office/officeart/2005/8/layout/hProcess9"/>
    <dgm:cxn modelId="{ADA47EE9-8D11-447E-8952-D1523DACCF43}" type="presParOf" srcId="{479541B0-E654-4ABF-9105-05FC22C1066E}" destId="{6AE956F3-3A10-4D73-B84A-BA268DE4BD31}" srcOrd="0" destOrd="0" presId="urn:microsoft.com/office/officeart/2005/8/layout/hProcess9"/>
    <dgm:cxn modelId="{D4155941-988E-4AD6-B8E3-932DACCF5BDF}" type="presParOf" srcId="{479541B0-E654-4ABF-9105-05FC22C1066E}" destId="{579B62FA-AB94-4BC8-9897-B34EA0AFD384}" srcOrd="1" destOrd="0" presId="urn:microsoft.com/office/officeart/2005/8/layout/hProcess9"/>
    <dgm:cxn modelId="{C65EAE14-2DB8-4F07-A731-FA6582B85342}" type="presParOf" srcId="{479541B0-E654-4ABF-9105-05FC22C1066E}" destId="{B94A5A5A-E7E9-49DD-99C6-F64F74DC8B95}" srcOrd="2" destOrd="0" presId="urn:microsoft.com/office/officeart/2005/8/layout/hProcess9"/>
    <dgm:cxn modelId="{B932EFB8-3FCF-46AB-AFBD-B07D4164ED01}" type="presParOf" srcId="{479541B0-E654-4ABF-9105-05FC22C1066E}" destId="{D92F7931-AF76-4ECC-88A3-B0971DE6961E}" srcOrd="3" destOrd="0" presId="urn:microsoft.com/office/officeart/2005/8/layout/hProcess9"/>
    <dgm:cxn modelId="{AE75DBDC-0686-4655-83A0-F4D6AB7FAB8F}" type="presParOf" srcId="{479541B0-E654-4ABF-9105-05FC22C1066E}" destId="{2FAECB9C-7A92-41B0-AC6D-99C9BA6806CA}" srcOrd="4" destOrd="0" presId="urn:microsoft.com/office/officeart/2005/8/layout/hProcess9"/>
    <dgm:cxn modelId="{87D45443-D99F-4E11-9AED-BE2467C48C29}" type="presParOf" srcId="{479541B0-E654-4ABF-9105-05FC22C1066E}" destId="{72F27F43-49BA-4D55-8C91-636368CB3C84}" srcOrd="5" destOrd="0" presId="urn:microsoft.com/office/officeart/2005/8/layout/hProcess9"/>
    <dgm:cxn modelId="{9FEE2DE0-1A22-4285-9C3C-B2779D26458A}" type="presParOf" srcId="{479541B0-E654-4ABF-9105-05FC22C1066E}" destId="{1AED8D05-0371-4E06-A1C8-163D8CE9DA34}" srcOrd="6" destOrd="0" presId="urn:microsoft.com/office/officeart/2005/8/layout/hProcess9"/>
    <dgm:cxn modelId="{DC468C27-2AC4-487D-80EF-E9A3C89FF7FC}" type="presParOf" srcId="{479541B0-E654-4ABF-9105-05FC22C1066E}" destId="{B9748472-9AA1-4154-9845-C8197EF3429C}" srcOrd="7" destOrd="0" presId="urn:microsoft.com/office/officeart/2005/8/layout/hProcess9"/>
    <dgm:cxn modelId="{B17D13DA-91D8-49FB-91CA-0C7F81708CCA}" type="presParOf" srcId="{479541B0-E654-4ABF-9105-05FC22C1066E}" destId="{3B0CB207-587F-4895-957F-BA9D6D0547C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FA1DF-E491-4B88-BE41-D15EA7D5AAC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C"/>
        </a:p>
      </dgm:t>
    </dgm:pt>
    <dgm:pt modelId="{2CEF404F-0290-454E-B110-240E94B77554}">
      <dgm:prSet phldrT="[Text]" custT="1"/>
      <dgm:spPr/>
      <dgm:t>
        <a:bodyPr/>
        <a:lstStyle/>
        <a:p>
          <a:r>
            <a:rPr lang="es-EC" sz="2400" smtClean="0"/>
            <a:t>TCP original es ligeramente superior al protocolo TCP modificado </a:t>
          </a:r>
          <a:endParaRPr lang="es-EC" sz="2400" dirty="0"/>
        </a:p>
      </dgm:t>
    </dgm:pt>
    <dgm:pt modelId="{33F4208B-8C15-49A6-970D-593EA3CA4243}" type="parTrans" cxnId="{28301021-B83A-454B-A75F-27753B5C5953}">
      <dgm:prSet/>
      <dgm:spPr/>
      <dgm:t>
        <a:bodyPr/>
        <a:lstStyle/>
        <a:p>
          <a:endParaRPr lang="es-EC" sz="1600"/>
        </a:p>
      </dgm:t>
    </dgm:pt>
    <dgm:pt modelId="{FC99919C-F4A7-4FD4-A890-F62CF1B21C02}" type="sibTrans" cxnId="{28301021-B83A-454B-A75F-27753B5C5953}">
      <dgm:prSet/>
      <dgm:spPr/>
      <dgm:t>
        <a:bodyPr/>
        <a:lstStyle/>
        <a:p>
          <a:endParaRPr lang="es-EC" sz="1600"/>
        </a:p>
      </dgm:t>
    </dgm:pt>
    <dgm:pt modelId="{86F3FA61-6D99-49DC-A399-314BDAE9C0B8}">
      <dgm:prSet phldrT="[Text]" custT="1"/>
      <dgm:spPr/>
      <dgm:t>
        <a:bodyPr/>
        <a:lstStyle/>
        <a:p>
          <a:r>
            <a:rPr lang="es-EC" sz="2000" dirty="0" smtClean="0"/>
            <a:t>TCP 15 presenta un similar rendimiento sobre redes inalámbricas</a:t>
          </a:r>
          <a:endParaRPr lang="es-EC" sz="2000" dirty="0"/>
        </a:p>
      </dgm:t>
    </dgm:pt>
    <dgm:pt modelId="{C2DD4418-043D-4609-B60C-CDA7AE23F31A}" type="parTrans" cxnId="{92187CE8-D1E6-4FF2-8FFD-EDA32CC504D9}">
      <dgm:prSet/>
      <dgm:spPr/>
      <dgm:t>
        <a:bodyPr/>
        <a:lstStyle/>
        <a:p>
          <a:endParaRPr lang="es-EC" sz="1600"/>
        </a:p>
      </dgm:t>
    </dgm:pt>
    <dgm:pt modelId="{13067B9B-C0D1-4BAB-BF1A-4AA847B13F1A}" type="sibTrans" cxnId="{92187CE8-D1E6-4FF2-8FFD-EDA32CC504D9}">
      <dgm:prSet/>
      <dgm:spPr/>
      <dgm:t>
        <a:bodyPr/>
        <a:lstStyle/>
        <a:p>
          <a:endParaRPr lang="es-EC" sz="1600"/>
        </a:p>
      </dgm:t>
    </dgm:pt>
    <dgm:pt modelId="{7F7CA826-2BA3-4EFB-9E50-1BEA3ACE6DF4}">
      <dgm:prSet phldrT="[Text]" custT="1"/>
      <dgm:spPr/>
      <dgm:t>
        <a:bodyPr/>
        <a:lstStyle/>
        <a:p>
          <a:r>
            <a:rPr lang="es-EC" sz="2000" dirty="0" smtClean="0"/>
            <a:t>TCP 20 rendimiento aceptable hasta los 3Mbps.</a:t>
          </a:r>
          <a:endParaRPr lang="es-EC" sz="2000" dirty="0"/>
        </a:p>
      </dgm:t>
    </dgm:pt>
    <dgm:pt modelId="{3CBD776E-82E9-4CBC-A351-20270E8826C3}" type="parTrans" cxnId="{E7D1A26E-8192-41A6-872C-470A57BD0F2B}">
      <dgm:prSet/>
      <dgm:spPr/>
      <dgm:t>
        <a:bodyPr/>
        <a:lstStyle/>
        <a:p>
          <a:endParaRPr lang="es-EC" sz="1600"/>
        </a:p>
      </dgm:t>
    </dgm:pt>
    <dgm:pt modelId="{9B77A357-C41C-48AB-A588-A922D69A3F08}" type="sibTrans" cxnId="{E7D1A26E-8192-41A6-872C-470A57BD0F2B}">
      <dgm:prSet/>
      <dgm:spPr/>
      <dgm:t>
        <a:bodyPr/>
        <a:lstStyle/>
        <a:p>
          <a:endParaRPr lang="es-EC" sz="1600"/>
        </a:p>
      </dgm:t>
    </dgm:pt>
    <dgm:pt modelId="{B3541C28-78D1-4F99-A656-D66A2109F9B4}">
      <dgm:prSet phldrT="[Text]" custT="1"/>
      <dgm:spPr/>
      <dgm:t>
        <a:bodyPr/>
        <a:lstStyle/>
        <a:p>
          <a:endParaRPr lang="es-EC" sz="2000" dirty="0"/>
        </a:p>
      </dgm:t>
    </dgm:pt>
    <dgm:pt modelId="{4EEF3BC3-8205-4AB6-BE12-AAB44003A9A3}" type="parTrans" cxnId="{4BDB2205-72BE-448F-BB57-982D55F39D6D}">
      <dgm:prSet/>
      <dgm:spPr/>
      <dgm:t>
        <a:bodyPr/>
        <a:lstStyle/>
        <a:p>
          <a:endParaRPr lang="es-EC" sz="1600"/>
        </a:p>
      </dgm:t>
    </dgm:pt>
    <dgm:pt modelId="{C9E8FC34-9E2B-4462-9EB1-731C28E7A07A}" type="sibTrans" cxnId="{4BDB2205-72BE-448F-BB57-982D55F39D6D}">
      <dgm:prSet/>
      <dgm:spPr/>
      <dgm:t>
        <a:bodyPr/>
        <a:lstStyle/>
        <a:p>
          <a:endParaRPr lang="es-EC" sz="1600"/>
        </a:p>
      </dgm:t>
    </dgm:pt>
    <dgm:pt modelId="{484EB449-2C58-4A90-B071-35A3E36B6813}">
      <dgm:prSet phldrT="[Text]" custT="1"/>
      <dgm:spPr/>
      <dgm:t>
        <a:bodyPr/>
        <a:lstStyle/>
        <a:p>
          <a:r>
            <a:rPr lang="es-EC" sz="2400" dirty="0" smtClean="0"/>
            <a:t>Tasa de Throughput es una red inalámbrica esta entre el 30 % al 60 % </a:t>
          </a:r>
          <a:endParaRPr lang="es-EC" sz="2400" dirty="0"/>
        </a:p>
      </dgm:t>
    </dgm:pt>
    <dgm:pt modelId="{5DC47C34-B094-42E8-92A4-FD0CA297B182}" type="parTrans" cxnId="{4D4CE902-2B24-4954-8CFF-422E614D8DD4}">
      <dgm:prSet/>
      <dgm:spPr/>
      <dgm:t>
        <a:bodyPr/>
        <a:lstStyle/>
        <a:p>
          <a:endParaRPr lang="es-EC" sz="1600"/>
        </a:p>
      </dgm:t>
    </dgm:pt>
    <dgm:pt modelId="{277A6FAE-C62E-41BA-A47C-CFBF1BE6C00A}" type="sibTrans" cxnId="{4D4CE902-2B24-4954-8CFF-422E614D8DD4}">
      <dgm:prSet/>
      <dgm:spPr/>
      <dgm:t>
        <a:bodyPr/>
        <a:lstStyle/>
        <a:p>
          <a:endParaRPr lang="es-EC" sz="1600"/>
        </a:p>
      </dgm:t>
    </dgm:pt>
    <mc:AlternateContent xmlns:mc="http://schemas.openxmlformats.org/markup-compatibility/2006" xmlns:a14="http://schemas.microsoft.com/office/drawing/2010/main">
      <mc:Choice Requires="a14">
        <dgm:pt modelId="{1453001A-0E81-49C8-981F-9AA4DC34FC04}">
          <dgm:prSet phldrT="[Text]" custT="1"/>
          <dgm:spPr/>
          <dgm:t>
            <a:bodyPr/>
            <a:lstStyle/>
            <a:p>
              <a:pPr/>
              <a14:m>
                <m:oMathPara xmlns:m="http://schemas.openxmlformats.org/officeDocument/2006/math">
                  <m:oMathParaPr>
                    <m:jc m:val="centerGroup"/>
                  </m:oMathParaPr>
                  <m:oMath xmlns:m="http://schemas.openxmlformats.org/officeDocument/2006/math">
                    <m:r>
                      <a:rPr lang="es-EC" sz="2000" i="1" smtClean="0">
                        <a:latin typeface="Cambria Math"/>
                      </a:rPr>
                      <m:t>𝜂</m:t>
                    </m:r>
                    <m:r>
                      <a:rPr lang="es-EC" sz="2000" i="1" smtClean="0">
                        <a:latin typeface="Cambria Math"/>
                      </a:rPr>
                      <m:t>=</m:t>
                    </m:r>
                    <m:f>
                      <m:fPr>
                        <m:ctrlPr>
                          <a:rPr lang="es-EC" sz="2000" i="1">
                            <a:latin typeface="Cambria Math"/>
                          </a:rPr>
                        </m:ctrlPr>
                      </m:fPr>
                      <m:num>
                        <m:r>
                          <a:rPr lang="es-EC" sz="2000" i="1">
                            <a:latin typeface="Cambria Math"/>
                          </a:rPr>
                          <m:t>4[</m:t>
                        </m:r>
                        <m:r>
                          <a:rPr lang="es-EC" sz="2000" i="1">
                            <a:latin typeface="Cambria Math"/>
                          </a:rPr>
                          <m:t>𝑀𝑏𝑝𝑠</m:t>
                        </m:r>
                        <m:r>
                          <a:rPr lang="es-EC" sz="2000" i="1">
                            <a:latin typeface="Cambria Math"/>
                          </a:rPr>
                          <m:t>]</m:t>
                        </m:r>
                      </m:num>
                      <m:den>
                        <m:r>
                          <a:rPr lang="es-EC" sz="2000">
                            <a:latin typeface="Cambria Math"/>
                          </a:rPr>
                          <m:t> 9.69</m:t>
                        </m:r>
                        <m:r>
                          <a:rPr lang="es-EC" sz="2000" i="1">
                            <a:latin typeface="Cambria Math"/>
                          </a:rPr>
                          <m:t>[</m:t>
                        </m:r>
                        <m:r>
                          <a:rPr lang="es-EC" sz="2000" i="1">
                            <a:latin typeface="Cambria Math"/>
                          </a:rPr>
                          <m:t>𝑀𝑏𝑝𝑠</m:t>
                        </m:r>
                        <m:r>
                          <a:rPr lang="es-EC" sz="2000" i="1">
                            <a:latin typeface="Cambria Math"/>
                          </a:rPr>
                          <m:t>]</m:t>
                        </m:r>
                      </m:den>
                    </m:f>
                    <m:r>
                      <a:rPr lang="es-EC" sz="2000" i="1">
                        <a:latin typeface="Cambria Math"/>
                      </a:rPr>
                      <m:t>×100%=41.28 %</m:t>
                    </m:r>
                  </m:oMath>
                </m:oMathPara>
              </a14:m>
              <a:endParaRPr lang="es-EC" sz="2000" dirty="0"/>
            </a:p>
          </dgm:t>
        </dgm:pt>
      </mc:Choice>
      <mc:Fallback xmlns="">
        <dgm:pt modelId="{1453001A-0E81-49C8-981F-9AA4DC34FC04}">
          <dgm:prSet phldrT="[Text]" custT="1"/>
          <dgm:spPr/>
          <dgm:t>
            <a:bodyPr/>
            <a:lstStyle/>
            <a:p>
              <a:r>
                <a:rPr lang="es-EC" sz="2000" i="0" smtClean="0"/>
                <a:t>𝜂=</a:t>
              </a:r>
              <a:r>
                <a:rPr lang="es-EC" sz="2000" i="0"/>
                <a:t>(4[𝑀𝑏𝑝𝑠])/( 9.69[𝑀𝑏𝑝𝑠])×100%=41.28 %</a:t>
              </a:r>
              <a:endParaRPr lang="es-EC" sz="2000" dirty="0"/>
            </a:p>
          </dgm:t>
        </dgm:pt>
      </mc:Fallback>
    </mc:AlternateContent>
    <dgm:pt modelId="{38F9DDF3-4F63-4314-A806-3DE18ED2A94D}" type="parTrans" cxnId="{F205059E-C300-4B1B-8081-0A983D61DAF8}">
      <dgm:prSet/>
      <dgm:spPr/>
      <dgm:t>
        <a:bodyPr/>
        <a:lstStyle/>
        <a:p>
          <a:endParaRPr lang="es-EC"/>
        </a:p>
      </dgm:t>
    </dgm:pt>
    <dgm:pt modelId="{B4F77B4C-668B-45CB-9976-1E59CEBB532D}" type="sibTrans" cxnId="{F205059E-C300-4B1B-8081-0A983D61DAF8}">
      <dgm:prSet/>
      <dgm:spPr/>
      <dgm:t>
        <a:bodyPr/>
        <a:lstStyle/>
        <a:p>
          <a:endParaRPr lang="es-EC"/>
        </a:p>
      </dgm:t>
    </dgm:pt>
    <dgm:pt modelId="{01F8743D-AB77-40EA-8D1B-A02A231A83DE}" type="pres">
      <dgm:prSet presAssocID="{155FA1DF-E491-4B88-BE41-D15EA7D5AACF}" presName="linear" presStyleCnt="0">
        <dgm:presLayoutVars>
          <dgm:animLvl val="lvl"/>
          <dgm:resizeHandles val="exact"/>
        </dgm:presLayoutVars>
      </dgm:prSet>
      <dgm:spPr/>
      <dgm:t>
        <a:bodyPr/>
        <a:lstStyle/>
        <a:p>
          <a:endParaRPr lang="es-ES"/>
        </a:p>
      </dgm:t>
    </dgm:pt>
    <dgm:pt modelId="{723AACDF-4B56-4965-A2DE-AF4E478BCFD7}" type="pres">
      <dgm:prSet presAssocID="{2CEF404F-0290-454E-B110-240E94B77554}" presName="parentText" presStyleLbl="node1" presStyleIdx="0" presStyleCnt="2" custLinFactNeighborY="-66583">
        <dgm:presLayoutVars>
          <dgm:chMax val="0"/>
          <dgm:bulletEnabled val="1"/>
        </dgm:presLayoutVars>
      </dgm:prSet>
      <dgm:spPr/>
      <dgm:t>
        <a:bodyPr/>
        <a:lstStyle/>
        <a:p>
          <a:endParaRPr lang="es-ES"/>
        </a:p>
      </dgm:t>
    </dgm:pt>
    <dgm:pt modelId="{8AB58470-4FEF-4112-8DAF-85110435F118}" type="pres">
      <dgm:prSet presAssocID="{2CEF404F-0290-454E-B110-240E94B77554}" presName="childText" presStyleLbl="revTx" presStyleIdx="0" presStyleCnt="2" custLinFactNeighborY="-52441">
        <dgm:presLayoutVars>
          <dgm:bulletEnabled val="1"/>
        </dgm:presLayoutVars>
      </dgm:prSet>
      <dgm:spPr/>
      <dgm:t>
        <a:bodyPr/>
        <a:lstStyle/>
        <a:p>
          <a:endParaRPr lang="es-EC"/>
        </a:p>
      </dgm:t>
    </dgm:pt>
    <dgm:pt modelId="{29CA6E66-44F9-4239-9820-CEC04C01D4BF}" type="pres">
      <dgm:prSet presAssocID="{484EB449-2C58-4A90-B071-35A3E36B6813}" presName="parentText" presStyleLbl="node1" presStyleIdx="1" presStyleCnt="2" custLinFactNeighborY="24777">
        <dgm:presLayoutVars>
          <dgm:chMax val="0"/>
          <dgm:bulletEnabled val="1"/>
        </dgm:presLayoutVars>
      </dgm:prSet>
      <dgm:spPr/>
      <dgm:t>
        <a:bodyPr/>
        <a:lstStyle/>
        <a:p>
          <a:endParaRPr lang="es-ES"/>
        </a:p>
      </dgm:t>
    </dgm:pt>
    <dgm:pt modelId="{FF6491C1-2A34-4208-B6E7-08A949CFA0D6}" type="pres">
      <dgm:prSet presAssocID="{484EB449-2C58-4A90-B071-35A3E36B6813}" presName="childText" presStyleLbl="revTx" presStyleIdx="1" presStyleCnt="2">
        <dgm:presLayoutVars>
          <dgm:bulletEnabled val="1"/>
        </dgm:presLayoutVars>
      </dgm:prSet>
      <dgm:spPr/>
      <dgm:t>
        <a:bodyPr/>
        <a:lstStyle/>
        <a:p>
          <a:endParaRPr lang="es-EC"/>
        </a:p>
      </dgm:t>
    </dgm:pt>
  </dgm:ptLst>
  <dgm:cxnLst>
    <dgm:cxn modelId="{BABA7CDA-AA91-4F3A-BE7A-7B38A8731159}" type="presOf" srcId="{155FA1DF-E491-4B88-BE41-D15EA7D5AACF}" destId="{01F8743D-AB77-40EA-8D1B-A02A231A83DE}" srcOrd="0" destOrd="0" presId="urn:microsoft.com/office/officeart/2005/8/layout/vList2"/>
    <dgm:cxn modelId="{28301021-B83A-454B-A75F-27753B5C5953}" srcId="{155FA1DF-E491-4B88-BE41-D15EA7D5AACF}" destId="{2CEF404F-0290-454E-B110-240E94B77554}" srcOrd="0" destOrd="0" parTransId="{33F4208B-8C15-49A6-970D-593EA3CA4243}" sibTransId="{FC99919C-F4A7-4FD4-A890-F62CF1B21C02}"/>
    <dgm:cxn modelId="{9F36C227-65C2-4410-B42F-8821D7A3BA1A}" type="presOf" srcId="{484EB449-2C58-4A90-B071-35A3E36B6813}" destId="{29CA6E66-44F9-4239-9820-CEC04C01D4BF}" srcOrd="0" destOrd="0" presId="urn:microsoft.com/office/officeart/2005/8/layout/vList2"/>
    <dgm:cxn modelId="{85D9B05B-6EDD-48FF-9E2F-4FBB399C4724}" type="presOf" srcId="{2CEF404F-0290-454E-B110-240E94B77554}" destId="{723AACDF-4B56-4965-A2DE-AF4E478BCFD7}" srcOrd="0" destOrd="0" presId="urn:microsoft.com/office/officeart/2005/8/layout/vList2"/>
    <dgm:cxn modelId="{C6FC3610-5E6A-460D-A74A-8C283B2ED3AB}" type="presOf" srcId="{1453001A-0E81-49C8-981F-9AA4DC34FC04}" destId="{FF6491C1-2A34-4208-B6E7-08A949CFA0D6}" srcOrd="0" destOrd="1" presId="urn:microsoft.com/office/officeart/2005/8/layout/vList2"/>
    <dgm:cxn modelId="{E7D1A26E-8192-41A6-872C-470A57BD0F2B}" srcId="{2CEF404F-0290-454E-B110-240E94B77554}" destId="{7F7CA826-2BA3-4EFB-9E50-1BEA3ACE6DF4}" srcOrd="1" destOrd="0" parTransId="{3CBD776E-82E9-4CBC-A351-20270E8826C3}" sibTransId="{9B77A357-C41C-48AB-A588-A922D69A3F08}"/>
    <dgm:cxn modelId="{BFCF80D0-BC89-47A6-A1E7-A7A7F3CFB510}" type="presOf" srcId="{7F7CA826-2BA3-4EFB-9E50-1BEA3ACE6DF4}" destId="{8AB58470-4FEF-4112-8DAF-85110435F118}" srcOrd="0" destOrd="1" presId="urn:microsoft.com/office/officeart/2005/8/layout/vList2"/>
    <dgm:cxn modelId="{AEA9D155-3E9F-465E-BCFC-D69CB869D1C9}" type="presOf" srcId="{86F3FA61-6D99-49DC-A399-314BDAE9C0B8}" destId="{8AB58470-4FEF-4112-8DAF-85110435F118}" srcOrd="0" destOrd="0" presId="urn:microsoft.com/office/officeart/2005/8/layout/vList2"/>
    <dgm:cxn modelId="{C320F3E1-09AC-4B7E-8D89-186371C1676C}" type="presOf" srcId="{B3541C28-78D1-4F99-A656-D66A2109F9B4}" destId="{FF6491C1-2A34-4208-B6E7-08A949CFA0D6}" srcOrd="0" destOrd="0" presId="urn:microsoft.com/office/officeart/2005/8/layout/vList2"/>
    <dgm:cxn modelId="{92187CE8-D1E6-4FF2-8FFD-EDA32CC504D9}" srcId="{2CEF404F-0290-454E-B110-240E94B77554}" destId="{86F3FA61-6D99-49DC-A399-314BDAE9C0B8}" srcOrd="0" destOrd="0" parTransId="{C2DD4418-043D-4609-B60C-CDA7AE23F31A}" sibTransId="{13067B9B-C0D1-4BAB-BF1A-4AA847B13F1A}"/>
    <dgm:cxn modelId="{F205059E-C300-4B1B-8081-0A983D61DAF8}" srcId="{484EB449-2C58-4A90-B071-35A3E36B6813}" destId="{1453001A-0E81-49C8-981F-9AA4DC34FC04}" srcOrd="1" destOrd="0" parTransId="{38F9DDF3-4F63-4314-A806-3DE18ED2A94D}" sibTransId="{B4F77B4C-668B-45CB-9976-1E59CEBB532D}"/>
    <dgm:cxn modelId="{4D4CE902-2B24-4954-8CFF-422E614D8DD4}" srcId="{155FA1DF-E491-4B88-BE41-D15EA7D5AACF}" destId="{484EB449-2C58-4A90-B071-35A3E36B6813}" srcOrd="1" destOrd="0" parTransId="{5DC47C34-B094-42E8-92A4-FD0CA297B182}" sibTransId="{277A6FAE-C62E-41BA-A47C-CFBF1BE6C00A}"/>
    <dgm:cxn modelId="{4BDB2205-72BE-448F-BB57-982D55F39D6D}" srcId="{484EB449-2C58-4A90-B071-35A3E36B6813}" destId="{B3541C28-78D1-4F99-A656-D66A2109F9B4}" srcOrd="0" destOrd="0" parTransId="{4EEF3BC3-8205-4AB6-BE12-AAB44003A9A3}" sibTransId="{C9E8FC34-9E2B-4462-9EB1-731C28E7A07A}"/>
    <dgm:cxn modelId="{536BAC30-43BF-4A38-A6FA-D8718515E213}" type="presParOf" srcId="{01F8743D-AB77-40EA-8D1B-A02A231A83DE}" destId="{723AACDF-4B56-4965-A2DE-AF4E478BCFD7}" srcOrd="0" destOrd="0" presId="urn:microsoft.com/office/officeart/2005/8/layout/vList2"/>
    <dgm:cxn modelId="{F7CA7056-BE6C-4E2A-9490-9E8AD7E3FCF9}" type="presParOf" srcId="{01F8743D-AB77-40EA-8D1B-A02A231A83DE}" destId="{8AB58470-4FEF-4112-8DAF-85110435F118}" srcOrd="1" destOrd="0" presId="urn:microsoft.com/office/officeart/2005/8/layout/vList2"/>
    <dgm:cxn modelId="{4E269FB9-8C91-4785-86F1-D6AE91BCB548}" type="presParOf" srcId="{01F8743D-AB77-40EA-8D1B-A02A231A83DE}" destId="{29CA6E66-44F9-4239-9820-CEC04C01D4BF}" srcOrd="2" destOrd="0" presId="urn:microsoft.com/office/officeart/2005/8/layout/vList2"/>
    <dgm:cxn modelId="{13A98507-833D-4BAC-8A7B-B71F2B32922C}" type="presParOf" srcId="{01F8743D-AB77-40EA-8D1B-A02A231A83DE}" destId="{FF6491C1-2A34-4208-B6E7-08A949CFA0D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5FA1DF-E491-4B88-BE41-D15EA7D5AAC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C"/>
        </a:p>
      </dgm:t>
    </dgm:pt>
    <dgm:pt modelId="{2CEF404F-0290-454E-B110-240E94B77554}">
      <dgm:prSet phldrT="[Text]" custT="1"/>
      <dgm:spPr/>
      <dgm:t>
        <a:bodyPr/>
        <a:lstStyle/>
        <a:p>
          <a:r>
            <a:rPr lang="es-EC" sz="2400" smtClean="0"/>
            <a:t>TCP original es ligeramente superior al protocolo TCP modificado </a:t>
          </a:r>
          <a:endParaRPr lang="es-EC" sz="2400" dirty="0"/>
        </a:p>
      </dgm:t>
    </dgm:pt>
    <dgm:pt modelId="{33F4208B-8C15-49A6-970D-593EA3CA4243}" type="parTrans" cxnId="{28301021-B83A-454B-A75F-27753B5C5953}">
      <dgm:prSet/>
      <dgm:spPr/>
      <dgm:t>
        <a:bodyPr/>
        <a:lstStyle/>
        <a:p>
          <a:endParaRPr lang="es-EC" sz="1600"/>
        </a:p>
      </dgm:t>
    </dgm:pt>
    <dgm:pt modelId="{FC99919C-F4A7-4FD4-A890-F62CF1B21C02}" type="sibTrans" cxnId="{28301021-B83A-454B-A75F-27753B5C5953}">
      <dgm:prSet/>
      <dgm:spPr/>
      <dgm:t>
        <a:bodyPr/>
        <a:lstStyle/>
        <a:p>
          <a:endParaRPr lang="es-EC" sz="1600"/>
        </a:p>
      </dgm:t>
    </dgm:pt>
    <dgm:pt modelId="{86F3FA61-6D99-49DC-A399-314BDAE9C0B8}">
      <dgm:prSet phldrT="[Text]" custT="1"/>
      <dgm:spPr/>
      <dgm:t>
        <a:bodyPr/>
        <a:lstStyle/>
        <a:p>
          <a:r>
            <a:rPr lang="es-EC" sz="2000" dirty="0" smtClean="0"/>
            <a:t>TCP 15 presenta un similar rendimiento sobre redes inalámbricas</a:t>
          </a:r>
          <a:endParaRPr lang="es-EC" sz="2000" dirty="0"/>
        </a:p>
      </dgm:t>
    </dgm:pt>
    <dgm:pt modelId="{C2DD4418-043D-4609-B60C-CDA7AE23F31A}" type="parTrans" cxnId="{92187CE8-D1E6-4FF2-8FFD-EDA32CC504D9}">
      <dgm:prSet/>
      <dgm:spPr/>
      <dgm:t>
        <a:bodyPr/>
        <a:lstStyle/>
        <a:p>
          <a:endParaRPr lang="es-EC" sz="1600"/>
        </a:p>
      </dgm:t>
    </dgm:pt>
    <dgm:pt modelId="{13067B9B-C0D1-4BAB-BF1A-4AA847B13F1A}" type="sibTrans" cxnId="{92187CE8-D1E6-4FF2-8FFD-EDA32CC504D9}">
      <dgm:prSet/>
      <dgm:spPr/>
      <dgm:t>
        <a:bodyPr/>
        <a:lstStyle/>
        <a:p>
          <a:endParaRPr lang="es-EC" sz="1600"/>
        </a:p>
      </dgm:t>
    </dgm:pt>
    <dgm:pt modelId="{7F7CA826-2BA3-4EFB-9E50-1BEA3ACE6DF4}">
      <dgm:prSet phldrT="[Text]" custT="1"/>
      <dgm:spPr/>
      <dgm:t>
        <a:bodyPr/>
        <a:lstStyle/>
        <a:p>
          <a:r>
            <a:rPr lang="es-EC" sz="2000" dirty="0" smtClean="0"/>
            <a:t>TCP 20 rendimiento aceptable hasta los 3Mbps.</a:t>
          </a:r>
          <a:endParaRPr lang="es-EC" sz="2000" dirty="0"/>
        </a:p>
      </dgm:t>
    </dgm:pt>
    <dgm:pt modelId="{3CBD776E-82E9-4CBC-A351-20270E8826C3}" type="parTrans" cxnId="{E7D1A26E-8192-41A6-872C-470A57BD0F2B}">
      <dgm:prSet/>
      <dgm:spPr/>
      <dgm:t>
        <a:bodyPr/>
        <a:lstStyle/>
        <a:p>
          <a:endParaRPr lang="es-EC" sz="1600"/>
        </a:p>
      </dgm:t>
    </dgm:pt>
    <dgm:pt modelId="{9B77A357-C41C-48AB-A588-A922D69A3F08}" type="sibTrans" cxnId="{E7D1A26E-8192-41A6-872C-470A57BD0F2B}">
      <dgm:prSet/>
      <dgm:spPr/>
      <dgm:t>
        <a:bodyPr/>
        <a:lstStyle/>
        <a:p>
          <a:endParaRPr lang="es-EC" sz="1600"/>
        </a:p>
      </dgm:t>
    </dgm:pt>
    <dgm:pt modelId="{B3541C28-78D1-4F99-A656-D66A2109F9B4}">
      <dgm:prSet phldrT="[Text]" custT="1"/>
      <dgm:spPr>
        <a:blipFill rotWithShape="1">
          <a:blip xmlns:r="http://schemas.openxmlformats.org/officeDocument/2006/relationships" r:embed="rId1"/>
          <a:stretch>
            <a:fillRect/>
          </a:stretch>
        </a:blipFill>
      </dgm:spPr>
      <dgm:t>
        <a:bodyPr/>
        <a:lstStyle/>
        <a:p>
          <a:r>
            <a:rPr lang="es-EC">
              <a:noFill/>
            </a:rPr>
            <a:t> </a:t>
          </a:r>
        </a:p>
      </dgm:t>
    </dgm:pt>
    <dgm:pt modelId="{4EEF3BC3-8205-4AB6-BE12-AAB44003A9A3}" type="parTrans" cxnId="{4BDB2205-72BE-448F-BB57-982D55F39D6D}">
      <dgm:prSet/>
      <dgm:spPr/>
      <dgm:t>
        <a:bodyPr/>
        <a:lstStyle/>
        <a:p>
          <a:endParaRPr lang="es-EC" sz="1600"/>
        </a:p>
      </dgm:t>
    </dgm:pt>
    <dgm:pt modelId="{C9E8FC34-9E2B-4462-9EB1-731C28E7A07A}" type="sibTrans" cxnId="{4BDB2205-72BE-448F-BB57-982D55F39D6D}">
      <dgm:prSet/>
      <dgm:spPr/>
      <dgm:t>
        <a:bodyPr/>
        <a:lstStyle/>
        <a:p>
          <a:endParaRPr lang="es-EC" sz="1600"/>
        </a:p>
      </dgm:t>
    </dgm:pt>
    <dgm:pt modelId="{484EB449-2C58-4A90-B071-35A3E36B6813}">
      <dgm:prSet phldrT="[Text]" custT="1"/>
      <dgm:spPr/>
      <dgm:t>
        <a:bodyPr/>
        <a:lstStyle/>
        <a:p>
          <a:r>
            <a:rPr lang="es-EC" sz="2400" dirty="0" smtClean="0"/>
            <a:t>Tasa de Throughput es una red inalámbrica esta entre el 30 % al 60 % </a:t>
          </a:r>
          <a:endParaRPr lang="es-EC" sz="2400" dirty="0"/>
        </a:p>
      </dgm:t>
    </dgm:pt>
    <dgm:pt modelId="{5DC47C34-B094-42E8-92A4-FD0CA297B182}" type="parTrans" cxnId="{4D4CE902-2B24-4954-8CFF-422E614D8DD4}">
      <dgm:prSet/>
      <dgm:spPr/>
      <dgm:t>
        <a:bodyPr/>
        <a:lstStyle/>
        <a:p>
          <a:endParaRPr lang="es-EC" sz="1600"/>
        </a:p>
      </dgm:t>
    </dgm:pt>
    <dgm:pt modelId="{277A6FAE-C62E-41BA-A47C-CFBF1BE6C00A}" type="sibTrans" cxnId="{4D4CE902-2B24-4954-8CFF-422E614D8DD4}">
      <dgm:prSet/>
      <dgm:spPr/>
      <dgm:t>
        <a:bodyPr/>
        <a:lstStyle/>
        <a:p>
          <a:endParaRPr lang="es-EC" sz="1600"/>
        </a:p>
      </dgm:t>
    </dgm:pt>
    <dgm:pt modelId="{1453001A-0E81-49C8-981F-9AA4DC34FC04}">
      <dgm:prSet phldrT="[Text]" custT="1"/>
      <dgm:spPr/>
      <dgm:t>
        <a:bodyPr/>
        <a:lstStyle/>
        <a:p>
          <a:r>
            <a:rPr lang="es-EC">
              <a:noFill/>
            </a:rPr>
            <a:t> </a:t>
          </a:r>
        </a:p>
      </dgm:t>
    </dgm:pt>
    <dgm:pt modelId="{38F9DDF3-4F63-4314-A806-3DE18ED2A94D}" type="parTrans" cxnId="{F205059E-C300-4B1B-8081-0A983D61DAF8}">
      <dgm:prSet/>
      <dgm:spPr/>
      <dgm:t>
        <a:bodyPr/>
        <a:lstStyle/>
        <a:p>
          <a:endParaRPr lang="es-EC"/>
        </a:p>
      </dgm:t>
    </dgm:pt>
    <dgm:pt modelId="{B4F77B4C-668B-45CB-9976-1E59CEBB532D}" type="sibTrans" cxnId="{F205059E-C300-4B1B-8081-0A983D61DAF8}">
      <dgm:prSet/>
      <dgm:spPr/>
      <dgm:t>
        <a:bodyPr/>
        <a:lstStyle/>
        <a:p>
          <a:endParaRPr lang="es-EC"/>
        </a:p>
      </dgm:t>
    </dgm:pt>
    <dgm:pt modelId="{01F8743D-AB77-40EA-8D1B-A02A231A83DE}" type="pres">
      <dgm:prSet presAssocID="{155FA1DF-E491-4B88-BE41-D15EA7D5AACF}" presName="linear" presStyleCnt="0">
        <dgm:presLayoutVars>
          <dgm:animLvl val="lvl"/>
          <dgm:resizeHandles val="exact"/>
        </dgm:presLayoutVars>
      </dgm:prSet>
      <dgm:spPr/>
      <dgm:t>
        <a:bodyPr/>
        <a:lstStyle/>
        <a:p>
          <a:endParaRPr lang="es-ES"/>
        </a:p>
      </dgm:t>
    </dgm:pt>
    <dgm:pt modelId="{723AACDF-4B56-4965-A2DE-AF4E478BCFD7}" type="pres">
      <dgm:prSet presAssocID="{2CEF404F-0290-454E-B110-240E94B77554}" presName="parentText" presStyleLbl="node1" presStyleIdx="0" presStyleCnt="2" custLinFactNeighborY="-66583">
        <dgm:presLayoutVars>
          <dgm:chMax val="0"/>
          <dgm:bulletEnabled val="1"/>
        </dgm:presLayoutVars>
      </dgm:prSet>
      <dgm:spPr/>
      <dgm:t>
        <a:bodyPr/>
        <a:lstStyle/>
        <a:p>
          <a:endParaRPr lang="es-ES"/>
        </a:p>
      </dgm:t>
    </dgm:pt>
    <dgm:pt modelId="{8AB58470-4FEF-4112-8DAF-85110435F118}" type="pres">
      <dgm:prSet presAssocID="{2CEF404F-0290-454E-B110-240E94B77554}" presName="childText" presStyleLbl="revTx" presStyleIdx="0" presStyleCnt="2" custLinFactNeighborY="-52441">
        <dgm:presLayoutVars>
          <dgm:bulletEnabled val="1"/>
        </dgm:presLayoutVars>
      </dgm:prSet>
      <dgm:spPr/>
      <dgm:t>
        <a:bodyPr/>
        <a:lstStyle/>
        <a:p>
          <a:endParaRPr lang="es-EC"/>
        </a:p>
      </dgm:t>
    </dgm:pt>
    <dgm:pt modelId="{29CA6E66-44F9-4239-9820-CEC04C01D4BF}" type="pres">
      <dgm:prSet presAssocID="{484EB449-2C58-4A90-B071-35A3E36B6813}" presName="parentText" presStyleLbl="node1" presStyleIdx="1" presStyleCnt="2" custLinFactNeighborY="24777">
        <dgm:presLayoutVars>
          <dgm:chMax val="0"/>
          <dgm:bulletEnabled val="1"/>
        </dgm:presLayoutVars>
      </dgm:prSet>
      <dgm:spPr/>
      <dgm:t>
        <a:bodyPr/>
        <a:lstStyle/>
        <a:p>
          <a:endParaRPr lang="es-ES"/>
        </a:p>
      </dgm:t>
    </dgm:pt>
    <dgm:pt modelId="{FF6491C1-2A34-4208-B6E7-08A949CFA0D6}" type="pres">
      <dgm:prSet presAssocID="{484EB449-2C58-4A90-B071-35A3E36B6813}" presName="childText" presStyleLbl="revTx" presStyleIdx="1" presStyleCnt="2">
        <dgm:presLayoutVars>
          <dgm:bulletEnabled val="1"/>
        </dgm:presLayoutVars>
      </dgm:prSet>
      <dgm:spPr/>
      <dgm:t>
        <a:bodyPr/>
        <a:lstStyle/>
        <a:p>
          <a:endParaRPr lang="es-EC"/>
        </a:p>
      </dgm:t>
    </dgm:pt>
  </dgm:ptLst>
  <dgm:cxnLst>
    <dgm:cxn modelId="{92187CE8-D1E6-4FF2-8FFD-EDA32CC504D9}" srcId="{2CEF404F-0290-454E-B110-240E94B77554}" destId="{86F3FA61-6D99-49DC-A399-314BDAE9C0B8}" srcOrd="0" destOrd="0" parTransId="{C2DD4418-043D-4609-B60C-CDA7AE23F31A}" sibTransId="{13067B9B-C0D1-4BAB-BF1A-4AA847B13F1A}"/>
    <dgm:cxn modelId="{28301021-B83A-454B-A75F-27753B5C5953}" srcId="{155FA1DF-E491-4B88-BE41-D15EA7D5AACF}" destId="{2CEF404F-0290-454E-B110-240E94B77554}" srcOrd="0" destOrd="0" parTransId="{33F4208B-8C15-49A6-970D-593EA3CA4243}" sibTransId="{FC99919C-F4A7-4FD4-A890-F62CF1B21C02}"/>
    <dgm:cxn modelId="{AEA9D155-3E9F-465E-BCFC-D69CB869D1C9}" type="presOf" srcId="{86F3FA61-6D99-49DC-A399-314BDAE9C0B8}" destId="{8AB58470-4FEF-4112-8DAF-85110435F118}" srcOrd="0" destOrd="0" presId="urn:microsoft.com/office/officeart/2005/8/layout/vList2"/>
    <dgm:cxn modelId="{4BDB2205-72BE-448F-BB57-982D55F39D6D}" srcId="{484EB449-2C58-4A90-B071-35A3E36B6813}" destId="{B3541C28-78D1-4F99-A656-D66A2109F9B4}" srcOrd="0" destOrd="0" parTransId="{4EEF3BC3-8205-4AB6-BE12-AAB44003A9A3}" sibTransId="{C9E8FC34-9E2B-4462-9EB1-731C28E7A07A}"/>
    <dgm:cxn modelId="{F205059E-C300-4B1B-8081-0A983D61DAF8}" srcId="{484EB449-2C58-4A90-B071-35A3E36B6813}" destId="{1453001A-0E81-49C8-981F-9AA4DC34FC04}" srcOrd="1" destOrd="0" parTransId="{38F9DDF3-4F63-4314-A806-3DE18ED2A94D}" sibTransId="{B4F77B4C-668B-45CB-9976-1E59CEBB532D}"/>
    <dgm:cxn modelId="{4D4CE902-2B24-4954-8CFF-422E614D8DD4}" srcId="{155FA1DF-E491-4B88-BE41-D15EA7D5AACF}" destId="{484EB449-2C58-4A90-B071-35A3E36B6813}" srcOrd="1" destOrd="0" parTransId="{5DC47C34-B094-42E8-92A4-FD0CA297B182}" sibTransId="{277A6FAE-C62E-41BA-A47C-CFBF1BE6C00A}"/>
    <dgm:cxn modelId="{BABA7CDA-AA91-4F3A-BE7A-7B38A8731159}" type="presOf" srcId="{155FA1DF-E491-4B88-BE41-D15EA7D5AACF}" destId="{01F8743D-AB77-40EA-8D1B-A02A231A83DE}" srcOrd="0" destOrd="0" presId="urn:microsoft.com/office/officeart/2005/8/layout/vList2"/>
    <dgm:cxn modelId="{C6FC3610-5E6A-460D-A74A-8C283B2ED3AB}" type="presOf" srcId="{1453001A-0E81-49C8-981F-9AA4DC34FC04}" destId="{FF6491C1-2A34-4208-B6E7-08A949CFA0D6}" srcOrd="0" destOrd="1" presId="urn:microsoft.com/office/officeart/2005/8/layout/vList2"/>
    <dgm:cxn modelId="{9F36C227-65C2-4410-B42F-8821D7A3BA1A}" type="presOf" srcId="{484EB449-2C58-4A90-B071-35A3E36B6813}" destId="{29CA6E66-44F9-4239-9820-CEC04C01D4BF}" srcOrd="0" destOrd="0" presId="urn:microsoft.com/office/officeart/2005/8/layout/vList2"/>
    <dgm:cxn modelId="{E7D1A26E-8192-41A6-872C-470A57BD0F2B}" srcId="{2CEF404F-0290-454E-B110-240E94B77554}" destId="{7F7CA826-2BA3-4EFB-9E50-1BEA3ACE6DF4}" srcOrd="1" destOrd="0" parTransId="{3CBD776E-82E9-4CBC-A351-20270E8826C3}" sibTransId="{9B77A357-C41C-48AB-A588-A922D69A3F08}"/>
    <dgm:cxn modelId="{C320F3E1-09AC-4B7E-8D89-186371C1676C}" type="presOf" srcId="{B3541C28-78D1-4F99-A656-D66A2109F9B4}" destId="{FF6491C1-2A34-4208-B6E7-08A949CFA0D6}" srcOrd="0" destOrd="0" presId="urn:microsoft.com/office/officeart/2005/8/layout/vList2"/>
    <dgm:cxn modelId="{85D9B05B-6EDD-48FF-9E2F-4FBB399C4724}" type="presOf" srcId="{2CEF404F-0290-454E-B110-240E94B77554}" destId="{723AACDF-4B56-4965-A2DE-AF4E478BCFD7}" srcOrd="0" destOrd="0" presId="urn:microsoft.com/office/officeart/2005/8/layout/vList2"/>
    <dgm:cxn modelId="{BFCF80D0-BC89-47A6-A1E7-A7A7F3CFB510}" type="presOf" srcId="{7F7CA826-2BA3-4EFB-9E50-1BEA3ACE6DF4}" destId="{8AB58470-4FEF-4112-8DAF-85110435F118}" srcOrd="0" destOrd="1" presId="urn:microsoft.com/office/officeart/2005/8/layout/vList2"/>
    <dgm:cxn modelId="{536BAC30-43BF-4A38-A6FA-D8718515E213}" type="presParOf" srcId="{01F8743D-AB77-40EA-8D1B-A02A231A83DE}" destId="{723AACDF-4B56-4965-A2DE-AF4E478BCFD7}" srcOrd="0" destOrd="0" presId="urn:microsoft.com/office/officeart/2005/8/layout/vList2"/>
    <dgm:cxn modelId="{F7CA7056-BE6C-4E2A-9490-9E8AD7E3FCF9}" type="presParOf" srcId="{01F8743D-AB77-40EA-8D1B-A02A231A83DE}" destId="{8AB58470-4FEF-4112-8DAF-85110435F118}" srcOrd="1" destOrd="0" presId="urn:microsoft.com/office/officeart/2005/8/layout/vList2"/>
    <dgm:cxn modelId="{4E269FB9-8C91-4785-86F1-D6AE91BCB548}" type="presParOf" srcId="{01F8743D-AB77-40EA-8D1B-A02A231A83DE}" destId="{29CA6E66-44F9-4239-9820-CEC04C01D4BF}" srcOrd="2" destOrd="0" presId="urn:microsoft.com/office/officeart/2005/8/layout/vList2"/>
    <dgm:cxn modelId="{13A98507-833D-4BAC-8A7B-B71F2B32922C}" type="presParOf" srcId="{01F8743D-AB77-40EA-8D1B-A02A231A83DE}" destId="{FF6491C1-2A34-4208-B6E7-08A949CFA0D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C2449F-90CE-4095-AEDF-356C73D8F8A3}" type="doc">
      <dgm:prSet loTypeId="urn:diagrams.loki3.com/BracketList+Icon#1" loCatId="list" qsTypeId="urn:microsoft.com/office/officeart/2005/8/quickstyle/simple3" qsCatId="simple" csTypeId="urn:microsoft.com/office/officeart/2005/8/colors/accent1_2" csCatId="accent1" phldr="1"/>
      <dgm:spPr/>
      <dgm:t>
        <a:bodyPr/>
        <a:lstStyle/>
        <a:p>
          <a:endParaRPr lang="es-EC"/>
        </a:p>
      </dgm:t>
    </dgm:pt>
    <dgm:pt modelId="{09E90CCF-F2DC-43EB-97EC-125D62CF09C7}">
      <dgm:prSet phldrT="[Text]"/>
      <dgm:spPr/>
      <dgm:t>
        <a:bodyPr/>
        <a:lstStyle/>
        <a:p>
          <a:r>
            <a:rPr lang="en-US" dirty="0" smtClean="0"/>
            <a:t>TCP 15</a:t>
          </a:r>
          <a:endParaRPr lang="es-EC" dirty="0"/>
        </a:p>
      </dgm:t>
    </dgm:pt>
    <dgm:pt modelId="{26960211-CA7E-489F-A37B-427609E9F9FC}" type="parTrans" cxnId="{1958428F-F6D1-4BEB-A593-4CCFD1434853}">
      <dgm:prSet/>
      <dgm:spPr/>
      <dgm:t>
        <a:bodyPr/>
        <a:lstStyle/>
        <a:p>
          <a:endParaRPr lang="es-EC"/>
        </a:p>
      </dgm:t>
    </dgm:pt>
    <dgm:pt modelId="{D8BC5D56-214C-4A8F-BE58-55B8505BFCFB}" type="sibTrans" cxnId="{1958428F-F6D1-4BEB-A593-4CCFD1434853}">
      <dgm:prSet/>
      <dgm:spPr/>
      <dgm:t>
        <a:bodyPr/>
        <a:lstStyle/>
        <a:p>
          <a:endParaRPr lang="es-EC"/>
        </a:p>
      </dgm:t>
    </dgm:pt>
    <dgm:pt modelId="{64DA8BD8-9387-4BC0-BBE8-2374F3D03522}">
      <dgm:prSet phldrT="[Text]"/>
      <dgm:spPr/>
      <dgm:t>
        <a:bodyPr/>
        <a:lstStyle/>
        <a:p>
          <a:r>
            <a:rPr lang="es-EC" dirty="0" smtClean="0"/>
            <a:t>Supera al TCP normal</a:t>
          </a:r>
          <a:endParaRPr lang="es-EC" dirty="0"/>
        </a:p>
      </dgm:t>
    </dgm:pt>
    <dgm:pt modelId="{B06EB649-5BB1-48B9-83FF-0EDEA790E178}" type="parTrans" cxnId="{009E5655-FAEA-42B9-A867-F96839B4E8DD}">
      <dgm:prSet/>
      <dgm:spPr/>
      <dgm:t>
        <a:bodyPr/>
        <a:lstStyle/>
        <a:p>
          <a:endParaRPr lang="es-EC"/>
        </a:p>
      </dgm:t>
    </dgm:pt>
    <dgm:pt modelId="{195B8429-948B-4C9D-A1C0-4E664AA74C10}" type="sibTrans" cxnId="{009E5655-FAEA-42B9-A867-F96839B4E8DD}">
      <dgm:prSet/>
      <dgm:spPr/>
      <dgm:t>
        <a:bodyPr/>
        <a:lstStyle/>
        <a:p>
          <a:endParaRPr lang="es-EC"/>
        </a:p>
      </dgm:t>
    </dgm:pt>
    <dgm:pt modelId="{C309B3C6-266B-4E41-BDDE-AD11333A2158}">
      <dgm:prSet phldrT="[Text]"/>
      <dgm:spPr/>
      <dgm:t>
        <a:bodyPr/>
        <a:lstStyle/>
        <a:p>
          <a:r>
            <a:rPr lang="es-EC" dirty="0" smtClean="0"/>
            <a:t>El </a:t>
          </a:r>
          <a:r>
            <a:rPr lang="es-EC" i="1" dirty="0" err="1" smtClean="0"/>
            <a:t>jitter</a:t>
          </a:r>
          <a:r>
            <a:rPr lang="es-EC" dirty="0" smtClean="0"/>
            <a:t> decrece inversamente a la tasa de transmisión hasta los 3 Mbps, y a los 4 Mbps el valor del</a:t>
          </a:r>
          <a:r>
            <a:rPr lang="es-EC" i="1" dirty="0" smtClean="0"/>
            <a:t> </a:t>
          </a:r>
          <a:r>
            <a:rPr lang="es-EC" i="1" dirty="0" err="1" smtClean="0"/>
            <a:t>jitter</a:t>
          </a:r>
          <a:r>
            <a:rPr lang="es-EC" dirty="0" smtClean="0"/>
            <a:t> empieza a aumentar lo que empeora las condiciones de la red.</a:t>
          </a:r>
          <a:endParaRPr lang="es-EC" dirty="0"/>
        </a:p>
      </dgm:t>
    </dgm:pt>
    <dgm:pt modelId="{E48F1AC3-41CE-4F08-90E6-456129943B10}" type="parTrans" cxnId="{31FFEB7D-F72E-4CE7-9A97-36FA0D579197}">
      <dgm:prSet/>
      <dgm:spPr/>
      <dgm:t>
        <a:bodyPr/>
        <a:lstStyle/>
        <a:p>
          <a:endParaRPr lang="es-EC"/>
        </a:p>
      </dgm:t>
    </dgm:pt>
    <dgm:pt modelId="{F68958D5-19A3-48AB-973E-77E471823D5D}" type="sibTrans" cxnId="{31FFEB7D-F72E-4CE7-9A97-36FA0D579197}">
      <dgm:prSet/>
      <dgm:spPr/>
      <dgm:t>
        <a:bodyPr/>
        <a:lstStyle/>
        <a:p>
          <a:endParaRPr lang="es-EC"/>
        </a:p>
      </dgm:t>
    </dgm:pt>
    <dgm:pt modelId="{F0297D69-755B-40D0-A584-68835BD9871D}">
      <dgm:prSet phldrT="[Text]"/>
      <dgm:spPr/>
      <dgm:t>
        <a:bodyPr/>
        <a:lstStyle/>
        <a:p>
          <a:r>
            <a:rPr lang="es-EC" dirty="0" smtClean="0"/>
            <a:t>A partir de los 3 Mbps el </a:t>
          </a:r>
          <a:r>
            <a:rPr lang="es-EC" i="1" dirty="0" err="1" smtClean="0"/>
            <a:t>jitter</a:t>
          </a:r>
          <a:r>
            <a:rPr lang="es-EC" i="1" dirty="0" smtClean="0"/>
            <a:t> </a:t>
          </a:r>
          <a:r>
            <a:rPr lang="es-EC" dirty="0" smtClean="0"/>
            <a:t>aumenta</a:t>
          </a:r>
          <a:endParaRPr lang="es-EC" dirty="0"/>
        </a:p>
      </dgm:t>
    </dgm:pt>
    <dgm:pt modelId="{E83DD9AA-235D-4F43-B2F7-0BC9E99C1FBC}" type="parTrans" cxnId="{AFFD28CB-F25D-4ADF-AD3B-B43B7130929A}">
      <dgm:prSet/>
      <dgm:spPr/>
      <dgm:t>
        <a:bodyPr/>
        <a:lstStyle/>
        <a:p>
          <a:endParaRPr lang="es-EC"/>
        </a:p>
      </dgm:t>
    </dgm:pt>
    <dgm:pt modelId="{5ED7AB8B-F27F-4884-894A-A88DDF2B8906}" type="sibTrans" cxnId="{AFFD28CB-F25D-4ADF-AD3B-B43B7130929A}">
      <dgm:prSet/>
      <dgm:spPr/>
      <dgm:t>
        <a:bodyPr/>
        <a:lstStyle/>
        <a:p>
          <a:endParaRPr lang="es-EC"/>
        </a:p>
      </dgm:t>
    </dgm:pt>
    <dgm:pt modelId="{D09429CD-A50D-4CB2-9E80-A2CD3247C7D4}">
      <dgm:prSet phldrT="[Text]"/>
      <dgm:spPr/>
      <dgm:t>
        <a:bodyPr/>
        <a:lstStyle/>
        <a:p>
          <a:endParaRPr lang="es-EC" dirty="0"/>
        </a:p>
      </dgm:t>
    </dgm:pt>
    <dgm:pt modelId="{0601AD6F-0557-41FA-9244-209B3766DE31}" type="parTrans" cxnId="{0A4FC035-E7B4-496D-AEC7-84FE7C0ACFED}">
      <dgm:prSet/>
      <dgm:spPr/>
      <dgm:t>
        <a:bodyPr/>
        <a:lstStyle/>
        <a:p>
          <a:endParaRPr lang="es-EC"/>
        </a:p>
      </dgm:t>
    </dgm:pt>
    <dgm:pt modelId="{5D7A1E8C-6A26-4C47-A856-9F9F4B7BE298}" type="sibTrans" cxnId="{0A4FC035-E7B4-496D-AEC7-84FE7C0ACFED}">
      <dgm:prSet/>
      <dgm:spPr/>
      <dgm:t>
        <a:bodyPr/>
        <a:lstStyle/>
        <a:p>
          <a:endParaRPr lang="es-EC"/>
        </a:p>
      </dgm:t>
    </dgm:pt>
    <dgm:pt modelId="{89ED7455-81DF-4B42-8D80-5031CD6825BC}">
      <dgm:prSet phldrT="[Text]"/>
      <dgm:spPr/>
      <dgm:t>
        <a:bodyPr/>
        <a:lstStyle/>
        <a:p>
          <a:r>
            <a:rPr lang="es-EC" dirty="0" smtClean="0"/>
            <a:t>No tiene una mejora notable comparado con los otros algoritmos y a partir de 4 Mbps decae totalmente</a:t>
          </a:r>
          <a:endParaRPr lang="es-EC" dirty="0"/>
        </a:p>
      </dgm:t>
    </dgm:pt>
    <dgm:pt modelId="{E2ACCB98-B754-4822-8E33-DF0C210CF3A0}" type="parTrans" cxnId="{07B9785B-E927-4C28-97CE-BC3E2C0FD4D7}">
      <dgm:prSet/>
      <dgm:spPr/>
      <dgm:t>
        <a:bodyPr/>
        <a:lstStyle/>
        <a:p>
          <a:endParaRPr lang="es-EC"/>
        </a:p>
      </dgm:t>
    </dgm:pt>
    <dgm:pt modelId="{FEC1F950-25EB-4DCC-AE94-2168C56D46AA}" type="sibTrans" cxnId="{07B9785B-E927-4C28-97CE-BC3E2C0FD4D7}">
      <dgm:prSet/>
      <dgm:spPr/>
      <dgm:t>
        <a:bodyPr/>
        <a:lstStyle/>
        <a:p>
          <a:endParaRPr lang="es-EC"/>
        </a:p>
      </dgm:t>
    </dgm:pt>
    <dgm:pt modelId="{C0C2BDCA-C3EE-472C-B0A0-F6669A09C790}">
      <dgm:prSet phldrT="[Text]"/>
      <dgm:spPr/>
      <dgm:t>
        <a:bodyPr/>
        <a:lstStyle/>
        <a:p>
          <a:r>
            <a:rPr lang="en-US" dirty="0" smtClean="0"/>
            <a:t>TCP 20</a:t>
          </a:r>
          <a:endParaRPr lang="es-EC" dirty="0"/>
        </a:p>
      </dgm:t>
    </dgm:pt>
    <dgm:pt modelId="{1D55106F-0A2F-48C9-8190-966B6F11488C}" type="parTrans" cxnId="{F0A4D220-4649-4F3E-8359-7DE7D6EB183B}">
      <dgm:prSet/>
      <dgm:spPr/>
      <dgm:t>
        <a:bodyPr/>
        <a:lstStyle/>
        <a:p>
          <a:endParaRPr lang="es-EC"/>
        </a:p>
      </dgm:t>
    </dgm:pt>
    <dgm:pt modelId="{6B529756-DD8D-479C-AFBB-E797E57A0F76}" type="sibTrans" cxnId="{F0A4D220-4649-4F3E-8359-7DE7D6EB183B}">
      <dgm:prSet/>
      <dgm:spPr/>
      <dgm:t>
        <a:bodyPr/>
        <a:lstStyle/>
        <a:p>
          <a:endParaRPr lang="es-EC"/>
        </a:p>
      </dgm:t>
    </dgm:pt>
    <dgm:pt modelId="{2678A918-844A-4D95-9AC2-999CAEFA24BF}" type="pres">
      <dgm:prSet presAssocID="{7CC2449F-90CE-4095-AEDF-356C73D8F8A3}" presName="Name0" presStyleCnt="0">
        <dgm:presLayoutVars>
          <dgm:dir/>
          <dgm:animLvl val="lvl"/>
          <dgm:resizeHandles val="exact"/>
        </dgm:presLayoutVars>
      </dgm:prSet>
      <dgm:spPr/>
      <dgm:t>
        <a:bodyPr/>
        <a:lstStyle/>
        <a:p>
          <a:endParaRPr lang="es-ES"/>
        </a:p>
      </dgm:t>
    </dgm:pt>
    <dgm:pt modelId="{CAFAECC9-C230-4048-963B-99243179FFE2}" type="pres">
      <dgm:prSet presAssocID="{09E90CCF-F2DC-43EB-97EC-125D62CF09C7}" presName="linNode" presStyleCnt="0"/>
      <dgm:spPr/>
    </dgm:pt>
    <dgm:pt modelId="{589F2109-BD1C-4726-A1ED-806A9B0F0366}" type="pres">
      <dgm:prSet presAssocID="{09E90CCF-F2DC-43EB-97EC-125D62CF09C7}" presName="parTx" presStyleLbl="revTx" presStyleIdx="0" presStyleCnt="2">
        <dgm:presLayoutVars>
          <dgm:chMax val="1"/>
          <dgm:bulletEnabled val="1"/>
        </dgm:presLayoutVars>
      </dgm:prSet>
      <dgm:spPr/>
      <dgm:t>
        <a:bodyPr/>
        <a:lstStyle/>
        <a:p>
          <a:endParaRPr lang="es-EC"/>
        </a:p>
      </dgm:t>
    </dgm:pt>
    <dgm:pt modelId="{DE33261D-F052-4441-92D8-9101D755D702}" type="pres">
      <dgm:prSet presAssocID="{09E90CCF-F2DC-43EB-97EC-125D62CF09C7}" presName="bracket" presStyleLbl="parChTrans1D1" presStyleIdx="0" presStyleCnt="2"/>
      <dgm:spPr/>
    </dgm:pt>
    <dgm:pt modelId="{8080BA66-B762-459C-AF31-63B72E790957}" type="pres">
      <dgm:prSet presAssocID="{09E90CCF-F2DC-43EB-97EC-125D62CF09C7}" presName="spH" presStyleCnt="0"/>
      <dgm:spPr/>
    </dgm:pt>
    <dgm:pt modelId="{5C4DA343-5409-491C-8A81-4F6D44339C46}" type="pres">
      <dgm:prSet presAssocID="{09E90CCF-F2DC-43EB-97EC-125D62CF09C7}" presName="desTx" presStyleLbl="node1" presStyleIdx="0" presStyleCnt="2" custLinFactNeighborX="20763" custLinFactNeighborY="-5428">
        <dgm:presLayoutVars>
          <dgm:bulletEnabled val="1"/>
        </dgm:presLayoutVars>
      </dgm:prSet>
      <dgm:spPr/>
      <dgm:t>
        <a:bodyPr/>
        <a:lstStyle/>
        <a:p>
          <a:endParaRPr lang="es-EC"/>
        </a:p>
      </dgm:t>
    </dgm:pt>
    <dgm:pt modelId="{76B83198-CAE3-4CAE-8BBC-149BB91AC7A2}" type="pres">
      <dgm:prSet presAssocID="{D8BC5D56-214C-4A8F-BE58-55B8505BFCFB}" presName="spV" presStyleCnt="0"/>
      <dgm:spPr/>
    </dgm:pt>
    <dgm:pt modelId="{6F142B0D-D5B6-4E1E-8E52-3CA297AC1024}" type="pres">
      <dgm:prSet presAssocID="{C0C2BDCA-C3EE-472C-B0A0-F6669A09C790}" presName="linNode" presStyleCnt="0"/>
      <dgm:spPr/>
    </dgm:pt>
    <dgm:pt modelId="{66C46669-ECD8-49E0-9681-93483E85BE27}" type="pres">
      <dgm:prSet presAssocID="{C0C2BDCA-C3EE-472C-B0A0-F6669A09C790}" presName="parTx" presStyleLbl="revTx" presStyleIdx="1" presStyleCnt="2">
        <dgm:presLayoutVars>
          <dgm:chMax val="1"/>
          <dgm:bulletEnabled val="1"/>
        </dgm:presLayoutVars>
      </dgm:prSet>
      <dgm:spPr/>
      <dgm:t>
        <a:bodyPr/>
        <a:lstStyle/>
        <a:p>
          <a:endParaRPr lang="es-ES"/>
        </a:p>
      </dgm:t>
    </dgm:pt>
    <dgm:pt modelId="{8F7FEED1-711A-4F53-9A20-CB474BC2D1D8}" type="pres">
      <dgm:prSet presAssocID="{C0C2BDCA-C3EE-472C-B0A0-F6669A09C790}" presName="bracket" presStyleLbl="parChTrans1D1" presStyleIdx="1" presStyleCnt="2"/>
      <dgm:spPr/>
    </dgm:pt>
    <dgm:pt modelId="{DD4673B2-46E0-4343-9054-8DE735732C24}" type="pres">
      <dgm:prSet presAssocID="{C0C2BDCA-C3EE-472C-B0A0-F6669A09C790}" presName="spH" presStyleCnt="0"/>
      <dgm:spPr/>
    </dgm:pt>
    <dgm:pt modelId="{9F48D73E-F5A7-45E2-A414-EB2DCF4A0788}" type="pres">
      <dgm:prSet presAssocID="{C0C2BDCA-C3EE-472C-B0A0-F6669A09C790}" presName="desTx" presStyleLbl="node1" presStyleIdx="1" presStyleCnt="2">
        <dgm:presLayoutVars>
          <dgm:bulletEnabled val="1"/>
        </dgm:presLayoutVars>
      </dgm:prSet>
      <dgm:spPr/>
      <dgm:t>
        <a:bodyPr/>
        <a:lstStyle/>
        <a:p>
          <a:endParaRPr lang="es-EC"/>
        </a:p>
      </dgm:t>
    </dgm:pt>
  </dgm:ptLst>
  <dgm:cxnLst>
    <dgm:cxn modelId="{8E11C85E-3BB9-454B-8084-DCBCE5165CB1}" type="presOf" srcId="{64DA8BD8-9387-4BC0-BBE8-2374F3D03522}" destId="{5C4DA343-5409-491C-8A81-4F6D44339C46}" srcOrd="0" destOrd="0" presId="urn:diagrams.loki3.com/BracketList+Icon#1"/>
    <dgm:cxn modelId="{12865122-A162-46BF-BB3B-88575A407D2B}" type="presOf" srcId="{F0297D69-755B-40D0-A584-68835BD9871D}" destId="{5C4DA343-5409-491C-8A81-4F6D44339C46}" srcOrd="0" destOrd="1" presId="urn:diagrams.loki3.com/BracketList+Icon#1"/>
    <dgm:cxn modelId="{5A1044F5-0440-436B-B7B7-A9643D0C1F64}" type="presOf" srcId="{C0C2BDCA-C3EE-472C-B0A0-F6669A09C790}" destId="{66C46669-ECD8-49E0-9681-93483E85BE27}" srcOrd="0" destOrd="0" presId="urn:diagrams.loki3.com/BracketList+Icon#1"/>
    <dgm:cxn modelId="{819CF5B4-065F-4441-9B46-B487337B6440}" type="presOf" srcId="{09E90CCF-F2DC-43EB-97EC-125D62CF09C7}" destId="{589F2109-BD1C-4726-A1ED-806A9B0F0366}" srcOrd="0" destOrd="0" presId="urn:diagrams.loki3.com/BracketList+Icon#1"/>
    <dgm:cxn modelId="{07B9785B-E927-4C28-97CE-BC3E2C0FD4D7}" srcId="{C0C2BDCA-C3EE-472C-B0A0-F6669A09C790}" destId="{89ED7455-81DF-4B42-8D80-5031CD6825BC}" srcOrd="1" destOrd="0" parTransId="{E2ACCB98-B754-4822-8E33-DF0C210CF3A0}" sibTransId="{FEC1F950-25EB-4DCC-AE94-2168C56D46AA}"/>
    <dgm:cxn modelId="{1CB89ED7-B062-4D06-9AF7-4934B4D4A038}" type="presOf" srcId="{C309B3C6-266B-4E41-BDDE-AD11333A2158}" destId="{9F48D73E-F5A7-45E2-A414-EB2DCF4A0788}" srcOrd="0" destOrd="0" presId="urn:diagrams.loki3.com/BracketList+Icon#1"/>
    <dgm:cxn modelId="{31FFEB7D-F72E-4CE7-9A97-36FA0D579197}" srcId="{C0C2BDCA-C3EE-472C-B0A0-F6669A09C790}" destId="{C309B3C6-266B-4E41-BDDE-AD11333A2158}" srcOrd="0" destOrd="0" parTransId="{E48F1AC3-41CE-4F08-90E6-456129943B10}" sibTransId="{F68958D5-19A3-48AB-973E-77E471823D5D}"/>
    <dgm:cxn modelId="{F0A4D220-4649-4F3E-8359-7DE7D6EB183B}" srcId="{7CC2449F-90CE-4095-AEDF-356C73D8F8A3}" destId="{C0C2BDCA-C3EE-472C-B0A0-F6669A09C790}" srcOrd="1" destOrd="0" parTransId="{1D55106F-0A2F-48C9-8190-966B6F11488C}" sibTransId="{6B529756-DD8D-479C-AFBB-E797E57A0F76}"/>
    <dgm:cxn modelId="{009E5655-FAEA-42B9-A867-F96839B4E8DD}" srcId="{09E90CCF-F2DC-43EB-97EC-125D62CF09C7}" destId="{64DA8BD8-9387-4BC0-BBE8-2374F3D03522}" srcOrd="0" destOrd="0" parTransId="{B06EB649-5BB1-48B9-83FF-0EDEA790E178}" sibTransId="{195B8429-948B-4C9D-A1C0-4E664AA74C10}"/>
    <dgm:cxn modelId="{623CF5A1-370C-4928-8EA0-EC7558D677CB}" type="presOf" srcId="{89ED7455-81DF-4B42-8D80-5031CD6825BC}" destId="{9F48D73E-F5A7-45E2-A414-EB2DCF4A0788}" srcOrd="0" destOrd="1" presId="urn:diagrams.loki3.com/BracketList+Icon#1"/>
    <dgm:cxn modelId="{1958428F-F6D1-4BEB-A593-4CCFD1434853}" srcId="{7CC2449F-90CE-4095-AEDF-356C73D8F8A3}" destId="{09E90CCF-F2DC-43EB-97EC-125D62CF09C7}" srcOrd="0" destOrd="0" parTransId="{26960211-CA7E-489F-A37B-427609E9F9FC}" sibTransId="{D8BC5D56-214C-4A8F-BE58-55B8505BFCFB}"/>
    <dgm:cxn modelId="{9CFD3953-617D-4AB3-ABC2-B4D977E5E2CD}" type="presOf" srcId="{D09429CD-A50D-4CB2-9E80-A2CD3247C7D4}" destId="{9F48D73E-F5A7-45E2-A414-EB2DCF4A0788}" srcOrd="0" destOrd="2" presId="urn:diagrams.loki3.com/BracketList+Icon#1"/>
    <dgm:cxn modelId="{0A4FC035-E7B4-496D-AEC7-84FE7C0ACFED}" srcId="{C0C2BDCA-C3EE-472C-B0A0-F6669A09C790}" destId="{D09429CD-A50D-4CB2-9E80-A2CD3247C7D4}" srcOrd="2" destOrd="0" parTransId="{0601AD6F-0557-41FA-9244-209B3766DE31}" sibTransId="{5D7A1E8C-6A26-4C47-A856-9F9F4B7BE298}"/>
    <dgm:cxn modelId="{1C97F2B7-99C9-4943-93DE-A39BB78FF46F}" type="presOf" srcId="{7CC2449F-90CE-4095-AEDF-356C73D8F8A3}" destId="{2678A918-844A-4D95-9AC2-999CAEFA24BF}" srcOrd="0" destOrd="0" presId="urn:diagrams.loki3.com/BracketList+Icon#1"/>
    <dgm:cxn modelId="{AFFD28CB-F25D-4ADF-AD3B-B43B7130929A}" srcId="{09E90CCF-F2DC-43EB-97EC-125D62CF09C7}" destId="{F0297D69-755B-40D0-A584-68835BD9871D}" srcOrd="1" destOrd="0" parTransId="{E83DD9AA-235D-4F43-B2F7-0BC9E99C1FBC}" sibTransId="{5ED7AB8B-F27F-4884-894A-A88DDF2B8906}"/>
    <dgm:cxn modelId="{B5EEAC24-DD27-421C-A583-71F51C4DD865}" type="presParOf" srcId="{2678A918-844A-4D95-9AC2-999CAEFA24BF}" destId="{CAFAECC9-C230-4048-963B-99243179FFE2}" srcOrd="0" destOrd="0" presId="urn:diagrams.loki3.com/BracketList+Icon#1"/>
    <dgm:cxn modelId="{3A9A78F1-AEEC-4132-BDD4-9EA54A74319E}" type="presParOf" srcId="{CAFAECC9-C230-4048-963B-99243179FFE2}" destId="{589F2109-BD1C-4726-A1ED-806A9B0F0366}" srcOrd="0" destOrd="0" presId="urn:diagrams.loki3.com/BracketList+Icon#1"/>
    <dgm:cxn modelId="{802B6218-B356-4037-9345-B687150B9184}" type="presParOf" srcId="{CAFAECC9-C230-4048-963B-99243179FFE2}" destId="{DE33261D-F052-4441-92D8-9101D755D702}" srcOrd="1" destOrd="0" presId="urn:diagrams.loki3.com/BracketList+Icon#1"/>
    <dgm:cxn modelId="{EAC7DEE8-3078-4B97-A7F7-27C8DE4D31DE}" type="presParOf" srcId="{CAFAECC9-C230-4048-963B-99243179FFE2}" destId="{8080BA66-B762-459C-AF31-63B72E790957}" srcOrd="2" destOrd="0" presId="urn:diagrams.loki3.com/BracketList+Icon#1"/>
    <dgm:cxn modelId="{509EF812-EBBE-44A0-8A8E-D7BD1906F1BE}" type="presParOf" srcId="{CAFAECC9-C230-4048-963B-99243179FFE2}" destId="{5C4DA343-5409-491C-8A81-4F6D44339C46}" srcOrd="3" destOrd="0" presId="urn:diagrams.loki3.com/BracketList+Icon#1"/>
    <dgm:cxn modelId="{ADB6D20C-026B-4084-9A32-9B037A7E3EFA}" type="presParOf" srcId="{2678A918-844A-4D95-9AC2-999CAEFA24BF}" destId="{76B83198-CAE3-4CAE-8BBC-149BB91AC7A2}" srcOrd="1" destOrd="0" presId="urn:diagrams.loki3.com/BracketList+Icon#1"/>
    <dgm:cxn modelId="{E0B529CB-C21B-46FF-918D-A11527C363A0}" type="presParOf" srcId="{2678A918-844A-4D95-9AC2-999CAEFA24BF}" destId="{6F142B0D-D5B6-4E1E-8E52-3CA297AC1024}" srcOrd="2" destOrd="0" presId="urn:diagrams.loki3.com/BracketList+Icon#1"/>
    <dgm:cxn modelId="{4D1D746A-D7CE-40DF-85C6-E96F7133191E}" type="presParOf" srcId="{6F142B0D-D5B6-4E1E-8E52-3CA297AC1024}" destId="{66C46669-ECD8-49E0-9681-93483E85BE27}" srcOrd="0" destOrd="0" presId="urn:diagrams.loki3.com/BracketList+Icon#1"/>
    <dgm:cxn modelId="{AC5C7758-83AC-4A2B-878D-1DA7D495B321}" type="presParOf" srcId="{6F142B0D-D5B6-4E1E-8E52-3CA297AC1024}" destId="{8F7FEED1-711A-4F53-9A20-CB474BC2D1D8}" srcOrd="1" destOrd="0" presId="urn:diagrams.loki3.com/BracketList+Icon#1"/>
    <dgm:cxn modelId="{2B710515-F38E-466C-B46F-D963B6D4D246}" type="presParOf" srcId="{6F142B0D-D5B6-4E1E-8E52-3CA297AC1024}" destId="{DD4673B2-46E0-4343-9054-8DE735732C24}" srcOrd="2" destOrd="0" presId="urn:diagrams.loki3.com/BracketList+Icon#1"/>
    <dgm:cxn modelId="{983B7649-271B-488B-966D-1CB14B2F2C82}" type="presParOf" srcId="{6F142B0D-D5B6-4E1E-8E52-3CA297AC1024}" destId="{9F48D73E-F5A7-45E2-A414-EB2DCF4A0788}"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DFBAB4-C940-47B3-869F-88D7DDD68B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25DBD12-51E9-4A36-98AB-86F8D73E47BA}">
      <dgm:prSet phldrT="[Text]" custT="1"/>
      <dgm:spPr/>
      <dgm:t>
        <a:bodyPr/>
        <a:lstStyle/>
        <a:p>
          <a:r>
            <a:rPr lang="es-ES" sz="2000" b="1" dirty="0" smtClean="0">
              <a:solidFill>
                <a:schemeClr val="tx1"/>
              </a:solidFill>
            </a:rPr>
            <a:t>DELAY: </a:t>
          </a:r>
          <a:r>
            <a:rPr lang="es-ES" sz="2000" dirty="0" smtClean="0">
              <a:solidFill>
                <a:schemeClr val="tx1"/>
              </a:solidFill>
            </a:rPr>
            <a:t>Parámetro utilizado para determinar el desempeño de la red.</a:t>
          </a:r>
          <a:endParaRPr lang="es-EC" sz="2000" dirty="0">
            <a:solidFill>
              <a:schemeClr val="tx1"/>
            </a:solidFill>
          </a:endParaRPr>
        </a:p>
      </dgm:t>
    </dgm:pt>
    <dgm:pt modelId="{373D04CB-6F1D-476A-B3FD-8EB04A5C9DBC}" type="parTrans" cxnId="{CA9D9ED6-BBC4-402B-A3FC-BE4BEBBB63F2}">
      <dgm:prSet/>
      <dgm:spPr/>
      <dgm:t>
        <a:bodyPr/>
        <a:lstStyle/>
        <a:p>
          <a:endParaRPr lang="es-EC" sz="2000"/>
        </a:p>
      </dgm:t>
    </dgm:pt>
    <dgm:pt modelId="{1EC827BE-F61F-4F65-A68E-02EF73F46051}" type="sibTrans" cxnId="{CA9D9ED6-BBC4-402B-A3FC-BE4BEBBB63F2}">
      <dgm:prSet/>
      <dgm:spPr/>
      <dgm:t>
        <a:bodyPr/>
        <a:lstStyle/>
        <a:p>
          <a:endParaRPr lang="es-EC" sz="2000"/>
        </a:p>
      </dgm:t>
    </dgm:pt>
    <dgm:pt modelId="{C657D7D3-CC21-4453-8828-46F6853722C1}">
      <dgm:prSet phldrT="[Text]" custT="1"/>
      <dgm:spPr/>
      <dgm:t>
        <a:bodyPr/>
        <a:lstStyle/>
        <a:p>
          <a:r>
            <a:rPr lang="es-ES" sz="2000" dirty="0" smtClean="0">
              <a:solidFill>
                <a:schemeClr val="tx1"/>
              </a:solidFill>
            </a:rPr>
            <a:t>TCP propuesto con ventana de congestión de 15 mejora significativamente a velocidades de 1, 2 y 3 Mbps.</a:t>
          </a:r>
          <a:endParaRPr lang="es-EC" sz="2000" dirty="0">
            <a:solidFill>
              <a:schemeClr val="tx1"/>
            </a:solidFill>
          </a:endParaRPr>
        </a:p>
      </dgm:t>
    </dgm:pt>
    <dgm:pt modelId="{8511BDC3-7373-40F2-A3EB-2CAA8490A986}" type="parTrans" cxnId="{7BCB6A61-CFD8-4A0C-9AD5-44B7F65263C1}">
      <dgm:prSet/>
      <dgm:spPr/>
      <dgm:t>
        <a:bodyPr/>
        <a:lstStyle/>
        <a:p>
          <a:endParaRPr lang="es-EC" sz="2000"/>
        </a:p>
      </dgm:t>
    </dgm:pt>
    <dgm:pt modelId="{FF43E6BA-42AC-4DC0-A387-19EB9311C22B}" type="sibTrans" cxnId="{7BCB6A61-CFD8-4A0C-9AD5-44B7F65263C1}">
      <dgm:prSet/>
      <dgm:spPr/>
      <dgm:t>
        <a:bodyPr/>
        <a:lstStyle/>
        <a:p>
          <a:endParaRPr lang="es-EC" sz="2000"/>
        </a:p>
      </dgm:t>
    </dgm:pt>
    <dgm:pt modelId="{66C72F8E-923D-494E-9447-CCC82F3A11B7}">
      <dgm:prSet phldrT="[Text]" custT="1"/>
      <dgm:spPr/>
      <dgm:t>
        <a:bodyPr/>
        <a:lstStyle/>
        <a:p>
          <a:r>
            <a:rPr lang="es-ES" sz="2000" dirty="0" smtClean="0"/>
            <a:t>TCP 20 mejora hasta 3 Mbps, sin embargo, a partir de 4 Mbps, el valor del delay aumenta considerablemente.</a:t>
          </a:r>
          <a:endParaRPr lang="es-EC" sz="2000" dirty="0"/>
        </a:p>
      </dgm:t>
    </dgm:pt>
    <dgm:pt modelId="{FC78C0D6-85C3-4518-98D6-5FC53E91C6AA}" type="parTrans" cxnId="{9F4A64E7-7402-4D9A-899C-37D396C46977}">
      <dgm:prSet/>
      <dgm:spPr/>
      <dgm:t>
        <a:bodyPr/>
        <a:lstStyle/>
        <a:p>
          <a:endParaRPr lang="es-EC" sz="2000"/>
        </a:p>
      </dgm:t>
    </dgm:pt>
    <dgm:pt modelId="{36054831-5A3A-4E11-8C22-AB77DAC7A8C6}" type="sibTrans" cxnId="{9F4A64E7-7402-4D9A-899C-37D396C46977}">
      <dgm:prSet/>
      <dgm:spPr/>
      <dgm:t>
        <a:bodyPr/>
        <a:lstStyle/>
        <a:p>
          <a:endParaRPr lang="es-EC" sz="2000"/>
        </a:p>
      </dgm:t>
    </dgm:pt>
    <dgm:pt modelId="{39FB5F3E-5077-485F-A279-FEECA4711F7C}">
      <dgm:prSet phldrT="[Text]" custT="1"/>
      <dgm:spPr/>
      <dgm:t>
        <a:bodyPr/>
        <a:lstStyle/>
        <a:p>
          <a:r>
            <a:rPr lang="es-ES" sz="2000" dirty="0" smtClean="0">
              <a:solidFill>
                <a:schemeClr val="tx1"/>
              </a:solidFill>
            </a:rPr>
            <a:t>Se tuvo que  diseñar un modelo matemático para obtener el RTO óptimo para la transmisión a largas distancias.</a:t>
          </a:r>
          <a:endParaRPr lang="es-EC" sz="2000" dirty="0">
            <a:solidFill>
              <a:schemeClr val="tx1"/>
            </a:solidFill>
          </a:endParaRPr>
        </a:p>
      </dgm:t>
    </dgm:pt>
    <dgm:pt modelId="{6ACF046A-60B9-4855-A311-31B04D9EAA0A}" type="parTrans" cxnId="{4E9CC392-2BC5-4644-98FF-D3422B4C6B40}">
      <dgm:prSet/>
      <dgm:spPr/>
      <dgm:t>
        <a:bodyPr/>
        <a:lstStyle/>
        <a:p>
          <a:endParaRPr lang="es-EC" sz="2000"/>
        </a:p>
      </dgm:t>
    </dgm:pt>
    <dgm:pt modelId="{4FCE50BB-455F-4452-BCFF-DBB5DBF24CED}" type="sibTrans" cxnId="{4E9CC392-2BC5-4644-98FF-D3422B4C6B40}">
      <dgm:prSet/>
      <dgm:spPr/>
      <dgm:t>
        <a:bodyPr/>
        <a:lstStyle/>
        <a:p>
          <a:endParaRPr lang="es-EC" sz="2000"/>
        </a:p>
      </dgm:t>
    </dgm:pt>
    <dgm:pt modelId="{194328E8-38C3-44A3-B229-193420CA1D8F}">
      <dgm:prSet phldrT="[Text]" custT="1"/>
      <dgm:spPr/>
      <dgm:t>
        <a:bodyPr/>
        <a:lstStyle/>
        <a:p>
          <a:r>
            <a:rPr lang="es-ES" sz="2000" dirty="0" smtClean="0"/>
            <a:t>TCP 15 tiene una mejora constante a las 3 velocidades, y a mayores tasas de transmisión de 4 Mbps los 3 algoritmos aumentan su retardo.</a:t>
          </a:r>
          <a:endParaRPr lang="es-EC" sz="2000" dirty="0"/>
        </a:p>
      </dgm:t>
    </dgm:pt>
    <dgm:pt modelId="{D9466679-366B-4962-B0C1-DA73C1868678}" type="parTrans" cxnId="{2286218B-07D2-4F26-B633-D21ACCAE5B2D}">
      <dgm:prSet/>
      <dgm:spPr/>
      <dgm:t>
        <a:bodyPr/>
        <a:lstStyle/>
        <a:p>
          <a:endParaRPr lang="es-EC"/>
        </a:p>
      </dgm:t>
    </dgm:pt>
    <dgm:pt modelId="{A5A0C181-2C25-474D-B1E3-ED7AFF7874EE}" type="sibTrans" cxnId="{2286218B-07D2-4F26-B633-D21ACCAE5B2D}">
      <dgm:prSet/>
      <dgm:spPr/>
      <dgm:t>
        <a:bodyPr/>
        <a:lstStyle/>
        <a:p>
          <a:endParaRPr lang="es-EC"/>
        </a:p>
      </dgm:t>
    </dgm:pt>
    <dgm:pt modelId="{058C479B-3798-45F5-AAA4-8B06551F2005}" type="pres">
      <dgm:prSet presAssocID="{24DFBAB4-C940-47B3-869F-88D7DDD68BA3}" presName="linear" presStyleCnt="0">
        <dgm:presLayoutVars>
          <dgm:animLvl val="lvl"/>
          <dgm:resizeHandles val="exact"/>
        </dgm:presLayoutVars>
      </dgm:prSet>
      <dgm:spPr/>
      <dgm:t>
        <a:bodyPr/>
        <a:lstStyle/>
        <a:p>
          <a:endParaRPr lang="es-ES"/>
        </a:p>
      </dgm:t>
    </dgm:pt>
    <dgm:pt modelId="{E3B64179-83C4-4FF2-9013-D31B1FFD3774}" type="pres">
      <dgm:prSet presAssocID="{925DBD12-51E9-4A36-98AB-86F8D73E47BA}" presName="parentText" presStyleLbl="node1" presStyleIdx="0" presStyleCnt="3">
        <dgm:presLayoutVars>
          <dgm:chMax val="0"/>
          <dgm:bulletEnabled val="1"/>
        </dgm:presLayoutVars>
      </dgm:prSet>
      <dgm:spPr/>
      <dgm:t>
        <a:bodyPr/>
        <a:lstStyle/>
        <a:p>
          <a:endParaRPr lang="es-EC"/>
        </a:p>
      </dgm:t>
    </dgm:pt>
    <dgm:pt modelId="{03B679A2-C040-4998-AD09-BC7D155ED1AF}" type="pres">
      <dgm:prSet presAssocID="{1EC827BE-F61F-4F65-A68E-02EF73F46051}" presName="spacer" presStyleCnt="0"/>
      <dgm:spPr/>
    </dgm:pt>
    <dgm:pt modelId="{24781862-0E72-4AB5-8DA6-6B2C0F77961E}" type="pres">
      <dgm:prSet presAssocID="{C657D7D3-CC21-4453-8828-46F6853722C1}" presName="parentText" presStyleLbl="node1" presStyleIdx="1" presStyleCnt="3">
        <dgm:presLayoutVars>
          <dgm:chMax val="0"/>
          <dgm:bulletEnabled val="1"/>
        </dgm:presLayoutVars>
      </dgm:prSet>
      <dgm:spPr/>
      <dgm:t>
        <a:bodyPr/>
        <a:lstStyle/>
        <a:p>
          <a:endParaRPr lang="es-EC"/>
        </a:p>
      </dgm:t>
    </dgm:pt>
    <dgm:pt modelId="{9CBC7BF9-C093-447F-BED4-B25180427F99}" type="pres">
      <dgm:prSet presAssocID="{C657D7D3-CC21-4453-8828-46F6853722C1}" presName="childText" presStyleLbl="revTx" presStyleIdx="0" presStyleCnt="1">
        <dgm:presLayoutVars>
          <dgm:bulletEnabled val="1"/>
        </dgm:presLayoutVars>
      </dgm:prSet>
      <dgm:spPr/>
      <dgm:t>
        <a:bodyPr/>
        <a:lstStyle/>
        <a:p>
          <a:endParaRPr lang="es-EC"/>
        </a:p>
      </dgm:t>
    </dgm:pt>
    <dgm:pt modelId="{3B4A979B-38FB-4A38-896A-DA6DFB163FB1}" type="pres">
      <dgm:prSet presAssocID="{39FB5F3E-5077-485F-A279-FEECA4711F7C}" presName="parentText" presStyleLbl="node1" presStyleIdx="2" presStyleCnt="3">
        <dgm:presLayoutVars>
          <dgm:chMax val="0"/>
          <dgm:bulletEnabled val="1"/>
        </dgm:presLayoutVars>
      </dgm:prSet>
      <dgm:spPr/>
      <dgm:t>
        <a:bodyPr/>
        <a:lstStyle/>
        <a:p>
          <a:endParaRPr lang="es-EC"/>
        </a:p>
      </dgm:t>
    </dgm:pt>
  </dgm:ptLst>
  <dgm:cxnLst>
    <dgm:cxn modelId="{074CAA1D-C8BA-4B8E-882B-01D233371F2F}" type="presOf" srcId="{24DFBAB4-C940-47B3-869F-88D7DDD68BA3}" destId="{058C479B-3798-45F5-AAA4-8B06551F2005}" srcOrd="0" destOrd="0" presId="urn:microsoft.com/office/officeart/2005/8/layout/vList2"/>
    <dgm:cxn modelId="{6D565DFF-40F4-42BE-AC91-889939BCEB8D}" type="presOf" srcId="{C657D7D3-CC21-4453-8828-46F6853722C1}" destId="{24781862-0E72-4AB5-8DA6-6B2C0F77961E}" srcOrd="0" destOrd="0" presId="urn:microsoft.com/office/officeart/2005/8/layout/vList2"/>
    <dgm:cxn modelId="{2286218B-07D2-4F26-B633-D21ACCAE5B2D}" srcId="{C657D7D3-CC21-4453-8828-46F6853722C1}" destId="{194328E8-38C3-44A3-B229-193420CA1D8F}" srcOrd="1" destOrd="0" parTransId="{D9466679-366B-4962-B0C1-DA73C1868678}" sibTransId="{A5A0C181-2C25-474D-B1E3-ED7AFF7874EE}"/>
    <dgm:cxn modelId="{9F4A64E7-7402-4D9A-899C-37D396C46977}" srcId="{C657D7D3-CC21-4453-8828-46F6853722C1}" destId="{66C72F8E-923D-494E-9447-CCC82F3A11B7}" srcOrd="0" destOrd="0" parTransId="{FC78C0D6-85C3-4518-98D6-5FC53E91C6AA}" sibTransId="{36054831-5A3A-4E11-8C22-AB77DAC7A8C6}"/>
    <dgm:cxn modelId="{5209C657-30F4-455A-8C30-9E80FE1F7A09}" type="presOf" srcId="{925DBD12-51E9-4A36-98AB-86F8D73E47BA}" destId="{E3B64179-83C4-4FF2-9013-D31B1FFD3774}" srcOrd="0" destOrd="0" presId="urn:microsoft.com/office/officeart/2005/8/layout/vList2"/>
    <dgm:cxn modelId="{5F373A07-BD1D-4F13-8DE9-F3572D0865C3}" type="presOf" srcId="{66C72F8E-923D-494E-9447-CCC82F3A11B7}" destId="{9CBC7BF9-C093-447F-BED4-B25180427F99}" srcOrd="0" destOrd="0" presId="urn:microsoft.com/office/officeart/2005/8/layout/vList2"/>
    <dgm:cxn modelId="{1406F940-3302-4973-80B6-0C73CB981D08}" type="presOf" srcId="{39FB5F3E-5077-485F-A279-FEECA4711F7C}" destId="{3B4A979B-38FB-4A38-896A-DA6DFB163FB1}" srcOrd="0" destOrd="0" presId="urn:microsoft.com/office/officeart/2005/8/layout/vList2"/>
    <dgm:cxn modelId="{83CF8F61-DA21-4591-B8A2-240F815F83EE}" type="presOf" srcId="{194328E8-38C3-44A3-B229-193420CA1D8F}" destId="{9CBC7BF9-C093-447F-BED4-B25180427F99}" srcOrd="0" destOrd="1" presId="urn:microsoft.com/office/officeart/2005/8/layout/vList2"/>
    <dgm:cxn modelId="{4E9CC392-2BC5-4644-98FF-D3422B4C6B40}" srcId="{24DFBAB4-C940-47B3-869F-88D7DDD68BA3}" destId="{39FB5F3E-5077-485F-A279-FEECA4711F7C}" srcOrd="2" destOrd="0" parTransId="{6ACF046A-60B9-4855-A311-31B04D9EAA0A}" sibTransId="{4FCE50BB-455F-4452-BCFF-DBB5DBF24CED}"/>
    <dgm:cxn modelId="{CA9D9ED6-BBC4-402B-A3FC-BE4BEBBB63F2}" srcId="{24DFBAB4-C940-47B3-869F-88D7DDD68BA3}" destId="{925DBD12-51E9-4A36-98AB-86F8D73E47BA}" srcOrd="0" destOrd="0" parTransId="{373D04CB-6F1D-476A-B3FD-8EB04A5C9DBC}" sibTransId="{1EC827BE-F61F-4F65-A68E-02EF73F46051}"/>
    <dgm:cxn modelId="{7BCB6A61-CFD8-4A0C-9AD5-44B7F65263C1}" srcId="{24DFBAB4-C940-47B3-869F-88D7DDD68BA3}" destId="{C657D7D3-CC21-4453-8828-46F6853722C1}" srcOrd="1" destOrd="0" parTransId="{8511BDC3-7373-40F2-A3EB-2CAA8490A986}" sibTransId="{FF43E6BA-42AC-4DC0-A387-19EB9311C22B}"/>
    <dgm:cxn modelId="{19EDF579-DAE4-42BD-BE53-D88A6A6314C0}" type="presParOf" srcId="{058C479B-3798-45F5-AAA4-8B06551F2005}" destId="{E3B64179-83C4-4FF2-9013-D31B1FFD3774}" srcOrd="0" destOrd="0" presId="urn:microsoft.com/office/officeart/2005/8/layout/vList2"/>
    <dgm:cxn modelId="{CD8471CA-72C3-4A99-8270-F57D04F5B6A9}" type="presParOf" srcId="{058C479B-3798-45F5-AAA4-8B06551F2005}" destId="{03B679A2-C040-4998-AD09-BC7D155ED1AF}" srcOrd="1" destOrd="0" presId="urn:microsoft.com/office/officeart/2005/8/layout/vList2"/>
    <dgm:cxn modelId="{C492297F-8103-46AA-BF6A-C87D713E261B}" type="presParOf" srcId="{058C479B-3798-45F5-AAA4-8B06551F2005}" destId="{24781862-0E72-4AB5-8DA6-6B2C0F77961E}" srcOrd="2" destOrd="0" presId="urn:microsoft.com/office/officeart/2005/8/layout/vList2"/>
    <dgm:cxn modelId="{5B3048F3-B657-43D2-B9D6-3E93A4C706F7}" type="presParOf" srcId="{058C479B-3798-45F5-AAA4-8B06551F2005}" destId="{9CBC7BF9-C093-447F-BED4-B25180427F99}" srcOrd="3" destOrd="0" presId="urn:microsoft.com/office/officeart/2005/8/layout/vList2"/>
    <dgm:cxn modelId="{113EBC23-8CE8-4CE3-B283-46ABFBFC885C}" type="presParOf" srcId="{058C479B-3798-45F5-AAA4-8B06551F2005}" destId="{3B4A979B-38FB-4A38-896A-DA6DFB163FB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9CF6A-F2E9-4620-B54C-C753FE6336A9}">
      <dsp:nvSpPr>
        <dsp:cNvPr id="0" name=""/>
        <dsp:cNvSpPr/>
      </dsp:nvSpPr>
      <dsp:spPr>
        <a:xfrm>
          <a:off x="0" y="922207"/>
          <a:ext cx="8686800" cy="627272"/>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t>Objetivo General</a:t>
          </a:r>
          <a:endParaRPr lang="es-EC" sz="2000" kern="1200" dirty="0"/>
        </a:p>
      </dsp:txBody>
      <dsp:txXfrm>
        <a:off x="30621" y="952828"/>
        <a:ext cx="8625558" cy="566030"/>
      </dsp:txXfrm>
    </dsp:sp>
    <dsp:sp modelId="{05ACDFCC-67B6-4693-B266-DCB4F316AE23}">
      <dsp:nvSpPr>
        <dsp:cNvPr id="0" name=""/>
        <dsp:cNvSpPr/>
      </dsp:nvSpPr>
      <dsp:spPr>
        <a:xfrm>
          <a:off x="0" y="1549479"/>
          <a:ext cx="8686800" cy="125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S" sz="2000" kern="1200" dirty="0" smtClean="0"/>
            <a:t>“Evaluar el desempeño del nuevo algoritmo del protocolo TCP para un enlace inalámbrico de larga distancia inter-islas en la Región Insular”</a:t>
          </a:r>
          <a:endParaRPr lang="es-EC" sz="2000" kern="1200" dirty="0"/>
        </a:p>
      </dsp:txBody>
      <dsp:txXfrm>
        <a:off x="0" y="1549479"/>
        <a:ext cx="8686800" cy="1255566"/>
      </dsp:txXfrm>
    </dsp:sp>
    <dsp:sp modelId="{A0A2A725-6151-4494-BB9E-D73FEFF3269B}">
      <dsp:nvSpPr>
        <dsp:cNvPr id="0" name=""/>
        <dsp:cNvSpPr/>
      </dsp:nvSpPr>
      <dsp:spPr>
        <a:xfrm>
          <a:off x="0" y="2578743"/>
          <a:ext cx="8686800" cy="697859"/>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t>Objetivos Específicos</a:t>
          </a:r>
          <a:endParaRPr lang="es-EC" sz="2000" kern="1200" dirty="0"/>
        </a:p>
      </dsp:txBody>
      <dsp:txXfrm>
        <a:off x="34067" y="2612810"/>
        <a:ext cx="8618666" cy="629725"/>
      </dsp:txXfrm>
    </dsp:sp>
    <dsp:sp modelId="{C7F2B22D-9F91-4E0A-9CF9-413A9C3ED783}">
      <dsp:nvSpPr>
        <dsp:cNvPr id="0" name=""/>
        <dsp:cNvSpPr/>
      </dsp:nvSpPr>
      <dsp:spPr>
        <a:xfrm>
          <a:off x="0" y="3502905"/>
          <a:ext cx="8686800"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C" sz="2000" kern="1200" dirty="0" smtClean="0"/>
            <a:t>Estudio del arte del protocolo TCP en sistemas inalámbricos. </a:t>
          </a:r>
          <a:endParaRPr lang="es-EC" sz="2000" kern="1200" dirty="0"/>
        </a:p>
        <a:p>
          <a:pPr marL="228600" lvl="1" indent="-228600" algn="just" defTabSz="889000">
            <a:lnSpc>
              <a:spcPct val="90000"/>
            </a:lnSpc>
            <a:spcBef>
              <a:spcPct val="0"/>
            </a:spcBef>
            <a:spcAft>
              <a:spcPct val="20000"/>
            </a:spcAft>
            <a:buChar char="••"/>
          </a:pPr>
          <a:r>
            <a:rPr lang="es-EC" sz="2000" kern="1200" dirty="0" smtClean="0"/>
            <a:t>Determinar las características técnicas del equipamiento.</a:t>
          </a:r>
          <a:endParaRPr lang="es-EC" sz="2000" kern="1200" dirty="0"/>
        </a:p>
        <a:p>
          <a:pPr marL="228600" lvl="1" indent="-228600" algn="just" defTabSz="889000">
            <a:lnSpc>
              <a:spcPct val="90000"/>
            </a:lnSpc>
            <a:spcBef>
              <a:spcPct val="0"/>
            </a:spcBef>
            <a:spcAft>
              <a:spcPct val="20000"/>
            </a:spcAft>
            <a:buChar char="••"/>
          </a:pPr>
          <a:r>
            <a:rPr lang="es-EC" sz="2000" kern="1200" dirty="0" smtClean="0"/>
            <a:t>Planificar la red.</a:t>
          </a:r>
          <a:endParaRPr lang="es-EC" sz="2000" kern="1200" dirty="0"/>
        </a:p>
        <a:p>
          <a:pPr marL="228600" lvl="1" indent="-228600" algn="just" defTabSz="889000">
            <a:lnSpc>
              <a:spcPct val="90000"/>
            </a:lnSpc>
            <a:spcBef>
              <a:spcPct val="0"/>
            </a:spcBef>
            <a:spcAft>
              <a:spcPct val="20000"/>
            </a:spcAft>
            <a:buChar char="••"/>
          </a:pPr>
          <a:r>
            <a:rPr lang="es-EC" sz="2000" kern="1200" dirty="0" smtClean="0"/>
            <a:t>Implementar la red inalámbrica de larga distancia.</a:t>
          </a:r>
          <a:endParaRPr lang="es-EC" sz="2000" kern="1200" dirty="0"/>
        </a:p>
        <a:p>
          <a:pPr marL="228600" lvl="1" indent="-228600" algn="just" defTabSz="889000">
            <a:lnSpc>
              <a:spcPct val="90000"/>
            </a:lnSpc>
            <a:spcBef>
              <a:spcPct val="0"/>
            </a:spcBef>
            <a:spcAft>
              <a:spcPct val="20000"/>
            </a:spcAft>
            <a:buChar char="••"/>
          </a:pPr>
          <a:r>
            <a:rPr lang="es-EC" sz="2000" kern="1200" dirty="0" smtClean="0"/>
            <a:t>Evaluar el desempeño del enlace inalámbrico</a:t>
          </a:r>
          <a:endParaRPr lang="es-EC" sz="2000" kern="1200" dirty="0"/>
        </a:p>
        <a:p>
          <a:pPr marL="228600" lvl="1" indent="-228600" algn="just" defTabSz="889000">
            <a:lnSpc>
              <a:spcPct val="90000"/>
            </a:lnSpc>
            <a:spcBef>
              <a:spcPct val="0"/>
            </a:spcBef>
            <a:spcAft>
              <a:spcPct val="20000"/>
            </a:spcAft>
            <a:buChar char="••"/>
          </a:pPr>
          <a:r>
            <a:rPr lang="es-EC" sz="2000" kern="1200" dirty="0" smtClean="0"/>
            <a:t>Analizar los resultados</a:t>
          </a:r>
          <a:endParaRPr lang="es-EC" sz="2000" kern="1200" dirty="0"/>
        </a:p>
      </dsp:txBody>
      <dsp:txXfrm>
        <a:off x="0" y="3502905"/>
        <a:ext cx="8686800" cy="205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078F5-8F08-47E0-A4F8-94613BBABB9C}">
      <dsp:nvSpPr>
        <dsp:cNvPr id="0" name=""/>
        <dsp:cNvSpPr/>
      </dsp:nvSpPr>
      <dsp:spPr>
        <a:xfrm>
          <a:off x="0" y="0"/>
          <a:ext cx="3505200" cy="3505200"/>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BD3BE9F0-0CAC-4157-9E46-0F0134B9F740}">
      <dsp:nvSpPr>
        <dsp:cNvPr id="0" name=""/>
        <dsp:cNvSpPr/>
      </dsp:nvSpPr>
      <dsp:spPr>
        <a:xfrm>
          <a:off x="1752600" y="0"/>
          <a:ext cx="4606977" cy="350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Lo conocido</a:t>
          </a:r>
          <a:endParaRPr lang="es-ES" sz="2300" kern="1200" dirty="0"/>
        </a:p>
      </dsp:txBody>
      <dsp:txXfrm>
        <a:off x="1752600" y="0"/>
        <a:ext cx="2303488" cy="1051562"/>
      </dsp:txXfrm>
    </dsp:sp>
    <dsp:sp modelId="{880BEF10-1C4B-46DE-AFDE-CD0CA19EBAA0}">
      <dsp:nvSpPr>
        <dsp:cNvPr id="0" name=""/>
        <dsp:cNvSpPr/>
      </dsp:nvSpPr>
      <dsp:spPr>
        <a:xfrm>
          <a:off x="613411" y="1051562"/>
          <a:ext cx="2278377" cy="2278377"/>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F8D55F88-2920-4CA3-B682-BE8F1D3AFCD4}">
      <dsp:nvSpPr>
        <dsp:cNvPr id="0" name=""/>
        <dsp:cNvSpPr/>
      </dsp:nvSpPr>
      <dsp:spPr>
        <a:xfrm>
          <a:off x="1752600" y="1051562"/>
          <a:ext cx="4606977" cy="22783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Lo Desconocido:</a:t>
          </a:r>
          <a:endParaRPr lang="es-ES" sz="2300" kern="1200" dirty="0"/>
        </a:p>
      </dsp:txBody>
      <dsp:txXfrm>
        <a:off x="1752600" y="1051562"/>
        <a:ext cx="2303488" cy="1051558"/>
      </dsp:txXfrm>
    </dsp:sp>
    <dsp:sp modelId="{65ACC6ED-26AD-412F-A0DE-EF20BC771EE5}">
      <dsp:nvSpPr>
        <dsp:cNvPr id="0" name=""/>
        <dsp:cNvSpPr/>
      </dsp:nvSpPr>
      <dsp:spPr>
        <a:xfrm>
          <a:off x="1226820" y="2103121"/>
          <a:ext cx="1051558" cy="1051558"/>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5D617F1E-53C0-4096-832F-9EE948F88D6F}">
      <dsp:nvSpPr>
        <dsp:cNvPr id="0" name=""/>
        <dsp:cNvSpPr/>
      </dsp:nvSpPr>
      <dsp:spPr>
        <a:xfrm>
          <a:off x="1752600" y="2103121"/>
          <a:ext cx="4606977" cy="10515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Planteado</a:t>
          </a:r>
          <a:endParaRPr lang="es-ES" sz="2300" kern="1200" dirty="0"/>
        </a:p>
      </dsp:txBody>
      <dsp:txXfrm>
        <a:off x="1752600" y="2103121"/>
        <a:ext cx="2303488" cy="1051558"/>
      </dsp:txXfrm>
    </dsp:sp>
    <dsp:sp modelId="{8C7249F5-6A43-4677-858A-4209B274B459}">
      <dsp:nvSpPr>
        <dsp:cNvPr id="0" name=""/>
        <dsp:cNvSpPr/>
      </dsp:nvSpPr>
      <dsp:spPr>
        <a:xfrm>
          <a:off x="4056088" y="0"/>
          <a:ext cx="2303488" cy="10515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Versiones de TCP, modificaciones para medios inalámbricos.</a:t>
          </a:r>
          <a:endParaRPr lang="es-ES" sz="1500" kern="1200" dirty="0"/>
        </a:p>
      </dsp:txBody>
      <dsp:txXfrm>
        <a:off x="4056088" y="0"/>
        <a:ext cx="2303488" cy="1051562"/>
      </dsp:txXfrm>
    </dsp:sp>
    <dsp:sp modelId="{6CB282D2-2738-4D49-9796-C9285698B321}">
      <dsp:nvSpPr>
        <dsp:cNvPr id="0" name=""/>
        <dsp:cNvSpPr/>
      </dsp:nvSpPr>
      <dsp:spPr>
        <a:xfrm>
          <a:off x="4056088" y="1051562"/>
          <a:ext cx="2303488" cy="10515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El comportamiento del protocolo TCP modificado a largas distancias</a:t>
          </a:r>
          <a:endParaRPr lang="es-ES" sz="1500" kern="1200" dirty="0"/>
        </a:p>
      </dsp:txBody>
      <dsp:txXfrm>
        <a:off x="4056088" y="1051562"/>
        <a:ext cx="2303488" cy="1051558"/>
      </dsp:txXfrm>
    </dsp:sp>
    <dsp:sp modelId="{6C8D26A5-DBB8-4E90-9DA9-227A2AD5DEB3}">
      <dsp:nvSpPr>
        <dsp:cNvPr id="0" name=""/>
        <dsp:cNvSpPr/>
      </dsp:nvSpPr>
      <dsp:spPr>
        <a:xfrm>
          <a:off x="4056088" y="2103121"/>
          <a:ext cx="2303488" cy="10515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Comunicación entre capas para mejorar el rendimiento de TCP.</a:t>
          </a:r>
          <a:endParaRPr lang="es-ES" sz="1500" kern="1200" dirty="0"/>
        </a:p>
      </dsp:txBody>
      <dsp:txXfrm>
        <a:off x="4056088" y="2103121"/>
        <a:ext cx="2303488" cy="1051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C0EB-5C6E-48AB-A0A9-2C1F32DA261C}">
      <dsp:nvSpPr>
        <dsp:cNvPr id="0" name=""/>
        <dsp:cNvSpPr/>
      </dsp:nvSpPr>
      <dsp:spPr>
        <a:xfrm>
          <a:off x="1694915" y="41037"/>
          <a:ext cx="1722021" cy="956678"/>
        </a:xfrm>
        <a:prstGeom prst="roundRect">
          <a:avLst>
            <a:gd name="adj" fmla="val 10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VENTAJAS</a:t>
          </a:r>
          <a:endParaRPr lang="es-EC" sz="1600" b="1" kern="1200" dirty="0">
            <a:solidFill>
              <a:schemeClr val="tx1"/>
            </a:solidFill>
          </a:endParaRPr>
        </a:p>
      </dsp:txBody>
      <dsp:txXfrm>
        <a:off x="1722935" y="69057"/>
        <a:ext cx="1665981" cy="900638"/>
      </dsp:txXfrm>
    </dsp:sp>
    <dsp:sp modelId="{5AEFD4DD-FDA5-4554-BDEC-5A88812BBB82}">
      <dsp:nvSpPr>
        <dsp:cNvPr id="0" name=""/>
        <dsp:cNvSpPr/>
      </dsp:nvSpPr>
      <dsp:spPr>
        <a:xfrm>
          <a:off x="4182280" y="41037"/>
          <a:ext cx="1722021" cy="956678"/>
        </a:xfrm>
        <a:prstGeom prst="roundRect">
          <a:avLst>
            <a:gd name="adj" fmla="val 10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DESVENTAJAS</a:t>
          </a:r>
          <a:endParaRPr lang="es-EC" sz="1600" b="1" kern="1200" dirty="0">
            <a:solidFill>
              <a:schemeClr val="tx1"/>
            </a:solidFill>
          </a:endParaRPr>
        </a:p>
      </dsp:txBody>
      <dsp:txXfrm>
        <a:off x="4210300" y="69057"/>
        <a:ext cx="1665981" cy="900638"/>
      </dsp:txXfrm>
    </dsp:sp>
    <dsp:sp modelId="{879F4991-05C4-4F59-823A-8E83211EF15B}">
      <dsp:nvSpPr>
        <dsp:cNvPr id="0" name=""/>
        <dsp:cNvSpPr/>
      </dsp:nvSpPr>
      <dsp:spPr>
        <a:xfrm>
          <a:off x="3522929" y="4106922"/>
          <a:ext cx="717509" cy="717509"/>
        </a:xfrm>
        <a:prstGeom prst="triangle">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4DEDB-E47D-4B4A-A5E6-DA532B11C557}">
      <dsp:nvSpPr>
        <dsp:cNvPr id="0" name=""/>
        <dsp:cNvSpPr/>
      </dsp:nvSpPr>
      <dsp:spPr>
        <a:xfrm rot="240000">
          <a:off x="1728499" y="3799461"/>
          <a:ext cx="4306369" cy="30113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400DB-214F-446F-A593-C607DD1D37BE}">
      <dsp:nvSpPr>
        <dsp:cNvPr id="0" name=""/>
        <dsp:cNvSpPr/>
      </dsp:nvSpPr>
      <dsp:spPr>
        <a:xfrm rot="240000">
          <a:off x="4170862" y="3267303"/>
          <a:ext cx="2004675" cy="56949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Menos fiables</a:t>
          </a:r>
          <a:endParaRPr lang="es-EC" sz="1600" kern="1200" dirty="0">
            <a:solidFill>
              <a:schemeClr val="tx1"/>
            </a:solidFill>
          </a:endParaRPr>
        </a:p>
      </dsp:txBody>
      <dsp:txXfrm>
        <a:off x="4198662" y="3295103"/>
        <a:ext cx="1949075" cy="513890"/>
      </dsp:txXfrm>
    </dsp:sp>
    <dsp:sp modelId="{A71E65DD-D274-4957-A189-7FA5A99B8C45}">
      <dsp:nvSpPr>
        <dsp:cNvPr id="0" name=""/>
        <dsp:cNvSpPr/>
      </dsp:nvSpPr>
      <dsp:spPr>
        <a:xfrm rot="240000">
          <a:off x="4288846" y="2630990"/>
          <a:ext cx="1864376" cy="579301"/>
        </a:xfrm>
        <a:prstGeom prst="roundRect">
          <a:avLst/>
        </a:prstGeom>
        <a:solidFill>
          <a:schemeClr val="accent1">
            <a:shade val="50000"/>
            <a:hueOff val="24249"/>
            <a:satOff val="1379"/>
            <a:lumOff val="103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Variantes en el tiempo</a:t>
          </a:r>
        </a:p>
      </dsp:txBody>
      <dsp:txXfrm>
        <a:off x="4317125" y="2659269"/>
        <a:ext cx="1807818" cy="522743"/>
      </dsp:txXfrm>
    </dsp:sp>
    <dsp:sp modelId="{7094091B-4189-44FE-8781-884824EAAB26}">
      <dsp:nvSpPr>
        <dsp:cNvPr id="0" name=""/>
        <dsp:cNvSpPr/>
      </dsp:nvSpPr>
      <dsp:spPr>
        <a:xfrm rot="240000">
          <a:off x="4294161" y="2002555"/>
          <a:ext cx="1949414" cy="573354"/>
        </a:xfrm>
        <a:prstGeom prst="roundRect">
          <a:avLst/>
        </a:prstGeom>
        <a:solidFill>
          <a:schemeClr val="accent1">
            <a:shade val="50000"/>
            <a:hueOff val="48498"/>
            <a:satOff val="2759"/>
            <a:lumOff val="207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Problemas de desvanecimiento</a:t>
          </a:r>
        </a:p>
      </dsp:txBody>
      <dsp:txXfrm>
        <a:off x="4322150" y="2030544"/>
        <a:ext cx="1893436" cy="517376"/>
      </dsp:txXfrm>
    </dsp:sp>
    <dsp:sp modelId="{5DEBB7B9-E0C9-4D1E-9E23-354959452368}">
      <dsp:nvSpPr>
        <dsp:cNvPr id="0" name=""/>
        <dsp:cNvSpPr/>
      </dsp:nvSpPr>
      <dsp:spPr>
        <a:xfrm rot="240000">
          <a:off x="4462235" y="1362739"/>
          <a:ext cx="1708933" cy="590170"/>
        </a:xfrm>
        <a:prstGeom prst="roundRect">
          <a:avLst/>
        </a:prstGeom>
        <a:solidFill>
          <a:schemeClr val="accent1">
            <a:shade val="50000"/>
            <a:hueOff val="72748"/>
            <a:satOff val="4138"/>
            <a:lumOff val="31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Movilidad</a:t>
          </a:r>
        </a:p>
      </dsp:txBody>
      <dsp:txXfrm>
        <a:off x="4491045" y="1391549"/>
        <a:ext cx="1651313" cy="532550"/>
      </dsp:txXfrm>
    </dsp:sp>
    <dsp:sp modelId="{05045865-95DF-4357-8D20-C44F91064575}">
      <dsp:nvSpPr>
        <dsp:cNvPr id="0" name=""/>
        <dsp:cNvSpPr/>
      </dsp:nvSpPr>
      <dsp:spPr>
        <a:xfrm rot="240000">
          <a:off x="1340751" y="3119068"/>
          <a:ext cx="2690169" cy="521556"/>
        </a:xfrm>
        <a:prstGeom prst="roundRect">
          <a:avLst/>
        </a:prstGeom>
        <a:solidFill>
          <a:schemeClr val="accent1">
            <a:shade val="50000"/>
            <a:hueOff val="72748"/>
            <a:satOff val="4138"/>
            <a:lumOff val="311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Menores tiempos para la instalación de redes</a:t>
          </a:r>
          <a:endParaRPr lang="es-EC" sz="1600" kern="1200" dirty="0">
            <a:solidFill>
              <a:schemeClr val="tx1"/>
            </a:solidFill>
          </a:endParaRPr>
        </a:p>
      </dsp:txBody>
      <dsp:txXfrm>
        <a:off x="1366211" y="3144528"/>
        <a:ext cx="2639249" cy="470636"/>
      </dsp:txXfrm>
    </dsp:sp>
    <dsp:sp modelId="{9E5E2074-6858-41E6-BCD5-0AD3658F2E32}">
      <dsp:nvSpPr>
        <dsp:cNvPr id="0" name=""/>
        <dsp:cNvSpPr/>
      </dsp:nvSpPr>
      <dsp:spPr>
        <a:xfrm rot="240000">
          <a:off x="1293207" y="2438993"/>
          <a:ext cx="2759896" cy="629184"/>
        </a:xfrm>
        <a:prstGeom prst="roundRect">
          <a:avLst/>
        </a:prstGeom>
        <a:solidFill>
          <a:schemeClr val="accent1">
            <a:shade val="50000"/>
            <a:hueOff val="48498"/>
            <a:satOff val="2759"/>
            <a:lumOff val="207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Menores costos de infraestructura y mantenimiento</a:t>
          </a:r>
        </a:p>
      </dsp:txBody>
      <dsp:txXfrm>
        <a:off x="1323921" y="2469707"/>
        <a:ext cx="2698468" cy="567756"/>
      </dsp:txXfrm>
    </dsp:sp>
    <dsp:sp modelId="{D37883EC-AB23-411C-A3CA-8647314DC07B}">
      <dsp:nvSpPr>
        <dsp:cNvPr id="0" name=""/>
        <dsp:cNvSpPr/>
      </dsp:nvSpPr>
      <dsp:spPr>
        <a:xfrm rot="240000">
          <a:off x="1365494" y="1865595"/>
          <a:ext cx="2749644" cy="516999"/>
        </a:xfrm>
        <a:prstGeom prst="roundRect">
          <a:avLst/>
        </a:prstGeom>
        <a:solidFill>
          <a:schemeClr val="accent1">
            <a:shade val="50000"/>
            <a:hueOff val="24249"/>
            <a:satOff val="1379"/>
            <a:lumOff val="103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Mayor rapidez en el retorno de la inversión.</a:t>
          </a:r>
          <a:endParaRPr lang="es-EC" sz="1600" kern="1200" dirty="0">
            <a:solidFill>
              <a:schemeClr val="tx1"/>
            </a:solidFill>
          </a:endParaRPr>
        </a:p>
      </dsp:txBody>
      <dsp:txXfrm>
        <a:off x="1390732" y="1890833"/>
        <a:ext cx="2699168" cy="46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3EB06-7634-4EF3-ADD9-E380AC78EBD4}">
      <dsp:nvSpPr>
        <dsp:cNvPr id="0" name=""/>
        <dsp:cNvSpPr/>
      </dsp:nvSpPr>
      <dsp:spPr>
        <a:xfrm>
          <a:off x="662939" y="0"/>
          <a:ext cx="7513320" cy="5562600"/>
        </a:xfrm>
        <a:prstGeom prst="rightArrow">
          <a:avLst/>
        </a:prstGeom>
        <a:solidFill>
          <a:schemeClr val="accent1">
            <a:tint val="4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 modelId="{6AE956F3-3A10-4D73-B84A-BA268DE4BD31}">
      <dsp:nvSpPr>
        <dsp:cNvPr id="0" name=""/>
        <dsp:cNvSpPr/>
      </dsp:nvSpPr>
      <dsp:spPr>
        <a:xfrm>
          <a:off x="669" y="1668780"/>
          <a:ext cx="1793017" cy="2225040"/>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Investigación de los estándares IEEE 802.11, IEEE 802.16 y TCP inalámbrico</a:t>
          </a:r>
          <a:endParaRPr lang="es-ES" sz="1600" b="0" kern="1200" dirty="0"/>
        </a:p>
      </dsp:txBody>
      <dsp:txXfrm>
        <a:off x="88197" y="1756308"/>
        <a:ext cx="1617961" cy="2049984"/>
      </dsp:txXfrm>
    </dsp:sp>
    <dsp:sp modelId="{B94A5A5A-E7E9-49DD-99C6-F64F74DC8B95}">
      <dsp:nvSpPr>
        <dsp:cNvPr id="0" name=""/>
        <dsp:cNvSpPr/>
      </dsp:nvSpPr>
      <dsp:spPr>
        <a:xfrm>
          <a:off x="1994597" y="1668780"/>
          <a:ext cx="1442179" cy="2225040"/>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Estudio de hardware y software para WiLD, WiMAX y  equipos propietarios </a:t>
          </a:r>
          <a:endParaRPr lang="es-ES" sz="1600" b="0" kern="1200" dirty="0"/>
        </a:p>
      </dsp:txBody>
      <dsp:txXfrm>
        <a:off x="2064998" y="1739181"/>
        <a:ext cx="1301377" cy="2084238"/>
      </dsp:txXfrm>
    </dsp:sp>
    <dsp:sp modelId="{2FAECB9C-7A92-41B0-AC6D-99C9BA6806CA}">
      <dsp:nvSpPr>
        <dsp:cNvPr id="0" name=""/>
        <dsp:cNvSpPr/>
      </dsp:nvSpPr>
      <dsp:spPr>
        <a:xfrm>
          <a:off x="3637688" y="1668780"/>
          <a:ext cx="1688636" cy="2225040"/>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Estudio de campo: visitas técnicas, facilidades físicas, regulatorias</a:t>
          </a:r>
          <a:endParaRPr lang="es-ES" sz="1600" b="0" kern="1200" dirty="0"/>
        </a:p>
      </dsp:txBody>
      <dsp:txXfrm>
        <a:off x="3720120" y="1751212"/>
        <a:ext cx="1523772" cy="2060176"/>
      </dsp:txXfrm>
    </dsp:sp>
    <dsp:sp modelId="{1AED8D05-0371-4E06-A1C8-163D8CE9DA34}">
      <dsp:nvSpPr>
        <dsp:cNvPr id="0" name=""/>
        <dsp:cNvSpPr/>
      </dsp:nvSpPr>
      <dsp:spPr>
        <a:xfrm>
          <a:off x="5527235" y="1668780"/>
          <a:ext cx="1566752" cy="2225040"/>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Instalación de equipos y pruebas necesarias</a:t>
          </a:r>
          <a:endParaRPr lang="es-ES" sz="1600" b="0" kern="1200" dirty="0"/>
        </a:p>
      </dsp:txBody>
      <dsp:txXfrm>
        <a:off x="5603718" y="1745263"/>
        <a:ext cx="1413786" cy="2072074"/>
      </dsp:txXfrm>
    </dsp:sp>
    <dsp:sp modelId="{3B0CB207-587F-4895-957F-BA9D6D0547C1}">
      <dsp:nvSpPr>
        <dsp:cNvPr id="0" name=""/>
        <dsp:cNvSpPr/>
      </dsp:nvSpPr>
      <dsp:spPr>
        <a:xfrm>
          <a:off x="7294898" y="1668780"/>
          <a:ext cx="1543631" cy="2225040"/>
        </a:xfrm>
        <a:prstGeom prst="round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Análisis de los resultados obtenidos y propuesta de mejora.</a:t>
          </a:r>
          <a:endParaRPr lang="es-ES" sz="1600" b="0" kern="1200" dirty="0"/>
        </a:p>
      </dsp:txBody>
      <dsp:txXfrm>
        <a:off x="7370252" y="1744134"/>
        <a:ext cx="1392923" cy="2074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AACDF-4B56-4965-A2DE-AF4E478BCFD7}">
      <dsp:nvSpPr>
        <dsp:cNvPr id="0" name=""/>
        <dsp:cNvSpPr/>
      </dsp:nvSpPr>
      <dsp:spPr>
        <a:xfrm>
          <a:off x="0" y="152400"/>
          <a:ext cx="8153400" cy="1216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smtClean="0"/>
            <a:t>TCP original es ligeramente superior al protocolo TCP modificado </a:t>
          </a:r>
          <a:endParaRPr lang="es-EC" sz="2400" kern="1200" dirty="0"/>
        </a:p>
      </dsp:txBody>
      <dsp:txXfrm>
        <a:off x="59399" y="211799"/>
        <a:ext cx="8034602" cy="1098002"/>
      </dsp:txXfrm>
    </dsp:sp>
    <dsp:sp modelId="{8AB58470-4FEF-4112-8DAF-85110435F118}">
      <dsp:nvSpPr>
        <dsp:cNvPr id="0" name=""/>
        <dsp:cNvSpPr/>
      </dsp:nvSpPr>
      <dsp:spPr>
        <a:xfrm>
          <a:off x="0" y="1447797"/>
          <a:ext cx="81534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C" sz="2000" kern="1200" dirty="0" smtClean="0"/>
            <a:t>TCP 15 presenta un similar rendimiento sobre redes inalámbricas</a:t>
          </a:r>
          <a:endParaRPr lang="es-EC" sz="2000" kern="1200" dirty="0"/>
        </a:p>
        <a:p>
          <a:pPr marL="228600" lvl="1" indent="-228600" algn="l" defTabSz="889000">
            <a:lnSpc>
              <a:spcPct val="90000"/>
            </a:lnSpc>
            <a:spcBef>
              <a:spcPct val="0"/>
            </a:spcBef>
            <a:spcAft>
              <a:spcPct val="20000"/>
            </a:spcAft>
            <a:buChar char="••"/>
          </a:pPr>
          <a:r>
            <a:rPr lang="es-EC" sz="2000" kern="1200" dirty="0" smtClean="0"/>
            <a:t>TCP 20 rendimiento aceptable hasta los 3Mbps.</a:t>
          </a:r>
          <a:endParaRPr lang="es-EC" sz="2000" kern="1200" dirty="0"/>
        </a:p>
      </dsp:txBody>
      <dsp:txXfrm>
        <a:off x="0" y="1447797"/>
        <a:ext cx="8153400" cy="1076400"/>
      </dsp:txXfrm>
    </dsp:sp>
    <dsp:sp modelId="{29CA6E66-44F9-4239-9820-CEC04C01D4BF}">
      <dsp:nvSpPr>
        <dsp:cNvPr id="0" name=""/>
        <dsp:cNvSpPr/>
      </dsp:nvSpPr>
      <dsp:spPr>
        <a:xfrm>
          <a:off x="0" y="3428999"/>
          <a:ext cx="8153400" cy="1216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Tasa de Throughput es una red inalámbrica esta entre el 30 % al 60 % </a:t>
          </a:r>
          <a:endParaRPr lang="es-EC" sz="2400" kern="1200" dirty="0"/>
        </a:p>
      </dsp:txBody>
      <dsp:txXfrm>
        <a:off x="59399" y="3488398"/>
        <a:ext cx="8034602" cy="1098002"/>
      </dsp:txXfrm>
    </dsp:sp>
    <dsp:sp modelId="{FF6491C1-2A34-4208-B6E7-08A949CFA0D6}">
      <dsp:nvSpPr>
        <dsp:cNvPr id="0" name=""/>
        <dsp:cNvSpPr/>
      </dsp:nvSpPr>
      <dsp:spPr>
        <a:xfrm>
          <a:off x="0" y="4379100"/>
          <a:ext cx="81534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p>
        <a:p>
          <a:pPr marL="228600" lvl="1" indent="-228600" algn="l" defTabSz="889000">
            <a:lnSpc>
              <a:spcPct val="90000"/>
            </a:lnSpc>
            <a:spcBef>
              <a:spcPct val="0"/>
            </a:spcBef>
            <a:spcAft>
              <a:spcPct val="20000"/>
            </a:spcAft>
            <a:buChar char="••"/>
          </a:pPr>
          <a14:m xmlns:a14="http://schemas.microsoft.com/office/drawing/2010/main">
            <m:oMath xmlns:m="http://schemas.openxmlformats.org/officeDocument/2006/math">
              <m:r>
                <a:rPr lang="es-EC" sz="2000" i="1" kern="1200" smtClean="0">
                  <a:latin typeface="Cambria Math"/>
                </a:rPr>
                <m:t>𝜂</m:t>
              </m:r>
              <m:r>
                <a:rPr lang="es-EC" sz="2000" i="1" kern="1200" smtClean="0">
                  <a:latin typeface="Cambria Math"/>
                </a:rPr>
                <m:t>=</m:t>
              </m:r>
              <m:f>
                <m:fPr>
                  <m:ctrlPr>
                    <a:rPr lang="es-EC" sz="2000" i="1" kern="1200">
                      <a:latin typeface="Cambria Math"/>
                    </a:rPr>
                  </m:ctrlPr>
                </m:fPr>
                <m:num>
                  <m:r>
                    <a:rPr lang="es-EC" sz="2000" i="1" kern="1200">
                      <a:latin typeface="Cambria Math"/>
                    </a:rPr>
                    <m:t>4[</m:t>
                  </m:r>
                  <m:r>
                    <a:rPr lang="es-EC" sz="2000" i="1" kern="1200">
                      <a:latin typeface="Cambria Math"/>
                    </a:rPr>
                    <m:t>𝑀𝑏𝑝𝑠</m:t>
                  </m:r>
                  <m:r>
                    <a:rPr lang="es-EC" sz="2000" i="1" kern="1200">
                      <a:latin typeface="Cambria Math"/>
                    </a:rPr>
                    <m:t>]</m:t>
                  </m:r>
                </m:num>
                <m:den>
                  <m:r>
                    <a:rPr lang="es-EC" sz="2000" kern="1200">
                      <a:latin typeface="Cambria Math"/>
                    </a:rPr>
                    <m:t> 9.69</m:t>
                  </m:r>
                  <m:r>
                    <a:rPr lang="es-EC" sz="2000" i="1" kern="1200">
                      <a:latin typeface="Cambria Math"/>
                    </a:rPr>
                    <m:t>[</m:t>
                  </m:r>
                  <m:r>
                    <a:rPr lang="es-EC" sz="2000" i="1" kern="1200">
                      <a:latin typeface="Cambria Math"/>
                    </a:rPr>
                    <m:t>𝑀𝑏𝑝𝑠</m:t>
                  </m:r>
                  <m:r>
                    <a:rPr lang="es-EC" sz="2000" i="1" kern="1200">
                      <a:latin typeface="Cambria Math"/>
                    </a:rPr>
                    <m:t>]</m:t>
                  </m:r>
                </m:den>
              </m:f>
              <m:r>
                <a:rPr lang="es-EC" sz="2000" i="1" kern="1200">
                  <a:latin typeface="Cambria Math"/>
                </a:rPr>
                <m:t>×100%=41.28 %</m:t>
              </m:r>
            </m:oMath>
          </a14:m>
          <a:endParaRPr lang="es-EC" sz="2000" kern="1200" dirty="0"/>
        </a:p>
      </dsp:txBody>
      <dsp:txXfrm>
        <a:off x="0" y="4379100"/>
        <a:ext cx="8153400"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F2109-BD1C-4726-A1ED-806A9B0F0366}">
      <dsp:nvSpPr>
        <dsp:cNvPr id="0" name=""/>
        <dsp:cNvSpPr/>
      </dsp:nvSpPr>
      <dsp:spPr>
        <a:xfrm>
          <a:off x="4129" y="249999"/>
          <a:ext cx="2112485"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kern="1200" dirty="0" smtClean="0"/>
            <a:t>TCP 15</a:t>
          </a:r>
          <a:endParaRPr lang="es-EC" sz="2200" kern="1200" dirty="0"/>
        </a:p>
      </dsp:txBody>
      <dsp:txXfrm>
        <a:off x="4129" y="249999"/>
        <a:ext cx="2112485" cy="435600"/>
      </dsp:txXfrm>
    </dsp:sp>
    <dsp:sp modelId="{DE33261D-F052-4441-92D8-9101D755D702}">
      <dsp:nvSpPr>
        <dsp:cNvPr id="0" name=""/>
        <dsp:cNvSpPr/>
      </dsp:nvSpPr>
      <dsp:spPr>
        <a:xfrm>
          <a:off x="2116614" y="45812"/>
          <a:ext cx="422497" cy="8439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DA343-5409-491C-8A81-4F6D44339C46}">
      <dsp:nvSpPr>
        <dsp:cNvPr id="0" name=""/>
        <dsp:cNvSpPr/>
      </dsp:nvSpPr>
      <dsp:spPr>
        <a:xfrm>
          <a:off x="2712240" y="1"/>
          <a:ext cx="5745959" cy="843975"/>
        </a:xfrm>
        <a:prstGeom prst="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Supera al TCP normal</a:t>
          </a:r>
          <a:endParaRPr lang="es-EC" sz="2200" kern="1200" dirty="0"/>
        </a:p>
        <a:p>
          <a:pPr marL="228600" lvl="1" indent="-228600" algn="l" defTabSz="977900">
            <a:lnSpc>
              <a:spcPct val="90000"/>
            </a:lnSpc>
            <a:spcBef>
              <a:spcPct val="0"/>
            </a:spcBef>
            <a:spcAft>
              <a:spcPct val="15000"/>
            </a:spcAft>
            <a:buChar char="••"/>
          </a:pPr>
          <a:r>
            <a:rPr lang="es-EC" sz="2200" kern="1200" dirty="0" smtClean="0"/>
            <a:t>A partir de los 3 Mbps el </a:t>
          </a:r>
          <a:r>
            <a:rPr lang="es-EC" sz="2200" i="1" kern="1200" dirty="0" err="1" smtClean="0"/>
            <a:t>jitter</a:t>
          </a:r>
          <a:r>
            <a:rPr lang="es-EC" sz="2200" i="1" kern="1200" dirty="0" smtClean="0"/>
            <a:t> </a:t>
          </a:r>
          <a:r>
            <a:rPr lang="es-EC" sz="2200" kern="1200" dirty="0" smtClean="0"/>
            <a:t>aumenta</a:t>
          </a:r>
          <a:endParaRPr lang="es-EC" sz="2200" kern="1200" dirty="0"/>
        </a:p>
      </dsp:txBody>
      <dsp:txXfrm>
        <a:off x="2712240" y="1"/>
        <a:ext cx="5745959" cy="843975"/>
      </dsp:txXfrm>
    </dsp:sp>
    <dsp:sp modelId="{66C46669-ECD8-49E0-9681-93483E85BE27}">
      <dsp:nvSpPr>
        <dsp:cNvPr id="0" name=""/>
        <dsp:cNvSpPr/>
      </dsp:nvSpPr>
      <dsp:spPr>
        <a:xfrm>
          <a:off x="4129" y="2275787"/>
          <a:ext cx="2112485"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kern="1200" dirty="0" smtClean="0"/>
            <a:t>TCP 20</a:t>
          </a:r>
          <a:endParaRPr lang="es-EC" sz="2200" kern="1200" dirty="0"/>
        </a:p>
      </dsp:txBody>
      <dsp:txXfrm>
        <a:off x="4129" y="2275787"/>
        <a:ext cx="2112485" cy="435600"/>
      </dsp:txXfrm>
    </dsp:sp>
    <dsp:sp modelId="{8F7FEED1-711A-4F53-9A20-CB474BC2D1D8}">
      <dsp:nvSpPr>
        <dsp:cNvPr id="0" name=""/>
        <dsp:cNvSpPr/>
      </dsp:nvSpPr>
      <dsp:spPr>
        <a:xfrm>
          <a:off x="2116614" y="968987"/>
          <a:ext cx="422497" cy="3049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8D73E-F5A7-45E2-A414-EB2DCF4A0788}">
      <dsp:nvSpPr>
        <dsp:cNvPr id="0" name=""/>
        <dsp:cNvSpPr/>
      </dsp:nvSpPr>
      <dsp:spPr>
        <a:xfrm>
          <a:off x="2708110" y="968987"/>
          <a:ext cx="5745959" cy="3049200"/>
        </a:xfrm>
        <a:prstGeom prst="rect">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El </a:t>
          </a:r>
          <a:r>
            <a:rPr lang="es-EC" sz="2200" i="1" kern="1200" dirty="0" err="1" smtClean="0"/>
            <a:t>jitter</a:t>
          </a:r>
          <a:r>
            <a:rPr lang="es-EC" sz="2200" kern="1200" dirty="0" smtClean="0"/>
            <a:t> decrece inversamente a la tasa de transmisión hasta los 3 Mbps, y a los 4 Mbps el valor del</a:t>
          </a:r>
          <a:r>
            <a:rPr lang="es-EC" sz="2200" i="1" kern="1200" dirty="0" smtClean="0"/>
            <a:t> </a:t>
          </a:r>
          <a:r>
            <a:rPr lang="es-EC" sz="2200" i="1" kern="1200" dirty="0" err="1" smtClean="0"/>
            <a:t>jitter</a:t>
          </a:r>
          <a:r>
            <a:rPr lang="es-EC" sz="2200" kern="1200" dirty="0" smtClean="0"/>
            <a:t> empieza a aumentar lo que empeora las condiciones de la red.</a:t>
          </a:r>
          <a:endParaRPr lang="es-EC" sz="2200" kern="1200" dirty="0"/>
        </a:p>
        <a:p>
          <a:pPr marL="228600" lvl="1" indent="-228600" algn="l" defTabSz="977900">
            <a:lnSpc>
              <a:spcPct val="90000"/>
            </a:lnSpc>
            <a:spcBef>
              <a:spcPct val="0"/>
            </a:spcBef>
            <a:spcAft>
              <a:spcPct val="15000"/>
            </a:spcAft>
            <a:buChar char="••"/>
          </a:pPr>
          <a:r>
            <a:rPr lang="es-EC" sz="2200" kern="1200" dirty="0" smtClean="0"/>
            <a:t>No tiene una mejora notable comparado con los otros algoritmos y a partir de 4 Mbps decae totalmente</a:t>
          </a:r>
          <a:endParaRPr lang="es-EC" sz="2200" kern="1200" dirty="0"/>
        </a:p>
        <a:p>
          <a:pPr marL="228600" lvl="1" indent="-228600" algn="l" defTabSz="977900">
            <a:lnSpc>
              <a:spcPct val="90000"/>
            </a:lnSpc>
            <a:spcBef>
              <a:spcPct val="0"/>
            </a:spcBef>
            <a:spcAft>
              <a:spcPct val="15000"/>
            </a:spcAft>
            <a:buChar char="••"/>
          </a:pPr>
          <a:endParaRPr lang="es-EC" sz="2200" kern="1200" dirty="0"/>
        </a:p>
      </dsp:txBody>
      <dsp:txXfrm>
        <a:off x="2708110" y="968987"/>
        <a:ext cx="5745959" cy="3049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64179-83C4-4FF2-9013-D31B1FFD3774}">
      <dsp:nvSpPr>
        <dsp:cNvPr id="0" name=""/>
        <dsp:cNvSpPr/>
      </dsp:nvSpPr>
      <dsp:spPr>
        <a:xfrm>
          <a:off x="0" y="431737"/>
          <a:ext cx="8610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DELAY: </a:t>
          </a:r>
          <a:r>
            <a:rPr lang="es-ES" sz="2000" kern="1200" dirty="0" smtClean="0">
              <a:solidFill>
                <a:schemeClr val="tx1"/>
              </a:solidFill>
            </a:rPr>
            <a:t>Parámetro utilizado para determinar el desempeño de la red.</a:t>
          </a:r>
          <a:endParaRPr lang="es-EC" sz="2000" kern="1200" dirty="0">
            <a:solidFill>
              <a:schemeClr val="tx1"/>
            </a:solidFill>
          </a:endParaRPr>
        </a:p>
      </dsp:txBody>
      <dsp:txXfrm>
        <a:off x="59399" y="491136"/>
        <a:ext cx="8491802" cy="1098002"/>
      </dsp:txXfrm>
    </dsp:sp>
    <dsp:sp modelId="{24781862-0E72-4AB5-8DA6-6B2C0F77961E}">
      <dsp:nvSpPr>
        <dsp:cNvPr id="0" name=""/>
        <dsp:cNvSpPr/>
      </dsp:nvSpPr>
      <dsp:spPr>
        <a:xfrm>
          <a:off x="0" y="1835737"/>
          <a:ext cx="8610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TCP propuesto con ventana de congestión de 15 mejora significativamente a velocidades de 1, 2 y 3 Mbps.</a:t>
          </a:r>
          <a:endParaRPr lang="es-EC" sz="2000" kern="1200" dirty="0">
            <a:solidFill>
              <a:schemeClr val="tx1"/>
            </a:solidFill>
          </a:endParaRPr>
        </a:p>
      </dsp:txBody>
      <dsp:txXfrm>
        <a:off x="59399" y="1895136"/>
        <a:ext cx="8491802" cy="1098002"/>
      </dsp:txXfrm>
    </dsp:sp>
    <dsp:sp modelId="{9CBC7BF9-C093-447F-BED4-B25180427F99}">
      <dsp:nvSpPr>
        <dsp:cNvPr id="0" name=""/>
        <dsp:cNvSpPr/>
      </dsp:nvSpPr>
      <dsp:spPr>
        <a:xfrm>
          <a:off x="0" y="3052537"/>
          <a:ext cx="8610600"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TCP 20 mejora hasta 3 Mbps, sin embargo, a partir de 4 Mbps, el valor del delay aumenta considerablemente.</a:t>
          </a:r>
          <a:endParaRPr lang="es-EC" sz="2000" kern="1200" dirty="0"/>
        </a:p>
        <a:p>
          <a:pPr marL="228600" lvl="1" indent="-228600" algn="l" defTabSz="889000">
            <a:lnSpc>
              <a:spcPct val="90000"/>
            </a:lnSpc>
            <a:spcBef>
              <a:spcPct val="0"/>
            </a:spcBef>
            <a:spcAft>
              <a:spcPct val="20000"/>
            </a:spcAft>
            <a:buChar char="••"/>
          </a:pPr>
          <a:r>
            <a:rPr lang="es-ES" sz="2000" kern="1200" dirty="0" smtClean="0"/>
            <a:t>TCP 15 tiene una mejora constante a las 3 velocidades, y a mayores tasas de transmisión de 4 Mbps los 3 algoritmos aumentan su retardo.</a:t>
          </a:r>
          <a:endParaRPr lang="es-EC" sz="2000" kern="1200" dirty="0"/>
        </a:p>
      </dsp:txBody>
      <dsp:txXfrm>
        <a:off x="0" y="3052537"/>
        <a:ext cx="8610600" cy="1547324"/>
      </dsp:txXfrm>
    </dsp:sp>
    <dsp:sp modelId="{3B4A979B-38FB-4A38-896A-DA6DFB163FB1}">
      <dsp:nvSpPr>
        <dsp:cNvPr id="0" name=""/>
        <dsp:cNvSpPr/>
      </dsp:nvSpPr>
      <dsp:spPr>
        <a:xfrm>
          <a:off x="0" y="4599862"/>
          <a:ext cx="8610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Se tuvo que  diseñar un modelo matemático para obtener el RTO óptimo para la transmisión a largas distancias.</a:t>
          </a:r>
          <a:endParaRPr lang="es-EC" sz="2000" kern="1200" dirty="0">
            <a:solidFill>
              <a:schemeClr val="tx1"/>
            </a:solidFill>
          </a:endParaRPr>
        </a:p>
      </dsp:txBody>
      <dsp:txXfrm>
        <a:off x="59399" y="4659261"/>
        <a:ext cx="8491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diagrams.loki3.com/BracketList+Icon#1">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6DCC9987-AE10-4685-9B5B-4577F1D5BB4C}" type="datetimeFigureOut">
              <a:rPr lang="es-EC"/>
              <a:pPr/>
              <a:t>29/01/2014</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7D8454A-404F-4DF1-8F43-7DDF83BF3B63}" type="slidenum">
              <a:rPr/>
              <a:pPr/>
              <a:t>‹Nº›</a:t>
            </a:fld>
            <a:endParaRPr lang="es-ES" dirty="0"/>
          </a:p>
        </p:txBody>
      </p:sp>
    </p:spTree>
    <p:extLst>
      <p:ext uri="{BB962C8B-B14F-4D97-AF65-F5344CB8AC3E}">
        <p14:creationId xmlns:p14="http://schemas.microsoft.com/office/powerpoint/2010/main" val="2018377331"/>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7D8454A-404F-4DF1-8F43-7DDF83BF3B63}"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13</a:t>
            </a:fld>
            <a:endParaRPr lang="es-EC"/>
          </a:p>
        </p:txBody>
      </p:sp>
    </p:spTree>
    <p:extLst>
      <p:ext uri="{BB962C8B-B14F-4D97-AF65-F5344CB8AC3E}">
        <p14:creationId xmlns:p14="http://schemas.microsoft.com/office/powerpoint/2010/main" val="306830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14</a:t>
            </a:fld>
            <a:endParaRPr lang="es-EC"/>
          </a:p>
        </p:txBody>
      </p:sp>
    </p:spTree>
    <p:extLst>
      <p:ext uri="{BB962C8B-B14F-4D97-AF65-F5344CB8AC3E}">
        <p14:creationId xmlns:p14="http://schemas.microsoft.com/office/powerpoint/2010/main" val="298971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15</a:t>
            </a:fld>
            <a:endParaRPr lang="es-EC"/>
          </a:p>
        </p:txBody>
      </p:sp>
    </p:spTree>
    <p:extLst>
      <p:ext uri="{BB962C8B-B14F-4D97-AF65-F5344CB8AC3E}">
        <p14:creationId xmlns:p14="http://schemas.microsoft.com/office/powerpoint/2010/main" val="119287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16</a:t>
            </a:fld>
            <a:endParaRPr lang="es-EC"/>
          </a:p>
        </p:txBody>
      </p:sp>
    </p:spTree>
    <p:extLst>
      <p:ext uri="{BB962C8B-B14F-4D97-AF65-F5344CB8AC3E}">
        <p14:creationId xmlns:p14="http://schemas.microsoft.com/office/powerpoint/2010/main" val="1152431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18</a:t>
            </a:fld>
            <a:endParaRPr lang="es-EC"/>
          </a:p>
        </p:txBody>
      </p:sp>
    </p:spTree>
    <p:extLst>
      <p:ext uri="{BB962C8B-B14F-4D97-AF65-F5344CB8AC3E}">
        <p14:creationId xmlns:p14="http://schemas.microsoft.com/office/powerpoint/2010/main" val="416764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19</a:t>
            </a:fld>
            <a:endParaRPr lang="es-EC"/>
          </a:p>
        </p:txBody>
      </p:sp>
    </p:spTree>
    <p:extLst>
      <p:ext uri="{BB962C8B-B14F-4D97-AF65-F5344CB8AC3E}">
        <p14:creationId xmlns:p14="http://schemas.microsoft.com/office/powerpoint/2010/main" val="103406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20</a:t>
            </a:fld>
            <a:endParaRPr lang="es-EC"/>
          </a:p>
        </p:txBody>
      </p:sp>
    </p:spTree>
    <p:extLst>
      <p:ext uri="{BB962C8B-B14F-4D97-AF65-F5344CB8AC3E}">
        <p14:creationId xmlns:p14="http://schemas.microsoft.com/office/powerpoint/2010/main" val="3796779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21</a:t>
            </a:fld>
            <a:endParaRPr lang="es-EC"/>
          </a:p>
        </p:txBody>
      </p:sp>
    </p:spTree>
    <p:extLst>
      <p:ext uri="{BB962C8B-B14F-4D97-AF65-F5344CB8AC3E}">
        <p14:creationId xmlns:p14="http://schemas.microsoft.com/office/powerpoint/2010/main" val="461156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22</a:t>
            </a:fld>
            <a:endParaRPr lang="es-EC"/>
          </a:p>
        </p:txBody>
      </p:sp>
    </p:spTree>
    <p:extLst>
      <p:ext uri="{BB962C8B-B14F-4D97-AF65-F5344CB8AC3E}">
        <p14:creationId xmlns:p14="http://schemas.microsoft.com/office/powerpoint/2010/main" val="89164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23</a:t>
            </a:fld>
            <a:endParaRPr lang="es-EC"/>
          </a:p>
        </p:txBody>
      </p:sp>
    </p:spTree>
    <p:extLst>
      <p:ext uri="{BB962C8B-B14F-4D97-AF65-F5344CB8AC3E}">
        <p14:creationId xmlns:p14="http://schemas.microsoft.com/office/powerpoint/2010/main" val="411569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dirty="0" smtClean="0"/>
              <a:t>CONOCIDO:</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Capa de enlace: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utilizan técnicas FEC y retransmisiones aceleradas. </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Capa de transporte los cuales utilizan mecanismos de ACK selectivos. </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Comunicación entre capas: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intenta calcular el ancho de banda disponible mediante diferentes técnicas, y adaptar la tasa de envío de acuerdo a las condiciones de la red. </a:t>
            </a:r>
            <a:endParaRPr lang="es-ES" dirty="0" smtClean="0"/>
          </a:p>
        </p:txBody>
      </p:sp>
      <p:sp>
        <p:nvSpPr>
          <p:cNvPr id="4" name="Slide Number Placeholder 3"/>
          <p:cNvSpPr>
            <a:spLocks noGrp="1"/>
          </p:cNvSpPr>
          <p:nvPr>
            <p:ph type="sldNum" sz="quarter" idx="10"/>
          </p:nvPr>
        </p:nvSpPr>
        <p:spPr/>
        <p:txBody>
          <a:bodyPr/>
          <a:lstStyle/>
          <a:p>
            <a:fld id="{77D8454A-404F-4DF1-8F43-7DDF83BF3B63}" type="slidenum">
              <a:rPr lang="es-ES" smtClean="0"/>
              <a:pPr/>
              <a:t>4</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24</a:t>
            </a:fld>
            <a:endParaRPr lang="es-EC"/>
          </a:p>
        </p:txBody>
      </p:sp>
    </p:spTree>
    <p:extLst>
      <p:ext uri="{BB962C8B-B14F-4D97-AF65-F5344CB8AC3E}">
        <p14:creationId xmlns:p14="http://schemas.microsoft.com/office/powerpoint/2010/main" val="228275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25</a:t>
            </a:fld>
            <a:endParaRPr lang="es-EC"/>
          </a:p>
        </p:txBody>
      </p:sp>
    </p:spTree>
    <p:extLst>
      <p:ext uri="{BB962C8B-B14F-4D97-AF65-F5344CB8AC3E}">
        <p14:creationId xmlns:p14="http://schemas.microsoft.com/office/powerpoint/2010/main" val="1919974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26</a:t>
            </a:fld>
            <a:endParaRPr lang="es-EC"/>
          </a:p>
        </p:txBody>
      </p:sp>
    </p:spTree>
    <p:extLst>
      <p:ext uri="{BB962C8B-B14F-4D97-AF65-F5344CB8AC3E}">
        <p14:creationId xmlns:p14="http://schemas.microsoft.com/office/powerpoint/2010/main" val="3943450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27</a:t>
            </a:fld>
            <a:endParaRPr lang="es-EC"/>
          </a:p>
        </p:txBody>
      </p:sp>
    </p:spTree>
    <p:extLst>
      <p:ext uri="{BB962C8B-B14F-4D97-AF65-F5344CB8AC3E}">
        <p14:creationId xmlns:p14="http://schemas.microsoft.com/office/powerpoint/2010/main" val="4293533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28</a:t>
            </a:fld>
            <a:endParaRPr lang="es-EC"/>
          </a:p>
        </p:txBody>
      </p:sp>
    </p:spTree>
    <p:extLst>
      <p:ext uri="{BB962C8B-B14F-4D97-AF65-F5344CB8AC3E}">
        <p14:creationId xmlns:p14="http://schemas.microsoft.com/office/powerpoint/2010/main" val="1437507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29</a:t>
            </a:fld>
            <a:endParaRPr lang="es-EC"/>
          </a:p>
        </p:txBody>
      </p:sp>
    </p:spTree>
    <p:extLst>
      <p:ext uri="{BB962C8B-B14F-4D97-AF65-F5344CB8AC3E}">
        <p14:creationId xmlns:p14="http://schemas.microsoft.com/office/powerpoint/2010/main" val="1541731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31</a:t>
            </a:fld>
            <a:endParaRPr lang="es-EC"/>
          </a:p>
        </p:txBody>
      </p:sp>
    </p:spTree>
    <p:extLst>
      <p:ext uri="{BB962C8B-B14F-4D97-AF65-F5344CB8AC3E}">
        <p14:creationId xmlns:p14="http://schemas.microsoft.com/office/powerpoint/2010/main" val="4177762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32</a:t>
            </a:fld>
            <a:endParaRPr lang="es-EC"/>
          </a:p>
        </p:txBody>
      </p:sp>
    </p:spTree>
    <p:extLst>
      <p:ext uri="{BB962C8B-B14F-4D97-AF65-F5344CB8AC3E}">
        <p14:creationId xmlns:p14="http://schemas.microsoft.com/office/powerpoint/2010/main" val="2604954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33</a:t>
            </a:fld>
            <a:endParaRPr lang="es-EC"/>
          </a:p>
        </p:txBody>
      </p:sp>
    </p:spTree>
    <p:extLst>
      <p:ext uri="{BB962C8B-B14F-4D97-AF65-F5344CB8AC3E}">
        <p14:creationId xmlns:p14="http://schemas.microsoft.com/office/powerpoint/2010/main" val="19872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34</a:t>
            </a:fld>
            <a:endParaRPr lang="es-EC"/>
          </a:p>
        </p:txBody>
      </p:sp>
    </p:spTree>
    <p:extLst>
      <p:ext uri="{BB962C8B-B14F-4D97-AF65-F5344CB8AC3E}">
        <p14:creationId xmlns:p14="http://schemas.microsoft.com/office/powerpoint/2010/main" val="19872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6</a:t>
            </a:fld>
            <a:endParaRPr lang="es-EC" dirty="0"/>
          </a:p>
        </p:txBody>
      </p:sp>
    </p:spTree>
    <p:extLst>
      <p:ext uri="{BB962C8B-B14F-4D97-AF65-F5344CB8AC3E}">
        <p14:creationId xmlns:p14="http://schemas.microsoft.com/office/powerpoint/2010/main" val="2355600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7D8454A-404F-4DF1-8F43-7DDF83BF3B63}" type="slidenum">
              <a:rPr lang="es-ES" smtClean="0"/>
              <a:pPr/>
              <a:t>35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7</a:t>
            </a:fld>
            <a:endParaRPr lang="es-EC" dirty="0"/>
          </a:p>
        </p:txBody>
      </p:sp>
    </p:spTree>
    <p:extLst>
      <p:ext uri="{BB962C8B-B14F-4D97-AF65-F5344CB8AC3E}">
        <p14:creationId xmlns:p14="http://schemas.microsoft.com/office/powerpoint/2010/main" val="289273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JAVI</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8</a:t>
            </a:fld>
            <a:endParaRPr lang="es-EC"/>
          </a:p>
        </p:txBody>
      </p:sp>
    </p:spTree>
    <p:extLst>
      <p:ext uri="{BB962C8B-B14F-4D97-AF65-F5344CB8AC3E}">
        <p14:creationId xmlns:p14="http://schemas.microsoft.com/office/powerpoint/2010/main" val="344383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9</a:t>
            </a:fld>
            <a:endParaRPr lang="es-EC"/>
          </a:p>
        </p:txBody>
      </p:sp>
    </p:spTree>
    <p:extLst>
      <p:ext uri="{BB962C8B-B14F-4D97-AF65-F5344CB8AC3E}">
        <p14:creationId xmlns:p14="http://schemas.microsoft.com/office/powerpoint/2010/main" val="28831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10</a:t>
            </a:fld>
            <a:endParaRPr lang="es-EC"/>
          </a:p>
        </p:txBody>
      </p:sp>
    </p:spTree>
    <p:extLst>
      <p:ext uri="{BB962C8B-B14F-4D97-AF65-F5344CB8AC3E}">
        <p14:creationId xmlns:p14="http://schemas.microsoft.com/office/powerpoint/2010/main" val="242167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11</a:t>
            </a:fld>
            <a:endParaRPr lang="es-EC"/>
          </a:p>
        </p:txBody>
      </p:sp>
    </p:spTree>
    <p:extLst>
      <p:ext uri="{BB962C8B-B14F-4D97-AF65-F5344CB8AC3E}">
        <p14:creationId xmlns:p14="http://schemas.microsoft.com/office/powerpoint/2010/main" val="384490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MICHU</a:t>
            </a:r>
            <a:endParaRPr lang="es-EC" dirty="0"/>
          </a:p>
        </p:txBody>
      </p:sp>
      <p:sp>
        <p:nvSpPr>
          <p:cNvPr id="4" name="Slide Number Placeholder 3"/>
          <p:cNvSpPr>
            <a:spLocks noGrp="1"/>
          </p:cNvSpPr>
          <p:nvPr>
            <p:ph type="sldNum" sz="quarter" idx="10"/>
          </p:nvPr>
        </p:nvSpPr>
        <p:spPr/>
        <p:txBody>
          <a:bodyPr/>
          <a:lstStyle/>
          <a:p>
            <a:fld id="{77D8454A-404F-4DF1-8F43-7DDF83BF3B63}" type="slidenum">
              <a:rPr lang="es-EC" smtClean="0"/>
              <a:pPr/>
              <a:t>12</a:t>
            </a:fld>
            <a:endParaRPr lang="es-EC"/>
          </a:p>
        </p:txBody>
      </p:sp>
    </p:spTree>
    <p:extLst>
      <p:ext uri="{BB962C8B-B14F-4D97-AF65-F5344CB8AC3E}">
        <p14:creationId xmlns:p14="http://schemas.microsoft.com/office/powerpoint/2010/main" val="74955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s-ES" dirty="0"/>
          </a:p>
        </p:txBody>
      </p:sp>
      <p:sp>
        <p:nvSpPr>
          <p:cNvPr id="8" name="Title 7"/>
          <p:cNvSpPr>
            <a:spLocks noGrp="1"/>
          </p:cNvSpPr>
          <p:nvPr>
            <p:ph type="ctrTitle"/>
          </p:nvPr>
        </p:nvSpPr>
        <p:spPr>
          <a:xfrm>
            <a:off x="540544" y="776288"/>
            <a:ext cx="8062912" cy="1470025"/>
          </a:xfrm>
        </p:spPr>
        <p:txBody>
          <a:bodyPr anchor="b">
            <a:normAutofit/>
          </a:bodyPr>
          <a:lstStyle>
            <a:lvl1pPr algn="r" latinLnBrk="0">
              <a:defRPr lang="es-ES" sz="4400"/>
            </a:lvl1pPr>
          </a:lstStyle>
          <a:p>
            <a:r>
              <a:rPr kumimoji="0" lang="en-US" smtClean="0"/>
              <a:t>Click to edit Master title style</a:t>
            </a:r>
            <a:endParaRPr kumimoji="0" lang="es-ES"/>
          </a:p>
        </p:txBody>
      </p:sp>
      <p:sp>
        <p:nvSpPr>
          <p:cNvPr id="9" name="Subtitle 8"/>
          <p:cNvSpPr>
            <a:spLocks noGrp="1"/>
          </p:cNvSpPr>
          <p:nvPr>
            <p:ph type="subTitle" idx="1"/>
          </p:nvPr>
        </p:nvSpPr>
        <p:spPr>
          <a:xfrm>
            <a:off x="540544" y="2250280"/>
            <a:ext cx="8062912" cy="2169320"/>
          </a:xfrm>
        </p:spPr>
        <p:txBody>
          <a:bodyPr>
            <a:normAutofit/>
          </a:bodyPr>
          <a:lstStyle>
            <a:lvl1pPr marL="0" marR="36576" indent="0" algn="r" latinLnBrk="0">
              <a:spcBef>
                <a:spcPts val="0"/>
              </a:spcBef>
              <a:buNone/>
              <a:defRPr lang="es-ES" sz="2400">
                <a:ln>
                  <a:noFill/>
                </a:ln>
                <a:solidFill>
                  <a:schemeClr val="tx2">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s-ES"/>
          </a:p>
        </p:txBody>
      </p:sp>
      <p:sp>
        <p:nvSpPr>
          <p:cNvPr id="28" name="Date Placeholder 27"/>
          <p:cNvSpPr>
            <a:spLocks noGrp="1"/>
          </p:cNvSpPr>
          <p:nvPr>
            <p:ph type="dt" sz="half" idx="10"/>
          </p:nvPr>
        </p:nvSpPr>
        <p:spPr>
          <a:xfrm>
            <a:off x="1371600" y="6012656"/>
            <a:ext cx="5791200" cy="365125"/>
          </a:xfrm>
        </p:spPr>
        <p:txBody>
          <a:bodyPr tIns="0" bIns="0" anchor="t"/>
          <a:lstStyle>
            <a:lvl1pPr algn="r" latinLnBrk="0">
              <a:defRPr lang="es-ES" sz="1000"/>
            </a:lvl1pPr>
          </a:lstStyle>
          <a:p>
            <a:fld id="{71BF1CCF-7666-4D44-83CF-B1D9081B196F}" type="datetime1">
              <a:rPr lang="es-EC"/>
              <a:pPr/>
              <a:t>29/01/2014</a:t>
            </a:fld>
            <a:endParaRPr lang="es-E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latinLnBrk="0">
              <a:defRPr lang="es-ES" sz="1100"/>
            </a:lvl1pPr>
          </a:lstStyle>
          <a:p>
            <a:r>
              <a:rPr lang="es-ES" dirty="0"/>
              <a:t>Logotipo</a:t>
            </a: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latinLnBrk="0">
              <a:defRPr lang="es-ES" sz="1300">
                <a:solidFill>
                  <a:srgbClr val="FFFFFF"/>
                </a:solidFill>
              </a:defRPr>
            </a:lvl1pPr>
          </a:lstStyle>
          <a:p>
            <a:fld id="{746FD205-8D79-439C-A802-2377436AEC8A}" type="slidenum">
              <a: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p>
            <a:fld id="{6D6514FD-1763-45C1-AED0-FF855CD2E095}" type="datetime1">
              <a:rPr lang="es-EC"/>
              <a:pPr/>
              <a:t>29/01/2014</a:t>
            </a:fld>
            <a:endParaRPr lang="es-ES" dirty="0"/>
          </a:p>
        </p:txBody>
      </p:sp>
      <p:sp>
        <p:nvSpPr>
          <p:cNvPr id="5" name="Footer Placeholder 4"/>
          <p:cNvSpPr>
            <a:spLocks noGrp="1"/>
          </p:cNvSpPr>
          <p:nvPr>
            <p:ph type="ftr" sz="quarter" idx="11"/>
          </p:nvPr>
        </p:nvSpPr>
        <p:spPr/>
        <p:txBody>
          <a:bodyPr/>
          <a:lstStyle/>
          <a:p>
            <a:r>
              <a:rPr lang="es-ES" dirty="0"/>
              <a:t>Logotipo</a:t>
            </a:r>
          </a:p>
        </p:txBody>
      </p:sp>
      <p:sp>
        <p:nvSpPr>
          <p:cNvPr id="6" name="Slide Number Placeholder 5"/>
          <p:cNvSpPr>
            <a:spLocks noGrp="1"/>
          </p:cNvSpPr>
          <p:nvPr>
            <p:ph type="sldNum" sz="quarter" idx="12"/>
          </p:nvPr>
        </p:nvSpPr>
        <p:spPr/>
        <p:txBody>
          <a:bodyPr/>
          <a:lstStyle/>
          <a:p>
            <a:fld id="{746FD205-8D79-439C-A802-2377436AEC8A}" type="slidenum">
              <a: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s-E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p>
            <a:fld id="{9601B317-6CCF-44A4-B99C-75730E0DA706}" type="datetime1">
              <a:rPr lang="es-EC"/>
              <a:pPr/>
              <a:t>29/01/2014</a:t>
            </a:fld>
            <a:endParaRPr lang="es-ES" dirty="0"/>
          </a:p>
        </p:txBody>
      </p:sp>
      <p:sp>
        <p:nvSpPr>
          <p:cNvPr id="5" name="Footer Placeholder 4"/>
          <p:cNvSpPr>
            <a:spLocks noGrp="1"/>
          </p:cNvSpPr>
          <p:nvPr>
            <p:ph type="ftr" sz="quarter" idx="11"/>
          </p:nvPr>
        </p:nvSpPr>
        <p:spPr/>
        <p:txBody>
          <a:bodyPr/>
          <a:lstStyle/>
          <a:p>
            <a:r>
              <a:rPr lang="es-ES" dirty="0"/>
              <a:t>Logotipo</a:t>
            </a:r>
          </a:p>
        </p:txBody>
      </p:sp>
      <p:sp>
        <p:nvSpPr>
          <p:cNvPr id="6" name="Slide Number Placeholder 5"/>
          <p:cNvSpPr>
            <a:spLocks noGrp="1"/>
          </p:cNvSpPr>
          <p:nvPr>
            <p:ph type="sldNum" sz="quarter" idx="12"/>
          </p:nvPr>
        </p:nvSpPr>
        <p:spPr/>
        <p:txBody>
          <a:bodyPr/>
          <a:lstStyle/>
          <a:p>
            <a:fld id="{746FD205-8D79-439C-A802-2377436AEC8A}" type="slidenum">
              <a: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7" name="Title 6"/>
          <p:cNvSpPr>
            <a:spLocks noGrp="1"/>
          </p:cNvSpPr>
          <p:nvPr>
            <p:ph type="title"/>
          </p:nvPr>
        </p:nvSpPr>
        <p:spPr/>
        <p:txBody>
          <a:bodyPr/>
          <a:lstStyle/>
          <a:p>
            <a:r>
              <a:rPr lang="en-US" smtClean="0"/>
              <a:t>Click to edit Master title style</a:t>
            </a:r>
            <a:endParaRPr lang="es-ES"/>
          </a:p>
        </p:txBody>
      </p:sp>
      <p:sp>
        <p:nvSpPr>
          <p:cNvPr id="10" name="Date Placeholder 9"/>
          <p:cNvSpPr>
            <a:spLocks noGrp="1"/>
          </p:cNvSpPr>
          <p:nvPr>
            <p:ph type="dt" sz="half" idx="10"/>
          </p:nvPr>
        </p:nvSpPr>
        <p:spPr/>
        <p:txBody>
          <a:bodyPr/>
          <a:lstStyle/>
          <a:p>
            <a:fld id="{075BA6BE-7F97-411F-9CC5-5AB35133F2B3}" type="datetime1">
              <a:rPr lang="es-EC"/>
              <a:pPr/>
              <a:t>29/01/2014</a:t>
            </a:fld>
            <a:endParaRPr lang="es-ES" dirty="0"/>
          </a:p>
        </p:txBody>
      </p:sp>
      <p:sp>
        <p:nvSpPr>
          <p:cNvPr id="11" name="Slide Number Placeholder 10"/>
          <p:cNvSpPr>
            <a:spLocks noGrp="1"/>
          </p:cNvSpPr>
          <p:nvPr>
            <p:ph type="sldNum" sz="quarter" idx="11"/>
          </p:nvPr>
        </p:nvSpPr>
        <p:spPr/>
        <p:txBody>
          <a:bodyPr/>
          <a:lstStyle/>
          <a:p>
            <a:fld id="{746FD205-8D79-439C-A802-2377436AEC8A}" type="slidenum">
              <a:rPr/>
              <a:pPr/>
              <a:t>‹Nº›</a:t>
            </a:fld>
            <a:endParaRPr lang="es-ES" dirty="0"/>
          </a:p>
        </p:txBody>
      </p:sp>
      <p:sp>
        <p:nvSpPr>
          <p:cNvPr id="12" name="Footer Placeholder 11"/>
          <p:cNvSpPr>
            <a:spLocks noGrp="1"/>
          </p:cNvSpPr>
          <p:nvPr>
            <p:ph type="ftr" sz="quarter" idx="12"/>
          </p:nvPr>
        </p:nvSpPr>
        <p:spPr/>
        <p:txBody>
          <a:bodyPr/>
          <a:lstStyle/>
          <a:p>
            <a:r>
              <a:rPr lang="es-ES" dirty="0"/>
              <a:t>Logotipo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eaLnBrk="1" latinLnBrk="0" hangingPunct="1"/>
            <a:endParaRPr kumimoji="0" lang="es-E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s-ES" dirty="0"/>
          </a:p>
        </p:txBody>
      </p:sp>
      <p:sp>
        <p:nvSpPr>
          <p:cNvPr id="4" name="Date Placeholder 3"/>
          <p:cNvSpPr>
            <a:spLocks noGrp="1"/>
          </p:cNvSpPr>
          <p:nvPr>
            <p:ph type="dt" sz="half" idx="10"/>
          </p:nvPr>
        </p:nvSpPr>
        <p:spPr>
          <a:xfrm>
            <a:off x="6955632" y="6362700"/>
            <a:ext cx="2133600" cy="304800"/>
          </a:xfrm>
        </p:spPr>
        <p:txBody>
          <a:bodyPr/>
          <a:lstStyle/>
          <a:p>
            <a:fld id="{4C3E4E52-550E-4B84-9D4F-14979F5A0D6E}" type="datetime1">
              <a:rPr lang="es-EC"/>
              <a:pPr/>
              <a:t>29/01/2014</a:t>
            </a:fld>
            <a:endParaRPr lang="es-ES" dirty="0"/>
          </a:p>
        </p:txBody>
      </p:sp>
      <p:sp>
        <p:nvSpPr>
          <p:cNvPr id="5" name="Footer Placeholder 4"/>
          <p:cNvSpPr>
            <a:spLocks noGrp="1"/>
          </p:cNvSpPr>
          <p:nvPr>
            <p:ph type="ftr" sz="quarter" idx="11"/>
          </p:nvPr>
        </p:nvSpPr>
        <p:spPr>
          <a:xfrm>
            <a:off x="2619376" y="6366669"/>
            <a:ext cx="4260056" cy="300831"/>
          </a:xfrm>
        </p:spPr>
        <p:txBody>
          <a:bodyPr/>
          <a:lstStyle/>
          <a:p>
            <a:r>
              <a:rPr lang="es-ES" dirty="0"/>
              <a:t>Logotipo</a:t>
            </a:r>
          </a:p>
        </p:txBody>
      </p:sp>
      <p:sp>
        <p:nvSpPr>
          <p:cNvPr id="6" name="Slide Number Placeholder 5"/>
          <p:cNvSpPr>
            <a:spLocks noGrp="1"/>
          </p:cNvSpPr>
          <p:nvPr>
            <p:ph type="sldNum" sz="quarter" idx="12"/>
          </p:nvPr>
        </p:nvSpPr>
        <p:spPr>
          <a:xfrm>
            <a:off x="8451056" y="809624"/>
            <a:ext cx="502920" cy="300831"/>
          </a:xfrm>
        </p:spPr>
        <p:txBody>
          <a:bodyPr/>
          <a:lstStyle/>
          <a:p>
            <a:fld id="{746FD205-8D79-439C-A802-2377436AEC8A}" type="slidenum">
              <a:rPr/>
              <a:pPr/>
              <a:t>‹Nº›</a:t>
            </a:fld>
            <a:endParaRPr lang="es-E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latinLnBrk="0">
              <a:buNone/>
              <a:defRPr lang="es-ES" sz="3600" b="1" cap="none" baseline="0"/>
            </a:lvl1pPr>
          </a:lstStyle>
          <a:p>
            <a:r>
              <a:rPr kumimoji="0" lang="en-US" smtClean="0"/>
              <a:t>Click to edit Master title style</a:t>
            </a:r>
            <a:endParaRPr kumimoji="0" lang="es-ES"/>
          </a:p>
        </p:txBody>
      </p:sp>
      <p:sp>
        <p:nvSpPr>
          <p:cNvPr id="3" name="Text Placeholder 2"/>
          <p:cNvSpPr>
            <a:spLocks noGrp="1"/>
          </p:cNvSpPr>
          <p:nvPr>
            <p:ph type="body" idx="1"/>
          </p:nvPr>
        </p:nvSpPr>
        <p:spPr>
          <a:xfrm>
            <a:off x="381000" y="1633536"/>
            <a:ext cx="3886200" cy="2286000"/>
          </a:xfrm>
        </p:spPr>
        <p:txBody>
          <a:bodyPr anchor="t"/>
          <a:lstStyle>
            <a:lvl1pPr marL="54864" indent="0" algn="l" latinLnBrk="0">
              <a:buNone/>
              <a:defRPr lang="es-ES" sz="2000">
                <a:solidFill>
                  <a:schemeClr val="tx1">
                    <a:tint val="75000"/>
                  </a:schemeClr>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d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latinLnBrk="0">
              <a:defRPr lang="es-ES" sz="2600"/>
            </a:lvl1pPr>
            <a:lvl2pPr>
              <a:defRPr lang="es-ES" sz="2400"/>
            </a:lvl2pPr>
            <a:lvl3pPr>
              <a:defRPr lang="es-ES" sz="2000"/>
            </a:lvl3pPr>
            <a:lvl4pPr>
              <a:defRPr lang="es-ES" sz="1800"/>
            </a:lvl4pPr>
            <a:lvl5pPr>
              <a:defRPr lang="es-ES"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Content Placeholder 3"/>
          <p:cNvSpPr>
            <a:spLocks noGrp="1"/>
          </p:cNvSpPr>
          <p:nvPr>
            <p:ph sz="half" idx="2"/>
          </p:nvPr>
        </p:nvSpPr>
        <p:spPr>
          <a:xfrm>
            <a:off x="4648200" y="1524001"/>
            <a:ext cx="4038600" cy="4724400"/>
          </a:xfrm>
        </p:spPr>
        <p:txBody>
          <a:bodyPr/>
          <a:lstStyle>
            <a:lvl1pPr latinLnBrk="0">
              <a:defRPr lang="es-ES" sz="2600"/>
            </a:lvl1pPr>
            <a:lvl2pPr>
              <a:defRPr lang="es-ES" sz="2400"/>
            </a:lvl2pPr>
            <a:lvl3pPr>
              <a:defRPr lang="es-ES" sz="2000"/>
            </a:lvl3pPr>
            <a:lvl4pPr>
              <a:defRPr lang="es-ES" sz="1800"/>
            </a:lvl4pPr>
            <a:lvl5pPr>
              <a:defRPr lang="es-ES"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8" name="Title 7"/>
          <p:cNvSpPr>
            <a:spLocks noGrp="1"/>
          </p:cNvSpPr>
          <p:nvPr>
            <p:ph type="title"/>
          </p:nvPr>
        </p:nvSpPr>
        <p:spPr/>
        <p:txBody>
          <a:bodyPr/>
          <a:lstStyle/>
          <a:p>
            <a:r>
              <a:rPr lang="en-US" smtClean="0"/>
              <a:t>Click to edit Master title style</a:t>
            </a:r>
            <a:endParaRPr lang="es-ES"/>
          </a:p>
        </p:txBody>
      </p:sp>
      <p:sp>
        <p:nvSpPr>
          <p:cNvPr id="9" name="Date Placeholder 8"/>
          <p:cNvSpPr>
            <a:spLocks noGrp="1"/>
          </p:cNvSpPr>
          <p:nvPr>
            <p:ph type="dt" sz="half" idx="10"/>
          </p:nvPr>
        </p:nvSpPr>
        <p:spPr/>
        <p:txBody>
          <a:bodyPr/>
          <a:lstStyle/>
          <a:p>
            <a:fld id="{BB81A9FF-1E9C-4B66-B4A0-EADB765782FB}" type="datetime1">
              <a:rPr lang="es-EC"/>
              <a:pPr/>
              <a:t>29/01/2014</a:t>
            </a:fld>
            <a:endParaRPr lang="es-ES" dirty="0"/>
          </a:p>
        </p:txBody>
      </p:sp>
      <p:sp>
        <p:nvSpPr>
          <p:cNvPr id="10" name="Slide Number Placeholder 9"/>
          <p:cNvSpPr>
            <a:spLocks noGrp="1"/>
          </p:cNvSpPr>
          <p:nvPr>
            <p:ph type="sldNum" sz="quarter" idx="11"/>
          </p:nvPr>
        </p:nvSpPr>
        <p:spPr/>
        <p:txBody>
          <a:bodyPr/>
          <a:lstStyle/>
          <a:p>
            <a:fld id="{746FD205-8D79-439C-A802-2377436AEC8A}" type="slidenum">
              <a:rPr/>
              <a:pPr/>
              <a:t>‹Nº›</a:t>
            </a:fld>
            <a:endParaRPr lang="es-ES" dirty="0"/>
          </a:p>
        </p:txBody>
      </p:sp>
      <p:sp>
        <p:nvSpPr>
          <p:cNvPr id="11" name="Footer Placeholder 10"/>
          <p:cNvSpPr>
            <a:spLocks noGrp="1"/>
          </p:cNvSpPr>
          <p:nvPr>
            <p:ph type="ftr" sz="quarter" idx="12"/>
          </p:nvPr>
        </p:nvSpPr>
        <p:spPr/>
        <p:txBody>
          <a:bodyPr/>
          <a:lstStyle/>
          <a:p>
            <a:r>
              <a:rPr lang="es-ES" dirty="0"/>
              <a:t>Logotipo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5957668"/>
          </a:xfrm>
        </p:spPr>
        <p:txBody>
          <a:bodyPr vert="vert270" anchor="b"/>
          <a:lstStyle>
            <a:lvl1pPr marL="0" algn="ctr" latinLnBrk="0">
              <a:defRPr lang="es-ES" sz="3300" b="0">
                <a:ln w="6350">
                  <a:solidFill>
                    <a:schemeClr val="tx1"/>
                  </a:solidFill>
                </a:ln>
                <a:solidFill>
                  <a:schemeClr val="tx1"/>
                </a:solidFill>
              </a:defRPr>
            </a:lvl1pPr>
          </a:lstStyle>
          <a:p>
            <a:r>
              <a:rPr kumimoji="0" lang="en-US" smtClean="0"/>
              <a:t>Click to edit Master title style</a:t>
            </a:r>
            <a:endParaRPr kumimoji="0" lang="es-ES"/>
          </a:p>
        </p:txBody>
      </p:sp>
      <p:sp>
        <p:nvSpPr>
          <p:cNvPr id="3" name="Text Placeholder 2"/>
          <p:cNvSpPr>
            <a:spLocks noGrp="1"/>
          </p:cNvSpPr>
          <p:nvPr>
            <p:ph type="body" idx="1"/>
          </p:nvPr>
        </p:nvSpPr>
        <p:spPr>
          <a:xfrm>
            <a:off x="1365006" y="290732"/>
            <a:ext cx="581024" cy="2909668"/>
          </a:xfrm>
          <a:solidFill>
            <a:schemeClr val="bg1"/>
          </a:solidFill>
          <a:ln w="12700">
            <a:noFill/>
          </a:ln>
        </p:spPr>
        <p:txBody>
          <a:bodyPr vert="vert270" anchor="ctr"/>
          <a:lstStyle>
            <a:lvl1pPr marL="0" indent="0" algn="ctr" latinLnBrk="0">
              <a:buNone/>
              <a:defRPr lang="es-ES" sz="1600" b="0">
                <a:solidFill>
                  <a:schemeClr val="tx1"/>
                </a:solidFill>
              </a:defRPr>
            </a:lvl1pPr>
            <a:lvl2pPr>
              <a:buNone/>
              <a:defRPr lang="es-ES" sz="2000" b="1"/>
            </a:lvl2pPr>
            <a:lvl3pPr>
              <a:buNone/>
              <a:defRPr lang="es-ES" sz="1800" b="1"/>
            </a:lvl3pPr>
            <a:lvl4pPr>
              <a:buNone/>
              <a:defRPr lang="es-ES" sz="1600" b="1"/>
            </a:lvl4pPr>
            <a:lvl5pPr>
              <a:buNone/>
              <a:defRPr lang="es-ES"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2821276"/>
          </a:xfrm>
          <a:solidFill>
            <a:schemeClr val="bg1"/>
          </a:solidFill>
          <a:ln w="12700">
            <a:noFill/>
          </a:ln>
        </p:spPr>
        <p:txBody>
          <a:bodyPr vert="vert270" anchor="ctr"/>
          <a:lstStyle>
            <a:lvl1pPr marL="0" indent="0" algn="ctr" latinLnBrk="0">
              <a:buNone/>
              <a:defRPr lang="es-ES" sz="1600" b="0">
                <a:solidFill>
                  <a:schemeClr val="tx1"/>
                </a:solidFill>
              </a:defRPr>
            </a:lvl1pPr>
            <a:lvl2pPr>
              <a:buNone/>
              <a:defRPr lang="es-ES" sz="2000" b="1"/>
            </a:lvl2pPr>
            <a:lvl3pPr>
              <a:buNone/>
              <a:defRPr lang="es-ES" sz="1800" b="1"/>
            </a:lvl3pPr>
            <a:lvl4pPr>
              <a:buNone/>
              <a:defRPr lang="es-ES" sz="1600" b="1"/>
            </a:lvl4pPr>
            <a:lvl5pPr>
              <a:buNone/>
              <a:defRPr lang="es-ES"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2897476"/>
          </a:xfrm>
        </p:spPr>
        <p:txBody>
          <a:bodyPr/>
          <a:lstStyle>
            <a:lvl1pPr algn="l" latinLnBrk="0">
              <a:defRPr lang="es-ES" sz="2400"/>
            </a:lvl1pPr>
            <a:lvl2pPr algn="l">
              <a:defRPr lang="es-ES" sz="2000"/>
            </a:lvl2pPr>
            <a:lvl3pPr algn="l">
              <a:defRPr lang="es-ES" sz="1800"/>
            </a:lvl3pPr>
            <a:lvl4pPr algn="l">
              <a:defRPr lang="es-ES" sz="1600"/>
            </a:lvl4pPr>
            <a:lvl5pPr algn="l">
              <a:defRPr lang="es-ES"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6" name="Content Placeholder 5"/>
          <p:cNvSpPr>
            <a:spLocks noGrp="1"/>
          </p:cNvSpPr>
          <p:nvPr>
            <p:ph sz="quarter" idx="4"/>
          </p:nvPr>
        </p:nvSpPr>
        <p:spPr>
          <a:xfrm>
            <a:off x="2022230" y="3350924"/>
            <a:ext cx="6858000" cy="2897476"/>
          </a:xfrm>
        </p:spPr>
        <p:txBody>
          <a:bodyPr/>
          <a:lstStyle>
            <a:lvl1pPr latinLnBrk="0">
              <a:defRPr lang="es-ES" sz="2400"/>
            </a:lvl1pPr>
            <a:lvl2pPr>
              <a:defRPr lang="es-ES" sz="2000"/>
            </a:lvl2pPr>
            <a:lvl3pPr>
              <a:defRPr lang="es-ES" sz="1800"/>
            </a:lvl3pPr>
            <a:lvl4pPr>
              <a:defRPr lang="es-ES" sz="1600"/>
            </a:lvl4pPr>
            <a:lvl5pPr>
              <a:defRPr lang="es-ES"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10" name="Date Placeholder 9"/>
          <p:cNvSpPr>
            <a:spLocks noGrp="1"/>
          </p:cNvSpPr>
          <p:nvPr>
            <p:ph type="dt" sz="half" idx="10"/>
          </p:nvPr>
        </p:nvSpPr>
        <p:spPr/>
        <p:txBody>
          <a:bodyPr/>
          <a:lstStyle/>
          <a:p>
            <a:fld id="{7D96A02F-3A95-4944-9ABC-E1DA10A11467}" type="datetime1">
              <a:rPr lang="es-EC"/>
              <a:pPr/>
              <a:t>29/01/2014</a:t>
            </a:fld>
            <a:endParaRPr lang="es-ES" dirty="0"/>
          </a:p>
        </p:txBody>
      </p:sp>
      <p:sp>
        <p:nvSpPr>
          <p:cNvPr id="11" name="Slide Number Placeholder 10"/>
          <p:cNvSpPr>
            <a:spLocks noGrp="1"/>
          </p:cNvSpPr>
          <p:nvPr>
            <p:ph type="sldNum" sz="quarter" idx="11"/>
          </p:nvPr>
        </p:nvSpPr>
        <p:spPr/>
        <p:txBody>
          <a:bodyPr/>
          <a:lstStyle/>
          <a:p>
            <a:fld id="{746FD205-8D79-439C-A802-2377436AEC8A}" type="slidenum">
              <a:rPr/>
              <a:pPr/>
              <a:t>‹Nº›</a:t>
            </a:fld>
            <a:endParaRPr lang="es-ES" dirty="0"/>
          </a:p>
        </p:txBody>
      </p:sp>
      <p:sp>
        <p:nvSpPr>
          <p:cNvPr id="12" name="Footer Placeholder 11"/>
          <p:cNvSpPr>
            <a:spLocks noGrp="1"/>
          </p:cNvSpPr>
          <p:nvPr>
            <p:ph type="ftr" sz="quarter" idx="12"/>
          </p:nvPr>
        </p:nvSpPr>
        <p:spPr/>
        <p:txBody>
          <a:bodyPr/>
          <a:lstStyle/>
          <a:p>
            <a:r>
              <a:rPr lang="es-ES" dirty="0"/>
              <a:t>Logotipo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es-ES" b="0"/>
            </a:lvl1pPr>
          </a:lstStyle>
          <a:p>
            <a:r>
              <a:rPr kumimoji="0" lang="en-US" smtClean="0"/>
              <a:t>Click to edit Master title style</a:t>
            </a:r>
            <a:endParaRPr kumimoji="0" lang="es-ES"/>
          </a:p>
        </p:txBody>
      </p:sp>
      <p:sp>
        <p:nvSpPr>
          <p:cNvPr id="6" name="Date Placeholder 5"/>
          <p:cNvSpPr>
            <a:spLocks noGrp="1"/>
          </p:cNvSpPr>
          <p:nvPr>
            <p:ph type="dt" sz="half" idx="10"/>
          </p:nvPr>
        </p:nvSpPr>
        <p:spPr/>
        <p:txBody>
          <a:bodyPr/>
          <a:lstStyle/>
          <a:p>
            <a:fld id="{EB627A8D-4D3E-4B4C-B199-3FF96543B789}" type="datetime1">
              <a:rPr lang="es-EC"/>
              <a:pPr/>
              <a:t>29/01/2014</a:t>
            </a:fld>
            <a:endParaRPr lang="es-ES" dirty="0"/>
          </a:p>
        </p:txBody>
      </p:sp>
      <p:sp>
        <p:nvSpPr>
          <p:cNvPr id="7" name="Slide Number Placeholder 6"/>
          <p:cNvSpPr>
            <a:spLocks noGrp="1"/>
          </p:cNvSpPr>
          <p:nvPr>
            <p:ph type="sldNum" sz="quarter" idx="11"/>
          </p:nvPr>
        </p:nvSpPr>
        <p:spPr/>
        <p:txBody>
          <a:bodyPr/>
          <a:lstStyle/>
          <a:p>
            <a:fld id="{746FD205-8D79-439C-A802-2377436AEC8A}" type="slidenum">
              <a:rPr/>
              <a:pPr/>
              <a:t>‹Nº›</a:t>
            </a:fld>
            <a:endParaRPr lang="es-ES" dirty="0"/>
          </a:p>
        </p:txBody>
      </p:sp>
      <p:sp>
        <p:nvSpPr>
          <p:cNvPr id="8" name="Footer Placeholder 7"/>
          <p:cNvSpPr>
            <a:spLocks noGrp="1"/>
          </p:cNvSpPr>
          <p:nvPr>
            <p:ph type="ftr" sz="quarter" idx="12"/>
          </p:nvPr>
        </p:nvSpPr>
        <p:spPr/>
        <p:txBody>
          <a:bodyPr/>
          <a:lstStyle/>
          <a:p>
            <a:r>
              <a:rPr lang="es-ES" dirty="0"/>
              <a:t>Logotipo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C67121-7AB3-44A9-B455-30D9FB40A79E}" type="datetime1">
              <a:rPr lang="es-EC"/>
              <a:pPr/>
              <a:t>29/01/2014</a:t>
            </a:fld>
            <a:endParaRPr lang="es-ES" dirty="0"/>
          </a:p>
        </p:txBody>
      </p:sp>
      <p:sp>
        <p:nvSpPr>
          <p:cNvPr id="6" name="Slide Number Placeholder 5"/>
          <p:cNvSpPr>
            <a:spLocks noGrp="1"/>
          </p:cNvSpPr>
          <p:nvPr>
            <p:ph type="sldNum" sz="quarter" idx="11"/>
          </p:nvPr>
        </p:nvSpPr>
        <p:spPr/>
        <p:txBody>
          <a:bodyPr/>
          <a:lstStyle/>
          <a:p>
            <a:fld id="{746FD205-8D79-439C-A802-2377436AEC8A}" type="slidenum">
              <a:rPr/>
              <a:pPr/>
              <a:t>‹Nº›</a:t>
            </a:fld>
            <a:endParaRPr lang="es-ES" dirty="0"/>
          </a:p>
        </p:txBody>
      </p:sp>
      <p:sp>
        <p:nvSpPr>
          <p:cNvPr id="7" name="Footer Placeholder 6"/>
          <p:cNvSpPr>
            <a:spLocks noGrp="1"/>
          </p:cNvSpPr>
          <p:nvPr>
            <p:ph type="ftr" sz="quarter" idx="12"/>
          </p:nvPr>
        </p:nvSpPr>
        <p:spPr/>
        <p:txBody>
          <a:bodyPr/>
          <a:lstStyle/>
          <a:p>
            <a:r>
              <a:rPr lang="es-ES" dirty="0"/>
              <a:t>Logotipo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883105"/>
          </a:xfrm>
        </p:spPr>
        <p:txBody>
          <a:bodyPr vert="vert270" anchor="b"/>
          <a:lstStyle>
            <a:lvl1pPr marL="0" marR="18288" algn="r" latinLnBrk="0">
              <a:spcBef>
                <a:spcPts val="0"/>
              </a:spcBef>
              <a:buNone/>
              <a:defRPr lang="es-ES" sz="2900" b="0" cap="all" baseline="0"/>
            </a:lvl1pPr>
          </a:lstStyle>
          <a:p>
            <a:r>
              <a:rPr kumimoji="0" lang="en-US" smtClean="0"/>
              <a:t>Click to edit Master title style</a:t>
            </a:r>
            <a:endParaRPr kumimoji="0" lang="es-ES"/>
          </a:p>
        </p:txBody>
      </p:sp>
      <p:sp>
        <p:nvSpPr>
          <p:cNvPr id="3" name="Text Placeholder 2"/>
          <p:cNvSpPr>
            <a:spLocks noGrp="1"/>
          </p:cNvSpPr>
          <p:nvPr>
            <p:ph type="body" idx="2"/>
          </p:nvPr>
        </p:nvSpPr>
        <p:spPr>
          <a:xfrm>
            <a:off x="1135856" y="367664"/>
            <a:ext cx="2438400" cy="5883105"/>
          </a:xfrm>
        </p:spPr>
        <p:txBody>
          <a:bodyPr anchor="t"/>
          <a:lstStyle>
            <a:lvl1pPr marL="0" indent="0" latinLnBrk="0">
              <a:spcBef>
                <a:spcPts val="0"/>
              </a:spcBef>
              <a:buNone/>
              <a:defRPr lang="es-ES" sz="1400"/>
            </a:lvl1pPr>
            <a:lvl2pPr>
              <a:buNone/>
              <a:defRPr lang="es-ES" sz="1200"/>
            </a:lvl2pPr>
            <a:lvl3pPr>
              <a:buNone/>
              <a:defRPr lang="es-ES" sz="1000"/>
            </a:lvl3pPr>
            <a:lvl4pPr>
              <a:buNone/>
              <a:defRPr lang="es-ES" sz="900"/>
            </a:lvl4pPr>
            <a:lvl5pPr>
              <a:buNone/>
              <a:defRPr lang="es-ES"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28360"/>
          </a:xfrm>
        </p:spPr>
        <p:txBody>
          <a:bodyPr/>
          <a:lstStyle>
            <a:lvl1pPr latinLnBrk="0">
              <a:spcBef>
                <a:spcPts val="0"/>
              </a:spcBef>
              <a:defRPr lang="es-ES" sz="3000"/>
            </a:lvl1pPr>
            <a:lvl2pPr>
              <a:defRPr lang="es-ES" sz="2600"/>
            </a:lvl2pPr>
            <a:lvl3pPr>
              <a:defRPr lang="es-ES" sz="2400"/>
            </a:lvl3pPr>
            <a:lvl4pPr>
              <a:defRPr lang="es-ES" sz="2000"/>
            </a:lvl4pPr>
            <a:lvl5pPr>
              <a:defRPr lang="es-ES"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8" name="Date Placeholder 7"/>
          <p:cNvSpPr>
            <a:spLocks noGrp="1"/>
          </p:cNvSpPr>
          <p:nvPr>
            <p:ph type="dt" sz="half" idx="10"/>
          </p:nvPr>
        </p:nvSpPr>
        <p:spPr/>
        <p:txBody>
          <a:bodyPr/>
          <a:lstStyle/>
          <a:p>
            <a:fld id="{69E77799-E3A9-4516-B428-D2DCE16620CD}" type="datetime1">
              <a:rPr lang="es-EC"/>
              <a:pPr/>
              <a:t>29/01/2014</a:t>
            </a:fld>
            <a:endParaRPr lang="es-ES" dirty="0"/>
          </a:p>
        </p:txBody>
      </p:sp>
      <p:sp>
        <p:nvSpPr>
          <p:cNvPr id="9" name="Slide Number Placeholder 8"/>
          <p:cNvSpPr>
            <a:spLocks noGrp="1"/>
          </p:cNvSpPr>
          <p:nvPr>
            <p:ph type="sldNum" sz="quarter" idx="11"/>
          </p:nvPr>
        </p:nvSpPr>
        <p:spPr/>
        <p:txBody>
          <a:bodyPr/>
          <a:lstStyle/>
          <a:p>
            <a:fld id="{746FD205-8D79-439C-A802-2377436AEC8A}" type="slidenum">
              <a:rPr/>
              <a:pPr/>
              <a:t>‹Nº›</a:t>
            </a:fld>
            <a:endParaRPr lang="es-ES" dirty="0"/>
          </a:p>
        </p:txBody>
      </p:sp>
      <p:sp>
        <p:nvSpPr>
          <p:cNvPr id="10" name="Footer Placeholder 9"/>
          <p:cNvSpPr>
            <a:spLocks noGrp="1"/>
          </p:cNvSpPr>
          <p:nvPr>
            <p:ph type="ftr" sz="quarter" idx="12"/>
          </p:nvPr>
        </p:nvSpPr>
        <p:spPr/>
        <p:txBody>
          <a:bodyPr/>
          <a:lstStyle/>
          <a:p>
            <a:r>
              <a:rPr lang="es-ES" dirty="0"/>
              <a:t>Logotipo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097504"/>
          </a:xfrm>
        </p:spPr>
        <p:txBody>
          <a:bodyPr vert="vert270" anchor="b"/>
          <a:lstStyle>
            <a:lvl1pPr marL="0" algn="l" latinLnBrk="0">
              <a:buNone/>
              <a:defRPr lang="es-ES" sz="3000" b="0" cap="all" baseline="0"/>
            </a:lvl1pPr>
          </a:lstStyle>
          <a:p>
            <a:r>
              <a:rPr kumimoji="0" lang="en-US" smtClean="0"/>
              <a:t>Click to edit Master title style</a:t>
            </a:r>
            <a:endParaRPr kumimoji="0" lang="es-ES"/>
          </a:p>
        </p:txBody>
      </p:sp>
      <p:sp>
        <p:nvSpPr>
          <p:cNvPr id="3" name="Picture Placeholder 2"/>
          <p:cNvSpPr>
            <a:spLocks noGrp="1"/>
          </p:cNvSpPr>
          <p:nvPr>
            <p:ph type="pic" idx="1"/>
          </p:nvPr>
        </p:nvSpPr>
        <p:spPr>
          <a:xfrm>
            <a:off x="1138237" y="373966"/>
            <a:ext cx="7333488" cy="5264834"/>
          </a:xfrm>
          <a:solidFill>
            <a:schemeClr val="bg2">
              <a:shade val="50000"/>
            </a:schemeClr>
          </a:solidFill>
        </p:spPr>
        <p:txBody>
          <a:bodyPr/>
          <a:lstStyle>
            <a:lvl1pPr marL="0" indent="0" latinLnBrk="0">
              <a:buNone/>
              <a:defRPr lang="es-ES" sz="3200"/>
            </a:lvl1pPr>
          </a:lstStyle>
          <a:p>
            <a:r>
              <a:rPr kumimoji="0" lang="en-US" dirty="0" smtClean="0"/>
              <a:t>Click icon to add picture</a:t>
            </a:r>
            <a:endParaRPr kumimoji="0" lang="es-ES" dirty="0"/>
          </a:p>
        </p:txBody>
      </p:sp>
      <p:sp>
        <p:nvSpPr>
          <p:cNvPr id="4" name="Text Placeholder 3"/>
          <p:cNvSpPr>
            <a:spLocks noGrp="1"/>
          </p:cNvSpPr>
          <p:nvPr>
            <p:ph type="body" sz="half" idx="2"/>
          </p:nvPr>
        </p:nvSpPr>
        <p:spPr>
          <a:xfrm>
            <a:off x="1143000" y="5638800"/>
            <a:ext cx="7333488" cy="609600"/>
          </a:xfrm>
          <a:solidFill>
            <a:schemeClr val="accent1">
              <a:alpha val="15000"/>
            </a:schemeClr>
          </a:solidFill>
          <a:ln>
            <a:solidFill>
              <a:schemeClr val="accent1"/>
            </a:solidFill>
            <a:miter lim="800000"/>
          </a:ln>
        </p:spPr>
        <p:txBody>
          <a:bodyPr/>
          <a:lstStyle>
            <a:lvl1pPr marL="0" indent="0" latinLnBrk="0">
              <a:spcBef>
                <a:spcPts val="0"/>
              </a:spcBef>
              <a:buNone/>
              <a:defRPr lang="es-ES" sz="1400"/>
            </a:lvl1pPr>
            <a:lvl2pPr>
              <a:defRPr lang="es-ES" sz="1200"/>
            </a:lvl2pPr>
            <a:lvl3pPr>
              <a:defRPr lang="es-ES" sz="1000"/>
            </a:lvl3pPr>
            <a:lvl4pPr>
              <a:defRPr lang="es-ES" sz="900"/>
            </a:lvl4pPr>
            <a:lvl5pPr>
              <a:defRPr lang="es-ES"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306688B-20E5-4279-9389-143F269CFCDC}" type="datetime1">
              <a:rPr lang="es-EC"/>
              <a:pPr/>
              <a:t>29/01/2014</a:t>
            </a:fld>
            <a:endParaRPr lang="es-ES" dirty="0"/>
          </a:p>
        </p:txBody>
      </p:sp>
      <p:sp>
        <p:nvSpPr>
          <p:cNvPr id="9" name="Slide Number Placeholder 8"/>
          <p:cNvSpPr>
            <a:spLocks noGrp="1"/>
          </p:cNvSpPr>
          <p:nvPr>
            <p:ph type="sldNum" sz="quarter" idx="11"/>
          </p:nvPr>
        </p:nvSpPr>
        <p:spPr/>
        <p:txBody>
          <a:bodyPr/>
          <a:lstStyle/>
          <a:p>
            <a:fld id="{746FD205-8D79-439C-A802-2377436AEC8A}" type="slidenum">
              <a:rPr/>
              <a:pPr/>
              <a:t>‹Nº›</a:t>
            </a:fld>
            <a:endParaRPr lang="es-ES" dirty="0"/>
          </a:p>
        </p:txBody>
      </p:sp>
      <p:sp>
        <p:nvSpPr>
          <p:cNvPr id="10" name="Footer Placeholder 9"/>
          <p:cNvSpPr>
            <a:spLocks noGrp="1"/>
          </p:cNvSpPr>
          <p:nvPr>
            <p:ph type="ftr" sz="quarter" idx="12"/>
          </p:nvPr>
        </p:nvSpPr>
        <p:spPr/>
        <p:txBody>
          <a:bodyPr/>
          <a:lstStyle/>
          <a:p>
            <a:r>
              <a:rPr lang="es-ES" dirty="0"/>
              <a:t>Logotipo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s-E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104106"/>
          </a:xfrm>
          <a:prstGeom prst="rect">
            <a:avLst/>
          </a:prstGeom>
        </p:spPr>
        <p:txBody>
          <a:bodyPr vert="horz" anchor="ctr">
            <a:normAutofit/>
          </a:bodyPr>
          <a:lstStyle/>
          <a:p>
            <a:r>
              <a:rPr kumimoji="0" lang="es-ES"/>
              <a:t>Haga clic para modificar el estilo de título del patrón</a:t>
            </a:r>
          </a:p>
        </p:txBody>
      </p:sp>
      <p:sp>
        <p:nvSpPr>
          <p:cNvPr id="13" name="Text Placeholder 12"/>
          <p:cNvSpPr>
            <a:spLocks noGrp="1"/>
          </p:cNvSpPr>
          <p:nvPr>
            <p:ph type="body" idx="1"/>
          </p:nvPr>
        </p:nvSpPr>
        <p:spPr>
          <a:xfrm>
            <a:off x="457200" y="1524000"/>
            <a:ext cx="8229600" cy="4648200"/>
          </a:xfrm>
          <a:prstGeom prst="rect">
            <a:avLst/>
          </a:prstGeom>
        </p:spPr>
        <p:txBody>
          <a:bodyPr vert="horz" anchor="t">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p>
        </p:txBody>
      </p:sp>
      <p:sp>
        <p:nvSpPr>
          <p:cNvPr id="14" name="Date Placeholder 13"/>
          <p:cNvSpPr>
            <a:spLocks noGrp="1"/>
          </p:cNvSpPr>
          <p:nvPr>
            <p:ph type="dt" sz="half" idx="2"/>
          </p:nvPr>
        </p:nvSpPr>
        <p:spPr>
          <a:xfrm>
            <a:off x="4791456" y="6365748"/>
            <a:ext cx="2133600" cy="301752"/>
          </a:xfrm>
          <a:prstGeom prst="rect">
            <a:avLst/>
          </a:prstGeom>
        </p:spPr>
        <p:txBody>
          <a:bodyPr vert="horz" anchor="b"/>
          <a:lstStyle>
            <a:lvl1pPr algn="l" eaLnBrk="1" latinLnBrk="0" hangingPunct="1">
              <a:defRPr kumimoji="0" lang="es-ES" sz="1000" b="0">
                <a:solidFill>
                  <a:schemeClr val="tx1"/>
                </a:solidFill>
              </a:defRPr>
            </a:lvl1pPr>
          </a:lstStyle>
          <a:p>
            <a:fld id="{0ABAC977-30FA-477C-9A84-AFCB3E072BCA}" type="datetime1">
              <a:rPr lang="es-EC"/>
              <a:pPr/>
              <a:t>29/01/2014</a:t>
            </a:fld>
            <a:endParaRPr lang="es-ES" dirty="0"/>
          </a:p>
        </p:txBody>
      </p:sp>
      <p:sp>
        <p:nvSpPr>
          <p:cNvPr id="3" name="Footer Placeholder 2"/>
          <p:cNvSpPr>
            <a:spLocks noGrp="1"/>
          </p:cNvSpPr>
          <p:nvPr>
            <p:ph type="ftr" sz="quarter" idx="3"/>
          </p:nvPr>
        </p:nvSpPr>
        <p:spPr>
          <a:xfrm>
            <a:off x="457200" y="6366669"/>
            <a:ext cx="4260056" cy="300831"/>
          </a:xfrm>
          <a:prstGeom prst="rect">
            <a:avLst/>
          </a:prstGeom>
        </p:spPr>
        <p:txBody>
          <a:bodyPr vert="horz" anchor="b"/>
          <a:lstStyle>
            <a:lvl1pPr algn="r" eaLnBrk="1" latinLnBrk="0" hangingPunct="1">
              <a:defRPr kumimoji="0" lang="es-ES" sz="1000">
                <a:solidFill>
                  <a:schemeClr val="tx1"/>
                </a:solidFill>
              </a:defRPr>
            </a:lvl1pPr>
          </a:lstStyle>
          <a:p>
            <a:r>
              <a:rPr lang="es-ES" dirty="0"/>
              <a:t>Logotipo</a:t>
            </a:r>
          </a:p>
        </p:txBody>
      </p:sp>
      <p:sp>
        <p:nvSpPr>
          <p:cNvPr id="23" name="Slide Number Placeholder 22"/>
          <p:cNvSpPr>
            <a:spLocks noGrp="1"/>
          </p:cNvSpPr>
          <p:nvPr>
            <p:ph type="sldNum" sz="quarter" idx="4"/>
          </p:nvPr>
        </p:nvSpPr>
        <p:spPr>
          <a:xfrm>
            <a:off x="7589520" y="6365748"/>
            <a:ext cx="502920" cy="301752"/>
          </a:xfrm>
          <a:prstGeom prst="rect">
            <a:avLst/>
          </a:prstGeom>
        </p:spPr>
        <p:txBody>
          <a:bodyPr vert="horz" anchor="b"/>
          <a:lstStyle>
            <a:lvl1pPr algn="ctr" eaLnBrk="1" latinLnBrk="0" hangingPunct="1">
              <a:defRPr kumimoji="0" lang="es-ES" sz="1200">
                <a:solidFill>
                  <a:schemeClr val="tx1"/>
                </a:solidFill>
              </a:defRPr>
            </a:lvl1pPr>
          </a:lstStyle>
          <a:p>
            <a:fld id="{746FD205-8D79-439C-A802-2377436AEC8A}" type="slidenum">
              <a:rPr/>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484632" algn="l" rtl="0" eaLnBrk="1" latinLnBrk="0" hangingPunct="1">
        <a:spcBef>
          <a:spcPct val="0"/>
        </a:spcBef>
        <a:buNone/>
        <a:defRPr kumimoji="0" lang="es-ES" sz="4200" kern="1200">
          <a:ln w="6350">
            <a:noFill/>
          </a:ln>
          <a:solidFill>
            <a:schemeClr val="tx2"/>
          </a:solidFill>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lang="es-ES"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es-ES"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es-ES"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es-ES"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575" y="929263"/>
            <a:ext cx="8062912" cy="950913"/>
          </a:xfrm>
        </p:spPr>
        <p:txBody>
          <a:bodyPr>
            <a:normAutofit/>
          </a:bodyPr>
          <a:lstStyle/>
          <a:p>
            <a:pPr marL="0" lvl="0">
              <a:spcBef>
                <a:spcPct val="20000"/>
              </a:spcBef>
              <a:defRPr/>
            </a:pPr>
            <a:r>
              <a:rPr lang="es-ES" sz="1400" dirty="0" smtClean="0"/>
              <a:t>DEPARTAMENTO </a:t>
            </a:r>
            <a:r>
              <a:rPr lang="es-ES" sz="1400" dirty="0"/>
              <a:t>DE ELÉCTRICA Y ELECTRÓNICA </a:t>
            </a:r>
            <a:r>
              <a:rPr lang="en-US" sz="1400" dirty="0">
                <a:ln>
                  <a:noFill/>
                </a:ln>
                <a:solidFill>
                  <a:schemeClr val="tx1"/>
                </a:solidFill>
              </a:rPr>
              <a:t/>
            </a:r>
            <a:br>
              <a:rPr lang="en-US" sz="1400" dirty="0">
                <a:ln>
                  <a:noFill/>
                </a:ln>
                <a:solidFill>
                  <a:schemeClr val="tx1"/>
                </a:solidFill>
              </a:rPr>
            </a:br>
            <a:r>
              <a:rPr lang="es-ES" sz="1400" dirty="0"/>
              <a:t>CARRERA DE INGENIERÍA </a:t>
            </a:r>
            <a:r>
              <a:rPr lang="es-ES" sz="1400" dirty="0" smtClean="0"/>
              <a:t>ELECTRÓNICA</a:t>
            </a:r>
            <a:r>
              <a:rPr lang="es-ES" sz="1400" dirty="0"/>
              <a:t> </a:t>
            </a:r>
            <a:r>
              <a:rPr lang="es-ES" sz="1400" dirty="0" smtClean="0"/>
              <a:t>EN TELECOMUNICACIONES</a:t>
            </a:r>
            <a:endParaRPr lang="es-ES" sz="1400" dirty="0"/>
          </a:p>
        </p:txBody>
      </p:sp>
      <p:sp>
        <p:nvSpPr>
          <p:cNvPr id="6" name="AutoShape 3" descr="data:image/jpeg;base64,/9j/4AAQSkZJRgABAQAAAQABAAD/2wCEAAkGBxQTEhUUExQVFBUVGBgYFxcWFhgYHBwXFxkYHhUXHhYaHCggHxwlHBgYITEjJS4rLjAuHh8zODMsNygtLi0BCgoKDg0OGhAQGiwkICQsLCwtLyw3LSwsLCwsLywsLCwsLCwtLCwsLCwsLCwsLCwsLCwsLCwsLCwtLCwsLCwsLP/AABEIAIMBgQMBEQACEQEDEQH/xAAcAAABBQEBAQAAAAAAAAAAAAAAAwQFBgcCAQj/xABIEAACAQMCAwMHBwoFAwQDAAABAgMABBESIQUGMRMiQQdRU2Fxk9EUFRcyVIGSFiMzQlJykbGy0jVic6GzJILBJTRD08LD4f/EABoBAQACAwEAAAAAAAAAAAAAAAABAwIEBQb/xAA7EQACAQIDBQYFBAEDAwUAAAAAAQIDEQQSURMUITFhBUFSkaHRFTNTcYEiMrHwwSNCwjRD4QY1YpLx/9oADAMBAAIRAxEAPwDcaAKAKAKA4eQDqQPaaA5S5Q7BlP3igFaATedRsWAPmJH8qA9jlVuhB9hzQHdAFAFAFAFAeZoBB76IdZEHtZR/5oY546nPzlD6WP8AGvxoM8dUHzlD6WP8a/Ggzx1QfOUPpY/xr8aDPHVB85Q+lj/GvxoM8dUepfxEgCSMk9AHUk/dmgzxfeOaGR4TQDdr+IbGWMe11+NDHPHU8+cofSx/jX40GeOqD5yh9LH+NfjQZ46oPnKH0sf41+NBnjqg+cofSx/jX40GeOqD5yh9LH+NfjQZ46i8UgYZUhgehByP4ihKafFCUl9EpIaRAR1BdQf4ZoQ5xXec/OUPpY/xr8aDPHVB85Q+lj/GvxoM8dUHzlD6WP8AGvxoM8dUHzlD6WP8a/Ggzx1QfOUPpY/xr8aDPHVCkV0jfVdW9jA/yoSpJ94tQkKAKA8zQCUt2i/WdF9rAfzoYuUV3ifzlD6WP8a/Ggzx1QfOUPpY/wAa/Ggzx1QfOUPpY/xr8aDPHVB85Q+lj/GvxoM8dUHzlD6WP8a/Ggzx1HINDI9oAoAoBC7ldR+bTWx6ZYKo/ebcgewE+qgKVxiDj0hIiexgXG2gyO2/gXkTfHnAHX1VhLN3GSy95n/MHKnGgGeRpp131COcsCvj+bB32/y5PTxrBqRmspU+C8QnhnVUnltyCdQd8LsNw0cjaD9UDBwfq9NsQ6jirsnJFvQu0/OPEUtJLkXwd4+zypt4exbtGcBYnXvFhpGQfXVkJ5iKlPL33KHxDmK5u3zJNNIzH6qsyJk4PdiTABzv58/xGLcgoxLVy9ypxllVoe3t0GNOuYxjH+mSNupGV/ax1BqEpdwbiaJwi049GQHlspl80pcH1d9EBz4ZIPsrNZ+8xeXuLtYyyEfnYwj4GdD60z46WIVj96iszAdUAUBVue+axYxDSA00mRGp6DHV2x4DI28T99Q3Y1cViNjHhzZjHFePXFwSZpnfP6uohR7EHdH8Kru2cWpXnN/qZG4qCsMUIuGKC4YoLhiguTfJA/6+1/1VqVzNjC/Nj9ze+LcQW3hkmf6saljjqcdAPWTgffVrO9UmoRcn3GB8w8z3F25MjsEJ2iUkIo8BjxPrO9VN3OBWxE6r4vhoQuBUFF2GKC4YoLhiguGKC4YoSmb55Nv8Nt/Y/wDyPVseR38J8mJkvlCH/qNz+8v9CVW1xOTjPnSK7ioNW4YoLhihNwxQXDFCLgNqkXZYeAc5Xdqw0yNIg6xyEspHmGd1+7/eibRs0sXUpvnc3HgXFkuoEmjzpcdD1BBwyn1ggirU7ncpVFUipI55h4ylpA80m4XoB1Zjsqj2n/bJqG7IVaqpxcmYdx3nC6umJeVkTwjjJVQPMcbt7Tn7qrbbOFVxVSo+fAgMVBRcMUIuGKC4YoLhigueMNjQlM+nLD9En7i/yFXHpo8kL0MgoAoCt898x/IYFm2P5wAqf1l0sTv4YwDkebHjUN2K6s8iX3K9y5zPPLw2WVf04dsPIO6zlyxRFz0WPSBnxwPbVWrRpxvJpfcywlqjW05d9hx5OOP3VxG0t0QEfdMhQQQSGXCgbbeI6+JycUPHUKcnGpUin1aTN7EUoLLkTv3k3zDwSxvVxOiMfBx3XHscb/d0rF9o4N/92Pmvc1lGa7jG7ryf5myl1qtFlUAkHIhIJllyF09oCAunT3tj0FVvtHDJ5M3G9u/z+3Uzyy52Nd5Z5esLNQYFUtj9K/ecg4z3sbA4BwuBsKs+IYOPDax80YuM33ED5QOZLy3lja3I7FiqbBWyzHcsCM7Y9Qxnc+ErHUakrU6kXZdzTNqhRpODzp3/ADwWpJ8R5qa0WNpirCUREso2RwyrOuOuggOVbfDA52K1t06kZxUou5z601Tl0/vMuatmszI9oAoDDPKrdl+IOvhEiIPvXUf93quXM4WOleq1oVrhdi080cKfWkYKM+GTufYBvUGrTg5yUV3mxWPkxslUBxJK3ixcrv6gmMf71nlR2o4CklZ8Rz9G/D/RN72T+6pyoy3GjoH0b8P9E3vZP7qZUNxo6B9G/D/RN72T+6mVDcaOgfRvw/0Te9k/uplQ3GjoL2HIdlDIkscbB0OpT2jnBHqLYplRlDCUoSUkuIw8rcxWwI/bkjU/dlv/AMaifIrx7tS/JiVVnDNg5Z8nFqbeN5w8kjornvsoGoZ0gKR0z41Yoo7NHA08qciV+jfh/om97J/dU5UW7jR0D6N+H+ib3sn91MqG40dA+jfh/om97J/dTKhuNHQPo34f6Jveyf3UyobjR0D6N+H+ib3sn91RlQ3GjoWLhfDo7eJYYhhEzpBJPUknc79SayNiEFCKijCvKF/iNz+8v9CVW+Zw8Z86Q25P4elxeQwyglHLBgCQdkYjcesCoSuyvDQU6iizWPo0sPRv71/jWeVHX3Gjoe/RpYejf3r/ABplRO40dA+jSw9G/vX+NMqG40dA+jSw9G/vX+NMqI3GjoQHNvk1hjgea2Zw0alyjHUGVRlsHGQce3/zUOJRiMDFRcodxllYHJNa8i10TDcR/sOrD/vUg/0VZA6/Z0rxaEPLVdnFtF4Eu59qgKv9TVEzHtKXCMTLKwOUa7y55MoOyR7nW8jAMVDaVXO+nu7kjxOasUTsUcBDKnPmTH0b8P8ARN72T+6pyou3GjoH0b8P9E3vZP7qZUNxo6B9G/D/AETe9k/uplQ3GjoH0b8P9E3vZP7qZUNxo6Hn0b8P9E3vZP7qjKhuNHQtkaBQAOgAA9grI2krHVCQoAoDIefeNQXkskEs/Yx20ilWVMu2kSrMgLHSdTBAPNu3RaxbXI15ThJtN/1cyy8bsWg4KUSMRSLGAArFtDSMAzBiAdXfJzgYO/hVdWnCUf1JOxuYWlmnGnyuRvKChbVSm0QklKaskiHWSoJ33XJH3V5LGYZYrGzhFO7S490XqzfrRcJW7+FyIvef1VyI4RIgxhyxTOwz3DHkd7I381b9PsDC5Vmu338eBw6/akqVRwy8tRp+Xi4K/JE0nqNYwc7nI7PHWrvgeGve8r/cp+My8I7sfKAjOBLEI03y4YvjAOO6I8nJwNvPVU//AE/hnF5c1+7j/JZT7YbklKNkOufoi0SZzo1sRoJU6zG4gOrbYOQ3/b91a3Z2HjhcS4STvlabfJ6uPQ72Ght+CfHu8/YneaOC/K+Eo2kdqkSTLgfraQ0igf5gTt58eavUQhGMEoqyOTiad01oHks5kWWzSKWRe1jYxKCwBdVAKEA9e6cf9tZxK6E042L3Ul4UBgHlE/xK5/eX/jSqnzOBjPnSEuRblI7+B5GVEVmJZiAB3Gxkn14ouZjhZKNVNm1flXZfa4Per8aszI7e8UvEg/Kyy+1we8X40zIbxS8SD8rLL7XB7xfjTMhvFLxIlbadZFV0YMrAFWByCD0IPmqS1NNXQrQkKAo/lfjJsAf2ZkJ9mGH8yKxnyNHHr/S/JitVnDNw5Y53s2tog8yROiKrK/dwVABwTsRt4VapI71HFU3BXdiW/LCx+1Q/jFLou3il4kH5YWP2qH8YpdDeKXiQflhY/aofxil0N4peJHcXNdkxwLqDPrkUfzNLoLEUvEiWilDDKkMD0IOR/EVJamnyO6Enz/5Qv8Ruf3l/oSq3zOBjPnSPfJ3/AIlbfvN/xvSPMjB/Oib9Vh6A9oAoAoBpxb9BL/pv/SaMxn+1nzQKpR5hmn+RLrd+yH/91ZwOp2Z/u/A28tP6e3/02/qFJmPaX7omcmsDmo+iBzXZfa7f3q/Grbo9Gq9LxIPyssvtcHvF+NMyG8UvEg/Kyy+1we8X40zIbxS8SH/D+IxTqWhkSVQdJKMGAOAcZHjgipLITjNXi7juhkFAFAFAFAcu4Ayeg3/hQGC8N4SJeKZkEj2zXAcSdm5WUSktEBgbhsZbHQBicYIrC3E01R/Vm7jYOceGG4tJYwXzjUAmnLMneRO9tgsF+I61M45k0dCjUdOaku4pPGrZ47CJJVwyugZcjbaTC53GQMDx6V5qldYvELpD+DuYCSqYrNFc83Mq3GeDx6UeNmZ5MYBwo67kk+YbdRvvnG1WYPH1HNwmlaPPm3/f/wAOb2lgviUpThFKaV31tr10I5+W7kDJjwMsCSyADTnJJLbLt9Y7HbHUVvLtPDN2UuPPlr3ffoeWeArpXa4Cw4XD8l7fXJnpowPraemrHTV3s+bbrvVG+1952Dira8f709TYWCpbvtrv7Fi4LYyTcK7OJS7GU91SASASdtRAyNj91Ri1fH0F35Z/4/xc6vYlVUqanLuv/DNV4Xw8RW6QhmYIgQM2A2AMDOABnGOgFd1cERJ5ncwrke0DcRjiJwwk1K2cd6Jg2/tVGGPOawXM5tFf6nE+hKzOiFAYB5Q/8Suf3l/40qp8zgYz50iuVBqhQBQBQg+iOTP/AGFr/ox/0irVyPSYf5UfsTVSXBQEbzDwpbq3kgY41rseuGG6tj1EA1DVyurTVSDi+8wHjfAp7Vys8bLjo2CUb1q/Q/z84FVtWPP1KE6btJEbmoKgzQBmgDNCAoCX5b5ims5A8THTnvRk91h4gjz+Y9RUp2L6NedKV0z6EsLpZY0kTdZFDL7GGRVp6GMlJJowbyhf4jc/vL/QlVvmcLGfOkNuTr+OC9hllOlELFiAT1RgNhv1IqFzK8NNQqKUuRrf0kcP9M3upP7azzI7G/UdQ+kjh/pm91J/bTMhv1HUPpI4f6ZvdSf20zIb9R1D6SOH+mb3Un9tMyG+0dSC5s8pMDwSRWwd3kUprK6VUMME77k4O21Q5FFfHQcWod5lFYHINY8itsRFcSeDOiD/ALASf66zgdbs6P6WyN8tP6e3/wBNv6hSZX2l+6JnNYHMCgChIUBsvka/9lJ/rt/RHVkeR2uzvlP7l9rI3woAoAoCP49xMW0EkxUuIwCVBwTkgdT7ahuxZSpupLKiJPFvldo3ZqVM9uSm+SDJExUEY6iuXT7Vp1MXLC2eZOSv3fp5mLpvZ5k+7+TKuQbyabiFqjO5UO7FScgaUYjb/tA//prpp8TnUZTzJP8AvA3usjfKB5Qv0Z/1V/pevNQ/63E3/wDh/B3OyPmx+0iAFmxSPMLydw5B2wcjBbOMn/wSPGuUqyjUn+tLj/f7qa2ecJtx6k/ejUJFMYdSCAmnZgAMDcY3ORn4VzqLyuDUrNd9/Mrkk001cqXGrNltZAInRQwOnqFUIud/Fc5z/mya7mDrRli4tzTeuvH+/wAGhi4KOGlGK4JFn8lf/t4v9ST+TV0sV/7lhvtP+Cns/wD6Vlx5nlkW0mMRKylCsZHXtG7qY9eoiu6WTvldjA+ASzRXolRdUkBkkYdcqobtSen6ur7/AG1WjnU21JW595uHHeZVtopZShZYgCQCATltOACPPXPj2pTljVhFF3va/C3K519m8uYl+GXfaxRyAFQ6hsHfGRmunF3VyKkNnNwfdwMJ8on+JXP7y/8AGlVvmedxnzpCfIUKvxC3V1VlLNlWAIP5t8ZB2O+KLmY4RJ1kmbj8wWv2aD3SfCrbI7uxp+FHn5P2v2aD3SfClkNjT8KD8n7X7NB7pPhSyGxp+FEhDEqKFUBVUYAAAAA6AAdBQzSS4I7oSFAFAcsgOxGR66EWuNG4TAdzDET640+FLGOzjojz5nt/QQ+7T4VFhs4aIPme39BD7tPhSw2cNEHzPb+gh92nwpYbOGiKn5R+W7b5HLMsSRyR4YMihc94Ag46jBPWokuBqYyhB03K3FGMVWcQ37ydOTw62J/ZYfcrsB/sKtjyPQ4R3oxMi8oX+I3P7y/0JWD5nIxnzpFdrE1TzUPPS4sw1Dz0uLMNQ89LizDUPPS4sxSGJmOFBY+ZQT/KhKi3wRYOC8k3lwwxE0aHq8oKADz6T3j9wrJRbNilhKk3ysbby9wdLSBII9wvUnqzE5Zj7T8KsXA7dKkqcVFGbeWn9Pb/AOm39QrCZzu0v3RM4NYHMR9HjgFr9mg90nwq6yPSqlDwo9+YLX7NB7pPhUWQ2MNEefk/a/ZoPdJ8KmyGxp+FDu0so4hpiRI1JyQihRnz4HjsKGUYqPBDihkFAFAFARfM9oZbSeMDJaNsDzkDIH8QKxmm4uxfhpqFaMpcr8Slcm32jsLaQMk9vEO1RhjEYbCnzE6SD6s15jFUJ4btHe2v0SqJX6yXG/r9zNRtTUOnmlw/wQV1xu3tOJy3CR/nTK0cwXWVEYL62CvjS7nRuPGNgNnyfT3OZKrGDNhtbhZEV0IZXAZSOhUjIP8ACsjZRUOb7R5AQgBKyBsNnBCg7be0eavLKUHj8RScrOWW3Wy7jpYOpCm053tZp26lM/KCbzJ+E/GsH2bRXO/meg+FYe2a/D7kmRf6NfYrjrjA1fh1Z+7rWgvh+bLnfrbztY0tlgM2XM/8EHfcwXGk6VjYYIKlGOQfMA3+1dOj2bQzLjLpZlfanZk4UHPDcbc0+N106l45D4c9vHHHJpDdo57ucbh9skVdVrU59p0IRldxU0+nA87haUqeHakXG9nEcbudgisx9igk/wAq9EG7K5iXkruk+Xt2w1GeORMkDGW78moeYhSPNvWCduZo4eSz2fN/5LDzhcmdZrWJXedzFIyKCcR69ZPt26dd68x2TQqVsXv1v0PaW1vay/lcTuRSdk+Scb9OP/hmlcMt+zhjT9hFX8Kgf+K9TFWRq1JZpuWrMX8q1mU4g7eEqI4+4aT/AEVhLmcDHxtVb1Kxwy+aCaOZPrRsGHrx4H1EbVBqU5uElJdxr1n5UrNlBkWWNvEadQ+5lO4+4VnmR2Y9oUmuPAcfSbYftSe7amZGW/UdQ+k2w/ak921MyG/UdQ+k2w/ak921MyG/UdQ+k2w/ak921MyG/UdRxw7ygWc0qRRs5eQhVzGQMn10zIyhjKU5KKZL8f47FZxiSYsFLBBpUtuQSNh6lNZPgW1asaSvIgPpNsP2pPdtWOZFG/UdQ+k2w/ak921MyG/UdQ+k2w/ak921MyG/UdQ+k2w/ak921MyG/UdQ+k2w/ak921MyG/UdSuc8eUGCe2eCBXYyYDMy6QFBBOBnJJxiocka2JxsJQcY95mdYHLPoDyfQleHWwPimr7nZmH+xq2PI9DhVajH7GQeUL/Ebn95f6ErB8zkYz50j3ydf4lbfvP/AMb0jzIwfzkb8BVh37IMUFgxQWDFBYMUJDFAe0BmPlqszptpfAF4z7WAZf6WrCZzO0o8IyMrxWByTWeXfKhCIlS5WRZFABZQGVsbauuQT5sVYpHXo4+GVKfMl/pNsP2pPdtTMi7fqOofSbYftSe7amZDfqOofSbYftSe7amZDfqOofSbYftSe7amZDfqOp4fKbYftSe7amZDfqOpcYnDAMOhAI9hrI207nVCTw0BnPMCqOMxGNsSGB9asCA4wMKreLY0nzDQfZXG7ctuU7ptXjxX+18bP7dz/BuQbdOCers+63C68+JSvKRwloJRckN2U+WLHoH8Rq8NWzDOOp22rcwcpzoQlNWbXH+9eZx8TQ/1G4rmaD5JeLB7NIWLa1DumoY1RGRwrIT9ZQQRnwyvnFbiLqN1FRfMneJ2BLFyO6GyMEeOOoIryvaOBxUKtbE03GzV+/MrLu4G/TnFpRZRLkqnEgXAC6kJ2AGoxr3j6+03J9tZYtzq4PNHi3BP78rnoaCb7Oaj3X/n2GcfDL/5x1kS47fUZNf5r5Pn6mnP7O2nGc7+us3jOzfhuS8f2JZbfr2lud7Xtfje/LhY4Fla1nnzc/8AblHnDij8RYoAV1OQceOk94evXuD6xWGGlUo4K7dpRg37f4O/iU44CMZdP59i+cL4eVZXA7pJbcjxDYwAPXTs3AYqVWliamWyj3Xu7rv4czztSas4lZ8rXM/YRC1TGudG1+dY8gdP83eH3V6ds5+IqWWXUZ8ocr9lZ29yyZlYtIfOEkTTGueunSc487DwFc/tSU4YSbhztz0XezPCUYppvmPOSEX5yvmdtc3d+qDpCYXu6j4qAg9uadlJbnSsmll4X5vi7v8AJv1H/pO3i4vrbgvwvVmhCukapWueOVVvogAQkseTG56b9Vbx0nA9hAPqMNXNbE4fbRt3oxrivLN1bkiWCQAfrKpZT69a7fx3qtpo4s8PUhzREGoKuIZFBxDUKDiGoUHENQoOJN8kH/r7X/VWpXMvwt9rH7mleWQ/9DH/AK6/8ctWS5HT7Q+V+TGtQqo4vENQoOIahQcQ1Cg4hqFBxPVGdhufVvUiz5Fq5X5FuLp1Lo0MOe87gqSPEIp3JPn6fyMpXNuhg5zfFWRucEQRQqjCqAAB4ADAFWHcSSVkYF5Qj/6jc/vr/QtVN8Tg4z50jrydH/1K2/ef/jepjzGDX+tE34VYd89oAoAoAoAoAoCP49wiO6geGT6rjqOqsN1YesGjVyurTVSLizEeO8kXdsxzE0qeEkQLAj1qN1+/b1mqmmjh1cJUpvlwK66kHBBB8x2qDXaa5nORQWYahQcQ1Cg4hqFBxPGOxoEmfTlh+iT9xf5Crj00eSF6GQUBSvKRwF5Y0uYNp7Y6lI8VG/34328xaq6kIyTU1eLVpLVP/K5o2aFpp0m7X4p6S7vw+TDgHGlvbRlVjGzAqwD6Wjm/Z14JAJ3DYPX7q42CqSwVXcqz4c6cvFHT+8uRXVg5J8LNcGtGZXx3idytye0YxywsVUKdJQ+OCAOpy22B3iQADiuy2zjVKs3LjdWNU5I5wS+h7KVlW4AKsMgF9j+cUePrA6H1YqKkI1KbhLk015m9QquSu+ZDc68MO0oG692QeYZzn7iT9zA9Aa83gHKClhan7qb849zR6vsnFKMtm+UuX30/JXTcy9j+lfRq0adTY6Zx5sY8K2N0o/NyK/2OmoUd4ybPja5ZOSuGEAykbv3Uz+zsc+wkA+xc9DWtjnKplwlP91Tn0j3v8nK7WxSlLJHlH+f/AAIcd8qHYuYraNXWMlRIx2bSuAQB+rqz7Qvr29NBKEVFclwPJTxSv+niQfLnLUnEpUubiUN2khMgBUsIkB7xGe6CwVFUjpk9AKySvxMIUnNqTZeeeOZhbxAJhnbKwp+0/wC3j0a9fX/A1wsRL4jX3eL/ANKHGpL/AIrr/n7HVpQd0o/ufL3+y7x35PeXja2+qTJmmOuQnrk5IB9e5J9uPCu7G3NK3JJaJckK8krU4O6j36t83+X6FrrI1yNuOO2yMUeeJWXqrOAR7RWDqRXNmxDCV6kc0YNr7Cf5SWn2mH3i/GsdtDVGe4Yn6cvI4bj9kes8B/70ptoaoj4fiPpy8jz59sfT2/4kptqeqI+HYj6cvIPn2x9Pb/iSm2p6ofDsR9N+QfPtj6e3/ElNtT1Q+HYj6b8g+fbH09v+JKbanqh8OxH035AOPWXp7f8AGlNtT1RPw/EfTl5HT8w2Z63EB9rqabanqg+z8S/+3LyOfn2x9Pb/AIkptqeqI+HYj6b8g+fbH09v+JKbanqh8OxH035B8+2Pp7f8SU21PVD4diPpvyD59sfT2/4kptqeqHw7EfTfkHz7Y+nt/wASU21PVD4diPpvyOl5gsh0uIB7HSm2hqifh+I+nLyOvyktPtMPvF+NNtDVE7hifpy8g/KS0+0w+8X4020NUNwxP05eRwePWR3M9uT++lNtT1RHw/EfTl5AvHrIbie3H/elNtT1RHw/EfTl5Hf5SWn2mH3i/Gm2hqjLcMT9OXkH5S2n2mH3i/Gm2hqhuGJ+nLyD8pbT7TD7xfjTbQ1Q3DE/Tl5B+Utp9ph94vxptoaobhifpy8g/KW0+0w+8X4020NUNwxP05eQflLafaYfeL8abaGqG4Yn6cvIPyltPtMPvF+NNtDVDcMT9OXkH5S2n2mH3i/Gm2hqhuGJ+nLyD8pLT7TD7xfjTbQ1Q3DE/Tl5HLcw2Z63EB9rrTbQ1RHw/EfTl5HPz7Y+nt/xJTbU9UR8OxH035B8+2Pp7f8AElNtT1Q+HYj6b8g+fbH09v8AiSm2p6ofDsR9N+QfPtj6e3/ElNtT1Q+HYj6b8jw8dsfT2/4kptYaofD8R9N+RMxkEAjp4Y81WmsdUAUB4aAznmXlWa2mN5YDOf0sHgy+Ix4jzY3HhkbDUxWEpYik6VVfp5prnB6ro+9G7Goq1ru0+Sb5NaS66PzGPEuLWV9bj5QRGYmXWHwJY8nTjV+tHk9RnoPNtyHV7Tw7jRcNppJX/Ul3dH9/JmvVw8JNqaaa5+/268iF4vy8LWGVrRHmjnKOZdQlKiMd0hlXOxZiCMDBOc1uYftejVezl+ifhlwNTEUpwg8iuugy5W5xeOVI7iQyQykJlzqKljhCCckrk4IO2D6qr7TwkqiWIpcKkOK6rvT/AB7GGCrzUskuT9DR/m5NHY9mvZf7Zznpqz18c59ded+Lzzba/Hls+Nrd3dz7zt7Spnz5nfXvKJzHxW8upXhtkmEAyncQjUB9ZmfAAQ484GMV6Ps3BujF1qvGpLi3otFocTE1ak5ZIJ2XqO+AckRQr29+yEKMiPXpjX1vJnveoLt6zSv2vShLZ0FtJ9yjx82Z0sHZZp8ETtzzZBDAqwLG7S7xwwKFLA/VL6fqr4b7npvvWrCXaGMTpSWzinaUv+MV3v7eaN6FKKdoK705JdXoOeUuUpWm+W3/AHpjgpHjZAN1GPADwHXO53rt0MPTo040qUbQXd3t+KXX+DOdVU04wd5Pg5dNI9NX3l+FbBqHtAQkfGomN2NDZsziTKr3vzQk7u+/dYDfG9RZEqUlwTId+fLUSWaNFIBexRSo5RNCLMcRiQhu6S2BtkZI3pZE55ase3PNMCGQGJ/zVzDathU3kmEZRh3vqjtFyevXY0shnlqzyTmu2W2urlkZVtJJIpUKrr1xkABRnB1alK776h0pZDPLViT81jtpYY7C6maEoJDGtvgNJGrhe/MpyAwzt1zSyGeWrE+Ic4xxyXKCyuZRafppI0hKj82JCQGlDHCnwFLIZ5as7l5viLBbe1nuswR3BMKRALFKCYye0kXcgE4GTSyGeWrFfyrt8qOyk71o94MxqpEcZAZCCQRJlht0670shnlqxvYc5RObfXaXECXRVYZZUh0MzrqjXKSMQWUHGRSyGeWrHZ5pt/l/yHQ3aY+voXs9ZQyCLVnOvQNWMdKWQzy1Y1vOcESS4VbK6mW1bTLJEkJUEIrnAMoc4VgdhSyGeWrJebi0As2vQNcIgNwNKjJjCa9gcblfA43pZDPLVkVYc2xvJAklncW4udoZJUh0M2ksFzHIxBKgkZA6Ushnlqzvl/mlbsoYrK5ETs6iZ1gCDQWVicSlsalI+rSyGeWrJO94nFHc29sYyXuBKUIVdI7FVLaiTnfUMYB+6lkM8tWNebuYoeHxLJLE8mtiqpCis50ozscEgYCoSTmlkM8tWc8V5jiiNuqQSXL3Ss8SQrHkoiqzOWdlUDDL4+NLIZ5ase8C4glzGXELxFXaNkmQKyshwehII8xBINLIZ5asjeE8zLcSFY7K47MSSRGYrB2YaNmVj+l141KR9WlkM8tWeW/Ntu9jFfCJxFM6IqlU1gvL2QyNWMat+vT+FLIZ5as8i5oV5pYorK5lEMvYvKqwaA+FJPelDYAYHpSyGeWrGl3zzEnyg/I7l4rWRo5pkSEopQAucGUMQAwPTpSyGeWrHHMPNyWitI9ncPCoU9siwaG1hdOkNKrE5YLjTnPTNLIZ5as74/zdb2aW7TQygzjVpEalokAUu8g1d1U1qDjO/npZDPLVjjjHMCQzpbpbS3MzxmXTCsXdjDBdRaR1G7HAAzSyGeWrH/BL1LmBJljZA+e5Kmh1KsVYMvgQQfV4ilkM8tWRnDuarea9lskjYPFqGsqvZs0fZ9oisDksvarkEClkM8tWR1xz7CizSGzuuwgleKScRwlFMb6HbAl1lQf8uceFLIZ5askLbmq3fiEnD+zdZo11a2VOzbuRuVVtWSwWQHBA6GlkM8tWHL3NdteTXMUSMPkpwzuqBGGqRdSEEkrmNtyBSyGeWrE+Xucba7hnmjikUQDWyyIqs0ZTWkijJ7rAHBOOh6UshnlqxDh/OsMnycvaXEEd0UWGWVIdDNIMxrlJGILDpkUshnlqx5JzTbi/Fj2b9oQPzmhezDlGcRFs51lFLYx0pZDPLVje95vjR5wtnczJbPomlijiKq2FLAKZA7YDDOlTTKhnlqy2IdhUmJ1QBQBQHhFARd3y7bSMzvBGzONLNp3IPXfwOw361jkXEtjXqRtaXLl/dOhROKcIPDZSba1knt5FBfDkaHBbOkAYG2Mk4ztvXN7R7P3vLeo4uPJ2TX5f7uH5NiF6ibiop6Xy3/4/wIflZZOSzxvBI31na2GsjGMdrEC335zWpKn2tFZYypzWqai/txtby+xg8Pkd3Tkvw36q6Hh5m4bp0aoezxjs+wkxn9rGM6sePXxzWtse0VX2ywy/bl/dG3PnzFlbLx8n7HDeUCFU7OM3NxtjaPTt5i8mD9+5rYVHtWUMtSdOmurzP0uTGjKT/TTk/wAWXrY74Ly/84Sma8tnhjjC9khdiGJLF2YEDf6u6/xrf7OwSwlNwjNu/N2y/hPnYynJ0XdqLl/9sv8Axv5l5s+BW8T9pHDGj4A1KoBwOn348eprfUUrGvKtUlfNJu5Iisio9oAoCh3vD72KbiAhtknS9wUft1j0HsFiYOrLnYrnbO1ANjyG8gjgm0mJeFpaNIp6To6Mrqp32K6gfVQXGnDuWOINA/ylE7d760nbTIpDJAIVkfPnPZk49dBcfcc5TuJOI5jC/IriW2nucuM9pbB+6E8Q+mHJ/wAtBc4u+X5xf3c/yNrhJpImjZb0wYCQopBRWGe8p60Fw4vyTPM3FHE08RuP0KRSqqSYt1QCRcHYuuk7jaguc33LkxMJewjk02sEYNtcvavHIgOuMsrgNGDjTjpv1oLnUHK95+bMrCVxwua1dzJkmeRlKjLbnYfWNBc9t+D3sycNgltkhjsZIJXk7dXLG3iKqqoq/rMc7nbFBcZHlHiPZtPrg7c3vy0QFTq1BtKxfKe006ex7uNGN8euguSjWd9FJxARWqyrdyF45GuEQLmFI+8uCdipNBclX4DIvBmslIaUWTQDfAMnYlOp6At56C5FQcNvZ34ek1skEVm6yO/brIWMcLIqqir4lsnJ6UFxryHy7PamJZbNgyvMTOLwlQJGkYH5OG0nZgvTrv1oLk3zZZXJvLK5toROIBcB1MqxfpVQKQWB8xoLjDiPCL67uoJ2WG1WCGQBZB8pBlmJWQYR0/8AiVe9/nYUFyMj5WultrOCa2iuxaGePUJjBN2eQLeSKRWGkFBpZSc7LQXLTyJw64ghkW4LDVM7xRtM05jhIUJGZW3JBDHqevWguMuT+UBAWlmEgm+UXEgAuJSmmSRyh7IP2f1WHh19dBcgrDly+Wyt+GmCPRDPGxue3XSY47jtciLTq1EbYPj40Fx1a8vTx3lxK1m0oluu2SRbwxBUxGBmENhsFSdxuNqC42v+RbiSLiREsyPPcSywwpKoikUrHp7RcfrFSpGRtiguP+M2F7JexyPZrPbWwRreMTxovb6RqmdWByUOVQeG58aC5zxfli8vbmaV2it43tBbBJFM/dlGq5xolQKwbSurfOkEY8QuN5eA3bpaG5s47h4rfsnaO5aCYSK2AwmV1DRuoB09QSaC5aOULO5t7FUnJknXtWCmUyHDO7RRmZ92wpVcnzeYUFypcJ5P4hCLOZpYZJIp2mljWPQ//VE/KgZzKVbAbYaRnQvm3C4nf8h3LWt3pkl7WS6lmjtzKvyeRGnDqJEx0K9RkUFx1zDypdtPeXVsEE4nt5rUswwwW3EM6t5gQW82dIoLnA5NubeG6htQv52ztbaNy4XvAyi5kPiCBKzes9KC44t+VLyCVsPDNFLYtakRx9gEMSn5MSrSvq+s65GMZFBcTs+C30kPDbWW3SGOyktpJJTOrlvky7KqKP1mA6nYUFxpNyhxFkknEkHbtefLVhKHVqRtMUfykSaQvYgLjSepHjmguL8x8tXMkl00VqFllOYbmC8kt9OUUK0sav3nUg7gEEYoQaPApCqGOSAAT5zjc0JFKAKAKAKAKA8IoCq8Smt4Mxi1iwGxmTSF3UEHOljvnG+Oh9Wa1ThFWSVjCWKnTf6W/MjJb2ABSLK1yU1YYRrnvuo776Rg6AcjV19mWzhoifieI8b82SNvc28knY/JUKhyv5tGIUgkZYiNVA9jHrR04Pg4ox3uc5Wk2/zctmKsLD2gCgCgCgILiXDMyajfTw9owVEDwqurGyqGjJJOCcZJ61FiqVNt3zNeXsNpOGBZFjbidyJG3VDJbhiN9wvZZPQ/wNLdTHYy8b9PY8HDh2fa/Odx2XpO0t9HXH1+yx129tLdRsZeN+nsEHDA5ATidwxZdahZLckpnGsARbrnbPSluo2MvG/T2OWsFEnZHik4lP8A8Zlt9f4OyzS3UbGXjfp7Cp4Rhih4lc6wusrrg1BM41FeyzpztnpS3UbGXjfp7HPzWOz7X5zuezxntO0t9GPPr7LGPXS3UbGXjfp7CkPBS6h14jdMhGQyvAQR5wRFjFLdRsZeN+nsIWVgs2RFxS4k0/W0S27Y9umI4pbqNjLxv09hWHg5cMU4jdNpYq2l4Dhl+spxFsR4iluo2MvG/T2GvCrdbguIuI3Tdm2k4e3OcfrACPOnOQCcZwcZGDS3UbGXjfp7CjWaDWDxWcdn+kzLbdzfHe/N93fbeluo2MvG/T2HY5ek+33n4of/AKqW6jYy8b9PYTueCmNS78RukUdWZ4FA9pMWBS3UbGXjfp7HFnwsSjVFxO5kAOCUkt2GfNkRdaW6jYy8b9PYIOFh2ZE4ncuyHDqsluSp32YCLI6Hr5qW6jYy8b9PYSe0QSdkeKziTIGgzWwbJ6DT2ecnIpbqNjLxv09hW84X2ShpeJXMak4DPJbqM77ZMXXY/wAKW6jYy8b9PYXHL0n2+8/FD/8AVS3UbGXjfp7CcnBirKrcRugz50KXgBbAy2kGLJwN9qW6jYy8b9PYLngxjUvJxG6RR1ZngUDwGSYsdaW6jYy8b9PY6h4EzKGXiF2ysAQytAQQehBEW4pbqNjLxv09hO84T2S6peJXMa5xqeS3UZ8BkxYzS3UbGXjfp7HAsFMfajilx2Q/+TtbfRscHv8AZY67Ut1Gxl436ex2nCcsUHErkuAGKh4CwU9G09lnB89LdRsZeN+nsJx2KtIYl4pOZBnMYlty4x1ynZZpbqNjLxv09jmezRH7N+Kzo5xhGltg2/1e6Y870t1Gxl436ew4fgxDKh4jdB2BKqXgDEL9YheyyQMjNLdRsZeN+nsJ3vDRCAZeJ3EQPQySW6Zx1xqiGaW6jYy8b9PYH4aBGJTxO4EZwRIZLcIQeh19ljeluo2MvG/T2OoeFazheJXLEqHwsluTob6r4EX1T4HpS3UbGXjfp7CYsVMnZDik/a+j7W31+f6nZZ6Ut1Gxl436ewsODHWU+cbrWAGKa4NQUnAbT2WcZB3pbqNjLxv09jgcLzIYhxK57QDJTtLfWBtvp7LONxv6xSw2MvG/T2LIi4AGSceJ6n11JedUAUAUAUAUBXubReE24tCyjtD25TsciPQ2P0qsPr6RsM+zrQEDD86K4crM5MjmRdNkFCaLoRCNgwcjPyYnXv6/rChFhDtONFmBWRVYQDUnyPUmg24uHUMSCzg3J7wwNKYG9CRreW/GWXWEJlQMI9SWRGOym0SE9RN2nYjCkJgnbGcCGky68pC6ELC8JMgkcKSYyTHtoOqJVU+P6qn1bZIkm6AKAKAKArXOXC5ZpLAxJqEN5HLJuo0xqkgLbkZ3YbDJoCt898sXM1+Lq3i1Nb28TQMXRczxXOpot2yNURYZPd360B5HyzdDlw2XY/8AU6WAhLxnc3BcDXq0fV360B5yPytdWvE31xYtIYJ4reXWhyktwkyR6NWoacuMkY29lAR97yhdG4mT5GjGXiKXSXuuLuQhkOjBPa5AUjAGN6Am/KXwO8kdJrCMSSPBPaS99UIimClX1MR9VgTgb70A65x5embh9vY2kaugaCOTW+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a3kc88MQFyk/wAqMcgLCR5DLG0inAJBJjGgtt1oBDmPkq7mu7yZYYmje5tHUFY+1dIxEJCk5b82BpbIIycHHWgJvylcuXN/JbwxxxtAizPIZn0r2joY4saQz6lDs4OMZA3oCzcn9uLK3F0hSdY1SQFlY6k7urKEr3satj40BDc62dx8r4fcW9u1yLZpzIiyRocSRaF3kYDqf9qAT574ddXtvaxRwLh5YpblJnXQqRjWYXK5Jy4VcoG6ebegH3k5sLi3slt7lNLwPJGhDBw0QYmJlI306SFGoA93cCgG/lP4RNc2saQRmRluIZCqmIHQhJYjtu4T6myD4gigOra0lXhckZtWkkKSqLeT5MhcuWwGMGmEA56jBx66AjfJhy3cWDTx3CiQusDC5DAltESoYCM6gIyCFPQg+HSgI/k/lyeCaFZeHR6oprmRr4yR6ishcoVCNrYkMFw4wAKAX4xwG5PF3uVt5JIWW2AZPkZGYydeoXGXAGRvHg9d+lAS3Ndvcrf2d1BbNcrDHcI4WSJCDJ2en9Iwz9U9KAa+Ujg9xcmxeGF5Oykd5FQ25ZQ0ZAwLjMbbnxB/lQC/M3BJbjhUdusJL5ttUTGFTpSWMyA6MRfVBJC7eagI3yd8uXdreTdvHiCOEW9vJrRi8STyPHkA6gQjgbj9WgEOA8uTxXWH4dE//WzT/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jiTtJXVIxjLswC94gL3jtuSAPaKAbHj1t2Yl7eLs2bQr610l8kaNWcasgjHXNALwcSheLtllRosE9oGGjC51HVnGBg5oBtBzDaurulxCyxKGkIkUhFIyGbfZSN8nbFAC8xWpXULiHTrWPPaLjtGGUTOfrEEEDxoB3fX0cKa5XWNMganIUZY4UZPnJAoBPiHFIYFDTSxxKTgGRgoJwSQMnfYE+wGgEU49bEMRcRELGJmPaLgRMMrKTnZCN9XSgPDzDa6Ff5RDoZ+yVu0XBk3/ADYOfr7Hu9djQBNzDaoMtcRKNTpu6jvxfpV6/WXfI8KA6fjtsNOZ4hrVGXvrush0xsN+jMcA+J2FAd8S4xBb6e3mji1atPaOFzpGWxk+A3PmFAcXvHraHHazxR6l1jU6jKDGXGTuu439YoB1d3scSGSR1SMDJdmCqAehLHagGT8x2gjEhuYRGxZQ5kUKWQEuAc4yoBz5sGgFbrjVvGyLJPEjSDKBpFBYEgAjJ3GSBnzkUBxLx+2WXsWuIVl1KmgyKG1uMouknOSNwPEdKA8g5gtXYqtxCzKHZgJFyFjOJGO+wU7HzeNAKcO41bzkiCaKUqFLCN1YgOMoSAdgRuD40AtacQilDGORXCMyMVYEKy/WU+YjxHhQDGPmizZSy3UBVSgJEqEAyZ7PJB/WwcefwoDo8di+Ui2Dxl9LFlEi6lK6CF0ZySQ4PqGPPQCllx22m0dlPFJ2mrRodW1aMdppwd9ORnHTIoAuuPW0RkEk8SGIKZNTqugOcIWye6GJAGetAcXPMdpHntLiFNJwdUirg6Q2Dk7d1g3sINAcPzPZgBjcwAHXgmRQPzZxJvn9U7HzeNAKz8ftkcI9xCrnR3WkUH85+j2J/Wxt5/CgCbj9qhYPPEpR1jcF1Gl23RDvsxA2HjQBPx+2QEtPEuGdDl1GGjXVIpyeqr3j5huaARm5ps0JD3UCkDJBkUEDSrZwT00sp9hB8aAJeabJc6rqBcMyHMqDDIVDqcnYqXQEeGoeegFE5jtDnFzCdKNI2JF2jRiryHfZVYFSegIIoDufj1sjpG9xErvo0IZFDN2mezwpOTqwcefBxQHD8x2gj7U3MIjLMgcyKF1KCXXOcZABJHhg0B3Nx22RtLTxKwjM2C657EZzL1+pse902oBaTiUStGpkQNNnsgWGXwMnSP1sDfbwoDqO/iaRoRIhlUBmjDDUFPRivUA+egHNAFAFAFAFAFAFAUPm/lm4lup5YVDrc8Okst2C9m7OSJGz1TDH6uTt03oCOvuTblr+S6jXRrvLVnBdcPawm3YtgNs6yW+oZ30uw6nAA4tOWbyN4ZBBqMV9eXJXtIxlJ1IjGdWM5bfzYPXbICb8hXZs7KwZvzUMUxmlyHBlk1GNERmByhY6XI7p048RQDu/4HfyfN8jQ9pLb21zFNrmTeWaJUVtWSSuQSTucec0A85j5SnbgI4fERJMIoI8lsKTHJGzbt+rhSB91AR3FuUruVZpNBVp+IQXPZJKndhhVRkscL2jac4UkA6dzigLPPYTycLmt+zdJTBJCmuVJHbuFUd5Pqlm2LHzlvUaAqXDuUbpLO4t2hYyyWCwRydrHhG74a2GT+jJxJqwSdTAnZQAHU3ALw2MFv2DloJ7WQl54m1LDpMoXvbAFSqr5iOm4ADvmzgt3xIRQyQ/J4czmUmRJcgqywYjDAF8ENk/UbGM4oBSx4PeBuHXEyGSS2ininRpFZi0iLiVHJwclADqIOD44oCO43yddXTXWtI07a1tEBVh2Zmt3Ejx4+sIye6CR68ecBrxbka4up5pJYyIrm7t5GiWRNUcMEEkRfUGx2hLqQFzjT18KA6uOUL5orQSa2kiuLuSZ4JY4mIm1hJELHZzrz6t/HFASfHOD3ssguLeA210Y4U1ieNou4+XSaIghlUElSo1H/LQErzfw24kubGaGLtRbPM7jWqZ1xFFHePiTv5gD7KAqttyRd244eFEk5tLeVX0TrGDK8gkWMM3e7PI0NtumBg7igLhzfwma6htjGNLwXNvctEWA1LE2Wi1DbO+R4ZUUBH8a4NcvNFdLCjPGl3EINSrtP8Ao5Cx7uo6e/jOzHGcYIFaHk9u4bR4E0XEk9lHal2cKsTLKztuRqMYWTA0gnKDI3yAJnhPIpN1dfK1aWB1suzYyEa3tY8EuiMNtXeAII658KAacH5bvIoL2ExSk3Iu8MZ4iqmUsYsR9NTayHb1L18AFOV+A3dpEw+TmSYWSRRv2yAI4Zw0CnVkJnTLrGW3IJ2UABDgfI93DDd2zOSt5aKGcFQiXRjKSlkDEnUAmqQbsdRPUYAkeNcGvJrOOEW6KY/kWwdMkwMWm72cdmAFC9DktkAUAzueS7ntlVAOzHEzxEzBlDFNP6DTnOvJKZPdwAc7kAD3kHk65s5rdnULGIpjKmoNpuHZAWUg7q6InsKk+NAe81cq3E81+RDrjuhYqvfQZW3lDzZBYEZXIHr83WgOo+UrpOH8Stv0jztptyWXJiWGGKIuSdmCx4Y+OCfGgHfNnArma7s7iKOQrBFMHVZo4zrkC6V1E9CVw53GOmaAieN8rXct5c3JgaSKWO2HYdrEvaCN4+2gJBGExqYEkZZQCdJIIHfG+Tp7iS6V4SYbi9tpj+cQHsIkCy/r5DHGw9f3UB0nKt4Ik7RGkuYnumS5hmSNwXCrGxRsoySBcuD022PSgJ6LhN0bnhsswV2ggnS5dNKr2kqwgFV2JGYz0HiNvAAQp5Wuvm+/h7IdrcXrzxjWn6N5on3bOAcIdvPigHfN3LNxLdTTwoGFxw2ax0llXs5JH1LI2TuneOdOTt0OaAkOHcHuILm6ZUSVbmW2cOxHdWNFSUFeuoKh0YyMsucYNAV/hPKd1ELeYxBpIJL89iXTdbveNw+dIIICsPMSRnABAhH8mV4IQgIM0Vj2EcmsaS8klwZosEg6OyuNAJHVQdsDIE/zVyve3M5mjGj5NHALbvrqaRWJmKtq/MhlIUkA6goz0AoCV+S3cfEJ7pLYyLLDbxgGWJSNDEyk97wDHGOpHgN6AuooAoAoAoAoAoAoAoAoAoAoAoAoAoAoAoAoAoAoAoAoAoAoAoAoAoAoAoAoAoAoAoAoAoAoAoAoAoAoAoAoAoAoAoAoAoAoAoAoAoAoAoA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 name="AutoShape 5" descr="data:image/jpeg;base64,/9j/4AAQSkZJRgABAQAAAQABAAD/2wCEAAkGBxQTEhUUExQVFBUVGBgYFxcWFhgYHBwXFxkYHhUXHhYaHCggHxwlHBgYITEjJS4rLjAuHh8zODMsNygtLi0BCgoKDg0OGhAQGiwkICQsLCwtLyw3LSwsLCwsLywsLCwsLCwtLCwsLCwsLCwsLCwsLCwsLCwsLCwtLCwsLCwsLP/AABEIAIMBgQMBEQACEQEDEQH/xAAcAAABBQEBAQAAAAAAAAAAAAAAAwQFBgcCAQj/xABIEAACAQMCAwMHBwoFAwQDAAABAgMABBESIQUGMRMiQQdRU2Fxk9EUFRcyVIGSFiMzQlJykbGy0jVic6GzJILBJTRD08LD4f/EABoBAQACAwEAAAAAAAAAAAAAAAABAwIEBQb/xAA7EQACAQIDBQYFBAEDAwUAAAAAAQIDEQQSURMUITFhBUFSkaHRFTNTcYEiMrHwwSNCwjRD4QY1YpLx/9oADAMBAAIRAxEAPwDcaAKAKAKA4eQDqQPaaA5S5Q7BlP3igFaATedRsWAPmJH8qA9jlVuhB9hzQHdAFAFAFAFAeZoBB76IdZEHtZR/5oY546nPzlD6WP8AGvxoM8dUHzlD6WP8a/Ggzx1QfOUPpY/xr8aDPHVB85Q+lj/GvxoM8dUepfxEgCSMk9AHUk/dmgzxfeOaGR4TQDdr+IbGWMe11+NDHPHU8+cofSx/jX40GeOqD5yh9LH+NfjQZ46oPnKH0sf41+NBnjqg+cofSx/jX40GeOqD5yh9LH+NfjQZ46i8UgYZUhgehByP4ihKafFCUl9EpIaRAR1BdQf4ZoQ5xXec/OUPpY/xr8aDPHVB85Q+lj/GvxoM8dUHzlD6WP8AGvxoM8dUHzlD6WP8a/Ggzx1QfOUPpY/xr8aDPHVCkV0jfVdW9jA/yoSpJ94tQkKAKA8zQCUt2i/WdF9rAfzoYuUV3ifzlD6WP8a/Ggzx1QfOUPpY/wAa/Ggzx1QfOUPpY/xr8aDPHVB85Q+lj/GvxoM8dUHzlD6WP8a/Ggzx1HINDI9oAoAoBC7ldR+bTWx6ZYKo/ebcgewE+qgKVxiDj0hIiexgXG2gyO2/gXkTfHnAHX1VhLN3GSy95n/MHKnGgGeRpp131COcsCvj+bB32/y5PTxrBqRmspU+C8QnhnVUnltyCdQd8LsNw0cjaD9UDBwfq9NsQ6jirsnJFvQu0/OPEUtJLkXwd4+zypt4exbtGcBYnXvFhpGQfXVkJ5iKlPL33KHxDmK5u3zJNNIzH6qsyJk4PdiTABzv58/xGLcgoxLVy9ypxllVoe3t0GNOuYxjH+mSNupGV/ax1BqEpdwbiaJwi049GQHlspl80pcH1d9EBz4ZIPsrNZ+8xeXuLtYyyEfnYwj4GdD60z46WIVj96iszAdUAUBVue+axYxDSA00mRGp6DHV2x4DI28T99Q3Y1cViNjHhzZjHFePXFwSZpnfP6uohR7EHdH8Kru2cWpXnN/qZG4qCsMUIuGKC4YoLhiguTfJA/6+1/1VqVzNjC/Nj9ze+LcQW3hkmf6saljjqcdAPWTgffVrO9UmoRcn3GB8w8z3F25MjsEJ2iUkIo8BjxPrO9VN3OBWxE6r4vhoQuBUFF2GKC4YoLhiguGKC4YoSmb55Nv8Nt/Y/wDyPVseR38J8mJkvlCH/qNz+8v9CVW1xOTjPnSK7ioNW4YoLhihNwxQXDFCLgNqkXZYeAc5Xdqw0yNIg6xyEspHmGd1+7/eibRs0sXUpvnc3HgXFkuoEmjzpcdD1BBwyn1ggirU7ncpVFUipI55h4ylpA80m4XoB1Zjsqj2n/bJqG7IVaqpxcmYdx3nC6umJeVkTwjjJVQPMcbt7Tn7qrbbOFVxVSo+fAgMVBRcMUIuGKC4YoLhigueMNjQlM+nLD9En7i/yFXHpo8kL0MgoAoCt898x/IYFm2P5wAqf1l0sTv4YwDkebHjUN2K6s8iX3K9y5zPPLw2WVf04dsPIO6zlyxRFz0WPSBnxwPbVWrRpxvJpfcywlqjW05d9hx5OOP3VxG0t0QEfdMhQQQSGXCgbbeI6+JycUPHUKcnGpUin1aTN7EUoLLkTv3k3zDwSxvVxOiMfBx3XHscb/d0rF9o4N/92Pmvc1lGa7jG7ryf5myl1qtFlUAkHIhIJllyF09oCAunT3tj0FVvtHDJ5M3G9u/z+3Uzyy52Nd5Z5esLNQYFUtj9K/ecg4z3sbA4BwuBsKs+IYOPDax80YuM33ED5QOZLy3lja3I7FiqbBWyzHcsCM7Y9Qxnc+ErHUakrU6kXZdzTNqhRpODzp3/ADwWpJ8R5qa0WNpirCUREso2RwyrOuOuggOVbfDA52K1t06kZxUou5z601Tl0/vMuatmszI9oAoDDPKrdl+IOvhEiIPvXUf93quXM4WOleq1oVrhdi080cKfWkYKM+GTufYBvUGrTg5yUV3mxWPkxslUBxJK3ixcrv6gmMf71nlR2o4CklZ8Rz9G/D/RN72T+6pyoy3GjoH0b8P9E3vZP7qZUNxo6B9G/D/RN72T+6mVDcaOgfRvw/0Te9k/uplQ3GjoL2HIdlDIkscbB0OpT2jnBHqLYplRlDCUoSUkuIw8rcxWwI/bkjU/dlv/AMaifIrx7tS/JiVVnDNg5Z8nFqbeN5w8kjornvsoGoZ0gKR0z41Yoo7NHA08qciV+jfh/om97J/dU5UW7jR0D6N+H+ib3sn91MqG40dA+jfh/om97J/dTKhuNHQPo34f6Jveyf3UyobjR0D6N+H+ib3sn91RlQ3GjoWLhfDo7eJYYhhEzpBJPUknc79SayNiEFCKijCvKF/iNz+8v9CVW+Zw8Z86Q25P4elxeQwyglHLBgCQdkYjcesCoSuyvDQU6iizWPo0sPRv71/jWeVHX3Gjoe/RpYejf3r/ABplRO40dA+jSw9G/vX+NMqG40dA+jSw9G/vX+NMqI3GjoQHNvk1hjgea2Zw0alyjHUGVRlsHGQce3/zUOJRiMDFRcodxllYHJNa8i10TDcR/sOrD/vUg/0VZA6/Z0rxaEPLVdnFtF4Eu59qgKv9TVEzHtKXCMTLKwOUa7y55MoOyR7nW8jAMVDaVXO+nu7kjxOasUTsUcBDKnPmTH0b8P8ARN72T+6pyou3GjoH0b8P9E3vZP7qZUNxo6B9G/D/AETe9k/uplQ3GjoH0b8P9E3vZP7qZUNxo6Hn0b8P9E3vZP7qjKhuNHQtkaBQAOgAA9grI2krHVCQoAoDIefeNQXkskEs/Yx20ilWVMu2kSrMgLHSdTBAPNu3RaxbXI15ThJtN/1cyy8bsWg4KUSMRSLGAArFtDSMAzBiAdXfJzgYO/hVdWnCUf1JOxuYWlmnGnyuRvKChbVSm0QklKaskiHWSoJ33XJH3V5LGYZYrGzhFO7S490XqzfrRcJW7+FyIvef1VyI4RIgxhyxTOwz3DHkd7I381b9PsDC5Vmu338eBw6/akqVRwy8tRp+Xi4K/JE0nqNYwc7nI7PHWrvgeGve8r/cp+My8I7sfKAjOBLEI03y4YvjAOO6I8nJwNvPVU//AE/hnF5c1+7j/JZT7YbklKNkOufoi0SZzo1sRoJU6zG4gOrbYOQ3/b91a3Z2HjhcS4STvlabfJ6uPQ72Ght+CfHu8/YneaOC/K+Eo2kdqkSTLgfraQ0igf5gTt58eavUQhGMEoqyOTiad01oHks5kWWzSKWRe1jYxKCwBdVAKEA9e6cf9tZxK6E042L3Ul4UBgHlE/xK5/eX/jSqnzOBjPnSEuRblI7+B5GVEVmJZiAB3Gxkn14ouZjhZKNVNm1flXZfa4Per8aszI7e8UvEg/Kyy+1we8X40zIbxS8SD8rLL7XB7xfjTMhvFLxIlbadZFV0YMrAFWByCD0IPmqS1NNXQrQkKAo/lfjJsAf2ZkJ9mGH8yKxnyNHHr/S/JitVnDNw5Y53s2tog8yROiKrK/dwVABwTsRt4VapI71HFU3BXdiW/LCx+1Q/jFLou3il4kH5YWP2qH8YpdDeKXiQflhY/aofxil0N4peJHcXNdkxwLqDPrkUfzNLoLEUvEiWilDDKkMD0IOR/EVJamnyO6Enz/5Qv8Ruf3l/oSq3zOBjPnSPfJ3/AIlbfvN/xvSPMjB/Oib9Vh6A9oAoAoBpxb9BL/pv/SaMxn+1nzQKpR5hmn+RLrd+yH/91ZwOp2Z/u/A28tP6e3/02/qFJmPaX7omcmsDmo+iBzXZfa7f3q/Grbo9Gq9LxIPyssvtcHvF+NMyG8UvEg/Kyy+1we8X40zIbxS8SH/D+IxTqWhkSVQdJKMGAOAcZHjgipLITjNXi7juhkFAFAFAFAcu4Ayeg3/hQGC8N4SJeKZkEj2zXAcSdm5WUSktEBgbhsZbHQBicYIrC3E01R/Vm7jYOceGG4tJYwXzjUAmnLMneRO9tgsF+I61M45k0dCjUdOaku4pPGrZ47CJJVwyugZcjbaTC53GQMDx6V5qldYvELpD+DuYCSqYrNFc83Mq3GeDx6UeNmZ5MYBwo67kk+YbdRvvnG1WYPH1HNwmlaPPm3/f/wAOb2lgviUpThFKaV31tr10I5+W7kDJjwMsCSyADTnJJLbLt9Y7HbHUVvLtPDN2UuPPlr3ffoeWeArpXa4Cw4XD8l7fXJnpowPraemrHTV3s+bbrvVG+1952Dira8f709TYWCpbvtrv7Fi4LYyTcK7OJS7GU91SASASdtRAyNj91Ri1fH0F35Z/4/xc6vYlVUqanLuv/DNV4Xw8RW6QhmYIgQM2A2AMDOABnGOgFd1cERJ5ncwrke0DcRjiJwwk1K2cd6Jg2/tVGGPOawXM5tFf6nE+hKzOiFAYB5Q/8Suf3l/40qp8zgYz50iuVBqhQBQBQg+iOTP/AGFr/ox/0irVyPSYf5UfsTVSXBQEbzDwpbq3kgY41rseuGG6tj1EA1DVyurTVSDi+8wHjfAp7Vys8bLjo2CUb1q/Q/z84FVtWPP1KE6btJEbmoKgzQBmgDNCAoCX5b5ims5A8THTnvRk91h4gjz+Y9RUp2L6NedKV0z6EsLpZY0kTdZFDL7GGRVp6GMlJJowbyhf4jc/vL/QlVvmcLGfOkNuTr+OC9hllOlELFiAT1RgNhv1IqFzK8NNQqKUuRrf0kcP9M3upP7azzI7G/UdQ+kjh/pm91J/bTMhv1HUPpI4f6ZvdSf20zIb9R1D6SOH+mb3Un9tMyG+0dSC5s8pMDwSRWwd3kUprK6VUMME77k4O21Q5FFfHQcWod5lFYHINY8itsRFcSeDOiD/ALASf66zgdbs6P6WyN8tP6e3/wBNv6hSZX2l+6JnNYHMCgChIUBsvka/9lJ/rt/RHVkeR2uzvlP7l9rI3woAoAoCP49xMW0EkxUuIwCVBwTkgdT7ahuxZSpupLKiJPFvldo3ZqVM9uSm+SDJExUEY6iuXT7Vp1MXLC2eZOSv3fp5mLpvZ5k+7+TKuQbyabiFqjO5UO7FScgaUYjb/tA//prpp8TnUZTzJP8AvA3usjfKB5Qv0Z/1V/pevNQ/63E3/wDh/B3OyPmx+0iAFmxSPMLydw5B2wcjBbOMn/wSPGuUqyjUn+tLj/f7qa2ecJtx6k/ejUJFMYdSCAmnZgAMDcY3ORn4VzqLyuDUrNd9/Mrkk001cqXGrNltZAInRQwOnqFUIud/Fc5z/mya7mDrRli4tzTeuvH+/wAGhi4KOGlGK4JFn8lf/t4v9ST+TV0sV/7lhvtP+Cns/wD6Vlx5nlkW0mMRKylCsZHXtG7qY9eoiu6WTvldjA+ASzRXolRdUkBkkYdcqobtSen6ur7/AG1WjnU21JW595uHHeZVtopZShZYgCQCATltOACPPXPj2pTljVhFF3va/C3K519m8uYl+GXfaxRyAFQ6hsHfGRmunF3VyKkNnNwfdwMJ8on+JXP7y/8AGlVvmedxnzpCfIUKvxC3V1VlLNlWAIP5t8ZB2O+KLmY4RJ1kmbj8wWv2aD3SfCrbI7uxp+FHn5P2v2aD3SfClkNjT8KD8n7X7NB7pPhSyGxp+FEhDEqKFUBVUYAAAAA6AAdBQzSS4I7oSFAFAcsgOxGR66EWuNG4TAdzDET640+FLGOzjojz5nt/QQ+7T4VFhs4aIPme39BD7tPhSw2cNEHzPb+gh92nwpYbOGiKn5R+W7b5HLMsSRyR4YMihc94Ag46jBPWokuBqYyhB03K3FGMVWcQ37ydOTw62J/ZYfcrsB/sKtjyPQ4R3oxMi8oX+I3P7y/0JWD5nIxnzpFdrE1TzUPPS4sw1Dz0uLMNQ89LizDUPPS4sxSGJmOFBY+ZQT/KhKi3wRYOC8k3lwwxE0aHq8oKADz6T3j9wrJRbNilhKk3ysbby9wdLSBII9wvUnqzE5Zj7T8KsXA7dKkqcVFGbeWn9Pb/AOm39QrCZzu0v3RM4NYHMR9HjgFr9mg90nwq6yPSqlDwo9+YLX7NB7pPhUWQ2MNEefk/a/ZoPdJ8KmyGxp+FDu0so4hpiRI1JyQihRnz4HjsKGUYqPBDihkFAFAFARfM9oZbSeMDJaNsDzkDIH8QKxmm4uxfhpqFaMpcr8Slcm32jsLaQMk9vEO1RhjEYbCnzE6SD6s15jFUJ4btHe2v0SqJX6yXG/r9zNRtTUOnmlw/wQV1xu3tOJy3CR/nTK0cwXWVEYL62CvjS7nRuPGNgNnyfT3OZKrGDNhtbhZEV0IZXAZSOhUjIP8ACsjZRUOb7R5AQgBKyBsNnBCg7be0eavLKUHj8RScrOWW3Wy7jpYOpCm053tZp26lM/KCbzJ+E/GsH2bRXO/meg+FYe2a/D7kmRf6NfYrjrjA1fh1Z+7rWgvh+bLnfrbztY0tlgM2XM/8EHfcwXGk6VjYYIKlGOQfMA3+1dOj2bQzLjLpZlfanZk4UHPDcbc0+N106l45D4c9vHHHJpDdo57ucbh9skVdVrU59p0IRldxU0+nA87haUqeHakXG9nEcbudgisx9igk/wAq9EG7K5iXkruk+Xt2w1GeORMkDGW78moeYhSPNvWCduZo4eSz2fN/5LDzhcmdZrWJXedzFIyKCcR69ZPt26dd68x2TQqVsXv1v0PaW1vay/lcTuRSdk+Scb9OP/hmlcMt+zhjT9hFX8Kgf+K9TFWRq1JZpuWrMX8q1mU4g7eEqI4+4aT/AEVhLmcDHxtVb1Kxwy+aCaOZPrRsGHrx4H1EbVBqU5uElJdxr1n5UrNlBkWWNvEadQ+5lO4+4VnmR2Y9oUmuPAcfSbYftSe7amZGW/UdQ+k2w/ak921MyG/UdQ+k2w/ak921MyG/UdQ+k2w/ak921MyG/UdRxw7ygWc0qRRs5eQhVzGQMn10zIyhjKU5KKZL8f47FZxiSYsFLBBpUtuQSNh6lNZPgW1asaSvIgPpNsP2pPdtWOZFG/UdQ+k2w/ak921MyG/UdQ+k2w/ak921MyG/UdQ+k2w/ak921MyG/UdQ+k2w/ak921MyG/UdSuc8eUGCe2eCBXYyYDMy6QFBBOBnJJxiocka2JxsJQcY95mdYHLPoDyfQleHWwPimr7nZmH+xq2PI9DhVajH7GQeUL/Ebn95f6ErB8zkYz50j3ydf4lbfvP/AMb0jzIwfzkb8BVh37IMUFgxQWDFBYMUJDFAe0BmPlqszptpfAF4z7WAZf6WrCZzO0o8IyMrxWByTWeXfKhCIlS5WRZFABZQGVsbauuQT5sVYpHXo4+GVKfMl/pNsP2pPdtTMi7fqOofSbYftSe7amZDfqOofSbYftSe7amZDfqOofSbYftSe7amZDfqOp4fKbYftSe7amZDfqOpcYnDAMOhAI9hrI207nVCTw0BnPMCqOMxGNsSGB9asCA4wMKreLY0nzDQfZXG7ctuU7ptXjxX+18bP7dz/BuQbdOCers+63C68+JSvKRwloJRckN2U+WLHoH8Rq8NWzDOOp22rcwcpzoQlNWbXH+9eZx8TQ/1G4rmaD5JeLB7NIWLa1DumoY1RGRwrIT9ZQQRnwyvnFbiLqN1FRfMneJ2BLFyO6GyMEeOOoIryvaOBxUKtbE03GzV+/MrLu4G/TnFpRZRLkqnEgXAC6kJ2AGoxr3j6+03J9tZYtzq4PNHi3BP78rnoaCb7Oaj3X/n2GcfDL/5x1kS47fUZNf5r5Pn6mnP7O2nGc7+us3jOzfhuS8f2JZbfr2lud7Xtfje/LhY4Fla1nnzc/8AblHnDij8RYoAV1OQceOk94evXuD6xWGGlUo4K7dpRg37f4O/iU44CMZdP59i+cL4eVZXA7pJbcjxDYwAPXTs3AYqVWliamWyj3Xu7rv4czztSas4lZ8rXM/YRC1TGudG1+dY8gdP83eH3V6ds5+IqWWXUZ8ocr9lZ29yyZlYtIfOEkTTGueunSc487DwFc/tSU4YSbhztz0XezPCUYppvmPOSEX5yvmdtc3d+qDpCYXu6j4qAg9uadlJbnSsmll4X5vi7v8AJv1H/pO3i4vrbgvwvVmhCukapWueOVVvogAQkseTG56b9Vbx0nA9hAPqMNXNbE4fbRt3oxrivLN1bkiWCQAfrKpZT69a7fx3qtpo4s8PUhzREGoKuIZFBxDUKDiGoUHENQoOJN8kH/r7X/VWpXMvwt9rH7mleWQ/9DH/AK6/8ctWS5HT7Q+V+TGtQqo4vENQoOIahQcQ1Cg4hqFBxPVGdhufVvUiz5Fq5X5FuLp1Lo0MOe87gqSPEIp3JPn6fyMpXNuhg5zfFWRucEQRQqjCqAAB4ADAFWHcSSVkYF5Qj/6jc/vr/QtVN8Tg4z50jrydH/1K2/ef/jepjzGDX+tE34VYd89oAoAoAoAoAoCP49wiO6geGT6rjqOqsN1YesGjVyurTVSLizEeO8kXdsxzE0qeEkQLAj1qN1+/b1mqmmjh1cJUpvlwK66kHBBB8x2qDXaa5nORQWYahQcQ1Cg4hqFBxPGOxoEmfTlh+iT9xf5Crj00eSF6GQUBSvKRwF5Y0uYNp7Y6lI8VG/34328xaq6kIyTU1eLVpLVP/K5o2aFpp0m7X4p6S7vw+TDgHGlvbRlVjGzAqwD6Wjm/Z14JAJ3DYPX7q42CqSwVXcqz4c6cvFHT+8uRXVg5J8LNcGtGZXx3idytye0YxywsVUKdJQ+OCAOpy22B3iQADiuy2zjVKs3LjdWNU5I5wS+h7KVlW4AKsMgF9j+cUePrA6H1YqKkI1KbhLk015m9QquSu+ZDc68MO0oG692QeYZzn7iT9zA9Aa83gHKClhan7qb849zR6vsnFKMtm+UuX30/JXTcy9j+lfRq0adTY6Zx5sY8K2N0o/NyK/2OmoUd4ybPja5ZOSuGEAykbv3Uz+zsc+wkA+xc9DWtjnKplwlP91Tn0j3v8nK7WxSlLJHlH+f/AAIcd8qHYuYraNXWMlRIx2bSuAQB+rqz7Qvr29NBKEVFclwPJTxSv+niQfLnLUnEpUubiUN2khMgBUsIkB7xGe6CwVFUjpk9AKySvxMIUnNqTZeeeOZhbxAJhnbKwp+0/wC3j0a9fX/A1wsRL4jX3eL/ANKHGpL/AIrr/n7HVpQd0o/ufL3+y7x35PeXja2+qTJmmOuQnrk5IB9e5J9uPCu7G3NK3JJaJckK8krU4O6j36t83+X6FrrI1yNuOO2yMUeeJWXqrOAR7RWDqRXNmxDCV6kc0YNr7Cf5SWn2mH3i/GsdtDVGe4Yn6cvI4bj9kes8B/70ptoaoj4fiPpy8jz59sfT2/4kptqeqI+HYj6cvIPn2x9Pb/iSm2p6ofDsR9N+QfPtj6e3/ElNtT1Q+HYj6b8g+fbH09v+JKbanqh8OxH035AOPWXp7f8AGlNtT1RPw/EfTl5HT8w2Z63EB9rqabanqg+z8S/+3LyOfn2x9Pb/AIkptqeqI+HYj6b8g+fbH09v+JKbanqh8OxH035B8+2Pp7f8SU21PVD4diPpvyD59sfT2/4kptqeqHw7EfTfkHz7Y+nt/wASU21PVD4diPpvyOl5gsh0uIB7HSm2hqifh+I+nLyOvyktPtMPvF+NNtDVE7hifpy8g/KS0+0w+8X4020NUNwxP05eRwePWR3M9uT++lNtT1RHw/EfTl5AvHrIbie3H/elNtT1RHw/EfTl5Hf5SWn2mH3i/Gm2hqjLcMT9OXkH5S2n2mH3i/Gm2hqhuGJ+nLyD8pbT7TD7xfjTbQ1Q3DE/Tl5B+Utp9ph94vxptoaobhifpy8g/KW0+0w+8X4020NUNwxP05eQflLafaYfeL8abaGqG4Yn6cvIPyltPtMPvF+NNtDVDcMT9OXkH5S2n2mH3i/Gm2hqhuGJ+nLyD8pLT7TD7xfjTbQ1Q3DE/Tl5HLcw2Z63EB9rrTbQ1RHw/EfTl5HPz7Y+nt/xJTbU9UR8OxH035B8+2Pp7f8AElNtT1Q+HYj6b8g+fbH09v8AiSm2p6ofDsR9N+QfPtj6e3/ElNtT1Q+HYj6b8jw8dsfT2/4kptYaofD8R9N+RMxkEAjp4Y81WmsdUAUB4aAznmXlWa2mN5YDOf0sHgy+Ix4jzY3HhkbDUxWEpYik6VVfp5prnB6ro+9G7Goq1ru0+Sb5NaS66PzGPEuLWV9bj5QRGYmXWHwJY8nTjV+tHk9RnoPNtyHV7Tw7jRcNppJX/Ul3dH9/JmvVw8JNqaaa5+/268iF4vy8LWGVrRHmjnKOZdQlKiMd0hlXOxZiCMDBOc1uYftejVezl+ifhlwNTEUpwg8iuugy5W5xeOVI7iQyQykJlzqKljhCCckrk4IO2D6qr7TwkqiWIpcKkOK6rvT/AB7GGCrzUskuT9DR/m5NHY9mvZf7Zznpqz18c59ded+Lzzba/Hls+Nrd3dz7zt7Spnz5nfXvKJzHxW8upXhtkmEAyncQjUB9ZmfAAQ484GMV6Ps3BujF1qvGpLi3otFocTE1ak5ZIJ2XqO+AckRQr29+yEKMiPXpjX1vJnveoLt6zSv2vShLZ0FtJ9yjx82Z0sHZZp8ETtzzZBDAqwLG7S7xwwKFLA/VL6fqr4b7npvvWrCXaGMTpSWzinaUv+MV3v7eaN6FKKdoK705JdXoOeUuUpWm+W3/AHpjgpHjZAN1GPADwHXO53rt0MPTo040qUbQXd3t+KXX+DOdVU04wd5Pg5dNI9NX3l+FbBqHtAQkfGomN2NDZsziTKr3vzQk7u+/dYDfG9RZEqUlwTId+fLUSWaNFIBexRSo5RNCLMcRiQhu6S2BtkZI3pZE55ase3PNMCGQGJ/zVzDathU3kmEZRh3vqjtFyevXY0shnlqzyTmu2W2urlkZVtJJIpUKrr1xkABRnB1alK776h0pZDPLViT81jtpYY7C6maEoJDGtvgNJGrhe/MpyAwzt1zSyGeWrE+Ic4xxyXKCyuZRafppI0hKj82JCQGlDHCnwFLIZ5as7l5viLBbe1nuswR3BMKRALFKCYye0kXcgE4GTSyGeWrFfyrt8qOyk71o94MxqpEcZAZCCQRJlht0670shnlqxvYc5RObfXaXECXRVYZZUh0MzrqjXKSMQWUHGRSyGeWrHZ5pt/l/yHQ3aY+voXs9ZQyCLVnOvQNWMdKWQzy1Y1vOcESS4VbK6mW1bTLJEkJUEIrnAMoc4VgdhSyGeWrJebi0As2vQNcIgNwNKjJjCa9gcblfA43pZDPLVkVYc2xvJAklncW4udoZJUh0M2ksFzHIxBKgkZA6Ushnlqzvl/mlbsoYrK5ETs6iZ1gCDQWVicSlsalI+rSyGeWrJO94nFHc29sYyXuBKUIVdI7FVLaiTnfUMYB+6lkM8tWNebuYoeHxLJLE8mtiqpCis50ozscEgYCoSTmlkM8tWc8V5jiiNuqQSXL3Ss8SQrHkoiqzOWdlUDDL4+NLIZ5ase8C4glzGXELxFXaNkmQKyshwehII8xBINLIZ5asjeE8zLcSFY7K47MSSRGYrB2YaNmVj+l141KR9WlkM8tWeW/Ntu9jFfCJxFM6IqlU1gvL2QyNWMat+vT+FLIZ5as8i5oV5pYorK5lEMvYvKqwaA+FJPelDYAYHpSyGeWrGl3zzEnyg/I7l4rWRo5pkSEopQAucGUMQAwPTpSyGeWrHHMPNyWitI9ncPCoU9siwaG1hdOkNKrE5YLjTnPTNLIZ5as74/zdb2aW7TQygzjVpEalokAUu8g1d1U1qDjO/npZDPLVjjjHMCQzpbpbS3MzxmXTCsXdjDBdRaR1G7HAAzSyGeWrH/BL1LmBJljZA+e5Kmh1KsVYMvgQQfV4ilkM8tWRnDuarea9lskjYPFqGsqvZs0fZ9oisDksvarkEClkM8tWR1xz7CizSGzuuwgleKScRwlFMb6HbAl1lQf8uceFLIZ5askLbmq3fiEnD+zdZo11a2VOzbuRuVVtWSwWQHBA6GlkM8tWHL3NdteTXMUSMPkpwzuqBGGqRdSEEkrmNtyBSyGeWrE+Xucba7hnmjikUQDWyyIqs0ZTWkijJ7rAHBOOh6UshnlqxDh/OsMnycvaXEEd0UWGWVIdDNIMxrlJGILDpkUshnlqx5JzTbi/Fj2b9oQPzmhezDlGcRFs51lFLYx0pZDPLVje95vjR5wtnczJbPomlijiKq2FLAKZA7YDDOlTTKhnlqy2IdhUmJ1QBQBQHhFARd3y7bSMzvBGzONLNp3IPXfwOw361jkXEtjXqRtaXLl/dOhROKcIPDZSba1knt5FBfDkaHBbOkAYG2Mk4ztvXN7R7P3vLeo4uPJ2TX5f7uH5NiF6ibiop6Xy3/4/wIflZZOSzxvBI31na2GsjGMdrEC335zWpKn2tFZYypzWqai/txtby+xg8Pkd3Tkvw36q6Hh5m4bp0aoezxjs+wkxn9rGM6sePXxzWtse0VX2ywy/bl/dG3PnzFlbLx8n7HDeUCFU7OM3NxtjaPTt5i8mD9+5rYVHtWUMtSdOmurzP0uTGjKT/TTk/wAWXrY74Ly/84Sma8tnhjjC9khdiGJLF2YEDf6u6/xrf7OwSwlNwjNu/N2y/hPnYynJ0XdqLl/9sv8Axv5l5s+BW8T9pHDGj4A1KoBwOn348eprfUUrGvKtUlfNJu5Iisio9oAoCh3vD72KbiAhtknS9wUft1j0HsFiYOrLnYrnbO1ANjyG8gjgm0mJeFpaNIp6To6Mrqp32K6gfVQXGnDuWOINA/ylE7d760nbTIpDJAIVkfPnPZk49dBcfcc5TuJOI5jC/IriW2nucuM9pbB+6E8Q+mHJ/wAtBc4u+X5xf3c/yNrhJpImjZb0wYCQopBRWGe8p60Fw4vyTPM3FHE08RuP0KRSqqSYt1QCRcHYuuk7jaguc33LkxMJewjk02sEYNtcvavHIgOuMsrgNGDjTjpv1oLnUHK95+bMrCVxwua1dzJkmeRlKjLbnYfWNBc9t+D3sycNgltkhjsZIJXk7dXLG3iKqqoq/rMc7nbFBcZHlHiPZtPrg7c3vy0QFTq1BtKxfKe006ex7uNGN8euguSjWd9FJxARWqyrdyF45GuEQLmFI+8uCdipNBclX4DIvBmslIaUWTQDfAMnYlOp6At56C5FQcNvZ34ek1skEVm6yO/brIWMcLIqqir4lsnJ6UFxryHy7PamJZbNgyvMTOLwlQJGkYH5OG0nZgvTrv1oLk3zZZXJvLK5toROIBcB1MqxfpVQKQWB8xoLjDiPCL67uoJ2WG1WCGQBZB8pBlmJWQYR0/8AiVe9/nYUFyMj5WultrOCa2iuxaGePUJjBN2eQLeSKRWGkFBpZSc7LQXLTyJw64ghkW4LDVM7xRtM05jhIUJGZW3JBDHqevWguMuT+UBAWlmEgm+UXEgAuJSmmSRyh7IP2f1WHh19dBcgrDly+Wyt+GmCPRDPGxue3XSY47jtciLTq1EbYPj40Fx1a8vTx3lxK1m0oluu2SRbwxBUxGBmENhsFSdxuNqC42v+RbiSLiREsyPPcSywwpKoikUrHp7RcfrFSpGRtiguP+M2F7JexyPZrPbWwRreMTxovb6RqmdWByUOVQeG58aC5zxfli8vbmaV2it43tBbBJFM/dlGq5xolQKwbSurfOkEY8QuN5eA3bpaG5s47h4rfsnaO5aCYSK2AwmV1DRuoB09QSaC5aOULO5t7FUnJknXtWCmUyHDO7RRmZ92wpVcnzeYUFypcJ5P4hCLOZpYZJIp2mljWPQ//VE/KgZzKVbAbYaRnQvm3C4nf8h3LWt3pkl7WS6lmjtzKvyeRGnDqJEx0K9RkUFx1zDypdtPeXVsEE4nt5rUswwwW3EM6t5gQW82dIoLnA5NubeG6htQv52ztbaNy4XvAyi5kPiCBKzes9KC44t+VLyCVsPDNFLYtakRx9gEMSn5MSrSvq+s65GMZFBcTs+C30kPDbWW3SGOyktpJJTOrlvky7KqKP1mA6nYUFxpNyhxFkknEkHbtefLVhKHVqRtMUfykSaQvYgLjSepHjmguL8x8tXMkl00VqFllOYbmC8kt9OUUK0sav3nUg7gEEYoQaPApCqGOSAAT5zjc0JFKAKAKAKAKA8IoCq8Smt4Mxi1iwGxmTSF3UEHOljvnG+Oh9Wa1ThFWSVjCWKnTf6W/MjJb2ABSLK1yU1YYRrnvuo776Rg6AcjV19mWzhoifieI8b82SNvc28knY/JUKhyv5tGIUgkZYiNVA9jHrR04Pg4ox3uc5Wk2/zctmKsLD2gCgCgCgILiXDMyajfTw9owVEDwqurGyqGjJJOCcZJ61FiqVNt3zNeXsNpOGBZFjbidyJG3VDJbhiN9wvZZPQ/wNLdTHYy8b9PY8HDh2fa/Odx2XpO0t9HXH1+yx129tLdRsZeN+nsEHDA5ATidwxZdahZLckpnGsARbrnbPSluo2MvG/T2OWsFEnZHik4lP8A8Zlt9f4OyzS3UbGXjfp7Cp4Rhih4lc6wusrrg1BM41FeyzpztnpS3UbGXjfp7HPzWOz7X5zuezxntO0t9GPPr7LGPXS3UbGXjfp7CkPBS6h14jdMhGQyvAQR5wRFjFLdRsZeN+nsIWVgs2RFxS4k0/W0S27Y9umI4pbqNjLxv09hWHg5cMU4jdNpYq2l4Dhl+spxFsR4iluo2MvG/T2GvCrdbguIuI3Tdm2k4e3OcfrACPOnOQCcZwcZGDS3UbGXjfp7CjWaDWDxWcdn+kzLbdzfHe/N93fbeluo2MvG/T2HY5ek+33n4of/AKqW6jYy8b9PYTueCmNS78RukUdWZ4FA9pMWBS3UbGXjfp7HFnwsSjVFxO5kAOCUkt2GfNkRdaW6jYy8b9PYIOFh2ZE4ncuyHDqsluSp32YCLI6Hr5qW6jYy8b9PYSe0QSdkeKziTIGgzWwbJ6DT2ecnIpbqNjLxv09hW84X2ShpeJXMak4DPJbqM77ZMXXY/wAKW6jYy8b9PYXHL0n2+8/FD/8AVS3UbGXjfp7CcnBirKrcRugz50KXgBbAy2kGLJwN9qW6jYy8b9PYLngxjUvJxG6RR1ZngUDwGSYsdaW6jYy8b9PY6h4EzKGXiF2ysAQytAQQehBEW4pbqNjLxv09hO84T2S6peJXMa5xqeS3UZ8BkxYzS3UbGXjfp7HAsFMfajilx2Q/+TtbfRscHv8AZY67Ut1Gxl436ex2nCcsUHErkuAGKh4CwU9G09lnB89LdRsZeN+nsJx2KtIYl4pOZBnMYlty4x1ynZZpbqNjLxv09jmezRH7N+Kzo5xhGltg2/1e6Y870t1Gxl436ew4fgxDKh4jdB2BKqXgDEL9YheyyQMjNLdRsZeN+nsJ3vDRCAZeJ3EQPQySW6Zx1xqiGaW6jYy8b9PYH4aBGJTxO4EZwRIZLcIQeh19ljeluo2MvG/T2OoeFazheJXLEqHwsluTob6r4EX1T4HpS3UbGXjfp7CYsVMnZDik/a+j7W31+f6nZZ6Ut1Gxl436ewsODHWU+cbrWAGKa4NQUnAbT2WcZB3pbqNjLxv09jgcLzIYhxK57QDJTtLfWBtvp7LONxv6xSw2MvG/T2LIi4AGSceJ6n11JedUAUAUAUAUBXubReE24tCyjtD25TsciPQ2P0qsPr6RsM+zrQEDD86K4crM5MjmRdNkFCaLoRCNgwcjPyYnXv6/rChFhDtONFmBWRVYQDUnyPUmg24uHUMSCzg3J7wwNKYG9CRreW/GWXWEJlQMI9SWRGOym0SE9RN2nYjCkJgnbGcCGky68pC6ELC8JMgkcKSYyTHtoOqJVU+P6qn1bZIkm6AKAKAKArXOXC5ZpLAxJqEN5HLJuo0xqkgLbkZ3YbDJoCt898sXM1+Lq3i1Nb28TQMXRczxXOpot2yNURYZPd360B5HyzdDlw2XY/8AU6WAhLxnc3BcDXq0fV360B5yPytdWvE31xYtIYJ4reXWhyktwkyR6NWoacuMkY29lAR97yhdG4mT5GjGXiKXSXuuLuQhkOjBPa5AUjAGN6Am/KXwO8kdJrCMSSPBPaS99UIimClX1MR9VgTgb70A65x5embh9vY2kaugaCOTW+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a3kc88MQFyk/wAqMcgLCR5DLG0inAJBJjGgtt1oBDmPkq7mu7yZYYmje5tHUFY+1dIxEJCk5b82BpbIIycHHWgJvylcuXN/JbwxxxtAizPIZn0r2joY4saQz6lDs4OMZA3oCzcn9uLK3F0hSdY1SQFlY6k7urKEr3satj40BDc62dx8r4fcW9u1yLZpzIiyRocSRaF3kYDqf9qAT574ddXtvaxRwLh5YpblJnXQqRjWYXK5Jy4VcoG6ebegH3k5sLi3slt7lNLwPJGhDBw0QYmJlI306SFGoA93cCgG/lP4RNc2saQRmRluIZCqmIHQhJYjtu4T6myD4gigOra0lXhckZtWkkKSqLeT5MhcuWwGMGmEA56jBx66AjfJhy3cWDTx3CiQusDC5DAltESoYCM6gIyCFPQg+HSgI/k/lyeCaFZeHR6oprmRr4yR6ishcoVCNrYkMFw4wAKAX4xwG5PF3uVt5JIWW2AZPkZGYydeoXGXAGRvHg9d+lAS3Ndvcrf2d1BbNcrDHcI4WSJCDJ2en9Iwz9U9KAa+Ujg9xcmxeGF5Oykd5FQ25ZQ0ZAwLjMbbnxB/lQC/M3BJbjhUdusJL5ttUTGFTpSWMyA6MRfVBJC7eagI3yd8uXdreTdvHiCOEW9vJrRi8STyPHkA6gQjgbj9WgEOA8uTxXWH4dE//WzT/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jiTtJXVIxjLswC94gL3jtuSAPaKAbHj1t2Yl7eLs2bQr610l8kaNWcasgjHXNALwcSheLtllRosE9oGGjC51HVnGBg5oBtBzDaurulxCyxKGkIkUhFIyGbfZSN8nbFAC8xWpXULiHTrWPPaLjtGGUTOfrEEEDxoB3fX0cKa5XWNMganIUZY4UZPnJAoBPiHFIYFDTSxxKTgGRgoJwSQMnfYE+wGgEU49bEMRcRELGJmPaLgRMMrKTnZCN9XSgPDzDa6Ff5RDoZ+yVu0XBk3/ADYOfr7Hu9djQBNzDaoMtcRKNTpu6jvxfpV6/WXfI8KA6fjtsNOZ4hrVGXvrush0xsN+jMcA+J2FAd8S4xBb6e3mji1atPaOFzpGWxk+A3PmFAcXvHraHHazxR6l1jU6jKDGXGTuu439YoB1d3scSGSR1SMDJdmCqAehLHagGT8x2gjEhuYRGxZQ5kUKWQEuAc4yoBz5sGgFbrjVvGyLJPEjSDKBpFBYEgAjJ3GSBnzkUBxLx+2WXsWuIVl1KmgyKG1uMouknOSNwPEdKA8g5gtXYqtxCzKHZgJFyFjOJGO+wU7HzeNAKcO41bzkiCaKUqFLCN1YgOMoSAdgRuD40AtacQilDGORXCMyMVYEKy/WU+YjxHhQDGPmizZSy3UBVSgJEqEAyZ7PJB/WwcefwoDo8di+Ui2Dxl9LFlEi6lK6CF0ZySQ4PqGPPQCllx22m0dlPFJ2mrRodW1aMdppwd9ORnHTIoAuuPW0RkEk8SGIKZNTqugOcIWye6GJAGetAcXPMdpHntLiFNJwdUirg6Q2Dk7d1g3sINAcPzPZgBjcwAHXgmRQPzZxJvn9U7HzeNAKz8ftkcI9xCrnR3WkUH85+j2J/Wxt5/CgCbj9qhYPPEpR1jcF1Gl23RDvsxA2HjQBPx+2QEtPEuGdDl1GGjXVIpyeqr3j5huaARm5ps0JD3UCkDJBkUEDSrZwT00sp9hB8aAJeabJc6rqBcMyHMqDDIVDqcnYqXQEeGoeegFE5jtDnFzCdKNI2JF2jRiryHfZVYFSegIIoDufj1sjpG9xErvo0IZFDN2mezwpOTqwcefBxQHD8x2gj7U3MIjLMgcyKF1KCXXOcZABJHhg0B3Nx22RtLTxKwjM2C657EZzL1+pse902oBaTiUStGpkQNNnsgWGXwMnSP1sDfbwoDqO/iaRoRIhlUBmjDDUFPRivUA+egHNAFAFAFAFAFAFAUPm/lm4lup5YVDrc8Okst2C9m7OSJGz1TDH6uTt03oCOvuTblr+S6jXRrvLVnBdcPawm3YtgNs6yW+oZ30uw6nAA4tOWbyN4ZBBqMV9eXJXtIxlJ1IjGdWM5bfzYPXbICb8hXZs7KwZvzUMUxmlyHBlk1GNERmByhY6XI7p048RQDu/4HfyfN8jQ9pLb21zFNrmTeWaJUVtWSSuQSTucec0A85j5SnbgI4fERJMIoI8lsKTHJGzbt+rhSB91AR3FuUruVZpNBVp+IQXPZJKndhhVRkscL2jac4UkA6dzigLPPYTycLmt+zdJTBJCmuVJHbuFUd5Pqlm2LHzlvUaAqXDuUbpLO4t2hYyyWCwRydrHhG74a2GT+jJxJqwSdTAnZQAHU3ALw2MFv2DloJ7WQl54m1LDpMoXvbAFSqr5iOm4ADvmzgt3xIRQyQ/J4czmUmRJcgqywYjDAF8ENk/UbGM4oBSx4PeBuHXEyGSS2ininRpFZi0iLiVHJwclADqIOD44oCO43yddXTXWtI07a1tEBVh2Zmt3Ejx4+sIye6CR68ecBrxbka4up5pJYyIrm7t5GiWRNUcMEEkRfUGx2hLqQFzjT18KA6uOUL5orQSa2kiuLuSZ4JY4mIm1hJELHZzrz6t/HFASfHOD3ssguLeA210Y4U1ieNou4+XSaIghlUElSo1H/LQErzfw24kubGaGLtRbPM7jWqZ1xFFHePiTv5gD7KAqttyRd244eFEk5tLeVX0TrGDK8gkWMM3e7PI0NtumBg7igLhzfwma6htjGNLwXNvctEWA1LE2Wi1DbO+R4ZUUBH8a4NcvNFdLCjPGl3EINSrtP8Ao5Cx7uo6e/jOzHGcYIFaHk9u4bR4E0XEk9lHal2cKsTLKztuRqMYWTA0gnKDI3yAJnhPIpN1dfK1aWB1suzYyEa3tY8EuiMNtXeAII658KAacH5bvIoL2ExSk3Iu8MZ4iqmUsYsR9NTayHb1L18AFOV+A3dpEw+TmSYWSRRv2yAI4Zw0CnVkJnTLrGW3IJ2UABDgfI93DDd2zOSt5aKGcFQiXRjKSlkDEnUAmqQbsdRPUYAkeNcGvJrOOEW6KY/kWwdMkwMWm72cdmAFC9DktkAUAzueS7ntlVAOzHEzxEzBlDFNP6DTnOvJKZPdwAc7kAD3kHk65s5rdnULGIpjKmoNpuHZAWUg7q6InsKk+NAe81cq3E81+RDrjuhYqvfQZW3lDzZBYEZXIHr83WgOo+UrpOH8Stv0jztptyWXJiWGGKIuSdmCx4Y+OCfGgHfNnArma7s7iKOQrBFMHVZo4zrkC6V1E9CVw53GOmaAieN8rXct5c3JgaSKWO2HYdrEvaCN4+2gJBGExqYEkZZQCdJIIHfG+Tp7iS6V4SYbi9tpj+cQHsIkCy/r5DHGw9f3UB0nKt4Ik7RGkuYnumS5hmSNwXCrGxRsoySBcuD022PSgJ6LhN0bnhsswV2ggnS5dNKr2kqwgFV2JGYz0HiNvAAQp5Wuvm+/h7IdrcXrzxjWn6N5on3bOAcIdvPigHfN3LNxLdTTwoGFxw2ax0llXs5JH1LI2TuneOdOTt0OaAkOHcHuILm6ZUSVbmW2cOxHdWNFSUFeuoKh0YyMsucYNAV/hPKd1ELeYxBpIJL89iXTdbveNw+dIIICsPMSRnABAhH8mV4IQgIM0Vj2EcmsaS8klwZosEg6OyuNAJHVQdsDIE/zVyve3M5mjGj5NHALbvrqaRWJmKtq/MhlIUkA6goz0AoCV+S3cfEJ7pLYyLLDbxgGWJSNDEyk97wDHGOpHgN6AuooAoAoAoAoAoAoAoAoAoAoAoAoAoAoAoAoAoAoAoAoAoAoAoAoAoAoAoAoAoAoAoAoAoAoAoAoAoAoAoAoAoAoAoAoAoAoAoAoAoAoAoA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AutoShape 7" descr="data:image/jpeg;base64,/9j/4AAQSkZJRgABAQAAAQABAAD/2wCEAAkGBxQTEhUUExQVFBUVGBgYFxcWFhgYHBwXFxkYHhUXHhYaHCggHxwlHBgYITEjJS4rLjAuHh8zODMsNygtLi0BCgoKDg0OGhAQGiwkICQsLCwtLyw3LSwsLCwsLywsLCwsLCwtLCwsLCwsLCwsLCwsLCwsLCwsLCwtLCwsLCwsLP/AABEIAIMBgQMBEQACEQEDEQH/xAAcAAABBQEBAQAAAAAAAAAAAAAAAwQFBgcCAQj/xABIEAACAQMCAwMHBwoFAwQDAAABAgMABBESIQUGMRMiQQdRU2Fxk9EUFRcyVIGSFiMzQlJykbGy0jVic6GzJILBJTRD08LD4f/EABoBAQACAwEAAAAAAAAAAAAAAAABAwIEBQb/xAA7EQACAQIDBQYFBAEDAwUAAAAAAQIDEQQSURMUITFhBUFSkaHRFTNTcYEiMrHwwSNCwjRD4QY1YpLx/9oADAMBAAIRAxEAPwDcaAKAKAKA4eQDqQPaaA5S5Q7BlP3igFaATedRsWAPmJH8qA9jlVuhB9hzQHdAFAFAFAFAeZoBB76IdZEHtZR/5oY546nPzlD6WP8AGvxoM8dUHzlD6WP8a/Ggzx1QfOUPpY/xr8aDPHVB85Q+lj/GvxoM8dUepfxEgCSMk9AHUk/dmgzxfeOaGR4TQDdr+IbGWMe11+NDHPHU8+cofSx/jX40GeOqD5yh9LH+NfjQZ46oPnKH0sf41+NBnjqg+cofSx/jX40GeOqD5yh9LH+NfjQZ46i8UgYZUhgehByP4ihKafFCUl9EpIaRAR1BdQf4ZoQ5xXec/OUPpY/xr8aDPHVB85Q+lj/GvxoM8dUHzlD6WP8AGvxoM8dUHzlD6WP8a/Ggzx1QfOUPpY/xr8aDPHVCkV0jfVdW9jA/yoSpJ94tQkKAKA8zQCUt2i/WdF9rAfzoYuUV3ifzlD6WP8a/Ggzx1QfOUPpY/wAa/Ggzx1QfOUPpY/xr8aDPHVB85Q+lj/GvxoM8dUHzlD6WP8a/Ggzx1HINDI9oAoAoBC7ldR+bTWx6ZYKo/ebcgewE+qgKVxiDj0hIiexgXG2gyO2/gXkTfHnAHX1VhLN3GSy95n/MHKnGgGeRpp131COcsCvj+bB32/y5PTxrBqRmspU+C8QnhnVUnltyCdQd8LsNw0cjaD9UDBwfq9NsQ6jirsnJFvQu0/OPEUtJLkXwd4+zypt4exbtGcBYnXvFhpGQfXVkJ5iKlPL33KHxDmK5u3zJNNIzH6qsyJk4PdiTABzv58/xGLcgoxLVy9ypxllVoe3t0GNOuYxjH+mSNupGV/ax1BqEpdwbiaJwi049GQHlspl80pcH1d9EBz4ZIPsrNZ+8xeXuLtYyyEfnYwj4GdD60z46WIVj96iszAdUAUBVue+axYxDSA00mRGp6DHV2x4DI28T99Q3Y1cViNjHhzZjHFePXFwSZpnfP6uohR7EHdH8Kru2cWpXnN/qZG4qCsMUIuGKC4YoLhiguTfJA/6+1/1VqVzNjC/Nj9ze+LcQW3hkmf6saljjqcdAPWTgffVrO9UmoRcn3GB8w8z3F25MjsEJ2iUkIo8BjxPrO9VN3OBWxE6r4vhoQuBUFF2GKC4YoLhiguGKC4YoSmb55Nv8Nt/Y/wDyPVseR38J8mJkvlCH/qNz+8v9CVW1xOTjPnSK7ioNW4YoLhihNwxQXDFCLgNqkXZYeAc5Xdqw0yNIg6xyEspHmGd1+7/eibRs0sXUpvnc3HgXFkuoEmjzpcdD1BBwyn1ggirU7ncpVFUipI55h4ylpA80m4XoB1Zjsqj2n/bJqG7IVaqpxcmYdx3nC6umJeVkTwjjJVQPMcbt7Tn7qrbbOFVxVSo+fAgMVBRcMUIuGKC4YoLhigueMNjQlM+nLD9En7i/yFXHpo8kL0MgoAoCt898x/IYFm2P5wAqf1l0sTv4YwDkebHjUN2K6s8iX3K9y5zPPLw2WVf04dsPIO6zlyxRFz0WPSBnxwPbVWrRpxvJpfcywlqjW05d9hx5OOP3VxG0t0QEfdMhQQQSGXCgbbeI6+JycUPHUKcnGpUin1aTN7EUoLLkTv3k3zDwSxvVxOiMfBx3XHscb/d0rF9o4N/92Pmvc1lGa7jG7ryf5myl1qtFlUAkHIhIJllyF09oCAunT3tj0FVvtHDJ5M3G9u/z+3Uzyy52Nd5Z5esLNQYFUtj9K/ecg4z3sbA4BwuBsKs+IYOPDax80YuM33ED5QOZLy3lja3I7FiqbBWyzHcsCM7Y9Qxnc+ErHUakrU6kXZdzTNqhRpODzp3/ADwWpJ8R5qa0WNpirCUREso2RwyrOuOuggOVbfDA52K1t06kZxUou5z601Tl0/vMuatmszI9oAoDDPKrdl+IOvhEiIPvXUf93quXM4WOleq1oVrhdi080cKfWkYKM+GTufYBvUGrTg5yUV3mxWPkxslUBxJK3ixcrv6gmMf71nlR2o4CklZ8Rz9G/D/RN72T+6pyoy3GjoH0b8P9E3vZP7qZUNxo6B9G/D/RN72T+6mVDcaOgfRvw/0Te9k/uplQ3GjoL2HIdlDIkscbB0OpT2jnBHqLYplRlDCUoSUkuIw8rcxWwI/bkjU/dlv/AMaifIrx7tS/JiVVnDNg5Z8nFqbeN5w8kjornvsoGoZ0gKR0z41Yoo7NHA08qciV+jfh/om97J/dU5UW7jR0D6N+H+ib3sn91MqG40dA+jfh/om97J/dTKhuNHQPo34f6Jveyf3UyobjR0D6N+H+ib3sn91RlQ3GjoWLhfDo7eJYYhhEzpBJPUknc79SayNiEFCKijCvKF/iNz+8v9CVW+Zw8Z86Q25P4elxeQwyglHLBgCQdkYjcesCoSuyvDQU6iizWPo0sPRv71/jWeVHX3Gjoe/RpYejf3r/ABplRO40dA+jSw9G/vX+NMqG40dA+jSw9G/vX+NMqI3GjoQHNvk1hjgea2Zw0alyjHUGVRlsHGQce3/zUOJRiMDFRcodxllYHJNa8i10TDcR/sOrD/vUg/0VZA6/Z0rxaEPLVdnFtF4Eu59qgKv9TVEzHtKXCMTLKwOUa7y55MoOyR7nW8jAMVDaVXO+nu7kjxOasUTsUcBDKnPmTH0b8P8ARN72T+6pyou3GjoH0b8P9E3vZP7qZUNxo6B9G/D/AETe9k/uplQ3GjoH0b8P9E3vZP7qZUNxo6Hn0b8P9E3vZP7qjKhuNHQtkaBQAOgAA9grI2krHVCQoAoDIefeNQXkskEs/Yx20ilWVMu2kSrMgLHSdTBAPNu3RaxbXI15ThJtN/1cyy8bsWg4KUSMRSLGAArFtDSMAzBiAdXfJzgYO/hVdWnCUf1JOxuYWlmnGnyuRvKChbVSm0QklKaskiHWSoJ33XJH3V5LGYZYrGzhFO7S490XqzfrRcJW7+FyIvef1VyI4RIgxhyxTOwz3DHkd7I381b9PsDC5Vmu338eBw6/akqVRwy8tRp+Xi4K/JE0nqNYwc7nI7PHWrvgeGve8r/cp+My8I7sfKAjOBLEI03y4YvjAOO6I8nJwNvPVU//AE/hnF5c1+7j/JZT7YbklKNkOufoi0SZzo1sRoJU6zG4gOrbYOQ3/b91a3Z2HjhcS4STvlabfJ6uPQ72Ght+CfHu8/YneaOC/K+Eo2kdqkSTLgfraQ0igf5gTt58eavUQhGMEoqyOTiad01oHks5kWWzSKWRe1jYxKCwBdVAKEA9e6cf9tZxK6E042L3Ul4UBgHlE/xK5/eX/jSqnzOBjPnSEuRblI7+B5GVEVmJZiAB3Gxkn14ouZjhZKNVNm1flXZfa4Per8aszI7e8UvEg/Kyy+1we8X40zIbxS8SD8rLL7XB7xfjTMhvFLxIlbadZFV0YMrAFWByCD0IPmqS1NNXQrQkKAo/lfjJsAf2ZkJ9mGH8yKxnyNHHr/S/JitVnDNw5Y53s2tog8yROiKrK/dwVABwTsRt4VapI71HFU3BXdiW/LCx+1Q/jFLou3il4kH5YWP2qH8YpdDeKXiQflhY/aofxil0N4peJHcXNdkxwLqDPrkUfzNLoLEUvEiWilDDKkMD0IOR/EVJamnyO6Enz/5Qv8Ruf3l/oSq3zOBjPnSPfJ3/AIlbfvN/xvSPMjB/Oib9Vh6A9oAoAoBpxb9BL/pv/SaMxn+1nzQKpR5hmn+RLrd+yH/91ZwOp2Z/u/A28tP6e3/02/qFJmPaX7omcmsDmo+iBzXZfa7f3q/Grbo9Gq9LxIPyssvtcHvF+NMyG8UvEg/Kyy+1we8X40zIbxS8SH/D+IxTqWhkSVQdJKMGAOAcZHjgipLITjNXi7juhkFAFAFAFAcu4Ayeg3/hQGC8N4SJeKZkEj2zXAcSdm5WUSktEBgbhsZbHQBicYIrC3E01R/Vm7jYOceGG4tJYwXzjUAmnLMneRO9tgsF+I61M45k0dCjUdOaku4pPGrZ47CJJVwyugZcjbaTC53GQMDx6V5qldYvELpD+DuYCSqYrNFc83Mq3GeDx6UeNmZ5MYBwo67kk+YbdRvvnG1WYPH1HNwmlaPPm3/f/wAOb2lgviUpThFKaV31tr10I5+W7kDJjwMsCSyADTnJJLbLt9Y7HbHUVvLtPDN2UuPPlr3ffoeWeArpXa4Cw4XD8l7fXJnpowPraemrHTV3s+bbrvVG+1952Dira8f709TYWCpbvtrv7Fi4LYyTcK7OJS7GU91SASASdtRAyNj91Ri1fH0F35Z/4/xc6vYlVUqanLuv/DNV4Xw8RW6QhmYIgQM2A2AMDOABnGOgFd1cERJ5ncwrke0DcRjiJwwk1K2cd6Jg2/tVGGPOawXM5tFf6nE+hKzOiFAYB5Q/8Suf3l/40qp8zgYz50iuVBqhQBQBQg+iOTP/AGFr/ox/0irVyPSYf5UfsTVSXBQEbzDwpbq3kgY41rseuGG6tj1EA1DVyurTVSDi+8wHjfAp7Vys8bLjo2CUb1q/Q/z84FVtWPP1KE6btJEbmoKgzQBmgDNCAoCX5b5ims5A8THTnvRk91h4gjz+Y9RUp2L6NedKV0z6EsLpZY0kTdZFDL7GGRVp6GMlJJowbyhf4jc/vL/QlVvmcLGfOkNuTr+OC9hllOlELFiAT1RgNhv1IqFzK8NNQqKUuRrf0kcP9M3upP7azzI7G/UdQ+kjh/pm91J/bTMhv1HUPpI4f6ZvdSf20zIb9R1D6SOH+mb3Un9tMyG+0dSC5s8pMDwSRWwd3kUprK6VUMME77k4O21Q5FFfHQcWod5lFYHINY8itsRFcSeDOiD/ALASf66zgdbs6P6WyN8tP6e3/wBNv6hSZX2l+6JnNYHMCgChIUBsvka/9lJ/rt/RHVkeR2uzvlP7l9rI3woAoAoCP49xMW0EkxUuIwCVBwTkgdT7ahuxZSpupLKiJPFvldo3ZqVM9uSm+SDJExUEY6iuXT7Vp1MXLC2eZOSv3fp5mLpvZ5k+7+TKuQbyabiFqjO5UO7FScgaUYjb/tA//prpp8TnUZTzJP8AvA3usjfKB5Qv0Z/1V/pevNQ/63E3/wDh/B3OyPmx+0iAFmxSPMLydw5B2wcjBbOMn/wSPGuUqyjUn+tLj/f7qa2ecJtx6k/ejUJFMYdSCAmnZgAMDcY3ORn4VzqLyuDUrNd9/Mrkk001cqXGrNltZAInRQwOnqFUIud/Fc5z/mya7mDrRli4tzTeuvH+/wAGhi4KOGlGK4JFn8lf/t4v9ST+TV0sV/7lhvtP+Cns/wD6Vlx5nlkW0mMRKylCsZHXtG7qY9eoiu6WTvldjA+ASzRXolRdUkBkkYdcqobtSen6ur7/AG1WjnU21JW595uHHeZVtopZShZYgCQCATltOACPPXPj2pTljVhFF3va/C3K519m8uYl+GXfaxRyAFQ6hsHfGRmunF3VyKkNnNwfdwMJ8on+JXP7y/8AGlVvmedxnzpCfIUKvxC3V1VlLNlWAIP5t8ZB2O+KLmY4RJ1kmbj8wWv2aD3SfCrbI7uxp+FHn5P2v2aD3SfClkNjT8KD8n7X7NB7pPhSyGxp+FEhDEqKFUBVUYAAAAA6AAdBQzSS4I7oSFAFAcsgOxGR66EWuNG4TAdzDET640+FLGOzjojz5nt/QQ+7T4VFhs4aIPme39BD7tPhSw2cNEHzPb+gh92nwpYbOGiKn5R+W7b5HLMsSRyR4YMihc94Ag46jBPWokuBqYyhB03K3FGMVWcQ37ydOTw62J/ZYfcrsB/sKtjyPQ4R3oxMi8oX+I3P7y/0JWD5nIxnzpFdrE1TzUPPS4sw1Dz0uLMNQ89LizDUPPS4sxSGJmOFBY+ZQT/KhKi3wRYOC8k3lwwxE0aHq8oKADz6T3j9wrJRbNilhKk3ysbby9wdLSBII9wvUnqzE5Zj7T8KsXA7dKkqcVFGbeWn9Pb/AOm39QrCZzu0v3RM4NYHMR9HjgFr9mg90nwq6yPSqlDwo9+YLX7NB7pPhUWQ2MNEefk/a/ZoPdJ8KmyGxp+FDu0so4hpiRI1JyQihRnz4HjsKGUYqPBDihkFAFAFARfM9oZbSeMDJaNsDzkDIH8QKxmm4uxfhpqFaMpcr8Slcm32jsLaQMk9vEO1RhjEYbCnzE6SD6s15jFUJ4btHe2v0SqJX6yXG/r9zNRtTUOnmlw/wQV1xu3tOJy3CR/nTK0cwXWVEYL62CvjS7nRuPGNgNnyfT3OZKrGDNhtbhZEV0IZXAZSOhUjIP8ACsjZRUOb7R5AQgBKyBsNnBCg7be0eavLKUHj8RScrOWW3Wy7jpYOpCm053tZp26lM/KCbzJ+E/GsH2bRXO/meg+FYe2a/D7kmRf6NfYrjrjA1fh1Z+7rWgvh+bLnfrbztY0tlgM2XM/8EHfcwXGk6VjYYIKlGOQfMA3+1dOj2bQzLjLpZlfanZk4UHPDcbc0+N106l45D4c9vHHHJpDdo57ucbh9skVdVrU59p0IRldxU0+nA87haUqeHakXG9nEcbudgisx9igk/wAq9EG7K5iXkruk+Xt2w1GeORMkDGW78moeYhSPNvWCduZo4eSz2fN/5LDzhcmdZrWJXedzFIyKCcR69ZPt26dd68x2TQqVsXv1v0PaW1vay/lcTuRSdk+Scb9OP/hmlcMt+zhjT9hFX8Kgf+K9TFWRq1JZpuWrMX8q1mU4g7eEqI4+4aT/AEVhLmcDHxtVb1Kxwy+aCaOZPrRsGHrx4H1EbVBqU5uElJdxr1n5UrNlBkWWNvEadQ+5lO4+4VnmR2Y9oUmuPAcfSbYftSe7amZGW/UdQ+k2w/ak921MyG/UdQ+k2w/ak921MyG/UdQ+k2w/ak921MyG/UdRxw7ygWc0qRRs5eQhVzGQMn10zIyhjKU5KKZL8f47FZxiSYsFLBBpUtuQSNh6lNZPgW1asaSvIgPpNsP2pPdtWOZFG/UdQ+k2w/ak921MyG/UdQ+k2w/ak921MyG/UdQ+k2w/ak921MyG/UdQ+k2w/ak921MyG/UdSuc8eUGCe2eCBXYyYDMy6QFBBOBnJJxiocka2JxsJQcY95mdYHLPoDyfQleHWwPimr7nZmH+xq2PI9DhVajH7GQeUL/Ebn95f6ErB8zkYz50j3ydf4lbfvP/AMb0jzIwfzkb8BVh37IMUFgxQWDFBYMUJDFAe0BmPlqszptpfAF4z7WAZf6WrCZzO0o8IyMrxWByTWeXfKhCIlS5WRZFABZQGVsbauuQT5sVYpHXo4+GVKfMl/pNsP2pPdtTMi7fqOofSbYftSe7amZDfqOofSbYftSe7amZDfqOofSbYftSe7amZDfqOp4fKbYftSe7amZDfqOpcYnDAMOhAI9hrI207nVCTw0BnPMCqOMxGNsSGB9asCA4wMKreLY0nzDQfZXG7ctuU7ptXjxX+18bP7dz/BuQbdOCers+63C68+JSvKRwloJRckN2U+WLHoH8Rq8NWzDOOp22rcwcpzoQlNWbXH+9eZx8TQ/1G4rmaD5JeLB7NIWLa1DumoY1RGRwrIT9ZQQRnwyvnFbiLqN1FRfMneJ2BLFyO6GyMEeOOoIryvaOBxUKtbE03GzV+/MrLu4G/TnFpRZRLkqnEgXAC6kJ2AGoxr3j6+03J9tZYtzq4PNHi3BP78rnoaCb7Oaj3X/n2GcfDL/5x1kS47fUZNf5r5Pn6mnP7O2nGc7+us3jOzfhuS8f2JZbfr2lud7Xtfje/LhY4Fla1nnzc/8AblHnDij8RYoAV1OQceOk94evXuD6xWGGlUo4K7dpRg37f4O/iU44CMZdP59i+cL4eVZXA7pJbcjxDYwAPXTs3AYqVWliamWyj3Xu7rv4czztSas4lZ8rXM/YRC1TGudG1+dY8gdP83eH3V6ds5+IqWWXUZ8ocr9lZ29yyZlYtIfOEkTTGueunSc487DwFc/tSU4YSbhztz0XezPCUYppvmPOSEX5yvmdtc3d+qDpCYXu6j4qAg9uadlJbnSsmll4X5vi7v8AJv1H/pO3i4vrbgvwvVmhCukapWueOVVvogAQkseTG56b9Vbx0nA9hAPqMNXNbE4fbRt3oxrivLN1bkiWCQAfrKpZT69a7fx3qtpo4s8PUhzREGoKuIZFBxDUKDiGoUHENQoOJN8kH/r7X/VWpXMvwt9rH7mleWQ/9DH/AK6/8ctWS5HT7Q+V+TGtQqo4vENQoOIahQcQ1Cg4hqFBxPVGdhufVvUiz5Fq5X5FuLp1Lo0MOe87gqSPEIp3JPn6fyMpXNuhg5zfFWRucEQRQqjCqAAB4ADAFWHcSSVkYF5Qj/6jc/vr/QtVN8Tg4z50jrydH/1K2/ef/jepjzGDX+tE34VYd89oAoAoAoAoAoCP49wiO6geGT6rjqOqsN1YesGjVyurTVSLizEeO8kXdsxzE0qeEkQLAj1qN1+/b1mqmmjh1cJUpvlwK66kHBBB8x2qDXaa5nORQWYahQcQ1Cg4hqFBxPGOxoEmfTlh+iT9xf5Crj00eSF6GQUBSvKRwF5Y0uYNp7Y6lI8VG/34328xaq6kIyTU1eLVpLVP/K5o2aFpp0m7X4p6S7vw+TDgHGlvbRlVjGzAqwD6Wjm/Z14JAJ3DYPX7q42CqSwVXcqz4c6cvFHT+8uRXVg5J8LNcGtGZXx3idytye0YxywsVUKdJQ+OCAOpy22B3iQADiuy2zjVKs3LjdWNU5I5wS+h7KVlW4AKsMgF9j+cUePrA6H1YqKkI1KbhLk015m9QquSu+ZDc68MO0oG692QeYZzn7iT9zA9Aa83gHKClhan7qb849zR6vsnFKMtm+UuX30/JXTcy9j+lfRq0adTY6Zx5sY8K2N0o/NyK/2OmoUd4ybPja5ZOSuGEAykbv3Uz+zsc+wkA+xc9DWtjnKplwlP91Tn0j3v8nK7WxSlLJHlH+f/AAIcd8qHYuYraNXWMlRIx2bSuAQB+rqz7Qvr29NBKEVFclwPJTxSv+niQfLnLUnEpUubiUN2khMgBUsIkB7xGe6CwVFUjpk9AKySvxMIUnNqTZeeeOZhbxAJhnbKwp+0/wC3j0a9fX/A1wsRL4jX3eL/ANKHGpL/AIrr/n7HVpQd0o/ufL3+y7x35PeXja2+qTJmmOuQnrk5IB9e5J9uPCu7G3NK3JJaJckK8krU4O6j36t83+X6FrrI1yNuOO2yMUeeJWXqrOAR7RWDqRXNmxDCV6kc0YNr7Cf5SWn2mH3i/GsdtDVGe4Yn6cvI4bj9kes8B/70ptoaoj4fiPpy8jz59sfT2/4kptqeqI+HYj6cvIPn2x9Pb/iSm2p6ofDsR9N+QfPtj6e3/ElNtT1Q+HYj6b8g+fbH09v+JKbanqh8OxH035AOPWXp7f8AGlNtT1RPw/EfTl5HT8w2Z63EB9rqabanqg+z8S/+3LyOfn2x9Pb/AIkptqeqI+HYj6b8g+fbH09v+JKbanqh8OxH035B8+2Pp7f8SU21PVD4diPpvyD59sfT2/4kptqeqHw7EfTfkHz7Y+nt/wASU21PVD4diPpvyOl5gsh0uIB7HSm2hqifh+I+nLyOvyktPtMPvF+NNtDVE7hifpy8g/KS0+0w+8X4020NUNwxP05eRwePWR3M9uT++lNtT1RHw/EfTl5AvHrIbie3H/elNtT1RHw/EfTl5Hf5SWn2mH3i/Gm2hqjLcMT9OXkH5S2n2mH3i/Gm2hqhuGJ+nLyD8pbT7TD7xfjTbQ1Q3DE/Tl5B+Utp9ph94vxptoaobhifpy8g/KW0+0w+8X4020NUNwxP05eQflLafaYfeL8abaGqG4Yn6cvIPyltPtMPvF+NNtDVDcMT9OXkH5S2n2mH3i/Gm2hqhuGJ+nLyD8pLT7TD7xfjTbQ1Q3DE/Tl5HLcw2Z63EB9rrTbQ1RHw/EfTl5HPz7Y+nt/xJTbU9UR8OxH035B8+2Pp7f8AElNtT1Q+HYj6b8g+fbH09v8AiSm2p6ofDsR9N+QfPtj6e3/ElNtT1Q+HYj6b8jw8dsfT2/4kptYaofD8R9N+RMxkEAjp4Y81WmsdUAUB4aAznmXlWa2mN5YDOf0sHgy+Ix4jzY3HhkbDUxWEpYik6VVfp5prnB6ro+9G7Goq1ru0+Sb5NaS66PzGPEuLWV9bj5QRGYmXWHwJY8nTjV+tHk9RnoPNtyHV7Tw7jRcNppJX/Ul3dH9/JmvVw8JNqaaa5+/268iF4vy8LWGVrRHmjnKOZdQlKiMd0hlXOxZiCMDBOc1uYftejVezl+ifhlwNTEUpwg8iuugy5W5xeOVI7iQyQykJlzqKljhCCckrk4IO2D6qr7TwkqiWIpcKkOK6rvT/AB7GGCrzUskuT9DR/m5NHY9mvZf7Zznpqz18c59ded+Lzzba/Hls+Nrd3dz7zt7Spnz5nfXvKJzHxW8upXhtkmEAyncQjUB9ZmfAAQ484GMV6Ps3BujF1qvGpLi3otFocTE1ak5ZIJ2XqO+AckRQr29+yEKMiPXpjX1vJnveoLt6zSv2vShLZ0FtJ9yjx82Z0sHZZp8ETtzzZBDAqwLG7S7xwwKFLA/VL6fqr4b7npvvWrCXaGMTpSWzinaUv+MV3v7eaN6FKKdoK705JdXoOeUuUpWm+W3/AHpjgpHjZAN1GPADwHXO53rt0MPTo040qUbQXd3t+KXX+DOdVU04wd5Pg5dNI9NX3l+FbBqHtAQkfGomN2NDZsziTKr3vzQk7u+/dYDfG9RZEqUlwTId+fLUSWaNFIBexRSo5RNCLMcRiQhu6S2BtkZI3pZE55ase3PNMCGQGJ/zVzDathU3kmEZRh3vqjtFyevXY0shnlqzyTmu2W2urlkZVtJJIpUKrr1xkABRnB1alK776h0pZDPLViT81jtpYY7C6maEoJDGtvgNJGrhe/MpyAwzt1zSyGeWrE+Ic4xxyXKCyuZRafppI0hKj82JCQGlDHCnwFLIZ5as7l5viLBbe1nuswR3BMKRALFKCYye0kXcgE4GTSyGeWrFfyrt8qOyk71o94MxqpEcZAZCCQRJlht0670shnlqxvYc5RObfXaXECXRVYZZUh0MzrqjXKSMQWUHGRSyGeWrHZ5pt/l/yHQ3aY+voXs9ZQyCLVnOvQNWMdKWQzy1Y1vOcESS4VbK6mW1bTLJEkJUEIrnAMoc4VgdhSyGeWrJebi0As2vQNcIgNwNKjJjCa9gcblfA43pZDPLVkVYc2xvJAklncW4udoZJUh0M2ksFzHIxBKgkZA6Ushnlqzvl/mlbsoYrK5ETs6iZ1gCDQWVicSlsalI+rSyGeWrJO94nFHc29sYyXuBKUIVdI7FVLaiTnfUMYB+6lkM8tWNebuYoeHxLJLE8mtiqpCis50ozscEgYCoSTmlkM8tWc8V5jiiNuqQSXL3Ss8SQrHkoiqzOWdlUDDL4+NLIZ5ase8C4glzGXELxFXaNkmQKyshwehII8xBINLIZ5asjeE8zLcSFY7K47MSSRGYrB2YaNmVj+l141KR9WlkM8tWeW/Ntu9jFfCJxFM6IqlU1gvL2QyNWMat+vT+FLIZ5as8i5oV5pYorK5lEMvYvKqwaA+FJPelDYAYHpSyGeWrGl3zzEnyg/I7l4rWRo5pkSEopQAucGUMQAwPTpSyGeWrHHMPNyWitI9ncPCoU9siwaG1hdOkNKrE5YLjTnPTNLIZ5as74/zdb2aW7TQygzjVpEalokAUu8g1d1U1qDjO/npZDPLVjjjHMCQzpbpbS3MzxmXTCsXdjDBdRaR1G7HAAzSyGeWrH/BL1LmBJljZA+e5Kmh1KsVYMvgQQfV4ilkM8tWRnDuarea9lskjYPFqGsqvZs0fZ9oisDksvarkEClkM8tWR1xz7CizSGzuuwgleKScRwlFMb6HbAl1lQf8uceFLIZ5askLbmq3fiEnD+zdZo11a2VOzbuRuVVtWSwWQHBA6GlkM8tWHL3NdteTXMUSMPkpwzuqBGGqRdSEEkrmNtyBSyGeWrE+Xucba7hnmjikUQDWyyIqs0ZTWkijJ7rAHBOOh6UshnlqxDh/OsMnycvaXEEd0UWGWVIdDNIMxrlJGILDpkUshnlqx5JzTbi/Fj2b9oQPzmhezDlGcRFs51lFLYx0pZDPLVje95vjR5wtnczJbPomlijiKq2FLAKZA7YDDOlTTKhnlqy2IdhUmJ1QBQBQHhFARd3y7bSMzvBGzONLNp3IPXfwOw361jkXEtjXqRtaXLl/dOhROKcIPDZSba1knt5FBfDkaHBbOkAYG2Mk4ztvXN7R7P3vLeo4uPJ2TX5f7uH5NiF6ibiop6Xy3/4/wIflZZOSzxvBI31na2GsjGMdrEC335zWpKn2tFZYypzWqai/txtby+xg8Pkd3Tkvw36q6Hh5m4bp0aoezxjs+wkxn9rGM6sePXxzWtse0VX2ywy/bl/dG3PnzFlbLx8n7HDeUCFU7OM3NxtjaPTt5i8mD9+5rYVHtWUMtSdOmurzP0uTGjKT/TTk/wAWXrY74Ly/84Sma8tnhjjC9khdiGJLF2YEDf6u6/xrf7OwSwlNwjNu/N2y/hPnYynJ0XdqLl/9sv8Axv5l5s+BW8T9pHDGj4A1KoBwOn348eprfUUrGvKtUlfNJu5Iisio9oAoCh3vD72KbiAhtknS9wUft1j0HsFiYOrLnYrnbO1ANjyG8gjgm0mJeFpaNIp6To6Mrqp32K6gfVQXGnDuWOINA/ylE7d760nbTIpDJAIVkfPnPZk49dBcfcc5TuJOI5jC/IriW2nucuM9pbB+6E8Q+mHJ/wAtBc4u+X5xf3c/yNrhJpImjZb0wYCQopBRWGe8p60Fw4vyTPM3FHE08RuP0KRSqqSYt1QCRcHYuuk7jaguc33LkxMJewjk02sEYNtcvavHIgOuMsrgNGDjTjpv1oLnUHK95+bMrCVxwua1dzJkmeRlKjLbnYfWNBc9t+D3sycNgltkhjsZIJXk7dXLG3iKqqoq/rMc7nbFBcZHlHiPZtPrg7c3vy0QFTq1BtKxfKe006ex7uNGN8euguSjWd9FJxARWqyrdyF45GuEQLmFI+8uCdipNBclX4DIvBmslIaUWTQDfAMnYlOp6At56C5FQcNvZ34ek1skEVm6yO/brIWMcLIqqir4lsnJ6UFxryHy7PamJZbNgyvMTOLwlQJGkYH5OG0nZgvTrv1oLk3zZZXJvLK5toROIBcB1MqxfpVQKQWB8xoLjDiPCL67uoJ2WG1WCGQBZB8pBlmJWQYR0/8AiVe9/nYUFyMj5WultrOCa2iuxaGePUJjBN2eQLeSKRWGkFBpZSc7LQXLTyJw64ghkW4LDVM7xRtM05jhIUJGZW3JBDHqevWguMuT+UBAWlmEgm+UXEgAuJSmmSRyh7IP2f1WHh19dBcgrDly+Wyt+GmCPRDPGxue3XSY47jtciLTq1EbYPj40Fx1a8vTx3lxK1m0oluu2SRbwxBUxGBmENhsFSdxuNqC42v+RbiSLiREsyPPcSywwpKoikUrHp7RcfrFSpGRtiguP+M2F7JexyPZrPbWwRreMTxovb6RqmdWByUOVQeG58aC5zxfli8vbmaV2it43tBbBJFM/dlGq5xolQKwbSurfOkEY8QuN5eA3bpaG5s47h4rfsnaO5aCYSK2AwmV1DRuoB09QSaC5aOULO5t7FUnJknXtWCmUyHDO7RRmZ92wpVcnzeYUFypcJ5P4hCLOZpYZJIp2mljWPQ//VE/KgZzKVbAbYaRnQvm3C4nf8h3LWt3pkl7WS6lmjtzKvyeRGnDqJEx0K9RkUFx1zDypdtPeXVsEE4nt5rUswwwW3EM6t5gQW82dIoLnA5NubeG6htQv52ztbaNy4XvAyi5kPiCBKzes9KC44t+VLyCVsPDNFLYtakRx9gEMSn5MSrSvq+s65GMZFBcTs+C30kPDbWW3SGOyktpJJTOrlvky7KqKP1mA6nYUFxpNyhxFkknEkHbtefLVhKHVqRtMUfykSaQvYgLjSepHjmguL8x8tXMkl00VqFllOYbmC8kt9OUUK0sav3nUg7gEEYoQaPApCqGOSAAT5zjc0JFKAKAKAKAKA8IoCq8Smt4Mxi1iwGxmTSF3UEHOljvnG+Oh9Wa1ThFWSVjCWKnTf6W/MjJb2ABSLK1yU1YYRrnvuo776Rg6AcjV19mWzhoifieI8b82SNvc28knY/JUKhyv5tGIUgkZYiNVA9jHrR04Pg4ox3uc5Wk2/zctmKsLD2gCgCgCgILiXDMyajfTw9owVEDwqurGyqGjJJOCcZJ61FiqVNt3zNeXsNpOGBZFjbidyJG3VDJbhiN9wvZZPQ/wNLdTHYy8b9PY8HDh2fa/Odx2XpO0t9HXH1+yx129tLdRsZeN+nsEHDA5ATidwxZdahZLckpnGsARbrnbPSluo2MvG/T2OWsFEnZHik4lP8A8Zlt9f4OyzS3UbGXjfp7Cp4Rhih4lc6wusrrg1BM41FeyzpztnpS3UbGXjfp7HPzWOz7X5zuezxntO0t9GPPr7LGPXS3UbGXjfp7CkPBS6h14jdMhGQyvAQR5wRFjFLdRsZeN+nsIWVgs2RFxS4k0/W0S27Y9umI4pbqNjLxv09hWHg5cMU4jdNpYq2l4Dhl+spxFsR4iluo2MvG/T2GvCrdbguIuI3Tdm2k4e3OcfrACPOnOQCcZwcZGDS3UbGXjfp7CjWaDWDxWcdn+kzLbdzfHe/N93fbeluo2MvG/T2HY5ek+33n4of/AKqW6jYy8b9PYTueCmNS78RukUdWZ4FA9pMWBS3UbGXjfp7HFnwsSjVFxO5kAOCUkt2GfNkRdaW6jYy8b9PYIOFh2ZE4ncuyHDqsluSp32YCLI6Hr5qW6jYy8b9PYSe0QSdkeKziTIGgzWwbJ6DT2ecnIpbqNjLxv09hW84X2ShpeJXMak4DPJbqM77ZMXXY/wAKW6jYy8b9PYXHL0n2+8/FD/8AVS3UbGXjfp7CcnBirKrcRugz50KXgBbAy2kGLJwN9qW6jYy8b9PYLngxjUvJxG6RR1ZngUDwGSYsdaW6jYy8b9PY6h4EzKGXiF2ysAQytAQQehBEW4pbqNjLxv09hO84T2S6peJXMa5xqeS3UZ8BkxYzS3UbGXjfp7HAsFMfajilx2Q/+TtbfRscHv8AZY67Ut1Gxl436ex2nCcsUHErkuAGKh4CwU9G09lnB89LdRsZeN+nsJx2KtIYl4pOZBnMYlty4x1ynZZpbqNjLxv09jmezRH7N+Kzo5xhGltg2/1e6Y870t1Gxl436ew4fgxDKh4jdB2BKqXgDEL9YheyyQMjNLdRsZeN+nsJ3vDRCAZeJ3EQPQySW6Zx1xqiGaW6jYy8b9PYH4aBGJTxO4EZwRIZLcIQeh19ljeluo2MvG/T2OoeFazheJXLEqHwsluTob6r4EX1T4HpS3UbGXjfp7CYsVMnZDik/a+j7W31+f6nZZ6Ut1Gxl436ewsODHWU+cbrWAGKa4NQUnAbT2WcZB3pbqNjLxv09jgcLzIYhxK57QDJTtLfWBtvp7LONxv6xSw2MvG/T2LIi4AGSceJ6n11JedUAUAUAUAUBXubReE24tCyjtD25TsciPQ2P0qsPr6RsM+zrQEDD86K4crM5MjmRdNkFCaLoRCNgwcjPyYnXv6/rChFhDtONFmBWRVYQDUnyPUmg24uHUMSCzg3J7wwNKYG9CRreW/GWXWEJlQMI9SWRGOym0SE9RN2nYjCkJgnbGcCGky68pC6ELC8JMgkcKSYyTHtoOqJVU+P6qn1bZIkm6AKAKAKArXOXC5ZpLAxJqEN5HLJuo0xqkgLbkZ3YbDJoCt898sXM1+Lq3i1Nb28TQMXRczxXOpot2yNURYZPd360B5HyzdDlw2XY/8AU6WAhLxnc3BcDXq0fV360B5yPytdWvE31xYtIYJ4reXWhyktwkyR6NWoacuMkY29lAR97yhdG4mT5GjGXiKXSXuuLuQhkOjBPa5AUjAGN6Am/KXwO8kdJrCMSSPBPaS99UIimClX1MR9VgTgb70A65x5embh9vY2kaugaCOTW+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a3kc88MQFyk/wAqMcgLCR5DLG0inAJBJjGgtt1oBDmPkq7mu7yZYYmje5tHUFY+1dIxEJCk5b82BpbIIycHHWgJvylcuXN/JbwxxxtAizPIZn0r2joY4saQz6lDs4OMZA3oCzcn9uLK3F0hSdY1SQFlY6k7urKEr3satj40BDc62dx8r4fcW9u1yLZpzIiyRocSRaF3kYDqf9qAT574ddXtvaxRwLh5YpblJnXQqRjWYXK5Jy4VcoG6ebegH3k5sLi3slt7lNLwPJGhDBw0QYmJlI306SFGoA93cCgG/lP4RNc2saQRmRluIZCqmIHQhJYjtu4T6myD4gigOra0lXhckZtWkkKSqLeT5MhcuWwGMGmEA56jBx66AjfJhy3cWDTx3CiQusDC5DAltESoYCM6gIyCFPQg+HSgI/k/lyeCaFZeHR6oprmRr4yR6ishcoVCNrYkMFw4wAKAX4xwG5PF3uVt5JIWW2AZPkZGYydeoXGXAGRvHg9d+lAS3Ndvcrf2d1BbNcrDHcI4WSJCDJ2en9Iwz9U9KAa+Ujg9xcmxeGF5Oykd5FQ25ZQ0ZAwLjMbbnxB/lQC/M3BJbjhUdusJL5ttUTGFTpSWMyA6MRfVBJC7eagI3yd8uXdreTdvHiCOEW9vJrRi8STyPHkA6gQjgbj9WgEOA8uTxXWH4dE//WzT/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jiTtJXVIxjLswC94gL3jtuSAPaKAbHj1t2Yl7eLs2bQr610l8kaNWcasgjHXNALwcSheLtllRosE9oGGjC51HVnGBg5oBtBzDaurulxCyxKGkIkUhFIyGbfZSN8nbFAC8xWpXULiHTrWPPaLjtGGUTOfrEEEDxoB3fX0cKa5XWNMganIUZY4UZPnJAoBPiHFIYFDTSxxKTgGRgoJwSQMnfYE+wGgEU49bEMRcRELGJmPaLgRMMrKTnZCN9XSgPDzDa6Ff5RDoZ+yVu0XBk3/ADYOfr7Hu9djQBNzDaoMtcRKNTpu6jvxfpV6/WXfI8KA6fjtsNOZ4hrVGXvrush0xsN+jMcA+J2FAd8S4xBb6e3mji1atPaOFzpGWxk+A3PmFAcXvHraHHazxR6l1jU6jKDGXGTuu439YoB1d3scSGSR1SMDJdmCqAehLHagGT8x2gjEhuYRGxZQ5kUKWQEuAc4yoBz5sGgFbrjVvGyLJPEjSDKBpFBYEgAjJ3GSBnzkUBxLx+2WXsWuIVl1KmgyKG1uMouknOSNwPEdKA8g5gtXYqtxCzKHZgJFyFjOJGO+wU7HzeNAKcO41bzkiCaKUqFLCN1YgOMoSAdgRuD40AtacQilDGORXCMyMVYEKy/WU+YjxHhQDGPmizZSy3UBVSgJEqEAyZ7PJB/WwcefwoDo8di+Ui2Dxl9LFlEi6lK6CF0ZySQ4PqGPPQCllx22m0dlPFJ2mrRodW1aMdppwd9ORnHTIoAuuPW0RkEk8SGIKZNTqugOcIWye6GJAGetAcXPMdpHntLiFNJwdUirg6Q2Dk7d1g3sINAcPzPZgBjcwAHXgmRQPzZxJvn9U7HzeNAKz8ftkcI9xCrnR3WkUH85+j2J/Wxt5/CgCbj9qhYPPEpR1jcF1Gl23RDvsxA2HjQBPx+2QEtPEuGdDl1GGjXVIpyeqr3j5huaARm5ps0JD3UCkDJBkUEDSrZwT00sp9hB8aAJeabJc6rqBcMyHMqDDIVDqcnYqXQEeGoeegFE5jtDnFzCdKNI2JF2jRiryHfZVYFSegIIoDufj1sjpG9xErvo0IZFDN2mezwpOTqwcefBxQHD8x2gj7U3MIjLMgcyKF1KCXXOcZABJHhg0B3Nx22RtLTxKwjM2C657EZzL1+pse902oBaTiUStGpkQNNnsgWGXwMnSP1sDfbwoDqO/iaRoRIhlUBmjDDUFPRivUA+egHNAFAFAFAFAFAFAUPm/lm4lup5YVDrc8Okst2C9m7OSJGz1TDH6uTt03oCOvuTblr+S6jXRrvLVnBdcPawm3YtgNs6yW+oZ30uw6nAA4tOWbyN4ZBBqMV9eXJXtIxlJ1IjGdWM5bfzYPXbICb8hXZs7KwZvzUMUxmlyHBlk1GNERmByhY6XI7p048RQDu/4HfyfN8jQ9pLb21zFNrmTeWaJUVtWSSuQSTucec0A85j5SnbgI4fERJMIoI8lsKTHJGzbt+rhSB91AR3FuUruVZpNBVp+IQXPZJKndhhVRkscL2jac4UkA6dzigLPPYTycLmt+zdJTBJCmuVJHbuFUd5Pqlm2LHzlvUaAqXDuUbpLO4t2hYyyWCwRydrHhG74a2GT+jJxJqwSdTAnZQAHU3ALw2MFv2DloJ7WQl54m1LDpMoXvbAFSqr5iOm4ADvmzgt3xIRQyQ/J4czmUmRJcgqywYjDAF8ENk/UbGM4oBSx4PeBuHXEyGSS2ininRpFZi0iLiVHJwclADqIOD44oCO43yddXTXWtI07a1tEBVh2Zmt3Ejx4+sIye6CR68ecBrxbka4up5pJYyIrm7t5GiWRNUcMEEkRfUGx2hLqQFzjT18KA6uOUL5orQSa2kiuLuSZ4JY4mIm1hJELHZzrz6t/HFASfHOD3ssguLeA210Y4U1ieNou4+XSaIghlUElSo1H/LQErzfw24kubGaGLtRbPM7jWqZ1xFFHePiTv5gD7KAqttyRd244eFEk5tLeVX0TrGDK8gkWMM3e7PI0NtumBg7igLhzfwma6htjGNLwXNvctEWA1LE2Wi1DbO+R4ZUUBH8a4NcvNFdLCjPGl3EINSrtP8Ao5Cx7uo6e/jOzHGcYIFaHk9u4bR4E0XEk9lHal2cKsTLKztuRqMYWTA0gnKDI3yAJnhPIpN1dfK1aWB1suzYyEa3tY8EuiMNtXeAII658KAacH5bvIoL2ExSk3Iu8MZ4iqmUsYsR9NTayHb1L18AFOV+A3dpEw+TmSYWSRRv2yAI4Zw0CnVkJnTLrGW3IJ2UABDgfI93DDd2zOSt5aKGcFQiXRjKSlkDEnUAmqQbsdRPUYAkeNcGvJrOOEW6KY/kWwdMkwMWm72cdmAFC9DktkAUAzueS7ntlVAOzHEzxEzBlDFNP6DTnOvJKZPdwAc7kAD3kHk65s5rdnULGIpjKmoNpuHZAWUg7q6InsKk+NAe81cq3E81+RDrjuhYqvfQZW3lDzZBYEZXIHr83WgOo+UrpOH8Stv0jztptyWXJiWGGKIuSdmCx4Y+OCfGgHfNnArma7s7iKOQrBFMHVZo4zrkC6V1E9CVw53GOmaAieN8rXct5c3JgaSKWO2HYdrEvaCN4+2gJBGExqYEkZZQCdJIIHfG+Tp7iS6V4SYbi9tpj+cQHsIkCy/r5DHGw9f3UB0nKt4Ik7RGkuYnumS5hmSNwXCrGxRsoySBcuD022PSgJ6LhN0bnhsswV2ggnS5dNKr2kqwgFV2JGYz0HiNvAAQp5Wuvm+/h7IdrcXrzxjWn6N5on3bOAcIdvPigHfN3LNxLdTTwoGFxw2ax0llXs5JH1LI2TuneOdOTt0OaAkOHcHuILm6ZUSVbmW2cOxHdWNFSUFeuoKh0YyMsucYNAV/hPKd1ELeYxBpIJL89iXTdbveNw+dIIICsPMSRnABAhH8mV4IQgIM0Vj2EcmsaS8klwZosEg6OyuNAJHVQdsDIE/zVyve3M5mjGj5NHALbvrqaRWJmKtq/MhlIUkA6goz0AoCV+S3cfEJ7pLYyLLDbxgGWJSNDEyk97wDHGOpHgN6AuooAoAoAoAoAoAoAoAoAoAoAoAoAoAoAoAoAoAoAoAoAoAoAoAoAoAoAoAoAoAoAoAoAoAoAoAoAoAoAoAoAoAoAoAoAoAoAoAoAoAoAoAo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 name="AutoShape 9" descr="data:image/jpeg;base64,/9j/4AAQSkZJRgABAQAAAQABAAD/2wCEAAkGBxQTEhUUExQVFBUVGBgYFxcWFhgYHBwXFxkYHhUXHhYaHCggHxwlHBgYITEjJS4rLjAuHh8zODMsNygtLi0BCgoKDg0OGhAQGiwkICQsLCwtLyw3LSwsLCwsLywsLCwsLCwtLCwsLCwsLCwsLCwsLCwsLCwsLCwtLCwsLCwsLP/AABEIAIMBgQMBEQACEQEDEQH/xAAcAAABBQEBAQAAAAAAAAAAAAAAAwQFBgcCAQj/xABIEAACAQMCAwMHBwoFAwQDAAABAgMABBESIQUGMRMiQQdRU2Fxk9EUFRcyVIGSFiMzQlJykbGy0jVic6GzJILBJTRD08LD4f/EABoBAQACAwEAAAAAAAAAAAAAAAABAwIEBQb/xAA7EQACAQIDBQYFBAEDAwUAAAAAAQIDEQQSURMUITFhBUFSkaHRFTNTcYEiMrHwwSNCwjRD4QY1YpLx/9oADAMBAAIRAxEAPwDcaAKAKAKA4eQDqQPaaA5S5Q7BlP3igFaATedRsWAPmJH8qA9jlVuhB9hzQHdAFAFAFAFAeZoBB76IdZEHtZR/5oY546nPzlD6WP8AGvxoM8dUHzlD6WP8a/Ggzx1QfOUPpY/xr8aDPHVB85Q+lj/GvxoM8dUepfxEgCSMk9AHUk/dmgzxfeOaGR4TQDdr+IbGWMe11+NDHPHU8+cofSx/jX40GeOqD5yh9LH+NfjQZ46oPnKH0sf41+NBnjqg+cofSx/jX40GeOqD5yh9LH+NfjQZ46i8UgYZUhgehByP4ihKafFCUl9EpIaRAR1BdQf4ZoQ5xXec/OUPpY/xr8aDPHVB85Q+lj/GvxoM8dUHzlD6WP8AGvxoM8dUHzlD6WP8a/Ggzx1QfOUPpY/xr8aDPHVCkV0jfVdW9jA/yoSpJ94tQkKAKA8zQCUt2i/WdF9rAfzoYuUV3ifzlD6WP8a/Ggzx1QfOUPpY/wAa/Ggzx1QfOUPpY/xr8aDPHVB85Q+lj/GvxoM8dUHzlD6WP8a/Ggzx1HINDI9oAoAoBC7ldR+bTWx6ZYKo/ebcgewE+qgKVxiDj0hIiexgXG2gyO2/gXkTfHnAHX1VhLN3GSy95n/MHKnGgGeRpp131COcsCvj+bB32/y5PTxrBqRmspU+C8QnhnVUnltyCdQd8LsNw0cjaD9UDBwfq9NsQ6jirsnJFvQu0/OPEUtJLkXwd4+zypt4exbtGcBYnXvFhpGQfXVkJ5iKlPL33KHxDmK5u3zJNNIzH6qsyJk4PdiTABzv58/xGLcgoxLVy9ypxllVoe3t0GNOuYxjH+mSNupGV/ax1BqEpdwbiaJwi049GQHlspl80pcH1d9EBz4ZIPsrNZ+8xeXuLtYyyEfnYwj4GdD60z46WIVj96iszAdUAUBVue+axYxDSA00mRGp6DHV2x4DI28T99Q3Y1cViNjHhzZjHFePXFwSZpnfP6uohR7EHdH8Kru2cWpXnN/qZG4qCsMUIuGKC4YoLhiguTfJA/6+1/1VqVzNjC/Nj9ze+LcQW3hkmf6saljjqcdAPWTgffVrO9UmoRcn3GB8w8z3F25MjsEJ2iUkIo8BjxPrO9VN3OBWxE6r4vhoQuBUFF2GKC4YoLhiguGKC4YoSmb55Nv8Nt/Y/wDyPVseR38J8mJkvlCH/qNz+8v9CVW1xOTjPnSK7ioNW4YoLhihNwxQXDFCLgNqkXZYeAc5Xdqw0yNIg6xyEspHmGd1+7/eibRs0sXUpvnc3HgXFkuoEmjzpcdD1BBwyn1ggirU7ncpVFUipI55h4ylpA80m4XoB1Zjsqj2n/bJqG7IVaqpxcmYdx3nC6umJeVkTwjjJVQPMcbt7Tn7qrbbOFVxVSo+fAgMVBRcMUIuGKC4YoLhigueMNjQlM+nLD9En7i/yFXHpo8kL0MgoAoCt898x/IYFm2P5wAqf1l0sTv4YwDkebHjUN2K6s8iX3K9y5zPPLw2WVf04dsPIO6zlyxRFz0WPSBnxwPbVWrRpxvJpfcywlqjW05d9hx5OOP3VxG0t0QEfdMhQQQSGXCgbbeI6+JycUPHUKcnGpUin1aTN7EUoLLkTv3k3zDwSxvVxOiMfBx3XHscb/d0rF9o4N/92Pmvc1lGa7jG7ryf5myl1qtFlUAkHIhIJllyF09oCAunT3tj0FVvtHDJ5M3G9u/z+3Uzyy52Nd5Z5esLNQYFUtj9K/ecg4z3sbA4BwuBsKs+IYOPDax80YuM33ED5QOZLy3lja3I7FiqbBWyzHcsCM7Y9Qxnc+ErHUakrU6kXZdzTNqhRpODzp3/ADwWpJ8R5qa0WNpirCUREso2RwyrOuOuggOVbfDA52K1t06kZxUou5z601Tl0/vMuatmszI9oAoDDPKrdl+IOvhEiIPvXUf93quXM4WOleq1oVrhdi080cKfWkYKM+GTufYBvUGrTg5yUV3mxWPkxslUBxJK3ixcrv6gmMf71nlR2o4CklZ8Rz9G/D/RN72T+6pyoy3GjoH0b8P9E3vZP7qZUNxo6B9G/D/RN72T+6mVDcaOgfRvw/0Te9k/uplQ3GjoL2HIdlDIkscbB0OpT2jnBHqLYplRlDCUoSUkuIw8rcxWwI/bkjU/dlv/AMaifIrx7tS/JiVVnDNg5Z8nFqbeN5w8kjornvsoGoZ0gKR0z41Yoo7NHA08qciV+jfh/om97J/dU5UW7jR0D6N+H+ib3sn91MqG40dA+jfh/om97J/dTKhuNHQPo34f6Jveyf3UyobjR0D6N+H+ib3sn91RlQ3GjoWLhfDo7eJYYhhEzpBJPUknc79SayNiEFCKijCvKF/iNz+8v9CVW+Zw8Z86Q25P4elxeQwyglHLBgCQdkYjcesCoSuyvDQU6iizWPo0sPRv71/jWeVHX3Gjoe/RpYejf3r/ABplRO40dA+jSw9G/vX+NMqG40dA+jSw9G/vX+NMqI3GjoQHNvk1hjgea2Zw0alyjHUGVRlsHGQce3/zUOJRiMDFRcodxllYHJNa8i10TDcR/sOrD/vUg/0VZA6/Z0rxaEPLVdnFtF4Eu59qgKv9TVEzHtKXCMTLKwOUa7y55MoOyR7nW8jAMVDaVXO+nu7kjxOasUTsUcBDKnPmTH0b8P8ARN72T+6pyou3GjoH0b8P9E3vZP7qZUNxo6B9G/D/AETe9k/uplQ3GjoH0b8P9E3vZP7qZUNxo6Hn0b8P9E3vZP7qjKhuNHQtkaBQAOgAA9grI2krHVCQoAoDIefeNQXkskEs/Yx20ilWVMu2kSrMgLHSdTBAPNu3RaxbXI15ThJtN/1cyy8bsWg4KUSMRSLGAArFtDSMAzBiAdXfJzgYO/hVdWnCUf1JOxuYWlmnGnyuRvKChbVSm0QklKaskiHWSoJ33XJH3V5LGYZYrGzhFO7S490XqzfrRcJW7+FyIvef1VyI4RIgxhyxTOwz3DHkd7I381b9PsDC5Vmu338eBw6/akqVRwy8tRp+Xi4K/JE0nqNYwc7nI7PHWrvgeGve8r/cp+My8I7sfKAjOBLEI03y4YvjAOO6I8nJwNvPVU//AE/hnF5c1+7j/JZT7YbklKNkOufoi0SZzo1sRoJU6zG4gOrbYOQ3/b91a3Z2HjhcS4STvlabfJ6uPQ72Ght+CfHu8/YneaOC/K+Eo2kdqkSTLgfraQ0igf5gTt58eavUQhGMEoqyOTiad01oHks5kWWzSKWRe1jYxKCwBdVAKEA9e6cf9tZxK6E042L3Ul4UBgHlE/xK5/eX/jSqnzOBjPnSEuRblI7+B5GVEVmJZiAB3Gxkn14ouZjhZKNVNm1flXZfa4Per8aszI7e8UvEg/Kyy+1we8X40zIbxS8SD8rLL7XB7xfjTMhvFLxIlbadZFV0YMrAFWByCD0IPmqS1NNXQrQkKAo/lfjJsAf2ZkJ9mGH8yKxnyNHHr/S/JitVnDNw5Y53s2tog8yROiKrK/dwVABwTsRt4VapI71HFU3BXdiW/LCx+1Q/jFLou3il4kH5YWP2qH8YpdDeKXiQflhY/aofxil0N4peJHcXNdkxwLqDPrkUfzNLoLEUvEiWilDDKkMD0IOR/EVJamnyO6Enz/5Qv8Ruf3l/oSq3zOBjPnSPfJ3/AIlbfvN/xvSPMjB/Oib9Vh6A9oAoAoBpxb9BL/pv/SaMxn+1nzQKpR5hmn+RLrd+yH/91ZwOp2Z/u/A28tP6e3/02/qFJmPaX7omcmsDmo+iBzXZfa7f3q/Grbo9Gq9LxIPyssvtcHvF+NMyG8UvEg/Kyy+1we8X40zIbxS8SH/D+IxTqWhkSVQdJKMGAOAcZHjgipLITjNXi7juhkFAFAFAFAcu4Ayeg3/hQGC8N4SJeKZkEj2zXAcSdm5WUSktEBgbhsZbHQBicYIrC3E01R/Vm7jYOceGG4tJYwXzjUAmnLMneRO9tgsF+I61M45k0dCjUdOaku4pPGrZ47CJJVwyugZcjbaTC53GQMDx6V5qldYvELpD+DuYCSqYrNFc83Mq3GeDx6UeNmZ5MYBwo67kk+YbdRvvnG1WYPH1HNwmlaPPm3/f/wAOb2lgviUpThFKaV31tr10I5+W7kDJjwMsCSyADTnJJLbLt9Y7HbHUVvLtPDN2UuPPlr3ffoeWeArpXa4Cw4XD8l7fXJnpowPraemrHTV3s+bbrvVG+1952Dira8f709TYWCpbvtrv7Fi4LYyTcK7OJS7GU91SASASdtRAyNj91Ri1fH0F35Z/4/xc6vYlVUqanLuv/DNV4Xw8RW6QhmYIgQM2A2AMDOABnGOgFd1cERJ5ncwrke0DcRjiJwwk1K2cd6Jg2/tVGGPOawXM5tFf6nE+hKzOiFAYB5Q/8Suf3l/40qp8zgYz50iuVBqhQBQBQg+iOTP/AGFr/ox/0irVyPSYf5UfsTVSXBQEbzDwpbq3kgY41rseuGG6tj1EA1DVyurTVSDi+8wHjfAp7Vys8bLjo2CUb1q/Q/z84FVtWPP1KE6btJEbmoKgzQBmgDNCAoCX5b5ims5A8THTnvRk91h4gjz+Y9RUp2L6NedKV0z6EsLpZY0kTdZFDL7GGRVp6GMlJJowbyhf4jc/vL/QlVvmcLGfOkNuTr+OC9hllOlELFiAT1RgNhv1IqFzK8NNQqKUuRrf0kcP9M3upP7azzI7G/UdQ+kjh/pm91J/bTMhv1HUPpI4f6ZvdSf20zIb9R1D6SOH+mb3Un9tMyG+0dSC5s8pMDwSRWwd3kUprK6VUMME77k4O21Q5FFfHQcWod5lFYHINY8itsRFcSeDOiD/ALASf66zgdbs6P6WyN8tP6e3/wBNv6hSZX2l+6JnNYHMCgChIUBsvka/9lJ/rt/RHVkeR2uzvlP7l9rI3woAoAoCP49xMW0EkxUuIwCVBwTkgdT7ahuxZSpupLKiJPFvldo3ZqVM9uSm+SDJExUEY6iuXT7Vp1MXLC2eZOSv3fp5mLpvZ5k+7+TKuQbyabiFqjO5UO7FScgaUYjb/tA//prpp8TnUZTzJP8AvA3usjfKB5Qv0Z/1V/pevNQ/63E3/wDh/B3OyPmx+0iAFmxSPMLydw5B2wcjBbOMn/wSPGuUqyjUn+tLj/f7qa2ecJtx6k/ejUJFMYdSCAmnZgAMDcY3ORn4VzqLyuDUrNd9/Mrkk001cqXGrNltZAInRQwOnqFUIud/Fc5z/mya7mDrRli4tzTeuvH+/wAGhi4KOGlGK4JFn8lf/t4v9ST+TV0sV/7lhvtP+Cns/wD6Vlx5nlkW0mMRKylCsZHXtG7qY9eoiu6WTvldjA+ASzRXolRdUkBkkYdcqobtSen6ur7/AG1WjnU21JW595uHHeZVtopZShZYgCQCATltOACPPXPj2pTljVhFF3va/C3K519m8uYl+GXfaxRyAFQ6hsHfGRmunF3VyKkNnNwfdwMJ8on+JXP7y/8AGlVvmedxnzpCfIUKvxC3V1VlLNlWAIP5t8ZB2O+KLmY4RJ1kmbj8wWv2aD3SfCrbI7uxp+FHn5P2v2aD3SfClkNjT8KD8n7X7NB7pPhSyGxp+FEhDEqKFUBVUYAAAAA6AAdBQzSS4I7oSFAFAcsgOxGR66EWuNG4TAdzDET640+FLGOzjojz5nt/QQ+7T4VFhs4aIPme39BD7tPhSw2cNEHzPb+gh92nwpYbOGiKn5R+W7b5HLMsSRyR4YMihc94Ag46jBPWokuBqYyhB03K3FGMVWcQ37ydOTw62J/ZYfcrsB/sKtjyPQ4R3oxMi8oX+I3P7y/0JWD5nIxnzpFdrE1TzUPPS4sw1Dz0uLMNQ89LizDUPPS4sxSGJmOFBY+ZQT/KhKi3wRYOC8k3lwwxE0aHq8oKADz6T3j9wrJRbNilhKk3ysbby9wdLSBII9wvUnqzE5Zj7T8KsXA7dKkqcVFGbeWn9Pb/AOm39QrCZzu0v3RM4NYHMR9HjgFr9mg90nwq6yPSqlDwo9+YLX7NB7pPhUWQ2MNEefk/a/ZoPdJ8KmyGxp+FDu0so4hpiRI1JyQihRnz4HjsKGUYqPBDihkFAFAFARfM9oZbSeMDJaNsDzkDIH8QKxmm4uxfhpqFaMpcr8Slcm32jsLaQMk9vEO1RhjEYbCnzE6SD6s15jFUJ4btHe2v0SqJX6yXG/r9zNRtTUOnmlw/wQV1xu3tOJy3CR/nTK0cwXWVEYL62CvjS7nRuPGNgNnyfT3OZKrGDNhtbhZEV0IZXAZSOhUjIP8ACsjZRUOb7R5AQgBKyBsNnBCg7be0eavLKUHj8RScrOWW3Wy7jpYOpCm053tZp26lM/KCbzJ+E/GsH2bRXO/meg+FYe2a/D7kmRf6NfYrjrjA1fh1Z+7rWgvh+bLnfrbztY0tlgM2XM/8EHfcwXGk6VjYYIKlGOQfMA3+1dOj2bQzLjLpZlfanZk4UHPDcbc0+N106l45D4c9vHHHJpDdo57ucbh9skVdVrU59p0IRldxU0+nA87haUqeHakXG9nEcbudgisx9igk/wAq9EG7K5iXkruk+Xt2w1GeORMkDGW78moeYhSPNvWCduZo4eSz2fN/5LDzhcmdZrWJXedzFIyKCcR69ZPt26dd68x2TQqVsXv1v0PaW1vay/lcTuRSdk+Scb9OP/hmlcMt+zhjT9hFX8Kgf+K9TFWRq1JZpuWrMX8q1mU4g7eEqI4+4aT/AEVhLmcDHxtVb1Kxwy+aCaOZPrRsGHrx4H1EbVBqU5uElJdxr1n5UrNlBkWWNvEadQ+5lO4+4VnmR2Y9oUmuPAcfSbYftSe7amZGW/UdQ+k2w/ak921MyG/UdQ+k2w/ak921MyG/UdQ+k2w/ak921MyG/UdRxw7ygWc0qRRs5eQhVzGQMn10zIyhjKU5KKZL8f47FZxiSYsFLBBpUtuQSNh6lNZPgW1asaSvIgPpNsP2pPdtWOZFG/UdQ+k2w/ak921MyG/UdQ+k2w/ak921MyG/UdQ+k2w/ak921MyG/UdQ+k2w/ak921MyG/UdSuc8eUGCe2eCBXYyYDMy6QFBBOBnJJxiocka2JxsJQcY95mdYHLPoDyfQleHWwPimr7nZmH+xq2PI9DhVajH7GQeUL/Ebn95f6ErB8zkYz50j3ydf4lbfvP/AMb0jzIwfzkb8BVh37IMUFgxQWDFBYMUJDFAe0BmPlqszptpfAF4z7WAZf6WrCZzO0o8IyMrxWByTWeXfKhCIlS5WRZFABZQGVsbauuQT5sVYpHXo4+GVKfMl/pNsP2pPdtTMi7fqOofSbYftSe7amZDfqOofSbYftSe7amZDfqOofSbYftSe7amZDfqOp4fKbYftSe7amZDfqOpcYnDAMOhAI9hrI207nVCTw0BnPMCqOMxGNsSGB9asCA4wMKreLY0nzDQfZXG7ctuU7ptXjxX+18bP7dz/BuQbdOCers+63C68+JSvKRwloJRckN2U+WLHoH8Rq8NWzDOOp22rcwcpzoQlNWbXH+9eZx8TQ/1G4rmaD5JeLB7NIWLa1DumoY1RGRwrIT9ZQQRnwyvnFbiLqN1FRfMneJ2BLFyO6GyMEeOOoIryvaOBxUKtbE03GzV+/MrLu4G/TnFpRZRLkqnEgXAC6kJ2AGoxr3j6+03J9tZYtzq4PNHi3BP78rnoaCb7Oaj3X/n2GcfDL/5x1kS47fUZNf5r5Pn6mnP7O2nGc7+us3jOzfhuS8f2JZbfr2lud7Xtfje/LhY4Fla1nnzc/8AblHnDij8RYoAV1OQceOk94evXuD6xWGGlUo4K7dpRg37f4O/iU44CMZdP59i+cL4eVZXA7pJbcjxDYwAPXTs3AYqVWliamWyj3Xu7rv4czztSas4lZ8rXM/YRC1TGudG1+dY8gdP83eH3V6ds5+IqWWXUZ8ocr9lZ29yyZlYtIfOEkTTGueunSc487DwFc/tSU4YSbhztz0XezPCUYppvmPOSEX5yvmdtc3d+qDpCYXu6j4qAg9uadlJbnSsmll4X5vi7v8AJv1H/pO3i4vrbgvwvVmhCukapWueOVVvogAQkseTG56b9Vbx0nA9hAPqMNXNbE4fbRt3oxrivLN1bkiWCQAfrKpZT69a7fx3qtpo4s8PUhzREGoKuIZFBxDUKDiGoUHENQoOJN8kH/r7X/VWpXMvwt9rH7mleWQ/9DH/AK6/8ctWS5HT7Q+V+TGtQqo4vENQoOIahQcQ1Cg4hqFBxPVGdhufVvUiz5Fq5X5FuLp1Lo0MOe87gqSPEIp3JPn6fyMpXNuhg5zfFWRucEQRQqjCqAAB4ADAFWHcSSVkYF5Qj/6jc/vr/QtVN8Tg4z50jrydH/1K2/ef/jepjzGDX+tE34VYd89oAoAoAoAoAoCP49wiO6geGT6rjqOqsN1YesGjVyurTVSLizEeO8kXdsxzE0qeEkQLAj1qN1+/b1mqmmjh1cJUpvlwK66kHBBB8x2qDXaa5nORQWYahQcQ1Cg4hqFBxPGOxoEmfTlh+iT9xf5Crj00eSF6GQUBSvKRwF5Y0uYNp7Y6lI8VG/34328xaq6kIyTU1eLVpLVP/K5o2aFpp0m7X4p6S7vw+TDgHGlvbRlVjGzAqwD6Wjm/Z14JAJ3DYPX7q42CqSwVXcqz4c6cvFHT+8uRXVg5J8LNcGtGZXx3idytye0YxywsVUKdJQ+OCAOpy22B3iQADiuy2zjVKs3LjdWNU5I5wS+h7KVlW4AKsMgF9j+cUePrA6H1YqKkI1KbhLk015m9QquSu+ZDc68MO0oG692QeYZzn7iT9zA9Aa83gHKClhan7qb849zR6vsnFKMtm+UuX30/JXTcy9j+lfRq0adTY6Zx5sY8K2N0o/NyK/2OmoUd4ybPja5ZOSuGEAykbv3Uz+zsc+wkA+xc9DWtjnKplwlP91Tn0j3v8nK7WxSlLJHlH+f/AAIcd8qHYuYraNXWMlRIx2bSuAQB+rqz7Qvr29NBKEVFclwPJTxSv+niQfLnLUnEpUubiUN2khMgBUsIkB7xGe6CwVFUjpk9AKySvxMIUnNqTZeeeOZhbxAJhnbKwp+0/wC3j0a9fX/A1wsRL4jX3eL/ANKHGpL/AIrr/n7HVpQd0o/ufL3+y7x35PeXja2+qTJmmOuQnrk5IB9e5J9uPCu7G3NK3JJaJckK8krU4O6j36t83+X6FrrI1yNuOO2yMUeeJWXqrOAR7RWDqRXNmxDCV6kc0YNr7Cf5SWn2mH3i/GsdtDVGe4Yn6cvI4bj9kes8B/70ptoaoj4fiPpy8jz59sfT2/4kptqeqI+HYj6cvIPn2x9Pb/iSm2p6ofDsR9N+QfPtj6e3/ElNtT1Q+HYj6b8g+fbH09v+JKbanqh8OxH035AOPWXp7f8AGlNtT1RPw/EfTl5HT8w2Z63EB9rqabanqg+z8S/+3LyOfn2x9Pb/AIkptqeqI+HYj6b8g+fbH09v+JKbanqh8OxH035B8+2Pp7f8SU21PVD4diPpvyD59sfT2/4kptqeqHw7EfTfkHz7Y+nt/wASU21PVD4diPpvyOl5gsh0uIB7HSm2hqifh+I+nLyOvyktPtMPvF+NNtDVE7hifpy8g/KS0+0w+8X4020NUNwxP05eRwePWR3M9uT++lNtT1RHw/EfTl5AvHrIbie3H/elNtT1RHw/EfTl5Hf5SWn2mH3i/Gm2hqjLcMT9OXkH5S2n2mH3i/Gm2hqhuGJ+nLyD8pbT7TD7xfjTbQ1Q3DE/Tl5B+Utp9ph94vxptoaobhifpy8g/KW0+0w+8X4020NUNwxP05eQflLafaYfeL8abaGqG4Yn6cvIPyltPtMPvF+NNtDVDcMT9OXkH5S2n2mH3i/Gm2hqhuGJ+nLyD8pLT7TD7xfjTbQ1Q3DE/Tl5HLcw2Z63EB9rrTbQ1RHw/EfTl5HPz7Y+nt/xJTbU9UR8OxH035B8+2Pp7f8AElNtT1Q+HYj6b8g+fbH09v8AiSm2p6ofDsR9N+QfPtj6e3/ElNtT1Q+HYj6b8jw8dsfT2/4kptYaofD8R9N+RMxkEAjp4Y81WmsdUAUB4aAznmXlWa2mN5YDOf0sHgy+Ix4jzY3HhkbDUxWEpYik6VVfp5prnB6ro+9G7Goq1ru0+Sb5NaS66PzGPEuLWV9bj5QRGYmXWHwJY8nTjV+tHk9RnoPNtyHV7Tw7jRcNppJX/Ul3dH9/JmvVw8JNqaaa5+/268iF4vy8LWGVrRHmjnKOZdQlKiMd0hlXOxZiCMDBOc1uYftejVezl+ifhlwNTEUpwg8iuugy5W5xeOVI7iQyQykJlzqKljhCCckrk4IO2D6qr7TwkqiWIpcKkOK6rvT/AB7GGCrzUskuT9DR/m5NHY9mvZf7Zznpqz18c59ded+Lzzba/Hls+Nrd3dz7zt7Spnz5nfXvKJzHxW8upXhtkmEAyncQjUB9ZmfAAQ484GMV6Ps3BujF1qvGpLi3otFocTE1ak5ZIJ2XqO+AckRQr29+yEKMiPXpjX1vJnveoLt6zSv2vShLZ0FtJ9yjx82Z0sHZZp8ETtzzZBDAqwLG7S7xwwKFLA/VL6fqr4b7npvvWrCXaGMTpSWzinaUv+MV3v7eaN6FKKdoK705JdXoOeUuUpWm+W3/AHpjgpHjZAN1GPADwHXO53rt0MPTo040qUbQXd3t+KXX+DOdVU04wd5Pg5dNI9NX3l+FbBqHtAQkfGomN2NDZsziTKr3vzQk7u+/dYDfG9RZEqUlwTId+fLUSWaNFIBexRSo5RNCLMcRiQhu6S2BtkZI3pZE55ase3PNMCGQGJ/zVzDathU3kmEZRh3vqjtFyevXY0shnlqzyTmu2W2urlkZVtJJIpUKrr1xkABRnB1alK776h0pZDPLViT81jtpYY7C6maEoJDGtvgNJGrhe/MpyAwzt1zSyGeWrE+Ic4xxyXKCyuZRafppI0hKj82JCQGlDHCnwFLIZ5as7l5viLBbe1nuswR3BMKRALFKCYye0kXcgE4GTSyGeWrFfyrt8qOyk71o94MxqpEcZAZCCQRJlht0670shnlqxvYc5RObfXaXECXRVYZZUh0MzrqjXKSMQWUHGRSyGeWrHZ5pt/l/yHQ3aY+voXs9ZQyCLVnOvQNWMdKWQzy1Y1vOcESS4VbK6mW1bTLJEkJUEIrnAMoc4VgdhSyGeWrJebi0As2vQNcIgNwNKjJjCa9gcblfA43pZDPLVkVYc2xvJAklncW4udoZJUh0M2ksFzHIxBKgkZA6Ushnlqzvl/mlbsoYrK5ETs6iZ1gCDQWVicSlsalI+rSyGeWrJO94nFHc29sYyXuBKUIVdI7FVLaiTnfUMYB+6lkM8tWNebuYoeHxLJLE8mtiqpCis50ozscEgYCoSTmlkM8tWc8V5jiiNuqQSXL3Ss8SQrHkoiqzOWdlUDDL4+NLIZ5ase8C4glzGXELxFXaNkmQKyshwehII8xBINLIZ5asjeE8zLcSFY7K47MSSRGYrB2YaNmVj+l141KR9WlkM8tWeW/Ntu9jFfCJxFM6IqlU1gvL2QyNWMat+vT+FLIZ5as8i5oV5pYorK5lEMvYvKqwaA+FJPelDYAYHpSyGeWrGl3zzEnyg/I7l4rWRo5pkSEopQAucGUMQAwPTpSyGeWrHHMPNyWitI9ncPCoU9siwaG1hdOkNKrE5YLjTnPTNLIZ5as74/zdb2aW7TQygzjVpEalokAUu8g1d1U1qDjO/npZDPLVjjjHMCQzpbpbS3MzxmXTCsXdjDBdRaR1G7HAAzSyGeWrH/BL1LmBJljZA+e5Kmh1KsVYMvgQQfV4ilkM8tWRnDuarea9lskjYPFqGsqvZs0fZ9oisDksvarkEClkM8tWR1xz7CizSGzuuwgleKScRwlFMb6HbAl1lQf8uceFLIZ5askLbmq3fiEnD+zdZo11a2VOzbuRuVVtWSwWQHBA6GlkM8tWHL3NdteTXMUSMPkpwzuqBGGqRdSEEkrmNtyBSyGeWrE+Xucba7hnmjikUQDWyyIqs0ZTWkijJ7rAHBOOh6UshnlqxDh/OsMnycvaXEEd0UWGWVIdDNIMxrlJGILDpkUshnlqx5JzTbi/Fj2b9oQPzmhezDlGcRFs51lFLYx0pZDPLVje95vjR5wtnczJbPomlijiKq2FLAKZA7YDDOlTTKhnlqy2IdhUmJ1QBQBQHhFARd3y7bSMzvBGzONLNp3IPXfwOw361jkXEtjXqRtaXLl/dOhROKcIPDZSba1knt5FBfDkaHBbOkAYG2Mk4ztvXN7R7P3vLeo4uPJ2TX5f7uH5NiF6ibiop6Xy3/4/wIflZZOSzxvBI31na2GsjGMdrEC335zWpKn2tFZYypzWqai/txtby+xg8Pkd3Tkvw36q6Hh5m4bp0aoezxjs+wkxn9rGM6sePXxzWtse0VX2ywy/bl/dG3PnzFlbLx8n7HDeUCFU7OM3NxtjaPTt5i8mD9+5rYVHtWUMtSdOmurzP0uTGjKT/TTk/wAWXrY74Ly/84Sma8tnhjjC9khdiGJLF2YEDf6u6/xrf7OwSwlNwjNu/N2y/hPnYynJ0XdqLl/9sv8Axv5l5s+BW8T9pHDGj4A1KoBwOn348eprfUUrGvKtUlfNJu5Iisio9oAoCh3vD72KbiAhtknS9wUft1j0HsFiYOrLnYrnbO1ANjyG8gjgm0mJeFpaNIp6To6Mrqp32K6gfVQXGnDuWOINA/ylE7d760nbTIpDJAIVkfPnPZk49dBcfcc5TuJOI5jC/IriW2nucuM9pbB+6E8Q+mHJ/wAtBc4u+X5xf3c/yNrhJpImjZb0wYCQopBRWGe8p60Fw4vyTPM3FHE08RuP0KRSqqSYt1QCRcHYuuk7jaguc33LkxMJewjk02sEYNtcvavHIgOuMsrgNGDjTjpv1oLnUHK95+bMrCVxwua1dzJkmeRlKjLbnYfWNBc9t+D3sycNgltkhjsZIJXk7dXLG3iKqqoq/rMc7nbFBcZHlHiPZtPrg7c3vy0QFTq1BtKxfKe006ex7uNGN8euguSjWd9FJxARWqyrdyF45GuEQLmFI+8uCdipNBclX4DIvBmslIaUWTQDfAMnYlOp6At56C5FQcNvZ34ek1skEVm6yO/brIWMcLIqqir4lsnJ6UFxryHy7PamJZbNgyvMTOLwlQJGkYH5OG0nZgvTrv1oLk3zZZXJvLK5toROIBcB1MqxfpVQKQWB8xoLjDiPCL67uoJ2WG1WCGQBZB8pBlmJWQYR0/8AiVe9/nYUFyMj5WultrOCa2iuxaGePUJjBN2eQLeSKRWGkFBpZSc7LQXLTyJw64ghkW4LDVM7xRtM05jhIUJGZW3JBDHqevWguMuT+UBAWlmEgm+UXEgAuJSmmSRyh7IP2f1WHh19dBcgrDly+Wyt+GmCPRDPGxue3XSY47jtciLTq1EbYPj40Fx1a8vTx3lxK1m0oluu2SRbwxBUxGBmENhsFSdxuNqC42v+RbiSLiREsyPPcSywwpKoikUrHp7RcfrFSpGRtiguP+M2F7JexyPZrPbWwRreMTxovb6RqmdWByUOVQeG58aC5zxfli8vbmaV2it43tBbBJFM/dlGq5xolQKwbSurfOkEY8QuN5eA3bpaG5s47h4rfsnaO5aCYSK2AwmV1DRuoB09QSaC5aOULO5t7FUnJknXtWCmUyHDO7RRmZ92wpVcnzeYUFypcJ5P4hCLOZpYZJIp2mljWPQ//VE/KgZzKVbAbYaRnQvm3C4nf8h3LWt3pkl7WS6lmjtzKvyeRGnDqJEx0K9RkUFx1zDypdtPeXVsEE4nt5rUswwwW3EM6t5gQW82dIoLnA5NubeG6htQv52ztbaNy4XvAyi5kPiCBKzes9KC44t+VLyCVsPDNFLYtakRx9gEMSn5MSrSvq+s65GMZFBcTs+C30kPDbWW3SGOyktpJJTOrlvky7KqKP1mA6nYUFxpNyhxFkknEkHbtefLVhKHVqRtMUfykSaQvYgLjSepHjmguL8x8tXMkl00VqFllOYbmC8kt9OUUK0sav3nUg7gEEYoQaPApCqGOSAAT5zjc0JFKAKAKAKAKA8IoCq8Smt4Mxi1iwGxmTSF3UEHOljvnG+Oh9Wa1ThFWSVjCWKnTf6W/MjJb2ABSLK1yU1YYRrnvuo776Rg6AcjV19mWzhoifieI8b82SNvc28knY/JUKhyv5tGIUgkZYiNVA9jHrR04Pg4ox3uc5Wk2/zctmKsLD2gCgCgCgILiXDMyajfTw9owVEDwqurGyqGjJJOCcZJ61FiqVNt3zNeXsNpOGBZFjbidyJG3VDJbhiN9wvZZPQ/wNLdTHYy8b9PY8HDh2fa/Odx2XpO0t9HXH1+yx129tLdRsZeN+nsEHDA5ATidwxZdahZLckpnGsARbrnbPSluo2MvG/T2OWsFEnZHik4lP8A8Zlt9f4OyzS3UbGXjfp7Cp4Rhih4lc6wusrrg1BM41FeyzpztnpS3UbGXjfp7HPzWOz7X5zuezxntO0t9GPPr7LGPXS3UbGXjfp7CkPBS6h14jdMhGQyvAQR5wRFjFLdRsZeN+nsIWVgs2RFxS4k0/W0S27Y9umI4pbqNjLxv09hWHg5cMU4jdNpYq2l4Dhl+spxFsR4iluo2MvG/T2GvCrdbguIuI3Tdm2k4e3OcfrACPOnOQCcZwcZGDS3UbGXjfp7CjWaDWDxWcdn+kzLbdzfHe/N93fbeluo2MvG/T2HY5ek+33n4of/AKqW6jYy8b9PYTueCmNS78RukUdWZ4FA9pMWBS3UbGXjfp7HFnwsSjVFxO5kAOCUkt2GfNkRdaW6jYy8b9PYIOFh2ZE4ncuyHDqsluSp32YCLI6Hr5qW6jYy8b9PYSe0QSdkeKziTIGgzWwbJ6DT2ecnIpbqNjLxv09hW84X2ShpeJXMak4DPJbqM77ZMXXY/wAKW6jYy8b9PYXHL0n2+8/FD/8AVS3UbGXjfp7CcnBirKrcRugz50KXgBbAy2kGLJwN9qW6jYy8b9PYLngxjUvJxG6RR1ZngUDwGSYsdaW6jYy8b9PY6h4EzKGXiF2ysAQytAQQehBEW4pbqNjLxv09hO84T2S6peJXMa5xqeS3UZ8BkxYzS3UbGXjfp7HAsFMfajilx2Q/+TtbfRscHv8AZY67Ut1Gxl436ex2nCcsUHErkuAGKh4CwU9G09lnB89LdRsZeN+nsJx2KtIYl4pOZBnMYlty4x1ynZZpbqNjLxv09jmezRH7N+Kzo5xhGltg2/1e6Y870t1Gxl436ew4fgxDKh4jdB2BKqXgDEL9YheyyQMjNLdRsZeN+nsJ3vDRCAZeJ3EQPQySW6Zx1xqiGaW6jYy8b9PYH4aBGJTxO4EZwRIZLcIQeh19ljeluo2MvG/T2OoeFazheJXLEqHwsluTob6r4EX1T4HpS3UbGXjfp7CYsVMnZDik/a+j7W31+f6nZZ6Ut1Gxl436ewsODHWU+cbrWAGKa4NQUnAbT2WcZB3pbqNjLxv09jgcLzIYhxK57QDJTtLfWBtvp7LONxv6xSw2MvG/T2LIi4AGSceJ6n11JedUAUAUAUAUBXubReE24tCyjtD25TsciPQ2P0qsPr6RsM+zrQEDD86K4crM5MjmRdNkFCaLoRCNgwcjPyYnXv6/rChFhDtONFmBWRVYQDUnyPUmg24uHUMSCzg3J7wwNKYG9CRreW/GWXWEJlQMI9SWRGOym0SE9RN2nYjCkJgnbGcCGky68pC6ELC8JMgkcKSYyTHtoOqJVU+P6qn1bZIkm6AKAKAKArXOXC5ZpLAxJqEN5HLJuo0xqkgLbkZ3YbDJoCt898sXM1+Lq3i1Nb28TQMXRczxXOpot2yNURYZPd360B5HyzdDlw2XY/8AU6WAhLxnc3BcDXq0fV360B5yPytdWvE31xYtIYJ4reXWhyktwkyR6NWoacuMkY29lAR97yhdG4mT5GjGXiKXSXuuLuQhkOjBPa5AUjAGN6Am/KXwO8kdJrCMSSPBPaS99UIimClX1MR9VgTgb70A65x5embh9vY2kaugaCOTW+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a3kc88MQFyk/wAqMcgLCR5DLG0inAJBJjGgtt1oBDmPkq7mu7yZYYmje5tHUFY+1dIxEJCk5b82BpbIIycHHWgJvylcuXN/JbwxxxtAizPIZn0r2joY4saQz6lDs4OMZA3oCzcn9uLK3F0hSdY1SQFlY6k7urKEr3satj40BDc62dx8r4fcW9u1yLZpzIiyRocSRaF3kYDqf9qAT574ddXtvaxRwLh5YpblJnXQqRjWYXK5Jy4VcoG6ebegH3k5sLi3slt7lNLwPJGhDBw0QYmJlI306SFGoA93cCgG/lP4RNc2saQRmRluIZCqmIHQhJYjtu4T6myD4gigOra0lXhckZtWkkKSqLeT5MhcuWwGMGmEA56jBx66AjfJhy3cWDTx3CiQusDC5DAltESoYCM6gIyCFPQg+HSgI/k/lyeCaFZeHR6oprmRr4yR6ishcoVCNrYkMFw4wAKAX4xwG5PF3uVt5JIWW2AZPkZGYydeoXGXAGRvHg9d+lAS3Ndvcrf2d1BbNcrDHcI4WSJCDJ2en9Iwz9U9KAa+Ujg9xcmxeGF5Oykd5FQ25ZQ0ZAwLjMbbnxB/lQC/M3BJbjhUdusJL5ttUTGFTpSWMyA6MRfVBJC7eagI3yd8uXdreTdvHiCOEW9vJrRi8STyPHkA6gQjgbj9WgEOA8uTxXWH4dE//WzT/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jiTtJXVIxjLswC94gL3jtuSAPaKAbHj1t2Yl7eLs2bQr610l8kaNWcasgjHXNALwcSheLtllRosE9oGGjC51HVnGBg5oBtBzDaurulxCyxKGkIkUhFIyGbfZSN8nbFAC8xWpXULiHTrWPPaLjtGGUTOfrEEEDxoB3fX0cKa5XWNMganIUZY4UZPnJAoBPiHFIYFDTSxxKTgGRgoJwSQMnfYE+wGgEU49bEMRcRELGJmPaLgRMMrKTnZCN9XSgPDzDa6Ff5RDoZ+yVu0XBk3/ADYOfr7Hu9djQBNzDaoMtcRKNTpu6jvxfpV6/WXfI8KA6fjtsNOZ4hrVGXvrush0xsN+jMcA+J2FAd8S4xBb6e3mji1atPaOFzpGWxk+A3PmFAcXvHraHHazxR6l1jU6jKDGXGTuu439YoB1d3scSGSR1SMDJdmCqAehLHagGT8x2gjEhuYRGxZQ5kUKWQEuAc4yoBz5sGgFbrjVvGyLJPEjSDKBpFBYEgAjJ3GSBnzkUBxLx+2WXsWuIVl1KmgyKG1uMouknOSNwPEdKA8g5gtXYqtxCzKHZgJFyFjOJGO+wU7HzeNAKcO41bzkiCaKUqFLCN1YgOMoSAdgRuD40AtacQilDGORXCMyMVYEKy/WU+YjxHhQDGPmizZSy3UBVSgJEqEAyZ7PJB/WwcefwoDo8di+Ui2Dxl9LFlEi6lK6CF0ZySQ4PqGPPQCllx22m0dlPFJ2mrRodW1aMdppwd9ORnHTIoAuuPW0RkEk8SGIKZNTqugOcIWye6GJAGetAcXPMdpHntLiFNJwdUirg6Q2Dk7d1g3sINAcPzPZgBjcwAHXgmRQPzZxJvn9U7HzeNAKz8ftkcI9xCrnR3WkUH85+j2J/Wxt5/CgCbj9qhYPPEpR1jcF1Gl23RDvsxA2HjQBPx+2QEtPEuGdDl1GGjXVIpyeqr3j5huaARm5ps0JD3UCkDJBkUEDSrZwT00sp9hB8aAJeabJc6rqBcMyHMqDDIVDqcnYqXQEeGoeegFE5jtDnFzCdKNI2JF2jRiryHfZVYFSegIIoDufj1sjpG9xErvo0IZFDN2mezwpOTqwcefBxQHD8x2gj7U3MIjLMgcyKF1KCXXOcZABJHhg0B3Nx22RtLTxKwjM2C657EZzL1+pse902oBaTiUStGpkQNNnsgWGXwMnSP1sDfbwoDqO/iaRoRIhlUBmjDDUFPRivUA+egHNAFAFAFAFAFAFAUPm/lm4lup5YVDrc8Okst2C9m7OSJGz1TDH6uTt03oCOvuTblr+S6jXRrvLVnBdcPawm3YtgNs6yW+oZ30uw6nAA4tOWbyN4ZBBqMV9eXJXtIxlJ1IjGdWM5bfzYPXbICb8hXZs7KwZvzUMUxmlyHBlk1GNERmByhY6XI7p048RQDu/4HfyfN8jQ9pLb21zFNrmTeWaJUVtWSSuQSTucec0A85j5SnbgI4fERJMIoI8lsKTHJGzbt+rhSB91AR3FuUruVZpNBVp+IQXPZJKndhhVRkscL2jac4UkA6dzigLPPYTycLmt+zdJTBJCmuVJHbuFUd5Pqlm2LHzlvUaAqXDuUbpLO4t2hYyyWCwRydrHhG74a2GT+jJxJqwSdTAnZQAHU3ALw2MFv2DloJ7WQl54m1LDpMoXvbAFSqr5iOm4ADvmzgt3xIRQyQ/J4czmUmRJcgqywYjDAF8ENk/UbGM4oBSx4PeBuHXEyGSS2ininRpFZi0iLiVHJwclADqIOD44oCO43yddXTXWtI07a1tEBVh2Zmt3Ejx4+sIye6CR68ecBrxbka4up5pJYyIrm7t5GiWRNUcMEEkRfUGx2hLqQFzjT18KA6uOUL5orQSa2kiuLuSZ4JY4mIm1hJELHZzrz6t/HFASfHOD3ssguLeA210Y4U1ieNou4+XSaIghlUElSo1H/LQErzfw24kubGaGLtRbPM7jWqZ1xFFHePiTv5gD7KAqttyRd244eFEk5tLeVX0TrGDK8gkWMM3e7PI0NtumBg7igLhzfwma6htjGNLwXNvctEWA1LE2Wi1DbO+R4ZUUBH8a4NcvNFdLCjPGl3EINSrtP8Ao5Cx7uo6e/jOzHGcYIFaHk9u4bR4E0XEk9lHal2cKsTLKztuRqMYWTA0gnKDI3yAJnhPIpN1dfK1aWB1suzYyEa3tY8EuiMNtXeAII658KAacH5bvIoL2ExSk3Iu8MZ4iqmUsYsR9NTayHb1L18AFOV+A3dpEw+TmSYWSRRv2yAI4Zw0CnVkJnTLrGW3IJ2UABDgfI93DDd2zOSt5aKGcFQiXRjKSlkDEnUAmqQbsdRPUYAkeNcGvJrOOEW6KY/kWwdMkwMWm72cdmAFC9DktkAUAzueS7ntlVAOzHEzxEzBlDFNP6DTnOvJKZPdwAc7kAD3kHk65s5rdnULGIpjKmoNpuHZAWUg7q6InsKk+NAe81cq3E81+RDrjuhYqvfQZW3lDzZBYEZXIHr83WgOo+UrpOH8Stv0jztptyWXJiWGGKIuSdmCx4Y+OCfGgHfNnArma7s7iKOQrBFMHVZo4zrkC6V1E9CVw53GOmaAieN8rXct5c3JgaSKWO2HYdrEvaCN4+2gJBGExqYEkZZQCdJIIHfG+Tp7iS6V4SYbi9tpj+cQHsIkCy/r5DHGw9f3UB0nKt4Ik7RGkuYnumS5hmSNwXCrGxRsoySBcuD022PSgJ6LhN0bnhsswV2ggnS5dNKr2kqwgFV2JGYz0HiNvAAQp5Wuvm+/h7IdrcXrzxjWn6N5on3bOAcIdvPigHfN3LNxLdTTwoGFxw2ax0llXs5JH1LI2TuneOdOTt0OaAkOHcHuILm6ZUSVbmW2cOxHdWNFSUFeuoKh0YyMsucYNAV/hPKd1ELeYxBpIJL89iXTdbveNw+dIIICsPMSRnABAhH8mV4IQgIM0Vj2EcmsaS8klwZosEg6OyuNAJHVQdsDIE/zVyve3M5mjGj5NHALbvrqaRWJmKtq/MhlIUkA6goz0AoCV+S3cfEJ7pLYyLLDbxgGWJSNDEyk97wDHGOpHgN6AuooAoAoAoAoAoAoAoAoAoAoAoAoAoAoAoAoAoAoAoAoAoAoAoAoAoAoAoAoAoAoAoAoAoAoAoAoAoAoAoAoAoAoAoAoAoAoAoAoAoAoAoAoD//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0" name="TextBox 9"/>
          <p:cNvSpPr txBox="1"/>
          <p:nvPr/>
        </p:nvSpPr>
        <p:spPr>
          <a:xfrm>
            <a:off x="76200" y="2439412"/>
            <a:ext cx="6848946" cy="3046988"/>
          </a:xfrm>
          <a:custGeom>
            <a:avLst/>
            <a:gdLst>
              <a:gd name="connsiteX0" fmla="*/ 0 w 3654425"/>
              <a:gd name="connsiteY0" fmla="*/ 0 h 1477328"/>
              <a:gd name="connsiteX1" fmla="*/ 3654425 w 3654425"/>
              <a:gd name="connsiteY1" fmla="*/ 0 h 1477328"/>
              <a:gd name="connsiteX2" fmla="*/ 3654425 w 3654425"/>
              <a:gd name="connsiteY2" fmla="*/ 1477328 h 1477328"/>
              <a:gd name="connsiteX3" fmla="*/ 0 w 3654425"/>
              <a:gd name="connsiteY3" fmla="*/ 1477328 h 1477328"/>
              <a:gd name="connsiteX4" fmla="*/ 0 w 3654425"/>
              <a:gd name="connsiteY4" fmla="*/ 0 h 1477328"/>
              <a:gd name="connsiteX0" fmla="*/ 0 w 3668280"/>
              <a:gd name="connsiteY0" fmla="*/ 0 h 1477328"/>
              <a:gd name="connsiteX1" fmla="*/ 3668280 w 3668280"/>
              <a:gd name="connsiteY1" fmla="*/ 13855 h 1477328"/>
              <a:gd name="connsiteX2" fmla="*/ 3654425 w 3668280"/>
              <a:gd name="connsiteY2" fmla="*/ 1477328 h 1477328"/>
              <a:gd name="connsiteX3" fmla="*/ 0 w 3668280"/>
              <a:gd name="connsiteY3" fmla="*/ 1477328 h 1477328"/>
              <a:gd name="connsiteX4" fmla="*/ 0 w 3668280"/>
              <a:gd name="connsiteY4" fmla="*/ 0 h 1477328"/>
              <a:gd name="connsiteX0" fmla="*/ 0 w 3654425"/>
              <a:gd name="connsiteY0" fmla="*/ 0 h 1477328"/>
              <a:gd name="connsiteX1" fmla="*/ 2878571 w 3654425"/>
              <a:gd name="connsiteY1" fmla="*/ 8779 h 1477328"/>
              <a:gd name="connsiteX2" fmla="*/ 3654425 w 3654425"/>
              <a:gd name="connsiteY2" fmla="*/ 1477328 h 1477328"/>
              <a:gd name="connsiteX3" fmla="*/ 0 w 3654425"/>
              <a:gd name="connsiteY3" fmla="*/ 1477328 h 1477328"/>
              <a:gd name="connsiteX4" fmla="*/ 0 w 3654425"/>
              <a:gd name="connsiteY4" fmla="*/ 0 h 1477328"/>
              <a:gd name="connsiteX0" fmla="*/ 0 w 3654425"/>
              <a:gd name="connsiteY0" fmla="*/ 0 h 1477328"/>
              <a:gd name="connsiteX1" fmla="*/ 2878571 w 3654425"/>
              <a:gd name="connsiteY1" fmla="*/ 8779 h 1477328"/>
              <a:gd name="connsiteX2" fmla="*/ 3654425 w 3654425"/>
              <a:gd name="connsiteY2" fmla="*/ 1477328 h 1477328"/>
              <a:gd name="connsiteX3" fmla="*/ 0 w 3654425"/>
              <a:gd name="connsiteY3" fmla="*/ 1477328 h 1477328"/>
              <a:gd name="connsiteX4" fmla="*/ 0 w 3654425"/>
              <a:gd name="connsiteY4" fmla="*/ 0 h 1477328"/>
              <a:gd name="connsiteX0" fmla="*/ 0 w 5198860"/>
              <a:gd name="connsiteY0" fmla="*/ 0 h 1477328"/>
              <a:gd name="connsiteX1" fmla="*/ 2878571 w 5198860"/>
              <a:gd name="connsiteY1" fmla="*/ 8779 h 1477328"/>
              <a:gd name="connsiteX2" fmla="*/ 3654425 w 5198860"/>
              <a:gd name="connsiteY2" fmla="*/ 1477328 h 1477328"/>
              <a:gd name="connsiteX3" fmla="*/ 0 w 5198860"/>
              <a:gd name="connsiteY3" fmla="*/ 1477328 h 1477328"/>
              <a:gd name="connsiteX4" fmla="*/ 0 w 5198860"/>
              <a:gd name="connsiteY4" fmla="*/ 0 h 1477328"/>
              <a:gd name="connsiteX0" fmla="*/ 0 w 4415855"/>
              <a:gd name="connsiteY0" fmla="*/ 0 h 1477328"/>
              <a:gd name="connsiteX1" fmla="*/ 2878571 w 4415855"/>
              <a:gd name="connsiteY1" fmla="*/ 8779 h 1477328"/>
              <a:gd name="connsiteX2" fmla="*/ 4374861 w 4415855"/>
              <a:gd name="connsiteY2" fmla="*/ 720859 h 1477328"/>
              <a:gd name="connsiteX3" fmla="*/ 3654425 w 4415855"/>
              <a:gd name="connsiteY3" fmla="*/ 1477328 h 1477328"/>
              <a:gd name="connsiteX4" fmla="*/ 0 w 4415855"/>
              <a:gd name="connsiteY4" fmla="*/ 1477328 h 1477328"/>
              <a:gd name="connsiteX5" fmla="*/ 0 w 4415855"/>
              <a:gd name="connsiteY5" fmla="*/ 0 h 1477328"/>
              <a:gd name="connsiteX0" fmla="*/ 0 w 4621509"/>
              <a:gd name="connsiteY0" fmla="*/ 0 h 1477328"/>
              <a:gd name="connsiteX1" fmla="*/ 2878571 w 4621509"/>
              <a:gd name="connsiteY1" fmla="*/ 8779 h 1477328"/>
              <a:gd name="connsiteX2" fmla="*/ 4596534 w 4621509"/>
              <a:gd name="connsiteY2" fmla="*/ 710706 h 1477328"/>
              <a:gd name="connsiteX3" fmla="*/ 3654425 w 4621509"/>
              <a:gd name="connsiteY3" fmla="*/ 1477328 h 1477328"/>
              <a:gd name="connsiteX4" fmla="*/ 0 w 4621509"/>
              <a:gd name="connsiteY4" fmla="*/ 1477328 h 1477328"/>
              <a:gd name="connsiteX5" fmla="*/ 0 w 4621509"/>
              <a:gd name="connsiteY5" fmla="*/ 0 h 1477328"/>
              <a:gd name="connsiteX0" fmla="*/ 0 w 4391377"/>
              <a:gd name="connsiteY0" fmla="*/ 0 h 1477328"/>
              <a:gd name="connsiteX1" fmla="*/ 2878571 w 4391377"/>
              <a:gd name="connsiteY1" fmla="*/ 8779 h 1477328"/>
              <a:gd name="connsiteX2" fmla="*/ 4347152 w 4391377"/>
              <a:gd name="connsiteY2" fmla="*/ 731012 h 1477328"/>
              <a:gd name="connsiteX3" fmla="*/ 3654425 w 4391377"/>
              <a:gd name="connsiteY3" fmla="*/ 1477328 h 1477328"/>
              <a:gd name="connsiteX4" fmla="*/ 0 w 4391377"/>
              <a:gd name="connsiteY4" fmla="*/ 1477328 h 1477328"/>
              <a:gd name="connsiteX5" fmla="*/ 0 w 4391377"/>
              <a:gd name="connsiteY5" fmla="*/ 0 h 1477328"/>
              <a:gd name="connsiteX0" fmla="*/ 0 w 4244932"/>
              <a:gd name="connsiteY0" fmla="*/ 0 h 1477328"/>
              <a:gd name="connsiteX1" fmla="*/ 2878571 w 4244932"/>
              <a:gd name="connsiteY1" fmla="*/ 8779 h 1477328"/>
              <a:gd name="connsiteX2" fmla="*/ 4167043 w 4244932"/>
              <a:gd name="connsiteY2" fmla="*/ 802083 h 1477328"/>
              <a:gd name="connsiteX3" fmla="*/ 3654425 w 4244932"/>
              <a:gd name="connsiteY3" fmla="*/ 1477328 h 1477328"/>
              <a:gd name="connsiteX4" fmla="*/ 0 w 4244932"/>
              <a:gd name="connsiteY4" fmla="*/ 1477328 h 1477328"/>
              <a:gd name="connsiteX5" fmla="*/ 0 w 4244932"/>
              <a:gd name="connsiteY5" fmla="*/ 0 h 1477328"/>
              <a:gd name="connsiteX0" fmla="*/ 0 w 4196393"/>
              <a:gd name="connsiteY0" fmla="*/ 0 h 1477328"/>
              <a:gd name="connsiteX1" fmla="*/ 2878571 w 4196393"/>
              <a:gd name="connsiteY1" fmla="*/ 8779 h 1477328"/>
              <a:gd name="connsiteX2" fmla="*/ 4097771 w 4196393"/>
              <a:gd name="connsiteY2" fmla="*/ 827465 h 1477328"/>
              <a:gd name="connsiteX3" fmla="*/ 3654425 w 4196393"/>
              <a:gd name="connsiteY3" fmla="*/ 1477328 h 1477328"/>
              <a:gd name="connsiteX4" fmla="*/ 0 w 4196393"/>
              <a:gd name="connsiteY4" fmla="*/ 1477328 h 1477328"/>
              <a:gd name="connsiteX5" fmla="*/ 0 w 4196393"/>
              <a:gd name="connsiteY5" fmla="*/ 0 h 1477328"/>
              <a:gd name="connsiteX0" fmla="*/ 0 w 4114302"/>
              <a:gd name="connsiteY0" fmla="*/ 0 h 1477328"/>
              <a:gd name="connsiteX1" fmla="*/ 2878571 w 4114302"/>
              <a:gd name="connsiteY1" fmla="*/ 8779 h 1477328"/>
              <a:gd name="connsiteX2" fmla="*/ 3959225 w 4114302"/>
              <a:gd name="connsiteY2" fmla="*/ 873153 h 1477328"/>
              <a:gd name="connsiteX3" fmla="*/ 3654425 w 4114302"/>
              <a:gd name="connsiteY3" fmla="*/ 1477328 h 1477328"/>
              <a:gd name="connsiteX4" fmla="*/ 0 w 4114302"/>
              <a:gd name="connsiteY4" fmla="*/ 1477328 h 1477328"/>
              <a:gd name="connsiteX5" fmla="*/ 0 w 4114302"/>
              <a:gd name="connsiteY5" fmla="*/ 0 h 1477328"/>
              <a:gd name="connsiteX0" fmla="*/ 0 w 4119671"/>
              <a:gd name="connsiteY0" fmla="*/ 0 h 1477328"/>
              <a:gd name="connsiteX1" fmla="*/ 2878571 w 4119671"/>
              <a:gd name="connsiteY1" fmla="*/ 8779 h 1477328"/>
              <a:gd name="connsiteX2" fmla="*/ 3959225 w 4119671"/>
              <a:gd name="connsiteY2" fmla="*/ 873153 h 1477328"/>
              <a:gd name="connsiteX3" fmla="*/ 3654425 w 4119671"/>
              <a:gd name="connsiteY3" fmla="*/ 1477328 h 1477328"/>
              <a:gd name="connsiteX4" fmla="*/ 0 w 4119671"/>
              <a:gd name="connsiteY4" fmla="*/ 1477328 h 1477328"/>
              <a:gd name="connsiteX5" fmla="*/ 0 w 4119671"/>
              <a:gd name="connsiteY5" fmla="*/ 0 h 1477328"/>
              <a:gd name="connsiteX0" fmla="*/ 0 w 4893049"/>
              <a:gd name="connsiteY0" fmla="*/ 0 h 1477328"/>
              <a:gd name="connsiteX1" fmla="*/ 2878571 w 4893049"/>
              <a:gd name="connsiteY1" fmla="*/ 8779 h 1477328"/>
              <a:gd name="connsiteX2" fmla="*/ 4873625 w 4893049"/>
              <a:gd name="connsiteY2" fmla="*/ 781776 h 1477328"/>
              <a:gd name="connsiteX3" fmla="*/ 3654425 w 4893049"/>
              <a:gd name="connsiteY3" fmla="*/ 1477328 h 1477328"/>
              <a:gd name="connsiteX4" fmla="*/ 0 w 4893049"/>
              <a:gd name="connsiteY4" fmla="*/ 1477328 h 1477328"/>
              <a:gd name="connsiteX5" fmla="*/ 0 w 4893049"/>
              <a:gd name="connsiteY5"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3049" h="1477328">
                <a:moveTo>
                  <a:pt x="0" y="0"/>
                </a:moveTo>
                <a:lnTo>
                  <a:pt x="2878571" y="8779"/>
                </a:lnTo>
                <a:cubicBezTo>
                  <a:pt x="3568460" y="73927"/>
                  <a:pt x="4744316" y="537018"/>
                  <a:pt x="4873625" y="781776"/>
                </a:cubicBezTo>
                <a:cubicBezTo>
                  <a:pt x="5016789" y="1062070"/>
                  <a:pt x="4344314" y="1296255"/>
                  <a:pt x="3654425" y="1477328"/>
                </a:cubicBezTo>
                <a:lnTo>
                  <a:pt x="0" y="1477328"/>
                </a:lnTo>
                <a:lnTo>
                  <a:pt x="0" y="0"/>
                </a:lnTo>
                <a:close/>
              </a:path>
            </a:pathLst>
          </a:custGeom>
          <a:noFill/>
        </p:spPr>
        <p:txBody>
          <a:bodyPr wrap="square" rtlCol="0">
            <a:spAutoFit/>
          </a:bodyPr>
          <a:lstStyle/>
          <a:p>
            <a:r>
              <a:rPr lang="es-CO" sz="3200" b="1" dirty="0">
                <a:latin typeface="+mj-lt"/>
              </a:rPr>
              <a:t>Evaluación</a:t>
            </a:r>
            <a:endParaRPr lang="es-EC" sz="3200" b="1" dirty="0">
              <a:latin typeface="+mj-lt"/>
              <a:ea typeface="Times New Roman"/>
            </a:endParaRPr>
          </a:p>
          <a:p>
            <a:pPr>
              <a:spcAft>
                <a:spcPts val="0"/>
              </a:spcAft>
            </a:pPr>
            <a:r>
              <a:rPr lang="es-CO" sz="3200" b="1" dirty="0" smtClean="0">
                <a:latin typeface="+mj-lt"/>
              </a:rPr>
              <a:t>del </a:t>
            </a:r>
            <a:r>
              <a:rPr lang="es-CO" sz="3200" b="1" dirty="0">
                <a:latin typeface="+mj-lt"/>
              </a:rPr>
              <a:t>Desempeño </a:t>
            </a:r>
            <a:endParaRPr lang="es-CO" sz="3200" b="1" dirty="0" smtClean="0">
              <a:latin typeface="+mj-lt"/>
            </a:endParaRPr>
          </a:p>
          <a:p>
            <a:pPr>
              <a:spcAft>
                <a:spcPts val="0"/>
              </a:spcAft>
            </a:pPr>
            <a:r>
              <a:rPr lang="es-CO" sz="3200" b="1" dirty="0" smtClean="0">
                <a:latin typeface="+mj-lt"/>
              </a:rPr>
              <a:t>Del Protocolo </a:t>
            </a:r>
            <a:r>
              <a:rPr lang="es-CO" sz="3200" b="1" dirty="0">
                <a:latin typeface="+mj-lt"/>
              </a:rPr>
              <a:t>TCP </a:t>
            </a:r>
            <a:endParaRPr lang="es-CO" sz="3200" b="1" dirty="0" smtClean="0">
              <a:latin typeface="+mj-lt"/>
            </a:endParaRPr>
          </a:p>
          <a:p>
            <a:pPr>
              <a:spcAft>
                <a:spcPts val="0"/>
              </a:spcAft>
            </a:pPr>
            <a:r>
              <a:rPr lang="es-CO" sz="3200" b="1" dirty="0" smtClean="0">
                <a:latin typeface="+mj-lt"/>
              </a:rPr>
              <a:t>para un enlace inalámbrico</a:t>
            </a:r>
          </a:p>
          <a:p>
            <a:pPr>
              <a:spcAft>
                <a:spcPts val="0"/>
              </a:spcAft>
            </a:pPr>
            <a:r>
              <a:rPr lang="es-CO" sz="3200" b="1" dirty="0" smtClean="0">
                <a:latin typeface="+mj-lt"/>
              </a:rPr>
              <a:t>de larga </a:t>
            </a:r>
            <a:r>
              <a:rPr lang="es-CO" sz="3200" b="1" dirty="0">
                <a:latin typeface="+mj-lt"/>
              </a:rPr>
              <a:t>d</a:t>
            </a:r>
            <a:r>
              <a:rPr lang="es-CO" sz="3200" b="1" dirty="0" smtClean="0">
                <a:latin typeface="+mj-lt"/>
              </a:rPr>
              <a:t>istancia Inter-Islas </a:t>
            </a:r>
          </a:p>
          <a:p>
            <a:pPr>
              <a:spcAft>
                <a:spcPts val="0"/>
              </a:spcAft>
            </a:pPr>
            <a:r>
              <a:rPr lang="es-CO" sz="3200" b="1" dirty="0" smtClean="0">
                <a:latin typeface="+mj-lt"/>
              </a:rPr>
              <a:t>en </a:t>
            </a:r>
            <a:r>
              <a:rPr lang="es-CO" sz="3200" b="1" dirty="0">
                <a:latin typeface="+mj-lt"/>
              </a:rPr>
              <a:t>la Región Insular</a:t>
            </a:r>
            <a:endParaRPr lang="es-EC" sz="3200" b="1" dirty="0">
              <a:latin typeface="+mj-lt"/>
              <a:ea typeface="Times New Roman"/>
            </a:endParaRPr>
          </a:p>
        </p:txBody>
      </p:sp>
      <p:pic>
        <p:nvPicPr>
          <p:cNvPr id="1035" name="Picture 11" descr="C:\Users\Michu\Downloads\ugi1.png"/>
          <p:cNvPicPr>
            <a:picLocks noChangeAspect="1" noChangeArrowheads="1"/>
          </p:cNvPicPr>
          <p:nvPr/>
        </p:nvPicPr>
        <p:blipFill rotWithShape="1">
          <a:blip r:embed="rId3">
            <a:extLst>
              <a:ext uri="{28A0092B-C50C-407E-A947-70E740481C1C}">
                <a14:useLocalDpi xmlns:a14="http://schemas.microsoft.com/office/drawing/2010/main" val="0"/>
              </a:ext>
            </a:extLst>
          </a:blip>
          <a:srcRect r="35273"/>
          <a:stretch/>
        </p:blipFill>
        <p:spPr bwMode="auto">
          <a:xfrm>
            <a:off x="3581400" y="7937"/>
            <a:ext cx="5190692" cy="1418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71692" y="5867400"/>
            <a:ext cx="3200400" cy="830997"/>
          </a:xfrm>
          <a:prstGeom prst="rect">
            <a:avLst/>
          </a:prstGeom>
          <a:noFill/>
        </p:spPr>
        <p:txBody>
          <a:bodyPr wrap="square" rtlCol="0">
            <a:spAutoFit/>
          </a:bodyPr>
          <a:lstStyle/>
          <a:p>
            <a:r>
              <a:rPr lang="en-US" sz="2400" b="1" dirty="0" smtClean="0"/>
              <a:t>Mishel Acosta </a:t>
            </a:r>
          </a:p>
          <a:p>
            <a:r>
              <a:rPr lang="en-US" sz="2400" b="1" dirty="0" smtClean="0"/>
              <a:t>Javier Sandoval</a:t>
            </a:r>
            <a:endParaRPr lang="es-EC"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Equipos De Radio Seleccionados </a:t>
            </a:r>
            <a:endParaRPr lang="es-EC" dirty="0"/>
          </a:p>
        </p:txBody>
      </p:sp>
      <p:sp>
        <p:nvSpPr>
          <p:cNvPr id="3" name="Text Placeholder 2"/>
          <p:cNvSpPr>
            <a:spLocks noGrp="1"/>
          </p:cNvSpPr>
          <p:nvPr>
            <p:ph type="body" idx="1"/>
          </p:nvPr>
        </p:nvSpPr>
        <p:spPr/>
        <p:txBody>
          <a:bodyPr/>
          <a:lstStyle/>
          <a:p>
            <a:r>
              <a:rPr lang="en-US" dirty="0" smtClean="0"/>
              <a:t>MOTOROLA PTP 58600</a:t>
            </a:r>
            <a:endParaRPr lang="es-EC" dirty="0"/>
          </a:p>
        </p:txBody>
      </p:sp>
      <p:sp>
        <p:nvSpPr>
          <p:cNvPr id="4" name="Text Placeholder 3"/>
          <p:cNvSpPr>
            <a:spLocks noGrp="1"/>
          </p:cNvSpPr>
          <p:nvPr>
            <p:ph type="body" sz="half" idx="3"/>
          </p:nvPr>
        </p:nvSpPr>
        <p:spPr/>
        <p:txBody>
          <a:bodyPr/>
          <a:lstStyle/>
          <a:p>
            <a:r>
              <a:rPr lang="en-US" dirty="0" smtClean="0"/>
              <a:t>VENTAJAS</a:t>
            </a:r>
            <a:endParaRPr lang="es-EC" dirty="0"/>
          </a:p>
        </p:txBody>
      </p:sp>
      <p:pic>
        <p:nvPicPr>
          <p:cNvPr id="10" name="Picture 9" descr="C:\Users\Michu\Dropbox\portafolio_andres_pena\imagenes\motorola_ptp_58600.jp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
            <a:ext cx="6629400" cy="2590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582882" y="6172200"/>
            <a:ext cx="7533409" cy="584775"/>
          </a:xfrm>
          <a:prstGeom prst="rect">
            <a:avLst/>
          </a:prstGeom>
          <a:noFill/>
        </p:spPr>
        <p:txBody>
          <a:bodyPr wrap="square" rtlCol="0">
            <a:spAutoFit/>
          </a:bodyPr>
          <a:lstStyle/>
          <a:p>
            <a:pPr algn="just"/>
            <a:r>
              <a:rPr lang="es-ES" sz="1600" dirty="0"/>
              <a:t>V</a:t>
            </a:r>
            <a:r>
              <a:rPr lang="es-ES" sz="1600" dirty="0" smtClean="0"/>
              <a:t>elocidad </a:t>
            </a:r>
            <a:r>
              <a:rPr lang="es-ES" sz="1600" dirty="0"/>
              <a:t>y confiabilidad de datos, brindan tecnología MIMO, </a:t>
            </a:r>
            <a:r>
              <a:rPr lang="es-ES" sz="1600" dirty="0" err="1"/>
              <a:t>iOFDM</a:t>
            </a:r>
            <a:r>
              <a:rPr lang="es-ES" sz="1600" dirty="0"/>
              <a:t>, diversidad espacial y selección de frecuencia dinámica inteligente. </a:t>
            </a:r>
            <a:endParaRPr lang="es-EC" sz="1600" dirty="0"/>
          </a:p>
        </p:txBody>
      </p:sp>
      <p:sp>
        <p:nvSpPr>
          <p:cNvPr id="6" name="Content Placeholder 5"/>
          <p:cNvSpPr>
            <a:spLocks noGrp="1"/>
          </p:cNvSpPr>
          <p:nvPr>
            <p:ph sz="quarter" idx="4"/>
          </p:nvPr>
        </p:nvSpPr>
        <p:spPr/>
        <p:txBody>
          <a:bodyPr/>
          <a:lstStyle/>
          <a:p>
            <a:endParaRPr lang="es-EC" dirty="0"/>
          </a:p>
        </p:txBody>
      </p:sp>
      <p:pic>
        <p:nvPicPr>
          <p:cNvPr id="1026" name="Picture 2" descr="C:\Users\Michu\Dropbox\portafolio_andres_pena\IMAGENES PARA CAMBIAR\diversidad_frecuenc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341110"/>
            <a:ext cx="3550566" cy="26024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u\Dropbox\portafolio_andres_pena\IMAGENES PARA CAMBIAR\diversidad_espac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341110"/>
            <a:ext cx="3550568" cy="260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80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SOFTWARE UTILIZADO</a:t>
            </a:r>
            <a:endParaRPr lang="es-ES" dirty="0"/>
          </a:p>
        </p:txBody>
      </p:sp>
      <p:sp>
        <p:nvSpPr>
          <p:cNvPr id="5" name="4 Marcador de texto"/>
          <p:cNvSpPr>
            <a:spLocks noGrp="1"/>
          </p:cNvSpPr>
          <p:nvPr>
            <p:ph type="body" idx="1"/>
          </p:nvPr>
        </p:nvSpPr>
        <p:spPr/>
        <p:txBody>
          <a:bodyPr>
            <a:normAutofit fontScale="92500"/>
          </a:bodyPr>
          <a:lstStyle/>
          <a:p>
            <a:r>
              <a:rPr lang="es-EC" dirty="0" smtClean="0"/>
              <a:t>IMPLEMENTACIÓN DE LA RED</a:t>
            </a:r>
            <a:endParaRPr lang="es-ES" dirty="0"/>
          </a:p>
        </p:txBody>
      </p:sp>
      <p:sp>
        <p:nvSpPr>
          <p:cNvPr id="7" name="6 Marcador de texto"/>
          <p:cNvSpPr>
            <a:spLocks noGrp="1"/>
          </p:cNvSpPr>
          <p:nvPr>
            <p:ph type="body" sz="half" idx="3"/>
          </p:nvPr>
        </p:nvSpPr>
        <p:spPr/>
        <p:txBody>
          <a:bodyPr/>
          <a:lstStyle/>
          <a:p>
            <a:r>
              <a:rPr lang="es-EC" dirty="0" smtClean="0"/>
              <a:t>EVALUACIÓN DE LA RED</a:t>
            </a:r>
            <a:endParaRPr lang="es-ES" dirty="0"/>
          </a:p>
        </p:txBody>
      </p:sp>
      <p:sp>
        <p:nvSpPr>
          <p:cNvPr id="6" name="5 Marcador de contenido"/>
          <p:cNvSpPr>
            <a:spLocks noGrp="1"/>
          </p:cNvSpPr>
          <p:nvPr>
            <p:ph sz="quarter" idx="2"/>
          </p:nvPr>
        </p:nvSpPr>
        <p:spPr/>
        <p:txBody>
          <a:bodyPr>
            <a:normAutofit lnSpcReduction="10000"/>
          </a:bodyPr>
          <a:lstStyle/>
          <a:p>
            <a:r>
              <a:rPr lang="es-EC" dirty="0" smtClean="0"/>
              <a:t>SIRENET: </a:t>
            </a:r>
          </a:p>
          <a:p>
            <a:pPr lvl="1"/>
            <a:r>
              <a:rPr lang="es-EC" dirty="0" smtClean="0"/>
              <a:t>Herramienta </a:t>
            </a:r>
            <a:r>
              <a:rPr lang="es-EC" dirty="0"/>
              <a:t>de simulación </a:t>
            </a:r>
            <a:r>
              <a:rPr lang="es-EC" dirty="0" smtClean="0"/>
              <a:t>para la planificación </a:t>
            </a:r>
            <a:r>
              <a:rPr lang="es-EC" dirty="0"/>
              <a:t>y gestión de redes </a:t>
            </a:r>
            <a:r>
              <a:rPr lang="es-EC" dirty="0" smtClean="0"/>
              <a:t>que trabajar </a:t>
            </a:r>
            <a:r>
              <a:rPr lang="es-EC" dirty="0"/>
              <a:t>con todo tipo de servicios radioeléctricos y </a:t>
            </a:r>
            <a:r>
              <a:rPr lang="es-EC" dirty="0" smtClean="0"/>
              <a:t>tecnologías. Utiliza una </a:t>
            </a:r>
            <a:r>
              <a:rPr lang="es-EC" dirty="0"/>
              <a:t>cartografía digital, con algoritmos de cálculo avanzados </a:t>
            </a:r>
            <a:endParaRPr lang="es-EC" dirty="0" smtClean="0"/>
          </a:p>
          <a:p>
            <a:r>
              <a:rPr lang="es-EC" dirty="0" smtClean="0"/>
              <a:t>MOTOROLA PTP LINK PLANER</a:t>
            </a:r>
          </a:p>
          <a:p>
            <a:pPr lvl="1"/>
            <a:r>
              <a:rPr lang="es-EC" dirty="0" smtClean="0"/>
              <a:t>Herramienta propietaria de los equipos Motorola.</a:t>
            </a:r>
            <a:endParaRPr lang="es-ES" dirty="0"/>
          </a:p>
        </p:txBody>
      </p:sp>
      <p:sp>
        <p:nvSpPr>
          <p:cNvPr id="8" name="7 Marcador de contenido"/>
          <p:cNvSpPr>
            <a:spLocks noGrp="1"/>
          </p:cNvSpPr>
          <p:nvPr>
            <p:ph sz="quarter" idx="4"/>
          </p:nvPr>
        </p:nvSpPr>
        <p:spPr/>
        <p:txBody>
          <a:bodyPr/>
          <a:lstStyle/>
          <a:p>
            <a:r>
              <a:rPr lang="es-EC" dirty="0" smtClean="0"/>
              <a:t>D – ITG </a:t>
            </a:r>
          </a:p>
          <a:p>
            <a:pPr lvl="1"/>
            <a:r>
              <a:rPr lang="es-EC" dirty="0" smtClean="0"/>
              <a:t>Utiliza el </a:t>
            </a:r>
            <a:r>
              <a:rPr lang="es-EC" dirty="0"/>
              <a:t>procedimiento </a:t>
            </a:r>
            <a:r>
              <a:rPr lang="es-EC" dirty="0" smtClean="0"/>
              <a:t>activo (inyección de paquetes) para analizar </a:t>
            </a:r>
            <a:r>
              <a:rPr lang="es-EC" dirty="0"/>
              <a:t>los parámetros de calidad necesarios para determinar el desempeño del protocolo TCP en ambientes inalámbricos a largas distancias</a:t>
            </a:r>
            <a:endParaRPr lang="es-ES" dirty="0"/>
          </a:p>
        </p:txBody>
      </p:sp>
    </p:spTree>
    <p:extLst>
      <p:ext uri="{BB962C8B-B14F-4D97-AF65-F5344CB8AC3E}">
        <p14:creationId xmlns:p14="http://schemas.microsoft.com/office/powerpoint/2010/main" val="268213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544" y="272534"/>
            <a:ext cx="6966972" cy="461665"/>
          </a:xfrm>
          <a:prstGeom prst="rect">
            <a:avLst/>
          </a:prstGeom>
          <a:noFill/>
        </p:spPr>
        <p:txBody>
          <a:bodyPr wrap="none" rtlCol="0">
            <a:spAutoFit/>
          </a:bodyPr>
          <a:lstStyle/>
          <a:p>
            <a:r>
              <a:rPr lang="en-US" sz="2400" b="1" dirty="0" smtClean="0"/>
              <a:t>4. </a:t>
            </a:r>
            <a:r>
              <a:rPr lang="es-CO" sz="2400" b="1" dirty="0"/>
              <a:t>Planificación E Implementación De La Red </a:t>
            </a:r>
            <a:endParaRPr lang="es-EC" sz="2400" b="1" dirty="0"/>
          </a:p>
        </p:txBody>
      </p:sp>
      <p:pic>
        <p:nvPicPr>
          <p:cNvPr id="2050" name="Picture 2" descr="C:\Users\Michu\Dropbox\portafolio_andres_pena\IMAGENES PARA CAMBIAR\GALAPA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748058"/>
            <a:ext cx="8134350" cy="596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7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0"/>
            <a:ext cx="8229600" cy="609600"/>
          </a:xfrm>
        </p:spPr>
        <p:txBody>
          <a:bodyPr>
            <a:normAutofit/>
          </a:bodyPr>
          <a:lstStyle/>
          <a:p>
            <a:pPr algn="ctr"/>
            <a:r>
              <a:rPr lang="es-EC" sz="2800" b="1" dirty="0" smtClean="0"/>
              <a:t>PUNTOS DE INTERÉS</a:t>
            </a:r>
            <a:endParaRPr lang="es-ES" sz="2800" b="1" dirty="0"/>
          </a:p>
        </p:txBody>
      </p:sp>
      <p:pic>
        <p:nvPicPr>
          <p:cNvPr id="5" name="4 Marcador de contenido"/>
          <p:cNvPicPr>
            <a:picLocks noGrp="1"/>
          </p:cNvPicPr>
          <p:nvPr>
            <p:ph idx="1"/>
          </p:nvPr>
        </p:nvPicPr>
        <p:blipFill>
          <a:blip r:embed="rId3"/>
          <a:stretch>
            <a:fillRect/>
          </a:stretch>
        </p:blipFill>
        <p:spPr>
          <a:xfrm>
            <a:off x="0" y="762000"/>
            <a:ext cx="9144000" cy="570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85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200" b="1" dirty="0" smtClean="0"/>
              <a:t>VISITA DE CAMPO</a:t>
            </a:r>
            <a:endParaRPr lang="es-ES" b="1" dirty="0"/>
          </a:p>
        </p:txBody>
      </p:sp>
      <p:sp>
        <p:nvSpPr>
          <p:cNvPr id="3" name="2 Marcador de contenido"/>
          <p:cNvSpPr>
            <a:spLocks noGrp="1"/>
          </p:cNvSpPr>
          <p:nvPr>
            <p:ph sz="half" idx="1"/>
          </p:nvPr>
        </p:nvSpPr>
        <p:spPr/>
        <p:txBody>
          <a:bodyPr/>
          <a:lstStyle/>
          <a:p>
            <a:r>
              <a:rPr lang="es-EC" b="1" dirty="0" smtClean="0"/>
              <a:t>SANTA CRUZ</a:t>
            </a:r>
          </a:p>
        </p:txBody>
      </p:sp>
      <p:sp>
        <p:nvSpPr>
          <p:cNvPr id="4" name="3 Marcador de contenido"/>
          <p:cNvSpPr>
            <a:spLocks noGrp="1"/>
          </p:cNvSpPr>
          <p:nvPr>
            <p:ph sz="half" idx="2"/>
          </p:nvPr>
        </p:nvSpPr>
        <p:spPr/>
        <p:txBody>
          <a:bodyPr/>
          <a:lstStyle/>
          <a:p>
            <a:r>
              <a:rPr lang="es-EC" b="1" dirty="0" smtClean="0"/>
              <a:t>SAN CRISTÓBAL</a:t>
            </a:r>
          </a:p>
          <a:p>
            <a:endParaRPr lang="es-ES" b="1" dirty="0"/>
          </a:p>
        </p:txBody>
      </p:sp>
      <p:pic>
        <p:nvPicPr>
          <p:cNvPr id="5" name="Picture 78" descr="C:\Users\Michu\Dropbox\Tesis\Galapagos - Fotos San Cristobal\DSC081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7060" y="2362200"/>
            <a:ext cx="1828800" cy="2608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9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057400"/>
            <a:ext cx="2286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2"/>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14800"/>
            <a:ext cx="2890520" cy="2007235"/>
          </a:xfrm>
          <a:prstGeom prst="rect">
            <a:avLst/>
          </a:prstGeom>
          <a:noFill/>
          <a:ln>
            <a:noFill/>
          </a:ln>
        </p:spPr>
      </p:pic>
      <p:pic>
        <p:nvPicPr>
          <p:cNvPr id="8" name="Picture 79"/>
          <p:cNvPicPr/>
          <p:nvPr/>
        </p:nvPicPr>
        <p:blipFill rotWithShape="1">
          <a:blip r:embed="rId6" cstate="print">
            <a:extLst>
              <a:ext uri="{28A0092B-C50C-407E-A947-70E740481C1C}">
                <a14:useLocalDpi xmlns:a14="http://schemas.microsoft.com/office/drawing/2010/main" val="0"/>
              </a:ext>
            </a:extLst>
          </a:blip>
          <a:srcRect l="33173" t="7127" r="33013" b="12201"/>
          <a:stretch/>
        </p:blipFill>
        <p:spPr bwMode="auto">
          <a:xfrm>
            <a:off x="6629400" y="2362200"/>
            <a:ext cx="1828800" cy="2581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82132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800" b="1" dirty="0" smtClean="0"/>
              <a:t>SITIOS SELECCIONADOS: </a:t>
            </a:r>
            <a:br>
              <a:rPr lang="es-EC" sz="2800" b="1" dirty="0" smtClean="0"/>
            </a:br>
            <a:r>
              <a:rPr lang="es-EC" sz="2800" b="1" dirty="0" smtClean="0"/>
              <a:t>CROCKER – SAN JOAQUÍN</a:t>
            </a:r>
            <a:endParaRPr lang="es-ES" sz="2800" b="1" dirty="0"/>
          </a:p>
        </p:txBody>
      </p:sp>
      <p:pic>
        <p:nvPicPr>
          <p:cNvPr id="9" name="Picture 91"/>
          <p:cNvPicPr>
            <a:picLocks noGrp="1"/>
          </p:cNvPicPr>
          <p:nvPr>
            <p:ph idx="1"/>
          </p:nvPr>
        </p:nvPicPr>
        <p:blipFill rotWithShape="1">
          <a:blip r:embed="rId3" cstate="print">
            <a:extLst>
              <a:ext uri="{28A0092B-C50C-407E-A947-70E740481C1C}">
                <a14:useLocalDpi xmlns:a14="http://schemas.microsoft.com/office/drawing/2010/main" val="0"/>
              </a:ext>
            </a:extLst>
          </a:blip>
          <a:srcRect l="24717"/>
          <a:stretch/>
        </p:blipFill>
        <p:spPr bwMode="auto">
          <a:xfrm>
            <a:off x="914400" y="1676400"/>
            <a:ext cx="7772400" cy="4648199"/>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7855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196"/>
            <a:ext cx="8229600" cy="1104106"/>
          </a:xfrm>
        </p:spPr>
        <p:txBody>
          <a:bodyPr>
            <a:normAutofit/>
          </a:bodyPr>
          <a:lstStyle/>
          <a:p>
            <a:pPr algn="ctr"/>
            <a:r>
              <a:rPr lang="es-EC" sz="2800" b="1" dirty="0" smtClean="0"/>
              <a:t>SITIOS SELECCIONADOS: </a:t>
            </a:r>
            <a:br>
              <a:rPr lang="es-EC" sz="2800" b="1" dirty="0" smtClean="0"/>
            </a:br>
            <a:r>
              <a:rPr lang="es-EC" sz="2800" b="1" dirty="0" smtClean="0"/>
              <a:t>CROCKER – SAN JOAQUÍN</a:t>
            </a:r>
            <a:endParaRPr lang="es-ES" sz="2800" b="1" dirty="0"/>
          </a:p>
        </p:txBody>
      </p:sp>
      <p:pic>
        <p:nvPicPr>
          <p:cNvPr id="7" name="6 Marcador de contenido"/>
          <p:cNvPicPr>
            <a:picLocks noGrp="1"/>
          </p:cNvPicPr>
          <p:nvPr>
            <p:ph idx="1"/>
          </p:nvPr>
        </p:nvPicPr>
        <p:blipFill>
          <a:blip r:embed="rId3"/>
          <a:stretch>
            <a:fillRect/>
          </a:stretch>
        </p:blipFill>
        <p:spPr>
          <a:xfrm>
            <a:off x="76200" y="1143000"/>
            <a:ext cx="8915400" cy="5562600"/>
          </a:xfrm>
          <a:prstGeom prst="rect">
            <a:avLst/>
          </a:prstGeom>
        </p:spPr>
      </p:pic>
    </p:spTree>
    <p:extLst>
      <p:ext uri="{BB962C8B-B14F-4D97-AF65-F5344CB8AC3E}">
        <p14:creationId xmlns:p14="http://schemas.microsoft.com/office/powerpoint/2010/main" val="427515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911662313"/>
              </p:ext>
            </p:extLst>
          </p:nvPr>
        </p:nvGraphicFramePr>
        <p:xfrm>
          <a:off x="609600" y="2057400"/>
          <a:ext cx="8077200" cy="3429001"/>
        </p:xfrm>
        <a:graphic>
          <a:graphicData uri="http://schemas.openxmlformats.org/drawingml/2006/table">
            <a:tbl>
              <a:tblPr firstRow="1" firstCol="1" bandRow="1">
                <a:tableStyleId>{5C22544A-7EE6-4342-B048-85BDC9FD1C3A}</a:tableStyleId>
              </a:tblPr>
              <a:tblGrid>
                <a:gridCol w="1541606"/>
                <a:gridCol w="1506394"/>
                <a:gridCol w="1600200"/>
                <a:gridCol w="1905000"/>
                <a:gridCol w="1524000"/>
              </a:tblGrid>
              <a:tr h="377831">
                <a:tc>
                  <a:txBody>
                    <a:bodyPr/>
                    <a:lstStyle/>
                    <a:p>
                      <a:pPr algn="just">
                        <a:lnSpc>
                          <a:spcPct val="115000"/>
                        </a:lnSpc>
                        <a:spcAft>
                          <a:spcPts val="0"/>
                        </a:spcAft>
                      </a:pPr>
                      <a:r>
                        <a:rPr lang="es-ES" sz="1100" dirty="0">
                          <a:effectLst/>
                        </a:rPr>
                        <a:t> </a:t>
                      </a:r>
                      <a:endParaRPr lang="es-ES" sz="1100" dirty="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TRANSMISOR</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tabLst>
                          <a:tab pos="152400" algn="l"/>
                        </a:tabLst>
                      </a:pPr>
                      <a:r>
                        <a:rPr lang="es-ES" sz="1100">
                          <a:effectLst/>
                        </a:rPr>
                        <a:t>RECEPTOR</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 </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PERFIL</a:t>
                      </a:r>
                      <a:endParaRPr lang="es-ES" sz="1100">
                        <a:solidFill>
                          <a:srgbClr val="365F91"/>
                        </a:solidFill>
                        <a:effectLst/>
                        <a:latin typeface="Calibri"/>
                        <a:ea typeface="MS Mincho"/>
                        <a:cs typeface="Times New Roman"/>
                      </a:endParaRPr>
                    </a:p>
                  </a:txBody>
                  <a:tcPr marL="68580" marR="68580" marT="0" marB="0"/>
                </a:tc>
              </a:tr>
              <a:tr h="782576">
                <a:tc>
                  <a:txBody>
                    <a:bodyPr/>
                    <a:lstStyle/>
                    <a:p>
                      <a:pPr algn="just">
                        <a:lnSpc>
                          <a:spcPct val="115000"/>
                        </a:lnSpc>
                        <a:spcAft>
                          <a:spcPts val="0"/>
                        </a:spcAft>
                      </a:pPr>
                      <a:r>
                        <a:rPr lang="es-ES" sz="1100">
                          <a:effectLst/>
                        </a:rPr>
                        <a:t>Nombre</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Cerro </a:t>
                      </a:r>
                    </a:p>
                    <a:p>
                      <a:pPr algn="just">
                        <a:lnSpc>
                          <a:spcPct val="115000"/>
                        </a:lnSpc>
                        <a:spcAft>
                          <a:spcPts val="0"/>
                        </a:spcAft>
                      </a:pPr>
                      <a:r>
                        <a:rPr lang="es-ES" sz="1100">
                          <a:effectLst/>
                        </a:rPr>
                        <a:t>Crocker</a:t>
                      </a:r>
                      <a:endParaRPr lang="es-ES" sz="1100">
                        <a:solidFill>
                          <a:srgbClr val="365F91"/>
                        </a:solidFill>
                        <a:effectLst/>
                        <a:latin typeface="Calibri"/>
                        <a:ea typeface="MS Mincho"/>
                        <a:cs typeface="Times New Roman"/>
                      </a:endParaRPr>
                    </a:p>
                  </a:txBody>
                  <a:tcPr marL="68580" marR="68580" marT="0" marB="0"/>
                </a:tc>
                <a:tc>
                  <a:txBody>
                    <a:bodyPr/>
                    <a:lstStyle/>
                    <a:p>
                      <a:pPr>
                        <a:lnSpc>
                          <a:spcPct val="115000"/>
                        </a:lnSpc>
                        <a:spcAft>
                          <a:spcPts val="0"/>
                        </a:spcAft>
                      </a:pPr>
                      <a:r>
                        <a:rPr lang="es-ES" sz="1100">
                          <a:effectLst/>
                        </a:rPr>
                        <a:t>Cerro </a:t>
                      </a:r>
                    </a:p>
                    <a:p>
                      <a:pPr>
                        <a:lnSpc>
                          <a:spcPct val="115000"/>
                        </a:lnSpc>
                        <a:spcAft>
                          <a:spcPts val="0"/>
                        </a:spcAft>
                      </a:pPr>
                      <a:r>
                        <a:rPr lang="es-ES" sz="1100">
                          <a:effectLst/>
                        </a:rPr>
                        <a:t>San Joaquín</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Potencia Transmitida</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25 [dBm]</a:t>
                      </a:r>
                      <a:endParaRPr lang="es-ES" sz="1100">
                        <a:solidFill>
                          <a:srgbClr val="365F91"/>
                        </a:solidFill>
                        <a:effectLst/>
                        <a:latin typeface="Calibri"/>
                        <a:ea typeface="MS Mincho"/>
                        <a:cs typeface="Times New Roman"/>
                      </a:endParaRPr>
                    </a:p>
                  </a:txBody>
                  <a:tcPr marL="68580" marR="68580" marT="0" marB="0"/>
                </a:tc>
              </a:tr>
              <a:tr h="378099">
                <a:tc>
                  <a:txBody>
                    <a:bodyPr/>
                    <a:lstStyle/>
                    <a:p>
                      <a:pPr algn="just">
                        <a:lnSpc>
                          <a:spcPct val="115000"/>
                        </a:lnSpc>
                        <a:spcAft>
                          <a:spcPts val="0"/>
                        </a:spcAft>
                      </a:pPr>
                      <a:r>
                        <a:rPr lang="es-ES" sz="1100">
                          <a:effectLst/>
                        </a:rPr>
                        <a:t>Elevación</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806 [m]</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403 [m]</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Interferencia</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-79.5 [dBm] </a:t>
                      </a:r>
                      <a:endParaRPr lang="es-ES" sz="1100">
                        <a:solidFill>
                          <a:srgbClr val="365F91"/>
                        </a:solidFill>
                        <a:effectLst/>
                        <a:latin typeface="Calibri"/>
                        <a:ea typeface="MS Mincho"/>
                        <a:cs typeface="Times New Roman"/>
                      </a:endParaRPr>
                    </a:p>
                  </a:txBody>
                  <a:tcPr marL="68580" marR="68580" marT="0" marB="0"/>
                </a:tc>
              </a:tr>
              <a:tr h="378099">
                <a:tc>
                  <a:txBody>
                    <a:bodyPr/>
                    <a:lstStyle/>
                    <a:p>
                      <a:pPr algn="just">
                        <a:lnSpc>
                          <a:spcPct val="115000"/>
                        </a:lnSpc>
                        <a:spcAft>
                          <a:spcPts val="0"/>
                        </a:spcAft>
                      </a:pPr>
                      <a:r>
                        <a:rPr lang="es-ES" sz="1100">
                          <a:effectLst/>
                        </a:rPr>
                        <a:t>Alt. Antena</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20 [m]</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20 [m]</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Antenas</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27.9 [dBi]</a:t>
                      </a:r>
                      <a:endParaRPr lang="es-ES" sz="1100">
                        <a:solidFill>
                          <a:srgbClr val="365F91"/>
                        </a:solidFill>
                        <a:effectLst/>
                        <a:latin typeface="Calibri"/>
                        <a:ea typeface="MS Mincho"/>
                        <a:cs typeface="Times New Roman"/>
                      </a:endParaRPr>
                    </a:p>
                  </a:txBody>
                  <a:tcPr marL="68580" marR="68580" marT="0" marB="0"/>
                </a:tc>
              </a:tr>
              <a:tr h="378099">
                <a:tc>
                  <a:txBody>
                    <a:bodyPr/>
                    <a:lstStyle/>
                    <a:p>
                      <a:pPr algn="just">
                        <a:lnSpc>
                          <a:spcPct val="115000"/>
                        </a:lnSpc>
                        <a:spcAft>
                          <a:spcPts val="0"/>
                        </a:spcAft>
                      </a:pPr>
                      <a:r>
                        <a:rPr lang="es-ES" sz="1100">
                          <a:effectLst/>
                        </a:rPr>
                        <a:t>Frecuencia</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5800 [MHz]</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5800 [MHz]</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Longitud</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92.414 [km]</a:t>
                      </a:r>
                      <a:endParaRPr lang="es-ES" sz="1100">
                        <a:solidFill>
                          <a:srgbClr val="365F91"/>
                        </a:solidFill>
                        <a:effectLst/>
                        <a:latin typeface="Calibri"/>
                        <a:ea typeface="MS Mincho"/>
                        <a:cs typeface="Times New Roman"/>
                      </a:endParaRPr>
                    </a:p>
                  </a:txBody>
                  <a:tcPr marL="68580" marR="68580" marT="0" marB="0"/>
                </a:tc>
              </a:tr>
              <a:tr h="378099">
                <a:tc>
                  <a:txBody>
                    <a:bodyPr/>
                    <a:lstStyle/>
                    <a:p>
                      <a:pPr>
                        <a:lnSpc>
                          <a:spcPct val="115000"/>
                        </a:lnSpc>
                        <a:spcAft>
                          <a:spcPts val="0"/>
                        </a:spcAft>
                      </a:pPr>
                      <a:r>
                        <a:rPr lang="es-ES" sz="1100">
                          <a:effectLst/>
                        </a:rPr>
                        <a:t>BW del canal</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15 MHz</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15 MHz</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Potencia recibida</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-71 [dBm]</a:t>
                      </a:r>
                      <a:endParaRPr lang="es-ES" sz="1100">
                        <a:solidFill>
                          <a:srgbClr val="365F91"/>
                        </a:solidFill>
                        <a:effectLst/>
                        <a:latin typeface="Calibri"/>
                        <a:ea typeface="MS Mincho"/>
                        <a:cs typeface="Times New Roman"/>
                      </a:endParaRPr>
                    </a:p>
                  </a:txBody>
                  <a:tcPr marL="68580" marR="68580" marT="0" marB="0"/>
                </a:tc>
              </a:tr>
              <a:tr h="378099">
                <a:tc>
                  <a:txBody>
                    <a:bodyPr/>
                    <a:lstStyle/>
                    <a:p>
                      <a:pPr algn="just">
                        <a:lnSpc>
                          <a:spcPct val="115000"/>
                        </a:lnSpc>
                        <a:spcAft>
                          <a:spcPts val="0"/>
                        </a:spcAft>
                      </a:pPr>
                      <a:r>
                        <a:rPr lang="es-ES" sz="1100">
                          <a:effectLst/>
                        </a:rPr>
                        <a:t>Velocidad</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dirty="0">
                          <a:effectLst/>
                        </a:rPr>
                        <a:t>4.85 Mbps</a:t>
                      </a:r>
                      <a:endParaRPr lang="es-ES" sz="1100" dirty="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4.85 Mbps</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Pérdida total</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148.4 [dB]</a:t>
                      </a:r>
                      <a:endParaRPr lang="es-ES" sz="1100">
                        <a:solidFill>
                          <a:srgbClr val="365F91"/>
                        </a:solidFill>
                        <a:effectLst/>
                        <a:latin typeface="Calibri"/>
                        <a:ea typeface="MS Mincho"/>
                        <a:cs typeface="Times New Roman"/>
                      </a:endParaRPr>
                    </a:p>
                  </a:txBody>
                  <a:tcPr marL="68580" marR="68580" marT="0" marB="0"/>
                </a:tc>
              </a:tr>
              <a:tr h="378099">
                <a:tc>
                  <a:txBody>
                    <a:bodyPr/>
                    <a:lstStyle/>
                    <a:p>
                      <a:pPr algn="just">
                        <a:lnSpc>
                          <a:spcPct val="115000"/>
                        </a:lnSpc>
                        <a:spcAft>
                          <a:spcPts val="0"/>
                        </a:spcAft>
                      </a:pPr>
                      <a:r>
                        <a:rPr lang="es-ES" sz="1100">
                          <a:effectLst/>
                        </a:rPr>
                        <a:t>Modulación</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Adaptativa</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dirty="0">
                          <a:effectLst/>
                        </a:rPr>
                        <a:t>Adaptativa</a:t>
                      </a:r>
                      <a:endParaRPr lang="es-ES" sz="1100" dirty="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a:effectLst/>
                        </a:rPr>
                        <a:t>Throughput</a:t>
                      </a:r>
                      <a:endParaRPr lang="es-ES" sz="1100">
                        <a:solidFill>
                          <a:srgbClr val="365F91"/>
                        </a:solidFill>
                        <a:effectLst/>
                        <a:latin typeface="Calibri"/>
                        <a:ea typeface="MS Mincho"/>
                        <a:cs typeface="Times New Roman"/>
                      </a:endParaRPr>
                    </a:p>
                  </a:txBody>
                  <a:tcPr marL="68580" marR="68580" marT="0" marB="0"/>
                </a:tc>
                <a:tc>
                  <a:txBody>
                    <a:bodyPr/>
                    <a:lstStyle/>
                    <a:p>
                      <a:pPr algn="just">
                        <a:lnSpc>
                          <a:spcPct val="115000"/>
                        </a:lnSpc>
                        <a:spcAft>
                          <a:spcPts val="0"/>
                        </a:spcAft>
                      </a:pPr>
                      <a:r>
                        <a:rPr lang="es-ES" sz="1100" dirty="0">
                          <a:effectLst/>
                        </a:rPr>
                        <a:t>9.69 Mbps</a:t>
                      </a:r>
                      <a:endParaRPr lang="es-ES" sz="1100" dirty="0">
                        <a:solidFill>
                          <a:srgbClr val="365F91"/>
                        </a:solidFill>
                        <a:effectLst/>
                        <a:latin typeface="Calibri"/>
                        <a:ea typeface="MS Mincho"/>
                        <a:cs typeface="Times New Roman"/>
                      </a:endParaRPr>
                    </a:p>
                  </a:txBody>
                  <a:tcPr marL="68580" marR="68580" marT="0" marB="0"/>
                </a:tc>
              </a:tr>
            </a:tbl>
          </a:graphicData>
        </a:graphic>
      </p:graphicFrame>
      <p:sp>
        <p:nvSpPr>
          <p:cNvPr id="6" name="1 Título"/>
          <p:cNvSpPr>
            <a:spLocks noGrp="1"/>
          </p:cNvSpPr>
          <p:nvPr>
            <p:ph type="title"/>
          </p:nvPr>
        </p:nvSpPr>
        <p:spPr>
          <a:xfrm>
            <a:off x="457200" y="419894"/>
            <a:ext cx="8229600" cy="1104106"/>
          </a:xfrm>
        </p:spPr>
        <p:txBody>
          <a:bodyPr>
            <a:normAutofit/>
          </a:bodyPr>
          <a:lstStyle/>
          <a:p>
            <a:pPr algn="ctr"/>
            <a:r>
              <a:rPr lang="es-EC" sz="2800" b="1" dirty="0" smtClean="0"/>
              <a:t>SITIOS SELECCIONADOS: </a:t>
            </a:r>
            <a:br>
              <a:rPr lang="es-EC" sz="2800" b="1" dirty="0" smtClean="0"/>
            </a:br>
            <a:r>
              <a:rPr lang="es-EC" sz="2800" b="1" dirty="0" smtClean="0"/>
              <a:t>CROCKER – SAN JOAQUÍN</a:t>
            </a:r>
            <a:endParaRPr lang="es-ES" sz="2800" b="1" dirty="0"/>
          </a:p>
        </p:txBody>
      </p:sp>
    </p:spTree>
    <p:extLst>
      <p:ext uri="{BB962C8B-B14F-4D97-AF65-F5344CB8AC3E}">
        <p14:creationId xmlns:p14="http://schemas.microsoft.com/office/powerpoint/2010/main" val="72535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0036" y="1041975"/>
            <a:ext cx="17526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smtClean="0"/>
              <a:t>BITRATE</a:t>
            </a:r>
            <a:endParaRPr lang="es-EC" sz="3200" b="1" dirty="0"/>
          </a:p>
        </p:txBody>
      </p:sp>
      <p:sp>
        <p:nvSpPr>
          <p:cNvPr id="5" name="TextBox 4"/>
          <p:cNvSpPr txBox="1"/>
          <p:nvPr/>
        </p:nvSpPr>
        <p:spPr>
          <a:xfrm>
            <a:off x="838200" y="184803"/>
            <a:ext cx="2020105" cy="461665"/>
          </a:xfrm>
          <a:prstGeom prst="rect">
            <a:avLst/>
          </a:prstGeom>
          <a:noFill/>
        </p:spPr>
        <p:txBody>
          <a:bodyPr wrap="none" rtlCol="0">
            <a:spAutoFit/>
          </a:bodyPr>
          <a:lstStyle/>
          <a:p>
            <a:pPr lvl="0"/>
            <a:r>
              <a:rPr lang="en-US" sz="2400" b="1" dirty="0" smtClean="0"/>
              <a:t>5. </a:t>
            </a:r>
            <a:r>
              <a:rPr lang="es-CO" sz="2400" b="1" cap="small" dirty="0" smtClean="0"/>
              <a:t>Resultados</a:t>
            </a:r>
            <a:endParaRPr lang="es-EC" sz="2400" b="1" cap="small"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452255"/>
            <a:ext cx="5220335" cy="391477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709"/>
            <a:ext cx="4667568" cy="3555047"/>
          </a:xfrm>
          <a:prstGeom prst="rect">
            <a:avLst/>
          </a:prstGeom>
          <a:noFill/>
          <a:ln>
            <a:noFill/>
          </a:ln>
        </p:spPr>
      </p:pic>
    </p:spTree>
    <p:extLst>
      <p:ext uri="{BB962C8B-B14F-4D97-AF65-F5344CB8AC3E}">
        <p14:creationId xmlns:p14="http://schemas.microsoft.com/office/powerpoint/2010/main" val="260692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4648200" cy="327660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
            <a:ext cx="4648200" cy="3276600"/>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1" y="3429000"/>
            <a:ext cx="4800600" cy="3429000"/>
          </a:xfrm>
          <a:prstGeom prst="rect">
            <a:avLst/>
          </a:prstGeom>
          <a:noFill/>
          <a:ln>
            <a:noFill/>
          </a:ln>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4447310" y="3429000"/>
            <a:ext cx="4620490" cy="3429000"/>
          </a:xfrm>
          <a:prstGeom prst="rect">
            <a:avLst/>
          </a:prstGeom>
          <a:noFill/>
          <a:ln>
            <a:noFill/>
          </a:ln>
        </p:spPr>
      </p:pic>
    </p:spTree>
    <p:extLst>
      <p:ext uri="{BB962C8B-B14F-4D97-AF65-F5344CB8AC3E}">
        <p14:creationId xmlns:p14="http://schemas.microsoft.com/office/powerpoint/2010/main" val="115667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b="1" dirty="0" smtClean="0"/>
              <a:t>AGENDA</a:t>
            </a:r>
            <a:endParaRPr lang="es-ES" sz="4000" b="1" dirty="0"/>
          </a:p>
        </p:txBody>
      </p:sp>
      <p:sp>
        <p:nvSpPr>
          <p:cNvPr id="3" name="2 Marcador de contenido"/>
          <p:cNvSpPr>
            <a:spLocks noGrp="1"/>
          </p:cNvSpPr>
          <p:nvPr>
            <p:ph idx="1"/>
          </p:nvPr>
        </p:nvSpPr>
        <p:spPr>
          <a:xfrm>
            <a:off x="467544" y="1988840"/>
            <a:ext cx="8003232" cy="2980928"/>
          </a:xfrm>
        </p:spPr>
        <p:txBody>
          <a:bodyPr>
            <a:normAutofit lnSpcReduction="10000"/>
          </a:bodyPr>
          <a:lstStyle/>
          <a:p>
            <a:r>
              <a:rPr lang="en-US" sz="2400" dirty="0" smtClean="0"/>
              <a:t>OBJETIVOS</a:t>
            </a:r>
          </a:p>
          <a:p>
            <a:r>
              <a:rPr lang="en-US" sz="2400" dirty="0" smtClean="0"/>
              <a:t>INTRODUCCIÓN </a:t>
            </a:r>
          </a:p>
          <a:p>
            <a:r>
              <a:rPr lang="es-ES" sz="2400" dirty="0" smtClean="0"/>
              <a:t>PROBLEMAS DE TCP EN REDES INALÁMBRICAS</a:t>
            </a:r>
          </a:p>
          <a:p>
            <a:r>
              <a:rPr lang="es-ES" sz="2400" dirty="0"/>
              <a:t>MATERIALES Y METODOS UTILIZADOS</a:t>
            </a:r>
            <a:endParaRPr lang="en-US" sz="2400" dirty="0"/>
          </a:p>
          <a:p>
            <a:r>
              <a:rPr lang="es-ES" sz="2400" dirty="0" smtClean="0"/>
              <a:t>PLANIFICACION E IMPLEMENTACION DE LA RED</a:t>
            </a:r>
          </a:p>
          <a:p>
            <a:r>
              <a:rPr lang="es-ES" sz="2400" dirty="0" smtClean="0"/>
              <a:t>RESULTADOS</a:t>
            </a:r>
          </a:p>
          <a:p>
            <a:r>
              <a:rPr lang="es-ES" sz="2400" dirty="0" smtClean="0"/>
              <a:t>CONCLUSIONES Y </a:t>
            </a:r>
            <a:r>
              <a:rPr lang="en-US" sz="2400" dirty="0" smtClean="0"/>
              <a:t>TRABAJOS FUTUROS</a:t>
            </a:r>
          </a:p>
          <a:p>
            <a:endParaRPr lang="es-ES" sz="2000" dirty="0"/>
          </a:p>
        </p:txBody>
      </p:sp>
    </p:spTree>
    <p:extLst>
      <p:ext uri="{BB962C8B-B14F-4D97-AF65-F5344CB8AC3E}">
        <p14:creationId xmlns:p14="http://schemas.microsoft.com/office/powerpoint/2010/main" val="2554175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Diagram 1"/>
              <p:cNvGraphicFramePr/>
              <p:nvPr>
                <p:extLst>
                  <p:ext uri="{D42A27DB-BD31-4B8C-83A1-F6EECF244321}">
                    <p14:modId xmlns:p14="http://schemas.microsoft.com/office/powerpoint/2010/main" val="900467727"/>
                  </p:ext>
                </p:extLst>
              </p:nvPr>
            </p:nvGraphicFramePr>
            <p:xfrm>
              <a:off x="609600" y="228600"/>
              <a:ext cx="8153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Diagram 1"/>
              <p:cNvGraphicFramePr/>
              <p:nvPr>
                <p:extLst>
                  <p:ext uri="{D42A27DB-BD31-4B8C-83A1-F6EECF244321}">
                    <p14:modId xmlns:p14="http://schemas.microsoft.com/office/powerpoint/2010/main" val="900467727"/>
                  </p:ext>
                </p:extLst>
              </p:nvPr>
            </p:nvGraphicFramePr>
            <p:xfrm>
              <a:off x="609600" y="228600"/>
              <a:ext cx="8153400" cy="632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4" name="TextBox 3"/>
          <p:cNvSpPr txBox="1"/>
          <p:nvPr/>
        </p:nvSpPr>
        <p:spPr>
          <a:xfrm>
            <a:off x="685800" y="2895600"/>
            <a:ext cx="8077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err="1" smtClean="0"/>
              <a:t>RENDIMIENTO</a:t>
            </a:r>
            <a:r>
              <a:rPr lang="en-US" sz="2400" b="1" dirty="0" smtClean="0"/>
              <a:t> DE LA RED</a:t>
            </a:r>
            <a:endParaRPr lang="es-EC" sz="2400" b="1" dirty="0"/>
          </a:p>
        </p:txBody>
      </p:sp>
    </p:spTree>
    <p:extLst>
      <p:ext uri="{BB962C8B-B14F-4D97-AF65-F5344CB8AC3E}">
        <p14:creationId xmlns:p14="http://schemas.microsoft.com/office/powerpoint/2010/main" val="3112236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4808437"/>
              </p:ext>
            </p:extLst>
          </p:nvPr>
        </p:nvGraphicFramePr>
        <p:xfrm>
          <a:off x="571499" y="5181600"/>
          <a:ext cx="8229601" cy="914400"/>
        </p:xfrm>
        <a:graphic>
          <a:graphicData uri="http://schemas.openxmlformats.org/drawingml/2006/table">
            <a:tbl>
              <a:tblPr firstRow="1" firstCol="1" bandRow="1">
                <a:tableStyleId>{5C22544A-7EE6-4342-B048-85BDC9FD1C3A}</a:tableStyleId>
              </a:tblPr>
              <a:tblGrid>
                <a:gridCol w="2959955"/>
                <a:gridCol w="1242919"/>
                <a:gridCol w="1242919"/>
                <a:gridCol w="1242919"/>
                <a:gridCol w="1540889"/>
              </a:tblGrid>
              <a:tr h="200025">
                <a:tc>
                  <a:txBody>
                    <a:bodyPr/>
                    <a:lstStyle/>
                    <a:p>
                      <a:pPr algn="just">
                        <a:spcAft>
                          <a:spcPts val="0"/>
                        </a:spcAft>
                      </a:pPr>
                      <a:r>
                        <a:rPr lang="en-US" sz="2000" dirty="0" err="1">
                          <a:effectLst/>
                        </a:rPr>
                        <a:t>Velocidad</a:t>
                      </a:r>
                      <a:r>
                        <a:rPr lang="en-US" sz="2000" dirty="0">
                          <a:effectLst/>
                        </a:rPr>
                        <a:t>[Mbps]</a:t>
                      </a:r>
                      <a:endParaRPr lang="es-EC" sz="2000" dirty="0">
                        <a:effectLst/>
                        <a:latin typeface="Times New Roman"/>
                        <a:ea typeface="Times New Roman"/>
                      </a:endParaRPr>
                    </a:p>
                  </a:txBody>
                  <a:tcPr marL="68580" marR="68580" marT="0" marB="0"/>
                </a:tc>
                <a:tc>
                  <a:txBody>
                    <a:bodyPr/>
                    <a:lstStyle/>
                    <a:p>
                      <a:pPr algn="just">
                        <a:spcAft>
                          <a:spcPts val="0"/>
                        </a:spcAft>
                      </a:pPr>
                      <a:r>
                        <a:rPr lang="en-US" sz="2000">
                          <a:effectLst/>
                        </a:rPr>
                        <a:t>1</a:t>
                      </a:r>
                      <a:endParaRPr lang="es-EC" sz="2000">
                        <a:effectLst/>
                        <a:latin typeface="Times New Roman"/>
                        <a:ea typeface="Times New Roman"/>
                      </a:endParaRPr>
                    </a:p>
                  </a:txBody>
                  <a:tcPr marL="68580" marR="68580" marT="0" marB="0"/>
                </a:tc>
                <a:tc>
                  <a:txBody>
                    <a:bodyPr/>
                    <a:lstStyle/>
                    <a:p>
                      <a:pPr algn="just">
                        <a:spcAft>
                          <a:spcPts val="0"/>
                        </a:spcAft>
                      </a:pPr>
                      <a:r>
                        <a:rPr lang="en-US" sz="2000" dirty="0">
                          <a:effectLst/>
                        </a:rPr>
                        <a:t>2</a:t>
                      </a:r>
                      <a:endParaRPr lang="es-EC" sz="2000" dirty="0">
                        <a:effectLst/>
                        <a:latin typeface="Times New Roman"/>
                        <a:ea typeface="Times New Roman"/>
                      </a:endParaRPr>
                    </a:p>
                  </a:txBody>
                  <a:tcPr marL="68580" marR="68580" marT="0" marB="0"/>
                </a:tc>
                <a:tc>
                  <a:txBody>
                    <a:bodyPr/>
                    <a:lstStyle/>
                    <a:p>
                      <a:pPr algn="just">
                        <a:spcAft>
                          <a:spcPts val="0"/>
                        </a:spcAft>
                      </a:pPr>
                      <a:r>
                        <a:rPr lang="en-US" sz="2000">
                          <a:effectLst/>
                        </a:rPr>
                        <a:t>3</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4</a:t>
                      </a:r>
                      <a:endParaRPr lang="es-EC" sz="2000">
                        <a:effectLst/>
                        <a:latin typeface="Times New Roman"/>
                        <a:ea typeface="Times New Roman"/>
                      </a:endParaRPr>
                    </a:p>
                  </a:txBody>
                  <a:tcPr marL="68580" marR="68580" marT="0" marB="0"/>
                </a:tc>
              </a:tr>
              <a:tr h="200025">
                <a:tc>
                  <a:txBody>
                    <a:bodyPr/>
                    <a:lstStyle/>
                    <a:p>
                      <a:pPr algn="just">
                        <a:spcAft>
                          <a:spcPts val="0"/>
                        </a:spcAft>
                      </a:pPr>
                      <a:r>
                        <a:rPr lang="en-US" sz="2000">
                          <a:effectLst/>
                        </a:rPr>
                        <a:t>TCP 15</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4,74%</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4,65%</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3,22%</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1,63%</a:t>
                      </a:r>
                      <a:endParaRPr lang="es-EC" sz="2000">
                        <a:effectLst/>
                        <a:latin typeface="Times New Roman"/>
                        <a:ea typeface="Times New Roman"/>
                      </a:endParaRPr>
                    </a:p>
                  </a:txBody>
                  <a:tcPr marL="68580" marR="68580" marT="0" marB="0"/>
                </a:tc>
              </a:tr>
              <a:tr h="200025">
                <a:tc>
                  <a:txBody>
                    <a:bodyPr/>
                    <a:lstStyle/>
                    <a:p>
                      <a:pPr algn="just">
                        <a:spcAft>
                          <a:spcPts val="0"/>
                        </a:spcAft>
                      </a:pPr>
                      <a:r>
                        <a:rPr lang="en-US" sz="2000" dirty="0">
                          <a:effectLst/>
                        </a:rPr>
                        <a:t>TCP 20</a:t>
                      </a:r>
                      <a:endParaRPr lang="es-EC" sz="2000" dirty="0">
                        <a:effectLst/>
                        <a:latin typeface="Times New Roman"/>
                        <a:ea typeface="Times New Roman"/>
                      </a:endParaRPr>
                    </a:p>
                  </a:txBody>
                  <a:tcPr marL="68580" marR="68580" marT="0" marB="0"/>
                </a:tc>
                <a:tc>
                  <a:txBody>
                    <a:bodyPr/>
                    <a:lstStyle/>
                    <a:p>
                      <a:pPr algn="just">
                        <a:spcAft>
                          <a:spcPts val="0"/>
                        </a:spcAft>
                      </a:pPr>
                      <a:r>
                        <a:rPr lang="en-US" sz="2000">
                          <a:effectLst/>
                        </a:rPr>
                        <a:t>4,74%</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8,14%</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0,85%</a:t>
                      </a:r>
                      <a:endParaRPr lang="es-EC" sz="2000">
                        <a:effectLst/>
                        <a:latin typeface="Times New Roman"/>
                        <a:ea typeface="Times New Roman"/>
                      </a:endParaRPr>
                    </a:p>
                  </a:txBody>
                  <a:tcPr marL="68580" marR="68580" marT="0" marB="0"/>
                </a:tc>
                <a:tc>
                  <a:txBody>
                    <a:bodyPr/>
                    <a:lstStyle/>
                    <a:p>
                      <a:pPr algn="just">
                        <a:spcAft>
                          <a:spcPts val="0"/>
                        </a:spcAft>
                      </a:pPr>
                      <a:r>
                        <a:rPr lang="en-US" sz="2000" dirty="0">
                          <a:effectLst/>
                        </a:rPr>
                        <a:t>-14,05%</a:t>
                      </a:r>
                      <a:endParaRPr lang="es-EC" sz="20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962891" y="4572000"/>
            <a:ext cx="74194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MEJORA PORCENTUAL DEL TCP MODIFICADO EN TÉRMINOS DE JITTER</a:t>
            </a:r>
            <a:endParaRPr kumimoji="0" lang="es-ES" altLang="es-EC"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838200" y="457200"/>
            <a:ext cx="18288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b="1" dirty="0" smtClean="0">
                <a:solidFill>
                  <a:schemeClr val="tx1"/>
                </a:solidFill>
              </a:rPr>
              <a:t>JITTER</a:t>
            </a:r>
            <a:endParaRPr lang="es-EC" sz="3600" b="1"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2705"/>
            <a:ext cx="6210577" cy="4595495"/>
          </a:xfrm>
          <a:prstGeom prst="rect">
            <a:avLst/>
          </a:prstGeom>
          <a:noFill/>
          <a:ln>
            <a:noFill/>
          </a:ln>
        </p:spPr>
      </p:pic>
    </p:spTree>
    <p:extLst>
      <p:ext uri="{BB962C8B-B14F-4D97-AF65-F5344CB8AC3E}">
        <p14:creationId xmlns:p14="http://schemas.microsoft.com/office/powerpoint/2010/main" val="2606927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184666"/>
            <a:ext cx="9144000" cy="6172200"/>
          </a:xfrm>
          <a:prstGeom prst="rect">
            <a:avLst/>
          </a:prstGeom>
          <a:noFill/>
          <a:ln>
            <a:noFill/>
          </a:ln>
        </p:spPr>
      </p:pic>
    </p:spTree>
    <p:extLst>
      <p:ext uri="{BB962C8B-B14F-4D97-AF65-F5344CB8AC3E}">
        <p14:creationId xmlns:p14="http://schemas.microsoft.com/office/powerpoint/2010/main" val="1525953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95654732"/>
              </p:ext>
            </p:extLst>
          </p:nvPr>
        </p:nvGraphicFramePr>
        <p:xfrm>
          <a:off x="526473" y="20574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24200" y="272579"/>
            <a:ext cx="5867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smtClean="0">
                <a:solidFill>
                  <a:schemeClr val="tx1"/>
                </a:solidFill>
              </a:rPr>
              <a:t>SE CONCLUYE QUE : A menor </a:t>
            </a:r>
            <a:r>
              <a:rPr lang="es-EC" dirty="0">
                <a:solidFill>
                  <a:schemeClr val="tx1"/>
                </a:solidFill>
              </a:rPr>
              <a:t>tasa de transmisión, mayor es la mejora del protocolo, si se aumenta la tasa, el rendimiento va a empeorar</a:t>
            </a:r>
          </a:p>
        </p:txBody>
      </p:sp>
    </p:spTree>
    <p:extLst>
      <p:ext uri="{BB962C8B-B14F-4D97-AF65-F5344CB8AC3E}">
        <p14:creationId xmlns:p14="http://schemas.microsoft.com/office/powerpoint/2010/main" val="3241155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9825061"/>
              </p:ext>
            </p:extLst>
          </p:nvPr>
        </p:nvGraphicFramePr>
        <p:xfrm>
          <a:off x="381001" y="5257800"/>
          <a:ext cx="8541326" cy="1285875"/>
        </p:xfrm>
        <a:graphic>
          <a:graphicData uri="http://schemas.openxmlformats.org/drawingml/2006/table">
            <a:tbl>
              <a:tblPr firstRow="1" firstCol="1" bandRow="1">
                <a:tableStyleId>{21E4AEA4-8DFA-4A89-87EB-49C32662AFE0}</a:tableStyleId>
              </a:tblPr>
              <a:tblGrid>
                <a:gridCol w="1892758"/>
                <a:gridCol w="1559646"/>
                <a:gridCol w="1559646"/>
                <a:gridCol w="1559646"/>
                <a:gridCol w="1969630"/>
              </a:tblGrid>
              <a:tr h="428625">
                <a:tc>
                  <a:txBody>
                    <a:bodyPr/>
                    <a:lstStyle/>
                    <a:p>
                      <a:pPr algn="just">
                        <a:spcAft>
                          <a:spcPts val="0"/>
                        </a:spcAft>
                      </a:pPr>
                      <a:r>
                        <a:rPr lang="en-US" sz="2000">
                          <a:effectLst/>
                        </a:rPr>
                        <a:t>Protocolo</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1 Mbps</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2 Mbps</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3 Mbps</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4 Mbps</a:t>
                      </a:r>
                      <a:endParaRPr lang="es-EC" sz="2000">
                        <a:effectLst/>
                        <a:latin typeface="Times New Roman"/>
                        <a:ea typeface="Times New Roman"/>
                      </a:endParaRPr>
                    </a:p>
                  </a:txBody>
                  <a:tcPr marL="68580" marR="68580" marT="0" marB="0"/>
                </a:tc>
              </a:tr>
              <a:tr h="428625">
                <a:tc>
                  <a:txBody>
                    <a:bodyPr/>
                    <a:lstStyle/>
                    <a:p>
                      <a:pPr algn="just">
                        <a:spcAft>
                          <a:spcPts val="0"/>
                        </a:spcAft>
                        <a:tabLst>
                          <a:tab pos="981075" algn="l"/>
                        </a:tabLst>
                      </a:pPr>
                      <a:r>
                        <a:rPr lang="en-US" sz="2000">
                          <a:effectLst/>
                        </a:rPr>
                        <a:t>TCP 15	</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97,16 %</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77.65 %</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95.85 %</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-1.94 %</a:t>
                      </a:r>
                      <a:endParaRPr lang="es-EC" sz="2000">
                        <a:effectLst/>
                        <a:latin typeface="Times New Roman"/>
                        <a:ea typeface="Times New Roman"/>
                      </a:endParaRPr>
                    </a:p>
                  </a:txBody>
                  <a:tcPr marL="68580" marR="68580" marT="0" marB="0"/>
                </a:tc>
              </a:tr>
              <a:tr h="428625">
                <a:tc>
                  <a:txBody>
                    <a:bodyPr/>
                    <a:lstStyle/>
                    <a:p>
                      <a:pPr algn="just">
                        <a:spcAft>
                          <a:spcPts val="0"/>
                        </a:spcAft>
                      </a:pPr>
                      <a:r>
                        <a:rPr lang="en-US" sz="2000" dirty="0">
                          <a:effectLst/>
                        </a:rPr>
                        <a:t>TCP 20</a:t>
                      </a:r>
                      <a:endParaRPr lang="es-EC" sz="2000" dirty="0">
                        <a:effectLst/>
                        <a:latin typeface="Times New Roman"/>
                        <a:ea typeface="Times New Roman"/>
                      </a:endParaRPr>
                    </a:p>
                  </a:txBody>
                  <a:tcPr marL="68580" marR="68580" marT="0" marB="0"/>
                </a:tc>
                <a:tc>
                  <a:txBody>
                    <a:bodyPr/>
                    <a:lstStyle/>
                    <a:p>
                      <a:pPr algn="just">
                        <a:spcAft>
                          <a:spcPts val="0"/>
                        </a:spcAft>
                      </a:pPr>
                      <a:r>
                        <a:rPr lang="en-US" sz="2000">
                          <a:effectLst/>
                        </a:rPr>
                        <a:t>95,60 %</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97,32 %</a:t>
                      </a:r>
                      <a:endParaRPr lang="es-EC" sz="2000">
                        <a:effectLst/>
                        <a:latin typeface="Times New Roman"/>
                        <a:ea typeface="Times New Roman"/>
                      </a:endParaRPr>
                    </a:p>
                  </a:txBody>
                  <a:tcPr marL="68580" marR="68580" marT="0" marB="0"/>
                </a:tc>
                <a:tc>
                  <a:txBody>
                    <a:bodyPr/>
                    <a:lstStyle/>
                    <a:p>
                      <a:pPr algn="just">
                        <a:spcAft>
                          <a:spcPts val="0"/>
                        </a:spcAft>
                      </a:pPr>
                      <a:r>
                        <a:rPr lang="en-US" sz="2000">
                          <a:effectLst/>
                        </a:rPr>
                        <a:t>96.26 %</a:t>
                      </a:r>
                      <a:endParaRPr lang="es-EC" sz="2000">
                        <a:effectLst/>
                        <a:latin typeface="Times New Roman"/>
                        <a:ea typeface="Times New Roman"/>
                      </a:endParaRPr>
                    </a:p>
                  </a:txBody>
                  <a:tcPr marL="68580" marR="68580" marT="0" marB="0"/>
                </a:tc>
                <a:tc>
                  <a:txBody>
                    <a:bodyPr/>
                    <a:lstStyle/>
                    <a:p>
                      <a:pPr algn="just">
                        <a:spcAft>
                          <a:spcPts val="0"/>
                        </a:spcAft>
                      </a:pPr>
                      <a:r>
                        <a:rPr lang="en-US" sz="2000" dirty="0">
                          <a:effectLst/>
                        </a:rPr>
                        <a:t>-87.57 %</a:t>
                      </a:r>
                      <a:endParaRPr lang="es-EC" sz="20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2939481" y="4579812"/>
            <a:ext cx="37222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981075" algn="l"/>
              </a:tabLst>
              <a:defRPr>
                <a:solidFill>
                  <a:schemeClr val="tx1"/>
                </a:solidFill>
                <a:latin typeface="Arial" pitchFamily="34" charset="0"/>
                <a:cs typeface="Arial" pitchFamily="34" charset="0"/>
              </a:defRPr>
            </a:lvl1pPr>
            <a:lvl2pPr fontAlgn="base">
              <a:spcBef>
                <a:spcPct val="0"/>
              </a:spcBef>
              <a:spcAft>
                <a:spcPct val="0"/>
              </a:spcAft>
              <a:tabLst>
                <a:tab pos="981075" algn="l"/>
              </a:tabLst>
              <a:defRPr>
                <a:solidFill>
                  <a:schemeClr val="tx1"/>
                </a:solidFill>
                <a:latin typeface="Arial" pitchFamily="34" charset="0"/>
                <a:cs typeface="Arial" pitchFamily="34" charset="0"/>
              </a:defRPr>
            </a:lvl2pPr>
            <a:lvl3pPr fontAlgn="base">
              <a:spcBef>
                <a:spcPct val="0"/>
              </a:spcBef>
              <a:spcAft>
                <a:spcPct val="0"/>
              </a:spcAft>
              <a:tabLst>
                <a:tab pos="981075" algn="l"/>
              </a:tabLst>
              <a:defRPr>
                <a:solidFill>
                  <a:schemeClr val="tx1"/>
                </a:solidFill>
                <a:latin typeface="Arial" pitchFamily="34" charset="0"/>
                <a:cs typeface="Arial" pitchFamily="34" charset="0"/>
              </a:defRPr>
            </a:lvl3pPr>
            <a:lvl4pPr fontAlgn="base">
              <a:spcBef>
                <a:spcPct val="0"/>
              </a:spcBef>
              <a:spcAft>
                <a:spcPct val="0"/>
              </a:spcAft>
              <a:tabLst>
                <a:tab pos="981075" algn="l"/>
              </a:tabLst>
              <a:defRPr>
                <a:solidFill>
                  <a:schemeClr val="tx1"/>
                </a:solidFill>
                <a:latin typeface="Arial" pitchFamily="34" charset="0"/>
                <a:cs typeface="Arial" pitchFamily="34" charset="0"/>
              </a:defRPr>
            </a:lvl4pPr>
            <a:lvl5pPr fontAlgn="base">
              <a:spcBef>
                <a:spcPct val="0"/>
              </a:spcBef>
              <a:spcAft>
                <a:spcPct val="0"/>
              </a:spcAft>
              <a:tabLst>
                <a:tab pos="981075" algn="l"/>
              </a:tabLst>
              <a:defRPr>
                <a:solidFill>
                  <a:schemeClr val="tx1"/>
                </a:solidFill>
                <a:latin typeface="Arial" pitchFamily="34" charset="0"/>
                <a:cs typeface="Arial" pitchFamily="34" charset="0"/>
              </a:defRPr>
            </a:lvl5pPr>
            <a:lvl6pPr fontAlgn="base">
              <a:spcBef>
                <a:spcPct val="0"/>
              </a:spcBef>
              <a:spcAft>
                <a:spcPct val="0"/>
              </a:spcAft>
              <a:tabLst>
                <a:tab pos="981075" algn="l"/>
              </a:tabLst>
              <a:defRPr>
                <a:solidFill>
                  <a:schemeClr val="tx1"/>
                </a:solidFill>
                <a:latin typeface="Arial" pitchFamily="34" charset="0"/>
                <a:cs typeface="Arial" pitchFamily="34" charset="0"/>
              </a:defRPr>
            </a:lvl6pPr>
            <a:lvl7pPr fontAlgn="base">
              <a:spcBef>
                <a:spcPct val="0"/>
              </a:spcBef>
              <a:spcAft>
                <a:spcPct val="0"/>
              </a:spcAft>
              <a:tabLst>
                <a:tab pos="981075" algn="l"/>
              </a:tabLst>
              <a:defRPr>
                <a:solidFill>
                  <a:schemeClr val="tx1"/>
                </a:solidFill>
                <a:latin typeface="Arial" pitchFamily="34" charset="0"/>
                <a:cs typeface="Arial" pitchFamily="34" charset="0"/>
              </a:defRPr>
            </a:lvl7pPr>
            <a:lvl8pPr fontAlgn="base">
              <a:spcBef>
                <a:spcPct val="0"/>
              </a:spcBef>
              <a:spcAft>
                <a:spcPct val="0"/>
              </a:spcAft>
              <a:tabLst>
                <a:tab pos="981075" algn="l"/>
              </a:tabLst>
              <a:defRPr>
                <a:solidFill>
                  <a:schemeClr val="tx1"/>
                </a:solidFill>
                <a:latin typeface="Arial" pitchFamily="34" charset="0"/>
                <a:cs typeface="Arial" pitchFamily="34" charset="0"/>
              </a:defRPr>
            </a:lvl8pPr>
            <a:lvl9pPr fontAlgn="base">
              <a:spcBef>
                <a:spcPct val="0"/>
              </a:spcBef>
              <a:spcAft>
                <a:spcPct val="0"/>
              </a:spcAft>
              <a:tabLst>
                <a:tab pos="9810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81075" algn="l"/>
              </a:tabLst>
            </a:pPr>
            <a:r>
              <a:rPr kumimoji="0" lang="en-US" alt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MEJORA PORCENTUAL DEL DELAY</a:t>
            </a:r>
            <a:endParaRPr kumimoji="0" lang="en-US" altLang="es-EC"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9277"/>
            <a:ext cx="6635817" cy="4918366"/>
          </a:xfrm>
          <a:prstGeom prst="rect">
            <a:avLst/>
          </a:prstGeom>
          <a:noFill/>
          <a:ln>
            <a:noFill/>
          </a:ln>
        </p:spPr>
      </p:pic>
      <p:sp>
        <p:nvSpPr>
          <p:cNvPr id="6" name="TextBox 5"/>
          <p:cNvSpPr txBox="1"/>
          <p:nvPr/>
        </p:nvSpPr>
        <p:spPr>
          <a:xfrm>
            <a:off x="838200" y="457200"/>
            <a:ext cx="1828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solidFill>
                  <a:schemeClr val="tx1"/>
                </a:solidFill>
              </a:rPr>
              <a:t>DELAY</a:t>
            </a:r>
            <a:endParaRPr lang="es-EC" sz="3600" b="1" dirty="0">
              <a:solidFill>
                <a:schemeClr val="tx1"/>
              </a:solidFill>
            </a:endParaRPr>
          </a:p>
        </p:txBody>
      </p:sp>
    </p:spTree>
    <p:extLst>
      <p:ext uri="{BB962C8B-B14F-4D97-AF65-F5344CB8AC3E}">
        <p14:creationId xmlns:p14="http://schemas.microsoft.com/office/powerpoint/2010/main" val="1296702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r="5856"/>
          <a:stretch/>
        </p:blipFill>
        <p:spPr bwMode="auto">
          <a:xfrm>
            <a:off x="380999" y="0"/>
            <a:ext cx="8382001" cy="6581775"/>
          </a:xfrm>
          <a:prstGeom prst="rect">
            <a:avLst/>
          </a:prstGeom>
          <a:noFill/>
          <a:ln>
            <a:noFill/>
          </a:ln>
        </p:spPr>
      </p:pic>
    </p:spTree>
    <p:extLst>
      <p:ext uri="{BB962C8B-B14F-4D97-AF65-F5344CB8AC3E}">
        <p14:creationId xmlns:p14="http://schemas.microsoft.com/office/powerpoint/2010/main" val="1064728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20466556"/>
              </p:ext>
            </p:extLst>
          </p:nvPr>
        </p:nvGraphicFramePr>
        <p:xfrm>
          <a:off x="304800" y="381000"/>
          <a:ext cx="8610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194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799"/>
            <a:ext cx="86106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es-ES" sz="2400" b="1" dirty="0"/>
              <a:t>Propuesta para mejorar el rendimiento del protocolo TCP </a:t>
            </a:r>
            <a:endParaRPr lang="es-EC" sz="2400" b="1" dirty="0"/>
          </a:p>
        </p:txBody>
      </p:sp>
      <p:pic>
        <p:nvPicPr>
          <p:cNvPr id="3074" name="Picture 2" descr="C:\Users\Michu\Documents\TESIS\imagenes\rtt y 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0150"/>
            <a:ext cx="8386071"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9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55783" y="599681"/>
            <a:ext cx="6934199" cy="5281412"/>
            <a:chOff x="374073" y="1027910"/>
            <a:chExt cx="5181600" cy="5021179"/>
          </a:xfrm>
        </p:grpSpPr>
        <p:sp>
          <p:nvSpPr>
            <p:cNvPr id="7" name="TextBox 6"/>
            <p:cNvSpPr txBox="1"/>
            <p:nvPr/>
          </p:nvSpPr>
          <p:spPr>
            <a:xfrm>
              <a:off x="381000" y="1027910"/>
              <a:ext cx="1905000" cy="715089"/>
            </a:xfrm>
            <a:prstGeom prst="flowChartAlternateProcess">
              <a:avLst/>
            </a:prstGeom>
            <a:ln>
              <a:noFill/>
            </a:ln>
            <a:effectLst>
              <a:outerShdw blurRad="57785" dist="33020" dir="3180000" algn="ctr">
                <a:srgbClr val="000000">
                  <a:alpha val="30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s-ES" dirty="0"/>
                <a:t>Errores de </a:t>
              </a:r>
              <a:r>
                <a:rPr lang="es-ES" dirty="0" smtClean="0"/>
                <a:t>transmisión</a:t>
              </a:r>
              <a:endParaRPr lang="es-EC" dirty="0"/>
            </a:p>
          </p:txBody>
        </p:sp>
        <p:sp>
          <p:nvSpPr>
            <p:cNvPr id="8" name="TextBox 7"/>
            <p:cNvSpPr txBox="1"/>
            <p:nvPr/>
          </p:nvSpPr>
          <p:spPr>
            <a:xfrm>
              <a:off x="408709" y="2182177"/>
              <a:ext cx="1905000" cy="408623"/>
            </a:xfrm>
            <a:prstGeom prst="flowChartAlternateProcess">
              <a:avLst/>
            </a:prstGeom>
            <a:ln>
              <a:noFill/>
            </a:ln>
            <a:effectLst>
              <a:outerShdw blurRad="57785" dist="33020" dir="3180000" algn="ctr">
                <a:srgbClr val="000000">
                  <a:alpha val="30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s-ES" dirty="0"/>
                <a:t>Colisiones</a:t>
              </a:r>
              <a:endParaRPr lang="es-EC" dirty="0"/>
            </a:p>
          </p:txBody>
        </p:sp>
        <p:sp>
          <p:nvSpPr>
            <p:cNvPr id="9" name="TextBox 8"/>
            <p:cNvSpPr txBox="1"/>
            <p:nvPr/>
          </p:nvSpPr>
          <p:spPr>
            <a:xfrm>
              <a:off x="381000" y="3048000"/>
              <a:ext cx="1905000" cy="408623"/>
            </a:xfrm>
            <a:prstGeom prst="flowChartAlternateProcess">
              <a:avLst/>
            </a:prstGeom>
            <a:ln>
              <a:noFill/>
            </a:ln>
            <a:effectLst>
              <a:outerShdw blurRad="57785" dist="33020" dir="3180000" algn="ctr">
                <a:srgbClr val="000000">
                  <a:alpha val="30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s-ES" dirty="0" smtClean="0"/>
                <a:t>Errores </a:t>
              </a:r>
              <a:r>
                <a:rPr lang="es-ES" dirty="0"/>
                <a:t>de ruta</a:t>
              </a:r>
              <a:endParaRPr lang="es-EC" dirty="0"/>
            </a:p>
          </p:txBody>
        </p:sp>
        <p:sp>
          <p:nvSpPr>
            <p:cNvPr id="10" name="TextBox 9"/>
            <p:cNvSpPr txBox="1"/>
            <p:nvPr/>
          </p:nvSpPr>
          <p:spPr>
            <a:xfrm>
              <a:off x="381000" y="3886200"/>
              <a:ext cx="1905000" cy="1021556"/>
            </a:xfrm>
            <a:prstGeom prst="flowChartAlternateProcess">
              <a:avLst/>
            </a:prstGeom>
            <a:ln>
              <a:noFill/>
            </a:ln>
            <a:effectLst>
              <a:outerShdw blurRad="57785" dist="33020" dir="3180000" algn="ctr">
                <a:srgbClr val="000000">
                  <a:alpha val="30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s-ES" dirty="0"/>
                <a:t>Grandes retardos de propagación</a:t>
              </a:r>
              <a:endParaRPr lang="es-EC" dirty="0"/>
            </a:p>
          </p:txBody>
        </p:sp>
        <p:sp>
          <p:nvSpPr>
            <p:cNvPr id="11" name="TextBox 10"/>
            <p:cNvSpPr txBox="1"/>
            <p:nvPr/>
          </p:nvSpPr>
          <p:spPr>
            <a:xfrm>
              <a:off x="374073" y="5334000"/>
              <a:ext cx="1905000" cy="715089"/>
            </a:xfrm>
            <a:prstGeom prst="flowChartAlternateProcess">
              <a:avLst/>
            </a:prstGeom>
            <a:ln>
              <a:noFill/>
            </a:ln>
            <a:effectLst>
              <a:outerShdw blurRad="57785" dist="33020" dir="3180000" algn="ctr">
                <a:srgbClr val="000000">
                  <a:alpha val="30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s-ES" dirty="0"/>
                <a:t>Errores en el canal</a:t>
              </a:r>
              <a:endParaRPr lang="es-EC" dirty="0"/>
            </a:p>
          </p:txBody>
        </p:sp>
        <p:sp>
          <p:nvSpPr>
            <p:cNvPr id="12" name="TextBox 11"/>
            <p:cNvSpPr txBox="1"/>
            <p:nvPr/>
          </p:nvSpPr>
          <p:spPr>
            <a:xfrm>
              <a:off x="3269673" y="2018853"/>
              <a:ext cx="2286000" cy="3086003"/>
            </a:xfrm>
            <a:prstGeom prst="ellipse">
              <a:avLst/>
            </a:prstGeom>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dirty="0" smtClean="0"/>
                <a:t>Disminución </a:t>
              </a:r>
              <a:r>
                <a:rPr lang="es-EC" sz="2400" dirty="0"/>
                <a:t>de la velocidad de transmisión en TCP</a:t>
              </a:r>
            </a:p>
          </p:txBody>
        </p:sp>
        <p:sp>
          <p:nvSpPr>
            <p:cNvPr id="13" name="Cross 12"/>
            <p:cNvSpPr/>
            <p:nvPr/>
          </p:nvSpPr>
          <p:spPr>
            <a:xfrm>
              <a:off x="1174173" y="1828800"/>
              <a:ext cx="304800" cy="304800"/>
            </a:xfrm>
            <a:prstGeom prst="plus">
              <a:avLst>
                <a:gd name="adj" fmla="val 363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4" name="Cross 13"/>
            <p:cNvSpPr/>
            <p:nvPr/>
          </p:nvSpPr>
          <p:spPr>
            <a:xfrm>
              <a:off x="1174173" y="2667000"/>
              <a:ext cx="304800" cy="304800"/>
            </a:xfrm>
            <a:prstGeom prst="plus">
              <a:avLst>
                <a:gd name="adj" fmla="val 363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5" name="Cross 14"/>
            <p:cNvSpPr/>
            <p:nvPr/>
          </p:nvSpPr>
          <p:spPr>
            <a:xfrm>
              <a:off x="1174173" y="3505200"/>
              <a:ext cx="304800" cy="304800"/>
            </a:xfrm>
            <a:prstGeom prst="plus">
              <a:avLst>
                <a:gd name="adj" fmla="val 363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6" name="Cross 15"/>
            <p:cNvSpPr/>
            <p:nvPr/>
          </p:nvSpPr>
          <p:spPr>
            <a:xfrm>
              <a:off x="1208809" y="4953000"/>
              <a:ext cx="304800" cy="304800"/>
            </a:xfrm>
            <a:prstGeom prst="plus">
              <a:avLst>
                <a:gd name="adj" fmla="val 363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7" name="Equal 16"/>
            <p:cNvSpPr/>
            <p:nvPr/>
          </p:nvSpPr>
          <p:spPr>
            <a:xfrm>
              <a:off x="2362200" y="2895600"/>
              <a:ext cx="768927" cy="561108"/>
            </a:xfrm>
            <a:prstGeom prst="mathEqual">
              <a:avLst/>
            </a:prstGeom>
            <a:ln>
              <a:noFill/>
            </a:ln>
            <a:effectLst>
              <a:glow rad="228600">
                <a:schemeClr val="accent1">
                  <a:satMod val="175000"/>
                  <a:alpha val="40000"/>
                </a:schemeClr>
              </a:glow>
              <a:outerShdw blurRad="107950" dist="12700" dir="5400000" algn="ctr">
                <a:srgbClr val="000000"/>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grpSp>
    </p:spTree>
    <p:extLst>
      <p:ext uri="{BB962C8B-B14F-4D97-AF65-F5344CB8AC3E}">
        <p14:creationId xmlns:p14="http://schemas.microsoft.com/office/powerpoint/2010/main" val="179276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2727" y="2249269"/>
            <a:ext cx="27070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smtClean="0"/>
              <a:t>Si se recibe 3 </a:t>
            </a:r>
            <a:r>
              <a:rPr lang="es-EC" dirty="0"/>
              <a:t>ACK duplicados(TD)</a:t>
            </a:r>
          </a:p>
        </p:txBody>
      </p:sp>
      <p:sp>
        <p:nvSpPr>
          <p:cNvPr id="10" name="TextBox 9"/>
          <p:cNvSpPr txBox="1"/>
          <p:nvPr/>
        </p:nvSpPr>
        <p:spPr>
          <a:xfrm>
            <a:off x="685800" y="1258669"/>
            <a:ext cx="263084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s-EC" dirty="0" smtClean="0"/>
              <a:t>Si expira el temporizador del RTO</a:t>
            </a:r>
            <a:endParaRPr lang="es-EC" dirty="0"/>
          </a:p>
        </p:txBody>
      </p:sp>
      <p:sp>
        <p:nvSpPr>
          <p:cNvPr id="11" name="TextBox 10"/>
          <p:cNvSpPr txBox="1"/>
          <p:nvPr/>
        </p:nvSpPr>
        <p:spPr>
          <a:xfrm>
            <a:off x="5396345" y="1143000"/>
            <a:ext cx="263084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es-EC" dirty="0" smtClean="0"/>
              <a:t>Reduce </a:t>
            </a:r>
            <a:r>
              <a:rPr lang="es-EC" dirty="0"/>
              <a:t>la ventana de </a:t>
            </a:r>
            <a:r>
              <a:rPr lang="es-EC" dirty="0" smtClean="0"/>
              <a:t>congestión </a:t>
            </a:r>
            <a:r>
              <a:rPr lang="es-EC" dirty="0"/>
              <a:t>a 0 </a:t>
            </a:r>
            <a:r>
              <a:rPr lang="es-EC" dirty="0" err="1" smtClean="0"/>
              <a:t>ssthresh</a:t>
            </a:r>
            <a:r>
              <a:rPr lang="es-EC" dirty="0" smtClean="0"/>
              <a:t> a la mitad</a:t>
            </a:r>
            <a:endParaRPr lang="es-EC" dirty="0"/>
          </a:p>
        </p:txBody>
      </p:sp>
      <p:sp>
        <p:nvSpPr>
          <p:cNvPr id="12" name="Right Arrow 11"/>
          <p:cNvSpPr/>
          <p:nvPr/>
        </p:nvSpPr>
        <p:spPr>
          <a:xfrm>
            <a:off x="3886200" y="1391334"/>
            <a:ext cx="894376"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TextBox 12"/>
          <p:cNvSpPr txBox="1"/>
          <p:nvPr/>
        </p:nvSpPr>
        <p:spPr>
          <a:xfrm>
            <a:off x="5396345" y="2249269"/>
            <a:ext cx="263084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EC" dirty="0" smtClean="0"/>
              <a:t>Reduce la ventana de congestión y el </a:t>
            </a:r>
            <a:r>
              <a:rPr lang="es-EC" dirty="0" err="1" smtClean="0"/>
              <a:t>ssthresh</a:t>
            </a:r>
            <a:r>
              <a:rPr lang="es-EC" dirty="0" smtClean="0"/>
              <a:t> </a:t>
            </a:r>
            <a:r>
              <a:rPr lang="es-EC" dirty="0"/>
              <a:t>a la mitad </a:t>
            </a:r>
          </a:p>
        </p:txBody>
      </p:sp>
      <p:sp>
        <p:nvSpPr>
          <p:cNvPr id="14" name="TextBox 13"/>
          <p:cNvSpPr txBox="1"/>
          <p:nvPr/>
        </p:nvSpPr>
        <p:spPr>
          <a:xfrm>
            <a:off x="5396344" y="3581400"/>
            <a:ext cx="263084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s-EC" dirty="0" smtClean="0"/>
              <a:t>RTT capa de transporte depende de los valores de la capa de enlace</a:t>
            </a:r>
            <a:endParaRPr lang="es-EC" dirty="0"/>
          </a:p>
        </p:txBody>
      </p:sp>
      <p:sp>
        <p:nvSpPr>
          <p:cNvPr id="15" name="Right Arrow 14"/>
          <p:cNvSpPr/>
          <p:nvPr/>
        </p:nvSpPr>
        <p:spPr>
          <a:xfrm>
            <a:off x="3886200" y="2329934"/>
            <a:ext cx="89437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6" name="TextBox 15"/>
          <p:cNvSpPr txBox="1"/>
          <p:nvPr/>
        </p:nvSpPr>
        <p:spPr>
          <a:xfrm>
            <a:off x="1396994" y="588818"/>
            <a:ext cx="981359" cy="369332"/>
          </a:xfrm>
          <a:prstGeom prst="rect">
            <a:avLst/>
          </a:prstGeom>
          <a:noFill/>
        </p:spPr>
        <p:txBody>
          <a:bodyPr wrap="none" rtlCol="0">
            <a:spAutoFit/>
          </a:bodyPr>
          <a:lstStyle/>
          <a:p>
            <a:r>
              <a:rPr lang="en-US" dirty="0" smtClean="0"/>
              <a:t>CAUSA</a:t>
            </a:r>
            <a:endParaRPr lang="es-EC" dirty="0"/>
          </a:p>
        </p:txBody>
      </p:sp>
      <p:sp>
        <p:nvSpPr>
          <p:cNvPr id="17" name="TextBox 16"/>
          <p:cNvSpPr txBox="1"/>
          <p:nvPr/>
        </p:nvSpPr>
        <p:spPr>
          <a:xfrm>
            <a:off x="6197044" y="595745"/>
            <a:ext cx="1029449" cy="369332"/>
          </a:xfrm>
          <a:prstGeom prst="rect">
            <a:avLst/>
          </a:prstGeom>
          <a:noFill/>
        </p:spPr>
        <p:txBody>
          <a:bodyPr wrap="none" rtlCol="0">
            <a:spAutoFit/>
          </a:bodyPr>
          <a:lstStyle/>
          <a:p>
            <a:r>
              <a:rPr lang="en-US" dirty="0" smtClean="0"/>
              <a:t>EFECTO</a:t>
            </a:r>
            <a:endParaRPr lang="es-EC" dirty="0"/>
          </a:p>
        </p:txBody>
      </p:sp>
      <p:sp>
        <p:nvSpPr>
          <p:cNvPr id="18" name="TextBox 17"/>
          <p:cNvSpPr txBox="1"/>
          <p:nvPr/>
        </p:nvSpPr>
        <p:spPr>
          <a:xfrm>
            <a:off x="692727" y="3389807"/>
            <a:ext cx="1370888" cy="369332"/>
          </a:xfrm>
          <a:prstGeom prst="rect">
            <a:avLst/>
          </a:prstGeom>
          <a:noFill/>
        </p:spPr>
        <p:txBody>
          <a:bodyPr wrap="none" rtlCol="0">
            <a:spAutoFit/>
          </a:bodyPr>
          <a:lstStyle/>
          <a:p>
            <a:r>
              <a:rPr lang="en-US" dirty="0" smtClean="0"/>
              <a:t>SOLUCION</a:t>
            </a:r>
            <a:endParaRPr lang="es-EC" dirty="0"/>
          </a:p>
        </p:txBody>
      </p:sp>
      <p:sp>
        <p:nvSpPr>
          <p:cNvPr id="19" name="TextBox 18"/>
          <p:cNvSpPr txBox="1"/>
          <p:nvPr/>
        </p:nvSpPr>
        <p:spPr>
          <a:xfrm>
            <a:off x="748146" y="3869791"/>
            <a:ext cx="256157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a:t>COMUNICACION ENTRE CAPAS</a:t>
            </a:r>
          </a:p>
        </p:txBody>
      </p:sp>
      <p:sp>
        <p:nvSpPr>
          <p:cNvPr id="20" name="Right Arrow 19"/>
          <p:cNvSpPr/>
          <p:nvPr/>
        </p:nvSpPr>
        <p:spPr>
          <a:xfrm>
            <a:off x="3831540" y="3991064"/>
            <a:ext cx="894376"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2" name="TextBox 21"/>
          <p:cNvSpPr txBox="1"/>
          <p:nvPr/>
        </p:nvSpPr>
        <p:spPr>
          <a:xfrm>
            <a:off x="2378353" y="4953000"/>
            <a:ext cx="3733800" cy="1687890"/>
          </a:xfrm>
          <a:prstGeom prst="ellipse">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ctr"/>
            <a:r>
              <a:rPr lang="es-EC" dirty="0"/>
              <a:t>Se estimo un valor de RTT mediante un modelamiento matemático</a:t>
            </a:r>
          </a:p>
        </p:txBody>
      </p:sp>
    </p:spTree>
    <p:extLst>
      <p:ext uri="{BB962C8B-B14F-4D97-AF65-F5344CB8AC3E}">
        <p14:creationId xmlns:p14="http://schemas.microsoft.com/office/powerpoint/2010/main" val="98006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07613965"/>
              </p:ext>
            </p:extLst>
          </p:nvPr>
        </p:nvGraphicFramePr>
        <p:xfrm>
          <a:off x="228600" y="152400"/>
          <a:ext cx="8686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819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47935"/>
            <a:ext cx="8305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Wingdings" panose="05000000000000000000" pitchFamily="2" charset="2"/>
              <a:buChar char="Ø"/>
            </a:pPr>
            <a:r>
              <a:rPr lang="es-ES" dirty="0"/>
              <a:t>E</a:t>
            </a:r>
            <a:r>
              <a:rPr lang="es-ES" dirty="0" smtClean="0"/>
              <a:t>s </a:t>
            </a:r>
            <a:r>
              <a:rPr lang="es-ES" dirty="0"/>
              <a:t>factible estimar un valor de RTT  mediante un modelamiento matemático, </a:t>
            </a:r>
            <a:r>
              <a:rPr lang="es-ES" dirty="0" smtClean="0"/>
              <a:t>en donde se </a:t>
            </a:r>
            <a:r>
              <a:rPr lang="es-ES" dirty="0"/>
              <a:t>pueda controlar la velocidad de trasmisión basado en la información de la calidad del </a:t>
            </a:r>
            <a:r>
              <a:rPr lang="es-ES" dirty="0" smtClean="0"/>
              <a:t>enlace. </a:t>
            </a:r>
            <a:endParaRPr lang="es-EC" dirty="0"/>
          </a:p>
        </p:txBody>
      </p:sp>
      <p:sp>
        <p:nvSpPr>
          <p:cNvPr id="5" name="TextBox 4"/>
          <p:cNvSpPr txBox="1"/>
          <p:nvPr/>
        </p:nvSpPr>
        <p:spPr>
          <a:xfrm>
            <a:off x="5029200" y="1295399"/>
            <a:ext cx="3886200" cy="2063829"/>
          </a:xfrm>
          <a:prstGeom prst="flowChartDocumen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Se </a:t>
            </a:r>
            <a:r>
              <a:rPr lang="en-US" dirty="0" err="1" smtClean="0"/>
              <a:t>asume</a:t>
            </a:r>
            <a:r>
              <a:rPr lang="en-US" dirty="0" smtClean="0"/>
              <a:t>:</a:t>
            </a:r>
          </a:p>
          <a:p>
            <a:pPr marL="285750" lvl="0" indent="-285750">
              <a:buFont typeface="Arial" panose="020B0604020202020204" pitchFamily="34" charset="0"/>
              <a:buChar char="•"/>
            </a:pPr>
            <a:r>
              <a:rPr lang="es-EC" sz="1600" dirty="0" smtClean="0"/>
              <a:t>Red saturada.</a:t>
            </a:r>
            <a:endParaRPr lang="es-EC" sz="1600" dirty="0"/>
          </a:p>
          <a:p>
            <a:pPr marL="285750" lvl="0" indent="-285750">
              <a:buFont typeface="Arial" panose="020B0604020202020204" pitchFamily="34" charset="0"/>
              <a:buChar char="•"/>
            </a:pPr>
            <a:r>
              <a:rPr lang="es-EC" sz="1600" dirty="0" smtClean="0"/>
              <a:t>RTT independiente del tamaño </a:t>
            </a:r>
            <a:r>
              <a:rPr lang="es-EC" sz="1600" dirty="0"/>
              <a:t>de la ventana de </a:t>
            </a:r>
            <a:r>
              <a:rPr lang="es-EC" sz="1600" dirty="0" smtClean="0"/>
              <a:t>congestión</a:t>
            </a:r>
          </a:p>
          <a:p>
            <a:pPr marL="285750" lvl="0" indent="-285750">
              <a:buFont typeface="Arial" panose="020B0604020202020204" pitchFamily="34" charset="0"/>
              <a:buChar char="•"/>
            </a:pPr>
            <a:r>
              <a:rPr lang="es-EC" sz="1600" dirty="0" smtClean="0"/>
              <a:t>2 </a:t>
            </a:r>
            <a:r>
              <a:rPr lang="es-EC" sz="1600" dirty="0"/>
              <a:t>equipos involucrados en la </a:t>
            </a:r>
            <a:r>
              <a:rPr lang="es-EC" sz="1600" dirty="0" smtClean="0"/>
              <a:t>transmisión.</a:t>
            </a:r>
            <a:endParaRPr lang="es-EC" sz="1600" dirty="0"/>
          </a:p>
        </p:txBody>
      </p:sp>
      <p:sp>
        <p:nvSpPr>
          <p:cNvPr id="8" name="Rectangle 1"/>
          <p:cNvSpPr>
            <a:spLocks noChangeArrowheads="1"/>
          </p:cNvSpPr>
          <p:nvPr/>
        </p:nvSpPr>
        <p:spPr bwMode="auto">
          <a:xfrm>
            <a:off x="1747838" y="3611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85800" y="3810000"/>
                <a:ext cx="8153400" cy="1176732"/>
              </a:xfrm>
              <a:prstGeom prst="rect">
                <a:avLst/>
              </a:prstGeom>
              <a:ln>
                <a:solidFill>
                  <a:srgbClr val="FF0000"/>
                </a:solidFill>
              </a:ln>
              <a:effectLst>
                <a:glow rad="228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S" smtClean="0">
                          <a:latin typeface="Cambria Math"/>
                        </a:rPr>
                        <m:t>𝐸</m:t>
                      </m:r>
                      <m:d>
                        <m:dPr>
                          <m:begChr m:val="["/>
                          <m:endChr m:val="]"/>
                          <m:ctrlPr>
                            <a:rPr lang="es-EC" i="1">
                              <a:latin typeface="Cambria Math"/>
                            </a:rPr>
                          </m:ctrlPr>
                        </m:dPr>
                        <m:e>
                          <m:r>
                            <a:rPr lang="en-US">
                              <a:latin typeface="Cambria Math"/>
                            </a:rPr>
                            <m:t>𝐵</m:t>
                          </m:r>
                        </m:e>
                      </m:d>
                      <m:r>
                        <a:rPr lang="es-ES">
                          <a:latin typeface="Cambria Math"/>
                        </a:rPr>
                        <m:t>≈</m:t>
                      </m:r>
                      <m:f>
                        <m:fPr>
                          <m:ctrlPr>
                            <a:rPr lang="es-EC" i="1">
                              <a:latin typeface="Cambria Math"/>
                            </a:rPr>
                          </m:ctrlPr>
                        </m:fPr>
                        <m:num>
                          <m:r>
                            <a:rPr lang="es-ES">
                              <a:latin typeface="Cambria Math"/>
                            </a:rPr>
                            <m:t>1</m:t>
                          </m:r>
                        </m:num>
                        <m:den>
                          <m:r>
                            <a:rPr lang="en-US">
                              <a:latin typeface="Cambria Math"/>
                            </a:rPr>
                            <m:t>𝐸</m:t>
                          </m:r>
                          <m:d>
                            <m:dPr>
                              <m:begChr m:val="["/>
                              <m:endChr m:val="]"/>
                              <m:ctrlPr>
                                <a:rPr lang="es-EC" i="1">
                                  <a:latin typeface="Cambria Math"/>
                                </a:rPr>
                              </m:ctrlPr>
                            </m:dPr>
                            <m:e>
                              <m:r>
                                <a:rPr lang="en-US">
                                  <a:latin typeface="Cambria Math"/>
                                </a:rPr>
                                <m:t>𝑅𝑇𝑇</m:t>
                              </m:r>
                            </m:e>
                          </m:d>
                          <m:rad>
                            <m:radPr>
                              <m:degHide m:val="on"/>
                              <m:ctrlPr>
                                <a:rPr lang="es-EC" i="1">
                                  <a:latin typeface="Cambria Math"/>
                                </a:rPr>
                              </m:ctrlPr>
                            </m:radPr>
                            <m:deg/>
                            <m:e>
                              <m:f>
                                <m:fPr>
                                  <m:ctrlPr>
                                    <a:rPr lang="es-EC" i="1">
                                      <a:latin typeface="Cambria Math"/>
                                    </a:rPr>
                                  </m:ctrlPr>
                                </m:fPr>
                                <m:num>
                                  <m:r>
                                    <a:rPr lang="es-ES">
                                      <a:latin typeface="Cambria Math"/>
                                    </a:rPr>
                                    <m:t>2</m:t>
                                  </m:r>
                                  <m:r>
                                    <a:rPr lang="en-US">
                                      <a:latin typeface="Cambria Math"/>
                                    </a:rPr>
                                    <m:t>𝑏𝑝</m:t>
                                  </m:r>
                                </m:num>
                                <m:den>
                                  <m:r>
                                    <a:rPr lang="es-ES">
                                      <a:latin typeface="Cambria Math"/>
                                    </a:rPr>
                                    <m:t>3</m:t>
                                  </m:r>
                                </m:den>
                              </m:f>
                            </m:e>
                          </m:rad>
                          <m:r>
                            <a:rPr lang="es-ES">
                              <a:latin typeface="Cambria Math"/>
                            </a:rPr>
                            <m:t>+</m:t>
                          </m:r>
                          <m:sSub>
                            <m:sSubPr>
                              <m:ctrlPr>
                                <a:rPr lang="es-EC" i="1">
                                  <a:latin typeface="Cambria Math"/>
                                </a:rPr>
                              </m:ctrlPr>
                            </m:sSubPr>
                            <m:e>
                              <m:r>
                                <a:rPr lang="en-US">
                                  <a:latin typeface="Cambria Math"/>
                                </a:rPr>
                                <m:t>𝑇</m:t>
                              </m:r>
                            </m:e>
                            <m:sub>
                              <m:r>
                                <a:rPr lang="es-ES">
                                  <a:latin typeface="Cambria Math"/>
                                </a:rPr>
                                <m:t>0</m:t>
                              </m:r>
                            </m:sub>
                          </m:sSub>
                          <m:r>
                            <a:rPr lang="en-US">
                              <a:latin typeface="Cambria Math"/>
                            </a:rPr>
                            <m:t>  </m:t>
                          </m:r>
                          <m:r>
                            <a:rPr lang="en-US">
                              <a:latin typeface="Cambria Math"/>
                            </a:rPr>
                            <m:t>𝑚𝑖𝑛</m:t>
                          </m:r>
                          <m:d>
                            <m:dPr>
                              <m:ctrlPr>
                                <a:rPr lang="es-EC" i="1">
                                  <a:latin typeface="Cambria Math"/>
                                </a:rPr>
                              </m:ctrlPr>
                            </m:dPr>
                            <m:e>
                              <m:r>
                                <a:rPr lang="es-ES">
                                  <a:latin typeface="Cambria Math"/>
                                </a:rPr>
                                <m:t>1.3</m:t>
                              </m:r>
                              <m:rad>
                                <m:radPr>
                                  <m:degHide m:val="on"/>
                                  <m:ctrlPr>
                                    <a:rPr lang="es-EC" i="1">
                                      <a:latin typeface="Cambria Math"/>
                                    </a:rPr>
                                  </m:ctrlPr>
                                </m:radPr>
                                <m:deg/>
                                <m:e>
                                  <m:f>
                                    <m:fPr>
                                      <m:type m:val="skw"/>
                                      <m:ctrlPr>
                                        <a:rPr lang="es-EC" i="1">
                                          <a:latin typeface="Cambria Math"/>
                                        </a:rPr>
                                      </m:ctrlPr>
                                    </m:fPr>
                                    <m:num>
                                      <m:r>
                                        <a:rPr lang="es-ES">
                                          <a:latin typeface="Cambria Math"/>
                                        </a:rPr>
                                        <m:t>3</m:t>
                                      </m:r>
                                      <m:r>
                                        <a:rPr lang="en-US">
                                          <a:latin typeface="Cambria Math"/>
                                        </a:rPr>
                                        <m:t>𝑏𝑝</m:t>
                                      </m:r>
                                    </m:num>
                                    <m:den>
                                      <m:r>
                                        <a:rPr lang="es-ES">
                                          <a:latin typeface="Cambria Math"/>
                                        </a:rPr>
                                        <m:t>8</m:t>
                                      </m:r>
                                    </m:den>
                                  </m:f>
                                </m:e>
                              </m:rad>
                            </m:e>
                          </m:d>
                          <m:r>
                            <a:rPr lang="en-US">
                              <a:latin typeface="Cambria Math"/>
                            </a:rPr>
                            <m:t> </m:t>
                          </m:r>
                          <m:r>
                            <a:rPr lang="en-US">
                              <a:latin typeface="Cambria Math"/>
                            </a:rPr>
                            <m:t>𝑝</m:t>
                          </m:r>
                          <m:r>
                            <a:rPr lang="en-US">
                              <a:latin typeface="Cambria Math"/>
                            </a:rPr>
                            <m:t> </m:t>
                          </m:r>
                          <m:d>
                            <m:dPr>
                              <m:ctrlPr>
                                <a:rPr lang="es-EC" i="1">
                                  <a:latin typeface="Cambria Math"/>
                                </a:rPr>
                              </m:ctrlPr>
                            </m:dPr>
                            <m:e>
                              <m:r>
                                <a:rPr lang="es-ES">
                                  <a:latin typeface="Cambria Math"/>
                                </a:rPr>
                                <m:t>1+32</m:t>
                              </m:r>
                              <m:sSup>
                                <m:sSupPr>
                                  <m:ctrlPr>
                                    <a:rPr lang="es-EC" i="1">
                                      <a:latin typeface="Cambria Math"/>
                                    </a:rPr>
                                  </m:ctrlPr>
                                </m:sSupPr>
                                <m:e>
                                  <m:r>
                                    <a:rPr lang="en-US">
                                      <a:latin typeface="Cambria Math"/>
                                    </a:rPr>
                                    <m:t>𝑝</m:t>
                                  </m:r>
                                </m:e>
                                <m:sup>
                                  <m:r>
                                    <a:rPr lang="es-ES">
                                      <a:latin typeface="Cambria Math"/>
                                    </a:rPr>
                                    <m:t>2</m:t>
                                  </m:r>
                                </m:sup>
                              </m:sSup>
                            </m:e>
                          </m:d>
                        </m:den>
                      </m:f>
                    </m:oMath>
                  </m:oMathPara>
                </a14:m>
                <a:endParaRPr lang="es-EC" sz="1600" dirty="0">
                  <a:latin typeface="Calibri"/>
                  <a:ea typeface="MS Mincho"/>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685800" y="3810000"/>
                <a:ext cx="8153400" cy="1176732"/>
              </a:xfrm>
              <a:prstGeom prst="rect">
                <a:avLst/>
              </a:prstGeom>
              <a:blipFill rotWithShape="1">
                <a:blip r:embed="rId2"/>
                <a:stretch>
                  <a:fillRect/>
                </a:stretch>
              </a:blipFill>
              <a:ln>
                <a:solidFill>
                  <a:srgbClr val="FF0000"/>
                </a:solidFill>
              </a:ln>
              <a:effectLst>
                <a:glow rad="228600">
                  <a:schemeClr val="accent6">
                    <a:satMod val="175000"/>
                    <a:alpha val="40000"/>
                  </a:schemeClr>
                </a:glo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85799" y="2551186"/>
                <a:ext cx="3810001" cy="808042"/>
              </a:xfrm>
              <a:prstGeom prst="rect">
                <a:avLst/>
              </a:prstGeom>
            </p:spPr>
            <p:txBody>
              <a:bodyPr wrap="square">
                <a:spAutoFit/>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S">
                          <a:latin typeface="Cambria Math"/>
                        </a:rPr>
                        <m:t>𝐵</m:t>
                      </m:r>
                      <m:d>
                        <m:dPr>
                          <m:ctrlPr>
                            <a:rPr lang="es-EC" i="1">
                              <a:latin typeface="Cambria Math"/>
                            </a:rPr>
                          </m:ctrlPr>
                        </m:dPr>
                        <m:e>
                          <m:r>
                            <a:rPr lang="es-ES">
                              <a:latin typeface="Cambria Math"/>
                            </a:rPr>
                            <m:t>𝑅𝑇𝑇</m:t>
                          </m:r>
                          <m:r>
                            <a:rPr lang="es-ES">
                              <a:latin typeface="Cambria Math"/>
                            </a:rPr>
                            <m:t>,</m:t>
                          </m:r>
                          <m:r>
                            <a:rPr lang="es-ES">
                              <a:latin typeface="Cambria Math"/>
                            </a:rPr>
                            <m:t>𝑝</m:t>
                          </m:r>
                        </m:e>
                      </m:d>
                      <m:r>
                        <a:rPr lang="es-ES">
                          <a:latin typeface="Cambria Math"/>
                        </a:rPr>
                        <m:t>=</m:t>
                      </m:r>
                      <m:r>
                        <a:rPr lang="en-US">
                          <a:latin typeface="Cambria Math"/>
                        </a:rPr>
                        <m:t>𝑚𝑖𝑛</m:t>
                      </m:r>
                      <m:d>
                        <m:dPr>
                          <m:ctrlPr>
                            <a:rPr lang="es-EC" i="1">
                              <a:latin typeface="Cambria Math"/>
                            </a:rPr>
                          </m:ctrlPr>
                        </m:dPr>
                        <m:e>
                          <m:f>
                            <m:fPr>
                              <m:ctrlPr>
                                <a:rPr lang="es-EC" i="1">
                                  <a:latin typeface="Cambria Math"/>
                                </a:rPr>
                              </m:ctrlPr>
                            </m:fPr>
                            <m:num>
                              <m:sSub>
                                <m:sSubPr>
                                  <m:ctrlPr>
                                    <a:rPr lang="es-EC" i="1">
                                      <a:latin typeface="Cambria Math"/>
                                    </a:rPr>
                                  </m:ctrlPr>
                                </m:sSubPr>
                                <m:e>
                                  <m:r>
                                    <a:rPr lang="en-US">
                                      <a:latin typeface="Cambria Math"/>
                                    </a:rPr>
                                    <m:t>𝑊</m:t>
                                  </m:r>
                                </m:e>
                                <m:sub>
                                  <m:r>
                                    <a:rPr lang="en-US">
                                      <a:latin typeface="Cambria Math"/>
                                    </a:rPr>
                                    <m:t>𝑚𝑎𝑥</m:t>
                                  </m:r>
                                </m:sub>
                              </m:sSub>
                            </m:num>
                            <m:den>
                              <m:r>
                                <a:rPr lang="en-US">
                                  <a:latin typeface="Cambria Math"/>
                                </a:rPr>
                                <m:t>𝐸</m:t>
                              </m:r>
                              <m:r>
                                <a:rPr lang="en-US">
                                  <a:latin typeface="Cambria Math"/>
                                </a:rPr>
                                <m:t>[</m:t>
                              </m:r>
                              <m:r>
                                <a:rPr lang="en-US">
                                  <a:latin typeface="Cambria Math"/>
                                </a:rPr>
                                <m:t>𝑅𝑇𝑇</m:t>
                              </m:r>
                              <m:r>
                                <a:rPr lang="en-US">
                                  <a:latin typeface="Cambria Math"/>
                                </a:rPr>
                                <m:t>]</m:t>
                              </m:r>
                            </m:den>
                          </m:f>
                          <m:r>
                            <a:rPr lang="en-US">
                              <a:latin typeface="Cambria Math"/>
                            </a:rPr>
                            <m:t>, </m:t>
                          </m:r>
                          <m:r>
                            <a:rPr lang="en-US">
                              <a:latin typeface="Cambria Math"/>
                            </a:rPr>
                            <m:t>𝐸</m:t>
                          </m:r>
                          <m:r>
                            <a:rPr lang="en-US">
                              <a:latin typeface="Cambria Math"/>
                            </a:rPr>
                            <m:t>[</m:t>
                          </m:r>
                          <m:r>
                            <a:rPr lang="en-US">
                              <a:latin typeface="Cambria Math"/>
                            </a:rPr>
                            <m:t>𝐵</m:t>
                          </m:r>
                          <m:r>
                            <a:rPr lang="en-US">
                              <a:latin typeface="Cambria Math"/>
                            </a:rPr>
                            <m:t>]</m:t>
                          </m:r>
                        </m:e>
                      </m:d>
                      <m:r>
                        <a:rPr lang="en-US">
                          <a:latin typeface="Cambria Math"/>
                        </a:rPr>
                        <m:t> </m:t>
                      </m:r>
                    </m:oMath>
                  </m:oMathPara>
                </a14:m>
                <a:endParaRPr lang="es-EC" sz="1600" dirty="0">
                  <a:latin typeface="Calibri"/>
                  <a:ea typeface="MS Mincho"/>
                  <a:cs typeface="Times New Roman"/>
                </a:endParaRPr>
              </a:p>
            </p:txBody>
          </p:sp>
        </mc:Choice>
        <mc:Fallback xmlns="">
          <p:sp>
            <p:nvSpPr>
              <p:cNvPr id="10" name="Rectangle 9"/>
              <p:cNvSpPr>
                <a:spLocks noRot="1" noChangeAspect="1" noMove="1" noResize="1" noEditPoints="1" noAdjustHandles="1" noChangeArrowheads="1" noChangeShapeType="1" noTextEdit="1"/>
              </p:cNvSpPr>
              <p:nvPr/>
            </p:nvSpPr>
            <p:spPr>
              <a:xfrm>
                <a:off x="685799" y="2551186"/>
                <a:ext cx="3810001" cy="808042"/>
              </a:xfrm>
              <a:prstGeom prst="rect">
                <a:avLst/>
              </a:prstGeom>
              <a:blipFill rotWithShape="1">
                <a:blip r:embed="rId3"/>
                <a:stretch>
                  <a:fillRect/>
                </a:stretch>
              </a:blipFill>
            </p:spPr>
            <p:txBody>
              <a:bodyPr/>
              <a:lstStyle/>
              <a:p>
                <a:r>
                  <a:rPr lang="es-ES">
                    <a:noFill/>
                  </a:rPr>
                  <a:t> </a:t>
                </a:r>
              </a:p>
            </p:txBody>
          </p:sp>
        </mc:Fallback>
      </mc:AlternateContent>
      <p:sp>
        <p:nvSpPr>
          <p:cNvPr id="11" name="Rectangle 10"/>
          <p:cNvSpPr/>
          <p:nvPr/>
        </p:nvSpPr>
        <p:spPr>
          <a:xfrm>
            <a:off x="983671" y="5029200"/>
            <a:ext cx="6255327" cy="1569660"/>
          </a:xfrm>
          <a:prstGeom prst="rect">
            <a:avLst/>
          </a:prstGeom>
        </p:spPr>
        <p:txBody>
          <a:bodyPr wrap="square">
            <a:spAutoFit/>
          </a:bodyPr>
          <a:lstStyle/>
          <a:p>
            <a:pPr lvl="0"/>
            <a:r>
              <a:rPr lang="es-EC" sz="1600" dirty="0"/>
              <a:t>E[B]: Media del </a:t>
            </a:r>
            <a:r>
              <a:rPr lang="es-EC" sz="1600" i="1" dirty="0"/>
              <a:t>throughput</a:t>
            </a:r>
            <a:r>
              <a:rPr lang="es-EC" sz="1600" dirty="0"/>
              <a:t> de TCP. </a:t>
            </a:r>
          </a:p>
          <a:p>
            <a:pPr lvl="0"/>
            <a:r>
              <a:rPr lang="es-EC" sz="1600" dirty="0"/>
              <a:t>E[RTT]: Media del RTT. </a:t>
            </a:r>
          </a:p>
          <a:p>
            <a:pPr lvl="0"/>
            <a:r>
              <a:rPr lang="es-EC" sz="1600" dirty="0"/>
              <a:t>b: Número de segmentos con cada ACK recibido. </a:t>
            </a:r>
          </a:p>
          <a:p>
            <a:pPr lvl="0"/>
            <a:r>
              <a:rPr lang="es-EC" sz="1600" dirty="0"/>
              <a:t>T</a:t>
            </a:r>
            <a:r>
              <a:rPr lang="es-EC" sz="1600" baseline="-25000" dirty="0"/>
              <a:t>0</a:t>
            </a:r>
            <a:r>
              <a:rPr lang="es-EC" sz="1600" dirty="0"/>
              <a:t>: Tiempo de espera inicial. </a:t>
            </a:r>
          </a:p>
          <a:p>
            <a:pPr lvl="0"/>
            <a:r>
              <a:rPr lang="es-EC" sz="1600" dirty="0"/>
              <a:t>p: Probabilidad de pérdida del segmento. </a:t>
            </a:r>
          </a:p>
          <a:p>
            <a:r>
              <a:rPr lang="es-EC" sz="1600" dirty="0" err="1"/>
              <a:t>W</a:t>
            </a:r>
            <a:r>
              <a:rPr lang="es-EC" sz="1600" baseline="-25000" dirty="0" err="1"/>
              <a:t>max</a:t>
            </a:r>
            <a:r>
              <a:rPr lang="es-EC" sz="1600" dirty="0"/>
              <a:t>: Tamaño máximo de la ventana de </a:t>
            </a:r>
            <a:r>
              <a:rPr lang="es-EC" sz="1600" dirty="0" smtClean="0"/>
              <a:t>congestión (1023) </a:t>
            </a:r>
            <a:endParaRPr lang="es-EC" sz="1600" dirty="0"/>
          </a:p>
        </p:txBody>
      </p:sp>
    </p:spTree>
    <p:extLst>
      <p:ext uri="{BB962C8B-B14F-4D97-AF65-F5344CB8AC3E}">
        <p14:creationId xmlns:p14="http://schemas.microsoft.com/office/powerpoint/2010/main" val="948584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851738772"/>
                  </p:ext>
                </p:extLst>
              </p:nvPr>
            </p:nvGraphicFramePr>
            <p:xfrm>
              <a:off x="457200" y="304800"/>
              <a:ext cx="8382000" cy="5371853"/>
            </p:xfrm>
            <a:graphic>
              <a:graphicData uri="http://schemas.openxmlformats.org/drawingml/2006/table">
                <a:tbl>
                  <a:tblPr firstRow="1">
                    <a:tableStyleId>{912C8C85-51F0-491E-9774-3900AFEF0FD7}</a:tableStyleId>
                  </a:tblPr>
                  <a:tblGrid>
                    <a:gridCol w="1500378"/>
                    <a:gridCol w="3084576"/>
                    <a:gridCol w="3797046"/>
                  </a:tblGrid>
                  <a:tr h="1143000">
                    <a:tc>
                      <a:txBody>
                        <a:bodyPr/>
                        <a:lstStyle/>
                        <a:p>
                          <a:pPr algn="ctr">
                            <a:lnSpc>
                              <a:spcPct val="200000"/>
                            </a:lnSpc>
                            <a:spcAft>
                              <a:spcPts val="0"/>
                            </a:spcAft>
                          </a:pPr>
                          <a:r>
                            <a:rPr lang="es-ES" sz="1600" dirty="0">
                              <a:effectLst/>
                            </a:rPr>
                            <a:t>Tasa de</a:t>
                          </a:r>
                          <a:endParaRPr lang="es-EC" sz="1600" dirty="0">
                            <a:effectLst/>
                          </a:endParaRPr>
                        </a:p>
                        <a:p>
                          <a:pPr algn="ctr">
                            <a:lnSpc>
                              <a:spcPct val="200000"/>
                            </a:lnSpc>
                            <a:spcAft>
                              <a:spcPts val="0"/>
                            </a:spcAft>
                          </a:pPr>
                          <a:r>
                            <a:rPr lang="es-ES" sz="1600" dirty="0">
                              <a:effectLst/>
                            </a:rPr>
                            <a:t>Transmisión</a:t>
                          </a:r>
                          <a:endParaRPr lang="es-EC" sz="1600" dirty="0">
                            <a:effectLst/>
                            <a:latin typeface="Calibri"/>
                            <a:ea typeface="MS Mincho"/>
                            <a:cs typeface="Times New Roman"/>
                          </a:endParaRPr>
                        </a:p>
                      </a:txBody>
                      <a:tcPr marL="66583" marR="66583" marT="0" marB="0"/>
                    </a:tc>
                    <a:tc>
                      <a:txBody>
                        <a:bodyPr/>
                        <a:lstStyle/>
                        <a:p>
                          <a:pPr indent="252095" algn="ctr">
                            <a:lnSpc>
                              <a:spcPct val="200000"/>
                            </a:lnSpc>
                            <a:spcAft>
                              <a:spcPts val="0"/>
                            </a:spcAft>
                          </a:pPr>
                          <a:r>
                            <a:rPr lang="es-ES" sz="1600" dirty="0" smtClean="0">
                              <a:effectLst/>
                            </a:rPr>
                            <a:t>RTT</a:t>
                          </a:r>
                          <a:r>
                            <a:rPr lang="es-ES" sz="1600" baseline="0" dirty="0" smtClean="0">
                              <a:effectLst/>
                            </a:rPr>
                            <a:t> CALCULADO</a:t>
                          </a:r>
                          <a:endParaRPr lang="es-EC" sz="1600" dirty="0">
                            <a:effectLst/>
                            <a:latin typeface="Calibri"/>
                            <a:ea typeface="MS Mincho"/>
                            <a:cs typeface="Times New Roman"/>
                          </a:endParaRPr>
                        </a:p>
                      </a:txBody>
                      <a:tcPr marL="66583" marR="66583" marT="0" marB="0"/>
                    </a:tc>
                    <a:tc>
                      <a:txBody>
                        <a:bodyPr/>
                        <a:lstStyle/>
                        <a:p>
                          <a:pPr indent="252095" algn="ctr">
                            <a:lnSpc>
                              <a:spcPct val="200000"/>
                            </a:lnSpc>
                            <a:spcAft>
                              <a:spcPts val="0"/>
                            </a:spcAft>
                          </a:pPr>
                          <a:r>
                            <a:rPr lang="es-ES" sz="1600" dirty="0" smtClean="0">
                              <a:effectLst/>
                            </a:rPr>
                            <a:t>RTO=</a:t>
                          </a:r>
                          <a:r>
                            <a:rPr lang="es-ES" sz="1600" baseline="0" dirty="0" smtClean="0">
                              <a:effectLst/>
                            </a:rPr>
                            <a:t> 2(RTT)</a:t>
                          </a:r>
                          <a:endParaRPr lang="es-EC" sz="1600" dirty="0">
                            <a:effectLst/>
                            <a:latin typeface="Calibri"/>
                            <a:ea typeface="MS Mincho"/>
                            <a:cs typeface="Times New Roman"/>
                          </a:endParaRPr>
                        </a:p>
                      </a:txBody>
                      <a:tcPr marL="66583" marR="66583" marT="0" marB="0"/>
                    </a:tc>
                  </a:tr>
                  <a:tr h="1068738">
                    <a:tc>
                      <a:txBody>
                        <a:bodyPr/>
                        <a:lstStyle/>
                        <a:p>
                          <a:pPr indent="252095" algn="ctr">
                            <a:lnSpc>
                              <a:spcPct val="200000"/>
                            </a:lnSpc>
                            <a:spcAft>
                              <a:spcPts val="0"/>
                            </a:spcAft>
                          </a:pPr>
                          <a:r>
                            <a:rPr lang="es-ES" sz="1600" dirty="0">
                              <a:effectLst/>
                            </a:rPr>
                            <a:t>1 Mbps</a:t>
                          </a:r>
                          <a:endParaRPr lang="es-EC" sz="1600" dirty="0">
                            <a:effectLst/>
                            <a:latin typeface="Calibri"/>
                            <a:ea typeface="MS Mincho"/>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0.0123</m:t>
                                </m:r>
                                <m:r>
                                  <a:rPr lang="en-US" sz="1600">
                                    <a:effectLst/>
                                    <a:latin typeface="Cambria Math"/>
                                  </a:rPr>
                                  <m:t>𝑁</m:t>
                                </m:r>
                                <m:r>
                                  <a:rPr lang="en-US" sz="1600">
                                    <a:effectLst/>
                                    <a:latin typeface="Cambria Math"/>
                                  </a:rPr>
                                  <m:t>+5.587×</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d>
                                  <m:dPr>
                                    <m:begChr m:val="["/>
                                    <m:endChr m:val="]"/>
                                    <m:ctrlPr>
                                      <a:rPr lang="es-EC" sz="1600" i="1">
                                        <a:effectLst/>
                                        <a:latin typeface="Cambria Math"/>
                                      </a:rPr>
                                    </m:ctrlPr>
                                  </m:dPr>
                                  <m:e>
                                    <m:r>
                                      <a:rPr lang="en-US" sz="1600">
                                        <a:effectLst/>
                                        <a:latin typeface="Cambria Math"/>
                                      </a:rPr>
                                      <m:t>𝑠</m:t>
                                    </m:r>
                                  </m:e>
                                </m:d>
                              </m:oMath>
                            </m:oMathPara>
                          </a14:m>
                          <a:endParaRPr lang="es-EC" sz="1600" dirty="0">
                            <a:effectLst/>
                            <a:latin typeface="Calibri"/>
                            <a:ea typeface="Calibri"/>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2×</m:t>
                                </m:r>
                                <m:d>
                                  <m:dPr>
                                    <m:ctrlPr>
                                      <a:rPr lang="es-EC" sz="1600" i="1">
                                        <a:effectLst/>
                                        <a:latin typeface="Cambria Math"/>
                                      </a:rPr>
                                    </m:ctrlPr>
                                  </m:dPr>
                                  <m:e>
                                    <m:r>
                                      <a:rPr lang="en-US" sz="1600">
                                        <a:effectLst/>
                                        <a:latin typeface="Cambria Math"/>
                                      </a:rPr>
                                      <m:t> 0.0123</m:t>
                                    </m:r>
                                    <m:r>
                                      <a:rPr lang="en-US" sz="1600">
                                        <a:effectLst/>
                                        <a:latin typeface="Cambria Math"/>
                                      </a:rPr>
                                      <m:t>𝑁</m:t>
                                    </m:r>
                                    <m:r>
                                      <a:rPr lang="en-US" sz="1600">
                                        <a:effectLst/>
                                        <a:latin typeface="Cambria Math"/>
                                      </a:rPr>
                                      <m:t>+5.587×</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e>
                                </m:d>
                                <m:d>
                                  <m:dPr>
                                    <m:begChr m:val="["/>
                                    <m:endChr m:val="]"/>
                                    <m:ctrlPr>
                                      <a:rPr lang="es-EC" sz="1600" i="1">
                                        <a:effectLst/>
                                        <a:latin typeface="Cambria Math"/>
                                      </a:rPr>
                                    </m:ctrlPr>
                                  </m:dPr>
                                  <m:e>
                                    <m:r>
                                      <a:rPr lang="en-US" sz="1600">
                                        <a:effectLst/>
                                        <a:latin typeface="Cambria Math"/>
                                      </a:rPr>
                                      <m:t>𝑠</m:t>
                                    </m:r>
                                  </m:e>
                                </m:d>
                              </m:oMath>
                            </m:oMathPara>
                          </a14:m>
                          <a:endParaRPr lang="es-EC" sz="1600" dirty="0">
                            <a:effectLst/>
                            <a:latin typeface="Calibri"/>
                            <a:ea typeface="Calibri"/>
                            <a:cs typeface="Times New Roman"/>
                          </a:endParaRPr>
                        </a:p>
                      </a:txBody>
                      <a:tcPr marL="66583" marR="66583" marT="0" marB="0"/>
                    </a:tc>
                  </a:tr>
                  <a:tr h="1094043">
                    <a:tc>
                      <a:txBody>
                        <a:bodyPr/>
                        <a:lstStyle/>
                        <a:p>
                          <a:pPr indent="252095" algn="ctr">
                            <a:lnSpc>
                              <a:spcPct val="200000"/>
                            </a:lnSpc>
                            <a:spcAft>
                              <a:spcPts val="0"/>
                            </a:spcAft>
                          </a:pPr>
                          <a:r>
                            <a:rPr lang="es-ES" sz="1600">
                              <a:effectLst/>
                            </a:rPr>
                            <a:t>2 Mbps</a:t>
                          </a:r>
                          <a:endParaRPr lang="es-EC" sz="1600">
                            <a:effectLst/>
                            <a:latin typeface="Calibri"/>
                            <a:ea typeface="MS Mincho"/>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0.0062</m:t>
                                </m:r>
                                <m:r>
                                  <a:rPr lang="en-US" sz="1600">
                                    <a:effectLst/>
                                    <a:latin typeface="Cambria Math"/>
                                  </a:rPr>
                                  <m:t>𝑁</m:t>
                                </m:r>
                                <m:r>
                                  <a:rPr lang="en-US" sz="1600">
                                    <a:effectLst/>
                                    <a:latin typeface="Cambria Math"/>
                                  </a:rPr>
                                  <m:t>+2.867×</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d>
                                  <m:dPr>
                                    <m:begChr m:val="["/>
                                    <m:endChr m:val="]"/>
                                    <m:ctrlPr>
                                      <a:rPr lang="es-EC" sz="1600" i="1">
                                        <a:effectLst/>
                                        <a:latin typeface="Cambria Math"/>
                                      </a:rPr>
                                    </m:ctrlPr>
                                  </m:dPr>
                                  <m:e>
                                    <m:r>
                                      <a:rPr lang="en-US" sz="1600">
                                        <a:effectLst/>
                                        <a:latin typeface="Cambria Math"/>
                                      </a:rPr>
                                      <m:t>𝑠</m:t>
                                    </m:r>
                                  </m:e>
                                </m:d>
                              </m:oMath>
                            </m:oMathPara>
                          </a14:m>
                          <a:endParaRPr lang="es-EC" sz="1600">
                            <a:effectLst/>
                            <a:latin typeface="Calibri"/>
                            <a:ea typeface="Calibri"/>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2×</m:t>
                                </m:r>
                                <m:d>
                                  <m:dPr>
                                    <m:ctrlPr>
                                      <a:rPr lang="es-EC" sz="1600" i="1">
                                        <a:effectLst/>
                                        <a:latin typeface="Cambria Math"/>
                                      </a:rPr>
                                    </m:ctrlPr>
                                  </m:dPr>
                                  <m:e>
                                    <m:r>
                                      <a:rPr lang="en-US" sz="1600">
                                        <a:effectLst/>
                                        <a:latin typeface="Cambria Math"/>
                                      </a:rPr>
                                      <m:t> 0.0062</m:t>
                                    </m:r>
                                    <m:r>
                                      <a:rPr lang="en-US" sz="1600">
                                        <a:effectLst/>
                                        <a:latin typeface="Cambria Math"/>
                                      </a:rPr>
                                      <m:t>𝑁</m:t>
                                    </m:r>
                                    <m:r>
                                      <a:rPr lang="en-US" sz="1600">
                                        <a:effectLst/>
                                        <a:latin typeface="Cambria Math"/>
                                      </a:rPr>
                                      <m:t>+2.867×</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e>
                                </m:d>
                                <m:d>
                                  <m:dPr>
                                    <m:begChr m:val="["/>
                                    <m:endChr m:val="]"/>
                                    <m:ctrlPr>
                                      <a:rPr lang="es-EC" sz="1600" i="1">
                                        <a:effectLst/>
                                        <a:latin typeface="Cambria Math"/>
                                      </a:rPr>
                                    </m:ctrlPr>
                                  </m:dPr>
                                  <m:e>
                                    <m:r>
                                      <a:rPr lang="en-US" sz="1600">
                                        <a:effectLst/>
                                        <a:latin typeface="Cambria Math"/>
                                      </a:rPr>
                                      <m:t>𝑠</m:t>
                                    </m:r>
                                  </m:e>
                                </m:d>
                              </m:oMath>
                            </m:oMathPara>
                          </a14:m>
                          <a:endParaRPr lang="es-EC" sz="1600" dirty="0">
                            <a:effectLst/>
                            <a:latin typeface="Calibri"/>
                            <a:ea typeface="Calibri"/>
                            <a:cs typeface="Times New Roman"/>
                          </a:endParaRPr>
                        </a:p>
                      </a:txBody>
                      <a:tcPr marL="66583" marR="66583" marT="0" marB="0"/>
                    </a:tc>
                  </a:tr>
                  <a:tr h="1033036">
                    <a:tc>
                      <a:txBody>
                        <a:bodyPr/>
                        <a:lstStyle/>
                        <a:p>
                          <a:pPr indent="252095" algn="ctr">
                            <a:lnSpc>
                              <a:spcPct val="200000"/>
                            </a:lnSpc>
                            <a:spcAft>
                              <a:spcPts val="0"/>
                            </a:spcAft>
                          </a:pPr>
                          <a:r>
                            <a:rPr lang="es-ES" sz="1600">
                              <a:effectLst/>
                            </a:rPr>
                            <a:t>3 Mbps</a:t>
                          </a:r>
                          <a:endParaRPr lang="es-EC" sz="1600">
                            <a:effectLst/>
                            <a:latin typeface="Calibri"/>
                            <a:ea typeface="MS Mincho"/>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0.0041</m:t>
                                </m:r>
                                <m:r>
                                  <a:rPr lang="en-US" sz="1600">
                                    <a:effectLst/>
                                    <a:latin typeface="Cambria Math"/>
                                  </a:rPr>
                                  <m:t>𝑁</m:t>
                                </m:r>
                                <m:r>
                                  <a:rPr lang="en-US" sz="1600">
                                    <a:effectLst/>
                                    <a:latin typeface="Cambria Math"/>
                                  </a:rPr>
                                  <m:t>+1.961×</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d>
                                  <m:dPr>
                                    <m:begChr m:val="["/>
                                    <m:endChr m:val="]"/>
                                    <m:ctrlPr>
                                      <a:rPr lang="es-EC" sz="1600" i="1">
                                        <a:effectLst/>
                                        <a:latin typeface="Cambria Math"/>
                                      </a:rPr>
                                    </m:ctrlPr>
                                  </m:dPr>
                                  <m:e>
                                    <m:r>
                                      <a:rPr lang="en-US" sz="1600">
                                        <a:effectLst/>
                                        <a:latin typeface="Cambria Math"/>
                                      </a:rPr>
                                      <m:t>𝑠</m:t>
                                    </m:r>
                                  </m:e>
                                </m:d>
                              </m:oMath>
                            </m:oMathPara>
                          </a14:m>
                          <a:endParaRPr lang="es-EC" sz="1600">
                            <a:effectLst/>
                            <a:latin typeface="Calibri"/>
                            <a:ea typeface="Calibri"/>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2×</m:t>
                                </m:r>
                                <m:d>
                                  <m:dPr>
                                    <m:ctrlPr>
                                      <a:rPr lang="es-EC" sz="1600" i="1">
                                        <a:effectLst/>
                                        <a:latin typeface="Cambria Math"/>
                                      </a:rPr>
                                    </m:ctrlPr>
                                  </m:dPr>
                                  <m:e>
                                    <m:r>
                                      <a:rPr lang="en-US" sz="1600">
                                        <a:effectLst/>
                                        <a:latin typeface="Cambria Math"/>
                                      </a:rPr>
                                      <m:t> 0.0041</m:t>
                                    </m:r>
                                    <m:r>
                                      <a:rPr lang="en-US" sz="1600">
                                        <a:effectLst/>
                                        <a:latin typeface="Cambria Math"/>
                                      </a:rPr>
                                      <m:t>𝑁</m:t>
                                    </m:r>
                                    <m:r>
                                      <a:rPr lang="en-US" sz="1600">
                                        <a:effectLst/>
                                        <a:latin typeface="Cambria Math"/>
                                      </a:rPr>
                                      <m:t>+1.961×</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e>
                                </m:d>
                                <m:d>
                                  <m:dPr>
                                    <m:begChr m:val="["/>
                                    <m:endChr m:val="]"/>
                                    <m:ctrlPr>
                                      <a:rPr lang="es-EC" sz="1600" i="1">
                                        <a:effectLst/>
                                        <a:latin typeface="Cambria Math"/>
                                      </a:rPr>
                                    </m:ctrlPr>
                                  </m:dPr>
                                  <m:e>
                                    <m:r>
                                      <a:rPr lang="en-US" sz="1600">
                                        <a:effectLst/>
                                        <a:latin typeface="Cambria Math"/>
                                      </a:rPr>
                                      <m:t>𝑠</m:t>
                                    </m:r>
                                  </m:e>
                                </m:d>
                              </m:oMath>
                            </m:oMathPara>
                          </a14:m>
                          <a:endParaRPr lang="es-EC" sz="1600" dirty="0">
                            <a:effectLst/>
                            <a:latin typeface="Calibri"/>
                            <a:ea typeface="Calibri"/>
                            <a:cs typeface="Times New Roman"/>
                          </a:endParaRPr>
                        </a:p>
                      </a:txBody>
                      <a:tcPr marL="66583" marR="66583" marT="0" marB="0"/>
                    </a:tc>
                  </a:tr>
                  <a:tr h="1033036">
                    <a:tc>
                      <a:txBody>
                        <a:bodyPr/>
                        <a:lstStyle/>
                        <a:p>
                          <a:pPr indent="252095" algn="ctr">
                            <a:lnSpc>
                              <a:spcPct val="200000"/>
                            </a:lnSpc>
                            <a:spcAft>
                              <a:spcPts val="0"/>
                            </a:spcAft>
                          </a:pPr>
                          <a:r>
                            <a:rPr lang="es-ES" sz="1600" dirty="0">
                              <a:effectLst/>
                            </a:rPr>
                            <a:t>4 Mbps</a:t>
                          </a:r>
                          <a:endParaRPr lang="es-EC" sz="1600" dirty="0">
                            <a:effectLst/>
                            <a:latin typeface="Calibri"/>
                            <a:ea typeface="MS Mincho"/>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0.0031</m:t>
                                </m:r>
                                <m:r>
                                  <a:rPr lang="en-US" sz="1600">
                                    <a:effectLst/>
                                    <a:latin typeface="Cambria Math"/>
                                  </a:rPr>
                                  <m:t>𝑁</m:t>
                                </m:r>
                                <m:r>
                                  <a:rPr lang="en-US" sz="1600">
                                    <a:effectLst/>
                                    <a:latin typeface="Cambria Math"/>
                                  </a:rPr>
                                  <m:t>+1.507×</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d>
                                  <m:dPr>
                                    <m:begChr m:val="["/>
                                    <m:endChr m:val="]"/>
                                    <m:ctrlPr>
                                      <a:rPr lang="es-EC" sz="1600" i="1">
                                        <a:effectLst/>
                                        <a:latin typeface="Cambria Math"/>
                                      </a:rPr>
                                    </m:ctrlPr>
                                  </m:dPr>
                                  <m:e>
                                    <m:r>
                                      <a:rPr lang="en-US" sz="1600">
                                        <a:effectLst/>
                                        <a:latin typeface="Cambria Math"/>
                                      </a:rPr>
                                      <m:t>𝑠</m:t>
                                    </m:r>
                                  </m:e>
                                </m:d>
                              </m:oMath>
                            </m:oMathPara>
                          </a14:m>
                          <a:endParaRPr lang="es-EC" sz="1600" dirty="0">
                            <a:effectLst/>
                            <a:latin typeface="Calibri"/>
                            <a:ea typeface="Calibri"/>
                            <a:cs typeface="Times New Roman"/>
                          </a:endParaRPr>
                        </a:p>
                      </a:txBody>
                      <a:tcPr marL="66583" marR="66583" marT="0" marB="0"/>
                    </a:tc>
                    <a:tc>
                      <a:txBody>
                        <a:bodyPr/>
                        <a:lstStyle/>
                        <a:p>
                          <a:pPr indent="252095" algn="ctr">
                            <a:lnSpc>
                              <a:spcPct val="200000"/>
                            </a:lnSpc>
                            <a:spcAft>
                              <a:spcPts val="0"/>
                            </a:spcAft>
                            <a:tabLst>
                              <a:tab pos="228600" algn="dec"/>
                            </a:tabLst>
                          </a:pPr>
                          <a14:m>
                            <m:oMathPara xmlns:m="http://schemas.openxmlformats.org/officeDocument/2006/math">
                              <m:oMathParaPr>
                                <m:jc m:val="centerGroup"/>
                              </m:oMathParaPr>
                              <m:oMath xmlns:m="http://schemas.openxmlformats.org/officeDocument/2006/math">
                                <m:r>
                                  <a:rPr lang="en-US" sz="1600">
                                    <a:effectLst/>
                                    <a:latin typeface="Cambria Math"/>
                                  </a:rPr>
                                  <m:t>2×</m:t>
                                </m:r>
                                <m:d>
                                  <m:dPr>
                                    <m:ctrlPr>
                                      <a:rPr lang="es-EC" sz="1600" i="1">
                                        <a:effectLst/>
                                        <a:latin typeface="Cambria Math"/>
                                      </a:rPr>
                                    </m:ctrlPr>
                                  </m:dPr>
                                  <m:e>
                                    <m:r>
                                      <a:rPr lang="en-US" sz="1600">
                                        <a:effectLst/>
                                        <a:latin typeface="Cambria Math"/>
                                      </a:rPr>
                                      <m:t> 0.0031</m:t>
                                    </m:r>
                                    <m:r>
                                      <a:rPr lang="en-US" sz="1600">
                                        <a:effectLst/>
                                        <a:latin typeface="Cambria Math"/>
                                      </a:rPr>
                                      <m:t>𝑁</m:t>
                                    </m:r>
                                    <m:r>
                                      <a:rPr lang="en-US" sz="1600">
                                        <a:effectLst/>
                                        <a:latin typeface="Cambria Math"/>
                                      </a:rPr>
                                      <m:t>+1.507×</m:t>
                                    </m:r>
                                    <m:sSup>
                                      <m:sSupPr>
                                        <m:ctrlPr>
                                          <a:rPr lang="es-EC" sz="1600" i="1">
                                            <a:effectLst/>
                                            <a:latin typeface="Cambria Math"/>
                                          </a:rPr>
                                        </m:ctrlPr>
                                      </m:sSupPr>
                                      <m:e>
                                        <m:r>
                                          <a:rPr lang="en-US" sz="1600">
                                            <a:effectLst/>
                                            <a:latin typeface="Cambria Math"/>
                                          </a:rPr>
                                          <m:t>10</m:t>
                                        </m:r>
                                      </m:e>
                                      <m:sup>
                                        <m:r>
                                          <a:rPr lang="en-US" sz="1600">
                                            <a:effectLst/>
                                            <a:latin typeface="Cambria Math"/>
                                          </a:rPr>
                                          <m:t>−4</m:t>
                                        </m:r>
                                      </m:sup>
                                    </m:sSup>
                                    <m:r>
                                      <a:rPr lang="en-US" sz="1600">
                                        <a:effectLst/>
                                        <a:latin typeface="Cambria Math"/>
                                      </a:rPr>
                                      <m:t> </m:t>
                                    </m:r>
                                  </m:e>
                                </m:d>
                                <m:d>
                                  <m:dPr>
                                    <m:begChr m:val="["/>
                                    <m:endChr m:val="]"/>
                                    <m:ctrlPr>
                                      <a:rPr lang="es-EC" sz="1600" i="1">
                                        <a:effectLst/>
                                        <a:latin typeface="Cambria Math"/>
                                      </a:rPr>
                                    </m:ctrlPr>
                                  </m:dPr>
                                  <m:e>
                                    <m:r>
                                      <a:rPr lang="en-US" sz="1600">
                                        <a:effectLst/>
                                        <a:latin typeface="Cambria Math"/>
                                      </a:rPr>
                                      <m:t>𝑠</m:t>
                                    </m:r>
                                  </m:e>
                                </m:d>
                              </m:oMath>
                            </m:oMathPara>
                          </a14:m>
                          <a:endParaRPr lang="es-EC" sz="1600" dirty="0">
                            <a:effectLst/>
                            <a:latin typeface="Calibri"/>
                            <a:ea typeface="Calibri"/>
                            <a:cs typeface="Times New Roman"/>
                          </a:endParaRPr>
                        </a:p>
                      </a:txBody>
                      <a:tcPr marL="66583" marR="66583" marT="0" marB="0"/>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851738772"/>
                  </p:ext>
                </p:extLst>
              </p:nvPr>
            </p:nvGraphicFramePr>
            <p:xfrm>
              <a:off x="457200" y="304800"/>
              <a:ext cx="8382000" cy="5371853"/>
            </p:xfrm>
            <a:graphic>
              <a:graphicData uri="http://schemas.openxmlformats.org/drawingml/2006/table">
                <a:tbl>
                  <a:tblPr firstRow="1">
                    <a:tableStyleId>{912C8C85-51F0-491E-9774-3900AFEF0FD7}</a:tableStyleId>
                  </a:tblPr>
                  <a:tblGrid>
                    <a:gridCol w="1500378"/>
                    <a:gridCol w="3084576"/>
                    <a:gridCol w="3797046"/>
                  </a:tblGrid>
                  <a:tr h="1143000">
                    <a:tc>
                      <a:txBody>
                        <a:bodyPr/>
                        <a:lstStyle/>
                        <a:p>
                          <a:pPr algn="ctr">
                            <a:lnSpc>
                              <a:spcPct val="200000"/>
                            </a:lnSpc>
                            <a:spcAft>
                              <a:spcPts val="0"/>
                            </a:spcAft>
                          </a:pPr>
                          <a:r>
                            <a:rPr lang="es-ES" sz="1600" dirty="0">
                              <a:effectLst/>
                            </a:rPr>
                            <a:t>Tasa de</a:t>
                          </a:r>
                          <a:endParaRPr lang="es-EC" sz="1600" dirty="0">
                            <a:effectLst/>
                          </a:endParaRPr>
                        </a:p>
                        <a:p>
                          <a:pPr algn="ctr">
                            <a:lnSpc>
                              <a:spcPct val="200000"/>
                            </a:lnSpc>
                            <a:spcAft>
                              <a:spcPts val="0"/>
                            </a:spcAft>
                          </a:pPr>
                          <a:r>
                            <a:rPr lang="es-ES" sz="1600" dirty="0">
                              <a:effectLst/>
                            </a:rPr>
                            <a:t>Transmisión</a:t>
                          </a:r>
                          <a:endParaRPr lang="es-EC" sz="1600" dirty="0">
                            <a:effectLst/>
                            <a:latin typeface="Calibri"/>
                            <a:ea typeface="MS Mincho"/>
                            <a:cs typeface="Times New Roman"/>
                          </a:endParaRPr>
                        </a:p>
                      </a:txBody>
                      <a:tcPr marL="66583" marR="66583" marT="0" marB="0"/>
                    </a:tc>
                    <a:tc>
                      <a:txBody>
                        <a:bodyPr/>
                        <a:lstStyle/>
                        <a:p>
                          <a:pPr indent="252095" algn="ctr">
                            <a:lnSpc>
                              <a:spcPct val="200000"/>
                            </a:lnSpc>
                            <a:spcAft>
                              <a:spcPts val="0"/>
                            </a:spcAft>
                          </a:pPr>
                          <a:r>
                            <a:rPr lang="es-ES" sz="1600" dirty="0" smtClean="0">
                              <a:effectLst/>
                            </a:rPr>
                            <a:t>RTT</a:t>
                          </a:r>
                          <a:r>
                            <a:rPr lang="es-ES" sz="1600" baseline="0" dirty="0" smtClean="0">
                              <a:effectLst/>
                            </a:rPr>
                            <a:t> CALCULADO</a:t>
                          </a:r>
                          <a:endParaRPr lang="es-EC" sz="1600" dirty="0">
                            <a:effectLst/>
                            <a:latin typeface="Calibri"/>
                            <a:ea typeface="MS Mincho"/>
                            <a:cs typeface="Times New Roman"/>
                          </a:endParaRPr>
                        </a:p>
                      </a:txBody>
                      <a:tcPr marL="66583" marR="66583" marT="0" marB="0"/>
                    </a:tc>
                    <a:tc>
                      <a:txBody>
                        <a:bodyPr/>
                        <a:lstStyle/>
                        <a:p>
                          <a:pPr indent="252095" algn="ctr">
                            <a:lnSpc>
                              <a:spcPct val="200000"/>
                            </a:lnSpc>
                            <a:spcAft>
                              <a:spcPts val="0"/>
                            </a:spcAft>
                          </a:pPr>
                          <a:r>
                            <a:rPr lang="es-ES" sz="1600" dirty="0" smtClean="0">
                              <a:effectLst/>
                            </a:rPr>
                            <a:t>RTO=</a:t>
                          </a:r>
                          <a:r>
                            <a:rPr lang="es-ES" sz="1600" baseline="0" dirty="0" smtClean="0">
                              <a:effectLst/>
                            </a:rPr>
                            <a:t> 2(RTT)</a:t>
                          </a:r>
                          <a:endParaRPr lang="es-EC" sz="1600" dirty="0">
                            <a:effectLst/>
                            <a:latin typeface="Calibri"/>
                            <a:ea typeface="MS Mincho"/>
                            <a:cs typeface="Times New Roman"/>
                          </a:endParaRPr>
                        </a:p>
                      </a:txBody>
                      <a:tcPr marL="66583" marR="66583" marT="0" marB="0"/>
                    </a:tc>
                  </a:tr>
                  <a:tr h="1068738">
                    <a:tc>
                      <a:txBody>
                        <a:bodyPr/>
                        <a:lstStyle/>
                        <a:p>
                          <a:pPr indent="252095" algn="ctr">
                            <a:lnSpc>
                              <a:spcPct val="200000"/>
                            </a:lnSpc>
                            <a:spcAft>
                              <a:spcPts val="0"/>
                            </a:spcAft>
                          </a:pPr>
                          <a:r>
                            <a:rPr lang="es-ES" sz="1600" dirty="0">
                              <a:effectLst/>
                            </a:rPr>
                            <a:t>1 Mbps</a:t>
                          </a:r>
                          <a:endParaRPr lang="es-EC" sz="1600" dirty="0">
                            <a:effectLst/>
                            <a:latin typeface="Calibri"/>
                            <a:ea typeface="MS Mincho"/>
                            <a:cs typeface="Times New Roman"/>
                          </a:endParaRPr>
                        </a:p>
                      </a:txBody>
                      <a:tcPr marL="66583" marR="66583" marT="0" marB="0"/>
                    </a:tc>
                    <a:tc>
                      <a:txBody>
                        <a:bodyPr/>
                        <a:lstStyle/>
                        <a:p>
                          <a:endParaRPr lang="es-EC"/>
                        </a:p>
                      </a:txBody>
                      <a:tcPr marL="66583" marR="66583" marT="0" marB="0">
                        <a:blipFill rotWithShape="1">
                          <a:blip r:embed="rId3"/>
                          <a:stretch>
                            <a:fillRect l="-48617" t="-106250" r="-123123" b="-294886"/>
                          </a:stretch>
                        </a:blipFill>
                      </a:tcPr>
                    </a:tc>
                    <a:tc>
                      <a:txBody>
                        <a:bodyPr/>
                        <a:lstStyle/>
                        <a:p>
                          <a:endParaRPr lang="es-EC"/>
                        </a:p>
                      </a:txBody>
                      <a:tcPr marL="66583" marR="66583" marT="0" marB="0">
                        <a:blipFill rotWithShape="1">
                          <a:blip r:embed="rId3"/>
                          <a:stretch>
                            <a:fillRect l="-120706" t="-106250" b="-294886"/>
                          </a:stretch>
                        </a:blipFill>
                      </a:tcPr>
                    </a:tc>
                  </a:tr>
                  <a:tr h="1094043">
                    <a:tc>
                      <a:txBody>
                        <a:bodyPr/>
                        <a:lstStyle/>
                        <a:p>
                          <a:pPr indent="252095" algn="ctr">
                            <a:lnSpc>
                              <a:spcPct val="200000"/>
                            </a:lnSpc>
                            <a:spcAft>
                              <a:spcPts val="0"/>
                            </a:spcAft>
                          </a:pPr>
                          <a:r>
                            <a:rPr lang="es-ES" sz="1600">
                              <a:effectLst/>
                            </a:rPr>
                            <a:t>2 Mbps</a:t>
                          </a:r>
                          <a:endParaRPr lang="es-EC" sz="1600">
                            <a:effectLst/>
                            <a:latin typeface="Calibri"/>
                            <a:ea typeface="MS Mincho"/>
                            <a:cs typeface="Times New Roman"/>
                          </a:endParaRPr>
                        </a:p>
                      </a:txBody>
                      <a:tcPr marL="66583" marR="66583" marT="0" marB="0"/>
                    </a:tc>
                    <a:tc>
                      <a:txBody>
                        <a:bodyPr/>
                        <a:lstStyle/>
                        <a:p>
                          <a:endParaRPr lang="es-EC"/>
                        </a:p>
                      </a:txBody>
                      <a:tcPr marL="66583" marR="66583" marT="0" marB="0">
                        <a:blipFill rotWithShape="1">
                          <a:blip r:embed="rId3"/>
                          <a:stretch>
                            <a:fillRect l="-48617" t="-202793" r="-123123" b="-189944"/>
                          </a:stretch>
                        </a:blipFill>
                      </a:tcPr>
                    </a:tc>
                    <a:tc>
                      <a:txBody>
                        <a:bodyPr/>
                        <a:lstStyle/>
                        <a:p>
                          <a:endParaRPr lang="es-EC"/>
                        </a:p>
                      </a:txBody>
                      <a:tcPr marL="66583" marR="66583" marT="0" marB="0">
                        <a:blipFill rotWithShape="1">
                          <a:blip r:embed="rId3"/>
                          <a:stretch>
                            <a:fillRect l="-120706" t="-202793" b="-189944"/>
                          </a:stretch>
                        </a:blipFill>
                      </a:tcPr>
                    </a:tc>
                  </a:tr>
                  <a:tr h="1033036">
                    <a:tc>
                      <a:txBody>
                        <a:bodyPr/>
                        <a:lstStyle/>
                        <a:p>
                          <a:pPr indent="252095" algn="ctr">
                            <a:lnSpc>
                              <a:spcPct val="200000"/>
                            </a:lnSpc>
                            <a:spcAft>
                              <a:spcPts val="0"/>
                            </a:spcAft>
                          </a:pPr>
                          <a:r>
                            <a:rPr lang="es-ES" sz="1600">
                              <a:effectLst/>
                            </a:rPr>
                            <a:t>3 Mbps</a:t>
                          </a:r>
                          <a:endParaRPr lang="es-EC" sz="1600">
                            <a:effectLst/>
                            <a:latin typeface="Calibri"/>
                            <a:ea typeface="MS Mincho"/>
                            <a:cs typeface="Times New Roman"/>
                          </a:endParaRPr>
                        </a:p>
                      </a:txBody>
                      <a:tcPr marL="66583" marR="66583" marT="0" marB="0"/>
                    </a:tc>
                    <a:tc>
                      <a:txBody>
                        <a:bodyPr/>
                        <a:lstStyle/>
                        <a:p>
                          <a:endParaRPr lang="es-EC"/>
                        </a:p>
                      </a:txBody>
                      <a:tcPr marL="66583" marR="66583" marT="0" marB="0">
                        <a:blipFill rotWithShape="1">
                          <a:blip r:embed="rId3"/>
                          <a:stretch>
                            <a:fillRect l="-48617" t="-318824" r="-123123" b="-100000"/>
                          </a:stretch>
                        </a:blipFill>
                      </a:tcPr>
                    </a:tc>
                    <a:tc>
                      <a:txBody>
                        <a:bodyPr/>
                        <a:lstStyle/>
                        <a:p>
                          <a:endParaRPr lang="es-EC"/>
                        </a:p>
                      </a:txBody>
                      <a:tcPr marL="66583" marR="66583" marT="0" marB="0">
                        <a:blipFill rotWithShape="1">
                          <a:blip r:embed="rId3"/>
                          <a:stretch>
                            <a:fillRect l="-120706" t="-318824" b="-100000"/>
                          </a:stretch>
                        </a:blipFill>
                      </a:tcPr>
                    </a:tc>
                  </a:tr>
                  <a:tr h="1033036">
                    <a:tc>
                      <a:txBody>
                        <a:bodyPr/>
                        <a:lstStyle/>
                        <a:p>
                          <a:pPr indent="252095" algn="ctr">
                            <a:lnSpc>
                              <a:spcPct val="200000"/>
                            </a:lnSpc>
                            <a:spcAft>
                              <a:spcPts val="0"/>
                            </a:spcAft>
                          </a:pPr>
                          <a:r>
                            <a:rPr lang="es-ES" sz="1600" dirty="0">
                              <a:effectLst/>
                            </a:rPr>
                            <a:t>4 Mbps</a:t>
                          </a:r>
                          <a:endParaRPr lang="es-EC" sz="1600" dirty="0">
                            <a:effectLst/>
                            <a:latin typeface="Calibri"/>
                            <a:ea typeface="MS Mincho"/>
                            <a:cs typeface="Times New Roman"/>
                          </a:endParaRPr>
                        </a:p>
                      </a:txBody>
                      <a:tcPr marL="66583" marR="66583" marT="0" marB="0"/>
                    </a:tc>
                    <a:tc>
                      <a:txBody>
                        <a:bodyPr/>
                        <a:lstStyle/>
                        <a:p>
                          <a:endParaRPr lang="es-EC"/>
                        </a:p>
                      </a:txBody>
                      <a:tcPr marL="66583" marR="66583" marT="0" marB="0">
                        <a:blipFill rotWithShape="1">
                          <a:blip r:embed="rId3"/>
                          <a:stretch>
                            <a:fillRect l="-48617" t="-421302" r="-123123" b="-592"/>
                          </a:stretch>
                        </a:blipFill>
                      </a:tcPr>
                    </a:tc>
                    <a:tc>
                      <a:txBody>
                        <a:bodyPr/>
                        <a:lstStyle/>
                        <a:p>
                          <a:endParaRPr lang="es-EC"/>
                        </a:p>
                      </a:txBody>
                      <a:tcPr marL="66583" marR="66583" marT="0" marB="0">
                        <a:blipFill rotWithShape="1">
                          <a:blip r:embed="rId3"/>
                          <a:stretch>
                            <a:fillRect l="-120706" t="-421302" b="-592"/>
                          </a:stretch>
                        </a:blipFill>
                      </a:tcPr>
                    </a:tc>
                  </a:tr>
                </a:tbl>
              </a:graphicData>
            </a:graphic>
          </p:graphicFrame>
        </mc:Fallback>
      </mc:AlternateContent>
      <p:sp>
        <p:nvSpPr>
          <p:cNvPr id="3" name="Rectangle 2"/>
          <p:cNvSpPr/>
          <p:nvPr/>
        </p:nvSpPr>
        <p:spPr>
          <a:xfrm>
            <a:off x="457200" y="6143471"/>
            <a:ext cx="8458200" cy="338554"/>
          </a:xfrm>
          <a:prstGeom prst="rect">
            <a:avLst/>
          </a:prstGeom>
        </p:spPr>
        <p:txBody>
          <a:bodyPr wrap="square">
            <a:spAutoFit/>
          </a:bodyPr>
          <a:lstStyle/>
          <a:p>
            <a:r>
              <a:rPr lang="es-ES" sz="1600" dirty="0"/>
              <a:t>N el número de tramas de cada segmento TCP después de la fragmentación.</a:t>
            </a:r>
            <a:endParaRPr lang="es-EC" sz="1600" dirty="0"/>
          </a:p>
        </p:txBody>
      </p:sp>
    </p:spTree>
    <p:extLst>
      <p:ext uri="{BB962C8B-B14F-4D97-AF65-F5344CB8AC3E}">
        <p14:creationId xmlns:p14="http://schemas.microsoft.com/office/powerpoint/2010/main" val="1388182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6367"/>
            <a:ext cx="2882520" cy="461665"/>
          </a:xfrm>
          <a:prstGeom prst="rect">
            <a:avLst/>
          </a:prstGeom>
          <a:noFill/>
        </p:spPr>
        <p:txBody>
          <a:bodyPr wrap="none" rtlCol="0">
            <a:spAutoFit/>
          </a:bodyPr>
          <a:lstStyle/>
          <a:p>
            <a:r>
              <a:rPr lang="en-US" sz="2400" b="1" dirty="0" smtClean="0"/>
              <a:t>6. CONCLUSIONES</a:t>
            </a:r>
            <a:endParaRPr lang="es-EC" sz="2400" b="1" dirty="0"/>
          </a:p>
        </p:txBody>
      </p:sp>
      <p:graphicFrame>
        <p:nvGraphicFramePr>
          <p:cNvPr id="18" name="Table 17"/>
          <p:cNvGraphicFramePr>
            <a:graphicFrameLocks noGrp="1"/>
          </p:cNvGraphicFramePr>
          <p:nvPr>
            <p:extLst>
              <p:ext uri="{D42A27DB-BD31-4B8C-83A1-F6EECF244321}">
                <p14:modId xmlns:p14="http://schemas.microsoft.com/office/powerpoint/2010/main" val="2776039219"/>
              </p:ext>
            </p:extLst>
          </p:nvPr>
        </p:nvGraphicFramePr>
        <p:xfrm>
          <a:off x="304800" y="688032"/>
          <a:ext cx="8458201" cy="5772362"/>
        </p:xfrm>
        <a:graphic>
          <a:graphicData uri="http://schemas.openxmlformats.org/drawingml/2006/table">
            <a:tbl>
              <a:tblPr firstRow="1" firstCol="1" bandRow="1">
                <a:tableStyleId>{10A1B5D5-9B99-4C35-A422-299274C87663}</a:tableStyleId>
              </a:tblPr>
              <a:tblGrid>
                <a:gridCol w="2538735"/>
                <a:gridCol w="3050416"/>
                <a:gridCol w="2869050"/>
              </a:tblGrid>
              <a:tr h="367345">
                <a:tc>
                  <a:txBody>
                    <a:bodyPr/>
                    <a:lstStyle/>
                    <a:p>
                      <a:pPr marL="457200" algn="ctr">
                        <a:lnSpc>
                          <a:spcPct val="115000"/>
                        </a:lnSpc>
                        <a:spcAft>
                          <a:spcPts val="0"/>
                        </a:spcAft>
                      </a:pPr>
                      <a:r>
                        <a:rPr lang="es-ES" sz="1600" dirty="0">
                          <a:effectLst/>
                        </a:rPr>
                        <a:t> </a:t>
                      </a:r>
                      <a:endParaRPr lang="es-EC" sz="1600" dirty="0">
                        <a:solidFill>
                          <a:srgbClr val="365F91"/>
                        </a:solidFill>
                        <a:effectLst/>
                        <a:latin typeface="Calibri"/>
                        <a:ea typeface="MS Mincho"/>
                        <a:cs typeface="Times New Roman"/>
                      </a:endParaRPr>
                    </a:p>
                  </a:txBody>
                  <a:tcPr marL="42982" marR="42982" marT="0" marB="0"/>
                </a:tc>
                <a:tc>
                  <a:txBody>
                    <a:bodyPr/>
                    <a:lstStyle/>
                    <a:p>
                      <a:pPr algn="ctr">
                        <a:lnSpc>
                          <a:spcPct val="115000"/>
                        </a:lnSpc>
                        <a:spcAft>
                          <a:spcPts val="0"/>
                        </a:spcAft>
                      </a:pPr>
                      <a:r>
                        <a:rPr lang="es-ES" sz="1600">
                          <a:effectLst/>
                        </a:rPr>
                        <a:t>TCP Modificado vs. TCP Normal</a:t>
                      </a:r>
                      <a:endParaRPr lang="es-EC" sz="1600">
                        <a:solidFill>
                          <a:srgbClr val="365F91"/>
                        </a:solidFill>
                        <a:effectLst/>
                        <a:latin typeface="Calibri"/>
                        <a:ea typeface="MS Mincho"/>
                        <a:cs typeface="Times New Roman"/>
                      </a:endParaRPr>
                    </a:p>
                  </a:txBody>
                  <a:tcPr marL="42982" marR="42982" marT="0" marB="0"/>
                </a:tc>
                <a:tc>
                  <a:txBody>
                    <a:bodyPr/>
                    <a:lstStyle/>
                    <a:p>
                      <a:pPr algn="ctr">
                        <a:lnSpc>
                          <a:spcPct val="115000"/>
                        </a:lnSpc>
                        <a:spcAft>
                          <a:spcPts val="0"/>
                        </a:spcAft>
                      </a:pPr>
                      <a:r>
                        <a:rPr lang="es-ES" sz="1600">
                          <a:effectLst/>
                        </a:rPr>
                        <a:t>TCP Modificado vs. TCP Normal</a:t>
                      </a:r>
                      <a:endParaRPr lang="es-EC" sz="1600">
                        <a:solidFill>
                          <a:srgbClr val="365F91"/>
                        </a:solidFill>
                        <a:effectLst/>
                        <a:latin typeface="Calibri"/>
                        <a:ea typeface="MS Mincho"/>
                        <a:cs typeface="Times New Roman"/>
                      </a:endParaRPr>
                    </a:p>
                  </a:txBody>
                  <a:tcPr marL="42982" marR="42982" marT="0" marB="0"/>
                </a:tc>
              </a:tr>
              <a:tr h="551018">
                <a:tc>
                  <a:txBody>
                    <a:bodyPr/>
                    <a:lstStyle/>
                    <a:p>
                      <a:pPr marL="457200" algn="ctr">
                        <a:lnSpc>
                          <a:spcPct val="115000"/>
                        </a:lnSpc>
                        <a:spcAft>
                          <a:spcPts val="0"/>
                        </a:spcAft>
                      </a:pPr>
                      <a:r>
                        <a:rPr lang="es-ES" sz="1600">
                          <a:effectLst/>
                        </a:rPr>
                        <a:t>Parámetros de Calidad de Servicio</a:t>
                      </a:r>
                      <a:endParaRPr lang="es-EC" sz="1600">
                        <a:solidFill>
                          <a:srgbClr val="365F91"/>
                        </a:solidFill>
                        <a:effectLst/>
                        <a:latin typeface="Calibri"/>
                        <a:ea typeface="MS Mincho"/>
                        <a:cs typeface="Times New Roman"/>
                      </a:endParaRPr>
                    </a:p>
                  </a:txBody>
                  <a:tcPr marL="42982" marR="42982" marT="0" marB="0"/>
                </a:tc>
                <a:tc>
                  <a:txBody>
                    <a:bodyPr/>
                    <a:lstStyle/>
                    <a:p>
                      <a:pPr marL="457200" algn="ctr">
                        <a:lnSpc>
                          <a:spcPct val="115000"/>
                        </a:lnSpc>
                        <a:spcAft>
                          <a:spcPts val="0"/>
                        </a:spcAft>
                      </a:pPr>
                      <a:r>
                        <a:rPr lang="es-ES" sz="1600">
                          <a:effectLst/>
                        </a:rPr>
                        <a:t>Ventana de congestión de 15</a:t>
                      </a:r>
                      <a:endParaRPr lang="es-EC" sz="1600">
                        <a:solidFill>
                          <a:srgbClr val="365F91"/>
                        </a:solidFill>
                        <a:effectLst/>
                        <a:latin typeface="Calibri"/>
                        <a:ea typeface="MS Mincho"/>
                        <a:cs typeface="Times New Roman"/>
                      </a:endParaRPr>
                    </a:p>
                  </a:txBody>
                  <a:tcPr marL="42982" marR="42982" marT="0" marB="0"/>
                </a:tc>
                <a:tc>
                  <a:txBody>
                    <a:bodyPr/>
                    <a:lstStyle/>
                    <a:p>
                      <a:pPr marL="457200" algn="ctr">
                        <a:lnSpc>
                          <a:spcPct val="115000"/>
                        </a:lnSpc>
                        <a:spcAft>
                          <a:spcPts val="0"/>
                        </a:spcAft>
                      </a:pPr>
                      <a:r>
                        <a:rPr lang="es-ES" sz="1600">
                          <a:effectLst/>
                        </a:rPr>
                        <a:t>Ventana de congestión 20</a:t>
                      </a:r>
                      <a:endParaRPr lang="es-EC" sz="1600">
                        <a:solidFill>
                          <a:srgbClr val="365F91"/>
                        </a:solidFill>
                        <a:effectLst/>
                        <a:latin typeface="Calibri"/>
                        <a:ea typeface="MS Mincho"/>
                        <a:cs typeface="Times New Roman"/>
                      </a:endParaRPr>
                    </a:p>
                  </a:txBody>
                  <a:tcPr marL="42982" marR="42982" marT="0" marB="0"/>
                </a:tc>
              </a:tr>
              <a:tr h="1517848">
                <a:tc>
                  <a:txBody>
                    <a:bodyPr/>
                    <a:lstStyle/>
                    <a:p>
                      <a:pPr marL="457200">
                        <a:lnSpc>
                          <a:spcPct val="115000"/>
                        </a:lnSpc>
                        <a:spcAft>
                          <a:spcPts val="0"/>
                        </a:spcAft>
                      </a:pPr>
                      <a:r>
                        <a:rPr lang="es-ES" sz="1600">
                          <a:effectLst/>
                        </a:rPr>
                        <a:t>Bitrate</a:t>
                      </a:r>
                      <a:endParaRPr lang="es-EC" sz="1600">
                        <a:solidFill>
                          <a:srgbClr val="365F91"/>
                        </a:solidFill>
                        <a:effectLst/>
                        <a:latin typeface="Calibri"/>
                        <a:ea typeface="MS Mincho"/>
                        <a:cs typeface="Times New Roman"/>
                      </a:endParaRPr>
                    </a:p>
                  </a:txBody>
                  <a:tcPr marL="42982" marR="42982" marT="0" marB="0"/>
                </a:tc>
                <a:tc>
                  <a:txBody>
                    <a:bodyPr/>
                    <a:lstStyle/>
                    <a:p>
                      <a:pPr marL="457200" algn="just">
                        <a:lnSpc>
                          <a:spcPct val="115000"/>
                        </a:lnSpc>
                        <a:spcAft>
                          <a:spcPts val="0"/>
                        </a:spcAft>
                      </a:pPr>
                      <a:r>
                        <a:rPr lang="es-ES" sz="1600">
                          <a:effectLst/>
                        </a:rPr>
                        <a:t>TCP original es ligeramente superior al protocolo TCP modificado con ventana de congestión de 15</a:t>
                      </a:r>
                      <a:endParaRPr lang="es-EC" sz="1600">
                        <a:solidFill>
                          <a:srgbClr val="365F91"/>
                        </a:solidFill>
                        <a:effectLst/>
                        <a:latin typeface="Calibri"/>
                        <a:ea typeface="MS Mincho"/>
                        <a:cs typeface="Times New Roman"/>
                      </a:endParaRPr>
                    </a:p>
                  </a:txBody>
                  <a:tcPr marL="42982" marR="42982" marT="0" marB="0"/>
                </a:tc>
                <a:tc>
                  <a:txBody>
                    <a:bodyPr/>
                    <a:lstStyle/>
                    <a:p>
                      <a:pPr marL="457200" algn="just">
                        <a:lnSpc>
                          <a:spcPct val="115000"/>
                        </a:lnSpc>
                        <a:spcAft>
                          <a:spcPts val="0"/>
                        </a:spcAft>
                      </a:pPr>
                      <a:r>
                        <a:rPr lang="es-ES" sz="1600" dirty="0">
                          <a:effectLst/>
                        </a:rPr>
                        <a:t>Mejora para bajas tasas de transmisión, cuando la red se saturó, tuvo una degradación mayor que el protocolo TCP normal.</a:t>
                      </a:r>
                      <a:endParaRPr lang="es-EC" sz="1600" dirty="0">
                        <a:solidFill>
                          <a:srgbClr val="365F91"/>
                        </a:solidFill>
                        <a:effectLst/>
                        <a:latin typeface="Calibri"/>
                        <a:ea typeface="MS Mincho"/>
                        <a:cs typeface="Times New Roman"/>
                      </a:endParaRPr>
                    </a:p>
                  </a:txBody>
                  <a:tcPr marL="42982" marR="42982" marT="0" marB="0"/>
                </a:tc>
              </a:tr>
              <a:tr h="1285706">
                <a:tc>
                  <a:txBody>
                    <a:bodyPr/>
                    <a:lstStyle/>
                    <a:p>
                      <a:pPr marL="457200" algn="just">
                        <a:lnSpc>
                          <a:spcPct val="115000"/>
                        </a:lnSpc>
                        <a:spcAft>
                          <a:spcPts val="0"/>
                        </a:spcAft>
                      </a:pPr>
                      <a:r>
                        <a:rPr lang="es-ES" sz="1600">
                          <a:effectLst/>
                        </a:rPr>
                        <a:t>Jitter</a:t>
                      </a:r>
                      <a:endParaRPr lang="es-EC" sz="1600">
                        <a:solidFill>
                          <a:srgbClr val="365F91"/>
                        </a:solidFill>
                        <a:effectLst/>
                        <a:latin typeface="Calibri"/>
                        <a:ea typeface="MS Mincho"/>
                        <a:cs typeface="Times New Roman"/>
                      </a:endParaRPr>
                    </a:p>
                  </a:txBody>
                  <a:tcPr marL="42982" marR="42982" marT="0" marB="0"/>
                </a:tc>
                <a:tc>
                  <a:txBody>
                    <a:bodyPr/>
                    <a:lstStyle/>
                    <a:p>
                      <a:pPr marL="457200" algn="just">
                        <a:lnSpc>
                          <a:spcPct val="115000"/>
                        </a:lnSpc>
                        <a:spcAft>
                          <a:spcPts val="0"/>
                        </a:spcAft>
                      </a:pPr>
                      <a:r>
                        <a:rPr lang="es-ES" sz="1600">
                          <a:effectLst/>
                        </a:rPr>
                        <a:t>Mejora promedio del 3.56% respecto del TCP normal.</a:t>
                      </a:r>
                      <a:endParaRPr lang="es-EC" sz="1600">
                        <a:solidFill>
                          <a:srgbClr val="365F91"/>
                        </a:solidFill>
                        <a:effectLst/>
                        <a:latin typeface="Calibri"/>
                        <a:ea typeface="MS Mincho"/>
                        <a:cs typeface="Times New Roman"/>
                      </a:endParaRPr>
                    </a:p>
                  </a:txBody>
                  <a:tcPr marL="42982" marR="42982" marT="0" marB="0"/>
                </a:tc>
                <a:tc>
                  <a:txBody>
                    <a:bodyPr/>
                    <a:lstStyle/>
                    <a:p>
                      <a:pPr marL="457200" algn="just">
                        <a:lnSpc>
                          <a:spcPct val="115000"/>
                        </a:lnSpc>
                        <a:spcAft>
                          <a:spcPts val="0"/>
                        </a:spcAft>
                      </a:pPr>
                      <a:r>
                        <a:rPr lang="es-ES" sz="1600" dirty="0" smtClean="0">
                          <a:effectLst/>
                        </a:rPr>
                        <a:t>A medida </a:t>
                      </a:r>
                      <a:r>
                        <a:rPr lang="es-ES" sz="1600" dirty="0">
                          <a:effectLst/>
                        </a:rPr>
                        <a:t>que aumenta la tasa de transmisión aumenta el retardo</a:t>
                      </a:r>
                      <a:endParaRPr lang="es-EC" sz="1600" dirty="0">
                        <a:solidFill>
                          <a:srgbClr val="365F91"/>
                        </a:solidFill>
                        <a:effectLst/>
                        <a:latin typeface="Calibri"/>
                        <a:ea typeface="MS Mincho"/>
                        <a:cs typeface="Times New Roman"/>
                      </a:endParaRPr>
                    </a:p>
                  </a:txBody>
                  <a:tcPr marL="42982" marR="42982" marT="0" marB="0"/>
                </a:tc>
              </a:tr>
              <a:tr h="1102034">
                <a:tc>
                  <a:txBody>
                    <a:bodyPr/>
                    <a:lstStyle/>
                    <a:p>
                      <a:pPr marL="457200" algn="just">
                        <a:lnSpc>
                          <a:spcPct val="115000"/>
                        </a:lnSpc>
                        <a:spcAft>
                          <a:spcPts val="0"/>
                        </a:spcAft>
                      </a:pPr>
                      <a:r>
                        <a:rPr lang="es-ES" sz="1600" dirty="0">
                          <a:effectLst/>
                        </a:rPr>
                        <a:t>Delay</a:t>
                      </a:r>
                      <a:endParaRPr lang="es-EC" sz="1600" dirty="0">
                        <a:solidFill>
                          <a:srgbClr val="365F91"/>
                        </a:solidFill>
                        <a:effectLst/>
                        <a:latin typeface="Calibri"/>
                        <a:ea typeface="MS Mincho"/>
                        <a:cs typeface="Times New Roman"/>
                      </a:endParaRPr>
                    </a:p>
                  </a:txBody>
                  <a:tcPr marL="42982" marR="42982" marT="0" marB="0"/>
                </a:tc>
                <a:tc>
                  <a:txBody>
                    <a:bodyPr/>
                    <a:lstStyle/>
                    <a:p>
                      <a:pPr marL="457200" algn="just">
                        <a:lnSpc>
                          <a:spcPct val="115000"/>
                        </a:lnSpc>
                        <a:spcAft>
                          <a:spcPts val="0"/>
                        </a:spcAft>
                      </a:pPr>
                      <a:r>
                        <a:rPr lang="es-ES" sz="1600">
                          <a:effectLst/>
                        </a:rPr>
                        <a:t>Es más óptimo que el TCP normal hasta tasas de transmisión de 3 Mbps.</a:t>
                      </a:r>
                      <a:endParaRPr lang="es-EC" sz="1600">
                        <a:solidFill>
                          <a:srgbClr val="365F91"/>
                        </a:solidFill>
                        <a:effectLst/>
                        <a:latin typeface="Calibri"/>
                        <a:ea typeface="MS Mincho"/>
                        <a:cs typeface="Times New Roman"/>
                      </a:endParaRPr>
                    </a:p>
                  </a:txBody>
                  <a:tcPr marL="42982" marR="42982" marT="0" marB="0"/>
                </a:tc>
                <a:tc>
                  <a:txBody>
                    <a:bodyPr/>
                    <a:lstStyle/>
                    <a:p>
                      <a:pPr marL="457200" algn="just">
                        <a:lnSpc>
                          <a:spcPct val="115000"/>
                        </a:lnSpc>
                        <a:spcAft>
                          <a:spcPts val="0"/>
                        </a:spcAft>
                      </a:pPr>
                      <a:r>
                        <a:rPr lang="es-ES" sz="1600" dirty="0">
                          <a:effectLst/>
                        </a:rPr>
                        <a:t>El TCP modificado con ventana de congestión 20 no mejora respecto al TCP normal.</a:t>
                      </a:r>
                      <a:endParaRPr lang="es-EC" sz="1600" dirty="0">
                        <a:effectLst/>
                      </a:endParaRPr>
                    </a:p>
                    <a:p>
                      <a:pPr marL="457200" algn="just">
                        <a:lnSpc>
                          <a:spcPct val="115000"/>
                        </a:lnSpc>
                        <a:spcAft>
                          <a:spcPts val="0"/>
                        </a:spcAft>
                      </a:pPr>
                      <a:r>
                        <a:rPr lang="es-ES" sz="1600" dirty="0">
                          <a:effectLst/>
                        </a:rPr>
                        <a:t> </a:t>
                      </a:r>
                      <a:endParaRPr lang="es-EC" sz="1600" dirty="0">
                        <a:solidFill>
                          <a:srgbClr val="365F91"/>
                        </a:solidFill>
                        <a:effectLst/>
                        <a:latin typeface="Calibri"/>
                        <a:ea typeface="MS Mincho"/>
                        <a:cs typeface="Times New Roman"/>
                      </a:endParaRPr>
                    </a:p>
                  </a:txBody>
                  <a:tcPr marL="42982" marR="42982" marT="0" marB="0"/>
                </a:tc>
              </a:tr>
            </a:tbl>
          </a:graphicData>
        </a:graphic>
      </p:graphicFrame>
    </p:spTree>
    <p:extLst>
      <p:ext uri="{BB962C8B-B14F-4D97-AF65-F5344CB8AC3E}">
        <p14:creationId xmlns:p14="http://schemas.microsoft.com/office/powerpoint/2010/main" val="1740905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89080"/>
            <a:ext cx="7924800"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lgn="just">
              <a:buBlip>
                <a:blip r:embed="rId3"/>
              </a:buBlip>
            </a:pPr>
            <a:r>
              <a:rPr lang="es-EC" dirty="0"/>
              <a:t>La evaluación del desempeño del nuevo algoritmo del protocolo TCP para un enlace inalámbrico de larga distancia inter-islas en la Región Insular se lo ha ejecutado en base a un estudio del arte del protocolo TCP en sistemas inalámbricos, determinando las características técnicas del equipamiento para el sistema de comunicación utilizado, ejecutando una buena planificación de la red implementada en la Región Insular mediante la inyección de tráfico, obteniendo que el protocolo TCP modificado con ventana de 15 tiene un rendimiento parecido con respecto al TCP normal; sin embargo para lograr obtener un mejor desempeño se exigió diseñar un modelamiento matemático obteniendo el RTO óptimo para la transmisión a largas distancias (92 km) a una tasa de transferencia máxima de 4 Mbps debido a que el enlace inalámbrico no soporta mayores velocidades de transmisión</a:t>
            </a:r>
            <a:r>
              <a:rPr lang="es-EC" dirty="0" smtClean="0"/>
              <a:t>.</a:t>
            </a:r>
            <a:endParaRPr lang="es-ES" dirty="0" smtClean="0"/>
          </a:p>
        </p:txBody>
      </p:sp>
      <p:sp>
        <p:nvSpPr>
          <p:cNvPr id="4" name="3 CuadroTexto"/>
          <p:cNvSpPr txBox="1"/>
          <p:nvPr/>
        </p:nvSpPr>
        <p:spPr>
          <a:xfrm>
            <a:off x="381000" y="533400"/>
            <a:ext cx="7924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b="1" dirty="0" err="1" smtClean="0"/>
              <a:t>Conclusiones</a:t>
            </a:r>
            <a:r>
              <a:rPr lang="en-US" sz="3200" b="1" dirty="0" smtClean="0"/>
              <a:t>:</a:t>
            </a:r>
            <a:endParaRPr lang="es-ES" sz="3200" b="1" dirty="0"/>
          </a:p>
        </p:txBody>
      </p:sp>
    </p:spTree>
    <p:extLst>
      <p:ext uri="{BB962C8B-B14F-4D97-AF65-F5344CB8AC3E}">
        <p14:creationId xmlns:p14="http://schemas.microsoft.com/office/powerpoint/2010/main" val="1740905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02475"/>
            <a:ext cx="8458200" cy="4801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Blip>
                <a:blip r:embed="rId3"/>
              </a:buBlip>
            </a:pPr>
            <a:r>
              <a:rPr lang="es-ES" dirty="0"/>
              <a:t>D</a:t>
            </a:r>
            <a:r>
              <a:rPr lang="es-ES" dirty="0" smtClean="0"/>
              <a:t>eterminar </a:t>
            </a:r>
            <a:r>
              <a:rPr lang="es-ES" dirty="0"/>
              <a:t>el valor </a:t>
            </a:r>
            <a:r>
              <a:rPr lang="es-EC" dirty="0" smtClean="0"/>
              <a:t>óptimo </a:t>
            </a:r>
            <a:r>
              <a:rPr lang="es-ES" dirty="0" smtClean="0"/>
              <a:t>del TO para largas distancias, que </a:t>
            </a:r>
            <a:r>
              <a:rPr lang="es-ES" dirty="0"/>
              <a:t>sea lo suficientemente grande para que no expire antes de recibir los 3 </a:t>
            </a:r>
            <a:r>
              <a:rPr lang="es-ES" dirty="0" err="1"/>
              <a:t>ACK’s</a:t>
            </a:r>
            <a:r>
              <a:rPr lang="es-ES" dirty="0"/>
              <a:t> duplicados, </a:t>
            </a:r>
            <a:r>
              <a:rPr lang="es-ES" dirty="0" smtClean="0"/>
              <a:t>pero no </a:t>
            </a:r>
            <a:r>
              <a:rPr lang="es-ES" dirty="0"/>
              <a:t>debe ser tan elevado como para que TCP se vuelva muy lento para reaccionar ante la pérdida de un paquete. </a:t>
            </a:r>
            <a:endParaRPr lang="es-ES" dirty="0" smtClean="0"/>
          </a:p>
          <a:p>
            <a:pPr marL="285750" indent="-285750" algn="just">
              <a:buBlip>
                <a:blip r:embed="rId3"/>
              </a:buBlip>
            </a:pPr>
            <a:r>
              <a:rPr lang="es-ES" dirty="0" smtClean="0"/>
              <a:t>Mejorar </a:t>
            </a:r>
            <a:r>
              <a:rPr lang="es-ES" dirty="0"/>
              <a:t>los mecanismos de detección del error, mediante una mejor comunicación a través de las capas y de los límites de cada una de </a:t>
            </a:r>
            <a:r>
              <a:rPr lang="es-ES" dirty="0" smtClean="0"/>
              <a:t>ellas para que TCP sea </a:t>
            </a:r>
            <a:r>
              <a:rPr lang="es-ES" dirty="0"/>
              <a:t>capaz de reaccionar de acuerdo a las condiciones físicas de la red o del entorno en el que se desenvuelve, sin destruir la arquitectura actual que brinda muchas ventajas como la modularidad y la robustez.</a:t>
            </a:r>
          </a:p>
          <a:p>
            <a:pPr marL="285750" indent="-285750" algn="just">
              <a:buBlip>
                <a:blip r:embed="rId3"/>
              </a:buBlip>
            </a:pPr>
            <a:r>
              <a:rPr lang="es-ES" dirty="0" smtClean="0"/>
              <a:t>Verificar si </a:t>
            </a:r>
            <a:r>
              <a:rPr lang="es-ES" dirty="0"/>
              <a:t>el mecanismo propuesto funciona de manera óptima mediante un sistema de pruebas el cual adapte el nuevo algoritmo del TCP en un simulador de canal inalámbrico, y verificar su </a:t>
            </a:r>
            <a:r>
              <a:rPr lang="es-ES" dirty="0" smtClean="0"/>
              <a:t>comportamiento</a:t>
            </a:r>
          </a:p>
          <a:p>
            <a:pPr marL="285750" indent="-285750" algn="just">
              <a:buBlip>
                <a:blip r:embed="rId3"/>
              </a:buBlip>
            </a:pPr>
            <a:r>
              <a:rPr lang="es-ES" dirty="0" smtClean="0"/>
              <a:t>Realizar una optimización </a:t>
            </a:r>
            <a:r>
              <a:rPr lang="es-ES" dirty="0"/>
              <a:t>para la comunicación entre capas, para maximizar la eficiencia del protocolo y del enlace, basados en el modelamiento matemático descrito en este </a:t>
            </a:r>
            <a:r>
              <a:rPr lang="es-ES" dirty="0" smtClean="0"/>
              <a:t>proyecto.</a:t>
            </a:r>
            <a:endParaRPr lang="es-EC" dirty="0"/>
          </a:p>
        </p:txBody>
      </p:sp>
      <p:sp>
        <p:nvSpPr>
          <p:cNvPr id="4" name="3 CuadroTexto"/>
          <p:cNvSpPr txBox="1"/>
          <p:nvPr/>
        </p:nvSpPr>
        <p:spPr>
          <a:xfrm>
            <a:off x="533400" y="381000"/>
            <a:ext cx="83058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b="1" dirty="0" smtClean="0"/>
              <a:t>RECOMENDACIONES Y </a:t>
            </a:r>
            <a:r>
              <a:rPr lang="en-US" sz="3200" b="1" dirty="0"/>
              <a:t>TRABAJOS FUTUROS</a:t>
            </a:r>
            <a:endParaRPr lang="es-ES" sz="3200" b="1" dirty="0"/>
          </a:p>
        </p:txBody>
      </p:sp>
    </p:spTree>
    <p:extLst>
      <p:ext uri="{BB962C8B-B14F-4D97-AF65-F5344CB8AC3E}">
        <p14:creationId xmlns:p14="http://schemas.microsoft.com/office/powerpoint/2010/main" val="40176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587" y="2514600"/>
            <a:ext cx="5205413" cy="1104106"/>
          </a:xfrm>
        </p:spPr>
        <p:txBody>
          <a:bodyPr>
            <a:normAutofit fontScale="90000"/>
          </a:bodyPr>
          <a:lstStyle/>
          <a:p>
            <a:r>
              <a:rPr lang="es-ES" sz="6600" b="1" dirty="0" smtClean="0">
                <a:latin typeface="Chaparral Pro Light" pitchFamily="18" charset="0"/>
              </a:rPr>
              <a:t>GRACIAS…</a:t>
            </a:r>
            <a:endParaRPr lang="es-ES" sz="6600" b="1" dirty="0">
              <a:latin typeface="Chaparral Pro Light"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57692"/>
            <a:ext cx="3252787" cy="41574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743323"/>
              </p:ext>
            </p:extLst>
          </p:nvPr>
        </p:nvGraphicFramePr>
        <p:xfrm>
          <a:off x="1295400" y="1905000"/>
          <a:ext cx="6359577"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s-ES" dirty="0" smtClean="0"/>
              <a:t>RESUMEN</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226413"/>
            <a:ext cx="25555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342900" indent="-342900">
              <a:buFont typeface="+mj-lt"/>
              <a:buAutoNum type="arabicPeriod"/>
            </a:pPr>
            <a:r>
              <a:rPr lang="en-US" sz="2000" b="1" dirty="0"/>
              <a:t>INTRODUCCIÓN </a:t>
            </a:r>
          </a:p>
        </p:txBody>
      </p:sp>
      <p:sp>
        <p:nvSpPr>
          <p:cNvPr id="7" name="TextBox 6"/>
          <p:cNvSpPr txBox="1"/>
          <p:nvPr/>
        </p:nvSpPr>
        <p:spPr>
          <a:xfrm>
            <a:off x="838200" y="771343"/>
            <a:ext cx="8153400" cy="646331"/>
          </a:xfrm>
          <a:prstGeom prst="rect">
            <a:avLst/>
          </a:prstGeom>
          <a:noFill/>
        </p:spPr>
        <p:txBody>
          <a:bodyPr wrap="square" rtlCol="0">
            <a:spAutoFit/>
          </a:bodyPr>
          <a:lstStyle/>
          <a:p>
            <a:r>
              <a:rPr lang="es-ES" dirty="0"/>
              <a:t>Los sistemas inalámbricos se han convertido en el segmento de mayor crecimiento en las </a:t>
            </a:r>
            <a:r>
              <a:rPr lang="es-ES" dirty="0" smtClean="0"/>
              <a:t>telecomunicaciones</a:t>
            </a:r>
          </a:p>
        </p:txBody>
      </p:sp>
      <p:graphicFrame>
        <p:nvGraphicFramePr>
          <p:cNvPr id="11" name="Diagram 10"/>
          <p:cNvGraphicFramePr/>
          <p:nvPr>
            <p:extLst>
              <p:ext uri="{D42A27DB-BD31-4B8C-83A1-F6EECF244321}">
                <p14:modId xmlns:p14="http://schemas.microsoft.com/office/powerpoint/2010/main" val="2320531270"/>
              </p:ext>
            </p:extLst>
          </p:nvPr>
        </p:nvGraphicFramePr>
        <p:xfrm>
          <a:off x="858982" y="1713131"/>
          <a:ext cx="7599218" cy="4865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807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345" y="228600"/>
            <a:ext cx="804256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b="1" dirty="0" smtClean="0">
                <a:solidFill>
                  <a:schemeClr val="tx1"/>
                </a:solidFill>
              </a:rPr>
              <a:t>2. Problemas de TCP en medios inalámbricos</a:t>
            </a:r>
            <a:endParaRPr lang="es-ES" sz="2400" b="1" dirty="0">
              <a:solidFill>
                <a:schemeClr val="tx1"/>
              </a:solidFill>
            </a:endParaRPr>
          </a:p>
        </p:txBody>
      </p:sp>
      <p:sp>
        <p:nvSpPr>
          <p:cNvPr id="6" name="2 Marcador de contenido"/>
          <p:cNvSpPr txBox="1">
            <a:spLocks/>
          </p:cNvSpPr>
          <p:nvPr/>
        </p:nvSpPr>
        <p:spPr>
          <a:xfrm>
            <a:off x="474471" y="1295400"/>
            <a:ext cx="8399365" cy="4953000"/>
          </a:xfrm>
          <a:prstGeom prst="rect">
            <a:avLst/>
          </a:prstGeom>
        </p:spPr>
        <p:txBody>
          <a:bodyPr>
            <a:noAutofit/>
          </a:bodyPr>
          <a:lstStyle>
            <a:lvl1pPr marL="448056" indent="-384048" algn="l" rtl="0" eaLnBrk="1" latinLnBrk="0" hangingPunct="1">
              <a:spcBef>
                <a:spcPct val="20000"/>
              </a:spcBef>
              <a:buClr>
                <a:schemeClr val="accent1"/>
              </a:buClr>
              <a:buSzPct val="80000"/>
              <a:buFont typeface="Wingdings 2"/>
              <a:buChar char=""/>
              <a:defRPr kumimoji="0" lang="es-ES"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es-ES"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es-ES"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es-ES"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lnSpc>
                <a:spcPct val="150000"/>
              </a:lnSpc>
            </a:pPr>
            <a:r>
              <a:rPr lang="es-ES" sz="2000" dirty="0" smtClean="0"/>
              <a:t>El </a:t>
            </a:r>
            <a:r>
              <a:rPr lang="es-ES" sz="2000" dirty="0"/>
              <a:t>protocolo TCP es orientado a la </a:t>
            </a:r>
            <a:r>
              <a:rPr lang="es-ES" sz="2000" dirty="0" smtClean="0"/>
              <a:t>conexión</a:t>
            </a:r>
          </a:p>
          <a:p>
            <a:pPr algn="just">
              <a:lnSpc>
                <a:spcPct val="150000"/>
              </a:lnSpc>
            </a:pPr>
            <a:r>
              <a:rPr lang="es-ES" sz="2000" dirty="0" smtClean="0"/>
              <a:t>Nació </a:t>
            </a:r>
            <a:r>
              <a:rPr lang="es-ES" sz="2000" dirty="0"/>
              <a:t>en base a supuestos  -&gt; (BER) es </a:t>
            </a:r>
            <a:r>
              <a:rPr lang="es-ES" sz="2000" dirty="0" smtClean="0"/>
              <a:t>insignificante</a:t>
            </a:r>
          </a:p>
          <a:p>
            <a:pPr algn="just">
              <a:lnSpc>
                <a:spcPct val="150000"/>
              </a:lnSpc>
            </a:pPr>
            <a:r>
              <a:rPr lang="es-ES" sz="2000" dirty="0" smtClean="0"/>
              <a:t>La </a:t>
            </a:r>
            <a:r>
              <a:rPr lang="es-ES" sz="2000" dirty="0"/>
              <a:t>congestión es la principal causa de perdida de </a:t>
            </a:r>
            <a:r>
              <a:rPr lang="es-ES" sz="2000" dirty="0" smtClean="0"/>
              <a:t>paquetes</a:t>
            </a:r>
          </a:p>
          <a:p>
            <a:pPr algn="just">
              <a:lnSpc>
                <a:spcPct val="150000"/>
              </a:lnSpc>
            </a:pPr>
            <a:r>
              <a:rPr lang="es-ES" sz="2000" dirty="0" smtClean="0"/>
              <a:t>Algoritmos </a:t>
            </a:r>
            <a:r>
              <a:rPr lang="es-ES" sz="2000" dirty="0"/>
              <a:t>de control de congestión (</a:t>
            </a:r>
            <a:r>
              <a:rPr lang="es-ES" sz="2000" i="1" dirty="0"/>
              <a:t>congestion avoidance</a:t>
            </a:r>
            <a:r>
              <a:rPr lang="es-ES" sz="2000" dirty="0"/>
              <a:t> ) reduce bruscamente la ventana de congestión, produciendo altos valores de </a:t>
            </a:r>
            <a:r>
              <a:rPr lang="es-ES" sz="2000" dirty="0" smtClean="0"/>
              <a:t>latencia.</a:t>
            </a:r>
          </a:p>
          <a:p>
            <a:pPr algn="just">
              <a:lnSpc>
                <a:spcPct val="150000"/>
              </a:lnSpc>
            </a:pPr>
            <a:r>
              <a:rPr lang="es-ES" sz="2000" dirty="0" smtClean="0"/>
              <a:t>Principales </a:t>
            </a:r>
            <a:r>
              <a:rPr lang="es-ES" sz="2000" dirty="0"/>
              <a:t>dificultades del protocolo TCP en ambientes inalámbricos están: tiempos de propagación y de RTT más grandes y las pérdidas aleatorias de paquetes por interferencias u otros factores. </a:t>
            </a:r>
          </a:p>
          <a:p>
            <a:pPr algn="just">
              <a:lnSpc>
                <a:spcPct val="150000"/>
              </a:lnSpc>
            </a:pPr>
            <a:endParaRPr lang="es-EC" sz="2000" dirty="0" smtClean="0"/>
          </a:p>
          <a:p>
            <a:pPr algn="just">
              <a:lnSpc>
                <a:spcPct val="150000"/>
              </a:lnSpc>
            </a:pPr>
            <a:endParaRPr lang="es-EC" sz="1800" dirty="0"/>
          </a:p>
        </p:txBody>
      </p:sp>
    </p:spTree>
    <p:extLst>
      <p:ext uri="{BB962C8B-B14F-4D97-AF65-F5344CB8AC3E}">
        <p14:creationId xmlns:p14="http://schemas.microsoft.com/office/powerpoint/2010/main" val="598660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9160" y="316468"/>
            <a:ext cx="4095993" cy="461665"/>
          </a:xfrm>
          <a:prstGeom prst="rect">
            <a:avLst/>
          </a:prstGeom>
          <a:noFill/>
        </p:spPr>
        <p:txBody>
          <a:bodyPr wrap="none" rtlCol="0">
            <a:spAutoFit/>
          </a:bodyPr>
          <a:lstStyle/>
          <a:p>
            <a:r>
              <a:rPr lang="en-US" sz="2400" b="1" dirty="0"/>
              <a:t>3</a:t>
            </a:r>
            <a:r>
              <a:rPr lang="en-US" sz="2400" b="1" dirty="0" smtClean="0"/>
              <a:t>. MATERIALES Y METODOS</a:t>
            </a:r>
            <a:endParaRPr lang="es-EC" sz="2400" b="1" dirty="0"/>
          </a:p>
        </p:txBody>
      </p:sp>
      <p:graphicFrame>
        <p:nvGraphicFramePr>
          <p:cNvPr id="5" name="Content Placeholder 3"/>
          <p:cNvGraphicFramePr>
            <a:graphicFrameLocks/>
          </p:cNvGraphicFramePr>
          <p:nvPr>
            <p:extLst>
              <p:ext uri="{D42A27DB-BD31-4B8C-83A1-F6EECF244321}">
                <p14:modId xmlns:p14="http://schemas.microsoft.com/office/powerpoint/2010/main" val="1001552653"/>
              </p:ext>
            </p:extLst>
          </p:nvPr>
        </p:nvGraphicFramePr>
        <p:xfrm>
          <a:off x="228600" y="10668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2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Comparativa</a:t>
            </a:r>
            <a:r>
              <a:rPr lang="en-US" dirty="0" smtClean="0"/>
              <a:t> entre </a:t>
            </a:r>
            <a:r>
              <a:rPr lang="en-US" dirty="0" err="1" smtClean="0"/>
              <a:t>wiFi</a:t>
            </a:r>
            <a:r>
              <a:rPr lang="en-US" dirty="0" smtClean="0"/>
              <a:t> y </a:t>
            </a:r>
            <a:r>
              <a:rPr lang="en-US" dirty="0" err="1" smtClean="0"/>
              <a:t>wimax</a:t>
            </a:r>
            <a:endParaRPr lang="es-EC" dirty="0"/>
          </a:p>
        </p:txBody>
      </p:sp>
      <p:sp>
        <p:nvSpPr>
          <p:cNvPr id="4" name="Text Placeholder 3"/>
          <p:cNvSpPr>
            <a:spLocks noGrp="1"/>
          </p:cNvSpPr>
          <p:nvPr>
            <p:ph type="body" sz="half" idx="2"/>
          </p:nvPr>
        </p:nvSpPr>
        <p:spPr/>
        <p:txBody>
          <a:bodyPr/>
          <a:lstStyle/>
          <a:p>
            <a:pPr algn="ctr"/>
            <a:r>
              <a:rPr lang="en-US" dirty="0" smtClean="0"/>
              <a:t>TECNOLOGIA UTILIZADA 802,11 N</a:t>
            </a:r>
            <a:endParaRPr lang="es-EC" dirty="0"/>
          </a:p>
        </p:txBody>
      </p:sp>
      <p:pic>
        <p:nvPicPr>
          <p:cNvPr id="6" name="Picture Placeholder 5"/>
          <p:cNvPicPr>
            <a:picLocks noGrp="1"/>
          </p:cNvPicPr>
          <p:nvPr>
            <p:ph type="pic" idx="1"/>
          </p:nvPr>
        </p:nvPicPr>
        <p:blipFill>
          <a:blip r:embed="rId3" cstate="print">
            <a:extLst>
              <a:ext uri="{28A0092B-C50C-407E-A947-70E740481C1C}">
                <a14:useLocalDpi xmlns:a14="http://schemas.microsoft.com/office/drawing/2010/main" val="0"/>
              </a:ext>
            </a:extLst>
          </a:blip>
          <a:srcRect t="1016" b="1016"/>
          <a:stretch>
            <a:fillRect/>
          </a:stretch>
        </p:blipFill>
        <p:spPr>
          <a:prstGeom prst="rect">
            <a:avLst/>
          </a:prstGeom>
        </p:spPr>
      </p:pic>
    </p:spTree>
    <p:extLst>
      <p:ext uri="{BB962C8B-B14F-4D97-AF65-F5344CB8AC3E}">
        <p14:creationId xmlns:p14="http://schemas.microsoft.com/office/powerpoint/2010/main" val="114541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lstStyle/>
          <a:p>
            <a:r>
              <a:rPr lang="es-ES" dirty="0" smtClean="0"/>
              <a:t>TCP – </a:t>
            </a:r>
            <a:r>
              <a:rPr lang="es-ES" dirty="0" err="1" smtClean="0"/>
              <a:t>Tahoe</a:t>
            </a:r>
            <a:r>
              <a:rPr lang="es-ES" dirty="0" smtClean="0"/>
              <a:t> </a:t>
            </a:r>
          </a:p>
          <a:p>
            <a:r>
              <a:rPr lang="es-ES" dirty="0" smtClean="0"/>
              <a:t>TCP </a:t>
            </a:r>
            <a:r>
              <a:rPr lang="es-ES" dirty="0"/>
              <a:t>– </a:t>
            </a:r>
            <a:r>
              <a:rPr lang="es-ES" dirty="0" smtClean="0"/>
              <a:t>Reno</a:t>
            </a:r>
          </a:p>
          <a:p>
            <a:r>
              <a:rPr lang="es-EC" dirty="0" smtClean="0"/>
              <a:t>TCP – New Reno</a:t>
            </a:r>
          </a:p>
          <a:p>
            <a:r>
              <a:rPr lang="es-EC" dirty="0" smtClean="0"/>
              <a:t>TCP – SACK </a:t>
            </a:r>
          </a:p>
          <a:p>
            <a:r>
              <a:rPr lang="es-EC" dirty="0" smtClean="0"/>
              <a:t>TCP Vegas</a:t>
            </a:r>
          </a:p>
          <a:p>
            <a:r>
              <a:rPr lang="es-EC" dirty="0" smtClean="0"/>
              <a:t>TCP NACK</a:t>
            </a:r>
          </a:p>
          <a:p>
            <a:endParaRPr lang="es-ES" dirty="0"/>
          </a:p>
        </p:txBody>
      </p:sp>
      <p:sp>
        <p:nvSpPr>
          <p:cNvPr id="5" name="4 Título"/>
          <p:cNvSpPr>
            <a:spLocks noGrp="1"/>
          </p:cNvSpPr>
          <p:nvPr>
            <p:ph type="title"/>
          </p:nvPr>
        </p:nvSpPr>
        <p:spPr/>
        <p:txBody>
          <a:bodyPr>
            <a:noAutofit/>
          </a:bodyPr>
          <a:lstStyle/>
          <a:p>
            <a:pPr algn="ctr"/>
            <a:r>
              <a:rPr lang="es-EC" sz="2800" b="1" dirty="0" smtClean="0"/>
              <a:t>IMPLEMENTACIONES DEL PROTOCOLO TCP</a:t>
            </a:r>
            <a:endParaRPr lang="es-ES" sz="2800" b="1" dirty="0"/>
          </a:p>
        </p:txBody>
      </p:sp>
    </p:spTree>
    <p:extLst>
      <p:ext uri="{BB962C8B-B14F-4D97-AF65-F5344CB8AC3E}">
        <p14:creationId xmlns:p14="http://schemas.microsoft.com/office/powerpoint/2010/main" val="1836581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22021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DB1127-9472-4126-A5D2-7DBC9DC37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TS010220213</Template>
  <TotalTime>0</TotalTime>
  <Words>1923</Words>
  <Application>Microsoft Office PowerPoint</Application>
  <PresentationFormat>Presentación en pantalla (4:3)</PresentationFormat>
  <Paragraphs>315</Paragraphs>
  <Slides>35</Slides>
  <Notes>30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TS010220213</vt:lpstr>
      <vt:lpstr>DEPARTAMENTO DE ELÉCTRICA Y ELECTRÓNICA  CARRERA DE INGENIERÍA ELECTRÓNICA EN TELECOMUNICACIONES</vt:lpstr>
      <vt:lpstr>AGENDA</vt:lpstr>
      <vt:lpstr>Presentación de PowerPoint</vt:lpstr>
      <vt:lpstr>RESUMEN</vt:lpstr>
      <vt:lpstr>Presentación de PowerPoint</vt:lpstr>
      <vt:lpstr>Presentación de PowerPoint</vt:lpstr>
      <vt:lpstr>Presentación de PowerPoint</vt:lpstr>
      <vt:lpstr>Comparativa entre wiFi y wimax</vt:lpstr>
      <vt:lpstr>IMPLEMENTACIONES DEL PROTOCOLO TCP</vt:lpstr>
      <vt:lpstr>Equipos De Radio Seleccionados </vt:lpstr>
      <vt:lpstr>SOFTWARE UTILIZADO</vt:lpstr>
      <vt:lpstr>Presentación de PowerPoint</vt:lpstr>
      <vt:lpstr>PUNTOS DE INTERÉS</vt:lpstr>
      <vt:lpstr>VISITA DE CAMPO</vt:lpstr>
      <vt:lpstr>SITIOS SELECCIONADOS:  CROCKER – SAN JOAQUÍN</vt:lpstr>
      <vt:lpstr>SITIOS SELECCIONADOS:  CROCKER – SAN JOAQUÍN</vt:lpstr>
      <vt:lpstr>SITIOS SELECCIONADOS:  CROCKER – SAN JOAQUÍN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2013-12-11T04:42:11Z</dcterms:created>
  <dcterms:modified xsi:type="dcterms:W3CDTF">2014-01-29T12:38:23Z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