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86" r:id="rId4"/>
    <p:sldId id="287" r:id="rId5"/>
    <p:sldId id="288" r:id="rId6"/>
    <p:sldId id="289" r:id="rId7"/>
    <p:sldId id="301" r:id="rId8"/>
    <p:sldId id="302" r:id="rId9"/>
    <p:sldId id="290" r:id="rId10"/>
    <p:sldId id="291" r:id="rId11"/>
    <p:sldId id="300" r:id="rId12"/>
    <p:sldId id="292" r:id="rId13"/>
    <p:sldId id="299" r:id="rId14"/>
    <p:sldId id="296" r:id="rId15"/>
    <p:sldId id="297" r:id="rId16"/>
    <p:sldId id="293" r:id="rId17"/>
    <p:sldId id="294" r:id="rId18"/>
    <p:sldId id="303" r:id="rId19"/>
    <p:sldId id="295" r:id="rId20"/>
    <p:sldId id="27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Documents\CAP%20I\TABLAS\MAPA%20RELACI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'TAMAÑO DEL MERCADO'!$I$4</c:f>
              <c:strCache>
                <c:ptCount val="1"/>
                <c:pt idx="0">
                  <c:v>CAPACIDAD DE OFERTA APROX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'TAMAÑO DEL MERCADO'!$H$5:$H$8</c:f>
              <c:strCache>
                <c:ptCount val="4"/>
                <c:pt idx="0">
                  <c:v>Sevorane</c:v>
                </c:pt>
                <c:pt idx="1">
                  <c:v>Sevofluorane</c:v>
                </c:pt>
                <c:pt idx="2">
                  <c:v>Desfluorane</c:v>
                </c:pt>
                <c:pt idx="3">
                  <c:v>Sevofluorano</c:v>
                </c:pt>
              </c:strCache>
            </c:strRef>
          </c:cat>
          <c:val>
            <c:numRef>
              <c:f>'TAMAÑO DEL MERCADO'!$I$5:$I$8</c:f>
              <c:numCache>
                <c:formatCode>General</c:formatCode>
                <c:ptCount val="4"/>
                <c:pt idx="0">
                  <c:v>10997</c:v>
                </c:pt>
                <c:pt idx="1">
                  <c:v>4417</c:v>
                </c:pt>
                <c:pt idx="2">
                  <c:v>3750</c:v>
                </c:pt>
                <c:pt idx="3">
                  <c:v>19690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A77E4-F6E6-4EF6-8721-C340F63F0CC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A321383-0736-48E6-B364-A48FCF6AC6F6}">
      <dgm:prSet phldrT="[Texto]"/>
      <dgm:spPr/>
      <dgm:t>
        <a:bodyPr/>
        <a:lstStyle/>
        <a:p>
          <a:pPr algn="r"/>
          <a:r>
            <a:rPr lang="es-EC" dirty="0" smtClean="0"/>
            <a:t>	Articula conocimientos en post de resolver un problemas </a:t>
          </a:r>
          <a:endParaRPr lang="es-EC" dirty="0"/>
        </a:p>
      </dgm:t>
    </dgm:pt>
    <dgm:pt modelId="{BE85E02D-87A8-4F83-9218-2B42AA452AD6}" type="parTrans" cxnId="{2A2850A8-3374-4D74-8C19-70B34015F763}">
      <dgm:prSet/>
      <dgm:spPr/>
      <dgm:t>
        <a:bodyPr/>
        <a:lstStyle/>
        <a:p>
          <a:endParaRPr lang="es-EC"/>
        </a:p>
      </dgm:t>
    </dgm:pt>
    <dgm:pt modelId="{5D5415C9-042E-4E03-A4E8-E8EC1143E0A8}" type="sibTrans" cxnId="{2A2850A8-3374-4D74-8C19-70B34015F763}">
      <dgm:prSet/>
      <dgm:spPr/>
      <dgm:t>
        <a:bodyPr/>
        <a:lstStyle/>
        <a:p>
          <a:endParaRPr lang="es-EC"/>
        </a:p>
      </dgm:t>
    </dgm:pt>
    <dgm:pt modelId="{FE6A9CFB-00DB-47F0-BDB5-B55D453783FF}">
      <dgm:prSet phldrT="[Texto]"/>
      <dgm:spPr/>
      <dgm:t>
        <a:bodyPr/>
        <a:lstStyle/>
        <a:p>
          <a:pPr algn="r"/>
          <a:r>
            <a:rPr lang="es-EC" dirty="0" smtClean="0">
              <a:latin typeface="Trebuchet MS" pitchFamily="34" charset="0"/>
            </a:rPr>
            <a:t>Enfoque complementario a lo Disciplinario</a:t>
          </a:r>
          <a:endParaRPr lang="es-EC" dirty="0">
            <a:latin typeface="Trebuchet MS" pitchFamily="34" charset="0"/>
          </a:endParaRPr>
        </a:p>
      </dgm:t>
    </dgm:pt>
    <dgm:pt modelId="{7D23946E-9CB3-4CAC-AE7B-BF546EF41C4A}" type="parTrans" cxnId="{E64332AF-F410-49A0-8CEA-2FDBCE287B03}">
      <dgm:prSet/>
      <dgm:spPr/>
      <dgm:t>
        <a:bodyPr/>
        <a:lstStyle/>
        <a:p>
          <a:endParaRPr lang="es-EC"/>
        </a:p>
      </dgm:t>
    </dgm:pt>
    <dgm:pt modelId="{EA7854F1-C0BD-4F0C-9516-C27ACB4F8556}" type="sibTrans" cxnId="{E64332AF-F410-49A0-8CEA-2FDBCE287B03}">
      <dgm:prSet/>
      <dgm:spPr/>
      <dgm:t>
        <a:bodyPr/>
        <a:lstStyle/>
        <a:p>
          <a:endParaRPr lang="es-EC"/>
        </a:p>
      </dgm:t>
    </dgm:pt>
    <dgm:pt modelId="{B185A423-D37C-4E99-B966-3657B73C17A0}">
      <dgm:prSet phldrT="[Texto]"/>
      <dgm:spPr/>
      <dgm:t>
        <a:bodyPr/>
        <a:lstStyle/>
        <a:p>
          <a:pPr algn="r"/>
          <a:r>
            <a:rPr lang="es-EC" dirty="0" smtClean="0"/>
            <a:t>Crea condiciones de diálogo</a:t>
          </a:r>
          <a:endParaRPr lang="es-EC" dirty="0"/>
        </a:p>
      </dgm:t>
    </dgm:pt>
    <dgm:pt modelId="{8986E1A1-0A40-4D37-BCBB-61A9CDF532D5}" type="parTrans" cxnId="{7F544464-C033-4AD3-9213-C0D314705C12}">
      <dgm:prSet/>
      <dgm:spPr/>
      <dgm:t>
        <a:bodyPr/>
        <a:lstStyle/>
        <a:p>
          <a:endParaRPr lang="es-EC"/>
        </a:p>
      </dgm:t>
    </dgm:pt>
    <dgm:pt modelId="{57959836-7B4D-4E81-A606-FA6852B5B8C3}" type="sibTrans" cxnId="{7F544464-C033-4AD3-9213-C0D314705C12}">
      <dgm:prSet/>
      <dgm:spPr/>
      <dgm:t>
        <a:bodyPr/>
        <a:lstStyle/>
        <a:p>
          <a:endParaRPr lang="es-EC"/>
        </a:p>
      </dgm:t>
    </dgm:pt>
    <dgm:pt modelId="{F8C41752-9332-4B34-828B-063A386E1970}" type="pres">
      <dgm:prSet presAssocID="{EF1A77E4-F6E6-4EF6-8721-C340F63F0CC1}" presName="Name0" presStyleCnt="0">
        <dgm:presLayoutVars>
          <dgm:dir/>
          <dgm:resizeHandles val="exact"/>
        </dgm:presLayoutVars>
      </dgm:prSet>
      <dgm:spPr/>
    </dgm:pt>
    <dgm:pt modelId="{399240F7-5985-42C9-835F-55DAB9C28F2E}" type="pres">
      <dgm:prSet presAssocID="{EF1A77E4-F6E6-4EF6-8721-C340F63F0CC1}" presName="fgShape" presStyleLbl="fgShp" presStyleIdx="0" presStyleCnt="1"/>
      <dgm:spPr/>
    </dgm:pt>
    <dgm:pt modelId="{F08C6B49-4F33-4AD4-8349-B63AA7841956}" type="pres">
      <dgm:prSet presAssocID="{EF1A77E4-F6E6-4EF6-8721-C340F63F0CC1}" presName="linComp" presStyleCnt="0"/>
      <dgm:spPr/>
    </dgm:pt>
    <dgm:pt modelId="{C0E3459A-B380-4E3C-907B-22721699217C}" type="pres">
      <dgm:prSet presAssocID="{FA321383-0736-48E6-B364-A48FCF6AC6F6}" presName="compNode" presStyleCnt="0"/>
      <dgm:spPr/>
    </dgm:pt>
    <dgm:pt modelId="{E1DED7B9-9B12-4CC9-B0D5-80088F21EDE2}" type="pres">
      <dgm:prSet presAssocID="{FA321383-0736-48E6-B364-A48FCF6AC6F6}" presName="bkgdShape" presStyleLbl="node1" presStyleIdx="0" presStyleCnt="3"/>
      <dgm:spPr/>
      <dgm:t>
        <a:bodyPr/>
        <a:lstStyle/>
        <a:p>
          <a:endParaRPr lang="es-EC"/>
        </a:p>
      </dgm:t>
    </dgm:pt>
    <dgm:pt modelId="{D3F3C362-35CB-40DB-9FE0-6DD3ACD6B469}" type="pres">
      <dgm:prSet presAssocID="{FA321383-0736-48E6-B364-A48FCF6AC6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97F64B-D61A-4C79-A948-6EE8DFCF254D}" type="pres">
      <dgm:prSet presAssocID="{FA321383-0736-48E6-B364-A48FCF6AC6F6}" presName="invisiNode" presStyleLbl="node1" presStyleIdx="0" presStyleCnt="3"/>
      <dgm:spPr/>
    </dgm:pt>
    <dgm:pt modelId="{93E7C91F-566E-4689-B3BD-E47F370C7FBA}" type="pres">
      <dgm:prSet presAssocID="{FA321383-0736-48E6-B364-A48FCF6AC6F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0D3BEC-7827-408E-B955-3A3815DA3222}" type="pres">
      <dgm:prSet presAssocID="{5D5415C9-042E-4E03-A4E8-E8EC1143E0A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154A9BB-2D70-4449-B37A-61C175921686}" type="pres">
      <dgm:prSet presAssocID="{FE6A9CFB-00DB-47F0-BDB5-B55D453783FF}" presName="compNode" presStyleCnt="0"/>
      <dgm:spPr/>
    </dgm:pt>
    <dgm:pt modelId="{6DD8AD8C-C1CC-4E26-BBE2-FE38D191CE28}" type="pres">
      <dgm:prSet presAssocID="{FE6A9CFB-00DB-47F0-BDB5-B55D453783FF}" presName="bkgdShape" presStyleLbl="node1" presStyleIdx="1" presStyleCnt="3"/>
      <dgm:spPr/>
      <dgm:t>
        <a:bodyPr/>
        <a:lstStyle/>
        <a:p>
          <a:endParaRPr lang="es-EC"/>
        </a:p>
      </dgm:t>
    </dgm:pt>
    <dgm:pt modelId="{E174CE6C-CD03-4F66-BF3D-59EC1AE727D7}" type="pres">
      <dgm:prSet presAssocID="{FE6A9CFB-00DB-47F0-BDB5-B55D453783F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29026-1907-40F1-ABB6-4421E53EB0AE}" type="pres">
      <dgm:prSet presAssocID="{FE6A9CFB-00DB-47F0-BDB5-B55D453783FF}" presName="invisiNode" presStyleLbl="node1" presStyleIdx="1" presStyleCnt="3"/>
      <dgm:spPr/>
    </dgm:pt>
    <dgm:pt modelId="{8BDFE792-5E21-4924-808F-E490F5F1B4DF}" type="pres">
      <dgm:prSet presAssocID="{FE6A9CFB-00DB-47F0-BDB5-B55D453783F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FC323E-054B-4C98-B7C3-7FE832A2D801}" type="pres">
      <dgm:prSet presAssocID="{EA7854F1-C0BD-4F0C-9516-C27ACB4F855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56F1A19-E1D9-4BE2-A345-940ABC0BD4D9}" type="pres">
      <dgm:prSet presAssocID="{B185A423-D37C-4E99-B966-3657B73C17A0}" presName="compNode" presStyleCnt="0"/>
      <dgm:spPr/>
    </dgm:pt>
    <dgm:pt modelId="{81D0CF65-0C4A-4192-BE53-99D010DF1176}" type="pres">
      <dgm:prSet presAssocID="{B185A423-D37C-4E99-B966-3657B73C17A0}" presName="bkgdShape" presStyleLbl="node1" presStyleIdx="2" presStyleCnt="3" custLinFactNeighborX="46044" custLinFactNeighborY="6053"/>
      <dgm:spPr/>
      <dgm:t>
        <a:bodyPr/>
        <a:lstStyle/>
        <a:p>
          <a:endParaRPr lang="es-EC"/>
        </a:p>
      </dgm:t>
    </dgm:pt>
    <dgm:pt modelId="{EBF0575F-256B-4240-8A21-0AEEEAB5AAB8}" type="pres">
      <dgm:prSet presAssocID="{B185A423-D37C-4E99-B966-3657B73C17A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8782B-2FCB-419D-9864-FF4B69CEB42F}" type="pres">
      <dgm:prSet presAssocID="{B185A423-D37C-4E99-B966-3657B73C17A0}" presName="invisiNode" presStyleLbl="node1" presStyleIdx="2" presStyleCnt="3"/>
      <dgm:spPr/>
    </dgm:pt>
    <dgm:pt modelId="{6B629DA2-1CC1-436B-9A82-9957EE840C9D}" type="pres">
      <dgm:prSet presAssocID="{B185A423-D37C-4E99-B966-3657B73C17A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1A8CF53-933E-44C1-B6CA-F6CA85D39D9A}" type="presOf" srcId="{B185A423-D37C-4E99-B966-3657B73C17A0}" destId="{EBF0575F-256B-4240-8A21-0AEEEAB5AAB8}" srcOrd="1" destOrd="0" presId="urn:microsoft.com/office/officeart/2005/8/layout/hList7"/>
    <dgm:cxn modelId="{CB65C5C6-F7CE-4F3C-9033-AE8DE0E2C2CC}" type="presOf" srcId="{FA321383-0736-48E6-B364-A48FCF6AC6F6}" destId="{E1DED7B9-9B12-4CC9-B0D5-80088F21EDE2}" srcOrd="0" destOrd="0" presId="urn:microsoft.com/office/officeart/2005/8/layout/hList7"/>
    <dgm:cxn modelId="{2A2850A8-3374-4D74-8C19-70B34015F763}" srcId="{EF1A77E4-F6E6-4EF6-8721-C340F63F0CC1}" destId="{FA321383-0736-48E6-B364-A48FCF6AC6F6}" srcOrd="0" destOrd="0" parTransId="{BE85E02D-87A8-4F83-9218-2B42AA452AD6}" sibTransId="{5D5415C9-042E-4E03-A4E8-E8EC1143E0A8}"/>
    <dgm:cxn modelId="{2A3531E3-75CC-4A99-9B30-4532933439F3}" type="presOf" srcId="{EF1A77E4-F6E6-4EF6-8721-C340F63F0CC1}" destId="{F8C41752-9332-4B34-828B-063A386E1970}" srcOrd="0" destOrd="0" presId="urn:microsoft.com/office/officeart/2005/8/layout/hList7"/>
    <dgm:cxn modelId="{E64332AF-F410-49A0-8CEA-2FDBCE287B03}" srcId="{EF1A77E4-F6E6-4EF6-8721-C340F63F0CC1}" destId="{FE6A9CFB-00DB-47F0-BDB5-B55D453783FF}" srcOrd="1" destOrd="0" parTransId="{7D23946E-9CB3-4CAC-AE7B-BF546EF41C4A}" sibTransId="{EA7854F1-C0BD-4F0C-9516-C27ACB4F8556}"/>
    <dgm:cxn modelId="{C8F87176-B4CF-4FF6-A240-1E738ADCC868}" type="presOf" srcId="{FE6A9CFB-00DB-47F0-BDB5-B55D453783FF}" destId="{E174CE6C-CD03-4F66-BF3D-59EC1AE727D7}" srcOrd="1" destOrd="0" presId="urn:microsoft.com/office/officeart/2005/8/layout/hList7"/>
    <dgm:cxn modelId="{7F544464-C033-4AD3-9213-C0D314705C12}" srcId="{EF1A77E4-F6E6-4EF6-8721-C340F63F0CC1}" destId="{B185A423-D37C-4E99-B966-3657B73C17A0}" srcOrd="2" destOrd="0" parTransId="{8986E1A1-0A40-4D37-BCBB-61A9CDF532D5}" sibTransId="{57959836-7B4D-4E81-A606-FA6852B5B8C3}"/>
    <dgm:cxn modelId="{0377C832-8DE8-4794-B4B5-CCAA4C26FFFF}" type="presOf" srcId="{FA321383-0736-48E6-B364-A48FCF6AC6F6}" destId="{D3F3C362-35CB-40DB-9FE0-6DD3ACD6B469}" srcOrd="1" destOrd="0" presId="urn:microsoft.com/office/officeart/2005/8/layout/hList7"/>
    <dgm:cxn modelId="{2E2F90EA-EE6A-4C47-AC36-C01B98947BC2}" type="presOf" srcId="{EA7854F1-C0BD-4F0C-9516-C27ACB4F8556}" destId="{5AFC323E-054B-4C98-B7C3-7FE832A2D801}" srcOrd="0" destOrd="0" presId="urn:microsoft.com/office/officeart/2005/8/layout/hList7"/>
    <dgm:cxn modelId="{E2D269DC-3126-4F5F-BC27-13E0C55CFDD0}" type="presOf" srcId="{5D5415C9-042E-4E03-A4E8-E8EC1143E0A8}" destId="{AF0D3BEC-7827-408E-B955-3A3815DA3222}" srcOrd="0" destOrd="0" presId="urn:microsoft.com/office/officeart/2005/8/layout/hList7"/>
    <dgm:cxn modelId="{1AFCDE43-F4D1-43B6-9CCF-C785547676A3}" type="presOf" srcId="{B185A423-D37C-4E99-B966-3657B73C17A0}" destId="{81D0CF65-0C4A-4192-BE53-99D010DF1176}" srcOrd="0" destOrd="0" presId="urn:microsoft.com/office/officeart/2005/8/layout/hList7"/>
    <dgm:cxn modelId="{B24EB42E-2C1D-489D-859C-532D307914DC}" type="presOf" srcId="{FE6A9CFB-00DB-47F0-BDB5-B55D453783FF}" destId="{6DD8AD8C-C1CC-4E26-BBE2-FE38D191CE28}" srcOrd="0" destOrd="0" presId="urn:microsoft.com/office/officeart/2005/8/layout/hList7"/>
    <dgm:cxn modelId="{16B6A979-EEAF-4A30-8B07-D0D55588AA63}" type="presParOf" srcId="{F8C41752-9332-4B34-828B-063A386E1970}" destId="{399240F7-5985-42C9-835F-55DAB9C28F2E}" srcOrd="0" destOrd="0" presId="urn:microsoft.com/office/officeart/2005/8/layout/hList7"/>
    <dgm:cxn modelId="{6CC918DA-5B22-48A3-893B-C8F271B2337F}" type="presParOf" srcId="{F8C41752-9332-4B34-828B-063A386E1970}" destId="{F08C6B49-4F33-4AD4-8349-B63AA7841956}" srcOrd="1" destOrd="0" presId="urn:microsoft.com/office/officeart/2005/8/layout/hList7"/>
    <dgm:cxn modelId="{97897498-CF1A-48C1-9327-A1DA084CF87E}" type="presParOf" srcId="{F08C6B49-4F33-4AD4-8349-B63AA7841956}" destId="{C0E3459A-B380-4E3C-907B-22721699217C}" srcOrd="0" destOrd="0" presId="urn:microsoft.com/office/officeart/2005/8/layout/hList7"/>
    <dgm:cxn modelId="{777C52D5-86FE-4C40-BD26-E3618815379B}" type="presParOf" srcId="{C0E3459A-B380-4E3C-907B-22721699217C}" destId="{E1DED7B9-9B12-4CC9-B0D5-80088F21EDE2}" srcOrd="0" destOrd="0" presId="urn:microsoft.com/office/officeart/2005/8/layout/hList7"/>
    <dgm:cxn modelId="{14882389-BEB0-43ED-BCDB-4B882FE25297}" type="presParOf" srcId="{C0E3459A-B380-4E3C-907B-22721699217C}" destId="{D3F3C362-35CB-40DB-9FE0-6DD3ACD6B469}" srcOrd="1" destOrd="0" presId="urn:microsoft.com/office/officeart/2005/8/layout/hList7"/>
    <dgm:cxn modelId="{142693EA-A41B-431C-A06D-9CE2640C3E08}" type="presParOf" srcId="{C0E3459A-B380-4E3C-907B-22721699217C}" destId="{A097F64B-D61A-4C79-A948-6EE8DFCF254D}" srcOrd="2" destOrd="0" presId="urn:microsoft.com/office/officeart/2005/8/layout/hList7"/>
    <dgm:cxn modelId="{20A1A27C-A899-489C-8D16-7CBC656473D5}" type="presParOf" srcId="{C0E3459A-B380-4E3C-907B-22721699217C}" destId="{93E7C91F-566E-4689-B3BD-E47F370C7FBA}" srcOrd="3" destOrd="0" presId="urn:microsoft.com/office/officeart/2005/8/layout/hList7"/>
    <dgm:cxn modelId="{9A3AE03E-9181-4E96-8135-5F308B96174B}" type="presParOf" srcId="{F08C6B49-4F33-4AD4-8349-B63AA7841956}" destId="{AF0D3BEC-7827-408E-B955-3A3815DA3222}" srcOrd="1" destOrd="0" presId="urn:microsoft.com/office/officeart/2005/8/layout/hList7"/>
    <dgm:cxn modelId="{AFF64938-6F7F-4B08-9ED6-AF9887C6BC85}" type="presParOf" srcId="{F08C6B49-4F33-4AD4-8349-B63AA7841956}" destId="{A154A9BB-2D70-4449-B37A-61C175921686}" srcOrd="2" destOrd="0" presId="urn:microsoft.com/office/officeart/2005/8/layout/hList7"/>
    <dgm:cxn modelId="{08A54B8B-64F0-4F67-824A-0E45BCBE8745}" type="presParOf" srcId="{A154A9BB-2D70-4449-B37A-61C175921686}" destId="{6DD8AD8C-C1CC-4E26-BBE2-FE38D191CE28}" srcOrd="0" destOrd="0" presId="urn:microsoft.com/office/officeart/2005/8/layout/hList7"/>
    <dgm:cxn modelId="{4CE37EA4-64B7-4890-A652-6D5F8402DC52}" type="presParOf" srcId="{A154A9BB-2D70-4449-B37A-61C175921686}" destId="{E174CE6C-CD03-4F66-BF3D-59EC1AE727D7}" srcOrd="1" destOrd="0" presId="urn:microsoft.com/office/officeart/2005/8/layout/hList7"/>
    <dgm:cxn modelId="{D26F0F23-F0D6-440F-9F54-3246EBBDE358}" type="presParOf" srcId="{A154A9BB-2D70-4449-B37A-61C175921686}" destId="{6FC29026-1907-40F1-ABB6-4421E53EB0AE}" srcOrd="2" destOrd="0" presId="urn:microsoft.com/office/officeart/2005/8/layout/hList7"/>
    <dgm:cxn modelId="{0491241C-9294-4E23-AC37-25654B12D2E8}" type="presParOf" srcId="{A154A9BB-2D70-4449-B37A-61C175921686}" destId="{8BDFE792-5E21-4924-808F-E490F5F1B4DF}" srcOrd="3" destOrd="0" presId="urn:microsoft.com/office/officeart/2005/8/layout/hList7"/>
    <dgm:cxn modelId="{D341F2CD-6C2C-41A9-9949-FE1CBCC2FFFF}" type="presParOf" srcId="{F08C6B49-4F33-4AD4-8349-B63AA7841956}" destId="{5AFC323E-054B-4C98-B7C3-7FE832A2D801}" srcOrd="3" destOrd="0" presId="urn:microsoft.com/office/officeart/2005/8/layout/hList7"/>
    <dgm:cxn modelId="{C0D4AB10-3D1F-42A8-900E-204732754B87}" type="presParOf" srcId="{F08C6B49-4F33-4AD4-8349-B63AA7841956}" destId="{756F1A19-E1D9-4BE2-A345-940ABC0BD4D9}" srcOrd="4" destOrd="0" presId="urn:microsoft.com/office/officeart/2005/8/layout/hList7"/>
    <dgm:cxn modelId="{F10B524E-EE9E-46B6-A057-2F55DF82A352}" type="presParOf" srcId="{756F1A19-E1D9-4BE2-A345-940ABC0BD4D9}" destId="{81D0CF65-0C4A-4192-BE53-99D010DF1176}" srcOrd="0" destOrd="0" presId="urn:microsoft.com/office/officeart/2005/8/layout/hList7"/>
    <dgm:cxn modelId="{732FC244-C002-4091-B801-985937CDA02B}" type="presParOf" srcId="{756F1A19-E1D9-4BE2-A345-940ABC0BD4D9}" destId="{EBF0575F-256B-4240-8A21-0AEEEAB5AAB8}" srcOrd="1" destOrd="0" presId="urn:microsoft.com/office/officeart/2005/8/layout/hList7"/>
    <dgm:cxn modelId="{7AF6B300-51D3-4B2A-9A42-870BCE29B7E1}" type="presParOf" srcId="{756F1A19-E1D9-4BE2-A345-940ABC0BD4D9}" destId="{A548782B-2FCB-419D-9864-FF4B69CEB42F}" srcOrd="2" destOrd="0" presId="urn:microsoft.com/office/officeart/2005/8/layout/hList7"/>
    <dgm:cxn modelId="{6FD5A1D7-9656-4F2B-8B72-B03937E7F123}" type="presParOf" srcId="{756F1A19-E1D9-4BE2-A345-940ABC0BD4D9}" destId="{6B629DA2-1CC1-436B-9A82-9957EE840C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0D63CB-0199-43E0-BDD0-C67A630BA392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8CFF9B6-19B5-484C-9883-E1BFFF3D8524}">
      <dgm:prSet phldrT="[Texto]" custT="1"/>
      <dgm:spPr/>
      <dgm:t>
        <a:bodyPr/>
        <a:lstStyle/>
        <a:p>
          <a:r>
            <a:rPr lang="es-EC" sz="1100" b="1" dirty="0" err="1" smtClean="0"/>
            <a:t>Sevofluorano</a:t>
          </a:r>
          <a:endParaRPr lang="es-EC" sz="1100" b="1" dirty="0"/>
        </a:p>
      </dgm:t>
    </dgm:pt>
    <dgm:pt modelId="{3D2B5E72-A9C0-445C-945C-397ACBE5530C}" type="parTrans" cxnId="{30CF1FE8-1438-484E-BBA9-FBD345690BD7}">
      <dgm:prSet/>
      <dgm:spPr/>
      <dgm:t>
        <a:bodyPr/>
        <a:lstStyle/>
        <a:p>
          <a:endParaRPr lang="es-EC" b="1"/>
        </a:p>
      </dgm:t>
    </dgm:pt>
    <dgm:pt modelId="{58AB58D1-BC72-4304-8BD4-57A546232BF3}" type="sibTrans" cxnId="{30CF1FE8-1438-484E-BBA9-FBD345690BD7}">
      <dgm:prSet/>
      <dgm:spPr/>
      <dgm:t>
        <a:bodyPr/>
        <a:lstStyle/>
        <a:p>
          <a:endParaRPr lang="es-EC" b="1"/>
        </a:p>
      </dgm:t>
    </dgm:pt>
    <dgm:pt modelId="{49A346F3-C169-458F-9994-7CAAA330F166}">
      <dgm:prSet phldrT="[Texto]"/>
      <dgm:spPr/>
      <dgm:t>
        <a:bodyPr/>
        <a:lstStyle/>
        <a:p>
          <a:r>
            <a:rPr lang="es-EC" b="1" dirty="0" smtClean="0"/>
            <a:t>Desfluorano</a:t>
          </a:r>
          <a:endParaRPr lang="es-EC" b="1" dirty="0"/>
        </a:p>
      </dgm:t>
    </dgm:pt>
    <dgm:pt modelId="{151EAAA2-0B46-47D0-BAA5-A888F1A7E6EA}" type="parTrans" cxnId="{5329D682-9E03-4D79-8ABC-BB1AF1734902}">
      <dgm:prSet/>
      <dgm:spPr/>
      <dgm:t>
        <a:bodyPr/>
        <a:lstStyle/>
        <a:p>
          <a:endParaRPr lang="es-EC" b="1"/>
        </a:p>
      </dgm:t>
    </dgm:pt>
    <dgm:pt modelId="{F353FC88-A8B2-4AC4-8E05-9A257A8DD8B6}" type="sibTrans" cxnId="{5329D682-9E03-4D79-8ABC-BB1AF1734902}">
      <dgm:prSet/>
      <dgm:spPr/>
      <dgm:t>
        <a:bodyPr/>
        <a:lstStyle/>
        <a:p>
          <a:endParaRPr lang="es-EC" b="1"/>
        </a:p>
      </dgm:t>
    </dgm:pt>
    <dgm:pt modelId="{A50AAA01-9D35-41EF-9244-394A969ADC77}">
      <dgm:prSet phldrT="[Texto]"/>
      <dgm:spPr/>
      <dgm:t>
        <a:bodyPr/>
        <a:lstStyle/>
        <a:p>
          <a:r>
            <a:rPr lang="es-EC" b="1" dirty="0" smtClean="0"/>
            <a:t>EXPORTADOR Y </a:t>
          </a:r>
        </a:p>
        <a:p>
          <a:r>
            <a:rPr lang="es-EC" b="1" dirty="0" smtClean="0"/>
            <a:t>PAIS DE ORIGEN</a:t>
          </a:r>
          <a:endParaRPr lang="es-EC" b="1" dirty="0"/>
        </a:p>
      </dgm:t>
    </dgm:pt>
    <dgm:pt modelId="{D745A7D1-35E3-40A2-9224-13FEA432773F}" type="parTrans" cxnId="{BF1D591C-E821-49AA-92A3-B481587C09B8}">
      <dgm:prSet/>
      <dgm:spPr/>
      <dgm:t>
        <a:bodyPr/>
        <a:lstStyle/>
        <a:p>
          <a:endParaRPr lang="es-EC" b="1"/>
        </a:p>
      </dgm:t>
    </dgm:pt>
    <dgm:pt modelId="{10A1981A-A124-45F5-B17E-AAC2E93B7911}" type="sibTrans" cxnId="{BF1D591C-E821-49AA-92A3-B481587C09B8}">
      <dgm:prSet/>
      <dgm:spPr/>
      <dgm:t>
        <a:bodyPr/>
        <a:lstStyle/>
        <a:p>
          <a:endParaRPr lang="es-EC" b="1"/>
        </a:p>
      </dgm:t>
    </dgm:pt>
    <dgm:pt modelId="{D0719712-E5DD-4C0C-9921-90E76546D445}">
      <dgm:prSet phldrT="[Texto]"/>
      <dgm:spPr/>
      <dgm:t>
        <a:bodyPr/>
        <a:lstStyle/>
        <a:p>
          <a:r>
            <a:rPr lang="es-EC" b="1" dirty="0" smtClean="0"/>
            <a:t>BAXTER (PUERTO RICO)</a:t>
          </a:r>
          <a:endParaRPr lang="es-EC" b="1" dirty="0"/>
        </a:p>
      </dgm:t>
    </dgm:pt>
    <dgm:pt modelId="{18DF1C02-019A-4FD1-B6AB-196532B65A85}" type="sibTrans" cxnId="{E720E6F1-67C9-45D8-AC34-D8E3962E9F78}">
      <dgm:prSet/>
      <dgm:spPr/>
      <dgm:t>
        <a:bodyPr/>
        <a:lstStyle/>
        <a:p>
          <a:endParaRPr lang="es-EC" b="1"/>
        </a:p>
      </dgm:t>
    </dgm:pt>
    <dgm:pt modelId="{E392DA2D-97A9-4D9B-8EAC-838D51489B65}" type="parTrans" cxnId="{E720E6F1-67C9-45D8-AC34-D8E3962E9F78}">
      <dgm:prSet/>
      <dgm:spPr/>
      <dgm:t>
        <a:bodyPr/>
        <a:lstStyle/>
        <a:p>
          <a:endParaRPr lang="es-EC" b="1"/>
        </a:p>
      </dgm:t>
    </dgm:pt>
    <dgm:pt modelId="{53D75658-E108-40BF-9FCB-C22E33E0C629}">
      <dgm:prSet phldrT="[Texto]"/>
      <dgm:spPr/>
      <dgm:t>
        <a:bodyPr/>
        <a:lstStyle/>
        <a:p>
          <a:endParaRPr lang="es-EC" b="1" dirty="0"/>
        </a:p>
      </dgm:t>
    </dgm:pt>
    <dgm:pt modelId="{1D9B020B-7162-4A5E-9D26-B3768DAD6138}" type="sibTrans" cxnId="{E8C6E0D1-F121-45DC-A74F-B761C470A348}">
      <dgm:prSet/>
      <dgm:spPr/>
      <dgm:t>
        <a:bodyPr/>
        <a:lstStyle/>
        <a:p>
          <a:endParaRPr lang="es-EC" b="1"/>
        </a:p>
      </dgm:t>
    </dgm:pt>
    <dgm:pt modelId="{062AE1E3-1276-47B5-9B08-728E761FF579}" type="parTrans" cxnId="{E8C6E0D1-F121-45DC-A74F-B761C470A348}">
      <dgm:prSet/>
      <dgm:spPr/>
      <dgm:t>
        <a:bodyPr/>
        <a:lstStyle/>
        <a:p>
          <a:endParaRPr lang="es-EC" b="1"/>
        </a:p>
      </dgm:t>
    </dgm:pt>
    <dgm:pt modelId="{29CD5FF9-DC35-48E5-8F1A-1C5C08FE07CA}" type="pres">
      <dgm:prSet presAssocID="{EB0D63CB-0199-43E0-BDD0-C67A630BA39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22C1A6-0758-4C8B-802D-F6D8AC869EB7}" type="pres">
      <dgm:prSet presAssocID="{EB0D63CB-0199-43E0-BDD0-C67A630BA392}" presName="arc1" presStyleLbl="node1" presStyleIdx="0" presStyleCnt="2"/>
      <dgm:spPr/>
    </dgm:pt>
    <dgm:pt modelId="{DA0BE1BC-FC4B-402C-833F-DB1996D7C5F9}" type="pres">
      <dgm:prSet presAssocID="{EB0D63CB-0199-43E0-BDD0-C67A630BA392}" presName="arc3" presStyleLbl="node1" presStyleIdx="1" presStyleCnt="2"/>
      <dgm:spPr/>
    </dgm:pt>
    <dgm:pt modelId="{61CC5B25-AE07-4F65-B77A-3280A772F42F}" type="pres">
      <dgm:prSet presAssocID="{EB0D63CB-0199-43E0-BDD0-C67A630BA39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AFBFD-5021-4965-89B5-7A6441FB3F57}" type="pres">
      <dgm:prSet presAssocID="{EB0D63CB-0199-43E0-BDD0-C67A630BA392}" presName="middleComposite" presStyleCnt="0"/>
      <dgm:spPr/>
    </dgm:pt>
    <dgm:pt modelId="{A9BC0059-FEBA-4641-B26D-1255CA03E6FC}" type="pres">
      <dgm:prSet presAssocID="{A50AAA01-9D35-41EF-9244-394A969ADC77}" presName="circ1" presStyleLbl="vennNode1" presStyleIdx="0" presStyleCnt="6"/>
      <dgm:spPr/>
      <dgm:t>
        <a:bodyPr/>
        <a:lstStyle/>
        <a:p>
          <a:endParaRPr lang="es-EC"/>
        </a:p>
      </dgm:t>
    </dgm:pt>
    <dgm:pt modelId="{546CFDAA-6CFF-44C9-A09F-992D525F5B50}" type="pres">
      <dgm:prSet presAssocID="{A50AAA01-9D35-41EF-9244-394A969ADC77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42F4A3B-59B2-43D0-B7EA-6C27939C299D}" type="pres">
      <dgm:prSet presAssocID="{EB0D63CB-0199-43E0-BDD0-C67A630BA392}" presName="leftComposite" presStyleCnt="0"/>
      <dgm:spPr/>
    </dgm:pt>
    <dgm:pt modelId="{6E600FD0-D4BE-4A13-9D83-4801BA5F5BBA}" type="pres">
      <dgm:prSet presAssocID="{B8CFF9B6-19B5-484C-9883-E1BFFF3D8524}" presName="childText1_1" presStyleLbl="vennNode1" presStyleIdx="1" presStyleCnt="6" custScaleX="16591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2A6019F-4590-4155-A764-F1281ACD09D3}" type="pres">
      <dgm:prSet presAssocID="{B8CFF9B6-19B5-484C-9883-E1BFFF3D8524}" presName="ellipse1" presStyleLbl="vennNode1" presStyleIdx="2" presStyleCnt="6"/>
      <dgm:spPr/>
    </dgm:pt>
    <dgm:pt modelId="{DAF92530-9E4A-476C-8A13-25DCD91ECDE4}" type="pres">
      <dgm:prSet presAssocID="{B8CFF9B6-19B5-484C-9883-E1BFFF3D8524}" presName="ellipse2" presStyleLbl="vennNode1" presStyleIdx="3" presStyleCnt="6"/>
      <dgm:spPr/>
    </dgm:pt>
    <dgm:pt modelId="{5638E567-9784-4726-B49B-D21998515DDA}" type="pres">
      <dgm:prSet presAssocID="{49A346F3-C169-458F-9994-7CAAA330F166}" presName="childText1_2" presStyleLbl="vennNode1" presStyleIdx="4" presStyleCnt="6" custScaleX="13575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264FD4B-CECE-4FF6-954E-BB156835A58C}" type="pres">
      <dgm:prSet presAssocID="{49A346F3-C169-458F-9994-7CAAA330F166}" presName="ellipse3" presStyleLbl="vennNode1" presStyleIdx="5" presStyleCnt="6"/>
      <dgm:spPr/>
    </dgm:pt>
    <dgm:pt modelId="{D2B0C3F9-1869-4C5E-A4E3-F3E63D8D5172}" type="pres">
      <dgm:prSet presAssocID="{EB0D63CB-0199-43E0-BDD0-C67A630BA392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67C99B-44FC-4425-A65A-6150AA3AC19C}" type="presOf" srcId="{53D75658-E108-40BF-9FCB-C22E33E0C629}" destId="{61CC5B25-AE07-4F65-B77A-3280A772F42F}" srcOrd="0" destOrd="0" presId="urn:microsoft.com/office/officeart/2009/3/layout/PhasedProcess"/>
    <dgm:cxn modelId="{30CF1FE8-1438-484E-BBA9-FBD345690BD7}" srcId="{D0719712-E5DD-4C0C-9921-90E76546D445}" destId="{B8CFF9B6-19B5-484C-9883-E1BFFF3D8524}" srcOrd="0" destOrd="0" parTransId="{3D2B5E72-A9C0-445C-945C-397ACBE5530C}" sibTransId="{58AB58D1-BC72-4304-8BD4-57A546232BF3}"/>
    <dgm:cxn modelId="{5329D682-9E03-4D79-8ABC-BB1AF1734902}" srcId="{D0719712-E5DD-4C0C-9921-90E76546D445}" destId="{49A346F3-C169-458F-9994-7CAAA330F166}" srcOrd="1" destOrd="0" parTransId="{151EAAA2-0B46-47D0-BAA5-A888F1A7E6EA}" sibTransId="{F353FC88-A8B2-4AC4-8E05-9A257A8DD8B6}"/>
    <dgm:cxn modelId="{551CC5D3-645F-435D-9CAE-D24BC6D2337E}" type="presOf" srcId="{A50AAA01-9D35-41EF-9244-394A969ADC77}" destId="{546CFDAA-6CFF-44C9-A09F-992D525F5B50}" srcOrd="1" destOrd="0" presId="urn:microsoft.com/office/officeart/2009/3/layout/PhasedProcess"/>
    <dgm:cxn modelId="{D35A429A-68AA-4E50-BCCD-C522AE28BAB3}" type="presOf" srcId="{49A346F3-C169-458F-9994-7CAAA330F166}" destId="{5638E567-9784-4726-B49B-D21998515DDA}" srcOrd="0" destOrd="0" presId="urn:microsoft.com/office/officeart/2009/3/layout/PhasedProcess"/>
    <dgm:cxn modelId="{FBD30223-B1E6-442C-BEEE-B8F7A2D81AD8}" type="presOf" srcId="{B8CFF9B6-19B5-484C-9883-E1BFFF3D8524}" destId="{6E600FD0-D4BE-4A13-9D83-4801BA5F5BBA}" srcOrd="0" destOrd="0" presId="urn:microsoft.com/office/officeart/2009/3/layout/PhasedProcess"/>
    <dgm:cxn modelId="{BF1D591C-E821-49AA-92A3-B481587C09B8}" srcId="{53D75658-E108-40BF-9FCB-C22E33E0C629}" destId="{A50AAA01-9D35-41EF-9244-394A969ADC77}" srcOrd="0" destOrd="0" parTransId="{D745A7D1-35E3-40A2-9224-13FEA432773F}" sibTransId="{10A1981A-A124-45F5-B17E-AAC2E93B7911}"/>
    <dgm:cxn modelId="{E8C6E0D1-F121-45DC-A74F-B761C470A348}" srcId="{EB0D63CB-0199-43E0-BDD0-C67A630BA392}" destId="{53D75658-E108-40BF-9FCB-C22E33E0C629}" srcOrd="1" destOrd="0" parTransId="{062AE1E3-1276-47B5-9B08-728E761FF579}" sibTransId="{1D9B020B-7162-4A5E-9D26-B3768DAD6138}"/>
    <dgm:cxn modelId="{8443AC87-1D4D-4C79-A920-12A03F62F537}" type="presOf" srcId="{EB0D63CB-0199-43E0-BDD0-C67A630BA392}" destId="{29CD5FF9-DC35-48E5-8F1A-1C5C08FE07CA}" srcOrd="0" destOrd="0" presId="urn:microsoft.com/office/officeart/2009/3/layout/PhasedProcess"/>
    <dgm:cxn modelId="{1DB68ACB-FEBA-43CE-8868-14A2F909567D}" type="presOf" srcId="{A50AAA01-9D35-41EF-9244-394A969ADC77}" destId="{A9BC0059-FEBA-4641-B26D-1255CA03E6FC}" srcOrd="0" destOrd="0" presId="urn:microsoft.com/office/officeart/2009/3/layout/PhasedProcess"/>
    <dgm:cxn modelId="{B3F18324-C8DD-4AF1-A929-EAE80200755E}" type="presOf" srcId="{D0719712-E5DD-4C0C-9921-90E76546D445}" destId="{D2B0C3F9-1869-4C5E-A4E3-F3E63D8D5172}" srcOrd="0" destOrd="0" presId="urn:microsoft.com/office/officeart/2009/3/layout/PhasedProcess"/>
    <dgm:cxn modelId="{E720E6F1-67C9-45D8-AC34-D8E3962E9F78}" srcId="{EB0D63CB-0199-43E0-BDD0-C67A630BA392}" destId="{D0719712-E5DD-4C0C-9921-90E76546D445}" srcOrd="0" destOrd="0" parTransId="{E392DA2D-97A9-4D9B-8EAC-838D51489B65}" sibTransId="{18DF1C02-019A-4FD1-B6AB-196532B65A85}"/>
    <dgm:cxn modelId="{CA7304BE-D6D8-4526-98B8-30755BFB3BAE}" type="presParOf" srcId="{29CD5FF9-DC35-48E5-8F1A-1C5C08FE07CA}" destId="{FA22C1A6-0758-4C8B-802D-F6D8AC869EB7}" srcOrd="0" destOrd="0" presId="urn:microsoft.com/office/officeart/2009/3/layout/PhasedProcess"/>
    <dgm:cxn modelId="{1C2CB7C9-3AE9-4886-8C67-34868BA1694F}" type="presParOf" srcId="{29CD5FF9-DC35-48E5-8F1A-1C5C08FE07CA}" destId="{DA0BE1BC-FC4B-402C-833F-DB1996D7C5F9}" srcOrd="1" destOrd="0" presId="urn:microsoft.com/office/officeart/2009/3/layout/PhasedProcess"/>
    <dgm:cxn modelId="{F1010ACA-441D-480D-BF0B-04AD68FF3CBB}" type="presParOf" srcId="{29CD5FF9-DC35-48E5-8F1A-1C5C08FE07CA}" destId="{61CC5B25-AE07-4F65-B77A-3280A772F42F}" srcOrd="2" destOrd="0" presId="urn:microsoft.com/office/officeart/2009/3/layout/PhasedProcess"/>
    <dgm:cxn modelId="{3316BD78-8843-4FF3-B69B-8A40EE8F19E6}" type="presParOf" srcId="{29CD5FF9-DC35-48E5-8F1A-1C5C08FE07CA}" destId="{EE6AFBFD-5021-4965-89B5-7A6441FB3F57}" srcOrd="3" destOrd="0" presId="urn:microsoft.com/office/officeart/2009/3/layout/PhasedProcess"/>
    <dgm:cxn modelId="{5654F600-3B1C-4FAF-81E8-9F55D66FFF6F}" type="presParOf" srcId="{EE6AFBFD-5021-4965-89B5-7A6441FB3F57}" destId="{A9BC0059-FEBA-4641-B26D-1255CA03E6FC}" srcOrd="0" destOrd="0" presId="urn:microsoft.com/office/officeart/2009/3/layout/PhasedProcess"/>
    <dgm:cxn modelId="{8FB96842-1337-4A07-B09F-002709D97811}" type="presParOf" srcId="{EE6AFBFD-5021-4965-89B5-7A6441FB3F57}" destId="{546CFDAA-6CFF-44C9-A09F-992D525F5B50}" srcOrd="1" destOrd="0" presId="urn:microsoft.com/office/officeart/2009/3/layout/PhasedProcess"/>
    <dgm:cxn modelId="{74A6FEA7-9301-4834-976F-92E365229176}" type="presParOf" srcId="{29CD5FF9-DC35-48E5-8F1A-1C5C08FE07CA}" destId="{D42F4A3B-59B2-43D0-B7EA-6C27939C299D}" srcOrd="4" destOrd="0" presId="urn:microsoft.com/office/officeart/2009/3/layout/PhasedProcess"/>
    <dgm:cxn modelId="{0FB9DF4D-AD50-4B81-A492-9FB623E329BC}" type="presParOf" srcId="{D42F4A3B-59B2-43D0-B7EA-6C27939C299D}" destId="{6E600FD0-D4BE-4A13-9D83-4801BA5F5BBA}" srcOrd="0" destOrd="0" presId="urn:microsoft.com/office/officeart/2009/3/layout/PhasedProcess"/>
    <dgm:cxn modelId="{9DD0270B-7E7A-49AD-9158-B996476B7CBA}" type="presParOf" srcId="{D42F4A3B-59B2-43D0-B7EA-6C27939C299D}" destId="{B2A6019F-4590-4155-A764-F1281ACD09D3}" srcOrd="1" destOrd="0" presId="urn:microsoft.com/office/officeart/2009/3/layout/PhasedProcess"/>
    <dgm:cxn modelId="{E3F43624-3A6F-446C-BC07-9400213421E4}" type="presParOf" srcId="{D42F4A3B-59B2-43D0-B7EA-6C27939C299D}" destId="{DAF92530-9E4A-476C-8A13-25DCD91ECDE4}" srcOrd="2" destOrd="0" presId="urn:microsoft.com/office/officeart/2009/3/layout/PhasedProcess"/>
    <dgm:cxn modelId="{78153ECF-B4E8-439D-B87E-3651DC77BFAF}" type="presParOf" srcId="{D42F4A3B-59B2-43D0-B7EA-6C27939C299D}" destId="{5638E567-9784-4726-B49B-D21998515DDA}" srcOrd="3" destOrd="0" presId="urn:microsoft.com/office/officeart/2009/3/layout/PhasedProcess"/>
    <dgm:cxn modelId="{54B70A8B-3D2F-44B7-98A4-1406E3C04C61}" type="presParOf" srcId="{D42F4A3B-59B2-43D0-B7EA-6C27939C299D}" destId="{A264FD4B-CECE-4FF6-954E-BB156835A58C}" srcOrd="4" destOrd="0" presId="urn:microsoft.com/office/officeart/2009/3/layout/PhasedProcess"/>
    <dgm:cxn modelId="{39B67F08-2AA6-4E07-99E9-EB92746CD55D}" type="presParOf" srcId="{29CD5FF9-DC35-48E5-8F1A-1C5C08FE07CA}" destId="{D2B0C3F9-1869-4C5E-A4E3-F3E63D8D5172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0D63CB-0199-43E0-BDD0-C67A630BA392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8CFF9B6-19B5-484C-9883-E1BFFF3D8524}">
      <dgm:prSet phldrT="[Texto]" custT="1"/>
      <dgm:spPr/>
      <dgm:t>
        <a:bodyPr/>
        <a:lstStyle/>
        <a:p>
          <a:r>
            <a:rPr lang="es-EC" sz="1200" b="1" dirty="0" smtClean="0"/>
            <a:t>AEREA</a:t>
          </a:r>
        </a:p>
        <a:p>
          <a:r>
            <a:rPr lang="es-EC" sz="1200" b="1" dirty="0" smtClean="0"/>
            <a:t>66.67%</a:t>
          </a:r>
          <a:endParaRPr lang="es-EC" sz="1200" b="1" dirty="0"/>
        </a:p>
      </dgm:t>
    </dgm:pt>
    <dgm:pt modelId="{3D2B5E72-A9C0-445C-945C-397ACBE5530C}" type="parTrans" cxnId="{30CF1FE8-1438-484E-BBA9-FBD345690BD7}">
      <dgm:prSet/>
      <dgm:spPr/>
      <dgm:t>
        <a:bodyPr/>
        <a:lstStyle/>
        <a:p>
          <a:endParaRPr lang="es-EC" b="1"/>
        </a:p>
      </dgm:t>
    </dgm:pt>
    <dgm:pt modelId="{58AB58D1-BC72-4304-8BD4-57A546232BF3}" type="sibTrans" cxnId="{30CF1FE8-1438-484E-BBA9-FBD345690BD7}">
      <dgm:prSet/>
      <dgm:spPr/>
      <dgm:t>
        <a:bodyPr/>
        <a:lstStyle/>
        <a:p>
          <a:endParaRPr lang="es-EC" b="1"/>
        </a:p>
      </dgm:t>
    </dgm:pt>
    <dgm:pt modelId="{49A346F3-C169-458F-9994-7CAAA330F166}">
      <dgm:prSet phldrT="[Texto]"/>
      <dgm:spPr/>
      <dgm:t>
        <a:bodyPr/>
        <a:lstStyle/>
        <a:p>
          <a:r>
            <a:rPr lang="es-EC" b="1" dirty="0" smtClean="0"/>
            <a:t>MARITIMA</a:t>
          </a:r>
        </a:p>
        <a:p>
          <a:r>
            <a:rPr lang="es-EC" b="1" dirty="0" smtClean="0"/>
            <a:t>33.33%</a:t>
          </a:r>
          <a:endParaRPr lang="es-EC" b="1" dirty="0"/>
        </a:p>
      </dgm:t>
    </dgm:pt>
    <dgm:pt modelId="{151EAAA2-0B46-47D0-BAA5-A888F1A7E6EA}" type="parTrans" cxnId="{5329D682-9E03-4D79-8ABC-BB1AF1734902}">
      <dgm:prSet/>
      <dgm:spPr/>
      <dgm:t>
        <a:bodyPr/>
        <a:lstStyle/>
        <a:p>
          <a:endParaRPr lang="es-EC" b="1"/>
        </a:p>
      </dgm:t>
    </dgm:pt>
    <dgm:pt modelId="{F353FC88-A8B2-4AC4-8E05-9A257A8DD8B6}" type="sibTrans" cxnId="{5329D682-9E03-4D79-8ABC-BB1AF1734902}">
      <dgm:prSet/>
      <dgm:spPr/>
      <dgm:t>
        <a:bodyPr/>
        <a:lstStyle/>
        <a:p>
          <a:endParaRPr lang="es-EC" b="1"/>
        </a:p>
      </dgm:t>
    </dgm:pt>
    <dgm:pt modelId="{A50AAA01-9D35-41EF-9244-394A969ADC77}">
      <dgm:prSet phldrT="[Texto]"/>
      <dgm:spPr/>
      <dgm:t>
        <a:bodyPr/>
        <a:lstStyle/>
        <a:p>
          <a:r>
            <a:rPr lang="es-EC" b="1" dirty="0" smtClean="0"/>
            <a:t>VIA DE TRANSPORTE</a:t>
          </a:r>
          <a:endParaRPr lang="es-EC" b="1" dirty="0"/>
        </a:p>
      </dgm:t>
    </dgm:pt>
    <dgm:pt modelId="{D745A7D1-35E3-40A2-9224-13FEA432773F}" type="parTrans" cxnId="{BF1D591C-E821-49AA-92A3-B481587C09B8}">
      <dgm:prSet/>
      <dgm:spPr/>
      <dgm:t>
        <a:bodyPr/>
        <a:lstStyle/>
        <a:p>
          <a:endParaRPr lang="es-EC" b="1"/>
        </a:p>
      </dgm:t>
    </dgm:pt>
    <dgm:pt modelId="{10A1981A-A124-45F5-B17E-AAC2E93B7911}" type="sibTrans" cxnId="{BF1D591C-E821-49AA-92A3-B481587C09B8}">
      <dgm:prSet/>
      <dgm:spPr/>
      <dgm:t>
        <a:bodyPr/>
        <a:lstStyle/>
        <a:p>
          <a:endParaRPr lang="es-EC" b="1"/>
        </a:p>
      </dgm:t>
    </dgm:pt>
    <dgm:pt modelId="{53D75658-E108-40BF-9FCB-C22E33E0C629}">
      <dgm:prSet phldrT="[Texto]"/>
      <dgm:spPr/>
      <dgm:t>
        <a:bodyPr/>
        <a:lstStyle/>
        <a:p>
          <a:endParaRPr lang="es-EC" b="1" dirty="0"/>
        </a:p>
      </dgm:t>
    </dgm:pt>
    <dgm:pt modelId="{1D9B020B-7162-4A5E-9D26-B3768DAD6138}" type="sibTrans" cxnId="{E8C6E0D1-F121-45DC-A74F-B761C470A348}">
      <dgm:prSet/>
      <dgm:spPr/>
      <dgm:t>
        <a:bodyPr/>
        <a:lstStyle/>
        <a:p>
          <a:endParaRPr lang="es-EC" b="1"/>
        </a:p>
      </dgm:t>
    </dgm:pt>
    <dgm:pt modelId="{062AE1E3-1276-47B5-9B08-728E761FF579}" type="parTrans" cxnId="{E8C6E0D1-F121-45DC-A74F-B761C470A348}">
      <dgm:prSet/>
      <dgm:spPr/>
      <dgm:t>
        <a:bodyPr/>
        <a:lstStyle/>
        <a:p>
          <a:endParaRPr lang="es-EC" b="1"/>
        </a:p>
      </dgm:t>
    </dgm:pt>
    <dgm:pt modelId="{D0719712-E5DD-4C0C-9921-90E76546D445}">
      <dgm:prSet phldrT="[Texto]"/>
      <dgm:spPr/>
      <dgm:t>
        <a:bodyPr/>
        <a:lstStyle/>
        <a:p>
          <a:endParaRPr lang="es-EC" b="1" dirty="0"/>
        </a:p>
      </dgm:t>
    </dgm:pt>
    <dgm:pt modelId="{18DF1C02-019A-4FD1-B6AB-196532B65A85}" type="sibTrans" cxnId="{E720E6F1-67C9-45D8-AC34-D8E3962E9F78}">
      <dgm:prSet/>
      <dgm:spPr/>
      <dgm:t>
        <a:bodyPr/>
        <a:lstStyle/>
        <a:p>
          <a:endParaRPr lang="es-EC" b="1"/>
        </a:p>
      </dgm:t>
    </dgm:pt>
    <dgm:pt modelId="{E392DA2D-97A9-4D9B-8EAC-838D51489B65}" type="parTrans" cxnId="{E720E6F1-67C9-45D8-AC34-D8E3962E9F78}">
      <dgm:prSet/>
      <dgm:spPr/>
      <dgm:t>
        <a:bodyPr/>
        <a:lstStyle/>
        <a:p>
          <a:endParaRPr lang="es-EC" b="1"/>
        </a:p>
      </dgm:t>
    </dgm:pt>
    <dgm:pt modelId="{29CD5FF9-DC35-48E5-8F1A-1C5C08FE07CA}" type="pres">
      <dgm:prSet presAssocID="{EB0D63CB-0199-43E0-BDD0-C67A630BA39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22C1A6-0758-4C8B-802D-F6D8AC869EB7}" type="pres">
      <dgm:prSet presAssocID="{EB0D63CB-0199-43E0-BDD0-C67A630BA392}" presName="arc1" presStyleLbl="node1" presStyleIdx="0" presStyleCnt="2"/>
      <dgm:spPr/>
    </dgm:pt>
    <dgm:pt modelId="{DA0BE1BC-FC4B-402C-833F-DB1996D7C5F9}" type="pres">
      <dgm:prSet presAssocID="{EB0D63CB-0199-43E0-BDD0-C67A630BA392}" presName="arc3" presStyleLbl="node1" presStyleIdx="1" presStyleCnt="2"/>
      <dgm:spPr/>
    </dgm:pt>
    <dgm:pt modelId="{61CC5B25-AE07-4F65-B77A-3280A772F42F}" type="pres">
      <dgm:prSet presAssocID="{EB0D63CB-0199-43E0-BDD0-C67A630BA39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AFBFD-5021-4965-89B5-7A6441FB3F57}" type="pres">
      <dgm:prSet presAssocID="{EB0D63CB-0199-43E0-BDD0-C67A630BA392}" presName="middleComposite" presStyleCnt="0"/>
      <dgm:spPr/>
    </dgm:pt>
    <dgm:pt modelId="{A9BC0059-FEBA-4641-B26D-1255CA03E6FC}" type="pres">
      <dgm:prSet presAssocID="{A50AAA01-9D35-41EF-9244-394A969ADC77}" presName="circ1" presStyleLbl="vennNode1" presStyleIdx="0" presStyleCnt="6"/>
      <dgm:spPr/>
      <dgm:t>
        <a:bodyPr/>
        <a:lstStyle/>
        <a:p>
          <a:endParaRPr lang="es-EC"/>
        </a:p>
      </dgm:t>
    </dgm:pt>
    <dgm:pt modelId="{546CFDAA-6CFF-44C9-A09F-992D525F5B50}" type="pres">
      <dgm:prSet presAssocID="{A50AAA01-9D35-41EF-9244-394A969ADC77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42F4A3B-59B2-43D0-B7EA-6C27939C299D}" type="pres">
      <dgm:prSet presAssocID="{EB0D63CB-0199-43E0-BDD0-C67A630BA392}" presName="leftComposite" presStyleCnt="0"/>
      <dgm:spPr/>
    </dgm:pt>
    <dgm:pt modelId="{6E600FD0-D4BE-4A13-9D83-4801BA5F5BBA}" type="pres">
      <dgm:prSet presAssocID="{B8CFF9B6-19B5-484C-9883-E1BFFF3D8524}" presName="childText1_1" presStyleLbl="vennNode1" presStyleIdx="1" presStyleCnt="6" custScaleX="14357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2A6019F-4590-4155-A764-F1281ACD09D3}" type="pres">
      <dgm:prSet presAssocID="{B8CFF9B6-19B5-484C-9883-E1BFFF3D8524}" presName="ellipse1" presStyleLbl="vennNode1" presStyleIdx="2" presStyleCnt="6"/>
      <dgm:spPr/>
    </dgm:pt>
    <dgm:pt modelId="{DAF92530-9E4A-476C-8A13-25DCD91ECDE4}" type="pres">
      <dgm:prSet presAssocID="{B8CFF9B6-19B5-484C-9883-E1BFFF3D8524}" presName="ellipse2" presStyleLbl="vennNode1" presStyleIdx="3" presStyleCnt="6"/>
      <dgm:spPr/>
    </dgm:pt>
    <dgm:pt modelId="{5638E567-9784-4726-B49B-D21998515DDA}" type="pres">
      <dgm:prSet presAssocID="{49A346F3-C169-458F-9994-7CAAA330F166}" presName="childText1_2" presStyleLbl="vennNode1" presStyleIdx="4" presStyleCnt="6" custScaleX="13575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264FD4B-CECE-4FF6-954E-BB156835A58C}" type="pres">
      <dgm:prSet presAssocID="{49A346F3-C169-458F-9994-7CAAA330F166}" presName="ellipse3" presStyleLbl="vennNode1" presStyleIdx="5" presStyleCnt="6"/>
      <dgm:spPr/>
    </dgm:pt>
    <dgm:pt modelId="{D2B0C3F9-1869-4C5E-A4E3-F3E63D8D5172}" type="pres">
      <dgm:prSet presAssocID="{EB0D63CB-0199-43E0-BDD0-C67A630BA392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6F1036-F373-432B-817C-758E556D5003}" type="presOf" srcId="{A50AAA01-9D35-41EF-9244-394A969ADC77}" destId="{546CFDAA-6CFF-44C9-A09F-992D525F5B50}" srcOrd="1" destOrd="0" presId="urn:microsoft.com/office/officeart/2009/3/layout/PhasedProcess"/>
    <dgm:cxn modelId="{43B20DCD-0147-4C2E-8550-A55E0E366AB0}" type="presOf" srcId="{D0719712-E5DD-4C0C-9921-90E76546D445}" destId="{D2B0C3F9-1869-4C5E-A4E3-F3E63D8D5172}" srcOrd="0" destOrd="0" presId="urn:microsoft.com/office/officeart/2009/3/layout/PhasedProcess"/>
    <dgm:cxn modelId="{30CF1FE8-1438-484E-BBA9-FBD345690BD7}" srcId="{D0719712-E5DD-4C0C-9921-90E76546D445}" destId="{B8CFF9B6-19B5-484C-9883-E1BFFF3D8524}" srcOrd="0" destOrd="0" parTransId="{3D2B5E72-A9C0-445C-945C-397ACBE5530C}" sibTransId="{58AB58D1-BC72-4304-8BD4-57A546232BF3}"/>
    <dgm:cxn modelId="{28DBF072-0CF2-4DEF-8E29-EB34047FE9F9}" type="presOf" srcId="{53D75658-E108-40BF-9FCB-C22E33E0C629}" destId="{61CC5B25-AE07-4F65-B77A-3280A772F42F}" srcOrd="0" destOrd="0" presId="urn:microsoft.com/office/officeart/2009/3/layout/PhasedProcess"/>
    <dgm:cxn modelId="{5329D682-9E03-4D79-8ABC-BB1AF1734902}" srcId="{D0719712-E5DD-4C0C-9921-90E76546D445}" destId="{49A346F3-C169-458F-9994-7CAAA330F166}" srcOrd="1" destOrd="0" parTransId="{151EAAA2-0B46-47D0-BAA5-A888F1A7E6EA}" sibTransId="{F353FC88-A8B2-4AC4-8E05-9A257A8DD8B6}"/>
    <dgm:cxn modelId="{6E7D433D-6BE2-480B-B811-526EE8589FF4}" type="presOf" srcId="{A50AAA01-9D35-41EF-9244-394A969ADC77}" destId="{A9BC0059-FEBA-4641-B26D-1255CA03E6FC}" srcOrd="0" destOrd="0" presId="urn:microsoft.com/office/officeart/2009/3/layout/PhasedProcess"/>
    <dgm:cxn modelId="{8AEFD77E-4A06-4B1F-8A71-A8AE43449368}" type="presOf" srcId="{B8CFF9B6-19B5-484C-9883-E1BFFF3D8524}" destId="{6E600FD0-D4BE-4A13-9D83-4801BA5F5BBA}" srcOrd="0" destOrd="0" presId="urn:microsoft.com/office/officeart/2009/3/layout/PhasedProcess"/>
    <dgm:cxn modelId="{132CEFB2-625D-4DC0-A460-C55C65B0D92D}" type="presOf" srcId="{49A346F3-C169-458F-9994-7CAAA330F166}" destId="{5638E567-9784-4726-B49B-D21998515DDA}" srcOrd="0" destOrd="0" presId="urn:microsoft.com/office/officeart/2009/3/layout/PhasedProcess"/>
    <dgm:cxn modelId="{BF1D591C-E821-49AA-92A3-B481587C09B8}" srcId="{53D75658-E108-40BF-9FCB-C22E33E0C629}" destId="{A50AAA01-9D35-41EF-9244-394A969ADC77}" srcOrd="0" destOrd="0" parTransId="{D745A7D1-35E3-40A2-9224-13FEA432773F}" sibTransId="{10A1981A-A124-45F5-B17E-AAC2E93B7911}"/>
    <dgm:cxn modelId="{E8C6E0D1-F121-45DC-A74F-B761C470A348}" srcId="{EB0D63CB-0199-43E0-BDD0-C67A630BA392}" destId="{53D75658-E108-40BF-9FCB-C22E33E0C629}" srcOrd="1" destOrd="0" parTransId="{062AE1E3-1276-47B5-9B08-728E761FF579}" sibTransId="{1D9B020B-7162-4A5E-9D26-B3768DAD6138}"/>
    <dgm:cxn modelId="{E720E6F1-67C9-45D8-AC34-D8E3962E9F78}" srcId="{EB0D63CB-0199-43E0-BDD0-C67A630BA392}" destId="{D0719712-E5DD-4C0C-9921-90E76546D445}" srcOrd="0" destOrd="0" parTransId="{E392DA2D-97A9-4D9B-8EAC-838D51489B65}" sibTransId="{18DF1C02-019A-4FD1-B6AB-196532B65A85}"/>
    <dgm:cxn modelId="{34068BC4-60A6-4EEB-BF46-FAAE22A908BE}" type="presOf" srcId="{EB0D63CB-0199-43E0-BDD0-C67A630BA392}" destId="{29CD5FF9-DC35-48E5-8F1A-1C5C08FE07CA}" srcOrd="0" destOrd="0" presId="urn:microsoft.com/office/officeart/2009/3/layout/PhasedProcess"/>
    <dgm:cxn modelId="{0FE2845A-F443-4615-9F45-FAFD3A422729}" type="presParOf" srcId="{29CD5FF9-DC35-48E5-8F1A-1C5C08FE07CA}" destId="{FA22C1A6-0758-4C8B-802D-F6D8AC869EB7}" srcOrd="0" destOrd="0" presId="urn:microsoft.com/office/officeart/2009/3/layout/PhasedProcess"/>
    <dgm:cxn modelId="{0E5A1781-9E68-4175-B840-6365478FD56E}" type="presParOf" srcId="{29CD5FF9-DC35-48E5-8F1A-1C5C08FE07CA}" destId="{DA0BE1BC-FC4B-402C-833F-DB1996D7C5F9}" srcOrd="1" destOrd="0" presId="urn:microsoft.com/office/officeart/2009/3/layout/PhasedProcess"/>
    <dgm:cxn modelId="{6225CAD2-C6CF-4A85-B472-D9ACA1CF0335}" type="presParOf" srcId="{29CD5FF9-DC35-48E5-8F1A-1C5C08FE07CA}" destId="{61CC5B25-AE07-4F65-B77A-3280A772F42F}" srcOrd="2" destOrd="0" presId="urn:microsoft.com/office/officeart/2009/3/layout/PhasedProcess"/>
    <dgm:cxn modelId="{9237B23C-05DC-4913-B1FA-F138A7D229A1}" type="presParOf" srcId="{29CD5FF9-DC35-48E5-8F1A-1C5C08FE07CA}" destId="{EE6AFBFD-5021-4965-89B5-7A6441FB3F57}" srcOrd="3" destOrd="0" presId="urn:microsoft.com/office/officeart/2009/3/layout/PhasedProcess"/>
    <dgm:cxn modelId="{218C0B74-EAC8-4D7F-BDC5-A07F84A1ED91}" type="presParOf" srcId="{EE6AFBFD-5021-4965-89B5-7A6441FB3F57}" destId="{A9BC0059-FEBA-4641-B26D-1255CA03E6FC}" srcOrd="0" destOrd="0" presId="urn:microsoft.com/office/officeart/2009/3/layout/PhasedProcess"/>
    <dgm:cxn modelId="{D758107D-E937-487E-BA83-FDA92133E8E7}" type="presParOf" srcId="{EE6AFBFD-5021-4965-89B5-7A6441FB3F57}" destId="{546CFDAA-6CFF-44C9-A09F-992D525F5B50}" srcOrd="1" destOrd="0" presId="urn:microsoft.com/office/officeart/2009/3/layout/PhasedProcess"/>
    <dgm:cxn modelId="{AA8E7917-2A1A-42AE-8B09-020D3B991A37}" type="presParOf" srcId="{29CD5FF9-DC35-48E5-8F1A-1C5C08FE07CA}" destId="{D42F4A3B-59B2-43D0-B7EA-6C27939C299D}" srcOrd="4" destOrd="0" presId="urn:microsoft.com/office/officeart/2009/3/layout/PhasedProcess"/>
    <dgm:cxn modelId="{AB063501-19E7-4740-BC3E-F897D61092EE}" type="presParOf" srcId="{D42F4A3B-59B2-43D0-B7EA-6C27939C299D}" destId="{6E600FD0-D4BE-4A13-9D83-4801BA5F5BBA}" srcOrd="0" destOrd="0" presId="urn:microsoft.com/office/officeart/2009/3/layout/PhasedProcess"/>
    <dgm:cxn modelId="{1B33B3A2-8536-48B1-BFF0-78D65CAF9828}" type="presParOf" srcId="{D42F4A3B-59B2-43D0-B7EA-6C27939C299D}" destId="{B2A6019F-4590-4155-A764-F1281ACD09D3}" srcOrd="1" destOrd="0" presId="urn:microsoft.com/office/officeart/2009/3/layout/PhasedProcess"/>
    <dgm:cxn modelId="{BA1DDFB7-860A-4E62-8F59-AEC33DE3AEA3}" type="presParOf" srcId="{D42F4A3B-59B2-43D0-B7EA-6C27939C299D}" destId="{DAF92530-9E4A-476C-8A13-25DCD91ECDE4}" srcOrd="2" destOrd="0" presId="urn:microsoft.com/office/officeart/2009/3/layout/PhasedProcess"/>
    <dgm:cxn modelId="{0149963C-F881-4AFC-8C97-ED3369BC9237}" type="presParOf" srcId="{D42F4A3B-59B2-43D0-B7EA-6C27939C299D}" destId="{5638E567-9784-4726-B49B-D21998515DDA}" srcOrd="3" destOrd="0" presId="urn:microsoft.com/office/officeart/2009/3/layout/PhasedProcess"/>
    <dgm:cxn modelId="{995E1F71-21D8-4D84-91CF-3CF1059F640D}" type="presParOf" srcId="{D42F4A3B-59B2-43D0-B7EA-6C27939C299D}" destId="{A264FD4B-CECE-4FF6-954E-BB156835A58C}" srcOrd="4" destOrd="0" presId="urn:microsoft.com/office/officeart/2009/3/layout/PhasedProcess"/>
    <dgm:cxn modelId="{D9D9E54F-D267-4A17-AA2D-ECA23414660C}" type="presParOf" srcId="{29CD5FF9-DC35-48E5-8F1A-1C5C08FE07CA}" destId="{D2B0C3F9-1869-4C5E-A4E3-F3E63D8D5172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331AE6-76A6-4458-AFD2-DEB4AEE45520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A23398F-0C30-4164-BD22-979DD5681B53}">
      <dgm:prSet phldrT="[Texto]"/>
      <dgm:spPr/>
      <dgm:t>
        <a:bodyPr/>
        <a:lstStyle/>
        <a:p>
          <a:r>
            <a:rPr lang="es-EC" b="0" smtClean="0">
              <a:latin typeface="Trebuchet MS" pitchFamily="34" charset="0"/>
              <a:ea typeface="Adobe Fangsong Std R" pitchFamily="18" charset="-128"/>
            </a:rPr>
            <a:t>Precio </a:t>
          </a:r>
          <a:endParaRPr lang="es-EC" b="0" dirty="0">
            <a:latin typeface="Trebuchet MS" pitchFamily="34" charset="0"/>
            <a:ea typeface="Adobe Fangsong Std R" pitchFamily="18" charset="-128"/>
          </a:endParaRPr>
        </a:p>
      </dgm:t>
    </dgm:pt>
    <dgm:pt modelId="{18361E03-DEAC-4E2E-A951-74AE9FB1DB32}" type="parTrans" cxnId="{1B0B3709-C10A-4E77-BFFF-78F7353FA09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779FBBD-7667-4EDC-BC57-8DD744076CDE}" type="sibTrans" cxnId="{1B0B3709-C10A-4E77-BFFF-78F7353FA09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11C7E941-303B-478A-A167-ADB46DC8FC38}">
      <dgm:prSet phldrT="[Texto]" custT="1"/>
      <dgm:spPr/>
      <dgm:t>
        <a:bodyPr/>
        <a:lstStyle/>
        <a:p>
          <a:r>
            <a:rPr lang="es-EC" sz="1200" b="0" smtClean="0">
              <a:latin typeface="Trebuchet MS" pitchFamily="34" charset="0"/>
              <a:ea typeface="Adobe Fangsong Std R" pitchFamily="18" charset="-128"/>
            </a:rPr>
            <a:t>Decisión de compra</a:t>
          </a:r>
          <a:endParaRPr lang="es-EC" sz="1200" b="0" dirty="0">
            <a:latin typeface="Trebuchet MS" pitchFamily="34" charset="0"/>
            <a:ea typeface="Adobe Fangsong Std R" pitchFamily="18" charset="-128"/>
          </a:endParaRPr>
        </a:p>
      </dgm:t>
    </dgm:pt>
    <dgm:pt modelId="{827AE6C6-EB34-4167-AC5D-55F8834225FF}" type="parTrans" cxnId="{28775AA5-5155-48A0-945A-B797033316D8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56516DA-F619-4F37-A5ED-10831EFAAB47}" type="sibTrans" cxnId="{28775AA5-5155-48A0-945A-B797033316D8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52DED5E3-B082-4B2E-90EC-100303ED3518}">
      <dgm:prSet phldrT="[Texto]"/>
      <dgm:spPr/>
      <dgm:t>
        <a:bodyPr/>
        <a:lstStyle/>
        <a:p>
          <a:r>
            <a:rPr lang="es-EC" b="0" smtClean="0">
              <a:latin typeface="Trebuchet MS" pitchFamily="34" charset="0"/>
              <a:ea typeface="Adobe Fangsong Std R" pitchFamily="18" charset="-128"/>
            </a:rPr>
            <a:t>Patrocinios</a:t>
          </a:r>
          <a:endParaRPr lang="es-EC" b="0" dirty="0">
            <a:latin typeface="Trebuchet MS" pitchFamily="34" charset="0"/>
            <a:ea typeface="Adobe Fangsong Std R" pitchFamily="18" charset="-128"/>
          </a:endParaRPr>
        </a:p>
      </dgm:t>
    </dgm:pt>
    <dgm:pt modelId="{DE54CA07-9D0C-4425-AD58-BEC8B5296EB4}" type="parTrans" cxnId="{B047AA0D-B3EF-46FF-8BEA-EA1B9E7D45D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8655AC41-EADF-4893-809E-91B7F923B8D8}" type="sibTrans" cxnId="{B047AA0D-B3EF-46FF-8BEA-EA1B9E7D45D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65448AE7-EFB2-4863-AB6B-03684115A976}">
      <dgm:prSet phldrT="[Texto]" custT="1"/>
      <dgm:spPr/>
      <dgm:t>
        <a:bodyPr/>
        <a:lstStyle/>
        <a:p>
          <a:r>
            <a:rPr lang="es-EC" sz="1100" b="0" smtClean="0">
              <a:latin typeface="Trebuchet MS" pitchFamily="34" charset="0"/>
              <a:ea typeface="Adobe Fangsong Std R" pitchFamily="18" charset="-128"/>
            </a:rPr>
            <a:t>Actividad clave del relacionamiento</a:t>
          </a:r>
          <a:endParaRPr lang="es-EC" sz="1100" b="0" dirty="0">
            <a:latin typeface="Trebuchet MS" pitchFamily="34" charset="0"/>
            <a:ea typeface="Adobe Fangsong Std R" pitchFamily="18" charset="-128"/>
          </a:endParaRPr>
        </a:p>
      </dgm:t>
    </dgm:pt>
    <dgm:pt modelId="{7711A527-626D-4A67-81A1-7A23E0456DB8}" type="parTrans" cxnId="{A4C2EA21-A163-4EF0-8134-0137F2FAA32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81C7543-1BAB-45D8-9F0D-DB8E0649CC3A}" type="sibTrans" cxnId="{A4C2EA21-A163-4EF0-8134-0137F2FAA32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BF7032F3-1363-421C-AD1A-4FE9726D08B4}">
      <dgm:prSet phldrT="[Texto]"/>
      <dgm:spPr/>
      <dgm:t>
        <a:bodyPr/>
        <a:lstStyle/>
        <a:p>
          <a:r>
            <a:rPr lang="es-EC" b="0" smtClean="0">
              <a:latin typeface="Trebuchet MS" pitchFamily="34" charset="0"/>
              <a:ea typeface="Adobe Fangsong Std R" pitchFamily="18" charset="-128"/>
            </a:rPr>
            <a:t>Visita Medica</a:t>
          </a:r>
          <a:endParaRPr lang="es-EC" b="0" dirty="0">
            <a:latin typeface="Trebuchet MS" pitchFamily="34" charset="0"/>
            <a:ea typeface="Adobe Fangsong Std R" pitchFamily="18" charset="-128"/>
          </a:endParaRPr>
        </a:p>
      </dgm:t>
    </dgm:pt>
    <dgm:pt modelId="{038C1C27-BD8E-4944-A2F6-9DE85EB53C44}" type="parTrans" cxnId="{226D061A-A46E-4321-B7BA-DC8A9C9F03A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B0E1CCC4-A314-4222-BC3D-626B32D39C17}" type="sibTrans" cxnId="{226D061A-A46E-4321-B7BA-DC8A9C9F03A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D8C6B3AE-6734-4416-BE7A-F57CCE4EC69E}">
      <dgm:prSet phldrT="[Texto]" custT="1"/>
      <dgm:spPr/>
      <dgm:t>
        <a:bodyPr/>
        <a:lstStyle/>
        <a:p>
          <a:r>
            <a:rPr lang="es-EC" sz="1400" b="0" smtClean="0">
              <a:latin typeface="Trebuchet MS" pitchFamily="34" charset="0"/>
              <a:ea typeface="Adobe Fangsong Std R" pitchFamily="18" charset="-128"/>
            </a:rPr>
            <a:t>Reducción por los altos costos </a:t>
          </a:r>
          <a:endParaRPr lang="es-EC" sz="1400" b="0" dirty="0">
            <a:latin typeface="Trebuchet MS" pitchFamily="34" charset="0"/>
            <a:ea typeface="Adobe Fangsong Std R" pitchFamily="18" charset="-128"/>
          </a:endParaRPr>
        </a:p>
      </dgm:t>
    </dgm:pt>
    <dgm:pt modelId="{D51EBEAB-5B9D-44A0-9606-F05687AFC34B}" type="parTrans" cxnId="{16A4B5B4-59F5-4EA0-83A8-A05675BB89A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FC7F40C7-58C2-44DA-8D34-B7F4CA7FB4F7}" type="sibTrans" cxnId="{16A4B5B4-59F5-4EA0-83A8-A05675BB89A6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2DDCA6E0-67BD-429A-B5C9-6142336B0460}">
      <dgm:prSet phldrT="[Texto]"/>
      <dgm:spPr/>
      <dgm:t>
        <a:bodyPr/>
        <a:lstStyle/>
        <a:p>
          <a:r>
            <a:rPr lang="es-EC" b="0" smtClean="0">
              <a:latin typeface="Trebuchet MS" pitchFamily="34" charset="0"/>
              <a:ea typeface="Adobe Fangsong Std R" pitchFamily="18" charset="-128"/>
            </a:rPr>
            <a:t>EMC</a:t>
          </a:r>
          <a:endParaRPr lang="es-EC" b="0" dirty="0">
            <a:latin typeface="Trebuchet MS" pitchFamily="34" charset="0"/>
            <a:ea typeface="Adobe Fangsong Std R" pitchFamily="18" charset="-128"/>
          </a:endParaRPr>
        </a:p>
      </dgm:t>
    </dgm:pt>
    <dgm:pt modelId="{819F9F07-343A-4E9B-ACD6-814D97815709}" type="parTrans" cxnId="{B29A414F-366F-45EA-9908-90AA6FAC420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1204F390-1438-4A76-9B13-7D2BE4133854}" type="sibTrans" cxnId="{B29A414F-366F-45EA-9908-90AA6FAC420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D2948285-B654-467F-9583-DEF1485DC458}" type="pres">
      <dgm:prSet presAssocID="{9E331AE6-76A6-4458-AFD2-DEB4AEE455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B984F63-232C-424B-A199-BC3DE2149C00}" type="pres">
      <dgm:prSet presAssocID="{DA23398F-0C30-4164-BD22-979DD5681B53}" presName="composite" presStyleCnt="0"/>
      <dgm:spPr/>
      <dgm:t>
        <a:bodyPr/>
        <a:lstStyle/>
        <a:p>
          <a:endParaRPr lang="es-EC"/>
        </a:p>
      </dgm:t>
    </dgm:pt>
    <dgm:pt modelId="{C80B6CCB-A3E7-4DA6-B87A-E73189B6ACEE}" type="pres">
      <dgm:prSet presAssocID="{DA23398F-0C30-4164-BD22-979DD5681B53}" presName="bentUpArrow1" presStyleLbl="alignImgPlace1" presStyleIdx="0" presStyleCnt="3"/>
      <dgm:spPr/>
      <dgm:t>
        <a:bodyPr/>
        <a:lstStyle/>
        <a:p>
          <a:endParaRPr lang="es-EC"/>
        </a:p>
      </dgm:t>
    </dgm:pt>
    <dgm:pt modelId="{72A0A3ED-DFCE-4565-AE63-C3CB3DE2AFBF}" type="pres">
      <dgm:prSet presAssocID="{DA23398F-0C30-4164-BD22-979DD5681B5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02EDF-E12F-4D6B-8595-8125D56ED21A}" type="pres">
      <dgm:prSet presAssocID="{DA23398F-0C30-4164-BD22-979DD5681B53}" presName="ChildText" presStyleLbl="revTx" presStyleIdx="0" presStyleCnt="4" custScaleX="161934" custLinFactNeighborX="42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380B02-E57F-470F-BCAA-A84403522EC1}" type="pres">
      <dgm:prSet presAssocID="{9779FBBD-7667-4EDC-BC57-8DD744076CDE}" presName="sibTrans" presStyleCnt="0"/>
      <dgm:spPr/>
      <dgm:t>
        <a:bodyPr/>
        <a:lstStyle/>
        <a:p>
          <a:endParaRPr lang="es-EC"/>
        </a:p>
      </dgm:t>
    </dgm:pt>
    <dgm:pt modelId="{72810A16-6990-409F-8923-62ACC2D561C4}" type="pres">
      <dgm:prSet presAssocID="{52DED5E3-B082-4B2E-90EC-100303ED3518}" presName="composite" presStyleCnt="0"/>
      <dgm:spPr/>
      <dgm:t>
        <a:bodyPr/>
        <a:lstStyle/>
        <a:p>
          <a:endParaRPr lang="es-EC"/>
        </a:p>
      </dgm:t>
    </dgm:pt>
    <dgm:pt modelId="{98B16FF3-D03B-4457-BDA8-FAFE6501DD56}" type="pres">
      <dgm:prSet presAssocID="{52DED5E3-B082-4B2E-90EC-100303ED3518}" presName="bentUpArrow1" presStyleLbl="alignImgPlace1" presStyleIdx="1" presStyleCnt="3"/>
      <dgm:spPr/>
      <dgm:t>
        <a:bodyPr/>
        <a:lstStyle/>
        <a:p>
          <a:endParaRPr lang="es-EC"/>
        </a:p>
      </dgm:t>
    </dgm:pt>
    <dgm:pt modelId="{3AABD624-2A33-429C-A5FB-386E6C53A2B1}" type="pres">
      <dgm:prSet presAssocID="{52DED5E3-B082-4B2E-90EC-100303ED351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FF322D-1940-4CA5-AA6D-8A857387CFBB}" type="pres">
      <dgm:prSet presAssocID="{52DED5E3-B082-4B2E-90EC-100303ED3518}" presName="ChildText" presStyleLbl="revTx" presStyleIdx="1" presStyleCnt="4" custScaleX="260210" custLinFactNeighborX="93247" custLinFactNeighborY="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8C88C-619D-44B2-B8F1-E7B88AD06E13}" type="pres">
      <dgm:prSet presAssocID="{8655AC41-EADF-4893-809E-91B7F923B8D8}" presName="sibTrans" presStyleCnt="0"/>
      <dgm:spPr/>
      <dgm:t>
        <a:bodyPr/>
        <a:lstStyle/>
        <a:p>
          <a:endParaRPr lang="es-EC"/>
        </a:p>
      </dgm:t>
    </dgm:pt>
    <dgm:pt modelId="{64BC8486-F2E9-46FD-906D-4ACBDED9E6CE}" type="pres">
      <dgm:prSet presAssocID="{BF7032F3-1363-421C-AD1A-4FE9726D08B4}" presName="composite" presStyleCnt="0"/>
      <dgm:spPr/>
      <dgm:t>
        <a:bodyPr/>
        <a:lstStyle/>
        <a:p>
          <a:endParaRPr lang="es-EC"/>
        </a:p>
      </dgm:t>
    </dgm:pt>
    <dgm:pt modelId="{EA0BDFB6-3C3C-45EC-A7CF-4E385DA9ED6D}" type="pres">
      <dgm:prSet presAssocID="{BF7032F3-1363-421C-AD1A-4FE9726D08B4}" presName="bentUpArrow1" presStyleLbl="alignImgPlace1" presStyleIdx="2" presStyleCnt="3"/>
      <dgm:spPr/>
      <dgm:t>
        <a:bodyPr/>
        <a:lstStyle/>
        <a:p>
          <a:endParaRPr lang="es-EC"/>
        </a:p>
      </dgm:t>
    </dgm:pt>
    <dgm:pt modelId="{70A55E57-4CEB-4C35-BB2D-81EA59192E46}" type="pres">
      <dgm:prSet presAssocID="{BF7032F3-1363-421C-AD1A-4FE9726D08B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DAA4E-8997-4141-B922-5AE101837628}" type="pres">
      <dgm:prSet presAssocID="{BF7032F3-1363-421C-AD1A-4FE9726D08B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9B46CD-F036-4137-8AD9-5BFA9E85E849}" type="pres">
      <dgm:prSet presAssocID="{B0E1CCC4-A314-4222-BC3D-626B32D39C17}" presName="sibTrans" presStyleCnt="0"/>
      <dgm:spPr/>
      <dgm:t>
        <a:bodyPr/>
        <a:lstStyle/>
        <a:p>
          <a:endParaRPr lang="es-EC"/>
        </a:p>
      </dgm:t>
    </dgm:pt>
    <dgm:pt modelId="{90628343-1561-4C51-B4FC-13ED283A47B0}" type="pres">
      <dgm:prSet presAssocID="{2DDCA6E0-67BD-429A-B5C9-6142336B0460}" presName="composite" presStyleCnt="0"/>
      <dgm:spPr/>
      <dgm:t>
        <a:bodyPr/>
        <a:lstStyle/>
        <a:p>
          <a:endParaRPr lang="es-EC"/>
        </a:p>
      </dgm:t>
    </dgm:pt>
    <dgm:pt modelId="{B9C08AC2-69C2-48A9-8A69-9468C8545B3F}" type="pres">
      <dgm:prSet presAssocID="{2DDCA6E0-67BD-429A-B5C9-6142336B046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5C309-81D6-4053-A236-D62A4BF49B28}" type="pres">
      <dgm:prSet presAssocID="{2DDCA6E0-67BD-429A-B5C9-6142336B0460}" presName="FinalChildText" presStyleLbl="revTx" presStyleIdx="3" presStyleCnt="4" custScaleX="217036" custLinFactNeighborX="64317" custLinFactNeighborY="3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9A414F-366F-45EA-9908-90AA6FAC420F}" srcId="{9E331AE6-76A6-4458-AFD2-DEB4AEE45520}" destId="{2DDCA6E0-67BD-429A-B5C9-6142336B0460}" srcOrd="3" destOrd="0" parTransId="{819F9F07-343A-4E9B-ACD6-814D97815709}" sibTransId="{1204F390-1438-4A76-9B13-7D2BE4133854}"/>
    <dgm:cxn modelId="{47B3CA2B-5E85-45D8-A9F5-AE216C055CF5}" type="presOf" srcId="{2DDCA6E0-67BD-429A-B5C9-6142336B0460}" destId="{B9C08AC2-69C2-48A9-8A69-9468C8545B3F}" srcOrd="0" destOrd="0" presId="urn:microsoft.com/office/officeart/2005/8/layout/StepDownProcess"/>
    <dgm:cxn modelId="{C78631FF-10D5-4D43-A672-550650FF4096}" type="presOf" srcId="{DA23398F-0C30-4164-BD22-979DD5681B53}" destId="{72A0A3ED-DFCE-4565-AE63-C3CB3DE2AFBF}" srcOrd="0" destOrd="0" presId="urn:microsoft.com/office/officeart/2005/8/layout/StepDownProcess"/>
    <dgm:cxn modelId="{226D061A-A46E-4321-B7BA-DC8A9C9F03A6}" srcId="{9E331AE6-76A6-4458-AFD2-DEB4AEE45520}" destId="{BF7032F3-1363-421C-AD1A-4FE9726D08B4}" srcOrd="2" destOrd="0" parTransId="{038C1C27-BD8E-4944-A2F6-9DE85EB53C44}" sibTransId="{B0E1CCC4-A314-4222-BC3D-626B32D39C17}"/>
    <dgm:cxn modelId="{6B1A1F87-C65E-47DD-881A-C6B07DAC9C63}" type="presOf" srcId="{52DED5E3-B082-4B2E-90EC-100303ED3518}" destId="{3AABD624-2A33-429C-A5FB-386E6C53A2B1}" srcOrd="0" destOrd="0" presId="urn:microsoft.com/office/officeart/2005/8/layout/StepDownProcess"/>
    <dgm:cxn modelId="{BB0A438A-A590-4622-BD4E-BA1C8B24FAD7}" type="presOf" srcId="{D8C6B3AE-6734-4416-BE7A-F57CCE4EC69E}" destId="{8945C309-81D6-4053-A236-D62A4BF49B28}" srcOrd="0" destOrd="0" presId="urn:microsoft.com/office/officeart/2005/8/layout/StepDownProcess"/>
    <dgm:cxn modelId="{5CB17BC7-C3A0-4F5B-91FC-13C653F9DFCB}" type="presOf" srcId="{11C7E941-303B-478A-A167-ADB46DC8FC38}" destId="{93602EDF-E12F-4D6B-8595-8125D56ED21A}" srcOrd="0" destOrd="0" presId="urn:microsoft.com/office/officeart/2005/8/layout/StepDownProcess"/>
    <dgm:cxn modelId="{B047AA0D-B3EF-46FF-8BEA-EA1B9E7D45D6}" srcId="{9E331AE6-76A6-4458-AFD2-DEB4AEE45520}" destId="{52DED5E3-B082-4B2E-90EC-100303ED3518}" srcOrd="1" destOrd="0" parTransId="{DE54CA07-9D0C-4425-AD58-BEC8B5296EB4}" sibTransId="{8655AC41-EADF-4893-809E-91B7F923B8D8}"/>
    <dgm:cxn modelId="{28775AA5-5155-48A0-945A-B797033316D8}" srcId="{DA23398F-0C30-4164-BD22-979DD5681B53}" destId="{11C7E941-303B-478A-A167-ADB46DC8FC38}" srcOrd="0" destOrd="0" parTransId="{827AE6C6-EB34-4167-AC5D-55F8834225FF}" sibTransId="{956516DA-F619-4F37-A5ED-10831EFAAB47}"/>
    <dgm:cxn modelId="{A4C2EA21-A163-4EF0-8134-0137F2FAA326}" srcId="{52DED5E3-B082-4B2E-90EC-100303ED3518}" destId="{65448AE7-EFB2-4863-AB6B-03684115A976}" srcOrd="0" destOrd="0" parTransId="{7711A527-626D-4A67-81A1-7A23E0456DB8}" sibTransId="{981C7543-1BAB-45D8-9F0D-DB8E0649CC3A}"/>
    <dgm:cxn modelId="{EBE74D68-8A0D-4862-80C2-B54AB7A160D7}" type="presOf" srcId="{65448AE7-EFB2-4863-AB6B-03684115A976}" destId="{09FF322D-1940-4CA5-AA6D-8A857387CFBB}" srcOrd="0" destOrd="0" presId="urn:microsoft.com/office/officeart/2005/8/layout/StepDownProcess"/>
    <dgm:cxn modelId="{1B0B3709-C10A-4E77-BFFF-78F7353FA09E}" srcId="{9E331AE6-76A6-4458-AFD2-DEB4AEE45520}" destId="{DA23398F-0C30-4164-BD22-979DD5681B53}" srcOrd="0" destOrd="0" parTransId="{18361E03-DEAC-4E2E-A951-74AE9FB1DB32}" sibTransId="{9779FBBD-7667-4EDC-BC57-8DD744076CDE}"/>
    <dgm:cxn modelId="{742BA152-238F-40A1-AE83-81E81FA75155}" type="presOf" srcId="{9E331AE6-76A6-4458-AFD2-DEB4AEE45520}" destId="{D2948285-B654-467F-9583-DEF1485DC458}" srcOrd="0" destOrd="0" presId="urn:microsoft.com/office/officeart/2005/8/layout/StepDownProcess"/>
    <dgm:cxn modelId="{8980B5A7-0F53-4E15-A69D-D80B18F1A841}" type="presOf" srcId="{BF7032F3-1363-421C-AD1A-4FE9726D08B4}" destId="{70A55E57-4CEB-4C35-BB2D-81EA59192E46}" srcOrd="0" destOrd="0" presId="urn:microsoft.com/office/officeart/2005/8/layout/StepDownProcess"/>
    <dgm:cxn modelId="{16A4B5B4-59F5-4EA0-83A8-A05675BB89A6}" srcId="{2DDCA6E0-67BD-429A-B5C9-6142336B0460}" destId="{D8C6B3AE-6734-4416-BE7A-F57CCE4EC69E}" srcOrd="0" destOrd="0" parTransId="{D51EBEAB-5B9D-44A0-9606-F05687AFC34B}" sibTransId="{FC7F40C7-58C2-44DA-8D34-B7F4CA7FB4F7}"/>
    <dgm:cxn modelId="{1AD82D4A-C95C-4C0A-84C3-BB436AB4EA0C}" type="presParOf" srcId="{D2948285-B654-467F-9583-DEF1485DC458}" destId="{8B984F63-232C-424B-A199-BC3DE2149C00}" srcOrd="0" destOrd="0" presId="urn:microsoft.com/office/officeart/2005/8/layout/StepDownProcess"/>
    <dgm:cxn modelId="{9737389F-DBCA-4B8B-B400-4F1416494FB2}" type="presParOf" srcId="{8B984F63-232C-424B-A199-BC3DE2149C00}" destId="{C80B6CCB-A3E7-4DA6-B87A-E73189B6ACEE}" srcOrd="0" destOrd="0" presId="urn:microsoft.com/office/officeart/2005/8/layout/StepDownProcess"/>
    <dgm:cxn modelId="{5240D054-C2BE-44B4-BAB9-6F1FE0BB76B8}" type="presParOf" srcId="{8B984F63-232C-424B-A199-BC3DE2149C00}" destId="{72A0A3ED-DFCE-4565-AE63-C3CB3DE2AFBF}" srcOrd="1" destOrd="0" presId="urn:microsoft.com/office/officeart/2005/8/layout/StepDownProcess"/>
    <dgm:cxn modelId="{E60F4921-E66F-4521-A389-56479B16F34B}" type="presParOf" srcId="{8B984F63-232C-424B-A199-BC3DE2149C00}" destId="{93602EDF-E12F-4D6B-8595-8125D56ED21A}" srcOrd="2" destOrd="0" presId="urn:microsoft.com/office/officeart/2005/8/layout/StepDownProcess"/>
    <dgm:cxn modelId="{2CF21B5E-612B-44D9-BC2D-FD214F02FF26}" type="presParOf" srcId="{D2948285-B654-467F-9583-DEF1485DC458}" destId="{0A380B02-E57F-470F-BCAA-A84403522EC1}" srcOrd="1" destOrd="0" presId="urn:microsoft.com/office/officeart/2005/8/layout/StepDownProcess"/>
    <dgm:cxn modelId="{7D21DE9B-B1C6-4A67-A20B-2D700FD9A83C}" type="presParOf" srcId="{D2948285-B654-467F-9583-DEF1485DC458}" destId="{72810A16-6990-409F-8923-62ACC2D561C4}" srcOrd="2" destOrd="0" presId="urn:microsoft.com/office/officeart/2005/8/layout/StepDownProcess"/>
    <dgm:cxn modelId="{20CDE12F-4F40-4C33-8EB8-30589F18549A}" type="presParOf" srcId="{72810A16-6990-409F-8923-62ACC2D561C4}" destId="{98B16FF3-D03B-4457-BDA8-FAFE6501DD56}" srcOrd="0" destOrd="0" presId="urn:microsoft.com/office/officeart/2005/8/layout/StepDownProcess"/>
    <dgm:cxn modelId="{348E6696-A205-4227-9CB3-8576FD4CD3A1}" type="presParOf" srcId="{72810A16-6990-409F-8923-62ACC2D561C4}" destId="{3AABD624-2A33-429C-A5FB-386E6C53A2B1}" srcOrd="1" destOrd="0" presId="urn:microsoft.com/office/officeart/2005/8/layout/StepDownProcess"/>
    <dgm:cxn modelId="{7D57F05F-1CE9-4D97-931E-7815CF692040}" type="presParOf" srcId="{72810A16-6990-409F-8923-62ACC2D561C4}" destId="{09FF322D-1940-4CA5-AA6D-8A857387CFBB}" srcOrd="2" destOrd="0" presId="urn:microsoft.com/office/officeart/2005/8/layout/StepDownProcess"/>
    <dgm:cxn modelId="{EB2ACF02-75DA-418C-8D9E-CB627438037F}" type="presParOf" srcId="{D2948285-B654-467F-9583-DEF1485DC458}" destId="{DB08C88C-619D-44B2-B8F1-E7B88AD06E13}" srcOrd="3" destOrd="0" presId="urn:microsoft.com/office/officeart/2005/8/layout/StepDownProcess"/>
    <dgm:cxn modelId="{6CABFDF5-9BB6-4160-8236-015137E8AED8}" type="presParOf" srcId="{D2948285-B654-467F-9583-DEF1485DC458}" destId="{64BC8486-F2E9-46FD-906D-4ACBDED9E6CE}" srcOrd="4" destOrd="0" presId="urn:microsoft.com/office/officeart/2005/8/layout/StepDownProcess"/>
    <dgm:cxn modelId="{4D1AF606-2984-4773-91B7-43D1BAA536EB}" type="presParOf" srcId="{64BC8486-F2E9-46FD-906D-4ACBDED9E6CE}" destId="{EA0BDFB6-3C3C-45EC-A7CF-4E385DA9ED6D}" srcOrd="0" destOrd="0" presId="urn:microsoft.com/office/officeart/2005/8/layout/StepDownProcess"/>
    <dgm:cxn modelId="{8FB09A05-AAAE-46F8-B4EC-8D7F6DD2488D}" type="presParOf" srcId="{64BC8486-F2E9-46FD-906D-4ACBDED9E6CE}" destId="{70A55E57-4CEB-4C35-BB2D-81EA59192E46}" srcOrd="1" destOrd="0" presId="urn:microsoft.com/office/officeart/2005/8/layout/StepDownProcess"/>
    <dgm:cxn modelId="{08043BE6-064B-4647-AF38-EAE226F3E94B}" type="presParOf" srcId="{64BC8486-F2E9-46FD-906D-4ACBDED9E6CE}" destId="{0FFDAA4E-8997-4141-B922-5AE101837628}" srcOrd="2" destOrd="0" presId="urn:microsoft.com/office/officeart/2005/8/layout/StepDownProcess"/>
    <dgm:cxn modelId="{FB1B6146-EFD8-4768-8C2B-697146305DDB}" type="presParOf" srcId="{D2948285-B654-467F-9583-DEF1485DC458}" destId="{029B46CD-F036-4137-8AD9-5BFA9E85E849}" srcOrd="5" destOrd="0" presId="urn:microsoft.com/office/officeart/2005/8/layout/StepDownProcess"/>
    <dgm:cxn modelId="{1BF53657-DB81-4FAC-BC6D-ED3B62AA7C74}" type="presParOf" srcId="{D2948285-B654-467F-9583-DEF1485DC458}" destId="{90628343-1561-4C51-B4FC-13ED283A47B0}" srcOrd="6" destOrd="0" presId="urn:microsoft.com/office/officeart/2005/8/layout/StepDownProcess"/>
    <dgm:cxn modelId="{4CBFD465-5511-4DBE-B2B9-F334B0AB6BEB}" type="presParOf" srcId="{90628343-1561-4C51-B4FC-13ED283A47B0}" destId="{B9C08AC2-69C2-48A9-8A69-9468C8545B3F}" srcOrd="0" destOrd="0" presId="urn:microsoft.com/office/officeart/2005/8/layout/StepDownProcess"/>
    <dgm:cxn modelId="{84A45574-4C3A-4672-B208-A3F4500BFBEA}" type="presParOf" srcId="{90628343-1561-4C51-B4FC-13ED283A47B0}" destId="{8945C309-81D6-4053-A236-D62A4BF49B2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88DC8C-3B53-45C2-A360-D897C45B2D2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8E9C6F8-ACF4-4350-A0A5-F2A6417D133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62%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CA6CC250-8239-412A-BE67-43EBD61C2598}" type="parTrans" cxnId="{8BACB698-1EAD-41F4-A98A-CADA269E6AC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4BF0BFEC-ECF2-43A2-B0EB-21AFF029D9F7}" type="sibTrans" cxnId="{8BACB698-1EAD-41F4-A98A-CADA269E6AC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53CEFA51-F87B-487A-B0A7-C449F70F9ECB}">
      <dgm:prSet phldrT="[Texto]"/>
      <dgm:spPr/>
      <dgm:t>
        <a:bodyPr/>
        <a:lstStyle/>
        <a:p>
          <a:r>
            <a:rPr lang="es-EC" b="1" dirty="0" err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Sevofluorano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0C02B816-275A-4873-B1F3-F8A31C3D91EE}" type="parTrans" cxnId="{1EBA2B66-D71A-4446-AE7B-61CF5A19B507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F931D348-C5C7-43E6-A703-7B99286C849B}" type="sibTrans" cxnId="{1EBA2B66-D71A-4446-AE7B-61CF5A19B507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3AE15AA7-8F54-43A0-913F-1A133557A594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10%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ECE7745-EEAE-451B-AFA4-7D9CC20794CA}" type="parTrans" cxnId="{80F8C32F-30B6-4FFE-9CA7-BF2FC9504D24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CC7D196A-CFFE-416B-8A83-1A904D7A63FD}" type="sibTrans" cxnId="{80F8C32F-30B6-4FFE-9CA7-BF2FC9504D24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AEC8B003-DC1B-408E-9840-DB2F1B0E12B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Desfluorano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79ECA60-70DB-4A1B-B6D2-EA0F47BCA1DC}" type="parTrans" cxnId="{A3A1C5F5-FB50-41BA-A985-1093A12A1690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77C9935F-8A6C-4C5F-A26B-540AFCEC484A}" type="sibTrans" cxnId="{A3A1C5F5-FB50-41BA-A985-1093A12A1690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E4AD218F-5637-485C-85D4-F014F975786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28%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F40FA573-67A9-45D6-A9D4-828DC1275515}" type="parTrans" cxnId="{5A9A028D-D782-4A3E-B842-ABCD7345698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1296DE36-3F07-464D-AC8D-C2B5C493D2CA}" type="sibTrans" cxnId="{5A9A028D-D782-4A3E-B842-ABCD7345698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5E3FD143-07FD-43CF-9712-CC7DF1D95016}">
      <dgm:prSet phldrT="[Texto]"/>
      <dgm:spPr/>
      <dgm:t>
        <a:bodyPr/>
        <a:lstStyle/>
        <a:p>
          <a:r>
            <a:rPr lang="es-EC" b="1" dirty="0" err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Sevorane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898ABD1-1130-4C36-A68A-0A998B3E07F7}" type="parTrans" cxnId="{735A7A6B-351E-426E-A234-AD16BCF48221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486CF236-A1B7-4751-B9F7-4A1EF66843C6}" type="sibTrans" cxnId="{735A7A6B-351E-426E-A234-AD16BCF48221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FA275DB3-CDE5-4EDF-8DDC-9C81767279B4}" type="pres">
      <dgm:prSet presAssocID="{AD88DC8C-3B53-45C2-A360-D897C45B2D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16B3029-2F40-45F3-91F2-A0FF357ACDDA}" type="pres">
      <dgm:prSet presAssocID="{18E9C6F8-ACF4-4350-A0A5-F2A6417D1338}" presName="composite" presStyleCnt="0"/>
      <dgm:spPr/>
    </dgm:pt>
    <dgm:pt modelId="{3FC38DDF-3F17-4BFF-B9F0-6C354DDD57AB}" type="pres">
      <dgm:prSet presAssocID="{18E9C6F8-ACF4-4350-A0A5-F2A6417D133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3328A5-BB5E-46ED-8938-16E6E7E309E6}" type="pres">
      <dgm:prSet presAssocID="{18E9C6F8-ACF4-4350-A0A5-F2A6417D13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95DB7-10F3-42B2-9D3D-12369B380C2D}" type="pres">
      <dgm:prSet presAssocID="{18E9C6F8-ACF4-4350-A0A5-F2A6417D1338}" presName="BalanceSpacing" presStyleCnt="0"/>
      <dgm:spPr/>
    </dgm:pt>
    <dgm:pt modelId="{5622AF98-C134-40AA-BC48-F745AC882FB5}" type="pres">
      <dgm:prSet presAssocID="{18E9C6F8-ACF4-4350-A0A5-F2A6417D1338}" presName="BalanceSpacing1" presStyleCnt="0"/>
      <dgm:spPr/>
    </dgm:pt>
    <dgm:pt modelId="{138778EC-E692-4770-9CF0-5E9B0A91C55C}" type="pres">
      <dgm:prSet presAssocID="{4BF0BFEC-ECF2-43A2-B0EB-21AFF029D9F7}" presName="Accent1Text" presStyleLbl="node1" presStyleIdx="1" presStyleCnt="6"/>
      <dgm:spPr/>
      <dgm:t>
        <a:bodyPr/>
        <a:lstStyle/>
        <a:p>
          <a:endParaRPr lang="es-EC"/>
        </a:p>
      </dgm:t>
    </dgm:pt>
    <dgm:pt modelId="{17311615-DDA0-411B-B021-EA9349F1A477}" type="pres">
      <dgm:prSet presAssocID="{4BF0BFEC-ECF2-43A2-B0EB-21AFF029D9F7}" presName="spaceBetweenRectangles" presStyleCnt="0"/>
      <dgm:spPr/>
    </dgm:pt>
    <dgm:pt modelId="{E98815DE-2446-4D4A-A681-13B7C52EFD59}" type="pres">
      <dgm:prSet presAssocID="{3AE15AA7-8F54-43A0-913F-1A133557A594}" presName="composite" presStyleCnt="0"/>
      <dgm:spPr/>
    </dgm:pt>
    <dgm:pt modelId="{636766F0-7DAC-4044-8C3F-C24A69C23B8A}" type="pres">
      <dgm:prSet presAssocID="{3AE15AA7-8F54-43A0-913F-1A133557A59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55904-3859-4DDC-8C6F-6A9B81BEA8F0}" type="pres">
      <dgm:prSet presAssocID="{3AE15AA7-8F54-43A0-913F-1A133557A59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BD6842-1F47-4EA5-99AA-FC06074A64BD}" type="pres">
      <dgm:prSet presAssocID="{3AE15AA7-8F54-43A0-913F-1A133557A594}" presName="BalanceSpacing" presStyleCnt="0"/>
      <dgm:spPr/>
    </dgm:pt>
    <dgm:pt modelId="{B2AD0544-70FE-4A01-A809-8A340E2230D7}" type="pres">
      <dgm:prSet presAssocID="{3AE15AA7-8F54-43A0-913F-1A133557A594}" presName="BalanceSpacing1" presStyleCnt="0"/>
      <dgm:spPr/>
    </dgm:pt>
    <dgm:pt modelId="{7878AD33-98AC-4920-B035-E54EE53C8035}" type="pres">
      <dgm:prSet presAssocID="{CC7D196A-CFFE-416B-8A83-1A904D7A63FD}" presName="Accent1Text" presStyleLbl="node1" presStyleIdx="3" presStyleCnt="6"/>
      <dgm:spPr/>
      <dgm:t>
        <a:bodyPr/>
        <a:lstStyle/>
        <a:p>
          <a:endParaRPr lang="es-EC"/>
        </a:p>
      </dgm:t>
    </dgm:pt>
    <dgm:pt modelId="{D2B469F2-896D-4DE8-B5C7-A9E549D5EA6F}" type="pres">
      <dgm:prSet presAssocID="{CC7D196A-CFFE-416B-8A83-1A904D7A63FD}" presName="spaceBetweenRectangles" presStyleCnt="0"/>
      <dgm:spPr/>
    </dgm:pt>
    <dgm:pt modelId="{84E23539-6272-4673-A9BA-A0DF624D9D1F}" type="pres">
      <dgm:prSet presAssocID="{E4AD218F-5637-485C-85D4-F014F975786D}" presName="composite" presStyleCnt="0"/>
      <dgm:spPr/>
    </dgm:pt>
    <dgm:pt modelId="{8EF0EF4B-BD07-4FBC-8ABF-7C70628F995A}" type="pres">
      <dgm:prSet presAssocID="{E4AD218F-5637-485C-85D4-F014F975786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91D24-18D8-46E3-9777-E3674B3A6C7E}" type="pres">
      <dgm:prSet presAssocID="{E4AD218F-5637-485C-85D4-F014F975786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4BCC9-A055-423C-8175-C03749A1EF18}" type="pres">
      <dgm:prSet presAssocID="{E4AD218F-5637-485C-85D4-F014F975786D}" presName="BalanceSpacing" presStyleCnt="0"/>
      <dgm:spPr/>
    </dgm:pt>
    <dgm:pt modelId="{40CD7014-9D95-428C-B564-63C7C1594C2F}" type="pres">
      <dgm:prSet presAssocID="{E4AD218F-5637-485C-85D4-F014F975786D}" presName="BalanceSpacing1" presStyleCnt="0"/>
      <dgm:spPr/>
    </dgm:pt>
    <dgm:pt modelId="{C234833B-A218-41D0-A7D7-81F68092A11E}" type="pres">
      <dgm:prSet presAssocID="{1296DE36-3F07-464D-AC8D-C2B5C493D2CA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1EBA2B66-D71A-4446-AE7B-61CF5A19B507}" srcId="{18E9C6F8-ACF4-4350-A0A5-F2A6417D1338}" destId="{53CEFA51-F87B-487A-B0A7-C449F70F9ECB}" srcOrd="0" destOrd="0" parTransId="{0C02B816-275A-4873-B1F3-F8A31C3D91EE}" sibTransId="{F931D348-C5C7-43E6-A703-7B99286C849B}"/>
    <dgm:cxn modelId="{A3A1C5F5-FB50-41BA-A985-1093A12A1690}" srcId="{3AE15AA7-8F54-43A0-913F-1A133557A594}" destId="{AEC8B003-DC1B-408E-9840-DB2F1B0E12BE}" srcOrd="0" destOrd="0" parTransId="{979ECA60-70DB-4A1B-B6D2-EA0F47BCA1DC}" sibTransId="{77C9935F-8A6C-4C5F-A26B-540AFCEC484A}"/>
    <dgm:cxn modelId="{8BACB698-1EAD-41F4-A98A-CADA269E6ACA}" srcId="{AD88DC8C-3B53-45C2-A360-D897C45B2D23}" destId="{18E9C6F8-ACF4-4350-A0A5-F2A6417D1338}" srcOrd="0" destOrd="0" parTransId="{CA6CC250-8239-412A-BE67-43EBD61C2598}" sibTransId="{4BF0BFEC-ECF2-43A2-B0EB-21AFF029D9F7}"/>
    <dgm:cxn modelId="{D44D1C22-0943-441E-9FDA-7882D920A9FE}" type="presOf" srcId="{18E9C6F8-ACF4-4350-A0A5-F2A6417D1338}" destId="{3FC38DDF-3F17-4BFF-B9F0-6C354DDD57AB}" srcOrd="0" destOrd="0" presId="urn:microsoft.com/office/officeart/2008/layout/AlternatingHexagons"/>
    <dgm:cxn modelId="{80F8C32F-30B6-4FFE-9CA7-BF2FC9504D24}" srcId="{AD88DC8C-3B53-45C2-A360-D897C45B2D23}" destId="{3AE15AA7-8F54-43A0-913F-1A133557A594}" srcOrd="1" destOrd="0" parTransId="{9ECE7745-EEAE-451B-AFA4-7D9CC20794CA}" sibTransId="{CC7D196A-CFFE-416B-8A83-1A904D7A63FD}"/>
    <dgm:cxn modelId="{1E1F0287-04CD-4634-ADA1-792CE0EC9C0A}" type="presOf" srcId="{3AE15AA7-8F54-43A0-913F-1A133557A594}" destId="{636766F0-7DAC-4044-8C3F-C24A69C23B8A}" srcOrd="0" destOrd="0" presId="urn:microsoft.com/office/officeart/2008/layout/AlternatingHexagons"/>
    <dgm:cxn modelId="{6C4F769D-85ED-497E-87F2-0228BE4DD5A5}" type="presOf" srcId="{4BF0BFEC-ECF2-43A2-B0EB-21AFF029D9F7}" destId="{138778EC-E692-4770-9CF0-5E9B0A91C55C}" srcOrd="0" destOrd="0" presId="urn:microsoft.com/office/officeart/2008/layout/AlternatingHexagons"/>
    <dgm:cxn modelId="{1D1DBAF9-482F-4F8A-8A8B-142D08CE2B23}" type="presOf" srcId="{CC7D196A-CFFE-416B-8A83-1A904D7A63FD}" destId="{7878AD33-98AC-4920-B035-E54EE53C8035}" srcOrd="0" destOrd="0" presId="urn:microsoft.com/office/officeart/2008/layout/AlternatingHexagons"/>
    <dgm:cxn modelId="{C176CE01-09E2-4A98-A84C-CA397B628411}" type="presOf" srcId="{1296DE36-3F07-464D-AC8D-C2B5C493D2CA}" destId="{C234833B-A218-41D0-A7D7-81F68092A11E}" srcOrd="0" destOrd="0" presId="urn:microsoft.com/office/officeart/2008/layout/AlternatingHexagons"/>
    <dgm:cxn modelId="{474DB88A-68E8-4DC2-BAB5-8D3BEB2B3C8F}" type="presOf" srcId="{AD88DC8C-3B53-45C2-A360-D897C45B2D23}" destId="{FA275DB3-CDE5-4EDF-8DDC-9C81767279B4}" srcOrd="0" destOrd="0" presId="urn:microsoft.com/office/officeart/2008/layout/AlternatingHexagons"/>
    <dgm:cxn modelId="{D24C2A49-6976-423D-9C93-943114D21ADD}" type="presOf" srcId="{AEC8B003-DC1B-408E-9840-DB2F1B0E12BE}" destId="{33155904-3859-4DDC-8C6F-6A9B81BEA8F0}" srcOrd="0" destOrd="0" presId="urn:microsoft.com/office/officeart/2008/layout/AlternatingHexagons"/>
    <dgm:cxn modelId="{35307DD5-ECA1-4770-ADD1-EE4E1B7C72F5}" type="presOf" srcId="{5E3FD143-07FD-43CF-9712-CC7DF1D95016}" destId="{D0391D24-18D8-46E3-9777-E3674B3A6C7E}" srcOrd="0" destOrd="0" presId="urn:microsoft.com/office/officeart/2008/layout/AlternatingHexagons"/>
    <dgm:cxn modelId="{A8FE4112-8BE0-48FE-8759-B70D3EFF1BB8}" type="presOf" srcId="{E4AD218F-5637-485C-85D4-F014F975786D}" destId="{8EF0EF4B-BD07-4FBC-8ABF-7C70628F995A}" srcOrd="0" destOrd="0" presId="urn:microsoft.com/office/officeart/2008/layout/AlternatingHexagons"/>
    <dgm:cxn modelId="{5A9A028D-D782-4A3E-B842-ABCD7345698A}" srcId="{AD88DC8C-3B53-45C2-A360-D897C45B2D23}" destId="{E4AD218F-5637-485C-85D4-F014F975786D}" srcOrd="2" destOrd="0" parTransId="{F40FA573-67A9-45D6-A9D4-828DC1275515}" sibTransId="{1296DE36-3F07-464D-AC8D-C2B5C493D2CA}"/>
    <dgm:cxn modelId="{735A7A6B-351E-426E-A234-AD16BCF48221}" srcId="{E4AD218F-5637-485C-85D4-F014F975786D}" destId="{5E3FD143-07FD-43CF-9712-CC7DF1D95016}" srcOrd="0" destOrd="0" parTransId="{9898ABD1-1130-4C36-A68A-0A998B3E07F7}" sibTransId="{486CF236-A1B7-4751-B9F7-4A1EF66843C6}"/>
    <dgm:cxn modelId="{CC7FB2BA-34E4-4D29-B342-9E3100775A66}" type="presOf" srcId="{53CEFA51-F87B-487A-B0A7-C449F70F9ECB}" destId="{D43328A5-BB5E-46ED-8938-16E6E7E309E6}" srcOrd="0" destOrd="0" presId="urn:microsoft.com/office/officeart/2008/layout/AlternatingHexagons"/>
    <dgm:cxn modelId="{FE01D691-20D7-404A-B3FD-42FA7EFC825C}" type="presParOf" srcId="{FA275DB3-CDE5-4EDF-8DDC-9C81767279B4}" destId="{516B3029-2F40-45F3-91F2-A0FF357ACDDA}" srcOrd="0" destOrd="0" presId="urn:microsoft.com/office/officeart/2008/layout/AlternatingHexagons"/>
    <dgm:cxn modelId="{281598CD-ED4F-4EFC-B1CC-866EDF31DCB7}" type="presParOf" srcId="{516B3029-2F40-45F3-91F2-A0FF357ACDDA}" destId="{3FC38DDF-3F17-4BFF-B9F0-6C354DDD57AB}" srcOrd="0" destOrd="0" presId="urn:microsoft.com/office/officeart/2008/layout/AlternatingHexagons"/>
    <dgm:cxn modelId="{7A50C142-C866-48A7-A514-29B697034508}" type="presParOf" srcId="{516B3029-2F40-45F3-91F2-A0FF357ACDDA}" destId="{D43328A5-BB5E-46ED-8938-16E6E7E309E6}" srcOrd="1" destOrd="0" presId="urn:microsoft.com/office/officeart/2008/layout/AlternatingHexagons"/>
    <dgm:cxn modelId="{F1F9A3A7-9CA6-4D62-BE52-98D19D4A936A}" type="presParOf" srcId="{516B3029-2F40-45F3-91F2-A0FF357ACDDA}" destId="{F6195DB7-10F3-42B2-9D3D-12369B380C2D}" srcOrd="2" destOrd="0" presId="urn:microsoft.com/office/officeart/2008/layout/AlternatingHexagons"/>
    <dgm:cxn modelId="{97C9CB00-DA7D-4A20-9170-24388F6812ED}" type="presParOf" srcId="{516B3029-2F40-45F3-91F2-A0FF357ACDDA}" destId="{5622AF98-C134-40AA-BC48-F745AC882FB5}" srcOrd="3" destOrd="0" presId="urn:microsoft.com/office/officeart/2008/layout/AlternatingHexagons"/>
    <dgm:cxn modelId="{C2D23A60-D9EE-48B0-BCF1-8CD413AA82A6}" type="presParOf" srcId="{516B3029-2F40-45F3-91F2-A0FF357ACDDA}" destId="{138778EC-E692-4770-9CF0-5E9B0A91C55C}" srcOrd="4" destOrd="0" presId="urn:microsoft.com/office/officeart/2008/layout/AlternatingHexagons"/>
    <dgm:cxn modelId="{79DEE04F-CBDF-4571-983B-63A1CEFD330A}" type="presParOf" srcId="{FA275DB3-CDE5-4EDF-8DDC-9C81767279B4}" destId="{17311615-DDA0-411B-B021-EA9349F1A477}" srcOrd="1" destOrd="0" presId="urn:microsoft.com/office/officeart/2008/layout/AlternatingHexagons"/>
    <dgm:cxn modelId="{0CB28F28-2704-495E-8CB6-3B74ABFB9C57}" type="presParOf" srcId="{FA275DB3-CDE5-4EDF-8DDC-9C81767279B4}" destId="{E98815DE-2446-4D4A-A681-13B7C52EFD59}" srcOrd="2" destOrd="0" presId="urn:microsoft.com/office/officeart/2008/layout/AlternatingHexagons"/>
    <dgm:cxn modelId="{CCA9B09C-2E6D-43E2-B33F-86BAAA66C74C}" type="presParOf" srcId="{E98815DE-2446-4D4A-A681-13B7C52EFD59}" destId="{636766F0-7DAC-4044-8C3F-C24A69C23B8A}" srcOrd="0" destOrd="0" presId="urn:microsoft.com/office/officeart/2008/layout/AlternatingHexagons"/>
    <dgm:cxn modelId="{F83AFB33-7B04-4F1D-9FE5-402C729F10B7}" type="presParOf" srcId="{E98815DE-2446-4D4A-A681-13B7C52EFD59}" destId="{33155904-3859-4DDC-8C6F-6A9B81BEA8F0}" srcOrd="1" destOrd="0" presId="urn:microsoft.com/office/officeart/2008/layout/AlternatingHexagons"/>
    <dgm:cxn modelId="{70B1DB4E-CE25-4208-83DB-878895A27BF7}" type="presParOf" srcId="{E98815DE-2446-4D4A-A681-13B7C52EFD59}" destId="{9FBD6842-1F47-4EA5-99AA-FC06074A64BD}" srcOrd="2" destOrd="0" presId="urn:microsoft.com/office/officeart/2008/layout/AlternatingHexagons"/>
    <dgm:cxn modelId="{517965F4-69BA-4BB7-B044-2E855B339881}" type="presParOf" srcId="{E98815DE-2446-4D4A-A681-13B7C52EFD59}" destId="{B2AD0544-70FE-4A01-A809-8A340E2230D7}" srcOrd="3" destOrd="0" presId="urn:microsoft.com/office/officeart/2008/layout/AlternatingHexagons"/>
    <dgm:cxn modelId="{61242CB4-F438-4352-947C-883CD07B0C70}" type="presParOf" srcId="{E98815DE-2446-4D4A-A681-13B7C52EFD59}" destId="{7878AD33-98AC-4920-B035-E54EE53C8035}" srcOrd="4" destOrd="0" presId="urn:microsoft.com/office/officeart/2008/layout/AlternatingHexagons"/>
    <dgm:cxn modelId="{9E4A9DFD-1A9E-489D-8B4C-5A2924D0B8D9}" type="presParOf" srcId="{FA275DB3-CDE5-4EDF-8DDC-9C81767279B4}" destId="{D2B469F2-896D-4DE8-B5C7-A9E549D5EA6F}" srcOrd="3" destOrd="0" presId="urn:microsoft.com/office/officeart/2008/layout/AlternatingHexagons"/>
    <dgm:cxn modelId="{5734DD8C-4A57-4DFC-A2EA-41D5DA4577E9}" type="presParOf" srcId="{FA275DB3-CDE5-4EDF-8DDC-9C81767279B4}" destId="{84E23539-6272-4673-A9BA-A0DF624D9D1F}" srcOrd="4" destOrd="0" presId="urn:microsoft.com/office/officeart/2008/layout/AlternatingHexagons"/>
    <dgm:cxn modelId="{9B1D84F4-5491-43F5-A1DA-36E6C4DDC55B}" type="presParOf" srcId="{84E23539-6272-4673-A9BA-A0DF624D9D1F}" destId="{8EF0EF4B-BD07-4FBC-8ABF-7C70628F995A}" srcOrd="0" destOrd="0" presId="urn:microsoft.com/office/officeart/2008/layout/AlternatingHexagons"/>
    <dgm:cxn modelId="{AE7EB637-DC29-4CE4-BAEE-6D15DF786AB0}" type="presParOf" srcId="{84E23539-6272-4673-A9BA-A0DF624D9D1F}" destId="{D0391D24-18D8-46E3-9777-E3674B3A6C7E}" srcOrd="1" destOrd="0" presId="urn:microsoft.com/office/officeart/2008/layout/AlternatingHexagons"/>
    <dgm:cxn modelId="{DB7408FE-9415-48C6-BAC6-3754B9FED53A}" type="presParOf" srcId="{84E23539-6272-4673-A9BA-A0DF624D9D1F}" destId="{8EB4BCC9-A055-423C-8175-C03749A1EF18}" srcOrd="2" destOrd="0" presId="urn:microsoft.com/office/officeart/2008/layout/AlternatingHexagons"/>
    <dgm:cxn modelId="{DE581C9D-31F8-41AC-8B04-A05D0AF80900}" type="presParOf" srcId="{84E23539-6272-4673-A9BA-A0DF624D9D1F}" destId="{40CD7014-9D95-428C-B564-63C7C1594C2F}" srcOrd="3" destOrd="0" presId="urn:microsoft.com/office/officeart/2008/layout/AlternatingHexagons"/>
    <dgm:cxn modelId="{5EFBA4D4-47FC-4C0D-B9E3-353E8D80ABB6}" type="presParOf" srcId="{84E23539-6272-4673-A9BA-A0DF624D9D1F}" destId="{C234833B-A218-41D0-A7D7-81F68092A11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B7E5FF-65CC-44AF-848A-1F8F1266D70A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F439E44-715F-47B0-A32F-8E1735BABB5E}">
      <dgm:prSet phldrT="[Texto]"/>
      <dgm:spPr/>
      <dgm:t>
        <a:bodyPr/>
        <a:lstStyle/>
        <a:p>
          <a:pPr algn="l"/>
          <a:endParaRPr lang="es-EC" b="1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algn="ctr"/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INTERNACIONES HOSPITALARIAS</a:t>
          </a:r>
        </a:p>
        <a:p>
          <a:pPr algn="ctr"/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75,28% con internación 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67782E0F-C21B-4BAF-8A29-D333B3054CE4}" type="parTrans" cxnId="{260AE2A4-AFC3-44B4-86EB-042F898B25AB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B6616ACE-857E-4DC3-BAD2-653B63FCAC4E}" type="sibTrans" cxnId="{260AE2A4-AFC3-44B4-86EB-042F898B25AB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3F6F2E62-45ED-4080-810C-4D38D38BE528}">
      <dgm:prSet phldrT="[Texto]"/>
      <dgm:spPr/>
      <dgm:t>
        <a:bodyPr/>
        <a:lstStyle/>
        <a:p>
          <a:pPr algn="l"/>
          <a:endParaRPr lang="es-EC" b="1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algn="ctr"/>
          <a:endParaRPr lang="es-EC" b="1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algn="ctr"/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Anestesiólogos</a:t>
          </a:r>
        </a:p>
        <a:p>
          <a:pPr algn="ctr"/>
          <a:r>
            <a:rPr lang="es-EC" b="1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3.34%</a:t>
          </a:r>
          <a:endParaRPr lang="es-EC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4E40233E-CC24-49CA-8BAA-E0C68207DA7F}" type="parTrans" cxnId="{D4A302C5-1A87-49DE-99C5-138A946A9A9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C74FDDE3-2E61-4C98-B49B-BDDEC577AEBB}" type="sibTrans" cxnId="{D4A302C5-1A87-49DE-99C5-138A946A9A9A}">
      <dgm:prSet/>
      <dgm:spPr/>
      <dgm:t>
        <a:bodyPr/>
        <a:lstStyle/>
        <a:p>
          <a:endParaRPr lang="es-EC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88ECF299-65C6-44B1-9823-5A39ED026FE8}" type="pres">
      <dgm:prSet presAssocID="{52B7E5FF-65CC-44AF-848A-1F8F1266D70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08D103A-B72F-487A-A8FD-387E87BCB118}" type="pres">
      <dgm:prSet presAssocID="{52B7E5FF-65CC-44AF-848A-1F8F1266D70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B7BAE-49E6-4FAE-9C99-90371DC00AED}" type="pres">
      <dgm:prSet presAssocID="{52B7E5FF-65CC-44AF-848A-1F8F1266D70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9ED350DE-9409-405A-ADC9-0BD1092A960E}" type="pres">
      <dgm:prSet presAssocID="{52B7E5FF-65CC-44AF-848A-1F8F1266D70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68FC6-8A50-4442-88AE-06137578D9E7}" type="pres">
      <dgm:prSet presAssocID="{52B7E5FF-65CC-44AF-848A-1F8F1266D70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DB8D3D3-92FB-4FA9-BF30-57DB096C7E66}" type="pres">
      <dgm:prSet presAssocID="{52B7E5FF-65CC-44AF-848A-1F8F1266D70A}" presName="TopArrow" presStyleLbl="node1" presStyleIdx="0" presStyleCnt="2"/>
      <dgm:spPr/>
    </dgm:pt>
    <dgm:pt modelId="{A5AB77DB-4FEB-497D-9ED3-CEAB7164A14B}" type="pres">
      <dgm:prSet presAssocID="{52B7E5FF-65CC-44AF-848A-1F8F1266D70A}" presName="BottomArrow" presStyleLbl="node1" presStyleIdx="1" presStyleCnt="2"/>
      <dgm:spPr/>
    </dgm:pt>
  </dgm:ptLst>
  <dgm:cxnLst>
    <dgm:cxn modelId="{A6C1EAF6-CC9D-4BEC-B217-58CFDDE4FC4A}" type="presOf" srcId="{DF439E44-715F-47B0-A32F-8E1735BABB5E}" destId="{608D103A-B72F-487A-A8FD-387E87BCB118}" srcOrd="0" destOrd="0" presId="urn:microsoft.com/office/officeart/2009/layout/ReverseList"/>
    <dgm:cxn modelId="{D4A302C5-1A87-49DE-99C5-138A946A9A9A}" srcId="{52B7E5FF-65CC-44AF-848A-1F8F1266D70A}" destId="{3F6F2E62-45ED-4080-810C-4D38D38BE528}" srcOrd="1" destOrd="0" parTransId="{4E40233E-CC24-49CA-8BAA-E0C68207DA7F}" sibTransId="{C74FDDE3-2E61-4C98-B49B-BDDEC577AEBB}"/>
    <dgm:cxn modelId="{A2CA5352-444B-43AD-9F47-3D0EA44D04CB}" type="presOf" srcId="{3F6F2E62-45ED-4080-810C-4D38D38BE528}" destId="{04668FC6-8A50-4442-88AE-06137578D9E7}" srcOrd="1" destOrd="0" presId="urn:microsoft.com/office/officeart/2009/layout/ReverseList"/>
    <dgm:cxn modelId="{7D2E56F2-329F-42D3-AE69-4498B6B062E5}" type="presOf" srcId="{52B7E5FF-65CC-44AF-848A-1F8F1266D70A}" destId="{88ECF299-65C6-44B1-9823-5A39ED026FE8}" srcOrd="0" destOrd="0" presId="urn:microsoft.com/office/officeart/2009/layout/ReverseList"/>
    <dgm:cxn modelId="{2489BA67-FF91-40B2-87D0-AFF2FD300676}" type="presOf" srcId="{DF439E44-715F-47B0-A32F-8E1735BABB5E}" destId="{645B7BAE-49E6-4FAE-9C99-90371DC00AED}" srcOrd="1" destOrd="0" presId="urn:microsoft.com/office/officeart/2009/layout/ReverseList"/>
    <dgm:cxn modelId="{260AE2A4-AFC3-44B4-86EB-042F898B25AB}" srcId="{52B7E5FF-65CC-44AF-848A-1F8F1266D70A}" destId="{DF439E44-715F-47B0-A32F-8E1735BABB5E}" srcOrd="0" destOrd="0" parTransId="{67782E0F-C21B-4BAF-8A29-D333B3054CE4}" sibTransId="{B6616ACE-857E-4DC3-BAD2-653B63FCAC4E}"/>
    <dgm:cxn modelId="{B6CEE625-6579-4F57-B504-32BBA354D2A1}" type="presOf" srcId="{3F6F2E62-45ED-4080-810C-4D38D38BE528}" destId="{9ED350DE-9409-405A-ADC9-0BD1092A960E}" srcOrd="0" destOrd="0" presId="urn:microsoft.com/office/officeart/2009/layout/ReverseList"/>
    <dgm:cxn modelId="{5E7CBC18-EBF3-4278-B6EE-742DDAB019B1}" type="presParOf" srcId="{88ECF299-65C6-44B1-9823-5A39ED026FE8}" destId="{608D103A-B72F-487A-A8FD-387E87BCB118}" srcOrd="0" destOrd="0" presId="urn:microsoft.com/office/officeart/2009/layout/ReverseList"/>
    <dgm:cxn modelId="{082C9361-3469-4FB8-BEC8-5D32A88E61FD}" type="presParOf" srcId="{88ECF299-65C6-44B1-9823-5A39ED026FE8}" destId="{645B7BAE-49E6-4FAE-9C99-90371DC00AED}" srcOrd="1" destOrd="0" presId="urn:microsoft.com/office/officeart/2009/layout/ReverseList"/>
    <dgm:cxn modelId="{FBE8FE7C-3833-485C-8C75-2912211C2825}" type="presParOf" srcId="{88ECF299-65C6-44B1-9823-5A39ED026FE8}" destId="{9ED350DE-9409-405A-ADC9-0BD1092A960E}" srcOrd="2" destOrd="0" presId="urn:microsoft.com/office/officeart/2009/layout/ReverseList"/>
    <dgm:cxn modelId="{846A23C1-0BB3-4E5D-8569-7E94B0755A07}" type="presParOf" srcId="{88ECF299-65C6-44B1-9823-5A39ED026FE8}" destId="{04668FC6-8A50-4442-88AE-06137578D9E7}" srcOrd="3" destOrd="0" presId="urn:microsoft.com/office/officeart/2009/layout/ReverseList"/>
    <dgm:cxn modelId="{0E446702-2224-44EE-9323-D0B89ABC168C}" type="presParOf" srcId="{88ECF299-65C6-44B1-9823-5A39ED026FE8}" destId="{CDB8D3D3-92FB-4FA9-BF30-57DB096C7E66}" srcOrd="4" destOrd="0" presId="urn:microsoft.com/office/officeart/2009/layout/ReverseList"/>
    <dgm:cxn modelId="{57A84E57-3996-491B-83F6-D04828F2DA9F}" type="presParOf" srcId="{88ECF299-65C6-44B1-9823-5A39ED026FE8}" destId="{A5AB77DB-4FEB-497D-9ED3-CEAB7164A14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800933-1C0F-4C3D-868F-C94619E8F700}" type="doc">
      <dgm:prSet loTypeId="urn:microsoft.com/office/officeart/2011/layout/HexagonRadial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1D0C26A-CB8C-4B2D-9A85-7FA01A0FF9A8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Manejo de Producto</a:t>
          </a:r>
        </a:p>
        <a:p>
          <a:r>
            <a:rPr lang="es-EC" sz="1100" b="1" i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(Profiling</a:t>
          </a:r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)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7A7B6219-6FFB-4DDB-894A-0D1F06D5EFC2}" type="parTrans" cxnId="{9FABD585-E5D3-41D7-BA17-900061FF1502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77352865-3957-4E82-9FBC-F5CC84568209}" type="sibTrans" cxnId="{9FABD585-E5D3-41D7-BA17-900061FF1502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8016D2FC-6F35-4FC2-BBCD-67175B574939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Tratante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70.83%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20216AFB-C682-48CE-AEDA-EB85F309A33D}" type="parTrans" cxnId="{65059861-9044-4DC7-BD47-CC246C9C3045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A1384A0E-0CCC-4823-A639-3EBA0CBC39B4}" type="sibTrans" cxnId="{65059861-9044-4DC7-BD47-CC246C9C3045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3C2C30C8-572B-4C5F-9BA9-C2F4024EC5D2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Masculino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61.25%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C0C257EB-B516-4F69-AA16-A395187F67E2}" type="parTrans" cxnId="{C37331D3-4575-48B8-93E9-6AF003C9D0EB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3AE0BE7F-3E5E-4980-A4D6-6C795E26047B}" type="sibTrans" cxnId="{C37331D3-4575-48B8-93E9-6AF003C9D0EB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CFDE4D70-A0C4-44DC-B475-BACC8EBFB6F1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Años de experiencia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6-11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58.75%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EB066610-2553-4D32-A03D-929EC2A4A1BE}" type="parTrans" cxnId="{08ABBAEC-993C-4336-850F-D04BB90D610F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027168E8-5215-4DCA-8641-8BFF5371147E}" type="sibTrans" cxnId="{08ABBAEC-993C-4336-850F-D04BB90D610F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65CFC437-D09D-402F-AAEC-D3A29C17760A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Zonas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Centro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55.63%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73C86EB2-ADE4-4F34-AFE9-F421F20B5345}" type="parTrans" cxnId="{73527490-75F3-4FB6-BB33-2A98D765FAC4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954E6105-AECE-4710-9E6B-94541FFCC361}" type="sibTrans" cxnId="{73527490-75F3-4FB6-BB33-2A98D765FAC4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13046FCB-EB09-4782-8A2E-9ECB5BBADF4B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FDA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68.75%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1E30AEF7-A93C-4165-BF2D-926396D7224D}" type="parTrans" cxnId="{1011B95D-0C14-4DEA-9204-96BCA73DD553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634A1A0C-E771-4E3C-9589-82761CDBFBC1}" type="sibTrans" cxnId="{1011B95D-0C14-4DEA-9204-96BCA73DD553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A0D30E06-A880-4553-B4D7-3811B9A31C59}">
      <dgm:prSet phldrT="[Texto]" custT="1"/>
      <dgm:spPr/>
      <dgm:t>
        <a:bodyPr/>
        <a:lstStyle/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Efecto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Retorno del paciente a su estado de conciencia </a:t>
          </a:r>
        </a:p>
        <a:p>
          <a:r>
            <a:rPr lang="es-EC" sz="1100" b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55.63%</a:t>
          </a:r>
          <a:endParaRPr lang="es-EC" sz="1100" b="1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7B38F859-6EE5-4E66-B78E-89A40006B570}" type="parTrans" cxnId="{67CE1D48-4081-42FD-B1B3-E4F95AB3C9DC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5A569A59-93BE-4BC9-81B1-4E557779A353}" type="sibTrans" cxnId="{67CE1D48-4081-42FD-B1B3-E4F95AB3C9DC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gm:t>
    </dgm:pt>
    <dgm:pt modelId="{4DF5F750-C387-45D0-8405-8E1B74FFECF5}" type="pres">
      <dgm:prSet presAssocID="{72800933-1C0F-4C3D-868F-C94619E8F7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8D44303-1B61-493D-8827-60B80347DA60}" type="pres">
      <dgm:prSet presAssocID="{F1D0C26A-CB8C-4B2D-9A85-7FA01A0FF9A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52E3F8BE-8F50-44CA-8C9D-5C4798B566C6}" type="pres">
      <dgm:prSet presAssocID="{8016D2FC-6F35-4FC2-BBCD-67175B574939}" presName="Accent1" presStyleCnt="0"/>
      <dgm:spPr/>
      <dgm:t>
        <a:bodyPr/>
        <a:lstStyle/>
        <a:p>
          <a:endParaRPr lang="es-EC"/>
        </a:p>
      </dgm:t>
    </dgm:pt>
    <dgm:pt modelId="{81484487-9E86-4A76-8E88-C0DC3A49FBAA}" type="pres">
      <dgm:prSet presAssocID="{8016D2FC-6F35-4FC2-BBCD-67175B574939}" presName="Accent" presStyleLbl="bgShp" presStyleIdx="0" presStyleCnt="6"/>
      <dgm:spPr/>
      <dgm:t>
        <a:bodyPr/>
        <a:lstStyle/>
        <a:p>
          <a:endParaRPr lang="es-EC"/>
        </a:p>
      </dgm:t>
    </dgm:pt>
    <dgm:pt modelId="{A399FCFE-E99E-466A-B39E-145A3A04257F}" type="pres">
      <dgm:prSet presAssocID="{8016D2FC-6F35-4FC2-BBCD-67175B57493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B3CAE0-6FC8-4958-8B45-2EFDAF35C2C1}" type="pres">
      <dgm:prSet presAssocID="{3C2C30C8-572B-4C5F-9BA9-C2F4024EC5D2}" presName="Accent2" presStyleCnt="0"/>
      <dgm:spPr/>
      <dgm:t>
        <a:bodyPr/>
        <a:lstStyle/>
        <a:p>
          <a:endParaRPr lang="es-EC"/>
        </a:p>
      </dgm:t>
    </dgm:pt>
    <dgm:pt modelId="{41430829-DF83-4B51-9812-BED9D9206389}" type="pres">
      <dgm:prSet presAssocID="{3C2C30C8-572B-4C5F-9BA9-C2F4024EC5D2}" presName="Accent" presStyleLbl="bgShp" presStyleIdx="1" presStyleCnt="6"/>
      <dgm:spPr/>
      <dgm:t>
        <a:bodyPr/>
        <a:lstStyle/>
        <a:p>
          <a:endParaRPr lang="es-EC"/>
        </a:p>
      </dgm:t>
    </dgm:pt>
    <dgm:pt modelId="{ECDD0577-194A-47F9-AEB1-C555C2AB4AD4}" type="pres">
      <dgm:prSet presAssocID="{3C2C30C8-572B-4C5F-9BA9-C2F4024EC5D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492792-3954-4180-BF20-1220BC39E043}" type="pres">
      <dgm:prSet presAssocID="{CFDE4D70-A0C4-44DC-B475-BACC8EBFB6F1}" presName="Accent3" presStyleCnt="0"/>
      <dgm:spPr/>
      <dgm:t>
        <a:bodyPr/>
        <a:lstStyle/>
        <a:p>
          <a:endParaRPr lang="es-EC"/>
        </a:p>
      </dgm:t>
    </dgm:pt>
    <dgm:pt modelId="{68DEA658-D1AB-46AD-8878-BFA5D769340A}" type="pres">
      <dgm:prSet presAssocID="{CFDE4D70-A0C4-44DC-B475-BACC8EBFB6F1}" presName="Accent" presStyleLbl="bgShp" presStyleIdx="2" presStyleCnt="6"/>
      <dgm:spPr/>
      <dgm:t>
        <a:bodyPr/>
        <a:lstStyle/>
        <a:p>
          <a:endParaRPr lang="es-EC"/>
        </a:p>
      </dgm:t>
    </dgm:pt>
    <dgm:pt modelId="{B7DB4375-1BA6-48E7-81CE-90299D3D2B1F}" type="pres">
      <dgm:prSet presAssocID="{CFDE4D70-A0C4-44DC-B475-BACC8EBFB6F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C2CAA-EC05-4F50-B0E8-895820ED7CB7}" type="pres">
      <dgm:prSet presAssocID="{65CFC437-D09D-402F-AAEC-D3A29C17760A}" presName="Accent4" presStyleCnt="0"/>
      <dgm:spPr/>
      <dgm:t>
        <a:bodyPr/>
        <a:lstStyle/>
        <a:p>
          <a:endParaRPr lang="es-EC"/>
        </a:p>
      </dgm:t>
    </dgm:pt>
    <dgm:pt modelId="{383999DF-9259-48DD-AAFE-23CAEAC85BBE}" type="pres">
      <dgm:prSet presAssocID="{65CFC437-D09D-402F-AAEC-D3A29C17760A}" presName="Accent" presStyleLbl="bgShp" presStyleIdx="3" presStyleCnt="6"/>
      <dgm:spPr/>
      <dgm:t>
        <a:bodyPr/>
        <a:lstStyle/>
        <a:p>
          <a:endParaRPr lang="es-EC"/>
        </a:p>
      </dgm:t>
    </dgm:pt>
    <dgm:pt modelId="{80C45A9B-28CA-4AB1-BAB9-85512B7881D4}" type="pres">
      <dgm:prSet presAssocID="{65CFC437-D09D-402F-AAEC-D3A29C17760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929E9B-1039-4A57-912A-6DD4B7369892}" type="pres">
      <dgm:prSet presAssocID="{13046FCB-EB09-4782-8A2E-9ECB5BBADF4B}" presName="Accent5" presStyleCnt="0"/>
      <dgm:spPr/>
      <dgm:t>
        <a:bodyPr/>
        <a:lstStyle/>
        <a:p>
          <a:endParaRPr lang="es-EC"/>
        </a:p>
      </dgm:t>
    </dgm:pt>
    <dgm:pt modelId="{0A076D39-5476-40B2-993F-723F54EF3937}" type="pres">
      <dgm:prSet presAssocID="{13046FCB-EB09-4782-8A2E-9ECB5BBADF4B}" presName="Accent" presStyleLbl="bgShp" presStyleIdx="4" presStyleCnt="6"/>
      <dgm:spPr/>
      <dgm:t>
        <a:bodyPr/>
        <a:lstStyle/>
        <a:p>
          <a:endParaRPr lang="es-EC"/>
        </a:p>
      </dgm:t>
    </dgm:pt>
    <dgm:pt modelId="{7DB8171E-F708-4D45-A712-C8A809737D8A}" type="pres">
      <dgm:prSet presAssocID="{13046FCB-EB09-4782-8A2E-9ECB5BBADF4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AEAFBA-C091-4675-ACC4-8E7D3E2CC260}" type="pres">
      <dgm:prSet presAssocID="{A0D30E06-A880-4553-B4D7-3811B9A31C59}" presName="Accent6" presStyleCnt="0"/>
      <dgm:spPr/>
      <dgm:t>
        <a:bodyPr/>
        <a:lstStyle/>
        <a:p>
          <a:endParaRPr lang="es-EC"/>
        </a:p>
      </dgm:t>
    </dgm:pt>
    <dgm:pt modelId="{F0DFDBD6-47C1-46A7-8AF0-D19203ACF8FE}" type="pres">
      <dgm:prSet presAssocID="{A0D30E06-A880-4553-B4D7-3811B9A31C59}" presName="Accent" presStyleLbl="bgShp" presStyleIdx="5" presStyleCnt="6"/>
      <dgm:spPr/>
      <dgm:t>
        <a:bodyPr/>
        <a:lstStyle/>
        <a:p>
          <a:endParaRPr lang="es-EC"/>
        </a:p>
      </dgm:t>
    </dgm:pt>
    <dgm:pt modelId="{70BABC23-807A-411F-ADB6-BB9EB0A32A45}" type="pres">
      <dgm:prSet presAssocID="{A0D30E06-A880-4553-B4D7-3811B9A31C5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ABBAEC-993C-4336-850F-D04BB90D610F}" srcId="{F1D0C26A-CB8C-4B2D-9A85-7FA01A0FF9A8}" destId="{CFDE4D70-A0C4-44DC-B475-BACC8EBFB6F1}" srcOrd="2" destOrd="0" parTransId="{EB066610-2553-4D32-A03D-929EC2A4A1BE}" sibTransId="{027168E8-5215-4DCA-8641-8BFF5371147E}"/>
    <dgm:cxn modelId="{1011B95D-0C14-4DEA-9204-96BCA73DD553}" srcId="{F1D0C26A-CB8C-4B2D-9A85-7FA01A0FF9A8}" destId="{13046FCB-EB09-4782-8A2E-9ECB5BBADF4B}" srcOrd="4" destOrd="0" parTransId="{1E30AEF7-A93C-4165-BF2D-926396D7224D}" sibTransId="{634A1A0C-E771-4E3C-9589-82761CDBFBC1}"/>
    <dgm:cxn modelId="{C37331D3-4575-48B8-93E9-6AF003C9D0EB}" srcId="{F1D0C26A-CB8C-4B2D-9A85-7FA01A0FF9A8}" destId="{3C2C30C8-572B-4C5F-9BA9-C2F4024EC5D2}" srcOrd="1" destOrd="0" parTransId="{C0C257EB-B516-4F69-AA16-A395187F67E2}" sibTransId="{3AE0BE7F-3E5E-4980-A4D6-6C795E26047B}"/>
    <dgm:cxn modelId="{277EFB2E-4FBA-4435-B4BB-9D13AFA5EC0E}" type="presOf" srcId="{A0D30E06-A880-4553-B4D7-3811B9A31C59}" destId="{70BABC23-807A-411F-ADB6-BB9EB0A32A45}" srcOrd="0" destOrd="0" presId="urn:microsoft.com/office/officeart/2011/layout/HexagonRadial"/>
    <dgm:cxn modelId="{BA1251D5-3AF5-405D-A001-FCF809B8D3F4}" type="presOf" srcId="{72800933-1C0F-4C3D-868F-C94619E8F700}" destId="{4DF5F750-C387-45D0-8405-8E1B74FFECF5}" srcOrd="0" destOrd="0" presId="urn:microsoft.com/office/officeart/2011/layout/HexagonRadial"/>
    <dgm:cxn modelId="{65059861-9044-4DC7-BD47-CC246C9C3045}" srcId="{F1D0C26A-CB8C-4B2D-9A85-7FA01A0FF9A8}" destId="{8016D2FC-6F35-4FC2-BBCD-67175B574939}" srcOrd="0" destOrd="0" parTransId="{20216AFB-C682-48CE-AEDA-EB85F309A33D}" sibTransId="{A1384A0E-0CCC-4823-A639-3EBA0CBC39B4}"/>
    <dgm:cxn modelId="{B58043C9-0BFA-46CF-A03E-6E576B180500}" type="presOf" srcId="{F1D0C26A-CB8C-4B2D-9A85-7FA01A0FF9A8}" destId="{18D44303-1B61-493D-8827-60B80347DA60}" srcOrd="0" destOrd="0" presId="urn:microsoft.com/office/officeart/2011/layout/HexagonRadial"/>
    <dgm:cxn modelId="{67CE1D48-4081-42FD-B1B3-E4F95AB3C9DC}" srcId="{F1D0C26A-CB8C-4B2D-9A85-7FA01A0FF9A8}" destId="{A0D30E06-A880-4553-B4D7-3811B9A31C59}" srcOrd="5" destOrd="0" parTransId="{7B38F859-6EE5-4E66-B78E-89A40006B570}" sibTransId="{5A569A59-93BE-4BC9-81B1-4E557779A353}"/>
    <dgm:cxn modelId="{73527490-75F3-4FB6-BB33-2A98D765FAC4}" srcId="{F1D0C26A-CB8C-4B2D-9A85-7FA01A0FF9A8}" destId="{65CFC437-D09D-402F-AAEC-D3A29C17760A}" srcOrd="3" destOrd="0" parTransId="{73C86EB2-ADE4-4F34-AFE9-F421F20B5345}" sibTransId="{954E6105-AECE-4710-9E6B-94541FFCC361}"/>
    <dgm:cxn modelId="{692E3763-69B2-4E37-9DB6-2CC95DF5CEF5}" type="presOf" srcId="{13046FCB-EB09-4782-8A2E-9ECB5BBADF4B}" destId="{7DB8171E-F708-4D45-A712-C8A809737D8A}" srcOrd="0" destOrd="0" presId="urn:microsoft.com/office/officeart/2011/layout/HexagonRadial"/>
    <dgm:cxn modelId="{73F889F8-8C21-47C0-94FF-010A508E8997}" type="presOf" srcId="{CFDE4D70-A0C4-44DC-B475-BACC8EBFB6F1}" destId="{B7DB4375-1BA6-48E7-81CE-90299D3D2B1F}" srcOrd="0" destOrd="0" presId="urn:microsoft.com/office/officeart/2011/layout/HexagonRadial"/>
    <dgm:cxn modelId="{9FABD585-E5D3-41D7-BA17-900061FF1502}" srcId="{72800933-1C0F-4C3D-868F-C94619E8F700}" destId="{F1D0C26A-CB8C-4B2D-9A85-7FA01A0FF9A8}" srcOrd="0" destOrd="0" parTransId="{7A7B6219-6FFB-4DDB-894A-0D1F06D5EFC2}" sibTransId="{77352865-3957-4E82-9FBC-F5CC84568209}"/>
    <dgm:cxn modelId="{303BF3DA-F8C9-40AF-A180-BAB5FDC437D5}" type="presOf" srcId="{8016D2FC-6F35-4FC2-BBCD-67175B574939}" destId="{A399FCFE-E99E-466A-B39E-145A3A04257F}" srcOrd="0" destOrd="0" presId="urn:microsoft.com/office/officeart/2011/layout/HexagonRadial"/>
    <dgm:cxn modelId="{C16C0E2B-7E7D-413B-91F9-D5B3145929F9}" type="presOf" srcId="{65CFC437-D09D-402F-AAEC-D3A29C17760A}" destId="{80C45A9B-28CA-4AB1-BAB9-85512B7881D4}" srcOrd="0" destOrd="0" presId="urn:microsoft.com/office/officeart/2011/layout/HexagonRadial"/>
    <dgm:cxn modelId="{630DEE0B-68BA-4C2F-BD09-1451D0FF3CFC}" type="presOf" srcId="{3C2C30C8-572B-4C5F-9BA9-C2F4024EC5D2}" destId="{ECDD0577-194A-47F9-AEB1-C555C2AB4AD4}" srcOrd="0" destOrd="0" presId="urn:microsoft.com/office/officeart/2011/layout/HexagonRadial"/>
    <dgm:cxn modelId="{F39FE944-ED3F-4E48-A239-B1DD88F2BF50}" type="presParOf" srcId="{4DF5F750-C387-45D0-8405-8E1B74FFECF5}" destId="{18D44303-1B61-493D-8827-60B80347DA60}" srcOrd="0" destOrd="0" presId="urn:microsoft.com/office/officeart/2011/layout/HexagonRadial"/>
    <dgm:cxn modelId="{7D25961E-3AB8-4B2B-BDD1-6569BBD8172C}" type="presParOf" srcId="{4DF5F750-C387-45D0-8405-8E1B74FFECF5}" destId="{52E3F8BE-8F50-44CA-8C9D-5C4798B566C6}" srcOrd="1" destOrd="0" presId="urn:microsoft.com/office/officeart/2011/layout/HexagonRadial"/>
    <dgm:cxn modelId="{DD899C09-8488-47EC-8514-B8C7A9DD34AC}" type="presParOf" srcId="{52E3F8BE-8F50-44CA-8C9D-5C4798B566C6}" destId="{81484487-9E86-4A76-8E88-C0DC3A49FBAA}" srcOrd="0" destOrd="0" presId="urn:microsoft.com/office/officeart/2011/layout/HexagonRadial"/>
    <dgm:cxn modelId="{922BCB98-1CCA-42CE-92B8-0D2349878101}" type="presParOf" srcId="{4DF5F750-C387-45D0-8405-8E1B74FFECF5}" destId="{A399FCFE-E99E-466A-B39E-145A3A04257F}" srcOrd="2" destOrd="0" presId="urn:microsoft.com/office/officeart/2011/layout/HexagonRadial"/>
    <dgm:cxn modelId="{5A52B76A-17E9-4FAE-AD9F-80A951B71DD8}" type="presParOf" srcId="{4DF5F750-C387-45D0-8405-8E1B74FFECF5}" destId="{5CB3CAE0-6FC8-4958-8B45-2EFDAF35C2C1}" srcOrd="3" destOrd="0" presId="urn:microsoft.com/office/officeart/2011/layout/HexagonRadial"/>
    <dgm:cxn modelId="{BF6D5F4D-FF0D-42C6-9DFC-B30F56A98962}" type="presParOf" srcId="{5CB3CAE0-6FC8-4958-8B45-2EFDAF35C2C1}" destId="{41430829-DF83-4B51-9812-BED9D9206389}" srcOrd="0" destOrd="0" presId="urn:microsoft.com/office/officeart/2011/layout/HexagonRadial"/>
    <dgm:cxn modelId="{D7CF6805-1FA1-4D59-8872-962A823AE2F5}" type="presParOf" srcId="{4DF5F750-C387-45D0-8405-8E1B74FFECF5}" destId="{ECDD0577-194A-47F9-AEB1-C555C2AB4AD4}" srcOrd="4" destOrd="0" presId="urn:microsoft.com/office/officeart/2011/layout/HexagonRadial"/>
    <dgm:cxn modelId="{BEBF21B7-B5FC-43CA-8847-78FC09C2193D}" type="presParOf" srcId="{4DF5F750-C387-45D0-8405-8E1B74FFECF5}" destId="{23492792-3954-4180-BF20-1220BC39E043}" srcOrd="5" destOrd="0" presId="urn:microsoft.com/office/officeart/2011/layout/HexagonRadial"/>
    <dgm:cxn modelId="{990387B8-A5EA-4250-89E1-19959676410D}" type="presParOf" srcId="{23492792-3954-4180-BF20-1220BC39E043}" destId="{68DEA658-D1AB-46AD-8878-BFA5D769340A}" srcOrd="0" destOrd="0" presId="urn:microsoft.com/office/officeart/2011/layout/HexagonRadial"/>
    <dgm:cxn modelId="{368059E4-1278-4681-A72D-72FA944951DE}" type="presParOf" srcId="{4DF5F750-C387-45D0-8405-8E1B74FFECF5}" destId="{B7DB4375-1BA6-48E7-81CE-90299D3D2B1F}" srcOrd="6" destOrd="0" presId="urn:microsoft.com/office/officeart/2011/layout/HexagonRadial"/>
    <dgm:cxn modelId="{48AAE610-E24E-4752-9129-9C838408AD71}" type="presParOf" srcId="{4DF5F750-C387-45D0-8405-8E1B74FFECF5}" destId="{3B2C2CAA-EC05-4F50-B0E8-895820ED7CB7}" srcOrd="7" destOrd="0" presId="urn:microsoft.com/office/officeart/2011/layout/HexagonRadial"/>
    <dgm:cxn modelId="{427094CC-F3D0-4643-A660-F60F3E833E2A}" type="presParOf" srcId="{3B2C2CAA-EC05-4F50-B0E8-895820ED7CB7}" destId="{383999DF-9259-48DD-AAFE-23CAEAC85BBE}" srcOrd="0" destOrd="0" presId="urn:microsoft.com/office/officeart/2011/layout/HexagonRadial"/>
    <dgm:cxn modelId="{4A1DADC1-50A6-4ABC-B03C-23DEC7950E4E}" type="presParOf" srcId="{4DF5F750-C387-45D0-8405-8E1B74FFECF5}" destId="{80C45A9B-28CA-4AB1-BAB9-85512B7881D4}" srcOrd="8" destOrd="0" presId="urn:microsoft.com/office/officeart/2011/layout/HexagonRadial"/>
    <dgm:cxn modelId="{EFABE2CF-0269-42AF-917E-A502FEB945C3}" type="presParOf" srcId="{4DF5F750-C387-45D0-8405-8E1B74FFECF5}" destId="{6B929E9B-1039-4A57-912A-6DD4B7369892}" srcOrd="9" destOrd="0" presId="urn:microsoft.com/office/officeart/2011/layout/HexagonRadial"/>
    <dgm:cxn modelId="{0FDC1227-8DA2-459E-A6FF-5DF9178034FB}" type="presParOf" srcId="{6B929E9B-1039-4A57-912A-6DD4B7369892}" destId="{0A076D39-5476-40B2-993F-723F54EF3937}" srcOrd="0" destOrd="0" presId="urn:microsoft.com/office/officeart/2011/layout/HexagonRadial"/>
    <dgm:cxn modelId="{8D9DD6A6-C3BF-4885-95AC-283D673E7AF4}" type="presParOf" srcId="{4DF5F750-C387-45D0-8405-8E1B74FFECF5}" destId="{7DB8171E-F708-4D45-A712-C8A809737D8A}" srcOrd="10" destOrd="0" presId="urn:microsoft.com/office/officeart/2011/layout/HexagonRadial"/>
    <dgm:cxn modelId="{65880633-3A10-43DE-BAC5-844556C3B026}" type="presParOf" srcId="{4DF5F750-C387-45D0-8405-8E1B74FFECF5}" destId="{33AEAFBA-C091-4675-ACC4-8E7D3E2CC260}" srcOrd="11" destOrd="0" presId="urn:microsoft.com/office/officeart/2011/layout/HexagonRadial"/>
    <dgm:cxn modelId="{42C64787-5FA3-4272-9729-9B7AE38CC64D}" type="presParOf" srcId="{33AEAFBA-C091-4675-ACC4-8E7D3E2CC260}" destId="{F0DFDBD6-47C1-46A7-8AF0-D19203ACF8FE}" srcOrd="0" destOrd="0" presId="urn:microsoft.com/office/officeart/2011/layout/HexagonRadial"/>
    <dgm:cxn modelId="{17D3DB0C-9593-470B-9B38-ABE2C1CE6B3A}" type="presParOf" srcId="{4DF5F750-C387-45D0-8405-8E1B74FFECF5}" destId="{70BABC23-807A-411F-ADB6-BB9EB0A32A4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AE58BD-BF75-420B-A52F-24E526D0D66F}" type="doc">
      <dgm:prSet loTypeId="urn:microsoft.com/office/officeart/2005/8/layout/hList7" loCatId="picture" qsTypeId="urn:microsoft.com/office/officeart/2005/8/quickstyle/simple5" qsCatId="simple" csTypeId="urn:microsoft.com/office/officeart/2005/8/colors/colorful4" csCatId="colorful" phldr="1"/>
      <dgm:spPr/>
    </dgm:pt>
    <dgm:pt modelId="{EB45B355-3F9F-40A6-A60D-230199205A4C}">
      <dgm:prSet phldrT="[Text]"/>
      <dgm:spPr/>
      <dgm:t>
        <a:bodyPr/>
        <a:lstStyle/>
        <a:p>
          <a:pPr algn="l" defTabSz="914400">
            <a:buNone/>
          </a:pPr>
          <a:r>
            <a:rPr lang="es-ES" noProof="1" smtClean="0"/>
            <a:t>Rapida inducción </a:t>
          </a:r>
          <a:endParaRPr lang="es-ES" noProof="1"/>
        </a:p>
      </dgm:t>
      <dgm:extLst>
        <a:ext uri="{E40237B7-FDA0-4F09-8148-C483321AD2D9}">
          <dgm14:cNvPr xmlns:dgm14="http://schemas.microsoft.com/office/drawing/2010/diagram" id="0" name="" descr="Continuous Picture List" title="SmartArt"/>
        </a:ext>
      </dgm:extLst>
    </dgm:pt>
    <dgm:pt modelId="{954BAF29-B2C1-4B94-B7DB-98E499C9C523}" type="parTrans" cxnId="{FB13076C-5650-49B5-BC65-725E4DA53253}">
      <dgm:prSet/>
      <dgm:spPr/>
      <dgm:t>
        <a:bodyPr/>
        <a:lstStyle/>
        <a:p>
          <a:endParaRPr lang="en-US"/>
        </a:p>
      </dgm:t>
    </dgm:pt>
    <dgm:pt modelId="{7384D436-64F4-4296-969B-28FBC0B2FF1C}" type="sibTrans" cxnId="{FB13076C-5650-49B5-BC65-725E4DA53253}">
      <dgm:prSet/>
      <dgm:spPr/>
      <dgm:t>
        <a:bodyPr/>
        <a:lstStyle/>
        <a:p>
          <a:endParaRPr lang="en-US"/>
        </a:p>
      </dgm:t>
    </dgm:pt>
    <dgm:pt modelId="{45DA039F-DE64-4380-95FC-A2A90DAC071E}">
      <dgm:prSet phldrT="[Text]"/>
      <dgm:spPr/>
      <dgm:t>
        <a:bodyPr/>
        <a:lstStyle/>
        <a:p>
          <a:pPr algn="l" defTabSz="914400">
            <a:buNone/>
          </a:pPr>
          <a:endParaRPr lang="es-ES" noProof="1" smtClean="0"/>
        </a:p>
        <a:p>
          <a:pPr algn="l" defTabSz="914400">
            <a:buNone/>
          </a:pPr>
          <a:r>
            <a:rPr lang="es-ES" noProof="1" smtClean="0"/>
            <a:t>Analgesia</a:t>
          </a:r>
          <a:endParaRPr lang="es-ES" noProof="1"/>
        </a:p>
      </dgm:t>
    </dgm:pt>
    <dgm:pt modelId="{DC346811-6E6F-4CDA-AE8B-678E3F09AFEA}" type="parTrans" cxnId="{348E3351-276D-49CA-B89B-C0262DFEE1ED}">
      <dgm:prSet/>
      <dgm:spPr/>
      <dgm:t>
        <a:bodyPr/>
        <a:lstStyle/>
        <a:p>
          <a:endParaRPr lang="en-US"/>
        </a:p>
      </dgm:t>
    </dgm:pt>
    <dgm:pt modelId="{A678A0E9-E7A5-4DB8-B0B0-D78685560D95}" type="sibTrans" cxnId="{348E3351-276D-49CA-B89B-C0262DFEE1ED}">
      <dgm:prSet/>
      <dgm:spPr/>
      <dgm:t>
        <a:bodyPr/>
        <a:lstStyle/>
        <a:p>
          <a:endParaRPr lang="en-US"/>
        </a:p>
      </dgm:t>
    </dgm:pt>
    <dgm:pt modelId="{A4F94BB9-BAD7-4A68-A532-4FF9EE4AC0E2}">
      <dgm:prSet phldrT="[Text]"/>
      <dgm:spPr/>
      <dgm:t>
        <a:bodyPr/>
        <a:lstStyle/>
        <a:p>
          <a:endParaRPr lang="en-US" dirty="0"/>
        </a:p>
      </dgm:t>
    </dgm:pt>
    <dgm:pt modelId="{B43BB7AD-7830-43C3-A409-AA1D152A9C99}" type="parTrans" cxnId="{21F7DAB3-7052-4AFC-AFB1-9370358A8DA6}">
      <dgm:prSet/>
      <dgm:spPr/>
      <dgm:t>
        <a:bodyPr/>
        <a:lstStyle/>
        <a:p>
          <a:endParaRPr lang="en-US"/>
        </a:p>
      </dgm:t>
    </dgm:pt>
    <dgm:pt modelId="{A8BC2AD4-F4CE-436B-A4CE-703E1CA95650}" type="sibTrans" cxnId="{21F7DAB3-7052-4AFC-AFB1-9370358A8DA6}">
      <dgm:prSet/>
      <dgm:spPr/>
      <dgm:t>
        <a:bodyPr/>
        <a:lstStyle/>
        <a:p>
          <a:endParaRPr lang="en-US"/>
        </a:p>
      </dgm:t>
    </dgm:pt>
    <dgm:pt modelId="{3118A317-60D0-41A4-B2CC-B5D8017C791E}">
      <dgm:prSet phldrT="[Text]"/>
      <dgm:spPr/>
      <dgm:t>
        <a:bodyPr/>
        <a:lstStyle/>
        <a:p>
          <a:pPr algn="l" defTabSz="914400">
            <a:buNone/>
          </a:pPr>
          <a:endParaRPr lang="es-ES" noProof="1" smtClean="0"/>
        </a:p>
        <a:p>
          <a:pPr algn="l" defTabSz="914400">
            <a:buNone/>
          </a:pPr>
          <a:r>
            <a:rPr lang="es-ES" noProof="1" smtClean="0"/>
            <a:t>Rapido Despertar</a:t>
          </a:r>
          <a:endParaRPr lang="es-ES" noProof="1"/>
        </a:p>
      </dgm:t>
      <dgm:extLst>
        <a:ext uri="{E40237B7-FDA0-4F09-8148-C483321AD2D9}">
          <dgm14:cNvPr xmlns:dgm14="http://schemas.microsoft.com/office/drawing/2010/diagram" id="0" name="" title="Sma"/>
        </a:ext>
      </dgm:extLst>
    </dgm:pt>
    <dgm:pt modelId="{3F8F5809-48F8-44B9-BCB7-AE5DD5B0B62B}" type="parTrans" cxnId="{463787E1-FAF6-4E61-8A53-F38513C5611F}">
      <dgm:prSet/>
      <dgm:spPr/>
      <dgm:t>
        <a:bodyPr/>
        <a:lstStyle/>
        <a:p>
          <a:endParaRPr lang="en-US"/>
        </a:p>
      </dgm:t>
    </dgm:pt>
    <dgm:pt modelId="{E7B17F68-7FE7-4110-894E-92BF38DFD7CD}" type="sibTrans" cxnId="{463787E1-FAF6-4E61-8A53-F38513C5611F}">
      <dgm:prSet/>
      <dgm:spPr/>
      <dgm:t>
        <a:bodyPr/>
        <a:lstStyle/>
        <a:p>
          <a:endParaRPr lang="en-US"/>
        </a:p>
      </dgm:t>
    </dgm:pt>
    <dgm:pt modelId="{898D354D-3324-45B8-9F8B-D4B77602A249}">
      <dgm:prSet phldrT="[Text]"/>
      <dgm:spPr/>
      <dgm:t>
        <a:bodyPr/>
        <a:lstStyle/>
        <a:p>
          <a:endParaRPr lang="en-US" dirty="0"/>
        </a:p>
      </dgm:t>
    </dgm:pt>
    <dgm:pt modelId="{7E025199-E2D8-4DD4-A9EF-BB372E656202}" type="parTrans" cxnId="{808A7BF3-D80F-4C6D-985F-FAE1D7F56FC3}">
      <dgm:prSet/>
      <dgm:spPr/>
      <dgm:t>
        <a:bodyPr/>
        <a:lstStyle/>
        <a:p>
          <a:endParaRPr lang="en-US"/>
        </a:p>
      </dgm:t>
    </dgm:pt>
    <dgm:pt modelId="{D67B3502-2D7B-46AE-9CAB-26C084B296DB}" type="sibTrans" cxnId="{808A7BF3-D80F-4C6D-985F-FAE1D7F56FC3}">
      <dgm:prSet/>
      <dgm:spPr/>
      <dgm:t>
        <a:bodyPr/>
        <a:lstStyle/>
        <a:p>
          <a:endParaRPr lang="en-US"/>
        </a:p>
      </dgm:t>
    </dgm:pt>
    <dgm:pt modelId="{C3F419DB-BC8E-46C9-AA7D-177C8850E015}" type="pres">
      <dgm:prSet presAssocID="{F2AE58BD-BF75-420B-A52F-24E526D0D66F}" presName="Name0" presStyleCnt="0">
        <dgm:presLayoutVars>
          <dgm:dir/>
          <dgm:resizeHandles val="exact"/>
        </dgm:presLayoutVars>
      </dgm:prSet>
      <dgm:spPr/>
    </dgm:pt>
    <dgm:pt modelId="{4C873829-2C97-4B06-B237-A84F31812EC3}" type="pres">
      <dgm:prSet presAssocID="{F2AE58BD-BF75-420B-A52F-24E526D0D66F}" presName="fgShape" presStyleLbl="fgShp" presStyleIdx="0" presStyleCnt="1"/>
      <dgm:spPr/>
    </dgm:pt>
    <dgm:pt modelId="{2CAC6079-C8B8-4115-B0F0-29F6F727419E}" type="pres">
      <dgm:prSet presAssocID="{F2AE58BD-BF75-420B-A52F-24E526D0D66F}" presName="linComp" presStyleCnt="0"/>
      <dgm:spPr/>
    </dgm:pt>
    <dgm:pt modelId="{A4ECF56B-FF9D-454C-AAA3-F4196FF27654}" type="pres">
      <dgm:prSet presAssocID="{EB45B355-3F9F-40A6-A60D-230199205A4C}" presName="compNode" presStyleCnt="0"/>
      <dgm:spPr/>
    </dgm:pt>
    <dgm:pt modelId="{0271F155-7049-4235-A75E-D93389CE3A32}" type="pres">
      <dgm:prSet presAssocID="{EB45B355-3F9F-40A6-A60D-230199205A4C}" presName="bkgdShape" presStyleLbl="node1" presStyleIdx="0" presStyleCnt="3"/>
      <dgm:spPr/>
      <dgm:t>
        <a:bodyPr/>
        <a:lstStyle/>
        <a:p>
          <a:endParaRPr lang="en-US"/>
        </a:p>
      </dgm:t>
    </dgm:pt>
    <dgm:pt modelId="{FDCB611A-EB9B-4EC0-B59F-C3DF4F51BC08}" type="pres">
      <dgm:prSet presAssocID="{EB45B355-3F9F-40A6-A60D-230199205A4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C7CF-F8FD-4E2A-8C17-EFD84A604522}" type="pres">
      <dgm:prSet presAssocID="{EB45B355-3F9F-40A6-A60D-230199205A4C}" presName="invisiNode" presStyleLbl="node1" presStyleIdx="0" presStyleCnt="3"/>
      <dgm:spPr/>
    </dgm:pt>
    <dgm:pt modelId="{99CBFD70-023E-417B-8FC0-93B8FBA3B2BE}" type="pres">
      <dgm:prSet presAssocID="{EB45B355-3F9F-40A6-A60D-230199205A4C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in lab coat looking at X-ray" title="Sample Picture"/>
        </a:ext>
      </dgm:extLst>
    </dgm:pt>
    <dgm:pt modelId="{72FD5D10-58D6-47AA-83D1-8527E50BA7C9}" type="pres">
      <dgm:prSet presAssocID="{7384D436-64F4-4296-969B-28FBC0B2FF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53C9DD-D998-4339-A46F-E99A43C2B039}" type="pres">
      <dgm:prSet presAssocID="{45DA039F-DE64-4380-95FC-A2A90DAC071E}" presName="compNode" presStyleCnt="0"/>
      <dgm:spPr/>
    </dgm:pt>
    <dgm:pt modelId="{A36C4B19-1726-4D39-B264-D4D833FE7248}" type="pres">
      <dgm:prSet presAssocID="{45DA039F-DE64-4380-95FC-A2A90DAC071E}" presName="bkgdShape" presStyleLbl="node1" presStyleIdx="1" presStyleCnt="3"/>
      <dgm:spPr/>
      <dgm:t>
        <a:bodyPr/>
        <a:lstStyle/>
        <a:p>
          <a:endParaRPr lang="en-US"/>
        </a:p>
      </dgm:t>
    </dgm:pt>
    <dgm:pt modelId="{4DFFACD3-8132-42D6-A898-F90ECFF87F67}" type="pres">
      <dgm:prSet presAssocID="{45DA039F-DE64-4380-95FC-A2A90DAC07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6DAE8-C391-472A-8A0B-8944FE464962}" type="pres">
      <dgm:prSet presAssocID="{45DA039F-DE64-4380-95FC-A2A90DAC071E}" presName="invisiNode" presStyleLbl="node1" presStyleIdx="1" presStyleCnt="3"/>
      <dgm:spPr/>
    </dgm:pt>
    <dgm:pt modelId="{727D3A9B-A795-423C-B7A7-1BB6E5658D0C}" type="pres">
      <dgm:prSet presAssocID="{45DA039F-DE64-4380-95FC-A2A90DAC071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orking in lab" title="Sample Picture"/>
        </a:ext>
      </dgm:extLst>
    </dgm:pt>
    <dgm:pt modelId="{9D9CAD32-4AF0-4207-BBC4-36560EEB71F3}" type="pres">
      <dgm:prSet presAssocID="{A678A0E9-E7A5-4DB8-B0B0-D78685560D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505A2F-9BA6-4363-8836-148F51C0377B}" type="pres">
      <dgm:prSet presAssocID="{3118A317-60D0-41A4-B2CC-B5D8017C791E}" presName="compNode" presStyleCnt="0"/>
      <dgm:spPr/>
    </dgm:pt>
    <dgm:pt modelId="{D01AE7B9-A41C-42D1-9643-5F9A35A24546}" type="pres">
      <dgm:prSet presAssocID="{3118A317-60D0-41A4-B2CC-B5D8017C791E}" presName="bkgdShape" presStyleLbl="node1" presStyleIdx="2" presStyleCnt="3"/>
      <dgm:spPr/>
      <dgm:t>
        <a:bodyPr/>
        <a:lstStyle/>
        <a:p>
          <a:endParaRPr lang="en-US"/>
        </a:p>
      </dgm:t>
    </dgm:pt>
    <dgm:pt modelId="{DB545290-BA99-4309-873D-82E975F9BA0B}" type="pres">
      <dgm:prSet presAssocID="{3118A317-60D0-41A4-B2CC-B5D8017C79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A1AF9-C249-495E-9F6B-1F1257700C79}" type="pres">
      <dgm:prSet presAssocID="{3118A317-60D0-41A4-B2CC-B5D8017C791E}" presName="invisiNode" presStyleLbl="node1" presStyleIdx="2" presStyleCnt="3"/>
      <dgm:spPr/>
    </dgm:pt>
    <dgm:pt modelId="{C5A5A305-2A95-4EC8-8803-E80EEA87BCB7}" type="pres">
      <dgm:prSet presAssocID="{3118A317-60D0-41A4-B2CC-B5D8017C791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looking through microscope" title="Sample Picture"/>
        </a:ext>
      </dgm:extLst>
    </dgm:pt>
  </dgm:ptLst>
  <dgm:cxnLst>
    <dgm:cxn modelId="{463787E1-FAF6-4E61-8A53-F38513C5611F}" srcId="{F2AE58BD-BF75-420B-A52F-24E526D0D66F}" destId="{3118A317-60D0-41A4-B2CC-B5D8017C791E}" srcOrd="2" destOrd="0" parTransId="{3F8F5809-48F8-44B9-BCB7-AE5DD5B0B62B}" sibTransId="{E7B17F68-7FE7-4110-894E-92BF38DFD7CD}"/>
    <dgm:cxn modelId="{348E3351-276D-49CA-B89B-C0262DFEE1ED}" srcId="{F2AE58BD-BF75-420B-A52F-24E526D0D66F}" destId="{45DA039F-DE64-4380-95FC-A2A90DAC071E}" srcOrd="1" destOrd="0" parTransId="{DC346811-6E6F-4CDA-AE8B-678E3F09AFEA}" sibTransId="{A678A0E9-E7A5-4DB8-B0B0-D78685560D95}"/>
    <dgm:cxn modelId="{FDBD9A4A-2A67-45F4-BB58-22876CD4DCF8}" type="presOf" srcId="{F2AE58BD-BF75-420B-A52F-24E526D0D66F}" destId="{C3F419DB-BC8E-46C9-AA7D-177C8850E015}" srcOrd="0" destOrd="0" presId="urn:microsoft.com/office/officeart/2005/8/layout/hList7"/>
    <dgm:cxn modelId="{91B64085-8275-4BE9-AB85-819C9942DA34}" type="presOf" srcId="{3118A317-60D0-41A4-B2CC-B5D8017C791E}" destId="{D01AE7B9-A41C-42D1-9643-5F9A35A24546}" srcOrd="0" destOrd="0" presId="urn:microsoft.com/office/officeart/2005/8/layout/hList7"/>
    <dgm:cxn modelId="{E8C7847C-FE21-435A-86A6-4A963E40C53B}" type="presOf" srcId="{3118A317-60D0-41A4-B2CC-B5D8017C791E}" destId="{DB545290-BA99-4309-873D-82E975F9BA0B}" srcOrd="1" destOrd="0" presId="urn:microsoft.com/office/officeart/2005/8/layout/hList7"/>
    <dgm:cxn modelId="{C8746C17-9287-4813-A15B-2C2A64C98879}" type="presOf" srcId="{EB45B355-3F9F-40A6-A60D-230199205A4C}" destId="{0271F155-7049-4235-A75E-D93389CE3A32}" srcOrd="0" destOrd="0" presId="urn:microsoft.com/office/officeart/2005/8/layout/hList7"/>
    <dgm:cxn modelId="{87D30E0E-E220-438D-B508-D1B3BC48C198}" type="presOf" srcId="{7384D436-64F4-4296-969B-28FBC0B2FF1C}" destId="{72FD5D10-58D6-47AA-83D1-8527E50BA7C9}" srcOrd="0" destOrd="0" presId="urn:microsoft.com/office/officeart/2005/8/layout/hList7"/>
    <dgm:cxn modelId="{FB13076C-5650-49B5-BC65-725E4DA53253}" srcId="{F2AE58BD-BF75-420B-A52F-24E526D0D66F}" destId="{EB45B355-3F9F-40A6-A60D-230199205A4C}" srcOrd="0" destOrd="0" parTransId="{954BAF29-B2C1-4B94-B7DB-98E499C9C523}" sibTransId="{7384D436-64F4-4296-969B-28FBC0B2FF1C}"/>
    <dgm:cxn modelId="{0688DB5E-89E4-4A34-881F-BB9E4218401B}" type="presOf" srcId="{A4F94BB9-BAD7-4A68-A532-4FF9EE4AC0E2}" destId="{A36C4B19-1726-4D39-B264-D4D833FE7248}" srcOrd="0" destOrd="1" presId="urn:microsoft.com/office/officeart/2005/8/layout/hList7"/>
    <dgm:cxn modelId="{96CB7EEB-BA8B-4B4D-94C4-A3F5D4324E6E}" type="presOf" srcId="{45DA039F-DE64-4380-95FC-A2A90DAC071E}" destId="{4DFFACD3-8132-42D6-A898-F90ECFF87F67}" srcOrd="1" destOrd="0" presId="urn:microsoft.com/office/officeart/2005/8/layout/hList7"/>
    <dgm:cxn modelId="{BA1EF1F3-6F5F-4C19-9D6C-2FDBED504685}" type="presOf" srcId="{A678A0E9-E7A5-4DB8-B0B0-D78685560D95}" destId="{9D9CAD32-4AF0-4207-BBC4-36560EEB71F3}" srcOrd="0" destOrd="0" presId="urn:microsoft.com/office/officeart/2005/8/layout/hList7"/>
    <dgm:cxn modelId="{61D493FA-CCCB-4ED0-A5E9-D8B68492D7CF}" type="presOf" srcId="{EB45B355-3F9F-40A6-A60D-230199205A4C}" destId="{FDCB611A-EB9B-4EC0-B59F-C3DF4F51BC08}" srcOrd="1" destOrd="0" presId="urn:microsoft.com/office/officeart/2005/8/layout/hList7"/>
    <dgm:cxn modelId="{A304388D-6D6B-4F6C-A4DE-B07190ADC420}" type="presOf" srcId="{45DA039F-DE64-4380-95FC-A2A90DAC071E}" destId="{A36C4B19-1726-4D39-B264-D4D833FE7248}" srcOrd="0" destOrd="0" presId="urn:microsoft.com/office/officeart/2005/8/layout/hList7"/>
    <dgm:cxn modelId="{6B67333D-290A-478F-ADC8-78B95FC539ED}" type="presOf" srcId="{898D354D-3324-45B8-9F8B-D4B77602A249}" destId="{D01AE7B9-A41C-42D1-9643-5F9A35A24546}" srcOrd="0" destOrd="1" presId="urn:microsoft.com/office/officeart/2005/8/layout/hList7"/>
    <dgm:cxn modelId="{21F7DAB3-7052-4AFC-AFB1-9370358A8DA6}" srcId="{45DA039F-DE64-4380-95FC-A2A90DAC071E}" destId="{A4F94BB9-BAD7-4A68-A532-4FF9EE4AC0E2}" srcOrd="0" destOrd="0" parTransId="{B43BB7AD-7830-43C3-A409-AA1D152A9C99}" sibTransId="{A8BC2AD4-F4CE-436B-A4CE-703E1CA95650}"/>
    <dgm:cxn modelId="{808A7BF3-D80F-4C6D-985F-FAE1D7F56FC3}" srcId="{3118A317-60D0-41A4-B2CC-B5D8017C791E}" destId="{898D354D-3324-45B8-9F8B-D4B77602A249}" srcOrd="0" destOrd="0" parTransId="{7E025199-E2D8-4DD4-A9EF-BB372E656202}" sibTransId="{D67B3502-2D7B-46AE-9CAB-26C084B296DB}"/>
    <dgm:cxn modelId="{B7CF7488-3062-4806-9C79-ADA8BF5D811F}" type="presOf" srcId="{A4F94BB9-BAD7-4A68-A532-4FF9EE4AC0E2}" destId="{4DFFACD3-8132-42D6-A898-F90ECFF87F67}" srcOrd="1" destOrd="1" presId="urn:microsoft.com/office/officeart/2005/8/layout/hList7"/>
    <dgm:cxn modelId="{6EBC1655-FBF7-433A-B9D8-E3D461B1E200}" type="presOf" srcId="{898D354D-3324-45B8-9F8B-D4B77602A249}" destId="{DB545290-BA99-4309-873D-82E975F9BA0B}" srcOrd="1" destOrd="1" presId="urn:microsoft.com/office/officeart/2005/8/layout/hList7"/>
    <dgm:cxn modelId="{00C0B5DD-1D40-40A9-B2C0-F9DD505C4FF9}" type="presParOf" srcId="{C3F419DB-BC8E-46C9-AA7D-177C8850E015}" destId="{4C873829-2C97-4B06-B237-A84F31812EC3}" srcOrd="0" destOrd="0" presId="urn:microsoft.com/office/officeart/2005/8/layout/hList7"/>
    <dgm:cxn modelId="{3C590996-8936-48AC-A298-5BAFC032EC8E}" type="presParOf" srcId="{C3F419DB-BC8E-46C9-AA7D-177C8850E015}" destId="{2CAC6079-C8B8-4115-B0F0-29F6F727419E}" srcOrd="1" destOrd="0" presId="urn:microsoft.com/office/officeart/2005/8/layout/hList7"/>
    <dgm:cxn modelId="{05B395B5-0D53-409B-957C-9D81E2B08AB4}" type="presParOf" srcId="{2CAC6079-C8B8-4115-B0F0-29F6F727419E}" destId="{A4ECF56B-FF9D-454C-AAA3-F4196FF27654}" srcOrd="0" destOrd="0" presId="urn:microsoft.com/office/officeart/2005/8/layout/hList7"/>
    <dgm:cxn modelId="{F037F52C-E1F7-4E7F-B2F9-C685B6EC62D4}" type="presParOf" srcId="{A4ECF56B-FF9D-454C-AAA3-F4196FF27654}" destId="{0271F155-7049-4235-A75E-D93389CE3A32}" srcOrd="0" destOrd="0" presId="urn:microsoft.com/office/officeart/2005/8/layout/hList7"/>
    <dgm:cxn modelId="{B6F6B6BB-957C-4296-9823-07558DAB0FE2}" type="presParOf" srcId="{A4ECF56B-FF9D-454C-AAA3-F4196FF27654}" destId="{FDCB611A-EB9B-4EC0-B59F-C3DF4F51BC08}" srcOrd="1" destOrd="0" presId="urn:microsoft.com/office/officeart/2005/8/layout/hList7"/>
    <dgm:cxn modelId="{0828F5E9-2881-4304-9CF6-ECABB3E1890C}" type="presParOf" srcId="{A4ECF56B-FF9D-454C-AAA3-F4196FF27654}" destId="{4C8EC7CF-F8FD-4E2A-8C17-EFD84A604522}" srcOrd="2" destOrd="0" presId="urn:microsoft.com/office/officeart/2005/8/layout/hList7"/>
    <dgm:cxn modelId="{B183A1A0-1866-49DA-BDE1-EC265A180A10}" type="presParOf" srcId="{A4ECF56B-FF9D-454C-AAA3-F4196FF27654}" destId="{99CBFD70-023E-417B-8FC0-93B8FBA3B2BE}" srcOrd="3" destOrd="0" presId="urn:microsoft.com/office/officeart/2005/8/layout/hList7"/>
    <dgm:cxn modelId="{D9081670-70B8-4A25-80EE-FD17C8DBA968}" type="presParOf" srcId="{2CAC6079-C8B8-4115-B0F0-29F6F727419E}" destId="{72FD5D10-58D6-47AA-83D1-8527E50BA7C9}" srcOrd="1" destOrd="0" presId="urn:microsoft.com/office/officeart/2005/8/layout/hList7"/>
    <dgm:cxn modelId="{3308CD75-6573-4976-871B-55EF4A54EEE7}" type="presParOf" srcId="{2CAC6079-C8B8-4115-B0F0-29F6F727419E}" destId="{D753C9DD-D998-4339-A46F-E99A43C2B039}" srcOrd="2" destOrd="0" presId="urn:microsoft.com/office/officeart/2005/8/layout/hList7"/>
    <dgm:cxn modelId="{E5226EE8-2D58-4AF1-A012-9A6FB4E9961D}" type="presParOf" srcId="{D753C9DD-D998-4339-A46F-E99A43C2B039}" destId="{A36C4B19-1726-4D39-B264-D4D833FE7248}" srcOrd="0" destOrd="0" presId="urn:microsoft.com/office/officeart/2005/8/layout/hList7"/>
    <dgm:cxn modelId="{B716966A-0F5C-4A81-BF0B-2E0B9D4DF4FD}" type="presParOf" srcId="{D753C9DD-D998-4339-A46F-E99A43C2B039}" destId="{4DFFACD3-8132-42D6-A898-F90ECFF87F67}" srcOrd="1" destOrd="0" presId="urn:microsoft.com/office/officeart/2005/8/layout/hList7"/>
    <dgm:cxn modelId="{E5B0F43B-1555-47FD-A437-6E6FCD6C6145}" type="presParOf" srcId="{D753C9DD-D998-4339-A46F-E99A43C2B039}" destId="{7876DAE8-C391-472A-8A0B-8944FE464962}" srcOrd="2" destOrd="0" presId="urn:microsoft.com/office/officeart/2005/8/layout/hList7"/>
    <dgm:cxn modelId="{723DE3A6-C134-4EE7-8DCF-92A5E2ED4038}" type="presParOf" srcId="{D753C9DD-D998-4339-A46F-E99A43C2B039}" destId="{727D3A9B-A795-423C-B7A7-1BB6E5658D0C}" srcOrd="3" destOrd="0" presId="urn:microsoft.com/office/officeart/2005/8/layout/hList7"/>
    <dgm:cxn modelId="{A50ED049-DBA6-4C2F-8C83-35FC76A17A93}" type="presParOf" srcId="{2CAC6079-C8B8-4115-B0F0-29F6F727419E}" destId="{9D9CAD32-4AF0-4207-BBC4-36560EEB71F3}" srcOrd="3" destOrd="0" presId="urn:microsoft.com/office/officeart/2005/8/layout/hList7"/>
    <dgm:cxn modelId="{6DDE5C4A-82B7-43E4-8B2E-47E6ABD799A8}" type="presParOf" srcId="{2CAC6079-C8B8-4115-B0F0-29F6F727419E}" destId="{75505A2F-9BA6-4363-8836-148F51C0377B}" srcOrd="4" destOrd="0" presId="urn:microsoft.com/office/officeart/2005/8/layout/hList7"/>
    <dgm:cxn modelId="{0819397E-972E-42FB-81A8-2D697D581FC5}" type="presParOf" srcId="{75505A2F-9BA6-4363-8836-148F51C0377B}" destId="{D01AE7B9-A41C-42D1-9643-5F9A35A24546}" srcOrd="0" destOrd="0" presId="urn:microsoft.com/office/officeart/2005/8/layout/hList7"/>
    <dgm:cxn modelId="{1B09B201-D004-433B-A3FB-34239A46A03F}" type="presParOf" srcId="{75505A2F-9BA6-4363-8836-148F51C0377B}" destId="{DB545290-BA99-4309-873D-82E975F9BA0B}" srcOrd="1" destOrd="0" presId="urn:microsoft.com/office/officeart/2005/8/layout/hList7"/>
    <dgm:cxn modelId="{1E40D75C-36C5-458C-89C6-23AB9104D03B}" type="presParOf" srcId="{75505A2F-9BA6-4363-8836-148F51C0377B}" destId="{3D7A1AF9-C249-495E-9F6B-1F1257700C79}" srcOrd="2" destOrd="0" presId="urn:microsoft.com/office/officeart/2005/8/layout/hList7"/>
    <dgm:cxn modelId="{D5706400-1FBC-4C13-A2BF-D97D62111D38}" type="presParOf" srcId="{75505A2F-9BA6-4363-8836-148F51C0377B}" destId="{C5A5A305-2A95-4EC8-8803-E80EEA87BC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464D42-3CD4-4D00-8A3D-1E064B2B5026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9D01C9-74C9-48CE-AB7B-4889362673FB}">
      <dgm:prSet phldrT="[Texto]" custT="1"/>
      <dgm:spPr/>
      <dgm:t>
        <a:bodyPr/>
        <a:lstStyle/>
        <a:p>
          <a:r>
            <a:rPr lang="es-EC" sz="1200" dirty="0" smtClean="0">
              <a:latin typeface="Trebuchet MS" pitchFamily="34" charset="0"/>
            </a:rPr>
            <a:t>PLAN DE IMPORTACIONES</a:t>
          </a:r>
          <a:endParaRPr lang="es-EC" sz="1200" dirty="0">
            <a:latin typeface="Trebuchet MS" pitchFamily="34" charset="0"/>
          </a:endParaRPr>
        </a:p>
      </dgm:t>
    </dgm:pt>
    <dgm:pt modelId="{A46C043E-8140-4324-82BA-A251D977E02E}" type="parTrans" cxnId="{FA4501BF-ACC1-4081-AA5B-8D967B651E75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8B801CFD-6CB4-452C-A259-A4F9CBDE20D0}" type="sibTrans" cxnId="{FA4501BF-ACC1-4081-AA5B-8D967B651E75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B8D67AD9-1517-4B7A-AADA-A09179B5CD09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Análisis de Producto</a:t>
          </a:r>
          <a:endParaRPr lang="es-EC" sz="1050" dirty="0">
            <a:latin typeface="Trebuchet MS" pitchFamily="34" charset="0"/>
          </a:endParaRPr>
        </a:p>
      </dgm:t>
    </dgm:pt>
    <dgm:pt modelId="{A8DE4AD6-8D95-4B81-8B6F-4C8D9CE548F8}" type="parTrans" cxnId="{5047C8DA-A79E-4FD2-88FD-D30A4F5E515F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AD77A89D-53D5-467A-9E9E-6C6104DF9559}" type="sibTrans" cxnId="{5047C8DA-A79E-4FD2-88FD-D30A4F5E515F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8D0F6C02-A94F-4FE4-9ECB-7E6F16E320FE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Análisis de las Políticas del Sector</a:t>
          </a:r>
          <a:endParaRPr lang="es-EC" sz="1050" dirty="0">
            <a:latin typeface="Trebuchet MS" pitchFamily="34" charset="0"/>
          </a:endParaRPr>
        </a:p>
      </dgm:t>
    </dgm:pt>
    <dgm:pt modelId="{59530556-F936-44C3-9465-00187F841186}" type="parTrans" cxnId="{AB80F28A-9454-4817-839B-7E00472DAE1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59C00A30-12F9-4312-BB3B-94EDE8433B04}" type="sibTrans" cxnId="{AB80F28A-9454-4817-839B-7E00472DAE1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6CAEFCB9-D4E9-478F-842A-147C3B476C69}">
      <dgm:prSet phldrT="[Texto]" custT="1"/>
      <dgm:spPr/>
      <dgm:t>
        <a:bodyPr/>
        <a:lstStyle/>
        <a:p>
          <a:r>
            <a:rPr lang="es-EC" sz="1200" dirty="0" smtClean="0">
              <a:latin typeface="Trebuchet MS" pitchFamily="34" charset="0"/>
            </a:rPr>
            <a:t>PLAN DE REGULACION SANITARIA</a:t>
          </a:r>
          <a:endParaRPr lang="es-EC" sz="1200" dirty="0">
            <a:latin typeface="Trebuchet MS" pitchFamily="34" charset="0"/>
          </a:endParaRPr>
        </a:p>
      </dgm:t>
    </dgm:pt>
    <dgm:pt modelId="{C065568A-103E-4F37-9E05-AFE4061FCD71}" type="parTrans" cxnId="{4095AE5A-9C97-48AF-8A9F-4F9F5923F7F4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B80153F0-39B6-433A-A8C0-51F68CFA10F7}" type="sibTrans" cxnId="{4095AE5A-9C97-48AF-8A9F-4F9F5923F7F4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0B33EFE2-ECA5-4365-B140-44373FB66E32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Programa de factibilidad de uso de Registro Sanitario proveniente del país de origen de importación   </a:t>
          </a:r>
          <a:endParaRPr lang="es-EC" sz="1050" dirty="0">
            <a:latin typeface="Trebuchet MS" pitchFamily="34" charset="0"/>
          </a:endParaRPr>
        </a:p>
      </dgm:t>
    </dgm:pt>
    <dgm:pt modelId="{C5EF6D7A-736F-4D1B-ACBD-F77302037DCE}" type="parTrans" cxnId="{7F9C2F27-105F-4810-B597-DE1D7A03789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23871796-D6AA-4666-BA32-AC4185FC561D}" type="sibTrans" cxnId="{7F9C2F27-105F-4810-B597-DE1D7A03789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41F98621-F01C-4258-B1A5-F19AF6C1DAD0}">
      <dgm:prSet phldrT="[Texto]" custT="1"/>
      <dgm:spPr/>
      <dgm:t>
        <a:bodyPr/>
        <a:lstStyle/>
        <a:p>
          <a:r>
            <a:rPr lang="es-EC" sz="1200" dirty="0" smtClean="0">
              <a:latin typeface="Trebuchet MS" pitchFamily="34" charset="0"/>
            </a:rPr>
            <a:t>PLAN DE MARKETING</a:t>
          </a:r>
          <a:endParaRPr lang="es-EC" sz="1200" dirty="0">
            <a:latin typeface="Trebuchet MS" pitchFamily="34" charset="0"/>
          </a:endParaRPr>
        </a:p>
      </dgm:t>
    </dgm:pt>
    <dgm:pt modelId="{B9C7FBDE-A99D-41CD-9B10-492895051ED9}" type="parTrans" cxnId="{AC4E7E23-A0EC-4FD6-883F-647BAEC4805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882B737F-E92C-447B-940F-01EA1166F9B3}" type="sibTrans" cxnId="{AC4E7E23-A0EC-4FD6-883F-647BAEC48057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F7008614-F8EA-4081-9DB5-EFEAFD9F4925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Programa de análisis de los Hospitales y los Laboratorios Farmacéuticos</a:t>
          </a:r>
          <a:endParaRPr lang="es-EC" sz="1050" dirty="0">
            <a:latin typeface="Trebuchet MS" pitchFamily="34" charset="0"/>
          </a:endParaRPr>
        </a:p>
      </dgm:t>
    </dgm:pt>
    <dgm:pt modelId="{9B96BC87-2C1E-4B92-B506-87DD0EA73BBD}" type="parTrans" cxnId="{9BC1DAB3-F2FE-456E-B9C6-D11573B0D63C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A80D6DA2-B1C1-429F-8FDF-AE9525576BA4}" type="sibTrans" cxnId="{9BC1DAB3-F2FE-456E-B9C6-D11573B0D63C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7EAAA1B8-C501-418E-B204-ECF4ADECDEA6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Programa de análisis de la incidencia comunicacional sobre el target del producto  </a:t>
          </a:r>
          <a:endParaRPr lang="es-EC" sz="1050" dirty="0">
            <a:latin typeface="Trebuchet MS" pitchFamily="34" charset="0"/>
          </a:endParaRPr>
        </a:p>
      </dgm:t>
    </dgm:pt>
    <dgm:pt modelId="{84BEEBC5-DAFF-41BD-857C-F99306DBB284}" type="parTrans" cxnId="{9FB469A5-96F3-4B66-92E9-79BACA40155A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E8AF9341-2984-4723-A964-FA7CE6C1A7CA}" type="sibTrans" cxnId="{9FB469A5-96F3-4B66-92E9-79BACA40155A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7FEF24D7-F65B-424C-B312-791B5367737F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Programa de capacitación médica sobre el producto </a:t>
          </a:r>
          <a:endParaRPr lang="es-EC" sz="1050" dirty="0">
            <a:latin typeface="Trebuchet MS" pitchFamily="34" charset="0"/>
          </a:endParaRPr>
        </a:p>
      </dgm:t>
    </dgm:pt>
    <dgm:pt modelId="{6F080C82-FFF7-40C0-9027-BB292709E773}" type="parTrans" cxnId="{CE0B839D-90AD-418A-8254-47A9B54FD9A2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4BFAB5EF-E9AD-45ED-B1BE-E18BB72E8C26}" type="sibTrans" cxnId="{CE0B839D-90AD-418A-8254-47A9B54FD9A2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AAB7E7CD-C648-4D30-8A0D-568A35DA6E0A}">
      <dgm:prSet phldrT="[Texto]" custT="1"/>
      <dgm:spPr/>
      <dgm:t>
        <a:bodyPr/>
        <a:lstStyle/>
        <a:p>
          <a:r>
            <a:rPr lang="es-EC" sz="1050" dirty="0" smtClean="0">
              <a:latin typeface="Trebuchet MS" pitchFamily="34" charset="0"/>
            </a:rPr>
            <a:t>Programa  de iniciación científica sobre temas de interés del producto   </a:t>
          </a:r>
          <a:endParaRPr lang="es-EC" sz="1050" dirty="0">
            <a:latin typeface="Trebuchet MS" pitchFamily="34" charset="0"/>
          </a:endParaRPr>
        </a:p>
      </dgm:t>
    </dgm:pt>
    <dgm:pt modelId="{FF727D7E-7EA0-46B9-9656-55030B7A0288}" type="parTrans" cxnId="{2B8FC711-593A-48E3-B39A-3C74A5C70F28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E31E6391-B854-41F0-AADD-911CA7F6423D}" type="sibTrans" cxnId="{2B8FC711-593A-48E3-B39A-3C74A5C70F28}">
      <dgm:prSet/>
      <dgm:spPr/>
      <dgm:t>
        <a:bodyPr/>
        <a:lstStyle/>
        <a:p>
          <a:endParaRPr lang="es-EC" sz="2000">
            <a:latin typeface="Trebuchet MS" pitchFamily="34" charset="0"/>
          </a:endParaRPr>
        </a:p>
      </dgm:t>
    </dgm:pt>
    <dgm:pt modelId="{6EEE502F-D1E3-42FC-8153-351CD886AC1D}" type="pres">
      <dgm:prSet presAssocID="{4E464D42-3CD4-4D00-8A3D-1E064B2B502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8F0209-B723-4026-8053-3AB83834ABFE}" type="pres">
      <dgm:prSet presAssocID="{4E464D42-3CD4-4D00-8A3D-1E064B2B5026}" presName="cycle" presStyleCnt="0"/>
      <dgm:spPr/>
      <dgm:t>
        <a:bodyPr/>
        <a:lstStyle/>
        <a:p>
          <a:endParaRPr lang="es-EC"/>
        </a:p>
      </dgm:t>
    </dgm:pt>
    <dgm:pt modelId="{FB309055-8480-4100-A11F-A22C70E28995}" type="pres">
      <dgm:prSet presAssocID="{4E464D42-3CD4-4D00-8A3D-1E064B2B5026}" presName="centerShape" presStyleCnt="0"/>
      <dgm:spPr/>
      <dgm:t>
        <a:bodyPr/>
        <a:lstStyle/>
        <a:p>
          <a:endParaRPr lang="es-EC"/>
        </a:p>
      </dgm:t>
    </dgm:pt>
    <dgm:pt modelId="{AD1AD284-442B-412D-829F-CA22C1CE1E77}" type="pres">
      <dgm:prSet presAssocID="{4E464D42-3CD4-4D00-8A3D-1E064B2B5026}" presName="connSite" presStyleLbl="node1" presStyleIdx="0" presStyleCnt="4"/>
      <dgm:spPr/>
      <dgm:t>
        <a:bodyPr/>
        <a:lstStyle/>
        <a:p>
          <a:endParaRPr lang="es-EC"/>
        </a:p>
      </dgm:t>
    </dgm:pt>
    <dgm:pt modelId="{2ABDD284-CB0C-4E93-9843-CBAA8D309C9C}" type="pres">
      <dgm:prSet presAssocID="{4E464D42-3CD4-4D00-8A3D-1E064B2B5026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3D84539-8BB4-4392-A63E-FCF592636AB8}" type="pres">
      <dgm:prSet presAssocID="{A46C043E-8140-4324-82BA-A251D977E02E}" presName="Name25" presStyleLbl="parChTrans1D1" presStyleIdx="0" presStyleCnt="3"/>
      <dgm:spPr/>
      <dgm:t>
        <a:bodyPr/>
        <a:lstStyle/>
        <a:p>
          <a:endParaRPr lang="es-EC"/>
        </a:p>
      </dgm:t>
    </dgm:pt>
    <dgm:pt modelId="{44513357-1892-43E9-89F1-02F516364EAF}" type="pres">
      <dgm:prSet presAssocID="{529D01C9-74C9-48CE-AB7B-4889362673FB}" presName="node" presStyleCnt="0"/>
      <dgm:spPr/>
      <dgm:t>
        <a:bodyPr/>
        <a:lstStyle/>
        <a:p>
          <a:endParaRPr lang="es-EC"/>
        </a:p>
      </dgm:t>
    </dgm:pt>
    <dgm:pt modelId="{6D52EDB4-7242-4748-80A6-E1FFD632BE04}" type="pres">
      <dgm:prSet presAssocID="{529D01C9-74C9-48CE-AB7B-4889362673F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44292F-574A-4E04-AFB9-5AE4DFC99D69}" type="pres">
      <dgm:prSet presAssocID="{529D01C9-74C9-48CE-AB7B-4889362673F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B94AAC-B62D-4EE3-A179-3EE4C84AD1CE}" type="pres">
      <dgm:prSet presAssocID="{C065568A-103E-4F37-9E05-AFE4061FCD71}" presName="Name25" presStyleLbl="parChTrans1D1" presStyleIdx="1" presStyleCnt="3"/>
      <dgm:spPr/>
      <dgm:t>
        <a:bodyPr/>
        <a:lstStyle/>
        <a:p>
          <a:endParaRPr lang="es-EC"/>
        </a:p>
      </dgm:t>
    </dgm:pt>
    <dgm:pt modelId="{9BB58656-C0A7-4605-A87B-7D9BD426A48D}" type="pres">
      <dgm:prSet presAssocID="{6CAEFCB9-D4E9-478F-842A-147C3B476C69}" presName="node" presStyleCnt="0"/>
      <dgm:spPr/>
      <dgm:t>
        <a:bodyPr/>
        <a:lstStyle/>
        <a:p>
          <a:endParaRPr lang="es-EC"/>
        </a:p>
      </dgm:t>
    </dgm:pt>
    <dgm:pt modelId="{D9B63FD7-DA5C-43C7-BF08-8327535D92CB}" type="pres">
      <dgm:prSet presAssocID="{6CAEFCB9-D4E9-478F-842A-147C3B476C69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3542E-FB99-4C36-BDF1-121AB4832284}" type="pres">
      <dgm:prSet presAssocID="{6CAEFCB9-D4E9-478F-842A-147C3B476C6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DFF1C6-7E32-4330-B917-77D61C5CA2BF}" type="pres">
      <dgm:prSet presAssocID="{B9C7FBDE-A99D-41CD-9B10-492895051ED9}" presName="Name25" presStyleLbl="parChTrans1D1" presStyleIdx="2" presStyleCnt="3"/>
      <dgm:spPr/>
      <dgm:t>
        <a:bodyPr/>
        <a:lstStyle/>
        <a:p>
          <a:endParaRPr lang="es-EC"/>
        </a:p>
      </dgm:t>
    </dgm:pt>
    <dgm:pt modelId="{C1B15E2D-77C8-4169-9153-2A5BE747A3D1}" type="pres">
      <dgm:prSet presAssocID="{41F98621-F01C-4258-B1A5-F19AF6C1DAD0}" presName="node" presStyleCnt="0"/>
      <dgm:spPr/>
      <dgm:t>
        <a:bodyPr/>
        <a:lstStyle/>
        <a:p>
          <a:endParaRPr lang="es-EC"/>
        </a:p>
      </dgm:t>
    </dgm:pt>
    <dgm:pt modelId="{A6B5AC25-F84C-4BFB-8205-9011EEC2F462}" type="pres">
      <dgm:prSet presAssocID="{41F98621-F01C-4258-B1A5-F19AF6C1DAD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DC012C-F73B-4B69-B20E-0379DF1C6409}" type="pres">
      <dgm:prSet presAssocID="{41F98621-F01C-4258-B1A5-F19AF6C1DAD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0B839D-90AD-418A-8254-47A9B54FD9A2}" srcId="{41F98621-F01C-4258-B1A5-F19AF6C1DAD0}" destId="{7FEF24D7-F65B-424C-B312-791B5367737F}" srcOrd="2" destOrd="0" parTransId="{6F080C82-FFF7-40C0-9027-BB292709E773}" sibTransId="{4BFAB5EF-E9AD-45ED-B1BE-E18BB72E8C26}"/>
    <dgm:cxn modelId="{AB80F28A-9454-4817-839B-7E00472DAE17}" srcId="{529D01C9-74C9-48CE-AB7B-4889362673FB}" destId="{8D0F6C02-A94F-4FE4-9ECB-7E6F16E320FE}" srcOrd="1" destOrd="0" parTransId="{59530556-F936-44C3-9465-00187F841186}" sibTransId="{59C00A30-12F9-4312-BB3B-94EDE8433B04}"/>
    <dgm:cxn modelId="{8EF51938-077D-4860-9F54-497A552A49C2}" type="presOf" srcId="{0B33EFE2-ECA5-4365-B140-44373FB66E32}" destId="{F4C3542E-FB99-4C36-BDF1-121AB4832284}" srcOrd="0" destOrd="0" presId="urn:microsoft.com/office/officeart/2005/8/layout/radial2"/>
    <dgm:cxn modelId="{E26A0AE9-A4A4-450F-8AFC-D397D6156D0F}" type="presOf" srcId="{41F98621-F01C-4258-B1A5-F19AF6C1DAD0}" destId="{A6B5AC25-F84C-4BFB-8205-9011EEC2F462}" srcOrd="0" destOrd="0" presId="urn:microsoft.com/office/officeart/2005/8/layout/radial2"/>
    <dgm:cxn modelId="{B90E1AFF-9A1A-4B66-BDB6-D2D43BC569FD}" type="presOf" srcId="{B8D67AD9-1517-4B7A-AADA-A09179B5CD09}" destId="{3844292F-574A-4E04-AFB9-5AE4DFC99D69}" srcOrd="0" destOrd="0" presId="urn:microsoft.com/office/officeart/2005/8/layout/radial2"/>
    <dgm:cxn modelId="{FA4501BF-ACC1-4081-AA5B-8D967B651E75}" srcId="{4E464D42-3CD4-4D00-8A3D-1E064B2B5026}" destId="{529D01C9-74C9-48CE-AB7B-4889362673FB}" srcOrd="0" destOrd="0" parTransId="{A46C043E-8140-4324-82BA-A251D977E02E}" sibTransId="{8B801CFD-6CB4-452C-A259-A4F9CBDE20D0}"/>
    <dgm:cxn modelId="{F92C9575-841A-4AE0-B7AC-3380EDB147D8}" type="presOf" srcId="{C065568A-103E-4F37-9E05-AFE4061FCD71}" destId="{93B94AAC-B62D-4EE3-A179-3EE4C84AD1CE}" srcOrd="0" destOrd="0" presId="urn:microsoft.com/office/officeart/2005/8/layout/radial2"/>
    <dgm:cxn modelId="{5047C8DA-A79E-4FD2-88FD-D30A4F5E515F}" srcId="{529D01C9-74C9-48CE-AB7B-4889362673FB}" destId="{B8D67AD9-1517-4B7A-AADA-A09179B5CD09}" srcOrd="0" destOrd="0" parTransId="{A8DE4AD6-8D95-4B81-8B6F-4C8D9CE548F8}" sibTransId="{AD77A89D-53D5-467A-9E9E-6C6104DF9559}"/>
    <dgm:cxn modelId="{95C87D7A-6DD8-4D5E-BF77-386F6047144B}" type="presOf" srcId="{6CAEFCB9-D4E9-478F-842A-147C3B476C69}" destId="{D9B63FD7-DA5C-43C7-BF08-8327535D92CB}" srcOrd="0" destOrd="0" presId="urn:microsoft.com/office/officeart/2005/8/layout/radial2"/>
    <dgm:cxn modelId="{41D6A334-2D9B-443F-93ED-BADBE3B6CFDE}" type="presOf" srcId="{F7008614-F8EA-4081-9DB5-EFEAFD9F4925}" destId="{3EDC012C-F73B-4B69-B20E-0379DF1C6409}" srcOrd="0" destOrd="0" presId="urn:microsoft.com/office/officeart/2005/8/layout/radial2"/>
    <dgm:cxn modelId="{7F9C2F27-105F-4810-B597-DE1D7A037897}" srcId="{6CAEFCB9-D4E9-478F-842A-147C3B476C69}" destId="{0B33EFE2-ECA5-4365-B140-44373FB66E32}" srcOrd="0" destOrd="0" parTransId="{C5EF6D7A-736F-4D1B-ACBD-F77302037DCE}" sibTransId="{23871796-D6AA-4666-BA32-AC4185FC561D}"/>
    <dgm:cxn modelId="{7518501C-2327-42AD-833B-58930DD8BC41}" type="presOf" srcId="{A46C043E-8140-4324-82BA-A251D977E02E}" destId="{53D84539-8BB4-4392-A63E-FCF592636AB8}" srcOrd="0" destOrd="0" presId="urn:microsoft.com/office/officeart/2005/8/layout/radial2"/>
    <dgm:cxn modelId="{9BC1DAB3-F2FE-456E-B9C6-D11573B0D63C}" srcId="{41F98621-F01C-4258-B1A5-F19AF6C1DAD0}" destId="{F7008614-F8EA-4081-9DB5-EFEAFD9F4925}" srcOrd="0" destOrd="0" parTransId="{9B96BC87-2C1E-4B92-B506-87DD0EA73BBD}" sibTransId="{A80D6DA2-B1C1-429F-8FDF-AE9525576BA4}"/>
    <dgm:cxn modelId="{A2940CB8-DCD6-43C0-8164-C7CBB3F3BB22}" type="presOf" srcId="{7EAAA1B8-C501-418E-B204-ECF4ADECDEA6}" destId="{3EDC012C-F73B-4B69-B20E-0379DF1C6409}" srcOrd="0" destOrd="1" presId="urn:microsoft.com/office/officeart/2005/8/layout/radial2"/>
    <dgm:cxn modelId="{9FB469A5-96F3-4B66-92E9-79BACA40155A}" srcId="{41F98621-F01C-4258-B1A5-F19AF6C1DAD0}" destId="{7EAAA1B8-C501-418E-B204-ECF4ADECDEA6}" srcOrd="1" destOrd="0" parTransId="{84BEEBC5-DAFF-41BD-857C-F99306DBB284}" sibTransId="{E8AF9341-2984-4723-A964-FA7CE6C1A7CA}"/>
    <dgm:cxn modelId="{4095AE5A-9C97-48AF-8A9F-4F9F5923F7F4}" srcId="{4E464D42-3CD4-4D00-8A3D-1E064B2B5026}" destId="{6CAEFCB9-D4E9-478F-842A-147C3B476C69}" srcOrd="1" destOrd="0" parTransId="{C065568A-103E-4F37-9E05-AFE4061FCD71}" sibTransId="{B80153F0-39B6-433A-A8C0-51F68CFA10F7}"/>
    <dgm:cxn modelId="{F80F4798-7771-4A6E-84CA-85FADEC93FF5}" type="presOf" srcId="{B9C7FBDE-A99D-41CD-9B10-492895051ED9}" destId="{E3DFF1C6-7E32-4330-B917-77D61C5CA2BF}" srcOrd="0" destOrd="0" presId="urn:microsoft.com/office/officeart/2005/8/layout/radial2"/>
    <dgm:cxn modelId="{2B8FC711-593A-48E3-B39A-3C74A5C70F28}" srcId="{41F98621-F01C-4258-B1A5-F19AF6C1DAD0}" destId="{AAB7E7CD-C648-4D30-8A0D-568A35DA6E0A}" srcOrd="3" destOrd="0" parTransId="{FF727D7E-7EA0-46B9-9656-55030B7A0288}" sibTransId="{E31E6391-B854-41F0-AADD-911CA7F6423D}"/>
    <dgm:cxn modelId="{AC4E7E23-A0EC-4FD6-883F-647BAEC48057}" srcId="{4E464D42-3CD4-4D00-8A3D-1E064B2B5026}" destId="{41F98621-F01C-4258-B1A5-F19AF6C1DAD0}" srcOrd="2" destOrd="0" parTransId="{B9C7FBDE-A99D-41CD-9B10-492895051ED9}" sibTransId="{882B737F-E92C-447B-940F-01EA1166F9B3}"/>
    <dgm:cxn modelId="{8C4B38AA-379A-443A-B3B2-B6411AEE63FD}" type="presOf" srcId="{AAB7E7CD-C648-4D30-8A0D-568A35DA6E0A}" destId="{3EDC012C-F73B-4B69-B20E-0379DF1C6409}" srcOrd="0" destOrd="3" presId="urn:microsoft.com/office/officeart/2005/8/layout/radial2"/>
    <dgm:cxn modelId="{8E009BDD-A4BD-489F-94CC-F1D9EECA7B51}" type="presOf" srcId="{4E464D42-3CD4-4D00-8A3D-1E064B2B5026}" destId="{6EEE502F-D1E3-42FC-8153-351CD886AC1D}" srcOrd="0" destOrd="0" presId="urn:microsoft.com/office/officeart/2005/8/layout/radial2"/>
    <dgm:cxn modelId="{9CB84F8D-C261-4755-9FCD-EC4DB416A2FF}" type="presOf" srcId="{529D01C9-74C9-48CE-AB7B-4889362673FB}" destId="{6D52EDB4-7242-4748-80A6-E1FFD632BE04}" srcOrd="0" destOrd="0" presId="urn:microsoft.com/office/officeart/2005/8/layout/radial2"/>
    <dgm:cxn modelId="{775F9B94-16C8-4ECB-9F43-6BB0A74348EC}" type="presOf" srcId="{8D0F6C02-A94F-4FE4-9ECB-7E6F16E320FE}" destId="{3844292F-574A-4E04-AFB9-5AE4DFC99D69}" srcOrd="0" destOrd="1" presId="urn:microsoft.com/office/officeart/2005/8/layout/radial2"/>
    <dgm:cxn modelId="{74DDB7FB-F515-4862-985A-632C5E21A7AD}" type="presOf" srcId="{7FEF24D7-F65B-424C-B312-791B5367737F}" destId="{3EDC012C-F73B-4B69-B20E-0379DF1C6409}" srcOrd="0" destOrd="2" presId="urn:microsoft.com/office/officeart/2005/8/layout/radial2"/>
    <dgm:cxn modelId="{7C3ADD84-3F35-4F78-960E-A7FB15873681}" type="presParOf" srcId="{6EEE502F-D1E3-42FC-8153-351CD886AC1D}" destId="{C28F0209-B723-4026-8053-3AB83834ABFE}" srcOrd="0" destOrd="0" presId="urn:microsoft.com/office/officeart/2005/8/layout/radial2"/>
    <dgm:cxn modelId="{F94D1658-C401-4CA7-880C-1C5B67759F2E}" type="presParOf" srcId="{C28F0209-B723-4026-8053-3AB83834ABFE}" destId="{FB309055-8480-4100-A11F-A22C70E28995}" srcOrd="0" destOrd="0" presId="urn:microsoft.com/office/officeart/2005/8/layout/radial2"/>
    <dgm:cxn modelId="{32E1FC96-3EAC-4518-89AC-F29E801B510F}" type="presParOf" srcId="{FB309055-8480-4100-A11F-A22C70E28995}" destId="{AD1AD284-442B-412D-829F-CA22C1CE1E77}" srcOrd="0" destOrd="0" presId="urn:microsoft.com/office/officeart/2005/8/layout/radial2"/>
    <dgm:cxn modelId="{ABCE89AE-C8A2-4120-8D57-C28CE813A5FD}" type="presParOf" srcId="{FB309055-8480-4100-A11F-A22C70E28995}" destId="{2ABDD284-CB0C-4E93-9843-CBAA8D309C9C}" srcOrd="1" destOrd="0" presId="urn:microsoft.com/office/officeart/2005/8/layout/radial2"/>
    <dgm:cxn modelId="{60FE0216-C467-42D3-BD0B-C8DF4ED70EC5}" type="presParOf" srcId="{C28F0209-B723-4026-8053-3AB83834ABFE}" destId="{53D84539-8BB4-4392-A63E-FCF592636AB8}" srcOrd="1" destOrd="0" presId="urn:microsoft.com/office/officeart/2005/8/layout/radial2"/>
    <dgm:cxn modelId="{933B8AD8-851D-4D77-8A97-1427F3E06AFD}" type="presParOf" srcId="{C28F0209-B723-4026-8053-3AB83834ABFE}" destId="{44513357-1892-43E9-89F1-02F516364EAF}" srcOrd="2" destOrd="0" presId="urn:microsoft.com/office/officeart/2005/8/layout/radial2"/>
    <dgm:cxn modelId="{2E1A3160-D3FD-49ED-B415-A291594B5E77}" type="presParOf" srcId="{44513357-1892-43E9-89F1-02F516364EAF}" destId="{6D52EDB4-7242-4748-80A6-E1FFD632BE04}" srcOrd="0" destOrd="0" presId="urn:microsoft.com/office/officeart/2005/8/layout/radial2"/>
    <dgm:cxn modelId="{F01F6133-6CC0-4F57-9E59-9AA8997EF293}" type="presParOf" srcId="{44513357-1892-43E9-89F1-02F516364EAF}" destId="{3844292F-574A-4E04-AFB9-5AE4DFC99D69}" srcOrd="1" destOrd="0" presId="urn:microsoft.com/office/officeart/2005/8/layout/radial2"/>
    <dgm:cxn modelId="{3138815F-A1EF-475B-8AEC-CBC131B65673}" type="presParOf" srcId="{C28F0209-B723-4026-8053-3AB83834ABFE}" destId="{93B94AAC-B62D-4EE3-A179-3EE4C84AD1CE}" srcOrd="3" destOrd="0" presId="urn:microsoft.com/office/officeart/2005/8/layout/radial2"/>
    <dgm:cxn modelId="{DF333CDE-4D9F-4526-9BE2-C2D6AE78177A}" type="presParOf" srcId="{C28F0209-B723-4026-8053-3AB83834ABFE}" destId="{9BB58656-C0A7-4605-A87B-7D9BD426A48D}" srcOrd="4" destOrd="0" presId="urn:microsoft.com/office/officeart/2005/8/layout/radial2"/>
    <dgm:cxn modelId="{A87FD52B-0147-489F-9DCE-F7BF610E9D18}" type="presParOf" srcId="{9BB58656-C0A7-4605-A87B-7D9BD426A48D}" destId="{D9B63FD7-DA5C-43C7-BF08-8327535D92CB}" srcOrd="0" destOrd="0" presId="urn:microsoft.com/office/officeart/2005/8/layout/radial2"/>
    <dgm:cxn modelId="{ADBB3578-0DFA-4862-8668-F88BF66C737F}" type="presParOf" srcId="{9BB58656-C0A7-4605-A87B-7D9BD426A48D}" destId="{F4C3542E-FB99-4C36-BDF1-121AB4832284}" srcOrd="1" destOrd="0" presId="urn:microsoft.com/office/officeart/2005/8/layout/radial2"/>
    <dgm:cxn modelId="{81099CC5-5F8D-4A12-88B1-C7E81A561D27}" type="presParOf" srcId="{C28F0209-B723-4026-8053-3AB83834ABFE}" destId="{E3DFF1C6-7E32-4330-B917-77D61C5CA2BF}" srcOrd="5" destOrd="0" presId="urn:microsoft.com/office/officeart/2005/8/layout/radial2"/>
    <dgm:cxn modelId="{54C7FA52-E7A8-43E3-8239-5EE8A5AA916B}" type="presParOf" srcId="{C28F0209-B723-4026-8053-3AB83834ABFE}" destId="{C1B15E2D-77C8-4169-9153-2A5BE747A3D1}" srcOrd="6" destOrd="0" presId="urn:microsoft.com/office/officeart/2005/8/layout/radial2"/>
    <dgm:cxn modelId="{4E89326B-BE8D-4423-9ADF-1560C6D43739}" type="presParOf" srcId="{C1B15E2D-77C8-4169-9153-2A5BE747A3D1}" destId="{A6B5AC25-F84C-4BFB-8205-9011EEC2F462}" srcOrd="0" destOrd="0" presId="urn:microsoft.com/office/officeart/2005/8/layout/radial2"/>
    <dgm:cxn modelId="{3131F484-45ED-453B-9A84-00A7D948741B}" type="presParOf" srcId="{C1B15E2D-77C8-4169-9153-2A5BE747A3D1}" destId="{3EDC012C-F73B-4B69-B20E-0379DF1C640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D2D4B-95B8-489C-B661-8009891EDD4F}" type="doc">
      <dgm:prSet loTypeId="urn:microsoft.com/office/officeart/2011/layout/ConvergingText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5688685-3006-4A02-81DD-D0BFFAD59416}">
      <dgm:prSet phldrT="[Texto]" custT="1"/>
      <dgm:spPr/>
      <dgm:t>
        <a:bodyPr/>
        <a:lstStyle/>
        <a:p>
          <a:r>
            <a:rPr lang="es-EC" sz="2400" b="1" dirty="0" smtClean="0">
              <a:latin typeface="Trebuchet MS" pitchFamily="34" charset="0"/>
              <a:ea typeface="Adobe Gothic Std B" pitchFamily="34" charset="-128"/>
            </a:rPr>
            <a:t>Investigación</a:t>
          </a:r>
          <a:endParaRPr lang="es-EC" sz="2400" b="1" dirty="0">
            <a:latin typeface="Trebuchet MS" pitchFamily="34" charset="0"/>
            <a:ea typeface="Adobe Gothic Std B" pitchFamily="34" charset="-128"/>
          </a:endParaRPr>
        </a:p>
      </dgm:t>
    </dgm:pt>
    <dgm:pt modelId="{684CE334-4297-4007-910E-6D64A940A8FC}" type="parTrans" cxnId="{DAA95427-1EB0-4C59-A7E9-1CB260E78315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7C870F59-C521-4A27-AC8A-760883A290C1}" type="sibTrans" cxnId="{DAA95427-1EB0-4C59-A7E9-1CB260E78315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1D6D11DD-4CA3-4205-A437-A2B8D6E33AF5}">
      <dgm:prSet phldrT="[Texto]" custT="1"/>
      <dgm:spPr/>
      <dgm:t>
        <a:bodyPr/>
        <a:lstStyle/>
        <a:p>
          <a:r>
            <a:rPr lang="es-EC" sz="1400" b="1" dirty="0" smtClean="0">
              <a:latin typeface="Trebuchet MS" pitchFamily="34" charset="0"/>
              <a:ea typeface="Adobe Myungjo Std M" pitchFamily="18" charset="-128"/>
            </a:rPr>
            <a:t>Cambios en la anestesiología </a:t>
          </a:r>
          <a:endParaRPr lang="es-EC" sz="1400" b="1" dirty="0">
            <a:latin typeface="Trebuchet MS" pitchFamily="34" charset="0"/>
            <a:ea typeface="Adobe Myungjo Std M" pitchFamily="18" charset="-128"/>
          </a:endParaRPr>
        </a:p>
      </dgm:t>
    </dgm:pt>
    <dgm:pt modelId="{00E16143-D9DA-4C49-9459-3A7CF8B00221}" type="parTrans" cxnId="{228A7887-DF32-4253-BCE1-B8DC5596EE5B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250FF8E6-1FB1-41AF-8C0C-A2B65257385A}" type="sibTrans" cxnId="{228A7887-DF32-4253-BCE1-B8DC5596EE5B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2D53527F-F28E-4B7D-B6AC-F305B1800550}">
      <dgm:prSet phldrT="[Texto]" custT="1"/>
      <dgm:spPr/>
      <dgm:t>
        <a:bodyPr/>
        <a:lstStyle/>
        <a:p>
          <a:r>
            <a:rPr lang="es-EC" sz="1400" b="1" dirty="0" smtClean="0">
              <a:latin typeface="Trebuchet MS" pitchFamily="34" charset="0"/>
              <a:ea typeface="Adobe Myungjo Std M" pitchFamily="18" charset="-128"/>
            </a:rPr>
            <a:t>Medicamento que produce perdida reversible de la conciencia </a:t>
          </a:r>
          <a:endParaRPr lang="es-EC" sz="1400" b="1" dirty="0">
            <a:latin typeface="Trebuchet MS" pitchFamily="34" charset="0"/>
            <a:ea typeface="Adobe Myungjo Std M" pitchFamily="18" charset="-128"/>
          </a:endParaRPr>
        </a:p>
      </dgm:t>
    </dgm:pt>
    <dgm:pt modelId="{A3DCBD4B-2A23-4470-A367-2E59E9E248C8}" type="parTrans" cxnId="{7D51CE7A-8CF9-4DBD-AE3E-999E0029318B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9515382D-AEE8-4406-BBDD-BC98B2961DF8}" type="sibTrans" cxnId="{7D51CE7A-8CF9-4DBD-AE3E-999E0029318B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C0B1EBF7-46D9-452B-B9BA-230F9BF0682E}">
      <dgm:prSet phldrT="[Texto]" custT="1"/>
      <dgm:spPr/>
      <dgm:t>
        <a:bodyPr/>
        <a:lstStyle/>
        <a:p>
          <a:r>
            <a:rPr lang="es-EC" sz="1400" b="1" dirty="0" smtClean="0">
              <a:latin typeface="Trebuchet MS" pitchFamily="34" charset="0"/>
              <a:ea typeface="Adobe Myungjo Std M" pitchFamily="18" charset="-128"/>
            </a:rPr>
            <a:t>Aspectos relevantes del mismo mercado </a:t>
          </a:r>
          <a:endParaRPr lang="es-EC" sz="1400" b="1" dirty="0">
            <a:latin typeface="Trebuchet MS" pitchFamily="34" charset="0"/>
            <a:ea typeface="Adobe Myungjo Std M" pitchFamily="18" charset="-128"/>
          </a:endParaRPr>
        </a:p>
      </dgm:t>
    </dgm:pt>
    <dgm:pt modelId="{770B3858-A84A-4202-91E2-A22435DEEDCC}" type="parTrans" cxnId="{ABE1EA18-28DA-46D1-9DA6-445B51C073CD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E270C02F-1D38-48B1-9236-DC6C4D2E92BE}" type="sibTrans" cxnId="{ABE1EA18-28DA-46D1-9DA6-445B51C073CD}">
      <dgm:prSet/>
      <dgm:spPr/>
      <dgm:t>
        <a:bodyPr/>
        <a:lstStyle/>
        <a:p>
          <a:endParaRPr lang="es-EC" sz="3200" b="1">
            <a:latin typeface="Trebuchet MS" pitchFamily="34" charset="0"/>
            <a:ea typeface="Adobe Myungjo Std M" pitchFamily="18" charset="-128"/>
          </a:endParaRPr>
        </a:p>
      </dgm:t>
    </dgm:pt>
    <dgm:pt modelId="{19716877-CE25-4197-8042-ADC068B17570}" type="pres">
      <dgm:prSet presAssocID="{165D2D4B-95B8-489C-B661-8009891EDD4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F6A4191-1082-4952-8EEE-03A3FB93F4A0}" type="pres">
      <dgm:prSet presAssocID="{85688685-3006-4A02-81DD-D0BFFAD59416}" presName="composite" presStyleCnt="0"/>
      <dgm:spPr/>
      <dgm:t>
        <a:bodyPr/>
        <a:lstStyle/>
        <a:p>
          <a:endParaRPr lang="es-EC"/>
        </a:p>
      </dgm:t>
    </dgm:pt>
    <dgm:pt modelId="{829928A5-70A7-46EE-8D6D-F2C692E71AC1}" type="pres">
      <dgm:prSet presAssocID="{85688685-3006-4A02-81DD-D0BFFAD59416}" presName="ParentAccent1" presStyleLbl="alignNode1" presStyleIdx="0" presStyleCnt="34"/>
      <dgm:spPr/>
      <dgm:t>
        <a:bodyPr/>
        <a:lstStyle/>
        <a:p>
          <a:endParaRPr lang="es-EC"/>
        </a:p>
      </dgm:t>
    </dgm:pt>
    <dgm:pt modelId="{DA7E42D4-324D-4226-8970-9A6A0670147B}" type="pres">
      <dgm:prSet presAssocID="{85688685-3006-4A02-81DD-D0BFFAD59416}" presName="ParentAccent2" presStyleLbl="alignNode1" presStyleIdx="1" presStyleCnt="34"/>
      <dgm:spPr/>
      <dgm:t>
        <a:bodyPr/>
        <a:lstStyle/>
        <a:p>
          <a:endParaRPr lang="es-EC"/>
        </a:p>
      </dgm:t>
    </dgm:pt>
    <dgm:pt modelId="{A2399D33-6C77-48A9-82EE-3B2D446FFD4D}" type="pres">
      <dgm:prSet presAssocID="{85688685-3006-4A02-81DD-D0BFFAD59416}" presName="ParentAccent3" presStyleLbl="alignNode1" presStyleIdx="2" presStyleCnt="34"/>
      <dgm:spPr/>
      <dgm:t>
        <a:bodyPr/>
        <a:lstStyle/>
        <a:p>
          <a:endParaRPr lang="es-EC"/>
        </a:p>
      </dgm:t>
    </dgm:pt>
    <dgm:pt modelId="{352B635C-DCD7-425C-B662-4B1320C3201C}" type="pres">
      <dgm:prSet presAssocID="{85688685-3006-4A02-81DD-D0BFFAD59416}" presName="ParentAccent4" presStyleLbl="alignNode1" presStyleIdx="3" presStyleCnt="34"/>
      <dgm:spPr/>
      <dgm:t>
        <a:bodyPr/>
        <a:lstStyle/>
        <a:p>
          <a:endParaRPr lang="es-EC"/>
        </a:p>
      </dgm:t>
    </dgm:pt>
    <dgm:pt modelId="{14187EAF-D010-4976-A335-E5D6FA59CA70}" type="pres">
      <dgm:prSet presAssocID="{85688685-3006-4A02-81DD-D0BFFAD59416}" presName="ParentAccent5" presStyleLbl="alignNode1" presStyleIdx="4" presStyleCnt="34"/>
      <dgm:spPr/>
      <dgm:t>
        <a:bodyPr/>
        <a:lstStyle/>
        <a:p>
          <a:endParaRPr lang="es-EC"/>
        </a:p>
      </dgm:t>
    </dgm:pt>
    <dgm:pt modelId="{56D30B7A-E6DB-4217-833F-787869C91AC5}" type="pres">
      <dgm:prSet presAssocID="{85688685-3006-4A02-81DD-D0BFFAD59416}" presName="ParentAccent6" presStyleLbl="alignNode1" presStyleIdx="5" presStyleCnt="34"/>
      <dgm:spPr/>
      <dgm:t>
        <a:bodyPr/>
        <a:lstStyle/>
        <a:p>
          <a:endParaRPr lang="es-EC"/>
        </a:p>
      </dgm:t>
    </dgm:pt>
    <dgm:pt modelId="{44AD2AF3-6D8C-4595-94EB-7CBBC93C81CE}" type="pres">
      <dgm:prSet presAssocID="{85688685-3006-4A02-81DD-D0BFFAD59416}" presName="ParentAccent7" presStyleLbl="alignNode1" presStyleIdx="6" presStyleCnt="34"/>
      <dgm:spPr/>
      <dgm:t>
        <a:bodyPr/>
        <a:lstStyle/>
        <a:p>
          <a:endParaRPr lang="es-EC"/>
        </a:p>
      </dgm:t>
    </dgm:pt>
    <dgm:pt modelId="{3CD51E78-511E-4601-A39D-369F994AFA5B}" type="pres">
      <dgm:prSet presAssocID="{85688685-3006-4A02-81DD-D0BFFAD59416}" presName="ParentAccent8" presStyleLbl="alignNode1" presStyleIdx="7" presStyleCnt="34"/>
      <dgm:spPr/>
      <dgm:t>
        <a:bodyPr/>
        <a:lstStyle/>
        <a:p>
          <a:endParaRPr lang="es-EC"/>
        </a:p>
      </dgm:t>
    </dgm:pt>
    <dgm:pt modelId="{AD3D21F6-AA60-4E26-8424-136B133C3688}" type="pres">
      <dgm:prSet presAssocID="{85688685-3006-4A02-81DD-D0BFFAD59416}" presName="ParentAccent9" presStyleLbl="alignNode1" presStyleIdx="8" presStyleCnt="34"/>
      <dgm:spPr/>
      <dgm:t>
        <a:bodyPr/>
        <a:lstStyle/>
        <a:p>
          <a:endParaRPr lang="es-EC"/>
        </a:p>
      </dgm:t>
    </dgm:pt>
    <dgm:pt modelId="{E5A4639E-1B3A-4E73-91F7-A4C86A915AF6}" type="pres">
      <dgm:prSet presAssocID="{85688685-3006-4A02-81DD-D0BFFAD59416}" presName="ParentAccent10" presStyleLbl="alignNode1" presStyleIdx="9" presStyleCnt="34"/>
      <dgm:spPr/>
      <dgm:t>
        <a:bodyPr/>
        <a:lstStyle/>
        <a:p>
          <a:endParaRPr lang="es-EC"/>
        </a:p>
      </dgm:t>
    </dgm:pt>
    <dgm:pt modelId="{182C6491-E38A-4F5E-9307-439D83904B07}" type="pres">
      <dgm:prSet presAssocID="{85688685-3006-4A02-81DD-D0BFFAD59416}" presName="Parent" presStyleLbl="alignNode1" presStyleIdx="10" presStyleCnt="34" custScaleX="125281" custLinFactNeighborX="10011" custLinFactNeighborY="130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AFD1B6-F284-4521-8966-545B3054C31A}" type="pres">
      <dgm:prSet presAssocID="{1D6D11DD-4CA3-4205-A437-A2B8D6E33AF5}" presName="Child1Accent1" presStyleLbl="alignNode1" presStyleIdx="11" presStyleCnt="34"/>
      <dgm:spPr/>
      <dgm:t>
        <a:bodyPr/>
        <a:lstStyle/>
        <a:p>
          <a:endParaRPr lang="es-EC"/>
        </a:p>
      </dgm:t>
    </dgm:pt>
    <dgm:pt modelId="{BDD1F47D-916F-4940-BDF3-C96BA100608A}" type="pres">
      <dgm:prSet presAssocID="{1D6D11DD-4CA3-4205-A437-A2B8D6E33AF5}" presName="Child1Accent2" presStyleLbl="alignNode1" presStyleIdx="12" presStyleCnt="34"/>
      <dgm:spPr/>
      <dgm:t>
        <a:bodyPr/>
        <a:lstStyle/>
        <a:p>
          <a:endParaRPr lang="es-EC"/>
        </a:p>
      </dgm:t>
    </dgm:pt>
    <dgm:pt modelId="{09442354-4765-466F-AF55-1B7B52CA35D9}" type="pres">
      <dgm:prSet presAssocID="{1D6D11DD-4CA3-4205-A437-A2B8D6E33AF5}" presName="Child1Accent3" presStyleLbl="alignNode1" presStyleIdx="13" presStyleCnt="34"/>
      <dgm:spPr/>
      <dgm:t>
        <a:bodyPr/>
        <a:lstStyle/>
        <a:p>
          <a:endParaRPr lang="es-EC"/>
        </a:p>
      </dgm:t>
    </dgm:pt>
    <dgm:pt modelId="{E07E650B-A794-4905-AE33-FD939DAB51B7}" type="pres">
      <dgm:prSet presAssocID="{1D6D11DD-4CA3-4205-A437-A2B8D6E33AF5}" presName="Child1Accent4" presStyleLbl="alignNode1" presStyleIdx="14" presStyleCnt="34"/>
      <dgm:spPr/>
      <dgm:t>
        <a:bodyPr/>
        <a:lstStyle/>
        <a:p>
          <a:endParaRPr lang="es-EC"/>
        </a:p>
      </dgm:t>
    </dgm:pt>
    <dgm:pt modelId="{D654D07D-DBFF-4F31-9D06-52EF5FD2577F}" type="pres">
      <dgm:prSet presAssocID="{1D6D11DD-4CA3-4205-A437-A2B8D6E33AF5}" presName="Child1Accent5" presStyleLbl="alignNode1" presStyleIdx="15" presStyleCnt="34"/>
      <dgm:spPr/>
      <dgm:t>
        <a:bodyPr/>
        <a:lstStyle/>
        <a:p>
          <a:endParaRPr lang="es-EC"/>
        </a:p>
      </dgm:t>
    </dgm:pt>
    <dgm:pt modelId="{901DC7C8-F1B5-4EA8-8324-4B0B5E9C47E8}" type="pres">
      <dgm:prSet presAssocID="{1D6D11DD-4CA3-4205-A437-A2B8D6E33AF5}" presName="Child1Accent6" presStyleLbl="alignNode1" presStyleIdx="16" presStyleCnt="34"/>
      <dgm:spPr/>
      <dgm:t>
        <a:bodyPr/>
        <a:lstStyle/>
        <a:p>
          <a:endParaRPr lang="es-EC"/>
        </a:p>
      </dgm:t>
    </dgm:pt>
    <dgm:pt modelId="{4BF7E0D2-B93F-4FD5-AD47-292D46A13AD9}" type="pres">
      <dgm:prSet presAssocID="{1D6D11DD-4CA3-4205-A437-A2B8D6E33AF5}" presName="Child1Accent7" presStyleLbl="alignNode1" presStyleIdx="17" presStyleCnt="34"/>
      <dgm:spPr/>
      <dgm:t>
        <a:bodyPr/>
        <a:lstStyle/>
        <a:p>
          <a:endParaRPr lang="es-EC"/>
        </a:p>
      </dgm:t>
    </dgm:pt>
    <dgm:pt modelId="{3EA83BBC-5585-4298-BB05-2465BCF16663}" type="pres">
      <dgm:prSet presAssocID="{1D6D11DD-4CA3-4205-A437-A2B8D6E33AF5}" presName="Child1Accent8" presStyleLbl="alignNode1" presStyleIdx="18" presStyleCnt="34"/>
      <dgm:spPr/>
      <dgm:t>
        <a:bodyPr/>
        <a:lstStyle/>
        <a:p>
          <a:endParaRPr lang="es-EC"/>
        </a:p>
      </dgm:t>
    </dgm:pt>
    <dgm:pt modelId="{F1F291C7-36C4-40A9-8326-14BB0C6B475E}" type="pres">
      <dgm:prSet presAssocID="{1D6D11DD-4CA3-4205-A437-A2B8D6E33AF5}" presName="Child1Accent9" presStyleLbl="alignNode1" presStyleIdx="19" presStyleCnt="34"/>
      <dgm:spPr/>
      <dgm:t>
        <a:bodyPr/>
        <a:lstStyle/>
        <a:p>
          <a:endParaRPr lang="es-EC"/>
        </a:p>
      </dgm:t>
    </dgm:pt>
    <dgm:pt modelId="{0120337F-77B1-4C34-9354-7226F2B707B6}" type="pres">
      <dgm:prSet presAssocID="{1D6D11DD-4CA3-4205-A437-A2B8D6E33AF5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60F9FE-C562-4FC7-9840-FF5A798EEE1B}" type="pres">
      <dgm:prSet presAssocID="{2D53527F-F28E-4B7D-B6AC-F305B1800550}" presName="Child2Accent1" presStyleLbl="alignNode1" presStyleIdx="20" presStyleCnt="34"/>
      <dgm:spPr/>
      <dgm:t>
        <a:bodyPr/>
        <a:lstStyle/>
        <a:p>
          <a:endParaRPr lang="es-EC"/>
        </a:p>
      </dgm:t>
    </dgm:pt>
    <dgm:pt modelId="{3C5BEBEE-FE37-4324-BD9F-E1035BC5148C}" type="pres">
      <dgm:prSet presAssocID="{2D53527F-F28E-4B7D-B6AC-F305B1800550}" presName="Child2Accent2" presStyleLbl="alignNode1" presStyleIdx="21" presStyleCnt="34"/>
      <dgm:spPr/>
      <dgm:t>
        <a:bodyPr/>
        <a:lstStyle/>
        <a:p>
          <a:endParaRPr lang="es-EC"/>
        </a:p>
      </dgm:t>
    </dgm:pt>
    <dgm:pt modelId="{6FF4D96E-D453-4C86-A9BD-3492DE8E4D9D}" type="pres">
      <dgm:prSet presAssocID="{2D53527F-F28E-4B7D-B6AC-F305B1800550}" presName="Child2Accent3" presStyleLbl="alignNode1" presStyleIdx="22" presStyleCnt="34"/>
      <dgm:spPr/>
      <dgm:t>
        <a:bodyPr/>
        <a:lstStyle/>
        <a:p>
          <a:endParaRPr lang="es-EC"/>
        </a:p>
      </dgm:t>
    </dgm:pt>
    <dgm:pt modelId="{565633ED-DC76-4B29-BE0B-7FFBA867DEF1}" type="pres">
      <dgm:prSet presAssocID="{2D53527F-F28E-4B7D-B6AC-F305B1800550}" presName="Child2Accent4" presStyleLbl="alignNode1" presStyleIdx="23" presStyleCnt="34"/>
      <dgm:spPr/>
      <dgm:t>
        <a:bodyPr/>
        <a:lstStyle/>
        <a:p>
          <a:endParaRPr lang="es-EC"/>
        </a:p>
      </dgm:t>
    </dgm:pt>
    <dgm:pt modelId="{826F2459-9636-414F-86A2-2AEF375DECBA}" type="pres">
      <dgm:prSet presAssocID="{2D53527F-F28E-4B7D-B6AC-F305B1800550}" presName="Child2Accent5" presStyleLbl="alignNode1" presStyleIdx="24" presStyleCnt="34"/>
      <dgm:spPr/>
      <dgm:t>
        <a:bodyPr/>
        <a:lstStyle/>
        <a:p>
          <a:endParaRPr lang="es-EC"/>
        </a:p>
      </dgm:t>
    </dgm:pt>
    <dgm:pt modelId="{9FDE30C3-0F4A-4ECC-A67D-62917F8B908F}" type="pres">
      <dgm:prSet presAssocID="{2D53527F-F28E-4B7D-B6AC-F305B1800550}" presName="Child2Accent6" presStyleLbl="alignNode1" presStyleIdx="25" presStyleCnt="34"/>
      <dgm:spPr/>
      <dgm:t>
        <a:bodyPr/>
        <a:lstStyle/>
        <a:p>
          <a:endParaRPr lang="es-EC"/>
        </a:p>
      </dgm:t>
    </dgm:pt>
    <dgm:pt modelId="{56EC60B7-4B9D-4642-9E0B-C8311FAAC75D}" type="pres">
      <dgm:prSet presAssocID="{2D53527F-F28E-4B7D-B6AC-F305B1800550}" presName="Child2Accent7" presStyleLbl="alignNode1" presStyleIdx="26" presStyleCnt="34"/>
      <dgm:spPr/>
      <dgm:t>
        <a:bodyPr/>
        <a:lstStyle/>
        <a:p>
          <a:endParaRPr lang="es-EC"/>
        </a:p>
      </dgm:t>
    </dgm:pt>
    <dgm:pt modelId="{C26A8CB0-FADC-4E47-8876-BD0850A2EBEC}" type="pres">
      <dgm:prSet presAssocID="{2D53527F-F28E-4B7D-B6AC-F305B180055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29758-F993-4322-B46D-32E7F1696818}" type="pres">
      <dgm:prSet presAssocID="{C0B1EBF7-46D9-452B-B9BA-230F9BF0682E}" presName="Child3Accent1" presStyleLbl="alignNode1" presStyleIdx="27" presStyleCnt="34"/>
      <dgm:spPr/>
      <dgm:t>
        <a:bodyPr/>
        <a:lstStyle/>
        <a:p>
          <a:endParaRPr lang="es-EC"/>
        </a:p>
      </dgm:t>
    </dgm:pt>
    <dgm:pt modelId="{DE3F590F-580F-47FE-9DAB-0B96261E686C}" type="pres">
      <dgm:prSet presAssocID="{C0B1EBF7-46D9-452B-B9BA-230F9BF0682E}" presName="Child3Accent2" presStyleLbl="alignNode1" presStyleIdx="28" presStyleCnt="34"/>
      <dgm:spPr/>
      <dgm:t>
        <a:bodyPr/>
        <a:lstStyle/>
        <a:p>
          <a:endParaRPr lang="es-EC"/>
        </a:p>
      </dgm:t>
    </dgm:pt>
    <dgm:pt modelId="{06038F2B-A043-4670-9546-5B9E2DC48C67}" type="pres">
      <dgm:prSet presAssocID="{C0B1EBF7-46D9-452B-B9BA-230F9BF0682E}" presName="Child3Accent3" presStyleLbl="alignNode1" presStyleIdx="29" presStyleCnt="34"/>
      <dgm:spPr/>
      <dgm:t>
        <a:bodyPr/>
        <a:lstStyle/>
        <a:p>
          <a:endParaRPr lang="es-EC"/>
        </a:p>
      </dgm:t>
    </dgm:pt>
    <dgm:pt modelId="{892576CB-1365-4AE8-A19D-5BC6CFC751F5}" type="pres">
      <dgm:prSet presAssocID="{C0B1EBF7-46D9-452B-B9BA-230F9BF0682E}" presName="Child3Accent4" presStyleLbl="alignNode1" presStyleIdx="30" presStyleCnt="34"/>
      <dgm:spPr/>
      <dgm:t>
        <a:bodyPr/>
        <a:lstStyle/>
        <a:p>
          <a:endParaRPr lang="es-EC"/>
        </a:p>
      </dgm:t>
    </dgm:pt>
    <dgm:pt modelId="{FFBB911D-0237-4363-8AEF-5A5089006B46}" type="pres">
      <dgm:prSet presAssocID="{C0B1EBF7-46D9-452B-B9BA-230F9BF0682E}" presName="Child3Accent5" presStyleLbl="alignNode1" presStyleIdx="31" presStyleCnt="34"/>
      <dgm:spPr/>
      <dgm:t>
        <a:bodyPr/>
        <a:lstStyle/>
        <a:p>
          <a:endParaRPr lang="es-EC"/>
        </a:p>
      </dgm:t>
    </dgm:pt>
    <dgm:pt modelId="{54CE1001-3FD0-4E35-A609-26EE97275C46}" type="pres">
      <dgm:prSet presAssocID="{C0B1EBF7-46D9-452B-B9BA-230F9BF0682E}" presName="Child3Accent6" presStyleLbl="alignNode1" presStyleIdx="32" presStyleCnt="34"/>
      <dgm:spPr/>
      <dgm:t>
        <a:bodyPr/>
        <a:lstStyle/>
        <a:p>
          <a:endParaRPr lang="es-EC"/>
        </a:p>
      </dgm:t>
    </dgm:pt>
    <dgm:pt modelId="{B670B09B-A051-4454-A01E-D66A8770FE75}" type="pres">
      <dgm:prSet presAssocID="{C0B1EBF7-46D9-452B-B9BA-230F9BF0682E}" presName="Child3Accent7" presStyleLbl="alignNode1" presStyleIdx="33" presStyleCnt="34"/>
      <dgm:spPr/>
      <dgm:t>
        <a:bodyPr/>
        <a:lstStyle/>
        <a:p>
          <a:endParaRPr lang="es-EC"/>
        </a:p>
      </dgm:t>
    </dgm:pt>
    <dgm:pt modelId="{7C28451C-986B-468F-9031-353B0340390C}" type="pres">
      <dgm:prSet presAssocID="{C0B1EBF7-46D9-452B-B9BA-230F9BF0682E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51CE7A-8CF9-4DBD-AE3E-999E0029318B}" srcId="{85688685-3006-4A02-81DD-D0BFFAD59416}" destId="{2D53527F-F28E-4B7D-B6AC-F305B1800550}" srcOrd="1" destOrd="0" parTransId="{A3DCBD4B-2A23-4470-A367-2E59E9E248C8}" sibTransId="{9515382D-AEE8-4406-BBDD-BC98B2961DF8}"/>
    <dgm:cxn modelId="{228A7887-DF32-4253-BCE1-B8DC5596EE5B}" srcId="{85688685-3006-4A02-81DD-D0BFFAD59416}" destId="{1D6D11DD-4CA3-4205-A437-A2B8D6E33AF5}" srcOrd="0" destOrd="0" parTransId="{00E16143-D9DA-4C49-9459-3A7CF8B00221}" sibTransId="{250FF8E6-1FB1-41AF-8C0C-A2B65257385A}"/>
    <dgm:cxn modelId="{68AC2F6E-74CA-4C77-9009-6F23BD7959E0}" type="presOf" srcId="{165D2D4B-95B8-489C-B661-8009891EDD4F}" destId="{19716877-CE25-4197-8042-ADC068B17570}" srcOrd="0" destOrd="0" presId="urn:microsoft.com/office/officeart/2011/layout/ConvergingText"/>
    <dgm:cxn modelId="{ABE1EA18-28DA-46D1-9DA6-445B51C073CD}" srcId="{85688685-3006-4A02-81DD-D0BFFAD59416}" destId="{C0B1EBF7-46D9-452B-B9BA-230F9BF0682E}" srcOrd="2" destOrd="0" parTransId="{770B3858-A84A-4202-91E2-A22435DEEDCC}" sibTransId="{E270C02F-1D38-48B1-9236-DC6C4D2E92BE}"/>
    <dgm:cxn modelId="{DAA95427-1EB0-4C59-A7E9-1CB260E78315}" srcId="{165D2D4B-95B8-489C-B661-8009891EDD4F}" destId="{85688685-3006-4A02-81DD-D0BFFAD59416}" srcOrd="0" destOrd="0" parTransId="{684CE334-4297-4007-910E-6D64A940A8FC}" sibTransId="{7C870F59-C521-4A27-AC8A-760883A290C1}"/>
    <dgm:cxn modelId="{04703838-E66A-48C1-9904-48B7D8D6BF11}" type="presOf" srcId="{2D53527F-F28E-4B7D-B6AC-F305B1800550}" destId="{C26A8CB0-FADC-4E47-8876-BD0850A2EBEC}" srcOrd="0" destOrd="0" presId="urn:microsoft.com/office/officeart/2011/layout/ConvergingText"/>
    <dgm:cxn modelId="{D260CD90-9A5B-4644-B678-49B831E0D1B4}" type="presOf" srcId="{C0B1EBF7-46D9-452B-B9BA-230F9BF0682E}" destId="{7C28451C-986B-468F-9031-353B0340390C}" srcOrd="0" destOrd="0" presId="urn:microsoft.com/office/officeart/2011/layout/ConvergingText"/>
    <dgm:cxn modelId="{602664E5-B61B-4DC0-A4E5-76394155CE1A}" type="presOf" srcId="{1D6D11DD-4CA3-4205-A437-A2B8D6E33AF5}" destId="{0120337F-77B1-4C34-9354-7226F2B707B6}" srcOrd="0" destOrd="0" presId="urn:microsoft.com/office/officeart/2011/layout/ConvergingText"/>
    <dgm:cxn modelId="{357BACE4-7FBB-4B4E-847D-6A7730E94EC5}" type="presOf" srcId="{85688685-3006-4A02-81DD-D0BFFAD59416}" destId="{182C6491-E38A-4F5E-9307-439D83904B07}" srcOrd="0" destOrd="0" presId="urn:microsoft.com/office/officeart/2011/layout/ConvergingText"/>
    <dgm:cxn modelId="{71E7C4E8-194C-418F-A432-2E610AC7D7AA}" type="presParOf" srcId="{19716877-CE25-4197-8042-ADC068B17570}" destId="{EF6A4191-1082-4952-8EEE-03A3FB93F4A0}" srcOrd="0" destOrd="0" presId="urn:microsoft.com/office/officeart/2011/layout/ConvergingText"/>
    <dgm:cxn modelId="{5927D2D5-30C5-4EC7-975A-5F69D709DBD3}" type="presParOf" srcId="{EF6A4191-1082-4952-8EEE-03A3FB93F4A0}" destId="{829928A5-70A7-46EE-8D6D-F2C692E71AC1}" srcOrd="0" destOrd="0" presId="urn:microsoft.com/office/officeart/2011/layout/ConvergingText"/>
    <dgm:cxn modelId="{9E98FAB3-645E-4B4F-82AF-38DBC1DC61FB}" type="presParOf" srcId="{EF6A4191-1082-4952-8EEE-03A3FB93F4A0}" destId="{DA7E42D4-324D-4226-8970-9A6A0670147B}" srcOrd="1" destOrd="0" presId="urn:microsoft.com/office/officeart/2011/layout/ConvergingText"/>
    <dgm:cxn modelId="{393E14BA-4F9C-49B7-8AFD-E13111BF2E82}" type="presParOf" srcId="{EF6A4191-1082-4952-8EEE-03A3FB93F4A0}" destId="{A2399D33-6C77-48A9-82EE-3B2D446FFD4D}" srcOrd="2" destOrd="0" presId="urn:microsoft.com/office/officeart/2011/layout/ConvergingText"/>
    <dgm:cxn modelId="{E63A2A91-A51A-41B1-BC5A-7A1BD82C12A8}" type="presParOf" srcId="{EF6A4191-1082-4952-8EEE-03A3FB93F4A0}" destId="{352B635C-DCD7-425C-B662-4B1320C3201C}" srcOrd="3" destOrd="0" presId="urn:microsoft.com/office/officeart/2011/layout/ConvergingText"/>
    <dgm:cxn modelId="{01B392A4-367E-44A3-8B9C-69CD8A3603C2}" type="presParOf" srcId="{EF6A4191-1082-4952-8EEE-03A3FB93F4A0}" destId="{14187EAF-D010-4976-A335-E5D6FA59CA70}" srcOrd="4" destOrd="0" presId="urn:microsoft.com/office/officeart/2011/layout/ConvergingText"/>
    <dgm:cxn modelId="{A471B633-4D4F-42C6-B37E-5C6F7DBCE1AF}" type="presParOf" srcId="{EF6A4191-1082-4952-8EEE-03A3FB93F4A0}" destId="{56D30B7A-E6DB-4217-833F-787869C91AC5}" srcOrd="5" destOrd="0" presId="urn:microsoft.com/office/officeart/2011/layout/ConvergingText"/>
    <dgm:cxn modelId="{1AB7D221-E596-41C3-B864-2F66BCD14DBD}" type="presParOf" srcId="{EF6A4191-1082-4952-8EEE-03A3FB93F4A0}" destId="{44AD2AF3-6D8C-4595-94EB-7CBBC93C81CE}" srcOrd="6" destOrd="0" presId="urn:microsoft.com/office/officeart/2011/layout/ConvergingText"/>
    <dgm:cxn modelId="{5E7A43A5-D9ED-4EFC-B94A-9AB4E6484996}" type="presParOf" srcId="{EF6A4191-1082-4952-8EEE-03A3FB93F4A0}" destId="{3CD51E78-511E-4601-A39D-369F994AFA5B}" srcOrd="7" destOrd="0" presId="urn:microsoft.com/office/officeart/2011/layout/ConvergingText"/>
    <dgm:cxn modelId="{7F80293A-1ED9-42DC-841B-CF21E5459A5F}" type="presParOf" srcId="{EF6A4191-1082-4952-8EEE-03A3FB93F4A0}" destId="{AD3D21F6-AA60-4E26-8424-136B133C3688}" srcOrd="8" destOrd="0" presId="urn:microsoft.com/office/officeart/2011/layout/ConvergingText"/>
    <dgm:cxn modelId="{B0F8B8FD-A35A-4FF6-8F4B-A7E203D72C97}" type="presParOf" srcId="{EF6A4191-1082-4952-8EEE-03A3FB93F4A0}" destId="{E5A4639E-1B3A-4E73-91F7-A4C86A915AF6}" srcOrd="9" destOrd="0" presId="urn:microsoft.com/office/officeart/2011/layout/ConvergingText"/>
    <dgm:cxn modelId="{5B9BBBBA-9976-4C54-999B-84E62D1F5F27}" type="presParOf" srcId="{EF6A4191-1082-4952-8EEE-03A3FB93F4A0}" destId="{182C6491-E38A-4F5E-9307-439D83904B07}" srcOrd="10" destOrd="0" presId="urn:microsoft.com/office/officeart/2011/layout/ConvergingText"/>
    <dgm:cxn modelId="{A609D75C-E9BF-4D6D-9403-FAC4489DA8EE}" type="presParOf" srcId="{EF6A4191-1082-4952-8EEE-03A3FB93F4A0}" destId="{D1AFD1B6-F284-4521-8966-545B3054C31A}" srcOrd="11" destOrd="0" presId="urn:microsoft.com/office/officeart/2011/layout/ConvergingText"/>
    <dgm:cxn modelId="{AA6DEDE7-E7E8-4769-B9FC-786A589D3578}" type="presParOf" srcId="{EF6A4191-1082-4952-8EEE-03A3FB93F4A0}" destId="{BDD1F47D-916F-4940-BDF3-C96BA100608A}" srcOrd="12" destOrd="0" presId="urn:microsoft.com/office/officeart/2011/layout/ConvergingText"/>
    <dgm:cxn modelId="{020D3624-D88A-490B-AD15-15B91EF20137}" type="presParOf" srcId="{EF6A4191-1082-4952-8EEE-03A3FB93F4A0}" destId="{09442354-4765-466F-AF55-1B7B52CA35D9}" srcOrd="13" destOrd="0" presId="urn:microsoft.com/office/officeart/2011/layout/ConvergingText"/>
    <dgm:cxn modelId="{5ED3A21F-82DF-4F54-86F0-6D504AD679F8}" type="presParOf" srcId="{EF6A4191-1082-4952-8EEE-03A3FB93F4A0}" destId="{E07E650B-A794-4905-AE33-FD939DAB51B7}" srcOrd="14" destOrd="0" presId="urn:microsoft.com/office/officeart/2011/layout/ConvergingText"/>
    <dgm:cxn modelId="{79D36F97-11F6-4987-9479-23F2DD2683E9}" type="presParOf" srcId="{EF6A4191-1082-4952-8EEE-03A3FB93F4A0}" destId="{D654D07D-DBFF-4F31-9D06-52EF5FD2577F}" srcOrd="15" destOrd="0" presId="urn:microsoft.com/office/officeart/2011/layout/ConvergingText"/>
    <dgm:cxn modelId="{4DB0FB02-413D-4702-BCCC-8BDE5D6F4C3F}" type="presParOf" srcId="{EF6A4191-1082-4952-8EEE-03A3FB93F4A0}" destId="{901DC7C8-F1B5-4EA8-8324-4B0B5E9C47E8}" srcOrd="16" destOrd="0" presId="urn:microsoft.com/office/officeart/2011/layout/ConvergingText"/>
    <dgm:cxn modelId="{7BEA42EE-8DA4-479A-82AD-578BB3C0F288}" type="presParOf" srcId="{EF6A4191-1082-4952-8EEE-03A3FB93F4A0}" destId="{4BF7E0D2-B93F-4FD5-AD47-292D46A13AD9}" srcOrd="17" destOrd="0" presId="urn:microsoft.com/office/officeart/2011/layout/ConvergingText"/>
    <dgm:cxn modelId="{036E550C-C05C-4636-A58D-6487527891E5}" type="presParOf" srcId="{EF6A4191-1082-4952-8EEE-03A3FB93F4A0}" destId="{3EA83BBC-5585-4298-BB05-2465BCF16663}" srcOrd="18" destOrd="0" presId="urn:microsoft.com/office/officeart/2011/layout/ConvergingText"/>
    <dgm:cxn modelId="{D0F8523E-4595-4594-A10C-1133FA255BA4}" type="presParOf" srcId="{EF6A4191-1082-4952-8EEE-03A3FB93F4A0}" destId="{F1F291C7-36C4-40A9-8326-14BB0C6B475E}" srcOrd="19" destOrd="0" presId="urn:microsoft.com/office/officeart/2011/layout/ConvergingText"/>
    <dgm:cxn modelId="{E1A1C82A-4400-405D-ABA3-194448DC9183}" type="presParOf" srcId="{EF6A4191-1082-4952-8EEE-03A3FB93F4A0}" destId="{0120337F-77B1-4C34-9354-7226F2B707B6}" srcOrd="20" destOrd="0" presId="urn:microsoft.com/office/officeart/2011/layout/ConvergingText"/>
    <dgm:cxn modelId="{98C9742B-13F0-4FCD-926C-87BCCEF2BFBD}" type="presParOf" srcId="{EF6A4191-1082-4952-8EEE-03A3FB93F4A0}" destId="{F460F9FE-C562-4FC7-9840-FF5A798EEE1B}" srcOrd="21" destOrd="0" presId="urn:microsoft.com/office/officeart/2011/layout/ConvergingText"/>
    <dgm:cxn modelId="{B539EE68-13E0-471D-AD04-CC5DB8DF4C74}" type="presParOf" srcId="{EF6A4191-1082-4952-8EEE-03A3FB93F4A0}" destId="{3C5BEBEE-FE37-4324-BD9F-E1035BC5148C}" srcOrd="22" destOrd="0" presId="urn:microsoft.com/office/officeart/2011/layout/ConvergingText"/>
    <dgm:cxn modelId="{E5884AB7-014C-40C2-9B8A-BD057EAA6A94}" type="presParOf" srcId="{EF6A4191-1082-4952-8EEE-03A3FB93F4A0}" destId="{6FF4D96E-D453-4C86-A9BD-3492DE8E4D9D}" srcOrd="23" destOrd="0" presId="urn:microsoft.com/office/officeart/2011/layout/ConvergingText"/>
    <dgm:cxn modelId="{47399011-94ED-48B9-8328-5C3B80A6C51F}" type="presParOf" srcId="{EF6A4191-1082-4952-8EEE-03A3FB93F4A0}" destId="{565633ED-DC76-4B29-BE0B-7FFBA867DEF1}" srcOrd="24" destOrd="0" presId="urn:microsoft.com/office/officeart/2011/layout/ConvergingText"/>
    <dgm:cxn modelId="{28984AC6-03D8-4ABE-A76F-EB8864D4E237}" type="presParOf" srcId="{EF6A4191-1082-4952-8EEE-03A3FB93F4A0}" destId="{826F2459-9636-414F-86A2-2AEF375DECBA}" srcOrd="25" destOrd="0" presId="urn:microsoft.com/office/officeart/2011/layout/ConvergingText"/>
    <dgm:cxn modelId="{1CC6232B-608C-4095-BCE8-7C129B031131}" type="presParOf" srcId="{EF6A4191-1082-4952-8EEE-03A3FB93F4A0}" destId="{9FDE30C3-0F4A-4ECC-A67D-62917F8B908F}" srcOrd="26" destOrd="0" presId="urn:microsoft.com/office/officeart/2011/layout/ConvergingText"/>
    <dgm:cxn modelId="{9C4EA94A-C981-4655-AC49-4A9DAF789BC8}" type="presParOf" srcId="{EF6A4191-1082-4952-8EEE-03A3FB93F4A0}" destId="{56EC60B7-4B9D-4642-9E0B-C8311FAAC75D}" srcOrd="27" destOrd="0" presId="urn:microsoft.com/office/officeart/2011/layout/ConvergingText"/>
    <dgm:cxn modelId="{BADCCF34-A443-43F6-9D7E-B65CD60F1884}" type="presParOf" srcId="{EF6A4191-1082-4952-8EEE-03A3FB93F4A0}" destId="{C26A8CB0-FADC-4E47-8876-BD0850A2EBEC}" srcOrd="28" destOrd="0" presId="urn:microsoft.com/office/officeart/2011/layout/ConvergingText"/>
    <dgm:cxn modelId="{FF3F8BBC-45B2-4765-A0DD-24FB76CE7FE4}" type="presParOf" srcId="{EF6A4191-1082-4952-8EEE-03A3FB93F4A0}" destId="{2F129758-F993-4322-B46D-32E7F1696818}" srcOrd="29" destOrd="0" presId="urn:microsoft.com/office/officeart/2011/layout/ConvergingText"/>
    <dgm:cxn modelId="{4CE03E33-20B1-49AF-BC80-CBBCF9EF0FD5}" type="presParOf" srcId="{EF6A4191-1082-4952-8EEE-03A3FB93F4A0}" destId="{DE3F590F-580F-47FE-9DAB-0B96261E686C}" srcOrd="30" destOrd="0" presId="urn:microsoft.com/office/officeart/2011/layout/ConvergingText"/>
    <dgm:cxn modelId="{24BED35B-3435-4589-AB46-E268E1D5082D}" type="presParOf" srcId="{EF6A4191-1082-4952-8EEE-03A3FB93F4A0}" destId="{06038F2B-A043-4670-9546-5B9E2DC48C67}" srcOrd="31" destOrd="0" presId="urn:microsoft.com/office/officeart/2011/layout/ConvergingText"/>
    <dgm:cxn modelId="{36144B90-8A5D-4AF1-8F53-56452E54C26D}" type="presParOf" srcId="{EF6A4191-1082-4952-8EEE-03A3FB93F4A0}" destId="{892576CB-1365-4AE8-A19D-5BC6CFC751F5}" srcOrd="32" destOrd="0" presId="urn:microsoft.com/office/officeart/2011/layout/ConvergingText"/>
    <dgm:cxn modelId="{CB88F658-32E8-427F-9E9A-E4050F468359}" type="presParOf" srcId="{EF6A4191-1082-4952-8EEE-03A3FB93F4A0}" destId="{FFBB911D-0237-4363-8AEF-5A5089006B46}" srcOrd="33" destOrd="0" presId="urn:microsoft.com/office/officeart/2011/layout/ConvergingText"/>
    <dgm:cxn modelId="{48E1F101-98C2-4809-932F-070651A44C99}" type="presParOf" srcId="{EF6A4191-1082-4952-8EEE-03A3FB93F4A0}" destId="{54CE1001-3FD0-4E35-A609-26EE97275C46}" srcOrd="34" destOrd="0" presId="urn:microsoft.com/office/officeart/2011/layout/ConvergingText"/>
    <dgm:cxn modelId="{2A62A4DC-C5B0-4FAE-85CA-14B94CE21125}" type="presParOf" srcId="{EF6A4191-1082-4952-8EEE-03A3FB93F4A0}" destId="{B670B09B-A051-4454-A01E-D66A8770FE75}" srcOrd="35" destOrd="0" presId="urn:microsoft.com/office/officeart/2011/layout/ConvergingText"/>
    <dgm:cxn modelId="{BCB28BC9-6A36-4F3C-A5BE-4DF60F64A17D}" type="presParOf" srcId="{EF6A4191-1082-4952-8EEE-03A3FB93F4A0}" destId="{7C28451C-986B-468F-9031-353B0340390C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89781-FF82-4CB4-8459-C0FF6FBECB4C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9AFA6CE6-AF46-4080-8448-D9FFF3093CC4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000" b="1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endParaRPr lang="es-EC" sz="2000" b="1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endParaRPr lang="es-EC" sz="2000" b="1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endParaRPr lang="es-EC" sz="2000" b="1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endParaRPr lang="es-EC" sz="2000" b="1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r>
            <a:rPr lang="es-EC" sz="2000" b="1" dirty="0" smtClean="0">
              <a:solidFill>
                <a:schemeClr val="tx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Comercio Internacional </a:t>
          </a:r>
          <a:endParaRPr lang="es-EC" sz="2000" b="1" dirty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044929C5-2A07-4274-811F-0F72A86F2DC9}" type="parTrans" cxnId="{DC8C6025-D04E-4F50-B91A-8EE9609CDE76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A051F2D5-2939-408D-BCAB-B663798F115E}" type="sibTrans" cxnId="{DC8C6025-D04E-4F50-B91A-8EE9609CDE76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2B8C3EE4-E7FE-4881-96DC-F1555C6394B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rebuchet MS" pitchFamily="34" charset="0"/>
            </a:rPr>
            <a:t>Comercialización Local</a:t>
          </a:r>
          <a:endParaRPr lang="es-EC" dirty="0">
            <a:solidFill>
              <a:schemeClr val="tx1"/>
            </a:solidFill>
            <a:latin typeface="Trebuchet MS" pitchFamily="34" charset="0"/>
          </a:endParaRPr>
        </a:p>
      </dgm:t>
    </dgm:pt>
    <dgm:pt modelId="{88312E47-7EE8-4B50-82B7-661F746F2184}" type="parTrans" cxnId="{1AA34DE7-D4C5-49EC-A04B-B0B469AF92AD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4ABF6197-5A1D-46AD-B5C7-4567B430E71B}" type="sibTrans" cxnId="{1AA34DE7-D4C5-49EC-A04B-B0B469AF92AD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7C8E6149-13E8-411B-8E36-77B922D77E9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rebuchet MS" pitchFamily="34" charset="0"/>
            </a:rPr>
            <a:t>Sistema Nacional de Salud</a:t>
          </a:r>
          <a:endParaRPr lang="es-EC" dirty="0">
            <a:solidFill>
              <a:schemeClr val="tx1"/>
            </a:solidFill>
            <a:latin typeface="Trebuchet MS" pitchFamily="34" charset="0"/>
          </a:endParaRPr>
        </a:p>
      </dgm:t>
    </dgm:pt>
    <dgm:pt modelId="{19C0347E-5F47-4C9F-918E-2FD80875E025}" type="parTrans" cxnId="{8B118A76-7A91-4CE3-AE1B-8F7242437B94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B377D60A-2EBF-400E-B567-CA4498F4F6C6}" type="sibTrans" cxnId="{8B118A76-7A91-4CE3-AE1B-8F7242437B94}">
      <dgm:prSet/>
      <dgm:spPr/>
      <dgm:t>
        <a:bodyPr/>
        <a:lstStyle/>
        <a:p>
          <a:endParaRPr lang="es-EC">
            <a:solidFill>
              <a:schemeClr val="tx1"/>
            </a:solidFill>
            <a:latin typeface="Trebuchet MS" pitchFamily="34" charset="0"/>
          </a:endParaRPr>
        </a:p>
      </dgm:t>
    </dgm:pt>
    <dgm:pt modelId="{6EB694EF-D90C-46C7-A514-3A4CAB7CC49E}" type="pres">
      <dgm:prSet presAssocID="{8C989781-FF82-4CB4-8459-C0FF6FBECB4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499EA817-88EC-4B37-B731-0D80FA7F98C6}" type="pres">
      <dgm:prSet presAssocID="{9AFA6CE6-AF46-4080-8448-D9FFF3093CC4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E94339A3-5F98-42A8-A6D4-74BF255CAC74}" type="pres">
      <dgm:prSet presAssocID="{9AFA6CE6-AF46-4080-8448-D9FFF3093CC4}" presName="Accent1" presStyleLbl="node1" presStyleIdx="0" presStyleCnt="13"/>
      <dgm:spPr/>
    </dgm:pt>
    <dgm:pt modelId="{6691BEA1-9AD4-4DD8-B3D1-4343E6A9BC1D}" type="pres">
      <dgm:prSet presAssocID="{9AFA6CE6-AF46-4080-8448-D9FFF3093CC4}" presName="Accent2" presStyleLbl="node1" presStyleIdx="1" presStyleCnt="13"/>
      <dgm:spPr/>
    </dgm:pt>
    <dgm:pt modelId="{59DFB159-171D-45EA-A849-6EB1188EFDE3}" type="pres">
      <dgm:prSet presAssocID="{9AFA6CE6-AF46-4080-8448-D9FFF3093CC4}" presName="Accent3" presStyleLbl="node1" presStyleIdx="2" presStyleCnt="13"/>
      <dgm:spPr/>
    </dgm:pt>
    <dgm:pt modelId="{6B7466DF-076D-45FB-B3FA-AAD652188905}" type="pres">
      <dgm:prSet presAssocID="{9AFA6CE6-AF46-4080-8448-D9FFF3093CC4}" presName="Accent4" presStyleLbl="node1" presStyleIdx="3" presStyleCnt="13"/>
      <dgm:spPr/>
    </dgm:pt>
    <dgm:pt modelId="{DC448E86-07C6-44F5-AFB0-759E644CF4EF}" type="pres">
      <dgm:prSet presAssocID="{9AFA6CE6-AF46-4080-8448-D9FFF3093CC4}" presName="Accent5" presStyleLbl="node1" presStyleIdx="4" presStyleCnt="13"/>
      <dgm:spPr/>
    </dgm:pt>
    <dgm:pt modelId="{0BA32702-FAC8-414A-8C57-158DCF8DBED1}" type="pres">
      <dgm:prSet presAssocID="{9AFA6CE6-AF46-4080-8448-D9FFF3093CC4}" presName="Accent6" presStyleLbl="node1" presStyleIdx="5" presStyleCnt="13"/>
      <dgm:spPr/>
    </dgm:pt>
    <dgm:pt modelId="{0B71129A-8BE3-4372-84F4-171EE91961BE}" type="pres">
      <dgm:prSet presAssocID="{2B8C3EE4-E7FE-4881-96DC-F1555C6394BE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F4FFDB6-C27A-4C42-8F00-A2B64081C56E}" type="pres">
      <dgm:prSet presAssocID="{2B8C3EE4-E7FE-4881-96DC-F1555C6394BE}" presName="Accent7" presStyleCnt="0"/>
      <dgm:spPr/>
    </dgm:pt>
    <dgm:pt modelId="{A6272097-5FC1-45AD-8A2A-789628E5A681}" type="pres">
      <dgm:prSet presAssocID="{2B8C3EE4-E7FE-4881-96DC-F1555C6394BE}" presName="AccentHold1" presStyleLbl="node1" presStyleIdx="7" presStyleCnt="13"/>
      <dgm:spPr/>
    </dgm:pt>
    <dgm:pt modelId="{D69C804B-EB49-4D50-B7CD-B3C38005919F}" type="pres">
      <dgm:prSet presAssocID="{2B8C3EE4-E7FE-4881-96DC-F1555C6394BE}" presName="Accent8" presStyleCnt="0"/>
      <dgm:spPr/>
    </dgm:pt>
    <dgm:pt modelId="{D3AB4A02-9D7A-46D5-A3DF-27DF82C71EF0}" type="pres">
      <dgm:prSet presAssocID="{2B8C3EE4-E7FE-4881-96DC-F1555C6394BE}" presName="AccentHold2" presStyleLbl="node1" presStyleIdx="8" presStyleCnt="13"/>
      <dgm:spPr/>
    </dgm:pt>
    <dgm:pt modelId="{6984696D-8AEC-4362-9F8D-123072C9D4AC}" type="pres">
      <dgm:prSet presAssocID="{7C8E6149-13E8-411B-8E36-77B922D77E9E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3BD48B5-C32F-4AA6-AF22-B3AF3CD0A145}" type="pres">
      <dgm:prSet presAssocID="{7C8E6149-13E8-411B-8E36-77B922D77E9E}" presName="Accent9" presStyleCnt="0"/>
      <dgm:spPr/>
    </dgm:pt>
    <dgm:pt modelId="{8EA838A6-C6AD-4512-98CE-C1D40FBB3EF9}" type="pres">
      <dgm:prSet presAssocID="{7C8E6149-13E8-411B-8E36-77B922D77E9E}" presName="AccentHold1" presStyleLbl="node1" presStyleIdx="10" presStyleCnt="13"/>
      <dgm:spPr/>
    </dgm:pt>
    <dgm:pt modelId="{E7F3C0D6-B0CC-405D-8A62-707658CCF17C}" type="pres">
      <dgm:prSet presAssocID="{7C8E6149-13E8-411B-8E36-77B922D77E9E}" presName="Accent10" presStyleCnt="0"/>
      <dgm:spPr/>
    </dgm:pt>
    <dgm:pt modelId="{DA3226DD-47F2-4643-A79D-D94909EFA2BA}" type="pres">
      <dgm:prSet presAssocID="{7C8E6149-13E8-411B-8E36-77B922D77E9E}" presName="AccentHold2" presStyleLbl="node1" presStyleIdx="11" presStyleCnt="13"/>
      <dgm:spPr/>
    </dgm:pt>
    <dgm:pt modelId="{16CA13F9-6255-4CA7-84AF-D6ECDFF50394}" type="pres">
      <dgm:prSet presAssocID="{7C8E6149-13E8-411B-8E36-77B922D77E9E}" presName="Accent11" presStyleCnt="0"/>
      <dgm:spPr/>
    </dgm:pt>
    <dgm:pt modelId="{B1E95913-1171-4AAD-A31C-03889283388C}" type="pres">
      <dgm:prSet presAssocID="{7C8E6149-13E8-411B-8E36-77B922D77E9E}" presName="AccentHold3" presStyleLbl="node1" presStyleIdx="12" presStyleCnt="13"/>
      <dgm:spPr/>
    </dgm:pt>
  </dgm:ptLst>
  <dgm:cxnLst>
    <dgm:cxn modelId="{50B464AD-19D8-4744-A991-A4F4DCC287B4}" type="presOf" srcId="{7C8E6149-13E8-411B-8E36-77B922D77E9E}" destId="{6984696D-8AEC-4362-9F8D-123072C9D4AC}" srcOrd="0" destOrd="0" presId="urn:microsoft.com/office/officeart/2009/3/layout/CircleRelationship"/>
    <dgm:cxn modelId="{04CCFB9C-8EFB-4F75-8313-38AF16A8106F}" type="presOf" srcId="{8C989781-FF82-4CB4-8459-C0FF6FBECB4C}" destId="{6EB694EF-D90C-46C7-A514-3A4CAB7CC49E}" srcOrd="0" destOrd="0" presId="urn:microsoft.com/office/officeart/2009/3/layout/CircleRelationship"/>
    <dgm:cxn modelId="{DC8C6025-D04E-4F50-B91A-8EE9609CDE76}" srcId="{8C989781-FF82-4CB4-8459-C0FF6FBECB4C}" destId="{9AFA6CE6-AF46-4080-8448-D9FFF3093CC4}" srcOrd="0" destOrd="0" parTransId="{044929C5-2A07-4274-811F-0F72A86F2DC9}" sibTransId="{A051F2D5-2939-408D-BCAB-B663798F115E}"/>
    <dgm:cxn modelId="{1AA34DE7-D4C5-49EC-A04B-B0B469AF92AD}" srcId="{9AFA6CE6-AF46-4080-8448-D9FFF3093CC4}" destId="{2B8C3EE4-E7FE-4881-96DC-F1555C6394BE}" srcOrd="0" destOrd="0" parTransId="{88312E47-7EE8-4B50-82B7-661F746F2184}" sibTransId="{4ABF6197-5A1D-46AD-B5C7-4567B430E71B}"/>
    <dgm:cxn modelId="{8B118A76-7A91-4CE3-AE1B-8F7242437B94}" srcId="{9AFA6CE6-AF46-4080-8448-D9FFF3093CC4}" destId="{7C8E6149-13E8-411B-8E36-77B922D77E9E}" srcOrd="1" destOrd="0" parTransId="{19C0347E-5F47-4C9F-918E-2FD80875E025}" sibTransId="{B377D60A-2EBF-400E-B567-CA4498F4F6C6}"/>
    <dgm:cxn modelId="{8A87CAD5-1B05-4FA7-873E-901086047D66}" type="presOf" srcId="{2B8C3EE4-E7FE-4881-96DC-F1555C6394BE}" destId="{0B71129A-8BE3-4372-84F4-171EE91961BE}" srcOrd="0" destOrd="0" presId="urn:microsoft.com/office/officeart/2009/3/layout/CircleRelationship"/>
    <dgm:cxn modelId="{95D2DCC7-A65E-4EE8-960E-7C8FD3EB9C04}" type="presOf" srcId="{9AFA6CE6-AF46-4080-8448-D9FFF3093CC4}" destId="{499EA817-88EC-4B37-B731-0D80FA7F98C6}" srcOrd="0" destOrd="0" presId="urn:microsoft.com/office/officeart/2009/3/layout/CircleRelationship"/>
    <dgm:cxn modelId="{D7C78377-54AF-4728-BA2D-429B36AEC151}" type="presParOf" srcId="{6EB694EF-D90C-46C7-A514-3A4CAB7CC49E}" destId="{499EA817-88EC-4B37-B731-0D80FA7F98C6}" srcOrd="0" destOrd="0" presId="urn:microsoft.com/office/officeart/2009/3/layout/CircleRelationship"/>
    <dgm:cxn modelId="{222C0E6F-7A1F-4715-8F15-89C3DBC3EBB0}" type="presParOf" srcId="{6EB694EF-D90C-46C7-A514-3A4CAB7CC49E}" destId="{E94339A3-5F98-42A8-A6D4-74BF255CAC74}" srcOrd="1" destOrd="0" presId="urn:microsoft.com/office/officeart/2009/3/layout/CircleRelationship"/>
    <dgm:cxn modelId="{B51C739B-1E3E-4290-BB51-C8669CF0EEE2}" type="presParOf" srcId="{6EB694EF-D90C-46C7-A514-3A4CAB7CC49E}" destId="{6691BEA1-9AD4-4DD8-B3D1-4343E6A9BC1D}" srcOrd="2" destOrd="0" presId="urn:microsoft.com/office/officeart/2009/3/layout/CircleRelationship"/>
    <dgm:cxn modelId="{26AFF798-F5B5-4B29-BCBB-73E6BD62E0C8}" type="presParOf" srcId="{6EB694EF-D90C-46C7-A514-3A4CAB7CC49E}" destId="{59DFB159-171D-45EA-A849-6EB1188EFDE3}" srcOrd="3" destOrd="0" presId="urn:microsoft.com/office/officeart/2009/3/layout/CircleRelationship"/>
    <dgm:cxn modelId="{1582A0CD-C0DF-4E41-BFB8-0EE88B7A25F2}" type="presParOf" srcId="{6EB694EF-D90C-46C7-A514-3A4CAB7CC49E}" destId="{6B7466DF-076D-45FB-B3FA-AAD652188905}" srcOrd="4" destOrd="0" presId="urn:microsoft.com/office/officeart/2009/3/layout/CircleRelationship"/>
    <dgm:cxn modelId="{61C8FCF7-E2FF-4F06-8E9A-12BB2EE8FA11}" type="presParOf" srcId="{6EB694EF-D90C-46C7-A514-3A4CAB7CC49E}" destId="{DC448E86-07C6-44F5-AFB0-759E644CF4EF}" srcOrd="5" destOrd="0" presId="urn:microsoft.com/office/officeart/2009/3/layout/CircleRelationship"/>
    <dgm:cxn modelId="{E07E3E6F-E65F-48AB-97F8-6B74E560661B}" type="presParOf" srcId="{6EB694EF-D90C-46C7-A514-3A4CAB7CC49E}" destId="{0BA32702-FAC8-414A-8C57-158DCF8DBED1}" srcOrd="6" destOrd="0" presId="urn:microsoft.com/office/officeart/2009/3/layout/CircleRelationship"/>
    <dgm:cxn modelId="{DD245273-702E-42EA-A5D6-FB49E1FF7251}" type="presParOf" srcId="{6EB694EF-D90C-46C7-A514-3A4CAB7CC49E}" destId="{0B71129A-8BE3-4372-84F4-171EE91961BE}" srcOrd="7" destOrd="0" presId="urn:microsoft.com/office/officeart/2009/3/layout/CircleRelationship"/>
    <dgm:cxn modelId="{D0004614-74D7-42E8-8531-5578D4D697BC}" type="presParOf" srcId="{6EB694EF-D90C-46C7-A514-3A4CAB7CC49E}" destId="{3F4FFDB6-C27A-4C42-8F00-A2B64081C56E}" srcOrd="8" destOrd="0" presId="urn:microsoft.com/office/officeart/2009/3/layout/CircleRelationship"/>
    <dgm:cxn modelId="{33B2189C-915A-4DA8-92A2-2C6B739587A6}" type="presParOf" srcId="{3F4FFDB6-C27A-4C42-8F00-A2B64081C56E}" destId="{A6272097-5FC1-45AD-8A2A-789628E5A681}" srcOrd="0" destOrd="0" presId="urn:microsoft.com/office/officeart/2009/3/layout/CircleRelationship"/>
    <dgm:cxn modelId="{894ED426-EC3C-48ED-A998-2B5AC12B05AC}" type="presParOf" srcId="{6EB694EF-D90C-46C7-A514-3A4CAB7CC49E}" destId="{D69C804B-EB49-4D50-B7CD-B3C38005919F}" srcOrd="9" destOrd="0" presId="urn:microsoft.com/office/officeart/2009/3/layout/CircleRelationship"/>
    <dgm:cxn modelId="{35DC11C0-9B91-48B5-B432-6C67A379364A}" type="presParOf" srcId="{D69C804B-EB49-4D50-B7CD-B3C38005919F}" destId="{D3AB4A02-9D7A-46D5-A3DF-27DF82C71EF0}" srcOrd="0" destOrd="0" presId="urn:microsoft.com/office/officeart/2009/3/layout/CircleRelationship"/>
    <dgm:cxn modelId="{FBAF59CE-C259-4986-818B-638440A93AA8}" type="presParOf" srcId="{6EB694EF-D90C-46C7-A514-3A4CAB7CC49E}" destId="{6984696D-8AEC-4362-9F8D-123072C9D4AC}" srcOrd="10" destOrd="0" presId="urn:microsoft.com/office/officeart/2009/3/layout/CircleRelationship"/>
    <dgm:cxn modelId="{DD2C6D26-2477-4878-99C5-AF357F778FC1}" type="presParOf" srcId="{6EB694EF-D90C-46C7-A514-3A4CAB7CC49E}" destId="{C3BD48B5-C32F-4AA6-AF22-B3AF3CD0A145}" srcOrd="11" destOrd="0" presId="urn:microsoft.com/office/officeart/2009/3/layout/CircleRelationship"/>
    <dgm:cxn modelId="{38E5EDA9-16E7-4AC6-B971-64EB8D5548F1}" type="presParOf" srcId="{C3BD48B5-C32F-4AA6-AF22-B3AF3CD0A145}" destId="{8EA838A6-C6AD-4512-98CE-C1D40FBB3EF9}" srcOrd="0" destOrd="0" presId="urn:microsoft.com/office/officeart/2009/3/layout/CircleRelationship"/>
    <dgm:cxn modelId="{E9ADB4F8-6431-4A34-A9C3-B907DA95C4ED}" type="presParOf" srcId="{6EB694EF-D90C-46C7-A514-3A4CAB7CC49E}" destId="{E7F3C0D6-B0CC-405D-8A62-707658CCF17C}" srcOrd="12" destOrd="0" presId="urn:microsoft.com/office/officeart/2009/3/layout/CircleRelationship"/>
    <dgm:cxn modelId="{D7C0E1B5-A6FD-4FB6-AE83-B1780EE2E976}" type="presParOf" srcId="{E7F3C0D6-B0CC-405D-8A62-707658CCF17C}" destId="{DA3226DD-47F2-4643-A79D-D94909EFA2BA}" srcOrd="0" destOrd="0" presId="urn:microsoft.com/office/officeart/2009/3/layout/CircleRelationship"/>
    <dgm:cxn modelId="{E20ADDF8-48A6-4551-9430-B708BF2C2E9E}" type="presParOf" srcId="{6EB694EF-D90C-46C7-A514-3A4CAB7CC49E}" destId="{16CA13F9-6255-4CA7-84AF-D6ECDFF50394}" srcOrd="13" destOrd="0" presId="urn:microsoft.com/office/officeart/2009/3/layout/CircleRelationship"/>
    <dgm:cxn modelId="{78C2C1F4-6E94-49E9-8844-FA1F256717D7}" type="presParOf" srcId="{16CA13F9-6255-4CA7-84AF-D6ECDFF50394}" destId="{B1E95913-1171-4AAD-A31C-03889283388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C042D-B507-4CE1-87A1-17461C89E481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167560B-F668-429B-86FF-1F4C7D02002C}">
      <dgm:prSet phldrT="[Texto]"/>
      <dgm:spPr/>
      <dgm:t>
        <a:bodyPr/>
        <a:lstStyle/>
        <a:p>
          <a:r>
            <a:rPr lang="es-EC" b="1" dirty="0" smtClean="0">
              <a:latin typeface="Trebuchet MS" pitchFamily="34" charset="0"/>
              <a:ea typeface="Adobe Song Std L" pitchFamily="18" charset="-128"/>
            </a:rPr>
            <a:t>ADPIC</a:t>
          </a:r>
        </a:p>
        <a:p>
          <a:r>
            <a:rPr lang="es-EC" b="1" dirty="0" smtClean="0">
              <a:latin typeface="Trebuchet MS" pitchFamily="34" charset="0"/>
              <a:ea typeface="Adobe Song Std L" pitchFamily="18" charset="-128"/>
            </a:rPr>
            <a:t>GATT</a:t>
          </a:r>
          <a:endParaRPr lang="es-EC" b="1" dirty="0">
            <a:latin typeface="Trebuchet MS" pitchFamily="34" charset="0"/>
            <a:ea typeface="Adobe Song Std L" pitchFamily="18" charset="-128"/>
          </a:endParaRPr>
        </a:p>
      </dgm:t>
    </dgm:pt>
    <dgm:pt modelId="{6BA3BF25-339A-4EF0-B1C3-DA228B55B161}" type="parTrans" cxnId="{2B48865E-82B0-4149-9722-478F697D93C7}">
      <dgm:prSet/>
      <dgm:spPr/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8DAD60D3-1C6B-4490-AB9D-54BEC1C0A3B6}" type="sibTrans" cxnId="{2B48865E-82B0-4149-9722-478F697D93C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DFE5BACF-B5A1-4BC4-B112-00C587DA5FBE}">
      <dgm:prSet phldrT="[Texto]"/>
      <dgm:spPr/>
      <dgm:t>
        <a:bodyPr/>
        <a:lstStyle/>
        <a:p>
          <a:r>
            <a:rPr lang="es-EC" b="1" dirty="0" smtClean="0">
              <a:latin typeface="Trebuchet MS" pitchFamily="34" charset="0"/>
              <a:ea typeface="Adobe Song Std L" pitchFamily="18" charset="-128"/>
            </a:rPr>
            <a:t>ACCESO A LOS MEDICAMENTOS</a:t>
          </a:r>
          <a:endParaRPr lang="es-EC" b="1" dirty="0">
            <a:latin typeface="Trebuchet MS" pitchFamily="34" charset="0"/>
            <a:ea typeface="Adobe Song Std L" pitchFamily="18" charset="-128"/>
          </a:endParaRPr>
        </a:p>
      </dgm:t>
    </dgm:pt>
    <dgm:pt modelId="{02E386E3-A4CE-4869-A302-63202D93FC9B}" type="parTrans" cxnId="{9F2BB64D-DEE6-4777-96F9-B653BCB2F334}">
      <dgm:prSet/>
      <dgm:spPr/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A75A6F84-2B96-43B6-A6D9-10D435ECB81A}" type="sibTrans" cxnId="{9F2BB64D-DEE6-4777-96F9-B653BCB2F33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70196987-92B1-4BBD-86B8-2B58A8DDC309}">
      <dgm:prSet phldrT="[Texto]"/>
      <dgm:spPr/>
      <dgm:t>
        <a:bodyPr/>
        <a:lstStyle/>
        <a:p>
          <a:r>
            <a:rPr lang="es-EC" b="1" dirty="0" smtClean="0">
              <a:latin typeface="Trebuchet MS" pitchFamily="34" charset="0"/>
              <a:ea typeface="Adobe Song Std L" pitchFamily="18" charset="-128"/>
            </a:rPr>
            <a:t>PROTECCION A LA SALUD PUBLICA</a:t>
          </a:r>
          <a:endParaRPr lang="es-EC" b="1" dirty="0">
            <a:latin typeface="Trebuchet MS" pitchFamily="34" charset="0"/>
            <a:ea typeface="Adobe Song Std L" pitchFamily="18" charset="-128"/>
          </a:endParaRPr>
        </a:p>
      </dgm:t>
    </dgm:pt>
    <dgm:pt modelId="{DF1AF55A-000F-4A07-81BE-903CA13B28A0}" type="sibTrans" cxnId="{7E268296-DFC0-4FF6-BD3C-BE3EA8804AC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086DE192-B1D3-4526-ADA5-96D794871C91}" type="parTrans" cxnId="{7E268296-DFC0-4FF6-BD3C-BE3EA8804ACE}">
      <dgm:prSet/>
      <dgm:spPr/>
      <dgm:t>
        <a:bodyPr/>
        <a:lstStyle/>
        <a:p>
          <a:endParaRPr lang="es-EC" b="1">
            <a:latin typeface="Trebuchet MS" pitchFamily="34" charset="0"/>
            <a:ea typeface="Adobe Song Std L" pitchFamily="18" charset="-128"/>
          </a:endParaRPr>
        </a:p>
      </dgm:t>
    </dgm:pt>
    <dgm:pt modelId="{428904EA-B626-419C-95D7-F7F23F6BFF8B}" type="pres">
      <dgm:prSet presAssocID="{C1CC042D-B507-4CE1-87A1-17461C89E481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EAC942D5-76D5-4D52-8BFD-21B5D7667C5E}" type="pres">
      <dgm:prSet presAssocID="{F167560B-F668-429B-86FF-1F4C7D02002C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E651D-AEFE-4621-8D29-C5400D3542E9}" type="pres">
      <dgm:prSet presAssocID="{F167560B-F668-429B-86FF-1F4C7D02002C}" presName="image_accent_1" presStyleCnt="0"/>
      <dgm:spPr/>
      <dgm:t>
        <a:bodyPr/>
        <a:lstStyle/>
        <a:p>
          <a:endParaRPr lang="es-EC"/>
        </a:p>
      </dgm:t>
    </dgm:pt>
    <dgm:pt modelId="{A08294C2-10A3-4200-984F-6215E0CB4BBB}" type="pres">
      <dgm:prSet presAssocID="{F167560B-F668-429B-86FF-1F4C7D02002C}" presName="imageAccentRepeatNode" presStyleLbl="alignNode1" presStyleIdx="0" presStyleCnt="6"/>
      <dgm:spPr/>
      <dgm:t>
        <a:bodyPr/>
        <a:lstStyle/>
        <a:p>
          <a:endParaRPr lang="es-EC"/>
        </a:p>
      </dgm:t>
    </dgm:pt>
    <dgm:pt modelId="{C0003112-28C8-4A15-8411-3E35774D276E}" type="pres">
      <dgm:prSet presAssocID="{F167560B-F668-429B-86FF-1F4C7D02002C}" presName="accent_1" presStyleLbl="alignNode1" presStyleIdx="1" presStyleCnt="6"/>
      <dgm:spPr/>
      <dgm:t>
        <a:bodyPr/>
        <a:lstStyle/>
        <a:p>
          <a:endParaRPr lang="es-EC"/>
        </a:p>
      </dgm:t>
    </dgm:pt>
    <dgm:pt modelId="{34418088-75F0-4559-8BB2-24ABC0027CA5}" type="pres">
      <dgm:prSet presAssocID="{8DAD60D3-1C6B-4490-AB9D-54BEC1C0A3B6}" presName="image_1" presStyleCnt="0"/>
      <dgm:spPr/>
      <dgm:t>
        <a:bodyPr/>
        <a:lstStyle/>
        <a:p>
          <a:endParaRPr lang="es-EC"/>
        </a:p>
      </dgm:t>
    </dgm:pt>
    <dgm:pt modelId="{625008A9-D2CF-4B7B-A626-6E7E542AB1BE}" type="pres">
      <dgm:prSet presAssocID="{8DAD60D3-1C6B-4490-AB9D-54BEC1C0A3B6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913E48C8-D7C5-425A-B72C-C6EF0E8BE2B6}" type="pres">
      <dgm:prSet presAssocID="{70196987-92B1-4BBD-86B8-2B58A8DDC309}" presName="parent_text_2" presStyleLbl="revTx" presStyleIdx="1" presStyleCnt="3" custLinFactNeighborX="-4155" custLinFactNeighborY="-19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48066-36C1-4D9B-BF19-C982BE19A904}" type="pres">
      <dgm:prSet presAssocID="{70196987-92B1-4BBD-86B8-2B58A8DDC309}" presName="image_accent_2" presStyleCnt="0"/>
      <dgm:spPr/>
      <dgm:t>
        <a:bodyPr/>
        <a:lstStyle/>
        <a:p>
          <a:endParaRPr lang="es-EC"/>
        </a:p>
      </dgm:t>
    </dgm:pt>
    <dgm:pt modelId="{875BF96E-166A-473D-99A8-DA78FEAAD1F0}" type="pres">
      <dgm:prSet presAssocID="{70196987-92B1-4BBD-86B8-2B58A8DDC309}" presName="imageAccentRepeatNode" presStyleLbl="alignNode1" presStyleIdx="2" presStyleCnt="6"/>
      <dgm:spPr/>
      <dgm:t>
        <a:bodyPr/>
        <a:lstStyle/>
        <a:p>
          <a:endParaRPr lang="es-EC"/>
        </a:p>
      </dgm:t>
    </dgm:pt>
    <dgm:pt modelId="{6044061C-6F73-4763-A10D-75508BAD5E56}" type="pres">
      <dgm:prSet presAssocID="{DF1AF55A-000F-4A07-81BE-903CA13B28A0}" presName="image_2" presStyleCnt="0"/>
      <dgm:spPr/>
      <dgm:t>
        <a:bodyPr/>
        <a:lstStyle/>
        <a:p>
          <a:endParaRPr lang="es-EC"/>
        </a:p>
      </dgm:t>
    </dgm:pt>
    <dgm:pt modelId="{83FF0D68-146A-4513-AA96-B8EEE426DEA1}" type="pres">
      <dgm:prSet presAssocID="{DF1AF55A-000F-4A07-81BE-903CA13B28A0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F311B2E2-3F7C-4C8B-9FD5-2E72B947EE28}" type="pres">
      <dgm:prSet presAssocID="{DFE5BACF-B5A1-4BC4-B112-00C587DA5FBE}" presName="image_accent_3" presStyleCnt="0"/>
      <dgm:spPr/>
      <dgm:t>
        <a:bodyPr/>
        <a:lstStyle/>
        <a:p>
          <a:endParaRPr lang="es-EC"/>
        </a:p>
      </dgm:t>
    </dgm:pt>
    <dgm:pt modelId="{3E839F71-6116-44B0-BF6A-232F7E687C12}" type="pres">
      <dgm:prSet presAssocID="{DFE5BACF-B5A1-4BC4-B112-00C587DA5FBE}" presName="imageAccentRepeatNode" presStyleLbl="alignNode1" presStyleIdx="3" presStyleCnt="6"/>
      <dgm:spPr/>
      <dgm:t>
        <a:bodyPr/>
        <a:lstStyle/>
        <a:p>
          <a:endParaRPr lang="es-EC"/>
        </a:p>
      </dgm:t>
    </dgm:pt>
    <dgm:pt modelId="{2FA3ADF6-1DF0-4253-AC77-6C1B2AF3A571}" type="pres">
      <dgm:prSet presAssocID="{DFE5BACF-B5A1-4BC4-B112-00C587DA5FBE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0BFC00-9EE2-4875-9293-8D625305C358}" type="pres">
      <dgm:prSet presAssocID="{DFE5BACF-B5A1-4BC4-B112-00C587DA5FBE}" presName="accent_2" presStyleLbl="alignNode1" presStyleIdx="4" presStyleCnt="6"/>
      <dgm:spPr/>
      <dgm:t>
        <a:bodyPr/>
        <a:lstStyle/>
        <a:p>
          <a:endParaRPr lang="es-EC"/>
        </a:p>
      </dgm:t>
    </dgm:pt>
    <dgm:pt modelId="{3F4B4F6A-4E6B-4819-BEAC-05D016773609}" type="pres">
      <dgm:prSet presAssocID="{DFE5BACF-B5A1-4BC4-B112-00C587DA5FBE}" presName="accent_3" presStyleLbl="alignNode1" presStyleIdx="5" presStyleCnt="6"/>
      <dgm:spPr/>
      <dgm:t>
        <a:bodyPr/>
        <a:lstStyle/>
        <a:p>
          <a:endParaRPr lang="es-EC"/>
        </a:p>
      </dgm:t>
    </dgm:pt>
    <dgm:pt modelId="{02315138-7EC9-4F28-84E2-BA541C405A82}" type="pres">
      <dgm:prSet presAssocID="{A75A6F84-2B96-43B6-A6D9-10D435ECB81A}" presName="image_3" presStyleCnt="0"/>
      <dgm:spPr/>
      <dgm:t>
        <a:bodyPr/>
        <a:lstStyle/>
        <a:p>
          <a:endParaRPr lang="es-EC"/>
        </a:p>
      </dgm:t>
    </dgm:pt>
    <dgm:pt modelId="{81C7BEC1-81A2-4E7E-8ED5-FED355B65206}" type="pres">
      <dgm:prSet presAssocID="{A75A6F84-2B96-43B6-A6D9-10D435ECB81A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6F8E9F04-E61A-46AC-9BF0-3FC22E2D679E}" type="presOf" srcId="{DFE5BACF-B5A1-4BC4-B112-00C587DA5FBE}" destId="{2FA3ADF6-1DF0-4253-AC77-6C1B2AF3A571}" srcOrd="0" destOrd="0" presId="urn:microsoft.com/office/officeart/2008/layout/BubblePictureList"/>
    <dgm:cxn modelId="{5D9FA8C7-092A-44D2-9812-9FE4E558D2BB}" type="presOf" srcId="{8DAD60D3-1C6B-4490-AB9D-54BEC1C0A3B6}" destId="{625008A9-D2CF-4B7B-A626-6E7E542AB1BE}" srcOrd="0" destOrd="0" presId="urn:microsoft.com/office/officeart/2008/layout/BubblePictureList"/>
    <dgm:cxn modelId="{65187FCD-F118-49A3-A0EC-6EFD804B3536}" type="presOf" srcId="{70196987-92B1-4BBD-86B8-2B58A8DDC309}" destId="{913E48C8-D7C5-425A-B72C-C6EF0E8BE2B6}" srcOrd="0" destOrd="0" presId="urn:microsoft.com/office/officeart/2008/layout/BubblePictureList"/>
    <dgm:cxn modelId="{3CEB14F1-0249-4367-9DE9-CB243C05280C}" type="presOf" srcId="{A75A6F84-2B96-43B6-A6D9-10D435ECB81A}" destId="{81C7BEC1-81A2-4E7E-8ED5-FED355B65206}" srcOrd="0" destOrd="0" presId="urn:microsoft.com/office/officeart/2008/layout/BubblePictureList"/>
    <dgm:cxn modelId="{7E268296-DFC0-4FF6-BD3C-BE3EA8804ACE}" srcId="{C1CC042D-B507-4CE1-87A1-17461C89E481}" destId="{70196987-92B1-4BBD-86B8-2B58A8DDC309}" srcOrd="1" destOrd="0" parTransId="{086DE192-B1D3-4526-ADA5-96D794871C91}" sibTransId="{DF1AF55A-000F-4A07-81BE-903CA13B28A0}"/>
    <dgm:cxn modelId="{C3D77DF6-6F2F-4C65-A021-BB021DCD87B6}" type="presOf" srcId="{C1CC042D-B507-4CE1-87A1-17461C89E481}" destId="{428904EA-B626-419C-95D7-F7F23F6BFF8B}" srcOrd="0" destOrd="0" presId="urn:microsoft.com/office/officeart/2008/layout/BubblePictureList"/>
    <dgm:cxn modelId="{2B48865E-82B0-4149-9722-478F697D93C7}" srcId="{C1CC042D-B507-4CE1-87A1-17461C89E481}" destId="{F167560B-F668-429B-86FF-1F4C7D02002C}" srcOrd="0" destOrd="0" parTransId="{6BA3BF25-339A-4EF0-B1C3-DA228B55B161}" sibTransId="{8DAD60D3-1C6B-4490-AB9D-54BEC1C0A3B6}"/>
    <dgm:cxn modelId="{189A9E33-9A20-4091-88E3-B5624D43AE17}" type="presOf" srcId="{F167560B-F668-429B-86FF-1F4C7D02002C}" destId="{EAC942D5-76D5-4D52-8BFD-21B5D7667C5E}" srcOrd="0" destOrd="0" presId="urn:microsoft.com/office/officeart/2008/layout/BubblePictureList"/>
    <dgm:cxn modelId="{CAEF323C-E4A9-4ED9-A2E0-07D14ECFAB98}" type="presOf" srcId="{DF1AF55A-000F-4A07-81BE-903CA13B28A0}" destId="{83FF0D68-146A-4513-AA96-B8EEE426DEA1}" srcOrd="0" destOrd="0" presId="urn:microsoft.com/office/officeart/2008/layout/BubblePictureList"/>
    <dgm:cxn modelId="{9F2BB64D-DEE6-4777-96F9-B653BCB2F334}" srcId="{C1CC042D-B507-4CE1-87A1-17461C89E481}" destId="{DFE5BACF-B5A1-4BC4-B112-00C587DA5FBE}" srcOrd="2" destOrd="0" parTransId="{02E386E3-A4CE-4869-A302-63202D93FC9B}" sibTransId="{A75A6F84-2B96-43B6-A6D9-10D435ECB81A}"/>
    <dgm:cxn modelId="{764BC5A4-A31D-4B01-85D8-ED3BB56D2922}" type="presParOf" srcId="{428904EA-B626-419C-95D7-F7F23F6BFF8B}" destId="{EAC942D5-76D5-4D52-8BFD-21B5D7667C5E}" srcOrd="0" destOrd="0" presId="urn:microsoft.com/office/officeart/2008/layout/BubblePictureList"/>
    <dgm:cxn modelId="{576ABCB4-6C39-4590-984E-D0C01CAC7DA0}" type="presParOf" srcId="{428904EA-B626-419C-95D7-F7F23F6BFF8B}" destId="{71FE651D-AEFE-4621-8D29-C5400D3542E9}" srcOrd="1" destOrd="0" presId="urn:microsoft.com/office/officeart/2008/layout/BubblePictureList"/>
    <dgm:cxn modelId="{DCCA7825-AEC9-4E1C-8104-C200F203F891}" type="presParOf" srcId="{71FE651D-AEFE-4621-8D29-C5400D3542E9}" destId="{A08294C2-10A3-4200-984F-6215E0CB4BBB}" srcOrd="0" destOrd="0" presId="urn:microsoft.com/office/officeart/2008/layout/BubblePictureList"/>
    <dgm:cxn modelId="{A2FED8BE-39C9-4F66-AE80-11D2EE27238B}" type="presParOf" srcId="{428904EA-B626-419C-95D7-F7F23F6BFF8B}" destId="{C0003112-28C8-4A15-8411-3E35774D276E}" srcOrd="2" destOrd="0" presId="urn:microsoft.com/office/officeart/2008/layout/BubblePictureList"/>
    <dgm:cxn modelId="{FF6228E6-A095-48F2-8441-E10C3F20A092}" type="presParOf" srcId="{428904EA-B626-419C-95D7-F7F23F6BFF8B}" destId="{34418088-75F0-4559-8BB2-24ABC0027CA5}" srcOrd="3" destOrd="0" presId="urn:microsoft.com/office/officeart/2008/layout/BubblePictureList"/>
    <dgm:cxn modelId="{7537FB88-CD42-429E-91A2-C13C60BF7365}" type="presParOf" srcId="{34418088-75F0-4559-8BB2-24ABC0027CA5}" destId="{625008A9-D2CF-4B7B-A626-6E7E542AB1BE}" srcOrd="0" destOrd="0" presId="urn:microsoft.com/office/officeart/2008/layout/BubblePictureList"/>
    <dgm:cxn modelId="{3ED4DC0C-4F20-40EF-A4BE-51CA732AEF7C}" type="presParOf" srcId="{428904EA-B626-419C-95D7-F7F23F6BFF8B}" destId="{913E48C8-D7C5-425A-B72C-C6EF0E8BE2B6}" srcOrd="4" destOrd="0" presId="urn:microsoft.com/office/officeart/2008/layout/BubblePictureList"/>
    <dgm:cxn modelId="{8138A029-C861-41EC-B32A-77604CB5DA0B}" type="presParOf" srcId="{428904EA-B626-419C-95D7-F7F23F6BFF8B}" destId="{25748066-36C1-4D9B-BF19-C982BE19A904}" srcOrd="5" destOrd="0" presId="urn:microsoft.com/office/officeart/2008/layout/BubblePictureList"/>
    <dgm:cxn modelId="{47F0843D-99BA-4E09-9407-1DB861C620DF}" type="presParOf" srcId="{25748066-36C1-4D9B-BF19-C982BE19A904}" destId="{875BF96E-166A-473D-99A8-DA78FEAAD1F0}" srcOrd="0" destOrd="0" presId="urn:microsoft.com/office/officeart/2008/layout/BubblePictureList"/>
    <dgm:cxn modelId="{4ADFA8E8-67FA-410E-BF67-318BA52CD685}" type="presParOf" srcId="{428904EA-B626-419C-95D7-F7F23F6BFF8B}" destId="{6044061C-6F73-4763-A10D-75508BAD5E56}" srcOrd="6" destOrd="0" presId="urn:microsoft.com/office/officeart/2008/layout/BubblePictureList"/>
    <dgm:cxn modelId="{1735DE21-7913-413C-82E0-F21653C6B7A6}" type="presParOf" srcId="{6044061C-6F73-4763-A10D-75508BAD5E56}" destId="{83FF0D68-146A-4513-AA96-B8EEE426DEA1}" srcOrd="0" destOrd="0" presId="urn:microsoft.com/office/officeart/2008/layout/BubblePictureList"/>
    <dgm:cxn modelId="{666BEDF0-6CC8-4435-961C-57341050DCF3}" type="presParOf" srcId="{428904EA-B626-419C-95D7-F7F23F6BFF8B}" destId="{F311B2E2-3F7C-4C8B-9FD5-2E72B947EE28}" srcOrd="7" destOrd="0" presId="urn:microsoft.com/office/officeart/2008/layout/BubblePictureList"/>
    <dgm:cxn modelId="{64AE71D9-491D-4844-A02E-C08DBED9AC39}" type="presParOf" srcId="{F311B2E2-3F7C-4C8B-9FD5-2E72B947EE28}" destId="{3E839F71-6116-44B0-BF6A-232F7E687C12}" srcOrd="0" destOrd="0" presId="urn:microsoft.com/office/officeart/2008/layout/BubblePictureList"/>
    <dgm:cxn modelId="{BFF2E1ED-8532-4CDF-8198-24FE295A9E09}" type="presParOf" srcId="{428904EA-B626-419C-95D7-F7F23F6BFF8B}" destId="{2FA3ADF6-1DF0-4253-AC77-6C1B2AF3A571}" srcOrd="8" destOrd="0" presId="urn:microsoft.com/office/officeart/2008/layout/BubblePictureList"/>
    <dgm:cxn modelId="{4DC1CBC0-8A09-475C-9213-0BDD51BCB2E6}" type="presParOf" srcId="{428904EA-B626-419C-95D7-F7F23F6BFF8B}" destId="{AF0BFC00-9EE2-4875-9293-8D625305C358}" srcOrd="9" destOrd="0" presId="urn:microsoft.com/office/officeart/2008/layout/BubblePictureList"/>
    <dgm:cxn modelId="{04D97BF1-EC99-42E2-A010-1D8DD519235B}" type="presParOf" srcId="{428904EA-B626-419C-95D7-F7F23F6BFF8B}" destId="{3F4B4F6A-4E6B-4819-BEAC-05D016773609}" srcOrd="10" destOrd="0" presId="urn:microsoft.com/office/officeart/2008/layout/BubblePictureList"/>
    <dgm:cxn modelId="{83D7157D-80A3-4BF9-9E58-3D5D424B0C87}" type="presParOf" srcId="{428904EA-B626-419C-95D7-F7F23F6BFF8B}" destId="{02315138-7EC9-4F28-84E2-BA541C405A82}" srcOrd="11" destOrd="0" presId="urn:microsoft.com/office/officeart/2008/layout/BubblePictureList"/>
    <dgm:cxn modelId="{C87D5BDE-7C20-410D-AFF3-F2150E10D6EA}" type="presParOf" srcId="{02315138-7EC9-4F28-84E2-BA541C405A82}" destId="{81C7BEC1-81A2-4E7E-8ED5-FED355B6520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FDEDB-9839-4997-B9C0-769A3E4DC8A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6CF33A7-A3CC-47C5-9CF8-D51B4B8427A2}">
      <dgm:prSet phldrT="[Texto]" custT="1"/>
      <dgm:spPr/>
      <dgm:t>
        <a:bodyPr/>
        <a:lstStyle/>
        <a:p>
          <a:r>
            <a:rPr lang="es-EC" sz="1600" b="1" dirty="0" smtClean="0">
              <a:latin typeface="Trebuchet MS" pitchFamily="34" charset="0"/>
              <a:ea typeface="Adobe Song Std L" pitchFamily="18" charset="-128"/>
            </a:rPr>
            <a:t>FUENTE DE OPORTUNIDADES COMERCIALES </a:t>
          </a:r>
          <a:endParaRPr lang="es-EC" sz="1600" b="1" dirty="0">
            <a:latin typeface="Trebuchet MS" pitchFamily="34" charset="0"/>
            <a:ea typeface="Adobe Song Std L" pitchFamily="18" charset="-128"/>
          </a:endParaRPr>
        </a:p>
      </dgm:t>
    </dgm:pt>
    <dgm:pt modelId="{75175430-80BC-4765-910A-B570A1023E3D}" type="parTrans" cxnId="{6F01DE08-47A1-462D-A8AA-624E534AF9BF}">
      <dgm:prSet/>
      <dgm:spPr/>
      <dgm:t>
        <a:bodyPr/>
        <a:lstStyle/>
        <a:p>
          <a:endParaRPr lang="es-EC">
            <a:latin typeface="Trebuchet MS" pitchFamily="34" charset="0"/>
          </a:endParaRPr>
        </a:p>
      </dgm:t>
    </dgm:pt>
    <dgm:pt modelId="{E8779655-FBD2-4A9E-A774-8736FD4CCDD7}" type="sibTrans" cxnId="{6F01DE08-47A1-462D-A8AA-624E534AF9B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>
            <a:latin typeface="Trebuchet MS" pitchFamily="34" charset="0"/>
          </a:endParaRPr>
        </a:p>
      </dgm:t>
    </dgm:pt>
    <dgm:pt modelId="{8A750557-0C8B-4CB3-A2DF-D6690688C380}">
      <dgm:prSet phldrT="[Texto]"/>
      <dgm:spPr/>
      <dgm:t>
        <a:bodyPr/>
        <a:lstStyle/>
        <a:p>
          <a:r>
            <a:rPr lang="es-EC" b="1" dirty="0" smtClean="0">
              <a:latin typeface="Trebuchet MS" pitchFamily="34" charset="0"/>
              <a:ea typeface="Adobe Song Std L" pitchFamily="18" charset="-128"/>
            </a:rPr>
            <a:t>POLITICAS </a:t>
          </a:r>
          <a:endParaRPr lang="es-EC" b="1" dirty="0">
            <a:latin typeface="Trebuchet MS" pitchFamily="34" charset="0"/>
            <a:ea typeface="Adobe Song Std L" pitchFamily="18" charset="-128"/>
          </a:endParaRPr>
        </a:p>
      </dgm:t>
    </dgm:pt>
    <dgm:pt modelId="{A957DB95-199F-4ACF-92B9-D25D71B146AD}" type="parTrans" cxnId="{D8A29881-D00F-4F38-9BF6-D00AC5659CB2}">
      <dgm:prSet/>
      <dgm:spPr/>
      <dgm:t>
        <a:bodyPr/>
        <a:lstStyle/>
        <a:p>
          <a:endParaRPr lang="es-EC">
            <a:latin typeface="Trebuchet MS" pitchFamily="34" charset="0"/>
          </a:endParaRPr>
        </a:p>
      </dgm:t>
    </dgm:pt>
    <dgm:pt modelId="{F40E05E9-4B37-42F7-82BF-B24F9581EFEF}" type="sibTrans" cxnId="{D8A29881-D00F-4F38-9BF6-D00AC5659CB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EC">
            <a:latin typeface="Trebuchet MS" pitchFamily="34" charset="0"/>
          </a:endParaRPr>
        </a:p>
      </dgm:t>
    </dgm:pt>
    <dgm:pt modelId="{E3EF6056-272C-434F-B654-EA73D097FFEE}" type="pres">
      <dgm:prSet presAssocID="{A9CFDEDB-9839-4997-B9C0-769A3E4DC8A7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0B5FB9B8-D2DC-490A-B123-5FF35F5367B7}" type="pres">
      <dgm:prSet presAssocID="{56CF33A7-A3CC-47C5-9CF8-D51B4B8427A2}" presName="parent_text_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00AE36-7F00-403A-BB59-008E53A5101F}" type="pres">
      <dgm:prSet presAssocID="{56CF33A7-A3CC-47C5-9CF8-D51B4B8427A2}" presName="image_accent_1" presStyleCnt="0"/>
      <dgm:spPr/>
      <dgm:t>
        <a:bodyPr/>
        <a:lstStyle/>
        <a:p>
          <a:endParaRPr lang="es-EC"/>
        </a:p>
      </dgm:t>
    </dgm:pt>
    <dgm:pt modelId="{0DD825B5-2830-4FFB-B564-027C321426A6}" type="pres">
      <dgm:prSet presAssocID="{56CF33A7-A3CC-47C5-9CF8-D51B4B8427A2}" presName="imageAccentRepeatNode" presStyleLbl="alignNode1" presStyleIdx="0" presStyleCnt="3"/>
      <dgm:spPr/>
      <dgm:t>
        <a:bodyPr/>
        <a:lstStyle/>
        <a:p>
          <a:endParaRPr lang="es-EC"/>
        </a:p>
      </dgm:t>
    </dgm:pt>
    <dgm:pt modelId="{8A5162BB-BBFF-473B-990E-D7CE2A63A203}" type="pres">
      <dgm:prSet presAssocID="{56CF33A7-A3CC-47C5-9CF8-D51B4B8427A2}" presName="accent_1" presStyleLbl="alignNode1" presStyleIdx="1" presStyleCnt="3"/>
      <dgm:spPr/>
      <dgm:t>
        <a:bodyPr/>
        <a:lstStyle/>
        <a:p>
          <a:endParaRPr lang="es-EC"/>
        </a:p>
      </dgm:t>
    </dgm:pt>
    <dgm:pt modelId="{752CFE1C-59FA-4CB9-BE07-76DC5C580D0F}" type="pres">
      <dgm:prSet presAssocID="{E8779655-FBD2-4A9E-A774-8736FD4CCDD7}" presName="image_1" presStyleCnt="0"/>
      <dgm:spPr/>
      <dgm:t>
        <a:bodyPr/>
        <a:lstStyle/>
        <a:p>
          <a:endParaRPr lang="es-EC"/>
        </a:p>
      </dgm:t>
    </dgm:pt>
    <dgm:pt modelId="{DE9562CB-4CD0-4DD0-AB73-D17D16A5BF0D}" type="pres">
      <dgm:prSet presAssocID="{E8779655-FBD2-4A9E-A774-8736FD4CCDD7}" presName="imageRepeatNode" presStyleLbl="fgImgPlace1" presStyleIdx="0" presStyleCnt="2"/>
      <dgm:spPr/>
      <dgm:t>
        <a:bodyPr/>
        <a:lstStyle/>
        <a:p>
          <a:endParaRPr lang="es-EC"/>
        </a:p>
      </dgm:t>
    </dgm:pt>
    <dgm:pt modelId="{21136844-3A53-4734-AAB4-BCDD7493626D}" type="pres">
      <dgm:prSet presAssocID="{8A750557-0C8B-4CB3-A2DF-D6690688C380}" presName="parent_text_2" presStyleLbl="revTx" presStyleIdx="1" presStyleCnt="2" custLinFactY="-29891" custLinFactNeighborX="-1105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3D740-689D-4842-B591-DD022BA97102}" type="pres">
      <dgm:prSet presAssocID="{8A750557-0C8B-4CB3-A2DF-D6690688C380}" presName="image_accent_2" presStyleCnt="0"/>
      <dgm:spPr/>
      <dgm:t>
        <a:bodyPr/>
        <a:lstStyle/>
        <a:p>
          <a:endParaRPr lang="es-EC"/>
        </a:p>
      </dgm:t>
    </dgm:pt>
    <dgm:pt modelId="{82002747-913D-4D2D-80B9-9D142BA839AE}" type="pres">
      <dgm:prSet presAssocID="{8A750557-0C8B-4CB3-A2DF-D6690688C380}" presName="imageAccentRepeatNode" presStyleLbl="alignNode1" presStyleIdx="2" presStyleCnt="3" custLinFactNeighborX="-15866" custLinFactNeighborY="-58369"/>
      <dgm:spPr/>
      <dgm:t>
        <a:bodyPr/>
        <a:lstStyle/>
        <a:p>
          <a:endParaRPr lang="es-EC"/>
        </a:p>
      </dgm:t>
    </dgm:pt>
    <dgm:pt modelId="{1C0DDBA2-03C2-4F25-88E4-FA04282396F7}" type="pres">
      <dgm:prSet presAssocID="{F40E05E9-4B37-42F7-82BF-B24F9581EFEF}" presName="image_2" presStyleCnt="0"/>
      <dgm:spPr/>
      <dgm:t>
        <a:bodyPr/>
        <a:lstStyle/>
        <a:p>
          <a:endParaRPr lang="es-EC"/>
        </a:p>
      </dgm:t>
    </dgm:pt>
    <dgm:pt modelId="{CF9840B4-DE49-4E80-9016-84E6867424B9}" type="pres">
      <dgm:prSet presAssocID="{F40E05E9-4B37-42F7-82BF-B24F9581EFEF}" presName="imageRepeatNode" presStyleLbl="fgImgPlace1" presStyleIdx="1" presStyleCnt="2" custLinFactNeighborX="-20873" custLinFactNeighborY="-69027"/>
      <dgm:spPr/>
      <dgm:t>
        <a:bodyPr/>
        <a:lstStyle/>
        <a:p>
          <a:endParaRPr lang="es-EC"/>
        </a:p>
      </dgm:t>
    </dgm:pt>
  </dgm:ptLst>
  <dgm:cxnLst>
    <dgm:cxn modelId="{E2C4B05B-7A89-45FF-B856-29F204655065}" type="presOf" srcId="{E8779655-FBD2-4A9E-A774-8736FD4CCDD7}" destId="{DE9562CB-4CD0-4DD0-AB73-D17D16A5BF0D}" srcOrd="0" destOrd="0" presId="urn:microsoft.com/office/officeart/2008/layout/BubblePictureList"/>
    <dgm:cxn modelId="{6F01DE08-47A1-462D-A8AA-624E534AF9BF}" srcId="{A9CFDEDB-9839-4997-B9C0-769A3E4DC8A7}" destId="{56CF33A7-A3CC-47C5-9CF8-D51B4B8427A2}" srcOrd="0" destOrd="0" parTransId="{75175430-80BC-4765-910A-B570A1023E3D}" sibTransId="{E8779655-FBD2-4A9E-A774-8736FD4CCDD7}"/>
    <dgm:cxn modelId="{AE64AF9A-13EF-4889-9E91-5326E93CBEBD}" type="presOf" srcId="{8A750557-0C8B-4CB3-A2DF-D6690688C380}" destId="{21136844-3A53-4734-AAB4-BCDD7493626D}" srcOrd="0" destOrd="0" presId="urn:microsoft.com/office/officeart/2008/layout/BubblePictureList"/>
    <dgm:cxn modelId="{1D796F24-A8E3-4661-A6BA-8DB7FD0A7F24}" type="presOf" srcId="{F40E05E9-4B37-42F7-82BF-B24F9581EFEF}" destId="{CF9840B4-DE49-4E80-9016-84E6867424B9}" srcOrd="0" destOrd="0" presId="urn:microsoft.com/office/officeart/2008/layout/BubblePictureList"/>
    <dgm:cxn modelId="{DEF57448-3F4D-4C77-9D6E-8C4C3E611C26}" type="presOf" srcId="{56CF33A7-A3CC-47C5-9CF8-D51B4B8427A2}" destId="{0B5FB9B8-D2DC-490A-B123-5FF35F5367B7}" srcOrd="0" destOrd="0" presId="urn:microsoft.com/office/officeart/2008/layout/BubblePictureList"/>
    <dgm:cxn modelId="{D8A29881-D00F-4F38-9BF6-D00AC5659CB2}" srcId="{A9CFDEDB-9839-4997-B9C0-769A3E4DC8A7}" destId="{8A750557-0C8B-4CB3-A2DF-D6690688C380}" srcOrd="1" destOrd="0" parTransId="{A957DB95-199F-4ACF-92B9-D25D71B146AD}" sibTransId="{F40E05E9-4B37-42F7-82BF-B24F9581EFEF}"/>
    <dgm:cxn modelId="{EBF9AA90-112B-4770-BACF-B9B67FA6234E}" type="presOf" srcId="{A9CFDEDB-9839-4997-B9C0-769A3E4DC8A7}" destId="{E3EF6056-272C-434F-B654-EA73D097FFEE}" srcOrd="0" destOrd="0" presId="urn:microsoft.com/office/officeart/2008/layout/BubblePictureList"/>
    <dgm:cxn modelId="{14EED57C-2A2A-430B-A741-045E11E2684B}" type="presParOf" srcId="{E3EF6056-272C-434F-B654-EA73D097FFEE}" destId="{0B5FB9B8-D2DC-490A-B123-5FF35F5367B7}" srcOrd="0" destOrd="0" presId="urn:microsoft.com/office/officeart/2008/layout/BubblePictureList"/>
    <dgm:cxn modelId="{116B2AE0-9338-4579-993D-4400C5045800}" type="presParOf" srcId="{E3EF6056-272C-434F-B654-EA73D097FFEE}" destId="{A500AE36-7F00-403A-BB59-008E53A5101F}" srcOrd="1" destOrd="0" presId="urn:microsoft.com/office/officeart/2008/layout/BubblePictureList"/>
    <dgm:cxn modelId="{A6D98BED-3C71-4822-9276-5452D6EC9E0E}" type="presParOf" srcId="{A500AE36-7F00-403A-BB59-008E53A5101F}" destId="{0DD825B5-2830-4FFB-B564-027C321426A6}" srcOrd="0" destOrd="0" presId="urn:microsoft.com/office/officeart/2008/layout/BubblePictureList"/>
    <dgm:cxn modelId="{B596FB43-C2BD-483D-A1AE-896B097D9FCB}" type="presParOf" srcId="{E3EF6056-272C-434F-B654-EA73D097FFEE}" destId="{8A5162BB-BBFF-473B-990E-D7CE2A63A203}" srcOrd="2" destOrd="0" presId="urn:microsoft.com/office/officeart/2008/layout/BubblePictureList"/>
    <dgm:cxn modelId="{1B10BAEE-E276-41B6-ACBA-73396F3E3F00}" type="presParOf" srcId="{E3EF6056-272C-434F-B654-EA73D097FFEE}" destId="{752CFE1C-59FA-4CB9-BE07-76DC5C580D0F}" srcOrd="3" destOrd="0" presId="urn:microsoft.com/office/officeart/2008/layout/BubblePictureList"/>
    <dgm:cxn modelId="{B00248AC-63E2-4E1A-A083-642558F42EBA}" type="presParOf" srcId="{752CFE1C-59FA-4CB9-BE07-76DC5C580D0F}" destId="{DE9562CB-4CD0-4DD0-AB73-D17D16A5BF0D}" srcOrd="0" destOrd="0" presId="urn:microsoft.com/office/officeart/2008/layout/BubblePictureList"/>
    <dgm:cxn modelId="{09ED3AAB-87A0-4BA0-B641-7A0B622D94A8}" type="presParOf" srcId="{E3EF6056-272C-434F-B654-EA73D097FFEE}" destId="{21136844-3A53-4734-AAB4-BCDD7493626D}" srcOrd="4" destOrd="0" presId="urn:microsoft.com/office/officeart/2008/layout/BubblePictureList"/>
    <dgm:cxn modelId="{31818F12-5A4D-4DA8-BE2C-28441BA324C6}" type="presParOf" srcId="{E3EF6056-272C-434F-B654-EA73D097FFEE}" destId="{4153D740-689D-4842-B591-DD022BA97102}" srcOrd="5" destOrd="0" presId="urn:microsoft.com/office/officeart/2008/layout/BubblePictureList"/>
    <dgm:cxn modelId="{275CE20A-C2B3-4E77-AAA1-2D70E75717B1}" type="presParOf" srcId="{4153D740-689D-4842-B591-DD022BA97102}" destId="{82002747-913D-4D2D-80B9-9D142BA839AE}" srcOrd="0" destOrd="0" presId="urn:microsoft.com/office/officeart/2008/layout/BubblePictureList"/>
    <dgm:cxn modelId="{5080A660-7AB3-4B18-9CA9-A8CA369DB64D}" type="presParOf" srcId="{E3EF6056-272C-434F-B654-EA73D097FFEE}" destId="{1C0DDBA2-03C2-4F25-88E4-FA04282396F7}" srcOrd="6" destOrd="0" presId="urn:microsoft.com/office/officeart/2008/layout/BubblePictureList"/>
    <dgm:cxn modelId="{1F2657EE-9140-4F1D-BADE-2ABA86C3A640}" type="presParOf" srcId="{1C0DDBA2-03C2-4F25-88E4-FA04282396F7}" destId="{CF9840B4-DE49-4E80-9016-84E6867424B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56E4D-4BC6-4D90-B1D8-31E56B30E7B8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766A868-E1BD-4B33-B195-64CA6918E1C7}">
      <dgm:prSet phldrT="[Texto]" custT="1"/>
      <dgm:spPr/>
      <dgm:t>
        <a:bodyPr/>
        <a:lstStyle/>
        <a:p>
          <a:r>
            <a:rPr lang="es-EC" sz="1200" b="1" dirty="0" smtClean="0">
              <a:latin typeface="Trebuchet MS" pitchFamily="34" charset="0"/>
              <a:ea typeface="Adobe Fan Heiti Std B" pitchFamily="34" charset="-128"/>
            </a:rPr>
            <a:t>ANESTESIA INHALATORIA</a:t>
          </a:r>
          <a:endParaRPr lang="es-EC" sz="1200" b="1" dirty="0">
            <a:latin typeface="Trebuchet MS" pitchFamily="34" charset="0"/>
            <a:ea typeface="Adobe Fan Heiti Std B" pitchFamily="34" charset="-128"/>
          </a:endParaRPr>
        </a:p>
      </dgm:t>
    </dgm:pt>
    <dgm:pt modelId="{2776744B-22AF-492A-B244-068B93B8B032}" type="parTrans" cxnId="{1CA37EB5-566D-4746-AFA4-667785CBC23F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0560A619-B893-4F27-A151-B394E91ABE69}" type="sibTrans" cxnId="{1CA37EB5-566D-4746-AFA4-667785CBC23F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74E0C400-8888-4ED8-AF50-43A80620DEFF}">
      <dgm:prSet phldrT="[Texto]" custT="1"/>
      <dgm:spPr/>
      <dgm:t>
        <a:bodyPr/>
        <a:lstStyle/>
        <a:p>
          <a:r>
            <a:rPr lang="es-MX" sz="900" b="1" dirty="0" err="1" smtClean="0">
              <a:latin typeface="Trebuchet MS" pitchFamily="34" charset="0"/>
              <a:ea typeface="Adobe Song Std L" pitchFamily="18" charset="-128"/>
            </a:rPr>
            <a:t>Enflurano</a:t>
          </a:r>
          <a:endParaRPr lang="es-EC" sz="900" b="1" dirty="0">
            <a:latin typeface="Trebuchet MS" pitchFamily="34" charset="0"/>
            <a:ea typeface="Adobe Song Std L" pitchFamily="18" charset="-128"/>
          </a:endParaRPr>
        </a:p>
      </dgm:t>
    </dgm:pt>
    <dgm:pt modelId="{84C0D845-B7EC-4EAF-9FE1-C82AACA2F185}" type="parTrans" cxnId="{BA64A6BF-CCFA-4D22-AEFE-E4773A5FC690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561FB8E2-69EC-48E0-A07F-B540557D34EF}" type="sibTrans" cxnId="{BA64A6BF-CCFA-4D22-AEFE-E4773A5FC690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07122F67-79D7-47B1-8801-861F957871EE}">
      <dgm:prSet phldrT="[Texto]" custT="1"/>
      <dgm:spPr/>
      <dgm:t>
        <a:bodyPr/>
        <a:lstStyle/>
        <a:p>
          <a:r>
            <a:rPr lang="es-MX" sz="900" b="1" dirty="0" err="1" smtClean="0">
              <a:latin typeface="Trebuchet MS" pitchFamily="34" charset="0"/>
              <a:ea typeface="Adobe Song Std L" pitchFamily="18" charset="-128"/>
            </a:rPr>
            <a:t>Isoflurano</a:t>
          </a:r>
          <a:endParaRPr lang="es-EC" sz="900" b="1" dirty="0">
            <a:latin typeface="Trebuchet MS" pitchFamily="34" charset="0"/>
            <a:ea typeface="Adobe Song Std L" pitchFamily="18" charset="-128"/>
          </a:endParaRPr>
        </a:p>
      </dgm:t>
    </dgm:pt>
    <dgm:pt modelId="{12C765B6-B1EA-4AA7-AA9B-9FB72DC2752E}" type="parTrans" cxnId="{2A6BD56A-79FF-47AB-B7E2-C1737EFD1B3C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7BBAD4BD-FE2E-47A8-805D-03B9222F87C1}" type="sibTrans" cxnId="{2A6BD56A-79FF-47AB-B7E2-C1737EFD1B3C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C2A71838-71F9-4742-A842-E42D36FFAB79}">
      <dgm:prSet phldrT="[Texto]" custT="1"/>
      <dgm:spPr/>
      <dgm:t>
        <a:bodyPr/>
        <a:lstStyle/>
        <a:p>
          <a:r>
            <a:rPr lang="es-MX" sz="900" b="1" dirty="0" err="1" smtClean="0">
              <a:latin typeface="Trebuchet MS" pitchFamily="34" charset="0"/>
              <a:ea typeface="Adobe Song Std L" pitchFamily="18" charset="-128"/>
            </a:rPr>
            <a:t>Sevoflurano</a:t>
          </a:r>
          <a:endParaRPr lang="es-EC" sz="900" b="1" dirty="0">
            <a:latin typeface="Trebuchet MS" pitchFamily="34" charset="0"/>
            <a:ea typeface="Adobe Song Std L" pitchFamily="18" charset="-128"/>
          </a:endParaRPr>
        </a:p>
      </dgm:t>
    </dgm:pt>
    <dgm:pt modelId="{46BD19AF-01FF-4F08-984B-10B9648325C5}" type="parTrans" cxnId="{A38B0140-6399-4286-8CAA-A271B574ADB0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45791920-8191-479B-92F3-069F7397016A}" type="sibTrans" cxnId="{A38B0140-6399-4286-8CAA-A271B574ADB0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C86445BD-53CA-4E5A-AA67-12972C3A2122}">
      <dgm:prSet phldrT="[Texto]" custT="1"/>
      <dgm:spPr/>
      <dgm:t>
        <a:bodyPr/>
        <a:lstStyle/>
        <a:p>
          <a:r>
            <a:rPr lang="es-MX" sz="900" b="1" dirty="0" err="1" smtClean="0">
              <a:latin typeface="Trebuchet MS" pitchFamily="34" charset="0"/>
              <a:ea typeface="Adobe Song Std L" pitchFamily="18" charset="-128"/>
            </a:rPr>
            <a:t>Desflurano</a:t>
          </a:r>
          <a:endParaRPr lang="es-EC" sz="900" b="1" dirty="0">
            <a:latin typeface="Trebuchet MS" pitchFamily="34" charset="0"/>
            <a:ea typeface="Adobe Song Std L" pitchFamily="18" charset="-128"/>
          </a:endParaRPr>
        </a:p>
      </dgm:t>
    </dgm:pt>
    <dgm:pt modelId="{85493030-8A9E-4592-A189-046D8DCDCB38}" type="parTrans" cxnId="{96C3148E-960E-4566-BCBC-F696E8E266F8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E423E3C1-DF89-4F10-8A20-EAD32D91F47D}" type="sibTrans" cxnId="{96C3148E-960E-4566-BCBC-F696E8E266F8}">
      <dgm:prSet/>
      <dgm:spPr/>
      <dgm:t>
        <a:bodyPr/>
        <a:lstStyle/>
        <a:p>
          <a:endParaRPr lang="es-EC" sz="1800" b="1">
            <a:latin typeface="Trebuchet MS" pitchFamily="34" charset="0"/>
            <a:ea typeface="Adobe Song Std L" pitchFamily="18" charset="-128"/>
          </a:endParaRPr>
        </a:p>
      </dgm:t>
    </dgm:pt>
    <dgm:pt modelId="{59316211-E7D9-4A82-98A8-4CB4AAC9A6E8}" type="pres">
      <dgm:prSet presAssocID="{DEB56E4D-4BC6-4D90-B1D8-31E56B30E7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C85D4C-26BF-4FB6-B148-2C633FB8B857}" type="pres">
      <dgm:prSet presAssocID="{DEB56E4D-4BC6-4D90-B1D8-31E56B30E7B8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8B7EC332-9124-4CF5-8048-3368E70C863C}" type="pres">
      <dgm:prSet presAssocID="{0766A868-E1BD-4B33-B195-64CA6918E1C7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B62C114F-7CCF-4EA1-AE02-537E6AA0DA46}" type="pres">
      <dgm:prSet presAssocID="{74E0C400-8888-4ED8-AF50-43A80620DEF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173DA-B9D6-4099-BF61-93405598CF0E}" type="pres">
      <dgm:prSet presAssocID="{07122F67-79D7-47B1-8801-861F957871E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0A6E0-4C55-4B15-AF2F-F16F58DFC039}" type="pres">
      <dgm:prSet presAssocID="{C2A71838-71F9-4742-A842-E42D36FFAB79}" presName="node" presStyleLbl="vennNode1" presStyleIdx="3" presStyleCnt="5" custScaleX="132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257708-169B-4BEE-89F1-12278B5AB1D7}" type="pres">
      <dgm:prSet presAssocID="{C86445BD-53CA-4E5A-AA67-12972C3A212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C3148E-960E-4566-BCBC-F696E8E266F8}" srcId="{0766A868-E1BD-4B33-B195-64CA6918E1C7}" destId="{C86445BD-53CA-4E5A-AA67-12972C3A2122}" srcOrd="3" destOrd="0" parTransId="{85493030-8A9E-4592-A189-046D8DCDCB38}" sibTransId="{E423E3C1-DF89-4F10-8A20-EAD32D91F47D}"/>
    <dgm:cxn modelId="{2A6BD56A-79FF-47AB-B7E2-C1737EFD1B3C}" srcId="{0766A868-E1BD-4B33-B195-64CA6918E1C7}" destId="{07122F67-79D7-47B1-8801-861F957871EE}" srcOrd="1" destOrd="0" parTransId="{12C765B6-B1EA-4AA7-AA9B-9FB72DC2752E}" sibTransId="{7BBAD4BD-FE2E-47A8-805D-03B9222F87C1}"/>
    <dgm:cxn modelId="{A38B0140-6399-4286-8CAA-A271B574ADB0}" srcId="{0766A868-E1BD-4B33-B195-64CA6918E1C7}" destId="{C2A71838-71F9-4742-A842-E42D36FFAB79}" srcOrd="2" destOrd="0" parTransId="{46BD19AF-01FF-4F08-984B-10B9648325C5}" sibTransId="{45791920-8191-479B-92F3-069F7397016A}"/>
    <dgm:cxn modelId="{1CA37EB5-566D-4746-AFA4-667785CBC23F}" srcId="{DEB56E4D-4BC6-4D90-B1D8-31E56B30E7B8}" destId="{0766A868-E1BD-4B33-B195-64CA6918E1C7}" srcOrd="0" destOrd="0" parTransId="{2776744B-22AF-492A-B244-068B93B8B032}" sibTransId="{0560A619-B893-4F27-A151-B394E91ABE69}"/>
    <dgm:cxn modelId="{6127EDA6-A5EF-44D4-A49B-C88B65C0122C}" type="presOf" srcId="{C86445BD-53CA-4E5A-AA67-12972C3A2122}" destId="{D3257708-169B-4BEE-89F1-12278B5AB1D7}" srcOrd="0" destOrd="0" presId="urn:microsoft.com/office/officeart/2005/8/layout/radial3"/>
    <dgm:cxn modelId="{BA64A6BF-CCFA-4D22-AEFE-E4773A5FC690}" srcId="{0766A868-E1BD-4B33-B195-64CA6918E1C7}" destId="{74E0C400-8888-4ED8-AF50-43A80620DEFF}" srcOrd="0" destOrd="0" parTransId="{84C0D845-B7EC-4EAF-9FE1-C82AACA2F185}" sibTransId="{561FB8E2-69EC-48E0-A07F-B540557D34EF}"/>
    <dgm:cxn modelId="{17108705-F2DE-4259-BA6F-FBE390C4CFD8}" type="presOf" srcId="{74E0C400-8888-4ED8-AF50-43A80620DEFF}" destId="{B62C114F-7CCF-4EA1-AE02-537E6AA0DA46}" srcOrd="0" destOrd="0" presId="urn:microsoft.com/office/officeart/2005/8/layout/radial3"/>
    <dgm:cxn modelId="{BC2AC71E-834D-4B0D-AB4C-A40BAA4703FA}" type="presOf" srcId="{07122F67-79D7-47B1-8801-861F957871EE}" destId="{1F3173DA-B9D6-4099-BF61-93405598CF0E}" srcOrd="0" destOrd="0" presId="urn:microsoft.com/office/officeart/2005/8/layout/radial3"/>
    <dgm:cxn modelId="{05922B32-6EEB-4C81-A994-A22B88A02EE2}" type="presOf" srcId="{DEB56E4D-4BC6-4D90-B1D8-31E56B30E7B8}" destId="{59316211-E7D9-4A82-98A8-4CB4AAC9A6E8}" srcOrd="0" destOrd="0" presId="urn:microsoft.com/office/officeart/2005/8/layout/radial3"/>
    <dgm:cxn modelId="{CA4F6DCE-37D0-4725-83C7-1E5E6FBD7068}" type="presOf" srcId="{C2A71838-71F9-4742-A842-E42D36FFAB79}" destId="{A380A6E0-4C55-4B15-AF2F-F16F58DFC039}" srcOrd="0" destOrd="0" presId="urn:microsoft.com/office/officeart/2005/8/layout/radial3"/>
    <dgm:cxn modelId="{EFFAAD0C-6FEF-40D7-A65D-1610A9513FE3}" type="presOf" srcId="{0766A868-E1BD-4B33-B195-64CA6918E1C7}" destId="{8B7EC332-9124-4CF5-8048-3368E70C863C}" srcOrd="0" destOrd="0" presId="urn:microsoft.com/office/officeart/2005/8/layout/radial3"/>
    <dgm:cxn modelId="{638183ED-C87A-48BE-8C57-88277365E725}" type="presParOf" srcId="{59316211-E7D9-4A82-98A8-4CB4AAC9A6E8}" destId="{D6C85D4C-26BF-4FB6-B148-2C633FB8B857}" srcOrd="0" destOrd="0" presId="urn:microsoft.com/office/officeart/2005/8/layout/radial3"/>
    <dgm:cxn modelId="{E8E13E51-0F3B-4C78-A577-C19DCC5F5F50}" type="presParOf" srcId="{D6C85D4C-26BF-4FB6-B148-2C633FB8B857}" destId="{8B7EC332-9124-4CF5-8048-3368E70C863C}" srcOrd="0" destOrd="0" presId="urn:microsoft.com/office/officeart/2005/8/layout/radial3"/>
    <dgm:cxn modelId="{599A8487-BEF2-4AD6-AC79-59866F0557E9}" type="presParOf" srcId="{D6C85D4C-26BF-4FB6-B148-2C633FB8B857}" destId="{B62C114F-7CCF-4EA1-AE02-537E6AA0DA46}" srcOrd="1" destOrd="0" presId="urn:microsoft.com/office/officeart/2005/8/layout/radial3"/>
    <dgm:cxn modelId="{625646CA-B84C-40CF-A80C-AC34FD55C67C}" type="presParOf" srcId="{D6C85D4C-26BF-4FB6-B148-2C633FB8B857}" destId="{1F3173DA-B9D6-4099-BF61-93405598CF0E}" srcOrd="2" destOrd="0" presId="urn:microsoft.com/office/officeart/2005/8/layout/radial3"/>
    <dgm:cxn modelId="{F6FB9E75-3E84-431F-ABB8-B55AA599C50E}" type="presParOf" srcId="{D6C85D4C-26BF-4FB6-B148-2C633FB8B857}" destId="{A380A6E0-4C55-4B15-AF2F-F16F58DFC039}" srcOrd="3" destOrd="0" presId="urn:microsoft.com/office/officeart/2005/8/layout/radial3"/>
    <dgm:cxn modelId="{295A3947-EF00-4125-8586-7181A0AC122F}" type="presParOf" srcId="{D6C85D4C-26BF-4FB6-B148-2C633FB8B857}" destId="{D3257708-169B-4BEE-89F1-12278B5AB1D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8E0082-6BFF-4122-94B6-C5B82C2C8096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D28089-275E-4C4C-A364-07278BB5D5EE}">
      <dgm:prSet phldrT="[Texto]" custT="1"/>
      <dgm:spPr/>
      <dgm:t>
        <a:bodyPr/>
        <a:lstStyle/>
        <a:p>
          <a:pPr algn="ctr"/>
          <a:r>
            <a:rPr lang="es-EC" sz="2400" smtClean="0">
              <a:latin typeface="Trebuchet MS" pitchFamily="34" charset="0"/>
              <a:ea typeface="Adobe Song Std L" pitchFamily="18" charset="-128"/>
            </a:rPr>
            <a:t>USO MEDICO</a:t>
          </a:r>
          <a:endParaRPr lang="es-EC" sz="2400">
            <a:latin typeface="Trebuchet MS" pitchFamily="34" charset="0"/>
            <a:ea typeface="Adobe Song Std L" pitchFamily="18" charset="-128"/>
          </a:endParaRPr>
        </a:p>
      </dgm:t>
    </dgm:pt>
    <dgm:pt modelId="{29D1F2F5-D28E-4F7B-982D-D475C8BE7079}" type="parTrans" cxnId="{FCEF8984-9846-4A06-9789-5B8CBDC2BE8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40D92E39-45AF-4BC9-B6DE-4AD547DCF669}" type="sibTrans" cxnId="{FCEF8984-9846-4A06-9789-5B8CBDC2BE8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A27FCB70-8CC5-4E25-A679-2F044B81FB75}">
      <dgm:prSet phldrT="[Texto]" custT="1"/>
      <dgm:spPr/>
      <dgm:t>
        <a:bodyPr/>
        <a:lstStyle/>
        <a:p>
          <a:pPr algn="ctr"/>
          <a:r>
            <a:rPr lang="es-EC" sz="1000" dirty="0" smtClean="0">
              <a:latin typeface="Trebuchet MS" pitchFamily="34" charset="0"/>
              <a:ea typeface="Adobe Song Std L" pitchFamily="18" charset="-128"/>
            </a:rPr>
            <a:t>Comercio Internacional de Anestésicos Inhalatorios</a:t>
          </a:r>
          <a:endParaRPr lang="es-EC" sz="1000" dirty="0">
            <a:latin typeface="Trebuchet MS" pitchFamily="34" charset="0"/>
            <a:ea typeface="Adobe Song Std L" pitchFamily="18" charset="-128"/>
          </a:endParaRPr>
        </a:p>
      </dgm:t>
    </dgm:pt>
    <dgm:pt modelId="{AC503516-8C40-4310-9599-33834A36E600}" type="parTrans" cxnId="{0EE99B08-9DE9-430D-BF91-11F3E59DAFEA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7850D2B9-DA64-4000-A70C-D0A9599684E2}" type="sibTrans" cxnId="{0EE99B08-9DE9-430D-BF91-11F3E59DAFEA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BD2045C9-80CF-4FF8-B7B7-DDECABD230D3}">
      <dgm:prSet phldrT="[Texto]" custT="1"/>
      <dgm:spPr/>
      <dgm:t>
        <a:bodyPr/>
        <a:lstStyle/>
        <a:p>
          <a:pPr algn="ctr"/>
          <a:r>
            <a:rPr lang="es-EC" sz="1000" smtClean="0">
              <a:latin typeface="Trebuchet MS" pitchFamily="34" charset="0"/>
              <a:ea typeface="Adobe Song Std L" pitchFamily="18" charset="-128"/>
            </a:rPr>
            <a:t>Sistema de Comercialización de Anestésicos Inhalatorios</a:t>
          </a:r>
          <a:endParaRPr lang="es-EC" sz="1000">
            <a:latin typeface="Trebuchet MS" pitchFamily="34" charset="0"/>
            <a:ea typeface="Adobe Song Std L" pitchFamily="18" charset="-128"/>
          </a:endParaRPr>
        </a:p>
      </dgm:t>
    </dgm:pt>
    <dgm:pt modelId="{247009DD-E195-4953-B9B0-2A08EA10B7F6}" type="parTrans" cxnId="{E8663DF6-6038-4663-84BC-AB549BCEAB10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1F829EF4-4462-4F44-BAF0-F7F3F517A229}" type="sibTrans" cxnId="{E8663DF6-6038-4663-84BC-AB549BCEAB10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32F52ABA-E9D0-4278-99A0-3C75BE9273E8}">
      <dgm:prSet phldrT="[Texto]" custT="1"/>
      <dgm:spPr/>
      <dgm:t>
        <a:bodyPr/>
        <a:lstStyle/>
        <a:p>
          <a:pPr algn="ctr"/>
          <a:r>
            <a:rPr lang="es-EC" sz="1050" smtClean="0">
              <a:latin typeface="Trebuchet MS" pitchFamily="34" charset="0"/>
              <a:ea typeface="Adobe Song Std L" pitchFamily="18" charset="-128"/>
            </a:rPr>
            <a:t>Sistema de Salud Nacional del Ecuador</a:t>
          </a:r>
          <a:endParaRPr lang="es-EC" sz="1050">
            <a:latin typeface="Trebuchet MS" pitchFamily="34" charset="0"/>
            <a:ea typeface="Adobe Song Std L" pitchFamily="18" charset="-128"/>
          </a:endParaRPr>
        </a:p>
      </dgm:t>
    </dgm:pt>
    <dgm:pt modelId="{E189DC23-E00E-4DB6-B43B-4DB2F2138E6D}" type="parTrans" cxnId="{FFFE3670-522F-451D-BCDC-ABA6FBA97FA1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A834D591-D099-4A1E-B382-2F194E83569C}" type="sibTrans" cxnId="{FFFE3670-522F-451D-BCDC-ABA6FBA97FA1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  <a:latin typeface="Trebuchet MS" pitchFamily="34" charset="0"/>
            <a:ea typeface="Adobe Song Std L" pitchFamily="18" charset="-128"/>
          </a:endParaRPr>
        </a:p>
      </dgm:t>
    </dgm:pt>
    <dgm:pt modelId="{1D3BE96C-679B-4A14-A2B9-0AFF1AD3515F}" type="pres">
      <dgm:prSet presAssocID="{4C8E0082-6BFF-4122-94B6-C5B82C2C80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35BE061-82D6-42E6-A4F7-D826B770E126}" type="pres">
      <dgm:prSet presAssocID="{FED28089-275E-4C4C-A364-07278BB5D5EE}" presName="singleCycle" presStyleCnt="0"/>
      <dgm:spPr/>
      <dgm:t>
        <a:bodyPr/>
        <a:lstStyle/>
        <a:p>
          <a:endParaRPr lang="es-EC"/>
        </a:p>
      </dgm:t>
    </dgm:pt>
    <dgm:pt modelId="{3CFA20B5-AAF0-4EA8-A969-781B04C0F423}" type="pres">
      <dgm:prSet presAssocID="{FED28089-275E-4C4C-A364-07278BB5D5EE}" presName="singleCenter" presStyleLbl="node1" presStyleIdx="0" presStyleCnt="4" custScaleX="13101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56EE03C8-D037-4162-99AE-F60009AD4932}" type="pres">
      <dgm:prSet presAssocID="{AC503516-8C40-4310-9599-33834A36E600}" presName="Name56" presStyleLbl="parChTrans1D2" presStyleIdx="0" presStyleCnt="3"/>
      <dgm:spPr/>
      <dgm:t>
        <a:bodyPr/>
        <a:lstStyle/>
        <a:p>
          <a:endParaRPr lang="es-EC"/>
        </a:p>
      </dgm:t>
    </dgm:pt>
    <dgm:pt modelId="{EC919193-5B15-44F5-9BCE-1BCE47364B47}" type="pres">
      <dgm:prSet presAssocID="{A27FCB70-8CC5-4E25-A679-2F044B81FB75}" presName="text0" presStyleLbl="node1" presStyleIdx="1" presStyleCnt="4" custScaleX="1290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12C254-68E8-4B65-9595-EC133ED60CDB}" type="pres">
      <dgm:prSet presAssocID="{247009DD-E195-4953-B9B0-2A08EA10B7F6}" presName="Name56" presStyleLbl="parChTrans1D2" presStyleIdx="1" presStyleCnt="3"/>
      <dgm:spPr/>
      <dgm:t>
        <a:bodyPr/>
        <a:lstStyle/>
        <a:p>
          <a:endParaRPr lang="es-EC"/>
        </a:p>
      </dgm:t>
    </dgm:pt>
    <dgm:pt modelId="{ADCC45A5-AE50-4EAD-BEC0-6325B41FB94F}" type="pres">
      <dgm:prSet presAssocID="{BD2045C9-80CF-4FF8-B7B7-DDECABD230D3}" presName="text0" presStyleLbl="node1" presStyleIdx="2" presStyleCnt="4" custScaleX="146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FCA51-3330-4EE9-95B5-4A25AF4F8AED}" type="pres">
      <dgm:prSet presAssocID="{E189DC23-E00E-4DB6-B43B-4DB2F2138E6D}" presName="Name56" presStyleLbl="parChTrans1D2" presStyleIdx="2" presStyleCnt="3"/>
      <dgm:spPr/>
      <dgm:t>
        <a:bodyPr/>
        <a:lstStyle/>
        <a:p>
          <a:endParaRPr lang="es-EC"/>
        </a:p>
      </dgm:t>
    </dgm:pt>
    <dgm:pt modelId="{6D0E05D3-D500-4D23-B016-6B025BA457CA}" type="pres">
      <dgm:prSet presAssocID="{32F52ABA-E9D0-4278-99A0-3C75BE9273E8}" presName="text0" presStyleLbl="node1" presStyleIdx="3" presStyleCnt="4" custScaleX="1449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E99B08-9DE9-430D-BF91-11F3E59DAFEA}" srcId="{FED28089-275E-4C4C-A364-07278BB5D5EE}" destId="{A27FCB70-8CC5-4E25-A679-2F044B81FB75}" srcOrd="0" destOrd="0" parTransId="{AC503516-8C40-4310-9599-33834A36E600}" sibTransId="{7850D2B9-DA64-4000-A70C-D0A9599684E2}"/>
    <dgm:cxn modelId="{FCEF8984-9846-4A06-9789-5B8CBDC2BE88}" srcId="{4C8E0082-6BFF-4122-94B6-C5B82C2C8096}" destId="{FED28089-275E-4C4C-A364-07278BB5D5EE}" srcOrd="0" destOrd="0" parTransId="{29D1F2F5-D28E-4F7B-982D-D475C8BE7079}" sibTransId="{40D92E39-45AF-4BC9-B6DE-4AD547DCF669}"/>
    <dgm:cxn modelId="{E8663DF6-6038-4663-84BC-AB549BCEAB10}" srcId="{FED28089-275E-4C4C-A364-07278BB5D5EE}" destId="{BD2045C9-80CF-4FF8-B7B7-DDECABD230D3}" srcOrd="1" destOrd="0" parTransId="{247009DD-E195-4953-B9B0-2A08EA10B7F6}" sibTransId="{1F829EF4-4462-4F44-BAF0-F7F3F517A229}"/>
    <dgm:cxn modelId="{B5C0D657-39D5-4467-B079-7E9BF11CEC1E}" type="presOf" srcId="{4C8E0082-6BFF-4122-94B6-C5B82C2C8096}" destId="{1D3BE96C-679B-4A14-A2B9-0AFF1AD3515F}" srcOrd="0" destOrd="0" presId="urn:microsoft.com/office/officeart/2008/layout/RadialCluster"/>
    <dgm:cxn modelId="{FFFE3670-522F-451D-BCDC-ABA6FBA97FA1}" srcId="{FED28089-275E-4C4C-A364-07278BB5D5EE}" destId="{32F52ABA-E9D0-4278-99A0-3C75BE9273E8}" srcOrd="2" destOrd="0" parTransId="{E189DC23-E00E-4DB6-B43B-4DB2F2138E6D}" sibTransId="{A834D591-D099-4A1E-B382-2F194E83569C}"/>
    <dgm:cxn modelId="{C69F72F3-5C3E-46F9-B46B-C145AB1137E1}" type="presOf" srcId="{32F52ABA-E9D0-4278-99A0-3C75BE9273E8}" destId="{6D0E05D3-D500-4D23-B016-6B025BA457CA}" srcOrd="0" destOrd="0" presId="urn:microsoft.com/office/officeart/2008/layout/RadialCluster"/>
    <dgm:cxn modelId="{53CFBA0B-AA09-4627-821D-3757199CF28A}" type="presOf" srcId="{A27FCB70-8CC5-4E25-A679-2F044B81FB75}" destId="{EC919193-5B15-44F5-9BCE-1BCE47364B47}" srcOrd="0" destOrd="0" presId="urn:microsoft.com/office/officeart/2008/layout/RadialCluster"/>
    <dgm:cxn modelId="{8B4370B7-F271-4417-8239-F15024F60B89}" type="presOf" srcId="{247009DD-E195-4953-B9B0-2A08EA10B7F6}" destId="{4812C254-68E8-4B65-9595-EC133ED60CDB}" srcOrd="0" destOrd="0" presId="urn:microsoft.com/office/officeart/2008/layout/RadialCluster"/>
    <dgm:cxn modelId="{571B1992-AFAD-4FDB-82EB-8162E8C39230}" type="presOf" srcId="{FED28089-275E-4C4C-A364-07278BB5D5EE}" destId="{3CFA20B5-AAF0-4EA8-A969-781B04C0F423}" srcOrd="0" destOrd="0" presId="urn:microsoft.com/office/officeart/2008/layout/RadialCluster"/>
    <dgm:cxn modelId="{63492C66-C545-4B62-A6A5-12D4AA4C9268}" type="presOf" srcId="{E189DC23-E00E-4DB6-B43B-4DB2F2138E6D}" destId="{BBEFCA51-3330-4EE9-95B5-4A25AF4F8AED}" srcOrd="0" destOrd="0" presId="urn:microsoft.com/office/officeart/2008/layout/RadialCluster"/>
    <dgm:cxn modelId="{F874F4C0-CCEA-46A7-9998-6775A3C26304}" type="presOf" srcId="{AC503516-8C40-4310-9599-33834A36E600}" destId="{56EE03C8-D037-4162-99AE-F60009AD4932}" srcOrd="0" destOrd="0" presId="urn:microsoft.com/office/officeart/2008/layout/RadialCluster"/>
    <dgm:cxn modelId="{B134C484-5947-417D-BEC9-A2028D7CA36D}" type="presOf" srcId="{BD2045C9-80CF-4FF8-B7B7-DDECABD230D3}" destId="{ADCC45A5-AE50-4EAD-BEC0-6325B41FB94F}" srcOrd="0" destOrd="0" presId="urn:microsoft.com/office/officeart/2008/layout/RadialCluster"/>
    <dgm:cxn modelId="{2E22961A-6446-442F-B4D4-780B98A6DFEB}" type="presParOf" srcId="{1D3BE96C-679B-4A14-A2B9-0AFF1AD3515F}" destId="{735BE061-82D6-42E6-A4F7-D826B770E126}" srcOrd="0" destOrd="0" presId="urn:microsoft.com/office/officeart/2008/layout/RadialCluster"/>
    <dgm:cxn modelId="{BD8837B5-ECD8-4473-AD9A-B94BE51E51F7}" type="presParOf" srcId="{735BE061-82D6-42E6-A4F7-D826B770E126}" destId="{3CFA20B5-AAF0-4EA8-A969-781B04C0F423}" srcOrd="0" destOrd="0" presId="urn:microsoft.com/office/officeart/2008/layout/RadialCluster"/>
    <dgm:cxn modelId="{2809A915-30E9-46F9-BFFC-9DF4BB49A33E}" type="presParOf" srcId="{735BE061-82D6-42E6-A4F7-D826B770E126}" destId="{56EE03C8-D037-4162-99AE-F60009AD4932}" srcOrd="1" destOrd="0" presId="urn:microsoft.com/office/officeart/2008/layout/RadialCluster"/>
    <dgm:cxn modelId="{C4E15BC0-B86D-4672-B366-02E45D511179}" type="presParOf" srcId="{735BE061-82D6-42E6-A4F7-D826B770E126}" destId="{EC919193-5B15-44F5-9BCE-1BCE47364B47}" srcOrd="2" destOrd="0" presId="urn:microsoft.com/office/officeart/2008/layout/RadialCluster"/>
    <dgm:cxn modelId="{F33AC898-6077-4D20-9B39-9DA180BB0B43}" type="presParOf" srcId="{735BE061-82D6-42E6-A4F7-D826B770E126}" destId="{4812C254-68E8-4B65-9595-EC133ED60CDB}" srcOrd="3" destOrd="0" presId="urn:microsoft.com/office/officeart/2008/layout/RadialCluster"/>
    <dgm:cxn modelId="{136881A1-AA98-4A7F-867F-761D6226754F}" type="presParOf" srcId="{735BE061-82D6-42E6-A4F7-D826B770E126}" destId="{ADCC45A5-AE50-4EAD-BEC0-6325B41FB94F}" srcOrd="4" destOrd="0" presId="urn:microsoft.com/office/officeart/2008/layout/RadialCluster"/>
    <dgm:cxn modelId="{3678FA67-E7E1-4623-A7E7-EBBD0CE8FF57}" type="presParOf" srcId="{735BE061-82D6-42E6-A4F7-D826B770E126}" destId="{BBEFCA51-3330-4EE9-95B5-4A25AF4F8AED}" srcOrd="5" destOrd="0" presId="urn:microsoft.com/office/officeart/2008/layout/RadialCluster"/>
    <dgm:cxn modelId="{A3042168-3403-4522-9810-5FEE880AAB13}" type="presParOf" srcId="{735BE061-82D6-42E6-A4F7-D826B770E126}" destId="{6D0E05D3-D500-4D23-B016-6B025BA457C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0D63CB-0199-43E0-BDD0-C67A630BA392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8CFF9B6-19B5-484C-9883-E1BFFF3D8524}">
      <dgm:prSet phldrT="[Texto]" custT="1"/>
      <dgm:spPr/>
      <dgm:t>
        <a:bodyPr/>
        <a:lstStyle/>
        <a:p>
          <a:r>
            <a:rPr lang="es-EC" sz="1200" b="1" dirty="0" err="1" smtClean="0"/>
            <a:t>Sevofluorano</a:t>
          </a:r>
          <a:endParaRPr lang="es-EC" sz="1200" b="1" dirty="0"/>
        </a:p>
      </dgm:t>
    </dgm:pt>
    <dgm:pt modelId="{3D2B5E72-A9C0-445C-945C-397ACBE5530C}" type="parTrans" cxnId="{30CF1FE8-1438-484E-BBA9-FBD345690BD7}">
      <dgm:prSet/>
      <dgm:spPr/>
      <dgm:t>
        <a:bodyPr/>
        <a:lstStyle/>
        <a:p>
          <a:endParaRPr lang="es-EC" b="1"/>
        </a:p>
      </dgm:t>
    </dgm:pt>
    <dgm:pt modelId="{58AB58D1-BC72-4304-8BD4-57A546232BF3}" type="sibTrans" cxnId="{30CF1FE8-1438-484E-BBA9-FBD345690BD7}">
      <dgm:prSet/>
      <dgm:spPr/>
      <dgm:t>
        <a:bodyPr/>
        <a:lstStyle/>
        <a:p>
          <a:endParaRPr lang="es-EC" b="1"/>
        </a:p>
      </dgm:t>
    </dgm:pt>
    <dgm:pt modelId="{49A346F3-C169-458F-9994-7CAAA330F166}">
      <dgm:prSet phldrT="[Texto]"/>
      <dgm:spPr/>
      <dgm:t>
        <a:bodyPr/>
        <a:lstStyle/>
        <a:p>
          <a:r>
            <a:rPr lang="es-EC" b="1" dirty="0" smtClean="0"/>
            <a:t>Desfluorano</a:t>
          </a:r>
          <a:endParaRPr lang="es-EC" b="1" dirty="0"/>
        </a:p>
      </dgm:t>
    </dgm:pt>
    <dgm:pt modelId="{151EAAA2-0B46-47D0-BAA5-A888F1A7E6EA}" type="parTrans" cxnId="{5329D682-9E03-4D79-8ABC-BB1AF1734902}">
      <dgm:prSet/>
      <dgm:spPr/>
      <dgm:t>
        <a:bodyPr/>
        <a:lstStyle/>
        <a:p>
          <a:endParaRPr lang="es-EC" b="1"/>
        </a:p>
      </dgm:t>
    </dgm:pt>
    <dgm:pt modelId="{F353FC88-A8B2-4AC4-8E05-9A257A8DD8B6}" type="sibTrans" cxnId="{5329D682-9E03-4D79-8ABC-BB1AF1734902}">
      <dgm:prSet/>
      <dgm:spPr/>
      <dgm:t>
        <a:bodyPr/>
        <a:lstStyle/>
        <a:p>
          <a:endParaRPr lang="es-EC" b="1"/>
        </a:p>
      </dgm:t>
    </dgm:pt>
    <dgm:pt modelId="{53D75658-E108-40BF-9FCB-C22E33E0C629}">
      <dgm:prSet phldrT="[Texto]"/>
      <dgm:spPr/>
      <dgm:t>
        <a:bodyPr/>
        <a:lstStyle/>
        <a:p>
          <a:r>
            <a:rPr lang="es-EC" b="1" dirty="0" smtClean="0"/>
            <a:t>40.74%</a:t>
          </a:r>
          <a:endParaRPr lang="es-EC" b="1" dirty="0"/>
        </a:p>
      </dgm:t>
    </dgm:pt>
    <dgm:pt modelId="{062AE1E3-1276-47B5-9B08-728E761FF579}" type="parTrans" cxnId="{E8C6E0D1-F121-45DC-A74F-B761C470A348}">
      <dgm:prSet/>
      <dgm:spPr/>
      <dgm:t>
        <a:bodyPr/>
        <a:lstStyle/>
        <a:p>
          <a:endParaRPr lang="es-EC" b="1"/>
        </a:p>
      </dgm:t>
    </dgm:pt>
    <dgm:pt modelId="{1D9B020B-7162-4A5E-9D26-B3768DAD6138}" type="sibTrans" cxnId="{E8C6E0D1-F121-45DC-A74F-B761C470A348}">
      <dgm:prSet/>
      <dgm:spPr/>
      <dgm:t>
        <a:bodyPr/>
        <a:lstStyle/>
        <a:p>
          <a:endParaRPr lang="es-EC" b="1"/>
        </a:p>
      </dgm:t>
    </dgm:pt>
    <dgm:pt modelId="{A50AAA01-9D35-41EF-9244-394A969ADC77}">
      <dgm:prSet phldrT="[Texto]"/>
      <dgm:spPr/>
      <dgm:t>
        <a:bodyPr/>
        <a:lstStyle/>
        <a:p>
          <a:r>
            <a:rPr lang="es-EC" b="1" dirty="0" smtClean="0"/>
            <a:t>IMPORTADOR</a:t>
          </a:r>
          <a:endParaRPr lang="es-EC" b="1" dirty="0"/>
        </a:p>
      </dgm:t>
    </dgm:pt>
    <dgm:pt modelId="{D745A7D1-35E3-40A2-9224-13FEA432773F}" type="parTrans" cxnId="{BF1D591C-E821-49AA-92A3-B481587C09B8}">
      <dgm:prSet/>
      <dgm:spPr/>
      <dgm:t>
        <a:bodyPr/>
        <a:lstStyle/>
        <a:p>
          <a:endParaRPr lang="es-EC" b="1"/>
        </a:p>
      </dgm:t>
    </dgm:pt>
    <dgm:pt modelId="{10A1981A-A124-45F5-B17E-AAC2E93B7911}" type="sibTrans" cxnId="{BF1D591C-E821-49AA-92A3-B481587C09B8}">
      <dgm:prSet/>
      <dgm:spPr/>
      <dgm:t>
        <a:bodyPr/>
        <a:lstStyle/>
        <a:p>
          <a:endParaRPr lang="es-EC" b="1"/>
        </a:p>
      </dgm:t>
    </dgm:pt>
    <dgm:pt modelId="{D0719712-E5DD-4C0C-9921-90E76546D445}">
      <dgm:prSet phldrT="[Texto]"/>
      <dgm:spPr/>
      <dgm:t>
        <a:bodyPr/>
        <a:lstStyle/>
        <a:p>
          <a:r>
            <a:rPr lang="es-EC" b="1" dirty="0" smtClean="0"/>
            <a:t>BAXTER</a:t>
          </a:r>
          <a:endParaRPr lang="es-EC" b="1" dirty="0"/>
        </a:p>
      </dgm:t>
    </dgm:pt>
    <dgm:pt modelId="{18DF1C02-019A-4FD1-B6AB-196532B65A85}" type="sibTrans" cxnId="{E720E6F1-67C9-45D8-AC34-D8E3962E9F78}">
      <dgm:prSet/>
      <dgm:spPr/>
      <dgm:t>
        <a:bodyPr/>
        <a:lstStyle/>
        <a:p>
          <a:endParaRPr lang="es-EC" b="1"/>
        </a:p>
      </dgm:t>
    </dgm:pt>
    <dgm:pt modelId="{E392DA2D-97A9-4D9B-8EAC-838D51489B65}" type="parTrans" cxnId="{E720E6F1-67C9-45D8-AC34-D8E3962E9F78}">
      <dgm:prSet/>
      <dgm:spPr/>
      <dgm:t>
        <a:bodyPr/>
        <a:lstStyle/>
        <a:p>
          <a:endParaRPr lang="es-EC" b="1"/>
        </a:p>
      </dgm:t>
    </dgm:pt>
    <dgm:pt modelId="{29CD5FF9-DC35-48E5-8F1A-1C5C08FE07CA}" type="pres">
      <dgm:prSet presAssocID="{EB0D63CB-0199-43E0-BDD0-C67A630BA39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22C1A6-0758-4C8B-802D-F6D8AC869EB7}" type="pres">
      <dgm:prSet presAssocID="{EB0D63CB-0199-43E0-BDD0-C67A630BA392}" presName="arc1" presStyleLbl="node1" presStyleIdx="0" presStyleCnt="2"/>
      <dgm:spPr/>
    </dgm:pt>
    <dgm:pt modelId="{DA0BE1BC-FC4B-402C-833F-DB1996D7C5F9}" type="pres">
      <dgm:prSet presAssocID="{EB0D63CB-0199-43E0-BDD0-C67A630BA392}" presName="arc3" presStyleLbl="node1" presStyleIdx="1" presStyleCnt="2"/>
      <dgm:spPr/>
    </dgm:pt>
    <dgm:pt modelId="{61CC5B25-AE07-4F65-B77A-3280A772F42F}" type="pres">
      <dgm:prSet presAssocID="{EB0D63CB-0199-43E0-BDD0-C67A630BA39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AFBFD-5021-4965-89B5-7A6441FB3F57}" type="pres">
      <dgm:prSet presAssocID="{EB0D63CB-0199-43E0-BDD0-C67A630BA392}" presName="middleComposite" presStyleCnt="0"/>
      <dgm:spPr/>
    </dgm:pt>
    <dgm:pt modelId="{A9BC0059-FEBA-4641-B26D-1255CA03E6FC}" type="pres">
      <dgm:prSet presAssocID="{A50AAA01-9D35-41EF-9244-394A969ADC77}" presName="circ1" presStyleLbl="vennNode1" presStyleIdx="0" presStyleCnt="6"/>
      <dgm:spPr/>
      <dgm:t>
        <a:bodyPr/>
        <a:lstStyle/>
        <a:p>
          <a:endParaRPr lang="es-EC"/>
        </a:p>
      </dgm:t>
    </dgm:pt>
    <dgm:pt modelId="{546CFDAA-6CFF-44C9-A09F-992D525F5B50}" type="pres">
      <dgm:prSet presAssocID="{A50AAA01-9D35-41EF-9244-394A969ADC77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42F4A3B-59B2-43D0-B7EA-6C27939C299D}" type="pres">
      <dgm:prSet presAssocID="{EB0D63CB-0199-43E0-BDD0-C67A630BA392}" presName="leftComposite" presStyleCnt="0"/>
      <dgm:spPr/>
    </dgm:pt>
    <dgm:pt modelId="{6E600FD0-D4BE-4A13-9D83-4801BA5F5BBA}" type="pres">
      <dgm:prSet presAssocID="{B8CFF9B6-19B5-484C-9883-E1BFFF3D8524}" presName="childText1_1" presStyleLbl="vennNode1" presStyleIdx="1" presStyleCnt="6" custScaleX="18262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2A6019F-4590-4155-A764-F1281ACD09D3}" type="pres">
      <dgm:prSet presAssocID="{B8CFF9B6-19B5-484C-9883-E1BFFF3D8524}" presName="ellipse1" presStyleLbl="vennNode1" presStyleIdx="2" presStyleCnt="6"/>
      <dgm:spPr/>
    </dgm:pt>
    <dgm:pt modelId="{DAF92530-9E4A-476C-8A13-25DCD91ECDE4}" type="pres">
      <dgm:prSet presAssocID="{B8CFF9B6-19B5-484C-9883-E1BFFF3D8524}" presName="ellipse2" presStyleLbl="vennNode1" presStyleIdx="3" presStyleCnt="6"/>
      <dgm:spPr/>
    </dgm:pt>
    <dgm:pt modelId="{5638E567-9784-4726-B49B-D21998515DDA}" type="pres">
      <dgm:prSet presAssocID="{49A346F3-C169-458F-9994-7CAAA330F166}" presName="childText1_2" presStyleLbl="vennNode1" presStyleIdx="4" presStyleCnt="6" custScaleX="13575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264FD4B-CECE-4FF6-954E-BB156835A58C}" type="pres">
      <dgm:prSet presAssocID="{49A346F3-C169-458F-9994-7CAAA330F166}" presName="ellipse3" presStyleLbl="vennNode1" presStyleIdx="5" presStyleCnt="6"/>
      <dgm:spPr/>
    </dgm:pt>
    <dgm:pt modelId="{D2B0C3F9-1869-4C5E-A4E3-F3E63D8D5172}" type="pres">
      <dgm:prSet presAssocID="{EB0D63CB-0199-43E0-BDD0-C67A630BA392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20E6F1-67C9-45D8-AC34-D8E3962E9F78}" srcId="{EB0D63CB-0199-43E0-BDD0-C67A630BA392}" destId="{D0719712-E5DD-4C0C-9921-90E76546D445}" srcOrd="0" destOrd="0" parTransId="{E392DA2D-97A9-4D9B-8EAC-838D51489B65}" sibTransId="{18DF1C02-019A-4FD1-B6AB-196532B65A85}"/>
    <dgm:cxn modelId="{420F27BE-8406-44FA-89EC-9859765BCB11}" type="presOf" srcId="{D0719712-E5DD-4C0C-9921-90E76546D445}" destId="{D2B0C3F9-1869-4C5E-A4E3-F3E63D8D5172}" srcOrd="0" destOrd="0" presId="urn:microsoft.com/office/officeart/2009/3/layout/PhasedProcess"/>
    <dgm:cxn modelId="{5329D682-9E03-4D79-8ABC-BB1AF1734902}" srcId="{D0719712-E5DD-4C0C-9921-90E76546D445}" destId="{49A346F3-C169-458F-9994-7CAAA330F166}" srcOrd="1" destOrd="0" parTransId="{151EAAA2-0B46-47D0-BAA5-A888F1A7E6EA}" sibTransId="{F353FC88-A8B2-4AC4-8E05-9A257A8DD8B6}"/>
    <dgm:cxn modelId="{30CF1FE8-1438-484E-BBA9-FBD345690BD7}" srcId="{D0719712-E5DD-4C0C-9921-90E76546D445}" destId="{B8CFF9B6-19B5-484C-9883-E1BFFF3D8524}" srcOrd="0" destOrd="0" parTransId="{3D2B5E72-A9C0-445C-945C-397ACBE5530C}" sibTransId="{58AB58D1-BC72-4304-8BD4-57A546232BF3}"/>
    <dgm:cxn modelId="{43050851-0E3E-4E33-B74E-E8BDE4C22713}" type="presOf" srcId="{EB0D63CB-0199-43E0-BDD0-C67A630BA392}" destId="{29CD5FF9-DC35-48E5-8F1A-1C5C08FE07CA}" srcOrd="0" destOrd="0" presId="urn:microsoft.com/office/officeart/2009/3/layout/PhasedProcess"/>
    <dgm:cxn modelId="{E8C6E0D1-F121-45DC-A74F-B761C470A348}" srcId="{EB0D63CB-0199-43E0-BDD0-C67A630BA392}" destId="{53D75658-E108-40BF-9FCB-C22E33E0C629}" srcOrd="1" destOrd="0" parTransId="{062AE1E3-1276-47B5-9B08-728E761FF579}" sibTransId="{1D9B020B-7162-4A5E-9D26-B3768DAD6138}"/>
    <dgm:cxn modelId="{BF1D591C-E821-49AA-92A3-B481587C09B8}" srcId="{53D75658-E108-40BF-9FCB-C22E33E0C629}" destId="{A50AAA01-9D35-41EF-9244-394A969ADC77}" srcOrd="0" destOrd="0" parTransId="{D745A7D1-35E3-40A2-9224-13FEA432773F}" sibTransId="{10A1981A-A124-45F5-B17E-AAC2E93B7911}"/>
    <dgm:cxn modelId="{575E4FD7-C266-4185-AE1E-9A5E60DCE39B}" type="presOf" srcId="{A50AAA01-9D35-41EF-9244-394A969ADC77}" destId="{A9BC0059-FEBA-4641-B26D-1255CA03E6FC}" srcOrd="0" destOrd="0" presId="urn:microsoft.com/office/officeart/2009/3/layout/PhasedProcess"/>
    <dgm:cxn modelId="{A5671E6A-3859-4B50-9729-659417BC37E8}" type="presOf" srcId="{53D75658-E108-40BF-9FCB-C22E33E0C629}" destId="{61CC5B25-AE07-4F65-B77A-3280A772F42F}" srcOrd="0" destOrd="0" presId="urn:microsoft.com/office/officeart/2009/3/layout/PhasedProcess"/>
    <dgm:cxn modelId="{7EE9DF8D-55B2-4085-8872-9ECFBACE8142}" type="presOf" srcId="{A50AAA01-9D35-41EF-9244-394A969ADC77}" destId="{546CFDAA-6CFF-44C9-A09F-992D525F5B50}" srcOrd="1" destOrd="0" presId="urn:microsoft.com/office/officeart/2009/3/layout/PhasedProcess"/>
    <dgm:cxn modelId="{B04033B9-DC35-453B-BC5B-5101CAE670D4}" type="presOf" srcId="{B8CFF9B6-19B5-484C-9883-E1BFFF3D8524}" destId="{6E600FD0-D4BE-4A13-9D83-4801BA5F5BBA}" srcOrd="0" destOrd="0" presId="urn:microsoft.com/office/officeart/2009/3/layout/PhasedProcess"/>
    <dgm:cxn modelId="{04249966-AA8B-437D-8FC7-159CDC168F85}" type="presOf" srcId="{49A346F3-C169-458F-9994-7CAAA330F166}" destId="{5638E567-9784-4726-B49B-D21998515DDA}" srcOrd="0" destOrd="0" presId="urn:microsoft.com/office/officeart/2009/3/layout/PhasedProcess"/>
    <dgm:cxn modelId="{1C7EFFBD-7503-4882-86CD-6AC63B824044}" type="presParOf" srcId="{29CD5FF9-DC35-48E5-8F1A-1C5C08FE07CA}" destId="{FA22C1A6-0758-4C8B-802D-F6D8AC869EB7}" srcOrd="0" destOrd="0" presId="urn:microsoft.com/office/officeart/2009/3/layout/PhasedProcess"/>
    <dgm:cxn modelId="{03B36FC3-2D1A-4869-AA3C-9A8ACB316D7F}" type="presParOf" srcId="{29CD5FF9-DC35-48E5-8F1A-1C5C08FE07CA}" destId="{DA0BE1BC-FC4B-402C-833F-DB1996D7C5F9}" srcOrd="1" destOrd="0" presId="urn:microsoft.com/office/officeart/2009/3/layout/PhasedProcess"/>
    <dgm:cxn modelId="{88C8FDAB-2093-4647-A3E5-38DAAAFC4582}" type="presParOf" srcId="{29CD5FF9-DC35-48E5-8F1A-1C5C08FE07CA}" destId="{61CC5B25-AE07-4F65-B77A-3280A772F42F}" srcOrd="2" destOrd="0" presId="urn:microsoft.com/office/officeart/2009/3/layout/PhasedProcess"/>
    <dgm:cxn modelId="{14E069F1-AE8B-4A80-93CD-FD1D22B32655}" type="presParOf" srcId="{29CD5FF9-DC35-48E5-8F1A-1C5C08FE07CA}" destId="{EE6AFBFD-5021-4965-89B5-7A6441FB3F57}" srcOrd="3" destOrd="0" presId="urn:microsoft.com/office/officeart/2009/3/layout/PhasedProcess"/>
    <dgm:cxn modelId="{83B9025B-A24D-48A8-82E5-E9C343FCC929}" type="presParOf" srcId="{EE6AFBFD-5021-4965-89B5-7A6441FB3F57}" destId="{A9BC0059-FEBA-4641-B26D-1255CA03E6FC}" srcOrd="0" destOrd="0" presId="urn:microsoft.com/office/officeart/2009/3/layout/PhasedProcess"/>
    <dgm:cxn modelId="{DBBE1594-A09E-4327-8FC3-7825928B03F3}" type="presParOf" srcId="{EE6AFBFD-5021-4965-89B5-7A6441FB3F57}" destId="{546CFDAA-6CFF-44C9-A09F-992D525F5B50}" srcOrd="1" destOrd="0" presId="urn:microsoft.com/office/officeart/2009/3/layout/PhasedProcess"/>
    <dgm:cxn modelId="{72B42158-E0D2-4BD9-AABB-716F8E74BAB1}" type="presParOf" srcId="{29CD5FF9-DC35-48E5-8F1A-1C5C08FE07CA}" destId="{D42F4A3B-59B2-43D0-B7EA-6C27939C299D}" srcOrd="4" destOrd="0" presId="urn:microsoft.com/office/officeart/2009/3/layout/PhasedProcess"/>
    <dgm:cxn modelId="{0F0733E7-5360-4CE1-A074-D2225DF612F4}" type="presParOf" srcId="{D42F4A3B-59B2-43D0-B7EA-6C27939C299D}" destId="{6E600FD0-D4BE-4A13-9D83-4801BA5F5BBA}" srcOrd="0" destOrd="0" presId="urn:microsoft.com/office/officeart/2009/3/layout/PhasedProcess"/>
    <dgm:cxn modelId="{779991B1-6988-48F5-B238-F6B4D82D5664}" type="presParOf" srcId="{D42F4A3B-59B2-43D0-B7EA-6C27939C299D}" destId="{B2A6019F-4590-4155-A764-F1281ACD09D3}" srcOrd="1" destOrd="0" presId="urn:microsoft.com/office/officeart/2009/3/layout/PhasedProcess"/>
    <dgm:cxn modelId="{75EEDCAF-7E8B-41E6-BE31-4B545882C401}" type="presParOf" srcId="{D42F4A3B-59B2-43D0-B7EA-6C27939C299D}" destId="{DAF92530-9E4A-476C-8A13-25DCD91ECDE4}" srcOrd="2" destOrd="0" presId="urn:microsoft.com/office/officeart/2009/3/layout/PhasedProcess"/>
    <dgm:cxn modelId="{B433B665-F536-42FE-AF08-9CC8F650A725}" type="presParOf" srcId="{D42F4A3B-59B2-43D0-B7EA-6C27939C299D}" destId="{5638E567-9784-4726-B49B-D21998515DDA}" srcOrd="3" destOrd="0" presId="urn:microsoft.com/office/officeart/2009/3/layout/PhasedProcess"/>
    <dgm:cxn modelId="{171B20E5-8826-4C7A-8269-C3BFE16EDA45}" type="presParOf" srcId="{D42F4A3B-59B2-43D0-B7EA-6C27939C299D}" destId="{A264FD4B-CECE-4FF6-954E-BB156835A58C}" srcOrd="4" destOrd="0" presId="urn:microsoft.com/office/officeart/2009/3/layout/PhasedProcess"/>
    <dgm:cxn modelId="{5CC5B109-C91D-413E-AD11-B7E7F0DCA976}" type="presParOf" srcId="{29CD5FF9-DC35-48E5-8F1A-1C5C08FE07CA}" destId="{D2B0C3F9-1869-4C5E-A4E3-F3E63D8D5172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0D63CB-0199-43E0-BDD0-C67A630BA392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8CFF9B6-19B5-484C-9883-E1BFFF3D8524}">
      <dgm:prSet phldrT="[Texto]" custT="1"/>
      <dgm:spPr/>
      <dgm:t>
        <a:bodyPr/>
        <a:lstStyle/>
        <a:p>
          <a:r>
            <a:rPr lang="es-EC" sz="1100" b="1" dirty="0" smtClean="0"/>
            <a:t>PHARMABRAND</a:t>
          </a:r>
        </a:p>
        <a:p>
          <a:r>
            <a:rPr lang="es-EC" sz="1100" b="1" dirty="0" smtClean="0"/>
            <a:t>40.74%</a:t>
          </a:r>
          <a:endParaRPr lang="es-EC" sz="1100" b="1" dirty="0"/>
        </a:p>
      </dgm:t>
    </dgm:pt>
    <dgm:pt modelId="{3D2B5E72-A9C0-445C-945C-397ACBE5530C}" type="parTrans" cxnId="{30CF1FE8-1438-484E-BBA9-FBD345690BD7}">
      <dgm:prSet/>
      <dgm:spPr/>
      <dgm:t>
        <a:bodyPr/>
        <a:lstStyle/>
        <a:p>
          <a:endParaRPr lang="es-EC" b="1"/>
        </a:p>
      </dgm:t>
    </dgm:pt>
    <dgm:pt modelId="{58AB58D1-BC72-4304-8BD4-57A546232BF3}" type="sibTrans" cxnId="{30CF1FE8-1438-484E-BBA9-FBD345690BD7}">
      <dgm:prSet/>
      <dgm:spPr/>
      <dgm:t>
        <a:bodyPr/>
        <a:lstStyle/>
        <a:p>
          <a:endParaRPr lang="es-EC" b="1"/>
        </a:p>
      </dgm:t>
    </dgm:pt>
    <dgm:pt modelId="{49A346F3-C169-458F-9994-7CAAA330F166}">
      <dgm:prSet phldrT="[Texto]"/>
      <dgm:spPr/>
      <dgm:t>
        <a:bodyPr/>
        <a:lstStyle/>
        <a:p>
          <a:r>
            <a:rPr lang="es-EC" b="1" dirty="0" smtClean="0"/>
            <a:t>BAXTER</a:t>
          </a:r>
        </a:p>
        <a:p>
          <a:r>
            <a:rPr lang="es-EC" b="1" dirty="0" smtClean="0"/>
            <a:t>7.41%</a:t>
          </a:r>
          <a:endParaRPr lang="es-EC" b="1" dirty="0"/>
        </a:p>
      </dgm:t>
    </dgm:pt>
    <dgm:pt modelId="{151EAAA2-0B46-47D0-BAA5-A888F1A7E6EA}" type="parTrans" cxnId="{5329D682-9E03-4D79-8ABC-BB1AF1734902}">
      <dgm:prSet/>
      <dgm:spPr/>
      <dgm:t>
        <a:bodyPr/>
        <a:lstStyle/>
        <a:p>
          <a:endParaRPr lang="es-EC" b="1"/>
        </a:p>
      </dgm:t>
    </dgm:pt>
    <dgm:pt modelId="{F353FC88-A8B2-4AC4-8E05-9A257A8DD8B6}" type="sibTrans" cxnId="{5329D682-9E03-4D79-8ABC-BB1AF1734902}">
      <dgm:prSet/>
      <dgm:spPr/>
      <dgm:t>
        <a:bodyPr/>
        <a:lstStyle/>
        <a:p>
          <a:endParaRPr lang="es-EC" b="1"/>
        </a:p>
      </dgm:t>
    </dgm:pt>
    <dgm:pt modelId="{53D75658-E108-40BF-9FCB-C22E33E0C629}">
      <dgm:prSet phldrT="[Texto]"/>
      <dgm:spPr/>
      <dgm:t>
        <a:bodyPr/>
        <a:lstStyle/>
        <a:p>
          <a:r>
            <a:rPr lang="es-EC" b="1" dirty="0" smtClean="0"/>
            <a:t>40.74%</a:t>
          </a:r>
          <a:endParaRPr lang="es-EC" b="1" dirty="0"/>
        </a:p>
      </dgm:t>
    </dgm:pt>
    <dgm:pt modelId="{062AE1E3-1276-47B5-9B08-728E761FF579}" type="parTrans" cxnId="{E8C6E0D1-F121-45DC-A74F-B761C470A348}">
      <dgm:prSet/>
      <dgm:spPr/>
      <dgm:t>
        <a:bodyPr/>
        <a:lstStyle/>
        <a:p>
          <a:endParaRPr lang="es-EC" b="1"/>
        </a:p>
      </dgm:t>
    </dgm:pt>
    <dgm:pt modelId="{1D9B020B-7162-4A5E-9D26-B3768DAD6138}" type="sibTrans" cxnId="{E8C6E0D1-F121-45DC-A74F-B761C470A348}">
      <dgm:prSet/>
      <dgm:spPr/>
      <dgm:t>
        <a:bodyPr/>
        <a:lstStyle/>
        <a:p>
          <a:endParaRPr lang="es-EC" b="1"/>
        </a:p>
      </dgm:t>
    </dgm:pt>
    <dgm:pt modelId="{A50AAA01-9D35-41EF-9244-394A969ADC77}">
      <dgm:prSet phldrT="[Texto]"/>
      <dgm:spPr/>
      <dgm:t>
        <a:bodyPr/>
        <a:lstStyle/>
        <a:p>
          <a:r>
            <a:rPr lang="es-EC" b="1" dirty="0" smtClean="0"/>
            <a:t>PRODUCTO</a:t>
          </a:r>
          <a:endParaRPr lang="es-EC" b="1" dirty="0"/>
        </a:p>
      </dgm:t>
    </dgm:pt>
    <dgm:pt modelId="{D745A7D1-35E3-40A2-9224-13FEA432773F}" type="parTrans" cxnId="{BF1D591C-E821-49AA-92A3-B481587C09B8}">
      <dgm:prSet/>
      <dgm:spPr/>
      <dgm:t>
        <a:bodyPr/>
        <a:lstStyle/>
        <a:p>
          <a:endParaRPr lang="es-EC" b="1"/>
        </a:p>
      </dgm:t>
    </dgm:pt>
    <dgm:pt modelId="{10A1981A-A124-45F5-B17E-AAC2E93B7911}" type="sibTrans" cxnId="{BF1D591C-E821-49AA-92A3-B481587C09B8}">
      <dgm:prSet/>
      <dgm:spPr/>
      <dgm:t>
        <a:bodyPr/>
        <a:lstStyle/>
        <a:p>
          <a:endParaRPr lang="es-EC" b="1"/>
        </a:p>
      </dgm:t>
    </dgm:pt>
    <dgm:pt modelId="{D0719712-E5DD-4C0C-9921-90E76546D445}">
      <dgm:prSet phldrT="[Texto]"/>
      <dgm:spPr/>
      <dgm:t>
        <a:bodyPr/>
        <a:lstStyle/>
        <a:p>
          <a:r>
            <a:rPr lang="es-EC" b="1" dirty="0" smtClean="0"/>
            <a:t>SEVOFLUORANO</a:t>
          </a:r>
        </a:p>
        <a:p>
          <a:r>
            <a:rPr lang="es-EC" b="1" dirty="0" smtClean="0"/>
            <a:t>GENERICO</a:t>
          </a:r>
          <a:endParaRPr lang="es-EC" b="1" dirty="0"/>
        </a:p>
      </dgm:t>
    </dgm:pt>
    <dgm:pt modelId="{18DF1C02-019A-4FD1-B6AB-196532B65A85}" type="sibTrans" cxnId="{E720E6F1-67C9-45D8-AC34-D8E3962E9F78}">
      <dgm:prSet/>
      <dgm:spPr/>
      <dgm:t>
        <a:bodyPr/>
        <a:lstStyle/>
        <a:p>
          <a:endParaRPr lang="es-EC" b="1"/>
        </a:p>
      </dgm:t>
    </dgm:pt>
    <dgm:pt modelId="{E392DA2D-97A9-4D9B-8EAC-838D51489B65}" type="parTrans" cxnId="{E720E6F1-67C9-45D8-AC34-D8E3962E9F78}">
      <dgm:prSet/>
      <dgm:spPr/>
      <dgm:t>
        <a:bodyPr/>
        <a:lstStyle/>
        <a:p>
          <a:endParaRPr lang="es-EC" b="1"/>
        </a:p>
      </dgm:t>
    </dgm:pt>
    <dgm:pt modelId="{29CD5FF9-DC35-48E5-8F1A-1C5C08FE07CA}" type="pres">
      <dgm:prSet presAssocID="{EB0D63CB-0199-43E0-BDD0-C67A630BA39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22C1A6-0758-4C8B-802D-F6D8AC869EB7}" type="pres">
      <dgm:prSet presAssocID="{EB0D63CB-0199-43E0-BDD0-C67A630BA392}" presName="arc1" presStyleLbl="node1" presStyleIdx="0" presStyleCnt="2"/>
      <dgm:spPr/>
    </dgm:pt>
    <dgm:pt modelId="{DA0BE1BC-FC4B-402C-833F-DB1996D7C5F9}" type="pres">
      <dgm:prSet presAssocID="{EB0D63CB-0199-43E0-BDD0-C67A630BA392}" presName="arc3" presStyleLbl="node1" presStyleIdx="1" presStyleCnt="2"/>
      <dgm:spPr/>
    </dgm:pt>
    <dgm:pt modelId="{61CC5B25-AE07-4F65-B77A-3280A772F42F}" type="pres">
      <dgm:prSet presAssocID="{EB0D63CB-0199-43E0-BDD0-C67A630BA39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AFBFD-5021-4965-89B5-7A6441FB3F57}" type="pres">
      <dgm:prSet presAssocID="{EB0D63CB-0199-43E0-BDD0-C67A630BA392}" presName="middleComposite" presStyleCnt="0"/>
      <dgm:spPr/>
    </dgm:pt>
    <dgm:pt modelId="{A9BC0059-FEBA-4641-B26D-1255CA03E6FC}" type="pres">
      <dgm:prSet presAssocID="{A50AAA01-9D35-41EF-9244-394A969ADC77}" presName="circ1" presStyleLbl="vennNode1" presStyleIdx="0" presStyleCnt="6"/>
      <dgm:spPr/>
      <dgm:t>
        <a:bodyPr/>
        <a:lstStyle/>
        <a:p>
          <a:endParaRPr lang="es-EC"/>
        </a:p>
      </dgm:t>
    </dgm:pt>
    <dgm:pt modelId="{546CFDAA-6CFF-44C9-A09F-992D525F5B50}" type="pres">
      <dgm:prSet presAssocID="{A50AAA01-9D35-41EF-9244-394A969ADC77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42F4A3B-59B2-43D0-B7EA-6C27939C299D}" type="pres">
      <dgm:prSet presAssocID="{EB0D63CB-0199-43E0-BDD0-C67A630BA392}" presName="leftComposite" presStyleCnt="0"/>
      <dgm:spPr/>
    </dgm:pt>
    <dgm:pt modelId="{6E600FD0-D4BE-4A13-9D83-4801BA5F5BBA}" type="pres">
      <dgm:prSet presAssocID="{B8CFF9B6-19B5-484C-9883-E1BFFF3D8524}" presName="childText1_1" presStyleLbl="vennNode1" presStyleIdx="1" presStyleCnt="6" custScaleX="17614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2A6019F-4590-4155-A764-F1281ACD09D3}" type="pres">
      <dgm:prSet presAssocID="{B8CFF9B6-19B5-484C-9883-E1BFFF3D8524}" presName="ellipse1" presStyleLbl="vennNode1" presStyleIdx="2" presStyleCnt="6"/>
      <dgm:spPr/>
    </dgm:pt>
    <dgm:pt modelId="{DAF92530-9E4A-476C-8A13-25DCD91ECDE4}" type="pres">
      <dgm:prSet presAssocID="{B8CFF9B6-19B5-484C-9883-E1BFFF3D8524}" presName="ellipse2" presStyleLbl="vennNode1" presStyleIdx="3" presStyleCnt="6"/>
      <dgm:spPr/>
    </dgm:pt>
    <dgm:pt modelId="{5638E567-9784-4726-B49B-D21998515DDA}" type="pres">
      <dgm:prSet presAssocID="{49A346F3-C169-458F-9994-7CAAA330F166}" presName="childText1_2" presStyleLbl="vennNode1" presStyleIdx="4" presStyleCnt="6" custScaleX="13575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264FD4B-CECE-4FF6-954E-BB156835A58C}" type="pres">
      <dgm:prSet presAssocID="{49A346F3-C169-458F-9994-7CAAA330F166}" presName="ellipse3" presStyleLbl="vennNode1" presStyleIdx="5" presStyleCnt="6"/>
      <dgm:spPr/>
    </dgm:pt>
    <dgm:pt modelId="{D2B0C3F9-1869-4C5E-A4E3-F3E63D8D5172}" type="pres">
      <dgm:prSet presAssocID="{EB0D63CB-0199-43E0-BDD0-C67A630BA392}" presName="parentText1" presStyleLbl="revTx" presStyleIdx="1" presStyleCnt="2" custLinFactNeighborX="-3849" custLinFactNeighborY="-2548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EFE175-1065-4E40-8EAC-A26F46403878}" type="presOf" srcId="{EB0D63CB-0199-43E0-BDD0-C67A630BA392}" destId="{29CD5FF9-DC35-48E5-8F1A-1C5C08FE07CA}" srcOrd="0" destOrd="0" presId="urn:microsoft.com/office/officeart/2009/3/layout/PhasedProcess"/>
    <dgm:cxn modelId="{5F1585D6-83B4-4EDF-B3FD-0E0D854E3C9B}" type="presOf" srcId="{49A346F3-C169-458F-9994-7CAAA330F166}" destId="{5638E567-9784-4726-B49B-D21998515DDA}" srcOrd="0" destOrd="0" presId="urn:microsoft.com/office/officeart/2009/3/layout/PhasedProcess"/>
    <dgm:cxn modelId="{35C50148-A188-416B-831B-99FB9974540A}" type="presOf" srcId="{A50AAA01-9D35-41EF-9244-394A969ADC77}" destId="{546CFDAA-6CFF-44C9-A09F-992D525F5B50}" srcOrd="1" destOrd="0" presId="urn:microsoft.com/office/officeart/2009/3/layout/PhasedProcess"/>
    <dgm:cxn modelId="{9129E075-1BC1-4660-A90A-886A9DD841F3}" type="presOf" srcId="{53D75658-E108-40BF-9FCB-C22E33E0C629}" destId="{61CC5B25-AE07-4F65-B77A-3280A772F42F}" srcOrd="0" destOrd="0" presId="urn:microsoft.com/office/officeart/2009/3/layout/PhasedProcess"/>
    <dgm:cxn modelId="{675FC21A-7CED-47CD-A5BE-57E139B46546}" type="presOf" srcId="{D0719712-E5DD-4C0C-9921-90E76546D445}" destId="{D2B0C3F9-1869-4C5E-A4E3-F3E63D8D5172}" srcOrd="0" destOrd="0" presId="urn:microsoft.com/office/officeart/2009/3/layout/PhasedProcess"/>
    <dgm:cxn modelId="{30CF1FE8-1438-484E-BBA9-FBD345690BD7}" srcId="{D0719712-E5DD-4C0C-9921-90E76546D445}" destId="{B8CFF9B6-19B5-484C-9883-E1BFFF3D8524}" srcOrd="0" destOrd="0" parTransId="{3D2B5E72-A9C0-445C-945C-397ACBE5530C}" sibTransId="{58AB58D1-BC72-4304-8BD4-57A546232BF3}"/>
    <dgm:cxn modelId="{94D746B4-BBB5-4A97-859C-C2E82AB51670}" type="presOf" srcId="{B8CFF9B6-19B5-484C-9883-E1BFFF3D8524}" destId="{6E600FD0-D4BE-4A13-9D83-4801BA5F5BBA}" srcOrd="0" destOrd="0" presId="urn:microsoft.com/office/officeart/2009/3/layout/PhasedProcess"/>
    <dgm:cxn modelId="{5329D682-9E03-4D79-8ABC-BB1AF1734902}" srcId="{D0719712-E5DD-4C0C-9921-90E76546D445}" destId="{49A346F3-C169-458F-9994-7CAAA330F166}" srcOrd="1" destOrd="0" parTransId="{151EAAA2-0B46-47D0-BAA5-A888F1A7E6EA}" sibTransId="{F353FC88-A8B2-4AC4-8E05-9A257A8DD8B6}"/>
    <dgm:cxn modelId="{66F60B02-50E2-44EF-8E3E-E55C7A44465C}" type="presOf" srcId="{A50AAA01-9D35-41EF-9244-394A969ADC77}" destId="{A9BC0059-FEBA-4641-B26D-1255CA03E6FC}" srcOrd="0" destOrd="0" presId="urn:microsoft.com/office/officeart/2009/3/layout/PhasedProcess"/>
    <dgm:cxn modelId="{BF1D591C-E821-49AA-92A3-B481587C09B8}" srcId="{53D75658-E108-40BF-9FCB-C22E33E0C629}" destId="{A50AAA01-9D35-41EF-9244-394A969ADC77}" srcOrd="0" destOrd="0" parTransId="{D745A7D1-35E3-40A2-9224-13FEA432773F}" sibTransId="{10A1981A-A124-45F5-B17E-AAC2E93B7911}"/>
    <dgm:cxn modelId="{E8C6E0D1-F121-45DC-A74F-B761C470A348}" srcId="{EB0D63CB-0199-43E0-BDD0-C67A630BA392}" destId="{53D75658-E108-40BF-9FCB-C22E33E0C629}" srcOrd="1" destOrd="0" parTransId="{062AE1E3-1276-47B5-9B08-728E761FF579}" sibTransId="{1D9B020B-7162-4A5E-9D26-B3768DAD6138}"/>
    <dgm:cxn modelId="{E720E6F1-67C9-45D8-AC34-D8E3962E9F78}" srcId="{EB0D63CB-0199-43E0-BDD0-C67A630BA392}" destId="{D0719712-E5DD-4C0C-9921-90E76546D445}" srcOrd="0" destOrd="0" parTransId="{E392DA2D-97A9-4D9B-8EAC-838D51489B65}" sibTransId="{18DF1C02-019A-4FD1-B6AB-196532B65A85}"/>
    <dgm:cxn modelId="{4D95CFEF-4B85-4A80-858E-485E5F444B01}" type="presParOf" srcId="{29CD5FF9-DC35-48E5-8F1A-1C5C08FE07CA}" destId="{FA22C1A6-0758-4C8B-802D-F6D8AC869EB7}" srcOrd="0" destOrd="0" presId="urn:microsoft.com/office/officeart/2009/3/layout/PhasedProcess"/>
    <dgm:cxn modelId="{33214815-8BF1-4F31-9B4E-0471AA316780}" type="presParOf" srcId="{29CD5FF9-DC35-48E5-8F1A-1C5C08FE07CA}" destId="{DA0BE1BC-FC4B-402C-833F-DB1996D7C5F9}" srcOrd="1" destOrd="0" presId="urn:microsoft.com/office/officeart/2009/3/layout/PhasedProcess"/>
    <dgm:cxn modelId="{C9D9809D-99D5-4427-8994-B9DF547CA96C}" type="presParOf" srcId="{29CD5FF9-DC35-48E5-8F1A-1C5C08FE07CA}" destId="{61CC5B25-AE07-4F65-B77A-3280A772F42F}" srcOrd="2" destOrd="0" presId="urn:microsoft.com/office/officeart/2009/3/layout/PhasedProcess"/>
    <dgm:cxn modelId="{C579D0D8-C624-4A75-B8F0-6F5207387D0E}" type="presParOf" srcId="{29CD5FF9-DC35-48E5-8F1A-1C5C08FE07CA}" destId="{EE6AFBFD-5021-4965-89B5-7A6441FB3F57}" srcOrd="3" destOrd="0" presId="urn:microsoft.com/office/officeart/2009/3/layout/PhasedProcess"/>
    <dgm:cxn modelId="{74BBA22D-E70C-4A71-86C8-7B94F575F3A1}" type="presParOf" srcId="{EE6AFBFD-5021-4965-89B5-7A6441FB3F57}" destId="{A9BC0059-FEBA-4641-B26D-1255CA03E6FC}" srcOrd="0" destOrd="0" presId="urn:microsoft.com/office/officeart/2009/3/layout/PhasedProcess"/>
    <dgm:cxn modelId="{B6CCCE2F-D602-4AB1-B8D6-07DD12014B9E}" type="presParOf" srcId="{EE6AFBFD-5021-4965-89B5-7A6441FB3F57}" destId="{546CFDAA-6CFF-44C9-A09F-992D525F5B50}" srcOrd="1" destOrd="0" presId="urn:microsoft.com/office/officeart/2009/3/layout/PhasedProcess"/>
    <dgm:cxn modelId="{5F4D93CD-685D-4857-8326-33B5DC19F17E}" type="presParOf" srcId="{29CD5FF9-DC35-48E5-8F1A-1C5C08FE07CA}" destId="{D42F4A3B-59B2-43D0-B7EA-6C27939C299D}" srcOrd="4" destOrd="0" presId="urn:microsoft.com/office/officeart/2009/3/layout/PhasedProcess"/>
    <dgm:cxn modelId="{7A572B37-68B4-4C22-99AE-9910DA84EC66}" type="presParOf" srcId="{D42F4A3B-59B2-43D0-B7EA-6C27939C299D}" destId="{6E600FD0-D4BE-4A13-9D83-4801BA5F5BBA}" srcOrd="0" destOrd="0" presId="urn:microsoft.com/office/officeart/2009/3/layout/PhasedProcess"/>
    <dgm:cxn modelId="{84724F71-8952-4F51-AAB1-C32D4C85D0E7}" type="presParOf" srcId="{D42F4A3B-59B2-43D0-B7EA-6C27939C299D}" destId="{B2A6019F-4590-4155-A764-F1281ACD09D3}" srcOrd="1" destOrd="0" presId="urn:microsoft.com/office/officeart/2009/3/layout/PhasedProcess"/>
    <dgm:cxn modelId="{3A8978D5-0647-410D-8AE9-CB6FE18656B9}" type="presParOf" srcId="{D42F4A3B-59B2-43D0-B7EA-6C27939C299D}" destId="{DAF92530-9E4A-476C-8A13-25DCD91ECDE4}" srcOrd="2" destOrd="0" presId="urn:microsoft.com/office/officeart/2009/3/layout/PhasedProcess"/>
    <dgm:cxn modelId="{66FB2736-2BCA-49DF-BF5E-ED9A82098C95}" type="presParOf" srcId="{D42F4A3B-59B2-43D0-B7EA-6C27939C299D}" destId="{5638E567-9784-4726-B49B-D21998515DDA}" srcOrd="3" destOrd="0" presId="urn:microsoft.com/office/officeart/2009/3/layout/PhasedProcess"/>
    <dgm:cxn modelId="{26CBF222-6664-4DDA-A96B-520FB22B31E5}" type="presParOf" srcId="{D42F4A3B-59B2-43D0-B7EA-6C27939C299D}" destId="{A264FD4B-CECE-4FF6-954E-BB156835A58C}" srcOrd="4" destOrd="0" presId="urn:microsoft.com/office/officeart/2009/3/layout/PhasedProcess"/>
    <dgm:cxn modelId="{8E0D3923-2C27-453B-BF51-B6DDFD32D079}" type="presParOf" srcId="{29CD5FF9-DC35-48E5-8F1A-1C5C08FE07CA}" destId="{D2B0C3F9-1869-4C5E-A4E3-F3E63D8D5172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ED7B9-9B12-4CC9-B0D5-80088F21EDE2}">
      <dsp:nvSpPr>
        <dsp:cNvPr id="0" name=""/>
        <dsp:cNvSpPr/>
      </dsp:nvSpPr>
      <dsp:spPr>
        <a:xfrm>
          <a:off x="1285" y="0"/>
          <a:ext cx="1999382" cy="441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	Articula conocimientos en post de resolver un problemas </a:t>
          </a:r>
          <a:endParaRPr lang="es-EC" sz="1800" kern="1200" dirty="0"/>
        </a:p>
      </dsp:txBody>
      <dsp:txXfrm>
        <a:off x="1285" y="1764222"/>
        <a:ext cx="1999382" cy="1764222"/>
      </dsp:txXfrm>
    </dsp:sp>
    <dsp:sp modelId="{93E7C91F-566E-4689-B3BD-E47F370C7FBA}">
      <dsp:nvSpPr>
        <dsp:cNvPr id="0" name=""/>
        <dsp:cNvSpPr/>
      </dsp:nvSpPr>
      <dsp:spPr>
        <a:xfrm>
          <a:off x="266618" y="264633"/>
          <a:ext cx="1468714" cy="14687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8AD8C-C1CC-4E26-BBE2-FE38D191CE28}">
      <dsp:nvSpPr>
        <dsp:cNvPr id="0" name=""/>
        <dsp:cNvSpPr/>
      </dsp:nvSpPr>
      <dsp:spPr>
        <a:xfrm>
          <a:off x="2060648" y="0"/>
          <a:ext cx="1999382" cy="441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rebuchet MS" pitchFamily="34" charset="0"/>
            </a:rPr>
            <a:t>Enfoque complementario a lo Disciplinario</a:t>
          </a:r>
          <a:endParaRPr lang="es-EC" sz="1800" kern="1200" dirty="0">
            <a:latin typeface="Trebuchet MS" pitchFamily="34" charset="0"/>
          </a:endParaRPr>
        </a:p>
      </dsp:txBody>
      <dsp:txXfrm>
        <a:off x="2060648" y="1764222"/>
        <a:ext cx="1999382" cy="1764222"/>
      </dsp:txXfrm>
    </dsp:sp>
    <dsp:sp modelId="{8BDFE792-5E21-4924-808F-E490F5F1B4DF}">
      <dsp:nvSpPr>
        <dsp:cNvPr id="0" name=""/>
        <dsp:cNvSpPr/>
      </dsp:nvSpPr>
      <dsp:spPr>
        <a:xfrm>
          <a:off x="2325982" y="264633"/>
          <a:ext cx="1468714" cy="14687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0CF65-0C4A-4192-BE53-99D010DF1176}">
      <dsp:nvSpPr>
        <dsp:cNvPr id="0" name=""/>
        <dsp:cNvSpPr/>
      </dsp:nvSpPr>
      <dsp:spPr>
        <a:xfrm>
          <a:off x="4121297" y="0"/>
          <a:ext cx="1999382" cy="441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Crea condiciones de diálogo</a:t>
          </a:r>
          <a:endParaRPr lang="es-EC" sz="1800" kern="1200" dirty="0"/>
        </a:p>
      </dsp:txBody>
      <dsp:txXfrm>
        <a:off x="4121297" y="1764222"/>
        <a:ext cx="1999382" cy="1764222"/>
      </dsp:txXfrm>
    </dsp:sp>
    <dsp:sp modelId="{6B629DA2-1CC1-436B-9A82-9957EE840C9D}">
      <dsp:nvSpPr>
        <dsp:cNvPr id="0" name=""/>
        <dsp:cNvSpPr/>
      </dsp:nvSpPr>
      <dsp:spPr>
        <a:xfrm>
          <a:off x="4385346" y="264633"/>
          <a:ext cx="1468714" cy="14687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40F7-5985-42C9-835F-55DAB9C28F2E}">
      <dsp:nvSpPr>
        <dsp:cNvPr id="0" name=""/>
        <dsp:cNvSpPr/>
      </dsp:nvSpPr>
      <dsp:spPr>
        <a:xfrm>
          <a:off x="244827" y="3528444"/>
          <a:ext cx="5631025" cy="66158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C1A6-0758-4C8B-802D-F6D8AC869EB7}">
      <dsp:nvSpPr>
        <dsp:cNvPr id="0" name=""/>
        <dsp:cNvSpPr/>
      </dsp:nvSpPr>
      <dsp:spPr>
        <a:xfrm rot="5400000">
          <a:off x="173392" y="87"/>
          <a:ext cx="2348666" cy="23484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BE1BC-FC4B-402C-833F-DB1996D7C5F9}">
      <dsp:nvSpPr>
        <dsp:cNvPr id="0" name=""/>
        <dsp:cNvSpPr/>
      </dsp:nvSpPr>
      <dsp:spPr>
        <a:xfrm rot="16200000">
          <a:off x="2590508" y="87"/>
          <a:ext cx="2348666" cy="23484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CC5B25-AE07-4F65-B77A-3280A772F42F}">
      <dsp:nvSpPr>
        <dsp:cNvPr id="0" name=""/>
        <dsp:cNvSpPr/>
      </dsp:nvSpPr>
      <dsp:spPr>
        <a:xfrm>
          <a:off x="2868431" y="2040180"/>
          <a:ext cx="1783290" cy="46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/>
        </a:p>
      </dsp:txBody>
      <dsp:txXfrm>
        <a:off x="2868431" y="2040180"/>
        <a:ext cx="1783290" cy="469883"/>
      </dsp:txXfrm>
    </dsp:sp>
    <dsp:sp modelId="{A9BC0059-FEBA-4641-B26D-1255CA03E6FC}">
      <dsp:nvSpPr>
        <dsp:cNvPr id="0" name=""/>
        <dsp:cNvSpPr/>
      </dsp:nvSpPr>
      <dsp:spPr>
        <a:xfrm>
          <a:off x="2928954" y="307563"/>
          <a:ext cx="1615064" cy="161506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EXPORTADOR 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PAIS DE ORIGEN</a:t>
          </a:r>
          <a:endParaRPr lang="es-EC" sz="1300" b="1" kern="1200" dirty="0"/>
        </a:p>
      </dsp:txBody>
      <dsp:txXfrm>
        <a:off x="3251967" y="469070"/>
        <a:ext cx="969038" cy="1292051"/>
      </dsp:txXfrm>
    </dsp:sp>
    <dsp:sp modelId="{6E600FD0-D4BE-4A13-9D83-4801BA5F5BBA}">
      <dsp:nvSpPr>
        <dsp:cNvPr id="0" name=""/>
        <dsp:cNvSpPr/>
      </dsp:nvSpPr>
      <dsp:spPr>
        <a:xfrm>
          <a:off x="630919" y="290916"/>
          <a:ext cx="1305185" cy="7865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Sevofluorano</a:t>
          </a:r>
          <a:endParaRPr lang="es-EC" sz="1100" b="1" kern="1200" dirty="0"/>
        </a:p>
      </dsp:txBody>
      <dsp:txXfrm>
        <a:off x="822059" y="406108"/>
        <a:ext cx="922905" cy="556199"/>
      </dsp:txXfrm>
    </dsp:sp>
    <dsp:sp modelId="{B2A6019F-4590-4155-A764-F1281ACD09D3}">
      <dsp:nvSpPr>
        <dsp:cNvPr id="0" name=""/>
        <dsp:cNvSpPr/>
      </dsp:nvSpPr>
      <dsp:spPr>
        <a:xfrm>
          <a:off x="600090" y="948525"/>
          <a:ext cx="386258" cy="38622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AF92530-9E4A-476C-8A13-25DCD91ECDE4}">
      <dsp:nvSpPr>
        <dsp:cNvPr id="0" name=""/>
        <dsp:cNvSpPr/>
      </dsp:nvSpPr>
      <dsp:spPr>
        <a:xfrm>
          <a:off x="1741279" y="445719"/>
          <a:ext cx="224720" cy="2247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638E567-9784-4726-B49B-D21998515DDA}">
      <dsp:nvSpPr>
        <dsp:cNvPr id="0" name=""/>
        <dsp:cNvSpPr/>
      </dsp:nvSpPr>
      <dsp:spPr>
        <a:xfrm>
          <a:off x="1229031" y="976624"/>
          <a:ext cx="1067915" cy="7865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Desfluorano</a:t>
          </a:r>
          <a:endParaRPr lang="es-EC" sz="900" b="1" kern="1200" dirty="0"/>
        </a:p>
      </dsp:txBody>
      <dsp:txXfrm>
        <a:off x="1385424" y="1091816"/>
        <a:ext cx="755129" cy="556199"/>
      </dsp:txXfrm>
    </dsp:sp>
    <dsp:sp modelId="{A264FD4B-CECE-4FF6-954E-BB156835A58C}">
      <dsp:nvSpPr>
        <dsp:cNvPr id="0" name=""/>
        <dsp:cNvSpPr/>
      </dsp:nvSpPr>
      <dsp:spPr>
        <a:xfrm>
          <a:off x="1451974" y="1811376"/>
          <a:ext cx="224720" cy="2247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B0C3F9-1869-4C5E-A4E3-F3E63D8D5172}">
      <dsp:nvSpPr>
        <dsp:cNvPr id="0" name=""/>
        <dsp:cNvSpPr/>
      </dsp:nvSpPr>
      <dsp:spPr>
        <a:xfrm>
          <a:off x="614775" y="2040180"/>
          <a:ext cx="1783290" cy="46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BAXTER (PUERTO RICO)</a:t>
          </a:r>
          <a:endParaRPr lang="es-EC" sz="1300" b="1" kern="1200" dirty="0"/>
        </a:p>
      </dsp:txBody>
      <dsp:txXfrm>
        <a:off x="614775" y="2040180"/>
        <a:ext cx="1783290" cy="4698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C1A6-0758-4C8B-802D-F6D8AC869EB7}">
      <dsp:nvSpPr>
        <dsp:cNvPr id="0" name=""/>
        <dsp:cNvSpPr/>
      </dsp:nvSpPr>
      <dsp:spPr>
        <a:xfrm rot="5400000">
          <a:off x="-67" y="296082"/>
          <a:ext cx="1794704" cy="17945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BE1BC-FC4B-402C-833F-DB1996D7C5F9}">
      <dsp:nvSpPr>
        <dsp:cNvPr id="0" name=""/>
        <dsp:cNvSpPr/>
      </dsp:nvSpPr>
      <dsp:spPr>
        <a:xfrm rot="16200000">
          <a:off x="1846941" y="296082"/>
          <a:ext cx="1794704" cy="17945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CC5B25-AE07-4F65-B77A-3280A772F42F}">
      <dsp:nvSpPr>
        <dsp:cNvPr id="0" name=""/>
        <dsp:cNvSpPr/>
      </dsp:nvSpPr>
      <dsp:spPr>
        <a:xfrm>
          <a:off x="2059312" y="1854992"/>
          <a:ext cx="1362678" cy="35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/>
        </a:p>
      </dsp:txBody>
      <dsp:txXfrm>
        <a:off x="2059312" y="1854992"/>
        <a:ext cx="1362678" cy="359055"/>
      </dsp:txXfrm>
    </dsp:sp>
    <dsp:sp modelId="{A9BC0059-FEBA-4641-B26D-1255CA03E6FC}">
      <dsp:nvSpPr>
        <dsp:cNvPr id="0" name=""/>
        <dsp:cNvSpPr/>
      </dsp:nvSpPr>
      <dsp:spPr>
        <a:xfrm>
          <a:off x="2105560" y="531036"/>
          <a:ext cx="1234131" cy="12341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VIA DE TRANSPORTE</a:t>
          </a:r>
          <a:endParaRPr lang="es-EC" sz="1000" b="1" kern="1200" dirty="0"/>
        </a:p>
      </dsp:txBody>
      <dsp:txXfrm>
        <a:off x="2352387" y="654449"/>
        <a:ext cx="740478" cy="987304"/>
      </dsp:txXfrm>
    </dsp:sp>
    <dsp:sp modelId="{6E600FD0-D4BE-4A13-9D83-4801BA5F5BBA}">
      <dsp:nvSpPr>
        <dsp:cNvPr id="0" name=""/>
        <dsp:cNvSpPr/>
      </dsp:nvSpPr>
      <dsp:spPr>
        <a:xfrm>
          <a:off x="416677" y="518315"/>
          <a:ext cx="863078" cy="6010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AEREA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66.67%</a:t>
          </a:r>
          <a:endParaRPr lang="es-EC" sz="1200" b="1" kern="1200" dirty="0"/>
        </a:p>
      </dsp:txBody>
      <dsp:txXfrm>
        <a:off x="543072" y="606338"/>
        <a:ext cx="610288" cy="425011"/>
      </dsp:txXfrm>
    </dsp:sp>
    <dsp:sp modelId="{B2A6019F-4590-4155-A764-F1281ACD09D3}">
      <dsp:nvSpPr>
        <dsp:cNvPr id="0" name=""/>
        <dsp:cNvSpPr/>
      </dsp:nvSpPr>
      <dsp:spPr>
        <a:xfrm>
          <a:off x="325988" y="1020819"/>
          <a:ext cx="295154" cy="29512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AF92530-9E4A-476C-8A13-25DCD91ECDE4}">
      <dsp:nvSpPr>
        <dsp:cNvPr id="0" name=""/>
        <dsp:cNvSpPr/>
      </dsp:nvSpPr>
      <dsp:spPr>
        <a:xfrm>
          <a:off x="1198013" y="636606"/>
          <a:ext cx="171717" cy="17176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638E567-9784-4726-B49B-D21998515DDA}">
      <dsp:nvSpPr>
        <dsp:cNvPr id="0" name=""/>
        <dsp:cNvSpPr/>
      </dsp:nvSpPr>
      <dsp:spPr>
        <a:xfrm>
          <a:off x="806585" y="1042290"/>
          <a:ext cx="816033" cy="6010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/>
            <a:t>MARITIMA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/>
            <a:t>33.33%</a:t>
          </a:r>
          <a:endParaRPr lang="es-EC" sz="700" b="1" kern="1200" dirty="0"/>
        </a:p>
      </dsp:txBody>
      <dsp:txXfrm>
        <a:off x="926090" y="1130313"/>
        <a:ext cx="577023" cy="425011"/>
      </dsp:txXfrm>
    </dsp:sp>
    <dsp:sp modelId="{A264FD4B-CECE-4FF6-954E-BB156835A58C}">
      <dsp:nvSpPr>
        <dsp:cNvPr id="0" name=""/>
        <dsp:cNvSpPr/>
      </dsp:nvSpPr>
      <dsp:spPr>
        <a:xfrm>
          <a:off x="976945" y="1680155"/>
          <a:ext cx="171717" cy="17176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B0C3F9-1869-4C5E-A4E3-F3E63D8D5172}">
      <dsp:nvSpPr>
        <dsp:cNvPr id="0" name=""/>
        <dsp:cNvSpPr/>
      </dsp:nvSpPr>
      <dsp:spPr>
        <a:xfrm>
          <a:off x="337210" y="1854992"/>
          <a:ext cx="1362678" cy="35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/>
        </a:p>
      </dsp:txBody>
      <dsp:txXfrm>
        <a:off x="337210" y="1854992"/>
        <a:ext cx="1362678" cy="359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B6CCB-A3E7-4DA6-B87A-E73189B6ACEE}">
      <dsp:nvSpPr>
        <dsp:cNvPr id="0" name=""/>
        <dsp:cNvSpPr/>
      </dsp:nvSpPr>
      <dsp:spPr>
        <a:xfrm rot="5400000">
          <a:off x="1045645" y="947394"/>
          <a:ext cx="832018" cy="947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A0A3ED-DFCE-4565-AE63-C3CB3DE2AFBF}">
      <dsp:nvSpPr>
        <dsp:cNvPr id="0" name=""/>
        <dsp:cNvSpPr/>
      </dsp:nvSpPr>
      <dsp:spPr>
        <a:xfrm>
          <a:off x="825211" y="25085"/>
          <a:ext cx="1400629" cy="98039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Trebuchet MS" pitchFamily="34" charset="0"/>
              <a:ea typeface="Adobe Fangsong Std R" pitchFamily="18" charset="-128"/>
            </a:rPr>
            <a:t>Precio </a:t>
          </a:r>
          <a:endParaRPr lang="es-EC" sz="18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873079" y="72953"/>
        <a:ext cx="1304893" cy="884658"/>
      </dsp:txXfrm>
    </dsp:sp>
    <dsp:sp modelId="{93602EDF-E12F-4D6B-8595-8125D56ED21A}">
      <dsp:nvSpPr>
        <dsp:cNvPr id="0" name=""/>
        <dsp:cNvSpPr/>
      </dsp:nvSpPr>
      <dsp:spPr>
        <a:xfrm>
          <a:off x="2338914" y="118588"/>
          <a:ext cx="1649595" cy="792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 smtClean="0">
              <a:latin typeface="Trebuchet MS" pitchFamily="34" charset="0"/>
              <a:ea typeface="Adobe Fangsong Std R" pitchFamily="18" charset="-128"/>
            </a:rPr>
            <a:t>Decisión de compra</a:t>
          </a:r>
          <a:endParaRPr lang="es-EC" sz="12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2338914" y="118588"/>
        <a:ext cx="1649595" cy="792398"/>
      </dsp:txXfrm>
    </dsp:sp>
    <dsp:sp modelId="{98B16FF3-D03B-4457-BDA8-FAFE6501DD56}">
      <dsp:nvSpPr>
        <dsp:cNvPr id="0" name=""/>
        <dsp:cNvSpPr/>
      </dsp:nvSpPr>
      <dsp:spPr>
        <a:xfrm rot="5400000">
          <a:off x="2358334" y="2048701"/>
          <a:ext cx="832018" cy="947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5359334"/>
            <a:satOff val="-7864"/>
            <a:lumOff val="53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ABD624-2A33-429C-A5FB-386E6C53A2B1}">
      <dsp:nvSpPr>
        <dsp:cNvPr id="0" name=""/>
        <dsp:cNvSpPr/>
      </dsp:nvSpPr>
      <dsp:spPr>
        <a:xfrm>
          <a:off x="2137900" y="1126392"/>
          <a:ext cx="1400629" cy="980394"/>
        </a:xfrm>
        <a:prstGeom prst="roundRect">
          <a:avLst>
            <a:gd name="adj" fmla="val 166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Trebuchet MS" pitchFamily="34" charset="0"/>
              <a:ea typeface="Adobe Fangsong Std R" pitchFamily="18" charset="-128"/>
            </a:rPr>
            <a:t>Patrocinios</a:t>
          </a:r>
          <a:endParaRPr lang="es-EC" sz="18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2185768" y="1174260"/>
        <a:ext cx="1304893" cy="884658"/>
      </dsp:txXfrm>
    </dsp:sp>
    <dsp:sp modelId="{09FF322D-1940-4CA5-AA6D-8A857387CFBB}">
      <dsp:nvSpPr>
        <dsp:cNvPr id="0" name=""/>
        <dsp:cNvSpPr/>
      </dsp:nvSpPr>
      <dsp:spPr>
        <a:xfrm>
          <a:off x="3672405" y="1223825"/>
          <a:ext cx="2650717" cy="792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0" kern="1200" smtClean="0">
              <a:latin typeface="Trebuchet MS" pitchFamily="34" charset="0"/>
              <a:ea typeface="Adobe Fangsong Std R" pitchFamily="18" charset="-128"/>
            </a:rPr>
            <a:t>Actividad clave del relacionamiento</a:t>
          </a:r>
          <a:endParaRPr lang="es-EC" sz="11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3672405" y="1223825"/>
        <a:ext cx="2650717" cy="792398"/>
      </dsp:txXfrm>
    </dsp:sp>
    <dsp:sp modelId="{EA0BDFB6-3C3C-45EC-A7CF-4E385DA9ED6D}">
      <dsp:nvSpPr>
        <dsp:cNvPr id="0" name=""/>
        <dsp:cNvSpPr/>
      </dsp:nvSpPr>
      <dsp:spPr>
        <a:xfrm rot="5400000">
          <a:off x="3671024" y="3150008"/>
          <a:ext cx="832018" cy="947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A55E57-4CEB-4C35-BB2D-81EA59192E46}">
      <dsp:nvSpPr>
        <dsp:cNvPr id="0" name=""/>
        <dsp:cNvSpPr/>
      </dsp:nvSpPr>
      <dsp:spPr>
        <a:xfrm>
          <a:off x="3450589" y="2227699"/>
          <a:ext cx="1400629" cy="980394"/>
        </a:xfrm>
        <a:prstGeom prst="roundRect">
          <a:avLst>
            <a:gd name="adj" fmla="val 166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Trebuchet MS" pitchFamily="34" charset="0"/>
              <a:ea typeface="Adobe Fangsong Std R" pitchFamily="18" charset="-128"/>
            </a:rPr>
            <a:t>Visita Medica</a:t>
          </a:r>
          <a:endParaRPr lang="es-EC" sz="18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3498457" y="2275567"/>
        <a:ext cx="1304893" cy="884658"/>
      </dsp:txXfrm>
    </dsp:sp>
    <dsp:sp modelId="{0FFDAA4E-8997-4141-B922-5AE101837628}">
      <dsp:nvSpPr>
        <dsp:cNvPr id="0" name=""/>
        <dsp:cNvSpPr/>
      </dsp:nvSpPr>
      <dsp:spPr>
        <a:xfrm>
          <a:off x="4851218" y="2321202"/>
          <a:ext cx="1018684" cy="792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08AC2-69C2-48A9-8A69-9468C8545B3F}">
      <dsp:nvSpPr>
        <dsp:cNvPr id="0" name=""/>
        <dsp:cNvSpPr/>
      </dsp:nvSpPr>
      <dsp:spPr>
        <a:xfrm>
          <a:off x="4763278" y="3329006"/>
          <a:ext cx="1400629" cy="980394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Trebuchet MS" pitchFamily="34" charset="0"/>
              <a:ea typeface="Adobe Fangsong Std R" pitchFamily="18" charset="-128"/>
            </a:rPr>
            <a:t>EMC</a:t>
          </a:r>
          <a:endParaRPr lang="es-EC" sz="18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4811146" y="3376874"/>
        <a:ext cx="1304893" cy="884658"/>
      </dsp:txXfrm>
    </dsp:sp>
    <dsp:sp modelId="{8945C309-81D6-4053-A236-D62A4BF49B28}">
      <dsp:nvSpPr>
        <dsp:cNvPr id="0" name=""/>
        <dsp:cNvSpPr/>
      </dsp:nvSpPr>
      <dsp:spPr>
        <a:xfrm>
          <a:off x="6222981" y="3448080"/>
          <a:ext cx="2210911" cy="792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smtClean="0">
              <a:latin typeface="Trebuchet MS" pitchFamily="34" charset="0"/>
              <a:ea typeface="Adobe Fangsong Std R" pitchFamily="18" charset="-128"/>
            </a:rPr>
            <a:t>Reducción por los altos costos </a:t>
          </a:r>
          <a:endParaRPr lang="es-EC" sz="1400" b="0" kern="1200" dirty="0">
            <a:latin typeface="Trebuchet MS" pitchFamily="34" charset="0"/>
            <a:ea typeface="Adobe Fangsong Std R" pitchFamily="18" charset="-128"/>
          </a:endParaRPr>
        </a:p>
      </dsp:txBody>
      <dsp:txXfrm>
        <a:off x="6222981" y="3448080"/>
        <a:ext cx="2210911" cy="7923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38DDF-3F17-4BFF-B9F0-6C354DDD57AB}">
      <dsp:nvSpPr>
        <dsp:cNvPr id="0" name=""/>
        <dsp:cNvSpPr/>
      </dsp:nvSpPr>
      <dsp:spPr>
        <a:xfrm rot="5400000">
          <a:off x="2146742" y="83220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62%</a:t>
          </a:r>
          <a:endParaRPr lang="es-EC" sz="24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2399352" y="197618"/>
        <a:ext cx="754209" cy="866907"/>
      </dsp:txXfrm>
    </dsp:sp>
    <dsp:sp modelId="{D43328A5-BB5E-46ED-8938-16E6E7E309E6}">
      <dsp:nvSpPr>
        <dsp:cNvPr id="0" name=""/>
        <dsp:cNvSpPr/>
      </dsp:nvSpPr>
      <dsp:spPr>
        <a:xfrm>
          <a:off x="3357557" y="253243"/>
          <a:ext cx="1405523" cy="7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Sevofluorano</a:t>
          </a:r>
          <a:endParaRPr lang="es-EC" sz="16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3357557" y="253243"/>
        <a:ext cx="1405523" cy="755657"/>
      </dsp:txXfrm>
    </dsp:sp>
    <dsp:sp modelId="{138778EC-E692-4770-9CF0-5E9B0A91C55C}">
      <dsp:nvSpPr>
        <dsp:cNvPr id="0" name=""/>
        <dsp:cNvSpPr/>
      </dsp:nvSpPr>
      <dsp:spPr>
        <a:xfrm rot="5400000">
          <a:off x="963382" y="83220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1215992" y="197618"/>
        <a:ext cx="754209" cy="866907"/>
      </dsp:txXfrm>
    </dsp:sp>
    <dsp:sp modelId="{636766F0-7DAC-4044-8C3F-C24A69C23B8A}">
      <dsp:nvSpPr>
        <dsp:cNvPr id="0" name=""/>
        <dsp:cNvSpPr/>
      </dsp:nvSpPr>
      <dsp:spPr>
        <a:xfrm rot="5400000">
          <a:off x="1552795" y="1152224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10%</a:t>
          </a:r>
          <a:endParaRPr lang="es-EC" sz="24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1805405" y="1266622"/>
        <a:ext cx="754209" cy="866907"/>
      </dsp:txXfrm>
    </dsp:sp>
    <dsp:sp modelId="{33155904-3859-4DDC-8C6F-6A9B81BEA8F0}">
      <dsp:nvSpPr>
        <dsp:cNvPr id="0" name=""/>
        <dsp:cNvSpPr/>
      </dsp:nvSpPr>
      <dsp:spPr>
        <a:xfrm>
          <a:off x="229134" y="1322247"/>
          <a:ext cx="1360183" cy="7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Desfluorano</a:t>
          </a:r>
          <a:endParaRPr lang="es-EC" sz="16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229134" y="1322247"/>
        <a:ext cx="1360183" cy="755657"/>
      </dsp:txXfrm>
    </dsp:sp>
    <dsp:sp modelId="{7878AD33-98AC-4920-B035-E54EE53C8035}">
      <dsp:nvSpPr>
        <dsp:cNvPr id="0" name=""/>
        <dsp:cNvSpPr/>
      </dsp:nvSpPr>
      <dsp:spPr>
        <a:xfrm rot="5400000">
          <a:off x="2736155" y="1152224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2988765" y="1266622"/>
        <a:ext cx="754209" cy="866907"/>
      </dsp:txXfrm>
    </dsp:sp>
    <dsp:sp modelId="{8EF0EF4B-BD07-4FBC-8ABF-7C70628F995A}">
      <dsp:nvSpPr>
        <dsp:cNvPr id="0" name=""/>
        <dsp:cNvSpPr/>
      </dsp:nvSpPr>
      <dsp:spPr>
        <a:xfrm rot="5400000">
          <a:off x="2146742" y="2221227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28%</a:t>
          </a:r>
          <a:endParaRPr lang="es-EC" sz="24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2399352" y="2335625"/>
        <a:ext cx="754209" cy="866907"/>
      </dsp:txXfrm>
    </dsp:sp>
    <dsp:sp modelId="{D0391D24-18D8-46E3-9777-E3674B3A6C7E}">
      <dsp:nvSpPr>
        <dsp:cNvPr id="0" name=""/>
        <dsp:cNvSpPr/>
      </dsp:nvSpPr>
      <dsp:spPr>
        <a:xfrm>
          <a:off x="3357557" y="2391250"/>
          <a:ext cx="1405523" cy="7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Sevorane</a:t>
          </a:r>
          <a:endParaRPr lang="es-EC" sz="16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3357557" y="2391250"/>
        <a:ext cx="1405523" cy="755657"/>
      </dsp:txXfrm>
    </dsp:sp>
    <dsp:sp modelId="{C234833B-A218-41D0-A7D7-81F68092A11E}">
      <dsp:nvSpPr>
        <dsp:cNvPr id="0" name=""/>
        <dsp:cNvSpPr/>
      </dsp:nvSpPr>
      <dsp:spPr>
        <a:xfrm rot="5400000">
          <a:off x="963382" y="2221227"/>
          <a:ext cx="1259429" cy="10957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1215992" y="2335625"/>
        <a:ext cx="754209" cy="8669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B7BAE-49E6-4FAE-9C99-90371DC00AED}">
      <dsp:nvSpPr>
        <dsp:cNvPr id="0" name=""/>
        <dsp:cNvSpPr/>
      </dsp:nvSpPr>
      <dsp:spPr>
        <a:xfrm rot="16200000">
          <a:off x="584441" y="949660"/>
          <a:ext cx="2010924" cy="1228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69850" rIns="62865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INTERNACIONES HOSPITALARIAS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75,28% con internación 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5400000">
        <a:off x="1035459" y="618642"/>
        <a:ext cx="1168887" cy="1890924"/>
      </dsp:txXfrm>
    </dsp:sp>
    <dsp:sp modelId="{04668FC6-8A50-4442-88AE-06137578D9E7}">
      <dsp:nvSpPr>
        <dsp:cNvPr id="0" name=""/>
        <dsp:cNvSpPr/>
      </dsp:nvSpPr>
      <dsp:spPr>
        <a:xfrm rot="5400000">
          <a:off x="1869130" y="949660"/>
          <a:ext cx="2010924" cy="1228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9850" rIns="41910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 dirty="0" smtClean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Anestesiólogos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3.34%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 rot="-5400000">
        <a:off x="2260148" y="618642"/>
        <a:ext cx="1168887" cy="1890924"/>
      </dsp:txXfrm>
    </dsp:sp>
    <dsp:sp modelId="{CDB8D3D3-92FB-4FA9-BF30-57DB096C7E66}">
      <dsp:nvSpPr>
        <dsp:cNvPr id="0" name=""/>
        <dsp:cNvSpPr/>
      </dsp:nvSpPr>
      <dsp:spPr>
        <a:xfrm>
          <a:off x="1589777" y="0"/>
          <a:ext cx="1284689" cy="12846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B77DB-4FEB-497D-9ED3-CEAB7164A14B}">
      <dsp:nvSpPr>
        <dsp:cNvPr id="0" name=""/>
        <dsp:cNvSpPr/>
      </dsp:nvSpPr>
      <dsp:spPr>
        <a:xfrm rot="10800000">
          <a:off x="1589777" y="1843269"/>
          <a:ext cx="1284689" cy="12846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4303-1B61-493D-8827-60B80347DA60}">
      <dsp:nvSpPr>
        <dsp:cNvPr id="0" name=""/>
        <dsp:cNvSpPr/>
      </dsp:nvSpPr>
      <dsp:spPr>
        <a:xfrm>
          <a:off x="3090216" y="1765463"/>
          <a:ext cx="2243980" cy="19411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Manejo de Producto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(Profiling</a:t>
          </a: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)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3462075" y="2087136"/>
        <a:ext cx="1500262" cy="1297788"/>
      </dsp:txXfrm>
    </dsp:sp>
    <dsp:sp modelId="{41430829-DF83-4B51-9812-BED9D9206389}">
      <dsp:nvSpPr>
        <dsp:cNvPr id="0" name=""/>
        <dsp:cNvSpPr/>
      </dsp:nvSpPr>
      <dsp:spPr>
        <a:xfrm>
          <a:off x="4495379" y="836761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9FCFE-E99E-466A-B39E-145A3A04257F}">
      <dsp:nvSpPr>
        <dsp:cNvPr id="0" name=""/>
        <dsp:cNvSpPr/>
      </dsp:nvSpPr>
      <dsp:spPr>
        <a:xfrm>
          <a:off x="3296919" y="0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Tratante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70.83%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3601668" y="263644"/>
        <a:ext cx="1229428" cy="1063599"/>
      </dsp:txXfrm>
    </dsp:sp>
    <dsp:sp modelId="{68DEA658-D1AB-46AD-8878-BFA5D769340A}">
      <dsp:nvSpPr>
        <dsp:cNvPr id="0" name=""/>
        <dsp:cNvSpPr/>
      </dsp:nvSpPr>
      <dsp:spPr>
        <a:xfrm>
          <a:off x="5483482" y="2200535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DD0577-194A-47F9-AEB1-C555C2AB4AD4}">
      <dsp:nvSpPr>
        <dsp:cNvPr id="0" name=""/>
        <dsp:cNvSpPr/>
      </dsp:nvSpPr>
      <dsp:spPr>
        <a:xfrm>
          <a:off x="4983428" y="978502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Masculino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61.25%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5288177" y="1242146"/>
        <a:ext cx="1229428" cy="1063599"/>
      </dsp:txXfrm>
    </dsp:sp>
    <dsp:sp modelId="{383999DF-9259-48DD-AAFE-23CAEAC85BBE}">
      <dsp:nvSpPr>
        <dsp:cNvPr id="0" name=""/>
        <dsp:cNvSpPr/>
      </dsp:nvSpPr>
      <dsp:spPr>
        <a:xfrm>
          <a:off x="4797082" y="3739980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B4375-1BA6-48E7-81CE-90299D3D2B1F}">
      <dsp:nvSpPr>
        <dsp:cNvPr id="0" name=""/>
        <dsp:cNvSpPr/>
      </dsp:nvSpPr>
      <dsp:spPr>
        <a:xfrm>
          <a:off x="4983428" y="2902124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Años de experiencia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6-11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58.75%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5288177" y="3165768"/>
        <a:ext cx="1229428" cy="1063599"/>
      </dsp:txXfrm>
    </dsp:sp>
    <dsp:sp modelId="{0A076D39-5476-40B2-993F-723F54EF3937}">
      <dsp:nvSpPr>
        <dsp:cNvPr id="0" name=""/>
        <dsp:cNvSpPr/>
      </dsp:nvSpPr>
      <dsp:spPr>
        <a:xfrm>
          <a:off x="3094392" y="3899780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C45A9B-28CA-4AB1-BAB9-85512B7881D4}">
      <dsp:nvSpPr>
        <dsp:cNvPr id="0" name=""/>
        <dsp:cNvSpPr/>
      </dsp:nvSpPr>
      <dsp:spPr>
        <a:xfrm>
          <a:off x="3296919" y="3881720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Zonas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Centro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55.63%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3601668" y="4145364"/>
        <a:ext cx="1229428" cy="1063599"/>
      </dsp:txXfrm>
    </dsp:sp>
    <dsp:sp modelId="{F0DFDBD6-47C1-46A7-8AF0-D19203ACF8FE}">
      <dsp:nvSpPr>
        <dsp:cNvPr id="0" name=""/>
        <dsp:cNvSpPr/>
      </dsp:nvSpPr>
      <dsp:spPr>
        <a:xfrm>
          <a:off x="2090108" y="2536553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B8171E-F708-4D45-A712-C8A809737D8A}">
      <dsp:nvSpPr>
        <dsp:cNvPr id="0" name=""/>
        <dsp:cNvSpPr/>
      </dsp:nvSpPr>
      <dsp:spPr>
        <a:xfrm>
          <a:off x="1602581" y="2903218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FDA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68.75%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1907330" y="3166862"/>
        <a:ext cx="1229428" cy="1063599"/>
      </dsp:txXfrm>
    </dsp:sp>
    <dsp:sp modelId="{70BABC23-807A-411F-ADB6-BB9EB0A32A45}">
      <dsp:nvSpPr>
        <dsp:cNvPr id="0" name=""/>
        <dsp:cNvSpPr/>
      </dsp:nvSpPr>
      <dsp:spPr>
        <a:xfrm>
          <a:off x="1602581" y="976313"/>
          <a:ext cx="1838926" cy="15908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Efecto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Retorno del paciente a su estado de conciencia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latin typeface="Trebuchet MS" pitchFamily="34" charset="0"/>
              <a:ea typeface="Adobe Fangsong Std R" pitchFamily="18" charset="-128"/>
            </a:rPr>
            <a:t>55.63%</a:t>
          </a:r>
          <a:endParaRPr lang="es-EC" sz="1100" b="1" kern="1200" dirty="0">
            <a:solidFill>
              <a:schemeClr val="tx1"/>
            </a:solidFill>
            <a:latin typeface="Trebuchet MS" pitchFamily="34" charset="0"/>
            <a:ea typeface="Adobe Fangsong Std R" pitchFamily="18" charset="-128"/>
          </a:endParaRPr>
        </a:p>
      </dsp:txBody>
      <dsp:txXfrm>
        <a:off x="1907330" y="1239957"/>
        <a:ext cx="1229428" cy="10635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F155-7049-4235-A75E-D93389CE3A32}">
      <dsp:nvSpPr>
        <dsp:cNvPr id="0" name=""/>
        <dsp:cNvSpPr/>
      </dsp:nvSpPr>
      <dsp:spPr>
        <a:xfrm>
          <a:off x="1585" y="0"/>
          <a:ext cx="2466357" cy="362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 smtClean="0"/>
            <a:t>Rapida inducción </a:t>
          </a:r>
          <a:endParaRPr lang="es-ES" sz="2200" kern="1200" noProof="1"/>
        </a:p>
      </dsp:txBody>
      <dsp:txXfrm>
        <a:off x="1585" y="1448246"/>
        <a:ext cx="2466357" cy="1448246"/>
      </dsp:txXfrm>
    </dsp:sp>
    <dsp:sp modelId="{99CBFD70-023E-417B-8FC0-93B8FBA3B2BE}">
      <dsp:nvSpPr>
        <dsp:cNvPr id="0" name=""/>
        <dsp:cNvSpPr/>
      </dsp:nvSpPr>
      <dsp:spPr>
        <a:xfrm>
          <a:off x="631931" y="217236"/>
          <a:ext cx="1205664" cy="120566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6C4B19-1726-4D39-B264-D4D833FE7248}">
      <dsp:nvSpPr>
        <dsp:cNvPr id="0" name=""/>
        <dsp:cNvSpPr/>
      </dsp:nvSpPr>
      <dsp:spPr>
        <a:xfrm>
          <a:off x="2541932" y="0"/>
          <a:ext cx="2466357" cy="362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noProof="1" smtClean="0"/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 smtClean="0"/>
            <a:t>Analgesia</a:t>
          </a:r>
          <a:endParaRPr lang="es-ES" sz="2200" kern="1200" noProof="1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541932" y="1448246"/>
        <a:ext cx="2466357" cy="1448246"/>
      </dsp:txXfrm>
    </dsp:sp>
    <dsp:sp modelId="{727D3A9B-A795-423C-B7A7-1BB6E5658D0C}">
      <dsp:nvSpPr>
        <dsp:cNvPr id="0" name=""/>
        <dsp:cNvSpPr/>
      </dsp:nvSpPr>
      <dsp:spPr>
        <a:xfrm>
          <a:off x="3172279" y="217236"/>
          <a:ext cx="1205664" cy="12056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1AE7B9-A41C-42D1-9643-5F9A35A24546}">
      <dsp:nvSpPr>
        <dsp:cNvPr id="0" name=""/>
        <dsp:cNvSpPr/>
      </dsp:nvSpPr>
      <dsp:spPr>
        <a:xfrm>
          <a:off x="5082280" y="0"/>
          <a:ext cx="2466357" cy="3620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noProof="1" smtClean="0"/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 smtClean="0"/>
            <a:t>Rapido Despertar</a:t>
          </a:r>
          <a:endParaRPr lang="es-ES" sz="2200" kern="1200" noProof="1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5082280" y="1448246"/>
        <a:ext cx="2466357" cy="1448246"/>
      </dsp:txXfrm>
    </dsp:sp>
    <dsp:sp modelId="{C5A5A305-2A95-4EC8-8803-E80EEA87BCB7}">
      <dsp:nvSpPr>
        <dsp:cNvPr id="0" name=""/>
        <dsp:cNvSpPr/>
      </dsp:nvSpPr>
      <dsp:spPr>
        <a:xfrm>
          <a:off x="5712626" y="217236"/>
          <a:ext cx="1205664" cy="12056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873829-2C97-4B06-B237-A84F31812EC3}">
      <dsp:nvSpPr>
        <dsp:cNvPr id="0" name=""/>
        <dsp:cNvSpPr/>
      </dsp:nvSpPr>
      <dsp:spPr>
        <a:xfrm>
          <a:off x="302008" y="2896492"/>
          <a:ext cx="6946205" cy="543092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FF1C6-7E32-4330-B917-77D61C5CA2BF}">
      <dsp:nvSpPr>
        <dsp:cNvPr id="0" name=""/>
        <dsp:cNvSpPr/>
      </dsp:nvSpPr>
      <dsp:spPr>
        <a:xfrm rot="2561600">
          <a:off x="2573511" y="3800128"/>
          <a:ext cx="822815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22815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94AAC-B62D-4EE3-A179-3EE4C84AD1CE}">
      <dsp:nvSpPr>
        <dsp:cNvPr id="0" name=""/>
        <dsp:cNvSpPr/>
      </dsp:nvSpPr>
      <dsp:spPr>
        <a:xfrm>
          <a:off x="2682537" y="2680505"/>
          <a:ext cx="91443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914439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84539-8BB4-4392-A63E-FCF592636AB8}">
      <dsp:nvSpPr>
        <dsp:cNvPr id="0" name=""/>
        <dsp:cNvSpPr/>
      </dsp:nvSpPr>
      <dsp:spPr>
        <a:xfrm rot="19038400">
          <a:off x="2573511" y="1560882"/>
          <a:ext cx="822815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22815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DD284-CB0C-4E93-9843-CBAA8D309C9C}">
      <dsp:nvSpPr>
        <dsp:cNvPr id="0" name=""/>
        <dsp:cNvSpPr/>
      </dsp:nvSpPr>
      <dsp:spPr>
        <a:xfrm>
          <a:off x="469562" y="1407583"/>
          <a:ext cx="2603499" cy="26034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52EDB4-7242-4748-80A6-E1FFD632BE04}">
      <dsp:nvSpPr>
        <dsp:cNvPr id="0" name=""/>
        <dsp:cNvSpPr/>
      </dsp:nvSpPr>
      <dsp:spPr>
        <a:xfrm>
          <a:off x="3080318" y="86"/>
          <a:ext cx="1562100" cy="1562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rebuchet MS" pitchFamily="34" charset="0"/>
            </a:rPr>
            <a:t>PLAN DE IMPORTACIONES</a:t>
          </a:r>
          <a:endParaRPr lang="es-EC" sz="1200" kern="1200" dirty="0">
            <a:latin typeface="Trebuchet MS" pitchFamily="34" charset="0"/>
          </a:endParaRPr>
        </a:p>
      </dsp:txBody>
      <dsp:txXfrm>
        <a:off x="3309082" y="228850"/>
        <a:ext cx="1104572" cy="1104572"/>
      </dsp:txXfrm>
    </dsp:sp>
    <dsp:sp modelId="{3844292F-574A-4E04-AFB9-5AE4DFC99D69}">
      <dsp:nvSpPr>
        <dsp:cNvPr id="0" name=""/>
        <dsp:cNvSpPr/>
      </dsp:nvSpPr>
      <dsp:spPr>
        <a:xfrm>
          <a:off x="4798628" y="86"/>
          <a:ext cx="2343150" cy="156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Análisis de Producto</a:t>
          </a:r>
          <a:endParaRPr lang="es-EC" sz="1050" kern="1200" dirty="0">
            <a:latin typeface="Trebuchet MS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Análisis de las Políticas del Sector</a:t>
          </a:r>
          <a:endParaRPr lang="es-EC" sz="1050" kern="1200" dirty="0">
            <a:latin typeface="Trebuchet MS" pitchFamily="34" charset="0"/>
          </a:endParaRPr>
        </a:p>
      </dsp:txBody>
      <dsp:txXfrm>
        <a:off x="4798628" y="86"/>
        <a:ext cx="2343150" cy="1562100"/>
      </dsp:txXfrm>
    </dsp:sp>
    <dsp:sp modelId="{D9B63FD7-DA5C-43C7-BF08-8327535D92CB}">
      <dsp:nvSpPr>
        <dsp:cNvPr id="0" name=""/>
        <dsp:cNvSpPr/>
      </dsp:nvSpPr>
      <dsp:spPr>
        <a:xfrm>
          <a:off x="3596977" y="1928283"/>
          <a:ext cx="1562100" cy="1562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rebuchet MS" pitchFamily="34" charset="0"/>
            </a:rPr>
            <a:t>PLAN DE REGULACION SANITARIA</a:t>
          </a:r>
          <a:endParaRPr lang="es-EC" sz="1200" kern="1200" dirty="0">
            <a:latin typeface="Trebuchet MS" pitchFamily="34" charset="0"/>
          </a:endParaRPr>
        </a:p>
      </dsp:txBody>
      <dsp:txXfrm>
        <a:off x="3825741" y="2157047"/>
        <a:ext cx="1104572" cy="1104572"/>
      </dsp:txXfrm>
    </dsp:sp>
    <dsp:sp modelId="{F4C3542E-FB99-4C36-BDF1-121AB4832284}">
      <dsp:nvSpPr>
        <dsp:cNvPr id="0" name=""/>
        <dsp:cNvSpPr/>
      </dsp:nvSpPr>
      <dsp:spPr>
        <a:xfrm>
          <a:off x="5315287" y="1928283"/>
          <a:ext cx="2343150" cy="156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Programa de factibilidad de uso de Registro Sanitario proveniente del país de origen de importación   </a:t>
          </a:r>
          <a:endParaRPr lang="es-EC" sz="1050" kern="1200" dirty="0">
            <a:latin typeface="Trebuchet MS" pitchFamily="34" charset="0"/>
          </a:endParaRPr>
        </a:p>
      </dsp:txBody>
      <dsp:txXfrm>
        <a:off x="5315287" y="1928283"/>
        <a:ext cx="2343150" cy="1562100"/>
      </dsp:txXfrm>
    </dsp:sp>
    <dsp:sp modelId="{A6B5AC25-F84C-4BFB-8205-9011EEC2F462}">
      <dsp:nvSpPr>
        <dsp:cNvPr id="0" name=""/>
        <dsp:cNvSpPr/>
      </dsp:nvSpPr>
      <dsp:spPr>
        <a:xfrm>
          <a:off x="3080318" y="3856480"/>
          <a:ext cx="1562100" cy="1562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rebuchet MS" pitchFamily="34" charset="0"/>
            </a:rPr>
            <a:t>PLAN DE MARKETING</a:t>
          </a:r>
          <a:endParaRPr lang="es-EC" sz="1200" kern="1200" dirty="0">
            <a:latin typeface="Trebuchet MS" pitchFamily="34" charset="0"/>
          </a:endParaRPr>
        </a:p>
      </dsp:txBody>
      <dsp:txXfrm>
        <a:off x="3309082" y="4085244"/>
        <a:ext cx="1104572" cy="1104572"/>
      </dsp:txXfrm>
    </dsp:sp>
    <dsp:sp modelId="{3EDC012C-F73B-4B69-B20E-0379DF1C6409}">
      <dsp:nvSpPr>
        <dsp:cNvPr id="0" name=""/>
        <dsp:cNvSpPr/>
      </dsp:nvSpPr>
      <dsp:spPr>
        <a:xfrm>
          <a:off x="4798628" y="3856480"/>
          <a:ext cx="2343150" cy="156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Programa de análisis de los Hospitales y los Laboratorios Farmacéuticos</a:t>
          </a:r>
          <a:endParaRPr lang="es-EC" sz="1050" kern="1200" dirty="0">
            <a:latin typeface="Trebuchet MS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Programa de análisis de la incidencia comunicacional sobre el target del producto  </a:t>
          </a:r>
          <a:endParaRPr lang="es-EC" sz="1050" kern="1200" dirty="0">
            <a:latin typeface="Trebuchet MS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Programa de capacitación médica sobre el producto </a:t>
          </a:r>
          <a:endParaRPr lang="es-EC" sz="1050" kern="1200" dirty="0">
            <a:latin typeface="Trebuchet MS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latin typeface="Trebuchet MS" pitchFamily="34" charset="0"/>
            </a:rPr>
            <a:t>Programa  de iniciación científica sobre temas de interés del producto   </a:t>
          </a:r>
          <a:endParaRPr lang="es-EC" sz="1050" kern="1200" dirty="0">
            <a:latin typeface="Trebuchet MS" pitchFamily="34" charset="0"/>
          </a:endParaRPr>
        </a:p>
      </dsp:txBody>
      <dsp:txXfrm>
        <a:off x="4798628" y="3856480"/>
        <a:ext cx="2343150" cy="156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28A5-70A7-46EE-8D6D-F2C692E71AC1}">
      <dsp:nvSpPr>
        <dsp:cNvPr id="0" name=""/>
        <dsp:cNvSpPr/>
      </dsp:nvSpPr>
      <dsp:spPr>
        <a:xfrm>
          <a:off x="7619996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E42D4-324D-4226-8970-9A6A0670147B}">
      <dsp:nvSpPr>
        <dsp:cNvPr id="0" name=""/>
        <dsp:cNvSpPr/>
      </dsp:nvSpPr>
      <dsp:spPr>
        <a:xfrm>
          <a:off x="7207549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35296"/>
                <a:satOff val="815"/>
                <a:lumOff val="65"/>
                <a:alphaOff val="0"/>
                <a:shade val="51000"/>
                <a:satMod val="130000"/>
              </a:schemeClr>
            </a:gs>
            <a:gs pos="80000">
              <a:schemeClr val="accent4">
                <a:hueOff val="-135296"/>
                <a:satOff val="815"/>
                <a:lumOff val="65"/>
                <a:alphaOff val="0"/>
                <a:shade val="93000"/>
                <a:satMod val="130000"/>
              </a:schemeClr>
            </a:gs>
            <a:gs pos="100000">
              <a:schemeClr val="accent4">
                <a:hueOff val="-135296"/>
                <a:satOff val="815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35296"/>
              <a:satOff val="815"/>
              <a:lumOff val="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99D33-6C77-48A9-82EE-3B2D446FFD4D}">
      <dsp:nvSpPr>
        <dsp:cNvPr id="0" name=""/>
        <dsp:cNvSpPr/>
      </dsp:nvSpPr>
      <dsp:spPr>
        <a:xfrm>
          <a:off x="6795101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70592"/>
                <a:satOff val="1630"/>
                <a:lumOff val="131"/>
                <a:alphaOff val="0"/>
                <a:shade val="51000"/>
                <a:satMod val="130000"/>
              </a:schemeClr>
            </a:gs>
            <a:gs pos="80000">
              <a:schemeClr val="accent4">
                <a:hueOff val="-270592"/>
                <a:satOff val="1630"/>
                <a:lumOff val="131"/>
                <a:alphaOff val="0"/>
                <a:shade val="93000"/>
                <a:satMod val="130000"/>
              </a:schemeClr>
            </a:gs>
            <a:gs pos="100000">
              <a:schemeClr val="accent4">
                <a:hueOff val="-270592"/>
                <a:satOff val="1630"/>
                <a:lumOff val="1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70592"/>
              <a:satOff val="1630"/>
              <a:lumOff val="1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B635C-DCD7-425C-B662-4B1320C3201C}">
      <dsp:nvSpPr>
        <dsp:cNvPr id="0" name=""/>
        <dsp:cNvSpPr/>
      </dsp:nvSpPr>
      <dsp:spPr>
        <a:xfrm>
          <a:off x="6383438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405888"/>
                <a:satOff val="2445"/>
                <a:lumOff val="196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"/>
                <a:satOff val="2445"/>
                <a:lumOff val="196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"/>
                <a:satOff val="2445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"/>
              <a:satOff val="2445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87EAF-D010-4976-A335-E5D6FA59CA70}">
      <dsp:nvSpPr>
        <dsp:cNvPr id="0" name=""/>
        <dsp:cNvSpPr/>
      </dsp:nvSpPr>
      <dsp:spPr>
        <a:xfrm>
          <a:off x="5970991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541184"/>
                <a:satOff val="3260"/>
                <a:lumOff val="261"/>
                <a:alphaOff val="0"/>
                <a:shade val="51000"/>
                <a:satMod val="130000"/>
              </a:schemeClr>
            </a:gs>
            <a:gs pos="80000">
              <a:schemeClr val="accent4">
                <a:hueOff val="-541184"/>
                <a:satOff val="3260"/>
                <a:lumOff val="261"/>
                <a:alphaOff val="0"/>
                <a:shade val="93000"/>
                <a:satMod val="130000"/>
              </a:schemeClr>
            </a:gs>
            <a:gs pos="100000">
              <a:schemeClr val="accent4">
                <a:hueOff val="-541184"/>
                <a:satOff val="3260"/>
                <a:lumOff val="2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541184"/>
              <a:satOff val="3260"/>
              <a:lumOff val="2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30B7A-E6DB-4217-833F-787869C91AC5}">
      <dsp:nvSpPr>
        <dsp:cNvPr id="0" name=""/>
        <dsp:cNvSpPr/>
      </dsp:nvSpPr>
      <dsp:spPr>
        <a:xfrm>
          <a:off x="5333500" y="2108616"/>
          <a:ext cx="450085" cy="450448"/>
        </a:xfrm>
        <a:prstGeom prst="ellipse">
          <a:avLst/>
        </a:prstGeom>
        <a:gradFill rotWithShape="0">
          <a:gsLst>
            <a:gs pos="0">
              <a:schemeClr val="accent4">
                <a:hueOff val="-676480"/>
                <a:satOff val="4076"/>
                <a:lumOff val="327"/>
                <a:alphaOff val="0"/>
                <a:shade val="51000"/>
                <a:satMod val="130000"/>
              </a:schemeClr>
            </a:gs>
            <a:gs pos="80000">
              <a:schemeClr val="accent4">
                <a:hueOff val="-676480"/>
                <a:satOff val="4076"/>
                <a:lumOff val="327"/>
                <a:alphaOff val="0"/>
                <a:shade val="93000"/>
                <a:satMod val="130000"/>
              </a:schemeClr>
            </a:gs>
            <a:gs pos="100000">
              <a:schemeClr val="accent4">
                <a:hueOff val="-676480"/>
                <a:satOff val="4076"/>
                <a:lumOff val="3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676480"/>
              <a:satOff val="4076"/>
              <a:lumOff val="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D2AF3-6D8C-4595-94EB-7CBBC93C81CE}">
      <dsp:nvSpPr>
        <dsp:cNvPr id="0" name=""/>
        <dsp:cNvSpPr/>
      </dsp:nvSpPr>
      <dsp:spPr>
        <a:xfrm>
          <a:off x="7253028" y="175625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811776"/>
                <a:satOff val="4891"/>
                <a:lumOff val="392"/>
                <a:alphaOff val="0"/>
                <a:shade val="51000"/>
                <a:satMod val="130000"/>
              </a:schemeClr>
            </a:gs>
            <a:gs pos="80000">
              <a:schemeClr val="accent4">
                <a:hueOff val="-811776"/>
                <a:satOff val="4891"/>
                <a:lumOff val="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811776"/>
                <a:satOff val="4891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11776"/>
              <a:satOff val="4891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51E78-511E-4601-A39D-369F994AFA5B}">
      <dsp:nvSpPr>
        <dsp:cNvPr id="0" name=""/>
        <dsp:cNvSpPr/>
      </dsp:nvSpPr>
      <dsp:spPr>
        <a:xfrm>
          <a:off x="7253028" y="268935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947072"/>
                <a:satOff val="5706"/>
                <a:lumOff val="457"/>
                <a:alphaOff val="0"/>
                <a:shade val="51000"/>
                <a:satMod val="130000"/>
              </a:schemeClr>
            </a:gs>
            <a:gs pos="80000">
              <a:schemeClr val="accent4">
                <a:hueOff val="-947072"/>
                <a:satOff val="5706"/>
                <a:lumOff val="457"/>
                <a:alphaOff val="0"/>
                <a:shade val="93000"/>
                <a:satMod val="130000"/>
              </a:schemeClr>
            </a:gs>
            <a:gs pos="100000">
              <a:schemeClr val="accent4">
                <a:hueOff val="-947072"/>
                <a:satOff val="5706"/>
                <a:lumOff val="4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947072"/>
              <a:satOff val="5706"/>
              <a:lumOff val="4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D21F6-AA60-4E26-8424-136B133C3688}">
      <dsp:nvSpPr>
        <dsp:cNvPr id="0" name=""/>
        <dsp:cNvSpPr/>
      </dsp:nvSpPr>
      <dsp:spPr>
        <a:xfrm>
          <a:off x="7453763" y="1958344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082368"/>
                <a:satOff val="6521"/>
                <a:lumOff val="523"/>
                <a:alphaOff val="0"/>
                <a:shade val="51000"/>
                <a:satMod val="130000"/>
              </a:schemeClr>
            </a:gs>
            <a:gs pos="80000">
              <a:schemeClr val="accent4">
                <a:hueOff val="-1082368"/>
                <a:satOff val="6521"/>
                <a:lumOff val="523"/>
                <a:alphaOff val="0"/>
                <a:shade val="93000"/>
                <a:satMod val="130000"/>
              </a:schemeClr>
            </a:gs>
            <a:gs pos="100000">
              <a:schemeClr val="accent4">
                <a:hueOff val="-1082368"/>
                <a:satOff val="6521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082368"/>
              <a:satOff val="6521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4639E-1B3A-4E73-91F7-A4C86A915AF6}">
      <dsp:nvSpPr>
        <dsp:cNvPr id="0" name=""/>
        <dsp:cNvSpPr/>
      </dsp:nvSpPr>
      <dsp:spPr>
        <a:xfrm>
          <a:off x="7467093" y="2488370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217664"/>
                <a:satOff val="7336"/>
                <a:lumOff val="588"/>
                <a:alphaOff val="0"/>
                <a:shade val="51000"/>
                <a:satMod val="130000"/>
              </a:schemeClr>
            </a:gs>
            <a:gs pos="80000">
              <a:schemeClr val="accent4">
                <a:hueOff val="-1217664"/>
                <a:satOff val="7336"/>
                <a:lumOff val="588"/>
                <a:alphaOff val="0"/>
                <a:shade val="93000"/>
                <a:satMod val="130000"/>
              </a:schemeClr>
            </a:gs>
            <a:gs pos="100000">
              <a:schemeClr val="accent4">
                <a:hueOff val="-1217664"/>
                <a:satOff val="7336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17664"/>
              <a:satOff val="7336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C6491-E38A-4F5E-9307-439D83904B07}">
      <dsp:nvSpPr>
        <dsp:cNvPr id="0" name=""/>
        <dsp:cNvSpPr/>
      </dsp:nvSpPr>
      <dsp:spPr>
        <a:xfrm>
          <a:off x="2808308" y="1224135"/>
          <a:ext cx="2854721" cy="2278891"/>
        </a:xfrm>
        <a:prstGeom prst="ellipse">
          <a:avLst/>
        </a:prstGeom>
        <a:gradFill rotWithShape="0">
          <a:gsLst>
            <a:gs pos="0">
              <a:schemeClr val="accent4">
                <a:hueOff val="-1352960"/>
                <a:satOff val="8151"/>
                <a:lumOff val="653"/>
                <a:alphaOff val="0"/>
                <a:shade val="51000"/>
                <a:satMod val="130000"/>
              </a:schemeClr>
            </a:gs>
            <a:gs pos="80000">
              <a:schemeClr val="accent4">
                <a:hueOff val="-1352960"/>
                <a:satOff val="8151"/>
                <a:lumOff val="653"/>
                <a:alphaOff val="0"/>
                <a:shade val="93000"/>
                <a:satMod val="130000"/>
              </a:schemeClr>
            </a:gs>
            <a:gs pos="100000">
              <a:schemeClr val="accent4">
                <a:hueOff val="-1352960"/>
                <a:satOff val="8151"/>
                <a:lumOff val="6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352960"/>
              <a:satOff val="8151"/>
              <a:lumOff val="6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Trebuchet MS" pitchFamily="34" charset="0"/>
              <a:ea typeface="Adobe Gothic Std B" pitchFamily="34" charset="-128"/>
            </a:rPr>
            <a:t>Investigación</a:t>
          </a:r>
          <a:endParaRPr lang="es-EC" sz="2400" b="1" kern="1200" dirty="0">
            <a:latin typeface="Trebuchet MS" pitchFamily="34" charset="0"/>
            <a:ea typeface="Adobe Gothic Std B" pitchFamily="34" charset="-128"/>
          </a:endParaRPr>
        </a:p>
      </dsp:txBody>
      <dsp:txXfrm>
        <a:off x="3226372" y="1557871"/>
        <a:ext cx="2018593" cy="1611419"/>
      </dsp:txXfrm>
    </dsp:sp>
    <dsp:sp modelId="{D1AFD1B6-F284-4521-8966-545B3054C31A}">
      <dsp:nvSpPr>
        <dsp:cNvPr id="0" name=""/>
        <dsp:cNvSpPr/>
      </dsp:nvSpPr>
      <dsp:spPr>
        <a:xfrm>
          <a:off x="2698071" y="999707"/>
          <a:ext cx="450085" cy="45044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D1F47D-916F-4940-BDF3-C96BA100608A}">
      <dsp:nvSpPr>
        <dsp:cNvPr id="0" name=""/>
        <dsp:cNvSpPr/>
      </dsp:nvSpPr>
      <dsp:spPr>
        <a:xfrm>
          <a:off x="2409514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623553"/>
                <a:satOff val="9781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-1623553"/>
                <a:satOff val="9781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23553"/>
                <a:satOff val="9781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623553"/>
              <a:satOff val="9781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42354-4765-466F-AF55-1B7B52CA35D9}">
      <dsp:nvSpPr>
        <dsp:cNvPr id="0" name=""/>
        <dsp:cNvSpPr/>
      </dsp:nvSpPr>
      <dsp:spPr>
        <a:xfrm>
          <a:off x="1928848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758849"/>
                <a:satOff val="10597"/>
                <a:lumOff val="849"/>
                <a:alphaOff val="0"/>
                <a:shade val="51000"/>
                <a:satMod val="130000"/>
              </a:schemeClr>
            </a:gs>
            <a:gs pos="80000">
              <a:schemeClr val="accent4">
                <a:hueOff val="-1758849"/>
                <a:satOff val="10597"/>
                <a:lumOff val="849"/>
                <a:alphaOff val="0"/>
                <a:shade val="93000"/>
                <a:satMod val="130000"/>
              </a:schemeClr>
            </a:gs>
            <a:gs pos="100000">
              <a:schemeClr val="accent4">
                <a:hueOff val="-1758849"/>
                <a:satOff val="10597"/>
                <a:lumOff val="8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58849"/>
              <a:satOff val="10597"/>
              <a:lumOff val="8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E650B-A794-4905-AE33-FD939DAB51B7}">
      <dsp:nvSpPr>
        <dsp:cNvPr id="0" name=""/>
        <dsp:cNvSpPr/>
      </dsp:nvSpPr>
      <dsp:spPr>
        <a:xfrm>
          <a:off x="1448182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1894145"/>
                <a:satOff val="11412"/>
                <a:lumOff val="915"/>
                <a:alphaOff val="0"/>
                <a:shade val="51000"/>
                <a:satMod val="130000"/>
              </a:schemeClr>
            </a:gs>
            <a:gs pos="80000">
              <a:schemeClr val="accent4">
                <a:hueOff val="-1894145"/>
                <a:satOff val="11412"/>
                <a:lumOff val="915"/>
                <a:alphaOff val="0"/>
                <a:shade val="93000"/>
                <a:satMod val="130000"/>
              </a:schemeClr>
            </a:gs>
            <a:gs pos="100000">
              <a:schemeClr val="accent4">
                <a:hueOff val="-1894145"/>
                <a:satOff val="11412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894145"/>
              <a:satOff val="11412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4D07D-DBFF-4F31-9D06-52EF5FD2577F}">
      <dsp:nvSpPr>
        <dsp:cNvPr id="0" name=""/>
        <dsp:cNvSpPr/>
      </dsp:nvSpPr>
      <dsp:spPr>
        <a:xfrm>
          <a:off x="967516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029441"/>
                <a:satOff val="12227"/>
                <a:lumOff val="980"/>
                <a:alphaOff val="0"/>
                <a:shade val="51000"/>
                <a:satMod val="130000"/>
              </a:schemeClr>
            </a:gs>
            <a:gs pos="80000">
              <a:schemeClr val="accent4">
                <a:hueOff val="-2029441"/>
                <a:satOff val="1222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29441"/>
                <a:satOff val="1222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029441"/>
              <a:satOff val="12227"/>
              <a:lumOff val="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DC7C8-F1B5-4EA8-8324-4B0B5E9C47E8}">
      <dsp:nvSpPr>
        <dsp:cNvPr id="0" name=""/>
        <dsp:cNvSpPr/>
      </dsp:nvSpPr>
      <dsp:spPr>
        <a:xfrm>
          <a:off x="486066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164737"/>
                <a:satOff val="13042"/>
                <a:lumOff val="1045"/>
                <a:alphaOff val="0"/>
                <a:shade val="51000"/>
                <a:satMod val="130000"/>
              </a:schemeClr>
            </a:gs>
            <a:gs pos="80000">
              <a:schemeClr val="accent4">
                <a:hueOff val="-2164737"/>
                <a:satOff val="13042"/>
                <a:lumOff val="1045"/>
                <a:alphaOff val="0"/>
                <a:shade val="93000"/>
                <a:satMod val="130000"/>
              </a:schemeClr>
            </a:gs>
            <a:gs pos="100000">
              <a:schemeClr val="accent4">
                <a:hueOff val="-2164737"/>
                <a:satOff val="13042"/>
                <a:lumOff val="10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164737"/>
              <a:satOff val="13042"/>
              <a:lumOff val="10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7E0D2-B93F-4FD5-AD47-292D46A13AD9}">
      <dsp:nvSpPr>
        <dsp:cNvPr id="0" name=""/>
        <dsp:cNvSpPr/>
      </dsp:nvSpPr>
      <dsp:spPr>
        <a:xfrm>
          <a:off x="5400" y="762083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300033"/>
                <a:satOff val="13857"/>
                <a:lumOff val="1111"/>
                <a:alphaOff val="0"/>
                <a:shade val="51000"/>
                <a:satMod val="130000"/>
              </a:schemeClr>
            </a:gs>
            <a:gs pos="80000">
              <a:schemeClr val="accent4">
                <a:hueOff val="-2300033"/>
                <a:satOff val="13857"/>
                <a:lumOff val="1111"/>
                <a:alphaOff val="0"/>
                <a:shade val="93000"/>
                <a:satMod val="130000"/>
              </a:schemeClr>
            </a:gs>
            <a:gs pos="100000">
              <a:schemeClr val="accent4">
                <a:hueOff val="-2300033"/>
                <a:satOff val="13857"/>
                <a:lumOff val="11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300033"/>
              <a:satOff val="13857"/>
              <a:lumOff val="11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0337F-77B1-4C34-9354-7226F2B707B6}">
      <dsp:nvSpPr>
        <dsp:cNvPr id="0" name=""/>
        <dsp:cNvSpPr/>
      </dsp:nvSpPr>
      <dsp:spPr>
        <a:xfrm>
          <a:off x="3832" y="181349"/>
          <a:ext cx="2637782" cy="57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rebuchet MS" pitchFamily="34" charset="0"/>
              <a:ea typeface="Adobe Myungjo Std M" pitchFamily="18" charset="-128"/>
            </a:rPr>
            <a:t>Cambios en la anestesiología </a:t>
          </a:r>
          <a:endParaRPr lang="es-EC" sz="1400" b="1" kern="1200" dirty="0">
            <a:latin typeface="Trebuchet MS" pitchFamily="34" charset="0"/>
            <a:ea typeface="Adobe Myungjo Std M" pitchFamily="18" charset="-128"/>
          </a:endParaRPr>
        </a:p>
      </dsp:txBody>
      <dsp:txXfrm>
        <a:off x="3832" y="181349"/>
        <a:ext cx="2637782" cy="578883"/>
      </dsp:txXfrm>
    </dsp:sp>
    <dsp:sp modelId="{F460F9FE-C562-4FC7-9840-FF5A798EEE1B}">
      <dsp:nvSpPr>
        <dsp:cNvPr id="0" name=""/>
        <dsp:cNvSpPr/>
      </dsp:nvSpPr>
      <dsp:spPr>
        <a:xfrm>
          <a:off x="2230735" y="2108616"/>
          <a:ext cx="450085" cy="450448"/>
        </a:xfrm>
        <a:prstGeom prst="ellipse">
          <a:avLst/>
        </a:prstGeom>
        <a:gradFill rotWithShape="0">
          <a:gsLst>
            <a:gs pos="0">
              <a:schemeClr val="accent4">
                <a:hueOff val="-2705921"/>
                <a:satOff val="16302"/>
                <a:lumOff val="1307"/>
                <a:alphaOff val="0"/>
                <a:shade val="51000"/>
                <a:satMod val="130000"/>
              </a:schemeClr>
            </a:gs>
            <a:gs pos="80000">
              <a:schemeClr val="accent4">
                <a:hueOff val="-2705921"/>
                <a:satOff val="16302"/>
                <a:lumOff val="1307"/>
                <a:alphaOff val="0"/>
                <a:shade val="93000"/>
                <a:satMod val="130000"/>
              </a:schemeClr>
            </a:gs>
            <a:gs pos="100000">
              <a:schemeClr val="accent4">
                <a:hueOff val="-2705921"/>
                <a:satOff val="16302"/>
                <a:lumOff val="13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705921"/>
              <a:satOff val="16302"/>
              <a:lumOff val="13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BEBEE-FE37-4324-BD9F-E1035BC5148C}">
      <dsp:nvSpPr>
        <dsp:cNvPr id="0" name=""/>
        <dsp:cNvSpPr/>
      </dsp:nvSpPr>
      <dsp:spPr>
        <a:xfrm>
          <a:off x="1785354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841217"/>
                <a:satOff val="17118"/>
                <a:lumOff val="1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841217"/>
                <a:satOff val="17118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841217"/>
                <a:satOff val="17118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841217"/>
              <a:satOff val="17118"/>
              <a:lumOff val="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4D96E-D453-4C86-A9BD-3492DE8E4D9D}">
      <dsp:nvSpPr>
        <dsp:cNvPr id="0" name=""/>
        <dsp:cNvSpPr/>
      </dsp:nvSpPr>
      <dsp:spPr>
        <a:xfrm>
          <a:off x="1340758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633ED-DC76-4B29-BE0B-7FFBA867DEF1}">
      <dsp:nvSpPr>
        <dsp:cNvPr id="0" name=""/>
        <dsp:cNvSpPr/>
      </dsp:nvSpPr>
      <dsp:spPr>
        <a:xfrm>
          <a:off x="895377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3111809"/>
                <a:satOff val="18748"/>
                <a:lumOff val="1503"/>
                <a:alphaOff val="0"/>
                <a:shade val="51000"/>
                <a:satMod val="130000"/>
              </a:schemeClr>
            </a:gs>
            <a:gs pos="80000">
              <a:schemeClr val="accent4">
                <a:hueOff val="-3111809"/>
                <a:satOff val="18748"/>
                <a:lumOff val="1503"/>
                <a:alphaOff val="0"/>
                <a:shade val="93000"/>
                <a:satMod val="130000"/>
              </a:schemeClr>
            </a:gs>
            <a:gs pos="100000">
              <a:schemeClr val="accent4">
                <a:hueOff val="-3111809"/>
                <a:satOff val="18748"/>
                <a:lumOff val="15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111809"/>
              <a:satOff val="18748"/>
              <a:lumOff val="15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F2459-9636-414F-86A2-2AEF375DECBA}">
      <dsp:nvSpPr>
        <dsp:cNvPr id="0" name=""/>
        <dsp:cNvSpPr/>
      </dsp:nvSpPr>
      <dsp:spPr>
        <a:xfrm>
          <a:off x="450781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3247105"/>
                <a:satOff val="19563"/>
                <a:lumOff val="1568"/>
                <a:alphaOff val="0"/>
                <a:shade val="51000"/>
                <a:satMod val="130000"/>
              </a:schemeClr>
            </a:gs>
            <a:gs pos="80000">
              <a:schemeClr val="accent4">
                <a:hueOff val="-3247105"/>
                <a:satOff val="19563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-3247105"/>
                <a:satOff val="19563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247105"/>
              <a:satOff val="19563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E30C3-0F4A-4ECC-A67D-62917F8B908F}">
      <dsp:nvSpPr>
        <dsp:cNvPr id="0" name=""/>
        <dsp:cNvSpPr/>
      </dsp:nvSpPr>
      <dsp:spPr>
        <a:xfrm>
          <a:off x="5400" y="2221136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3382401"/>
                <a:satOff val="20378"/>
                <a:lumOff val="1633"/>
                <a:alphaOff val="0"/>
                <a:shade val="51000"/>
                <a:satMod val="130000"/>
              </a:schemeClr>
            </a:gs>
            <a:gs pos="80000">
              <a:schemeClr val="accent4">
                <a:hueOff val="-3382401"/>
                <a:satOff val="20378"/>
                <a:lumOff val="1633"/>
                <a:alphaOff val="0"/>
                <a:shade val="93000"/>
                <a:satMod val="130000"/>
              </a:schemeClr>
            </a:gs>
            <a:gs pos="100000">
              <a:schemeClr val="accent4">
                <a:hueOff val="-3382401"/>
                <a:satOff val="20378"/>
                <a:lumOff val="16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382401"/>
              <a:satOff val="20378"/>
              <a:lumOff val="16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A8CB0-FADC-4E47-8876-BD0850A2EBEC}">
      <dsp:nvSpPr>
        <dsp:cNvPr id="0" name=""/>
        <dsp:cNvSpPr/>
      </dsp:nvSpPr>
      <dsp:spPr>
        <a:xfrm>
          <a:off x="3832" y="1645214"/>
          <a:ext cx="1994803" cy="57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rebuchet MS" pitchFamily="34" charset="0"/>
              <a:ea typeface="Adobe Myungjo Std M" pitchFamily="18" charset="-128"/>
            </a:rPr>
            <a:t>Medicamento que produce perdida reversible de la conciencia </a:t>
          </a:r>
          <a:endParaRPr lang="es-EC" sz="1400" b="1" kern="1200" dirty="0">
            <a:latin typeface="Trebuchet MS" pitchFamily="34" charset="0"/>
            <a:ea typeface="Adobe Myungjo Std M" pitchFamily="18" charset="-128"/>
          </a:endParaRPr>
        </a:p>
      </dsp:txBody>
      <dsp:txXfrm>
        <a:off x="3832" y="1645214"/>
        <a:ext cx="1994803" cy="578883"/>
      </dsp:txXfrm>
    </dsp:sp>
    <dsp:sp modelId="{2F129758-F993-4322-B46D-32E7F1696818}">
      <dsp:nvSpPr>
        <dsp:cNvPr id="0" name=""/>
        <dsp:cNvSpPr/>
      </dsp:nvSpPr>
      <dsp:spPr>
        <a:xfrm>
          <a:off x="2698071" y="3199020"/>
          <a:ext cx="450085" cy="450448"/>
        </a:xfrm>
        <a:prstGeom prst="ellipse">
          <a:avLst/>
        </a:prstGeom>
        <a:gradFill rotWithShape="0">
          <a:gsLst>
            <a:gs pos="0">
              <a:schemeClr val="accent4">
                <a:hueOff val="-3652993"/>
                <a:satOff val="22008"/>
                <a:lumOff val="1764"/>
                <a:alphaOff val="0"/>
                <a:shade val="51000"/>
                <a:satMod val="130000"/>
              </a:schemeClr>
            </a:gs>
            <a:gs pos="80000">
              <a:schemeClr val="accent4">
                <a:hueOff val="-3652993"/>
                <a:satOff val="22008"/>
                <a:lumOff val="1764"/>
                <a:alphaOff val="0"/>
                <a:shade val="93000"/>
                <a:satMod val="130000"/>
              </a:schemeClr>
            </a:gs>
            <a:gs pos="100000">
              <a:schemeClr val="accent4">
                <a:hueOff val="-3652993"/>
                <a:satOff val="22008"/>
                <a:lumOff val="17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652993"/>
              <a:satOff val="22008"/>
              <a:lumOff val="17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F590F-580F-47FE-9DAB-0B96261E686C}">
      <dsp:nvSpPr>
        <dsp:cNvPr id="0" name=""/>
        <dsp:cNvSpPr/>
      </dsp:nvSpPr>
      <dsp:spPr>
        <a:xfrm>
          <a:off x="2409514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3788289"/>
                <a:satOff val="22823"/>
                <a:lumOff val="1829"/>
                <a:alphaOff val="0"/>
                <a:shade val="51000"/>
                <a:satMod val="130000"/>
              </a:schemeClr>
            </a:gs>
            <a:gs pos="80000">
              <a:schemeClr val="accent4">
                <a:hueOff val="-3788289"/>
                <a:satOff val="22823"/>
                <a:lumOff val="1829"/>
                <a:alphaOff val="0"/>
                <a:shade val="93000"/>
                <a:satMod val="130000"/>
              </a:schemeClr>
            </a:gs>
            <a:gs pos="100000">
              <a:schemeClr val="accent4">
                <a:hueOff val="-3788289"/>
                <a:satOff val="22823"/>
                <a:lumOff val="18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88289"/>
              <a:satOff val="22823"/>
              <a:lumOff val="1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38F2B-A043-4670-9546-5B9E2DC48C67}">
      <dsp:nvSpPr>
        <dsp:cNvPr id="0" name=""/>
        <dsp:cNvSpPr/>
      </dsp:nvSpPr>
      <dsp:spPr>
        <a:xfrm>
          <a:off x="1928848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3923585"/>
                <a:satOff val="23639"/>
                <a:lumOff val="1895"/>
                <a:alphaOff val="0"/>
                <a:shade val="51000"/>
                <a:satMod val="130000"/>
              </a:schemeClr>
            </a:gs>
            <a:gs pos="80000">
              <a:schemeClr val="accent4">
                <a:hueOff val="-3923585"/>
                <a:satOff val="23639"/>
                <a:lumOff val="1895"/>
                <a:alphaOff val="0"/>
                <a:shade val="93000"/>
                <a:satMod val="130000"/>
              </a:schemeClr>
            </a:gs>
            <a:gs pos="100000">
              <a:schemeClr val="accent4">
                <a:hueOff val="-3923585"/>
                <a:satOff val="23639"/>
                <a:lumOff val="18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923585"/>
              <a:satOff val="23639"/>
              <a:lumOff val="18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576CB-1365-4AE8-A19D-5BC6CFC751F5}">
      <dsp:nvSpPr>
        <dsp:cNvPr id="0" name=""/>
        <dsp:cNvSpPr/>
      </dsp:nvSpPr>
      <dsp:spPr>
        <a:xfrm>
          <a:off x="1448182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4058882"/>
                <a:satOff val="24454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2"/>
                <a:satOff val="24454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2"/>
                <a:satOff val="24454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2"/>
              <a:satOff val="24454"/>
              <a:lumOff val="19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B911D-0237-4363-8AEF-5A5089006B46}">
      <dsp:nvSpPr>
        <dsp:cNvPr id="0" name=""/>
        <dsp:cNvSpPr/>
      </dsp:nvSpPr>
      <dsp:spPr>
        <a:xfrm>
          <a:off x="967516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4194178"/>
                <a:satOff val="25269"/>
                <a:lumOff val="2025"/>
                <a:alphaOff val="0"/>
                <a:shade val="51000"/>
                <a:satMod val="130000"/>
              </a:schemeClr>
            </a:gs>
            <a:gs pos="80000">
              <a:schemeClr val="accent4">
                <a:hueOff val="-4194178"/>
                <a:satOff val="25269"/>
                <a:lumOff val="2025"/>
                <a:alphaOff val="0"/>
                <a:shade val="93000"/>
                <a:satMod val="130000"/>
              </a:schemeClr>
            </a:gs>
            <a:gs pos="100000">
              <a:schemeClr val="accent4">
                <a:hueOff val="-4194178"/>
                <a:satOff val="25269"/>
                <a:lumOff val="20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194178"/>
              <a:satOff val="25269"/>
              <a:lumOff val="20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E1001-3FD0-4E35-A609-26EE97275C46}">
      <dsp:nvSpPr>
        <dsp:cNvPr id="0" name=""/>
        <dsp:cNvSpPr/>
      </dsp:nvSpPr>
      <dsp:spPr>
        <a:xfrm>
          <a:off x="486066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4329474"/>
                <a:satOff val="26084"/>
                <a:lumOff val="2091"/>
                <a:alphaOff val="0"/>
                <a:shade val="51000"/>
                <a:satMod val="130000"/>
              </a:schemeClr>
            </a:gs>
            <a:gs pos="80000">
              <a:schemeClr val="accent4">
                <a:hueOff val="-4329474"/>
                <a:satOff val="26084"/>
                <a:lumOff val="2091"/>
                <a:alphaOff val="0"/>
                <a:shade val="93000"/>
                <a:satMod val="130000"/>
              </a:schemeClr>
            </a:gs>
            <a:gs pos="100000">
              <a:schemeClr val="accent4">
                <a:hueOff val="-4329474"/>
                <a:satOff val="26084"/>
                <a:lumOff val="20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329474"/>
              <a:satOff val="26084"/>
              <a:lumOff val="20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0B09B-A051-4454-A01E-D66A8770FE75}">
      <dsp:nvSpPr>
        <dsp:cNvPr id="0" name=""/>
        <dsp:cNvSpPr/>
      </dsp:nvSpPr>
      <dsp:spPr>
        <a:xfrm>
          <a:off x="5400" y="3657611"/>
          <a:ext cx="225042" cy="22503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8451C-986B-468F-9031-353B0340390C}">
      <dsp:nvSpPr>
        <dsp:cNvPr id="0" name=""/>
        <dsp:cNvSpPr/>
      </dsp:nvSpPr>
      <dsp:spPr>
        <a:xfrm>
          <a:off x="3832" y="3076507"/>
          <a:ext cx="2637782" cy="57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rebuchet MS" pitchFamily="34" charset="0"/>
              <a:ea typeface="Adobe Myungjo Std M" pitchFamily="18" charset="-128"/>
            </a:rPr>
            <a:t>Aspectos relevantes del mismo mercado </a:t>
          </a:r>
          <a:endParaRPr lang="es-EC" sz="1400" b="1" kern="1200" dirty="0">
            <a:latin typeface="Trebuchet MS" pitchFamily="34" charset="0"/>
            <a:ea typeface="Adobe Myungjo Std M" pitchFamily="18" charset="-128"/>
          </a:endParaRPr>
        </a:p>
      </dsp:txBody>
      <dsp:txXfrm>
        <a:off x="3832" y="3076507"/>
        <a:ext cx="2637782" cy="578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EA817-88EC-4B37-B731-0D80FA7F98C6}">
      <dsp:nvSpPr>
        <dsp:cNvPr id="0" name=""/>
        <dsp:cNvSpPr/>
      </dsp:nvSpPr>
      <dsp:spPr>
        <a:xfrm>
          <a:off x="1532940" y="355685"/>
          <a:ext cx="4370425" cy="4370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Comercio Internacional </a:t>
          </a:r>
          <a:endParaRPr lang="es-EC" sz="2000" b="1" kern="1200" dirty="0">
            <a:solidFill>
              <a:schemeClr val="tx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2172974" y="995705"/>
        <a:ext cx="3090357" cy="3090291"/>
      </dsp:txXfrm>
    </dsp:sp>
    <dsp:sp modelId="{E94339A3-5F98-42A8-A6D4-74BF255CAC74}">
      <dsp:nvSpPr>
        <dsp:cNvPr id="0" name=""/>
        <dsp:cNvSpPr/>
      </dsp:nvSpPr>
      <dsp:spPr>
        <a:xfrm>
          <a:off x="4026611" y="156569"/>
          <a:ext cx="486054" cy="48604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1BEA1-9AD4-4DD8-B3D1-4343E6A9BC1D}">
      <dsp:nvSpPr>
        <dsp:cNvPr id="0" name=""/>
        <dsp:cNvSpPr/>
      </dsp:nvSpPr>
      <dsp:spPr>
        <a:xfrm>
          <a:off x="2875686" y="4401305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5606"/>
                <a:satOff val="-1163"/>
                <a:lumOff val="647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5606"/>
                <a:satOff val="-1163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5606"/>
                <a:satOff val="-1163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FB159-171D-45EA-A849-6EB1188EFDE3}">
      <dsp:nvSpPr>
        <dsp:cNvPr id="0" name=""/>
        <dsp:cNvSpPr/>
      </dsp:nvSpPr>
      <dsp:spPr>
        <a:xfrm>
          <a:off x="6184595" y="2129345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1211"/>
                <a:satOff val="-2326"/>
                <a:lumOff val="129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1211"/>
                <a:satOff val="-2326"/>
                <a:lumOff val="129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1211"/>
                <a:satOff val="-2326"/>
                <a:lumOff val="1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7466DF-076D-45FB-B3FA-AAD652188905}">
      <dsp:nvSpPr>
        <dsp:cNvPr id="0" name=""/>
        <dsp:cNvSpPr/>
      </dsp:nvSpPr>
      <dsp:spPr>
        <a:xfrm>
          <a:off x="4500473" y="4776051"/>
          <a:ext cx="486054" cy="48604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6817"/>
                <a:satOff val="-3489"/>
                <a:lumOff val="194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6817"/>
                <a:satOff val="-3489"/>
                <a:lumOff val="194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6817"/>
                <a:satOff val="-3489"/>
                <a:lumOff val="194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48E86-07C6-44F5-AFB0-759E644CF4EF}">
      <dsp:nvSpPr>
        <dsp:cNvPr id="0" name=""/>
        <dsp:cNvSpPr/>
      </dsp:nvSpPr>
      <dsp:spPr>
        <a:xfrm>
          <a:off x="2975660" y="847347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422"/>
                <a:satOff val="-4652"/>
                <a:lumOff val="2588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22422"/>
                <a:satOff val="-4652"/>
                <a:lumOff val="2588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22422"/>
                <a:satOff val="-4652"/>
                <a:lumOff val="25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32702-FAC8-414A-8C57-158DCF8DBED1}">
      <dsp:nvSpPr>
        <dsp:cNvPr id="0" name=""/>
        <dsp:cNvSpPr/>
      </dsp:nvSpPr>
      <dsp:spPr>
        <a:xfrm>
          <a:off x="1866188" y="2862499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8028"/>
                <a:satOff val="-5815"/>
                <a:lumOff val="323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8028"/>
                <a:satOff val="-5815"/>
                <a:lumOff val="323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8028"/>
                <a:satOff val="-5815"/>
                <a:lumOff val="323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1129A-8BE3-4372-84F4-171EE91961BE}">
      <dsp:nvSpPr>
        <dsp:cNvPr id="0" name=""/>
        <dsp:cNvSpPr/>
      </dsp:nvSpPr>
      <dsp:spPr>
        <a:xfrm>
          <a:off x="167436" y="1144489"/>
          <a:ext cx="1776780" cy="17762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33634"/>
                <a:satOff val="-6978"/>
                <a:lumOff val="3882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33634"/>
                <a:satOff val="-6978"/>
                <a:lumOff val="3882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33634"/>
                <a:satOff val="-6978"/>
                <a:lumOff val="38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  <a:latin typeface="Trebuchet MS" pitchFamily="34" charset="0"/>
            </a:rPr>
            <a:t>Comercialización Local</a:t>
          </a:r>
          <a:endParaRPr lang="es-EC" sz="11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427639" y="1404609"/>
        <a:ext cx="1256374" cy="1255973"/>
      </dsp:txXfrm>
    </dsp:sp>
    <dsp:sp modelId="{A6272097-5FC1-45AD-8A2A-789628E5A681}">
      <dsp:nvSpPr>
        <dsp:cNvPr id="0" name=""/>
        <dsp:cNvSpPr/>
      </dsp:nvSpPr>
      <dsp:spPr>
        <a:xfrm>
          <a:off x="3534867" y="862664"/>
          <a:ext cx="486054" cy="48604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33634"/>
                <a:satOff val="-6978"/>
                <a:lumOff val="3882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33634"/>
                <a:satOff val="-6978"/>
                <a:lumOff val="3882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33634"/>
                <a:satOff val="-6978"/>
                <a:lumOff val="38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B4A02-9D7A-46D5-A3DF-27DF82C71EF0}">
      <dsp:nvSpPr>
        <dsp:cNvPr id="0" name=""/>
        <dsp:cNvSpPr/>
      </dsp:nvSpPr>
      <dsp:spPr>
        <a:xfrm>
          <a:off x="334060" y="3441466"/>
          <a:ext cx="878636" cy="87866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8028"/>
                <a:satOff val="-5815"/>
                <a:lumOff val="323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8028"/>
                <a:satOff val="-5815"/>
                <a:lumOff val="323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8028"/>
                <a:satOff val="-5815"/>
                <a:lumOff val="323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4696D-8AEC-4362-9F8D-123072C9D4AC}">
      <dsp:nvSpPr>
        <dsp:cNvPr id="0" name=""/>
        <dsp:cNvSpPr/>
      </dsp:nvSpPr>
      <dsp:spPr>
        <a:xfrm>
          <a:off x="6351219" y="308714"/>
          <a:ext cx="1776780" cy="17762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422"/>
                <a:satOff val="-4652"/>
                <a:lumOff val="2588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22422"/>
                <a:satOff val="-4652"/>
                <a:lumOff val="2588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22422"/>
                <a:satOff val="-4652"/>
                <a:lumOff val="25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  <a:latin typeface="Trebuchet MS" pitchFamily="34" charset="0"/>
            </a:rPr>
            <a:t>Sistema Nacional de Salud</a:t>
          </a:r>
          <a:endParaRPr lang="es-EC" sz="11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6611422" y="568834"/>
        <a:ext cx="1256374" cy="1255973"/>
      </dsp:txXfrm>
    </dsp:sp>
    <dsp:sp modelId="{8EA838A6-C6AD-4512-98CE-C1D40FBB3EF9}">
      <dsp:nvSpPr>
        <dsp:cNvPr id="0" name=""/>
        <dsp:cNvSpPr/>
      </dsp:nvSpPr>
      <dsp:spPr>
        <a:xfrm>
          <a:off x="5558739" y="1535062"/>
          <a:ext cx="486054" cy="48604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6817"/>
                <a:satOff val="-3489"/>
                <a:lumOff val="194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6817"/>
                <a:satOff val="-3489"/>
                <a:lumOff val="194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6817"/>
                <a:satOff val="-3489"/>
                <a:lumOff val="194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226DD-47F2-4643-A79D-D94909EFA2BA}">
      <dsp:nvSpPr>
        <dsp:cNvPr id="0" name=""/>
        <dsp:cNvSpPr/>
      </dsp:nvSpPr>
      <dsp:spPr>
        <a:xfrm>
          <a:off x="0" y="4487078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1211"/>
                <a:satOff val="-2326"/>
                <a:lumOff val="129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1211"/>
                <a:satOff val="-2326"/>
                <a:lumOff val="129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1211"/>
                <a:satOff val="-2326"/>
                <a:lumOff val="1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95913-1171-4AAD-A31C-03889283388C}">
      <dsp:nvSpPr>
        <dsp:cNvPr id="0" name=""/>
        <dsp:cNvSpPr/>
      </dsp:nvSpPr>
      <dsp:spPr>
        <a:xfrm>
          <a:off x="3509670" y="3985715"/>
          <a:ext cx="351942" cy="3522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5606"/>
                <a:satOff val="-1163"/>
                <a:lumOff val="647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5606"/>
                <a:satOff val="-1163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5606"/>
                <a:satOff val="-1163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294C2-10A3-4200-984F-6215E0CB4BBB}">
      <dsp:nvSpPr>
        <dsp:cNvPr id="0" name=""/>
        <dsp:cNvSpPr/>
      </dsp:nvSpPr>
      <dsp:spPr>
        <a:xfrm>
          <a:off x="1330016" y="1281785"/>
          <a:ext cx="1344619" cy="1344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03112-28C8-4A15-8411-3E35774D276E}">
      <dsp:nvSpPr>
        <dsp:cNvPr id="0" name=""/>
        <dsp:cNvSpPr/>
      </dsp:nvSpPr>
      <dsp:spPr>
        <a:xfrm>
          <a:off x="2187675" y="291427"/>
          <a:ext cx="399341" cy="399085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008A9-D2CF-4B7B-A626-6E7E542AB1BE}">
      <dsp:nvSpPr>
        <dsp:cNvPr id="0" name=""/>
        <dsp:cNvSpPr/>
      </dsp:nvSpPr>
      <dsp:spPr>
        <a:xfrm>
          <a:off x="1381689" y="1333393"/>
          <a:ext cx="1241835" cy="12416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BF96E-166A-473D-99A8-DA78FEAAD1F0}">
      <dsp:nvSpPr>
        <dsp:cNvPr id="0" name=""/>
        <dsp:cNvSpPr/>
      </dsp:nvSpPr>
      <dsp:spPr>
        <a:xfrm>
          <a:off x="2772365" y="1535855"/>
          <a:ext cx="703762" cy="703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F0D68-146A-4513-AA96-B8EEE426DEA1}">
      <dsp:nvSpPr>
        <dsp:cNvPr id="0" name=""/>
        <dsp:cNvSpPr/>
      </dsp:nvSpPr>
      <dsp:spPr>
        <a:xfrm>
          <a:off x="2813928" y="1577422"/>
          <a:ext cx="620636" cy="6206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39F71-6116-44B0-BF6A-232F7E687C12}">
      <dsp:nvSpPr>
        <dsp:cNvPr id="0" name=""/>
        <dsp:cNvSpPr/>
      </dsp:nvSpPr>
      <dsp:spPr>
        <a:xfrm>
          <a:off x="2497151" y="542694"/>
          <a:ext cx="902029" cy="902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FC00-9EE2-4875-9293-8D625305C358}">
      <dsp:nvSpPr>
        <dsp:cNvPr id="0" name=""/>
        <dsp:cNvSpPr/>
      </dsp:nvSpPr>
      <dsp:spPr>
        <a:xfrm>
          <a:off x="3251463" y="321084"/>
          <a:ext cx="295434" cy="295636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4F6A-4E6B-4819-BEAC-05D016773609}">
      <dsp:nvSpPr>
        <dsp:cNvPr id="0" name=""/>
        <dsp:cNvSpPr/>
      </dsp:nvSpPr>
      <dsp:spPr>
        <a:xfrm>
          <a:off x="3547459" y="2242487"/>
          <a:ext cx="221856" cy="22161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7BEC1-81A2-4E7E-8ED5-FED355B65206}">
      <dsp:nvSpPr>
        <dsp:cNvPr id="0" name=""/>
        <dsp:cNvSpPr/>
      </dsp:nvSpPr>
      <dsp:spPr>
        <a:xfrm>
          <a:off x="2544892" y="590332"/>
          <a:ext cx="807108" cy="8070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942D5-76D5-4D52-8BFD-21B5D7667C5E}">
      <dsp:nvSpPr>
        <dsp:cNvPr id="0" name=""/>
        <dsp:cNvSpPr/>
      </dsp:nvSpPr>
      <dsp:spPr>
        <a:xfrm>
          <a:off x="0" y="590332"/>
          <a:ext cx="1995586" cy="64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rebuchet MS" pitchFamily="34" charset="0"/>
              <a:ea typeface="Adobe Song Std L" pitchFamily="18" charset="-128"/>
            </a:rPr>
            <a:t>ADPIC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rebuchet MS" pitchFamily="34" charset="0"/>
              <a:ea typeface="Adobe Song Std L" pitchFamily="18" charset="-128"/>
            </a:rPr>
            <a:t>GATT</a:t>
          </a:r>
          <a:endParaRPr lang="es-EC" sz="18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0" y="590332"/>
        <a:ext cx="1995586" cy="648018"/>
      </dsp:txXfrm>
    </dsp:sp>
    <dsp:sp modelId="{913E48C8-D7C5-425A-B72C-C6EF0E8BE2B6}">
      <dsp:nvSpPr>
        <dsp:cNvPr id="0" name=""/>
        <dsp:cNvSpPr/>
      </dsp:nvSpPr>
      <dsp:spPr>
        <a:xfrm>
          <a:off x="3538120" y="1459030"/>
          <a:ext cx="1995586" cy="62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rebuchet MS" pitchFamily="34" charset="0"/>
              <a:ea typeface="Adobe Song Std L" pitchFamily="18" charset="-128"/>
            </a:rPr>
            <a:t>PROTECCION A LA SALUD PUBLICA</a:t>
          </a:r>
          <a:endParaRPr lang="es-EC" sz="18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3538120" y="1459030"/>
        <a:ext cx="1995586" cy="620696"/>
      </dsp:txXfrm>
    </dsp:sp>
    <dsp:sp modelId="{2FA3ADF6-1DF0-4253-AC77-6C1B2AF3A571}">
      <dsp:nvSpPr>
        <dsp:cNvPr id="0" name=""/>
        <dsp:cNvSpPr/>
      </dsp:nvSpPr>
      <dsp:spPr>
        <a:xfrm>
          <a:off x="3547459" y="590332"/>
          <a:ext cx="1995586" cy="80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rebuchet MS" pitchFamily="34" charset="0"/>
              <a:ea typeface="Adobe Song Std L" pitchFamily="18" charset="-128"/>
            </a:rPr>
            <a:t>ACCESO A LOS MEDICAMENTOS</a:t>
          </a:r>
          <a:endParaRPr lang="es-EC" sz="18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3547459" y="590332"/>
        <a:ext cx="1995586" cy="807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25B5-2830-4FFB-B564-027C321426A6}">
      <dsp:nvSpPr>
        <dsp:cNvPr id="0" name=""/>
        <dsp:cNvSpPr/>
      </dsp:nvSpPr>
      <dsp:spPr>
        <a:xfrm>
          <a:off x="1433463" y="638498"/>
          <a:ext cx="1465290" cy="1465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162BB-BBFF-473B-990E-D7CE2A63A203}">
      <dsp:nvSpPr>
        <dsp:cNvPr id="0" name=""/>
        <dsp:cNvSpPr/>
      </dsp:nvSpPr>
      <dsp:spPr>
        <a:xfrm>
          <a:off x="3865821" y="1701422"/>
          <a:ext cx="241766" cy="241530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562CB-4CD0-4DD0-AB73-D17D16A5BF0D}">
      <dsp:nvSpPr>
        <dsp:cNvPr id="0" name=""/>
        <dsp:cNvSpPr/>
      </dsp:nvSpPr>
      <dsp:spPr>
        <a:xfrm>
          <a:off x="1489773" y="694855"/>
          <a:ext cx="1353282" cy="13529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02747-913D-4D2D-80B9-9D142BA839AE}">
      <dsp:nvSpPr>
        <dsp:cNvPr id="0" name=""/>
        <dsp:cNvSpPr/>
      </dsp:nvSpPr>
      <dsp:spPr>
        <a:xfrm>
          <a:off x="2938660" y="484042"/>
          <a:ext cx="766921" cy="7667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840B4-DE49-4E80-9016-84E6867424B9}">
      <dsp:nvSpPr>
        <dsp:cNvPr id="0" name=""/>
        <dsp:cNvSpPr/>
      </dsp:nvSpPr>
      <dsp:spPr>
        <a:xfrm>
          <a:off x="2964461" y="509689"/>
          <a:ext cx="676335" cy="6764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FB9B8-D2DC-490A-B123-5FF35F5367B7}">
      <dsp:nvSpPr>
        <dsp:cNvPr id="0" name=""/>
        <dsp:cNvSpPr/>
      </dsp:nvSpPr>
      <dsp:spPr>
        <a:xfrm>
          <a:off x="0" y="187259"/>
          <a:ext cx="2174677" cy="41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rebuchet MS" pitchFamily="34" charset="0"/>
              <a:ea typeface="Adobe Song Std L" pitchFamily="18" charset="-128"/>
            </a:rPr>
            <a:t>FUENTE DE OPORTUNIDADES COMERCIALES </a:t>
          </a:r>
          <a:endParaRPr lang="es-EC" sz="16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0" y="187259"/>
        <a:ext cx="2174677" cy="412134"/>
      </dsp:txXfrm>
    </dsp:sp>
    <dsp:sp modelId="{21136844-3A53-4734-AAB4-BCDD7493626D}">
      <dsp:nvSpPr>
        <dsp:cNvPr id="0" name=""/>
        <dsp:cNvSpPr/>
      </dsp:nvSpPr>
      <dsp:spPr>
        <a:xfrm>
          <a:off x="3705570" y="97959"/>
          <a:ext cx="2174677" cy="67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kern="1200" dirty="0" smtClean="0">
              <a:latin typeface="Trebuchet MS" pitchFamily="34" charset="0"/>
              <a:ea typeface="Adobe Song Std L" pitchFamily="18" charset="-128"/>
            </a:rPr>
            <a:t>POLITICAS </a:t>
          </a:r>
          <a:endParaRPr lang="es-EC" sz="34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3705570" y="97959"/>
        <a:ext cx="2174677" cy="676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EC332-9124-4CF5-8048-3368E70C863C}">
      <dsp:nvSpPr>
        <dsp:cNvPr id="0" name=""/>
        <dsp:cNvSpPr/>
      </dsp:nvSpPr>
      <dsp:spPr>
        <a:xfrm>
          <a:off x="2702407" y="677362"/>
          <a:ext cx="1687464" cy="16874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rebuchet MS" pitchFamily="34" charset="0"/>
              <a:ea typeface="Adobe Fan Heiti Std B" pitchFamily="34" charset="-128"/>
            </a:rPr>
            <a:t>ANESTESIA INHALATORIA</a:t>
          </a:r>
          <a:endParaRPr lang="es-EC" sz="1200" b="1" kern="1200" dirty="0">
            <a:latin typeface="Trebuchet MS" pitchFamily="34" charset="0"/>
            <a:ea typeface="Adobe Fan Heiti Std B" pitchFamily="34" charset="-128"/>
          </a:endParaRPr>
        </a:p>
      </dsp:txBody>
      <dsp:txXfrm>
        <a:off x="2949530" y="924485"/>
        <a:ext cx="1193218" cy="1193218"/>
      </dsp:txXfrm>
    </dsp:sp>
    <dsp:sp modelId="{B62C114F-7CCF-4EA1-AE02-537E6AA0DA46}">
      <dsp:nvSpPr>
        <dsp:cNvPr id="0" name=""/>
        <dsp:cNvSpPr/>
      </dsp:nvSpPr>
      <dsp:spPr>
        <a:xfrm>
          <a:off x="3124273" y="301"/>
          <a:ext cx="843732" cy="843732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err="1" smtClean="0">
              <a:latin typeface="Trebuchet MS" pitchFamily="34" charset="0"/>
              <a:ea typeface="Adobe Song Std L" pitchFamily="18" charset="-128"/>
            </a:rPr>
            <a:t>Enflurano</a:t>
          </a:r>
          <a:endParaRPr lang="es-EC" sz="9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3247835" y="123863"/>
        <a:ext cx="596608" cy="596608"/>
      </dsp:txXfrm>
    </dsp:sp>
    <dsp:sp modelId="{1F3173DA-B9D6-4099-BF61-93405598CF0E}">
      <dsp:nvSpPr>
        <dsp:cNvPr id="0" name=""/>
        <dsp:cNvSpPr/>
      </dsp:nvSpPr>
      <dsp:spPr>
        <a:xfrm>
          <a:off x="4223200" y="1099228"/>
          <a:ext cx="843732" cy="843732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err="1" smtClean="0">
              <a:latin typeface="Trebuchet MS" pitchFamily="34" charset="0"/>
              <a:ea typeface="Adobe Song Std L" pitchFamily="18" charset="-128"/>
            </a:rPr>
            <a:t>Isoflurano</a:t>
          </a:r>
          <a:endParaRPr lang="es-EC" sz="9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4346762" y="1222790"/>
        <a:ext cx="596608" cy="596608"/>
      </dsp:txXfrm>
    </dsp:sp>
    <dsp:sp modelId="{A380A6E0-4C55-4B15-AF2F-F16F58DFC039}">
      <dsp:nvSpPr>
        <dsp:cNvPr id="0" name=""/>
        <dsp:cNvSpPr/>
      </dsp:nvSpPr>
      <dsp:spPr>
        <a:xfrm>
          <a:off x="2987820" y="2198156"/>
          <a:ext cx="1116637" cy="843732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err="1" smtClean="0">
              <a:latin typeface="Trebuchet MS" pitchFamily="34" charset="0"/>
              <a:ea typeface="Adobe Song Std L" pitchFamily="18" charset="-128"/>
            </a:rPr>
            <a:t>Sevoflurano</a:t>
          </a:r>
          <a:endParaRPr lang="es-EC" sz="9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3151348" y="2321718"/>
        <a:ext cx="789581" cy="596608"/>
      </dsp:txXfrm>
    </dsp:sp>
    <dsp:sp modelId="{D3257708-169B-4BEE-89F1-12278B5AB1D7}">
      <dsp:nvSpPr>
        <dsp:cNvPr id="0" name=""/>
        <dsp:cNvSpPr/>
      </dsp:nvSpPr>
      <dsp:spPr>
        <a:xfrm>
          <a:off x="2025345" y="1099228"/>
          <a:ext cx="843732" cy="843732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err="1" smtClean="0">
              <a:latin typeface="Trebuchet MS" pitchFamily="34" charset="0"/>
              <a:ea typeface="Adobe Song Std L" pitchFamily="18" charset="-128"/>
            </a:rPr>
            <a:t>Desflurano</a:t>
          </a:r>
          <a:endParaRPr lang="es-EC" sz="900" b="1" kern="1200" dirty="0">
            <a:latin typeface="Trebuchet MS" pitchFamily="34" charset="0"/>
            <a:ea typeface="Adobe Song Std L" pitchFamily="18" charset="-128"/>
          </a:endParaRPr>
        </a:p>
      </dsp:txBody>
      <dsp:txXfrm>
        <a:off x="2148907" y="1222790"/>
        <a:ext cx="596608" cy="596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A20B5-AAF0-4EA8-A969-781B04C0F423}">
      <dsp:nvSpPr>
        <dsp:cNvPr id="0" name=""/>
        <dsp:cNvSpPr/>
      </dsp:nvSpPr>
      <dsp:spPr>
        <a:xfrm>
          <a:off x="4574007" y="2043536"/>
          <a:ext cx="1726458" cy="13177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latin typeface="Trebuchet MS" pitchFamily="34" charset="0"/>
              <a:ea typeface="Adobe Song Std L" pitchFamily="18" charset="-128"/>
            </a:rPr>
            <a:t>USO MEDICO</a:t>
          </a:r>
          <a:endParaRPr lang="es-EC" sz="2400" kern="1200">
            <a:latin typeface="Trebuchet MS" pitchFamily="34" charset="0"/>
            <a:ea typeface="Adobe Song Std L" pitchFamily="18" charset="-128"/>
          </a:endParaRPr>
        </a:p>
      </dsp:txBody>
      <dsp:txXfrm>
        <a:off x="4638334" y="2107863"/>
        <a:ext cx="1597804" cy="1189092"/>
      </dsp:txXfrm>
    </dsp:sp>
    <dsp:sp modelId="{56EE03C8-D037-4162-99AE-F60009AD4932}">
      <dsp:nvSpPr>
        <dsp:cNvPr id="0" name=""/>
        <dsp:cNvSpPr/>
      </dsp:nvSpPr>
      <dsp:spPr>
        <a:xfrm rot="16200000">
          <a:off x="4975064" y="1581364"/>
          <a:ext cx="924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43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19193-5B15-44F5-9BCE-1BCE47364B47}">
      <dsp:nvSpPr>
        <dsp:cNvPr id="0" name=""/>
        <dsp:cNvSpPr/>
      </dsp:nvSpPr>
      <dsp:spPr>
        <a:xfrm>
          <a:off x="4867622" y="236302"/>
          <a:ext cx="1139228" cy="882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Trebuchet MS" pitchFamily="34" charset="0"/>
              <a:ea typeface="Adobe Song Std L" pitchFamily="18" charset="-128"/>
            </a:rPr>
            <a:t>Comercio Internacional de Anestésicos Inhalatorios</a:t>
          </a:r>
          <a:endParaRPr lang="es-EC" sz="1000" kern="1200" dirty="0">
            <a:latin typeface="Trebuchet MS" pitchFamily="34" charset="0"/>
            <a:ea typeface="Adobe Song Std L" pitchFamily="18" charset="-128"/>
          </a:endParaRPr>
        </a:p>
      </dsp:txBody>
      <dsp:txXfrm>
        <a:off x="4910721" y="279401"/>
        <a:ext cx="1053030" cy="796692"/>
      </dsp:txXfrm>
    </dsp:sp>
    <dsp:sp modelId="{4812C254-68E8-4B65-9595-EC133ED60CDB}">
      <dsp:nvSpPr>
        <dsp:cNvPr id="0" name=""/>
        <dsp:cNvSpPr/>
      </dsp:nvSpPr>
      <dsp:spPr>
        <a:xfrm rot="1800000">
          <a:off x="6281588" y="3271247"/>
          <a:ext cx="281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8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C45A5-AE50-4EAD-BEC0-6325B41FB94F}">
      <dsp:nvSpPr>
        <dsp:cNvPr id="0" name=""/>
        <dsp:cNvSpPr/>
      </dsp:nvSpPr>
      <dsp:spPr>
        <a:xfrm>
          <a:off x="6544520" y="3273295"/>
          <a:ext cx="1292250" cy="882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>
              <a:latin typeface="Trebuchet MS" pitchFamily="34" charset="0"/>
              <a:ea typeface="Adobe Song Std L" pitchFamily="18" charset="-128"/>
            </a:rPr>
            <a:t>Sistema de Comercialización de Anestésicos Inhalatorios</a:t>
          </a:r>
          <a:endParaRPr lang="es-EC" sz="1000" kern="1200">
            <a:latin typeface="Trebuchet MS" pitchFamily="34" charset="0"/>
            <a:ea typeface="Adobe Song Std L" pitchFamily="18" charset="-128"/>
          </a:endParaRPr>
        </a:p>
      </dsp:txBody>
      <dsp:txXfrm>
        <a:off x="6587619" y="3316394"/>
        <a:ext cx="1206052" cy="796692"/>
      </dsp:txXfrm>
    </dsp:sp>
    <dsp:sp modelId="{BBEFCA51-3330-4EE9-95B5-4A25AF4F8AED}">
      <dsp:nvSpPr>
        <dsp:cNvPr id="0" name=""/>
        <dsp:cNvSpPr/>
      </dsp:nvSpPr>
      <dsp:spPr>
        <a:xfrm rot="9000000">
          <a:off x="4304455" y="3273021"/>
          <a:ext cx="288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9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E05D3-D500-4D23-B016-6B025BA457CA}">
      <dsp:nvSpPr>
        <dsp:cNvPr id="0" name=""/>
        <dsp:cNvSpPr/>
      </dsp:nvSpPr>
      <dsp:spPr>
        <a:xfrm>
          <a:off x="3043847" y="3273295"/>
          <a:ext cx="1279961" cy="882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smtClean="0">
              <a:latin typeface="Trebuchet MS" pitchFamily="34" charset="0"/>
              <a:ea typeface="Adobe Song Std L" pitchFamily="18" charset="-128"/>
            </a:rPr>
            <a:t>Sistema de Salud Nacional del Ecuador</a:t>
          </a:r>
          <a:endParaRPr lang="es-EC" sz="1050" kern="1200">
            <a:latin typeface="Trebuchet MS" pitchFamily="34" charset="0"/>
            <a:ea typeface="Adobe Song Std L" pitchFamily="18" charset="-128"/>
          </a:endParaRPr>
        </a:p>
      </dsp:txBody>
      <dsp:txXfrm>
        <a:off x="3086946" y="3316394"/>
        <a:ext cx="1193763" cy="796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C1A6-0758-4C8B-802D-F6D8AC869EB7}">
      <dsp:nvSpPr>
        <dsp:cNvPr id="0" name=""/>
        <dsp:cNvSpPr/>
      </dsp:nvSpPr>
      <dsp:spPr>
        <a:xfrm rot="5400000">
          <a:off x="-84" y="39959"/>
          <a:ext cx="2274045" cy="227387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BE1BC-FC4B-402C-833F-DB1996D7C5F9}">
      <dsp:nvSpPr>
        <dsp:cNvPr id="0" name=""/>
        <dsp:cNvSpPr/>
      </dsp:nvSpPr>
      <dsp:spPr>
        <a:xfrm rot="16200000">
          <a:off x="2340234" y="39959"/>
          <a:ext cx="2274045" cy="227387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CC5B25-AE07-4F65-B77A-3280A772F42F}">
      <dsp:nvSpPr>
        <dsp:cNvPr id="0" name=""/>
        <dsp:cNvSpPr/>
      </dsp:nvSpPr>
      <dsp:spPr>
        <a:xfrm>
          <a:off x="2609327" y="2015234"/>
          <a:ext cx="1726631" cy="45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40.74%</a:t>
          </a:r>
          <a:endParaRPr lang="es-EC" sz="2100" b="1" kern="1200" dirty="0"/>
        </a:p>
      </dsp:txBody>
      <dsp:txXfrm>
        <a:off x="2609327" y="2015234"/>
        <a:ext cx="1726631" cy="454954"/>
      </dsp:txXfrm>
    </dsp:sp>
    <dsp:sp modelId="{A9BC0059-FEBA-4641-B26D-1255CA03E6FC}">
      <dsp:nvSpPr>
        <dsp:cNvPr id="0" name=""/>
        <dsp:cNvSpPr/>
      </dsp:nvSpPr>
      <dsp:spPr>
        <a:xfrm>
          <a:off x="2667927" y="337666"/>
          <a:ext cx="1563750" cy="156375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IMPORTADOR</a:t>
          </a:r>
          <a:endParaRPr lang="es-EC" sz="1200" b="1" kern="1200" dirty="0"/>
        </a:p>
      </dsp:txBody>
      <dsp:txXfrm>
        <a:off x="2980677" y="494041"/>
        <a:ext cx="938250" cy="1251000"/>
      </dsp:txXfrm>
    </dsp:sp>
    <dsp:sp modelId="{6E600FD0-D4BE-4A13-9D83-4801BA5F5BBA}">
      <dsp:nvSpPr>
        <dsp:cNvPr id="0" name=""/>
        <dsp:cNvSpPr/>
      </dsp:nvSpPr>
      <dsp:spPr>
        <a:xfrm>
          <a:off x="396152" y="321548"/>
          <a:ext cx="1391032" cy="76159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err="1" smtClean="0"/>
            <a:t>Sevofluorano</a:t>
          </a:r>
          <a:endParaRPr lang="es-EC" sz="1200" b="1" kern="1200" dirty="0"/>
        </a:p>
      </dsp:txBody>
      <dsp:txXfrm>
        <a:off x="599864" y="433080"/>
        <a:ext cx="983608" cy="538527"/>
      </dsp:txXfrm>
    </dsp:sp>
    <dsp:sp modelId="{B2A6019F-4590-4155-A764-F1281ACD09D3}">
      <dsp:nvSpPr>
        <dsp:cNvPr id="0" name=""/>
        <dsp:cNvSpPr/>
      </dsp:nvSpPr>
      <dsp:spPr>
        <a:xfrm>
          <a:off x="429960" y="958263"/>
          <a:ext cx="373985" cy="3739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AF92530-9E4A-476C-8A13-25DCD91ECDE4}">
      <dsp:nvSpPr>
        <dsp:cNvPr id="0" name=""/>
        <dsp:cNvSpPr/>
      </dsp:nvSpPr>
      <dsp:spPr>
        <a:xfrm>
          <a:off x="1534891" y="471433"/>
          <a:ext cx="217580" cy="21764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638E567-9784-4726-B49B-D21998515DDA}">
      <dsp:nvSpPr>
        <dsp:cNvPr id="0" name=""/>
        <dsp:cNvSpPr/>
      </dsp:nvSpPr>
      <dsp:spPr>
        <a:xfrm>
          <a:off x="1038918" y="985469"/>
          <a:ext cx="1033985" cy="76159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Desfluorano</a:t>
          </a:r>
          <a:endParaRPr lang="es-EC" sz="900" b="1" kern="1200" dirty="0"/>
        </a:p>
      </dsp:txBody>
      <dsp:txXfrm>
        <a:off x="1190342" y="1097001"/>
        <a:ext cx="731137" cy="538527"/>
      </dsp:txXfrm>
    </dsp:sp>
    <dsp:sp modelId="{A264FD4B-CECE-4FF6-954E-BB156835A58C}">
      <dsp:nvSpPr>
        <dsp:cNvPr id="0" name=""/>
        <dsp:cNvSpPr/>
      </dsp:nvSpPr>
      <dsp:spPr>
        <a:xfrm>
          <a:off x="1254778" y="1793699"/>
          <a:ext cx="217580" cy="21764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B0C3F9-1869-4C5E-A4E3-F3E63D8D5172}">
      <dsp:nvSpPr>
        <dsp:cNvPr id="0" name=""/>
        <dsp:cNvSpPr/>
      </dsp:nvSpPr>
      <dsp:spPr>
        <a:xfrm>
          <a:off x="427274" y="2015234"/>
          <a:ext cx="1726631" cy="45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BAXTER</a:t>
          </a:r>
          <a:endParaRPr lang="es-EC" sz="2100" b="1" kern="1200" dirty="0"/>
        </a:p>
      </dsp:txBody>
      <dsp:txXfrm>
        <a:off x="427274" y="2015234"/>
        <a:ext cx="1726631" cy="454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C1A6-0758-4C8B-802D-F6D8AC869EB7}">
      <dsp:nvSpPr>
        <dsp:cNvPr id="0" name=""/>
        <dsp:cNvSpPr/>
      </dsp:nvSpPr>
      <dsp:spPr>
        <a:xfrm rot="5400000">
          <a:off x="-96" y="7213"/>
          <a:ext cx="2590638" cy="25904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BE1BC-FC4B-402C-833F-DB1996D7C5F9}">
      <dsp:nvSpPr>
        <dsp:cNvPr id="0" name=""/>
        <dsp:cNvSpPr/>
      </dsp:nvSpPr>
      <dsp:spPr>
        <a:xfrm rot="16200000">
          <a:off x="2666042" y="7213"/>
          <a:ext cx="2590638" cy="25904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CC5B25-AE07-4F65-B77A-3280A772F42F}">
      <dsp:nvSpPr>
        <dsp:cNvPr id="0" name=""/>
        <dsp:cNvSpPr/>
      </dsp:nvSpPr>
      <dsp:spPr>
        <a:xfrm>
          <a:off x="2972598" y="2257486"/>
          <a:ext cx="1967013" cy="51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40.74%</a:t>
          </a:r>
          <a:endParaRPr lang="es-EC" sz="1200" b="1" kern="1200" dirty="0"/>
        </a:p>
      </dsp:txBody>
      <dsp:txXfrm>
        <a:off x="2972598" y="2257486"/>
        <a:ext cx="1967013" cy="518293"/>
      </dsp:txXfrm>
    </dsp:sp>
    <dsp:sp modelId="{A9BC0059-FEBA-4641-B26D-1255CA03E6FC}">
      <dsp:nvSpPr>
        <dsp:cNvPr id="0" name=""/>
        <dsp:cNvSpPr/>
      </dsp:nvSpPr>
      <dsp:spPr>
        <a:xfrm>
          <a:off x="3039356" y="346367"/>
          <a:ext cx="1781456" cy="17814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PRODUCTO</a:t>
          </a:r>
          <a:endParaRPr lang="es-EC" sz="1200" b="1" kern="1200" dirty="0"/>
        </a:p>
      </dsp:txBody>
      <dsp:txXfrm>
        <a:off x="3395648" y="524512"/>
        <a:ext cx="1068873" cy="1425165"/>
      </dsp:txXfrm>
    </dsp:sp>
    <dsp:sp modelId="{6E600FD0-D4BE-4A13-9D83-4801BA5F5BBA}">
      <dsp:nvSpPr>
        <dsp:cNvPr id="0" name=""/>
        <dsp:cNvSpPr/>
      </dsp:nvSpPr>
      <dsp:spPr>
        <a:xfrm>
          <a:off x="465370" y="328004"/>
          <a:ext cx="1528428" cy="8676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PHARMABRAND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40.74%</a:t>
          </a:r>
          <a:endParaRPr lang="es-EC" sz="1100" b="1" kern="1200" dirty="0"/>
        </a:p>
      </dsp:txBody>
      <dsp:txXfrm>
        <a:off x="689203" y="455064"/>
        <a:ext cx="1080762" cy="613500"/>
      </dsp:txXfrm>
    </dsp:sp>
    <dsp:sp modelId="{B2A6019F-4590-4155-A764-F1281ACD09D3}">
      <dsp:nvSpPr>
        <dsp:cNvPr id="0" name=""/>
        <dsp:cNvSpPr/>
      </dsp:nvSpPr>
      <dsp:spPr>
        <a:xfrm>
          <a:off x="475753" y="1053364"/>
          <a:ext cx="426052" cy="42601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AF92530-9E4A-476C-8A13-25DCD91ECDE4}">
      <dsp:nvSpPr>
        <dsp:cNvPr id="0" name=""/>
        <dsp:cNvSpPr/>
      </dsp:nvSpPr>
      <dsp:spPr>
        <a:xfrm>
          <a:off x="1734513" y="498757"/>
          <a:ext cx="247872" cy="2479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638E567-9784-4726-B49B-D21998515DDA}">
      <dsp:nvSpPr>
        <dsp:cNvPr id="0" name=""/>
        <dsp:cNvSpPr/>
      </dsp:nvSpPr>
      <dsp:spPr>
        <a:xfrm>
          <a:off x="1169490" y="1084357"/>
          <a:ext cx="1177937" cy="8676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BAXTER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7.41%</a:t>
          </a:r>
          <a:endParaRPr lang="es-EC" sz="1200" b="1" kern="1200" dirty="0"/>
        </a:p>
      </dsp:txBody>
      <dsp:txXfrm>
        <a:off x="1341995" y="1211417"/>
        <a:ext cx="832927" cy="613500"/>
      </dsp:txXfrm>
    </dsp:sp>
    <dsp:sp modelId="{A264FD4B-CECE-4FF6-954E-BB156835A58C}">
      <dsp:nvSpPr>
        <dsp:cNvPr id="0" name=""/>
        <dsp:cNvSpPr/>
      </dsp:nvSpPr>
      <dsp:spPr>
        <a:xfrm>
          <a:off x="1415403" y="2005109"/>
          <a:ext cx="247872" cy="2479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B0C3F9-1869-4C5E-A4E3-F3E63D8D5172}">
      <dsp:nvSpPr>
        <dsp:cNvPr id="0" name=""/>
        <dsp:cNvSpPr/>
      </dsp:nvSpPr>
      <dsp:spPr>
        <a:xfrm>
          <a:off x="411049" y="2125399"/>
          <a:ext cx="1967013" cy="51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SEVOFLUORANO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GENERICO</a:t>
          </a:r>
          <a:endParaRPr lang="es-EC" sz="1200" b="1" kern="1200" dirty="0"/>
        </a:p>
      </dsp:txBody>
      <dsp:txXfrm>
        <a:off x="411049" y="2125399"/>
        <a:ext cx="1967013" cy="51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C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C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3F62-2E4A-42EF-9B0E-A0231AF7293B}" type="datetimeFigureOut">
              <a:rPr lang="es-EC" smtClean="0"/>
              <a:pPr/>
              <a:t>27/04/2014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9A95-CD44-4D80-A97C-DB26F125626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067944" y="1556792"/>
            <a:ext cx="0" cy="446449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7944" y="1412776"/>
            <a:ext cx="46805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DEPARTAMENTO DE CIENCIAS ECONOMICAS ADMINISTRATIVAS Y DE COMERCIO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CARRERA DE INGENIERÍA MERCADOTECNIA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TESIS PREVIO A LA OBTENCIÓN DEL TÍTULO DE INGENIERA EN MERCADOTECNIA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AUTOR: MOLINA REA, KARINA GABRIELA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TEMA: ESTUDIO TRANSDISCIPLINARIO DE COMERCIALIZACIÓN Y USO MÉDICO DE ANESTÉSICOS INHALATORIOS EN EL DISTRITO METROPOLITANO DE QUITO 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DIRECTOR: ING. OJEDA, JORGE</a:t>
            </a:r>
            <a:br>
              <a:rPr lang="es-EC" sz="1600" b="1" dirty="0"/>
            </a:br>
            <a:r>
              <a:rPr lang="es-EC" sz="1600" b="1" dirty="0"/>
              <a:t>CODIRECTOR: ING. QUINTANA, ARMANDO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SANGOLQUÍ, ABRIL 2014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56084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KARINA\Pictures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2" y="1916832"/>
            <a:ext cx="3121641" cy="22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RINA\Pictures\anestesiologos_400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5" y="3781578"/>
            <a:ext cx="3079386" cy="205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994561" cy="692449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Trebuchet MS" pitchFamily="34" charset="0"/>
              </a:rPr>
              <a:t>COMERCIALIZACION LOCAL </a:t>
            </a:r>
            <a:endParaRPr lang="es-EC" dirty="0">
              <a:latin typeface="Trebuchet MS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184749"/>
              </p:ext>
            </p:extLst>
          </p:nvPr>
        </p:nvGraphicFramePr>
        <p:xfrm>
          <a:off x="107504" y="1412776"/>
          <a:ext cx="8603917" cy="433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5076056" y="3717032"/>
            <a:ext cx="2650717" cy="792398"/>
            <a:chOff x="3672405" y="1223825"/>
            <a:chExt cx="2650717" cy="792398"/>
          </a:xfrm>
        </p:grpSpPr>
        <p:sp>
          <p:nvSpPr>
            <p:cNvPr id="7" name="6 Rectángulo"/>
            <p:cNvSpPr/>
            <p:nvPr/>
          </p:nvSpPr>
          <p:spPr>
            <a:xfrm>
              <a:off x="3672405" y="1223825"/>
              <a:ext cx="2650717" cy="7923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672405" y="1223825"/>
              <a:ext cx="2650717" cy="79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100" b="1" kern="1200" dirty="0" smtClean="0">
                  <a:solidFill>
                    <a:schemeClr val="tx1"/>
                  </a:solidFill>
                  <a:latin typeface="Trebuchet MS" pitchFamily="34" charset="0"/>
                  <a:ea typeface="Adobe Fangsong Std R" pitchFamily="18" charset="-128"/>
                </a:rPr>
                <a:t>Especialistas de Producto</a:t>
              </a:r>
              <a:endParaRPr lang="es-EC" sz="1100" b="1" kern="1200" dirty="0">
                <a:solidFill>
                  <a:schemeClr val="tx1"/>
                </a:solidFill>
                <a:latin typeface="Trebuchet MS" pitchFamily="34" charset="0"/>
                <a:ea typeface="Adobe Fangsong Std R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83796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latin typeface="Trebuchet MS" pitchFamily="34" charset="0"/>
                <a:ea typeface="Adobe Gothic Std B" pitchFamily="34" charset="-128"/>
              </a:rPr>
              <a:t>MERCADO INSTITUCIONAL HOSPITALARIO</a:t>
            </a:r>
            <a:endParaRPr lang="es-EC" sz="3200" b="1" dirty="0">
              <a:latin typeface="Trebuchet MS" pitchFamily="34" charset="0"/>
              <a:ea typeface="Adobe Gothic Std B" pitchFamily="34" charset="-128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71369595"/>
              </p:ext>
            </p:extLst>
          </p:nvPr>
        </p:nvGraphicFramePr>
        <p:xfrm>
          <a:off x="-132184" y="1788631"/>
          <a:ext cx="499221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02957036"/>
              </p:ext>
            </p:extLst>
          </p:nvPr>
        </p:nvGraphicFramePr>
        <p:xfrm>
          <a:off x="4679504" y="3356992"/>
          <a:ext cx="446449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79302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8402" y="2564904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Trebuchet MS" pitchFamily="34" charset="0"/>
              </a:rPr>
              <a:t>La demanda de anestesia inhalatoria está determinada por las cirugías que se realizan en la instituciones. El 57% perteneciente al sector público y el 43% al sector privado. Del 100% de cirugías, el 60% utilizan anestesia inhalatoria.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51520" y="332656"/>
            <a:ext cx="44644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rebuchet MS" pitchFamily="34" charset="0"/>
              </a:rPr>
              <a:t>Según la OMS, de cada 25 personas, 1 aproximadamente es intervenida quirúrgicamente</a:t>
            </a:r>
          </a:p>
        </p:txBody>
      </p:sp>
      <p:pic>
        <p:nvPicPr>
          <p:cNvPr id="1026" name="Picture 2" descr="C:\Users\KARINA\Picture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626346" cy="217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72166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b="1" dirty="0" smtClean="0">
                <a:latin typeface="Trebuchet MS" pitchFamily="34" charset="0"/>
              </a:rPr>
              <a:t>COMPETIDORES </a:t>
            </a:r>
            <a:endParaRPr lang="es-EC" b="1" dirty="0">
              <a:latin typeface="Trebuchet MS" pitchFamily="34" charset="0"/>
            </a:endParaRPr>
          </a:p>
        </p:txBody>
      </p:sp>
      <p:pic>
        <p:nvPicPr>
          <p:cNvPr id="5" name="Picture 2" descr="http://t2.gstatic.com/images?q=tbn:ANd9GcTc0QFORERJKlOT8hJcahCvxieY4gOD3GufPU5nYv4cwpf8mA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5184576" cy="388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4934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3983"/>
            <a:ext cx="7920880" cy="286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626011"/>
              </p:ext>
            </p:extLst>
          </p:nvPr>
        </p:nvGraphicFramePr>
        <p:xfrm>
          <a:off x="-900608" y="8531"/>
          <a:ext cx="690985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8842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2916832" y="-3123"/>
            <a:ext cx="10515600" cy="1325562"/>
          </a:xfrm>
        </p:spPr>
        <p:txBody>
          <a:bodyPr/>
          <a:lstStyle/>
          <a:p>
            <a:r>
              <a:rPr lang="es-EC" dirty="0" smtClean="0">
                <a:latin typeface="Trebuchet MS" pitchFamily="34" charset="0"/>
              </a:rPr>
              <a:t>SEGMENTACION</a:t>
            </a:r>
            <a:endParaRPr lang="es-EC" dirty="0">
              <a:latin typeface="Trebuchet MS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09241152"/>
              </p:ext>
            </p:extLst>
          </p:nvPr>
        </p:nvGraphicFramePr>
        <p:xfrm>
          <a:off x="1640801" y="1243577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t2.gstatic.com/images?q=tbn:ANd9GcS13yfd7D_yFVqEZsx4NuDJprLzwlPbLZ6VfqEDuzUHk8nR9MoP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2778562" cy="202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554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701" y="249849"/>
            <a:ext cx="7550222" cy="1145156"/>
          </a:xfrm>
        </p:spPr>
        <p:txBody>
          <a:bodyPr>
            <a:normAutofit/>
          </a:bodyPr>
          <a:lstStyle/>
          <a:p>
            <a:r>
              <a:rPr lang="es-ES" noProof="1" smtClean="0">
                <a:latin typeface="Trebuchet MS" pitchFamily="34" charset="0"/>
              </a:rPr>
              <a:t>USO MEDICO</a:t>
            </a:r>
            <a:endParaRPr lang="es-ES" noProof="1">
              <a:latin typeface="Trebuchet MS" pitchFamily="34" charset="0"/>
            </a:endParaRPr>
          </a:p>
        </p:txBody>
      </p:sp>
      <p:graphicFrame>
        <p:nvGraphicFramePr>
          <p:cNvPr id="5" name="Marcador de posición de contenido 2" descr="Lista de imágenes continuas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338607"/>
              </p:ext>
            </p:extLst>
          </p:nvPr>
        </p:nvGraphicFramePr>
        <p:xfrm>
          <a:off x="838201" y="1752601"/>
          <a:ext cx="7550223" cy="362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602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1097"/>
              </p:ext>
            </p:extLst>
          </p:nvPr>
        </p:nvGraphicFramePr>
        <p:xfrm>
          <a:off x="611560" y="1915260"/>
          <a:ext cx="8208909" cy="47331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40158"/>
                <a:gridCol w="1512168"/>
                <a:gridCol w="1368152"/>
                <a:gridCol w="1872208"/>
                <a:gridCol w="864098"/>
                <a:gridCol w="1152125"/>
              </a:tblGrid>
              <a:tr h="892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% USO Instituciones Privadas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% USO Instituciones Públicas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Producto de confianza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Atributos del producto/Beneficios y bondades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Efectos en los pacientes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Efectos secundarios en los pacientes</a:t>
                      </a:r>
                      <a:endParaRPr lang="es-EC" sz="12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</a:tr>
              <a:tr h="11650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30%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85%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  <a:latin typeface="Trebuchet MS" pitchFamily="34" charset="0"/>
                        </a:rPr>
                        <a:t>Sevofluorano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Olor agradable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Ninguno Registrado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Ninguno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Registrado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</a:tr>
              <a:tr h="1165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Sedación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Predecible el despertar del paciente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Inducción inhalatoria en niños y adultos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039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70%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15%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Desfluorano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Control rápido y preciso de la profundidad de la anestesia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Ninguno Registrado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Ninguno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Registrado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 anchor="ctr"/>
                </a:tc>
              </a:tr>
              <a:tr h="176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rebuchet MS" pitchFamily="34" charset="0"/>
                        </a:rPr>
                        <a:t>Mejor calidad de la recuperación</a:t>
                      </a:r>
                      <a:endParaRPr lang="es-EC" sz="120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rebuchet MS" pitchFamily="34" charset="0"/>
                        </a:rPr>
                        <a:t>Rápido retorno del paciente a su estado de conciencia</a:t>
                      </a:r>
                      <a:endParaRPr lang="es-EC" sz="12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774" marR="31774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C:\Users\KARINA\Pictures\supr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5" y="0"/>
            <a:ext cx="1065761" cy="191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RINA\Pictures\sevoflur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8" y="0"/>
            <a:ext cx="1824391" cy="182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INA\Picture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726"/>
            <a:ext cx="1008112" cy="175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8508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3347864" cy="1325562"/>
          </a:xfrm>
        </p:spPr>
        <p:txBody>
          <a:bodyPr/>
          <a:lstStyle/>
          <a:p>
            <a:r>
              <a:rPr lang="es-EC" dirty="0" smtClean="0"/>
              <a:t>DISCUSION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08604954"/>
              </p:ext>
            </p:extLst>
          </p:nvPr>
        </p:nvGraphicFramePr>
        <p:xfrm>
          <a:off x="683568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836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484784" y="-447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dirty="0" smtClean="0">
                <a:latin typeface="Trebuchet MS" pitchFamily="34" charset="0"/>
              </a:rPr>
              <a:t>TRANSDISCIPLINARIDAD</a:t>
            </a:r>
            <a:endParaRPr lang="es-EC" sz="4000" dirty="0">
              <a:latin typeface="Trebuchet MS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38121183"/>
              </p:ext>
            </p:extLst>
          </p:nvPr>
        </p:nvGraphicFramePr>
        <p:xfrm>
          <a:off x="566831" y="1325562"/>
          <a:ext cx="6120680" cy="44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670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41071196"/>
              </p:ext>
            </p:extLst>
          </p:nvPr>
        </p:nvGraphicFramePr>
        <p:xfrm>
          <a:off x="683567" y="2168993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62927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831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18309485"/>
              </p:ext>
            </p:extLst>
          </p:nvPr>
        </p:nvGraphicFramePr>
        <p:xfrm>
          <a:off x="107504" y="1886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6084168" y="4653136"/>
            <a:ext cx="280831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latin typeface="Trebuchet MS" pitchFamily="34" charset="0"/>
              </a:rPr>
              <a:t>La investigación presentada articula las distintas disciplinas que intervienen en la comercialización y uso médico de anestésicos inhalatorios en post de resolver un problema en común.  La profundidad e interacción de los sujetos investigados, se sustentan en la </a:t>
            </a:r>
            <a:r>
              <a:rPr lang="es-EC" sz="1100" dirty="0" err="1">
                <a:latin typeface="Trebuchet MS" pitchFamily="34" charset="0"/>
              </a:rPr>
              <a:t>trandisciplinaridad</a:t>
            </a:r>
            <a:r>
              <a:rPr lang="es-EC" sz="1100" dirty="0">
                <a:latin typeface="Trebuchet MS" pitchFamily="34" charset="0"/>
              </a:rPr>
              <a:t>, a fin de obtener conocimientos en un saber único.</a:t>
            </a:r>
          </a:p>
        </p:txBody>
      </p:sp>
    </p:spTree>
    <p:extLst>
      <p:ext uri="{BB962C8B-B14F-4D97-AF65-F5344CB8AC3E}">
        <p14:creationId xmlns:p14="http://schemas.microsoft.com/office/powerpoint/2010/main" val="2370678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15515665"/>
              </p:ext>
            </p:extLst>
          </p:nvPr>
        </p:nvGraphicFramePr>
        <p:xfrm>
          <a:off x="-828600" y="260648"/>
          <a:ext cx="5616624" cy="291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7988423"/>
              </p:ext>
            </p:extLst>
          </p:nvPr>
        </p:nvGraphicFramePr>
        <p:xfrm>
          <a:off x="1907704" y="4221088"/>
          <a:ext cx="6120680" cy="229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044162"/>
              </p:ext>
            </p:extLst>
          </p:nvPr>
        </p:nvGraphicFramePr>
        <p:xfrm>
          <a:off x="2843808" y="1052736"/>
          <a:ext cx="7092279" cy="304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451264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Trebuchet MS" pitchFamily="34" charset="0"/>
              </a:rPr>
              <a:t>OBJETIVO</a:t>
            </a:r>
            <a:endParaRPr lang="es-EC" dirty="0">
              <a:latin typeface="Trebuchet MS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763688" y="2109873"/>
            <a:ext cx="561662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rebuchet MS" pitchFamily="34" charset="0"/>
              </a:rPr>
              <a:t>Realizar el estudio transdisciplinario de comercialización y uso médico de anestésicos inhalatorios en el Distrito Metropolitano de Quito, a través de la investigación para definir mecanismos de discusión que generen la reflexión.</a:t>
            </a:r>
          </a:p>
        </p:txBody>
      </p:sp>
    </p:spTree>
    <p:extLst>
      <p:ext uri="{BB962C8B-B14F-4D97-AF65-F5344CB8AC3E}">
        <p14:creationId xmlns:p14="http://schemas.microsoft.com/office/powerpoint/2010/main" val="25272476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-27384"/>
            <a:ext cx="8229600" cy="1143000"/>
          </a:xfrm>
        </p:spPr>
        <p:txBody>
          <a:bodyPr/>
          <a:lstStyle/>
          <a:p>
            <a:r>
              <a:rPr lang="es-EC" dirty="0" smtClean="0">
                <a:latin typeface="Trebuchet MS" pitchFamily="34" charset="0"/>
              </a:rPr>
              <a:t>ESQUEMA TRANSDISCIPLINARIO</a:t>
            </a:r>
            <a:endParaRPr lang="es-EC" dirty="0">
              <a:latin typeface="Trebuchet MS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1" y="1052736"/>
            <a:ext cx="9142730" cy="5629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91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692696" y="-128810"/>
            <a:ext cx="10515600" cy="1325562"/>
          </a:xfrm>
        </p:spPr>
        <p:txBody>
          <a:bodyPr/>
          <a:lstStyle/>
          <a:p>
            <a:r>
              <a:rPr lang="es-EC" dirty="0" smtClean="0">
                <a:latin typeface="Trebuchet MS" pitchFamily="34" charset="0"/>
              </a:rPr>
              <a:t>OBJETO DE INVESTIGACION</a:t>
            </a:r>
            <a:endParaRPr lang="es-EC" dirty="0">
              <a:latin typeface="Trebuchet MS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11521847"/>
              </p:ext>
            </p:extLst>
          </p:nvPr>
        </p:nvGraphicFramePr>
        <p:xfrm>
          <a:off x="-1725678" y="1645923"/>
          <a:ext cx="1088061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307"/>
            <a:ext cx="1724025" cy="265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2.gstatic.com/images?q=tbn:ANd9GcRmY4EHYZHvC0QwsdFntTxuK-Y2EE3qNY1DZkbOWuF3aYnTfmMdqy3cVw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533650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5233549"/>
            <a:ext cx="2828925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4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-1116632" y="-209"/>
            <a:ext cx="7284843" cy="1004491"/>
          </a:xfrm>
        </p:spPr>
        <p:txBody>
          <a:bodyPr/>
          <a:lstStyle/>
          <a:p>
            <a:r>
              <a:rPr lang="es-EC" dirty="0" smtClean="0">
                <a:latin typeface="Trebuchet MS" pitchFamily="34" charset="0"/>
              </a:rPr>
              <a:t>IMPORTACIONES</a:t>
            </a:r>
            <a:endParaRPr lang="es-EC" dirty="0">
              <a:latin typeface="Trebuchet MS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679910505"/>
              </p:ext>
            </p:extLst>
          </p:nvPr>
        </p:nvGraphicFramePr>
        <p:xfrm>
          <a:off x="323528" y="980728"/>
          <a:ext cx="4614195" cy="251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659912995"/>
              </p:ext>
            </p:extLst>
          </p:nvPr>
        </p:nvGraphicFramePr>
        <p:xfrm>
          <a:off x="3635896" y="4075103"/>
          <a:ext cx="5256584" cy="278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421875123"/>
              </p:ext>
            </p:extLst>
          </p:nvPr>
        </p:nvGraphicFramePr>
        <p:xfrm>
          <a:off x="-324544" y="3429000"/>
          <a:ext cx="5112568" cy="251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108827012"/>
              </p:ext>
            </p:extLst>
          </p:nvPr>
        </p:nvGraphicFramePr>
        <p:xfrm>
          <a:off x="5076056" y="1556792"/>
          <a:ext cx="3641579" cy="251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680103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89C48F-6993-44B9-83E9-F733D0110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518</Words>
  <Application>Microsoft Office PowerPoint</Application>
  <PresentationFormat>Presentación en pantalla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CSC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ESQUEMA TRANSDISCIPLINARIO</vt:lpstr>
      <vt:lpstr>OBJETO DE INVESTIGACION</vt:lpstr>
      <vt:lpstr>IMPORTACIONES</vt:lpstr>
      <vt:lpstr>COMERCIALIZACION LOCAL </vt:lpstr>
      <vt:lpstr>Presentación de PowerPoint</vt:lpstr>
      <vt:lpstr>Presentación de PowerPoint</vt:lpstr>
      <vt:lpstr>Presentación de PowerPoint</vt:lpstr>
      <vt:lpstr>Presentación de PowerPoint</vt:lpstr>
      <vt:lpstr>SEGMENTACION</vt:lpstr>
      <vt:lpstr>USO MEDICO</vt:lpstr>
      <vt:lpstr>Presentación de PowerPoint</vt:lpstr>
      <vt:lpstr>DISCUSION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keywords/>
  <cp:lastModifiedBy>KARINA</cp:lastModifiedBy>
  <cp:revision>20</cp:revision>
  <dcterms:created xsi:type="dcterms:W3CDTF">2012-11-16T19:27:31Z</dcterms:created>
  <dcterms:modified xsi:type="dcterms:W3CDTF">2014-04-27T19:25:30Z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TC300026099990</vt:lpwstr>
  </property>
</Properties>
</file>