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80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2" r:id="rId10"/>
    <p:sldId id="303" r:id="rId11"/>
    <p:sldId id="304" r:id="rId12"/>
    <p:sldId id="264" r:id="rId13"/>
    <p:sldId id="265" r:id="rId14"/>
    <p:sldId id="266" r:id="rId15"/>
    <p:sldId id="267" r:id="rId16"/>
    <p:sldId id="268" r:id="rId17"/>
    <p:sldId id="306" r:id="rId18"/>
    <p:sldId id="273" r:id="rId19"/>
    <p:sldId id="274" r:id="rId20"/>
    <p:sldId id="309" r:id="rId21"/>
    <p:sldId id="310" r:id="rId22"/>
    <p:sldId id="276" r:id="rId23"/>
    <p:sldId id="311" r:id="rId24"/>
    <p:sldId id="284" r:id="rId25"/>
    <p:sldId id="285" r:id="rId26"/>
    <p:sldId id="286" r:id="rId27"/>
    <p:sldId id="278" r:id="rId28"/>
    <p:sldId id="279" r:id="rId29"/>
    <p:sldId id="301" r:id="rId30"/>
    <p:sldId id="287" r:id="rId31"/>
    <p:sldId id="289" r:id="rId32"/>
    <p:sldId id="290" r:id="rId33"/>
    <p:sldId id="312" r:id="rId34"/>
    <p:sldId id="291" r:id="rId35"/>
    <p:sldId id="294" r:id="rId36"/>
    <p:sldId id="313" r:id="rId37"/>
    <p:sldId id="295" r:id="rId38"/>
    <p:sldId id="296" r:id="rId39"/>
    <p:sldId id="297" r:id="rId40"/>
    <p:sldId id="298" r:id="rId41"/>
    <p:sldId id="299" r:id="rId42"/>
    <p:sldId id="305" r:id="rId4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CC"/>
    <a:srgbClr val="C7A1E3"/>
    <a:srgbClr val="FFFF99"/>
    <a:srgbClr val="99CCFF"/>
    <a:srgbClr val="FF66FF"/>
    <a:srgbClr val="B2B2B2"/>
    <a:srgbClr val="99FFCC"/>
    <a:srgbClr val="0033CC"/>
    <a:srgbClr val="C4E5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624" autoAdjust="0"/>
  </p:normalViewPr>
  <p:slideViewPr>
    <p:cSldViewPr>
      <p:cViewPr>
        <p:scale>
          <a:sx n="75" d="100"/>
          <a:sy n="75" d="100"/>
        </p:scale>
        <p:origin x="-100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tilap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%20LUCY\tilapi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%20LUCY\tilapi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title>
      <c:tx>
        <c:rich>
          <a:bodyPr/>
          <a:lstStyle/>
          <a:p>
            <a:pPr>
              <a:defRPr/>
            </a:pPr>
            <a:r>
              <a:rPr lang="en-US" dirty="0"/>
              <a:t>CACAO Y</a:t>
            </a:r>
            <a:r>
              <a:rPr lang="en-US" baseline="0" dirty="0"/>
              <a:t> </a:t>
            </a:r>
            <a:r>
              <a:rPr lang="en-US" baseline="0" dirty="0" smtClean="0"/>
              <a:t>ELABORADOS 2010-2012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6.0424524856471075E-2"/>
          <c:y val="0.21223972003499594"/>
          <c:w val="0.41965825700358883"/>
          <c:h val="0.72498654014402042"/>
        </c:manualLayout>
      </c:layout>
      <c:pieChart>
        <c:varyColors val="1"/>
        <c:ser>
          <c:idx val="0"/>
          <c:order val="0"/>
          <c:tx>
            <c:v>CACAO</c:v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7CCA62">
                      <a:lumMod val="75000"/>
                      <a:shade val="30000"/>
                      <a:satMod val="115000"/>
                    </a:srgbClr>
                  </a:gs>
                  <a:gs pos="50000">
                    <a:srgbClr val="7CCA62">
                      <a:lumMod val="75000"/>
                      <a:shade val="67500"/>
                      <a:satMod val="115000"/>
                    </a:srgbClr>
                  </a:gs>
                  <a:gs pos="100000">
                    <a:srgbClr val="7CCA62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Lbls>
            <c:showPercent val="1"/>
            <c:showLeaderLines val="1"/>
          </c:dLbls>
          <c:cat>
            <c:strRef>
              <c:f>Hoja1!$B$3:$B$8</c:f>
              <c:strCache>
                <c:ptCount val="6"/>
                <c:pt idx="0">
                  <c:v>Cacao en grano, entero o partido, crudo o tostado. </c:v>
                </c:pt>
                <c:pt idx="1">
                  <c:v>Manteca, grasa y aceite de cacao. </c:v>
                </c:pt>
                <c:pt idx="2">
                  <c:v>Pasta de cacao, incluso desgrasada. </c:v>
                </c:pt>
                <c:pt idx="3">
                  <c:v>Chocolate y demás preparaciones alimenticias que contengan cacao. </c:v>
                </c:pt>
                <c:pt idx="4">
                  <c:v>Cacao en polvo sin adición de azúcar ni otro edulcorante. </c:v>
                </c:pt>
                <c:pt idx="5">
                  <c:v>Cascara, películas y demás residuos de cacao. </c:v>
                </c:pt>
              </c:strCache>
            </c:strRef>
          </c:cat>
          <c:val>
            <c:numRef>
              <c:f>Hoja1!$F$3:$F$8</c:f>
              <c:numCache>
                <c:formatCode>#,##0.00</c:formatCode>
                <c:ptCount val="6"/>
                <c:pt idx="0">
                  <c:v>142376.67000000001</c:v>
                </c:pt>
                <c:pt idx="1">
                  <c:v>4585.33</c:v>
                </c:pt>
                <c:pt idx="2">
                  <c:v>1427.6699999999998</c:v>
                </c:pt>
                <c:pt idx="3" formatCode="General">
                  <c:v>576.66999999999996</c:v>
                </c:pt>
                <c:pt idx="4" formatCode="General">
                  <c:v>472</c:v>
                </c:pt>
                <c:pt idx="5" formatCode="General">
                  <c:v>134.33000000000001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title>
      <c:tx>
        <c:rich>
          <a:bodyPr/>
          <a:lstStyle/>
          <a:p>
            <a:pPr>
              <a:defRPr/>
            </a:pPr>
            <a:r>
              <a:rPr lang="es-EC" dirty="0"/>
              <a:t>CAFÉ</a:t>
            </a:r>
          </a:p>
        </c:rich>
      </c:tx>
    </c:title>
    <c:plotArea>
      <c:layout>
        <c:manualLayout>
          <c:layoutTarget val="inner"/>
          <c:xMode val="edge"/>
          <c:yMode val="edge"/>
          <c:x val="0.15479993957589927"/>
          <c:y val="0.15064377369495477"/>
          <c:w val="0.40955260290227874"/>
          <c:h val="0.83691184071335067"/>
        </c:manualLayout>
      </c:layout>
      <c:pieChart>
        <c:varyColors val="1"/>
        <c:ser>
          <c:idx val="0"/>
          <c:order val="0"/>
          <c:spPr>
            <a:solidFill>
              <a:srgbClr val="0033CC"/>
            </a:solidFill>
            <a:ln w="19050">
              <a:solidFill>
                <a:schemeClr val="accent1">
                  <a:lumMod val="50000"/>
                </a:schemeClr>
              </a:solidFill>
            </a:ln>
          </c:spPr>
          <c:explosion val="25"/>
          <c:dPt>
            <c:idx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2.9646141354632827E-2"/>
                  <c:y val="0.10026173811606882"/>
                </c:manualLayout>
              </c:layout>
              <c:showPercent val="1"/>
            </c:dLbl>
            <c:dLbl>
              <c:idx val="2"/>
              <c:layout>
                <c:manualLayout>
                  <c:x val="-2.7200287014482997E-4"/>
                  <c:y val="-2.3217774861475651E-2"/>
                </c:manualLayout>
              </c:layout>
              <c:showPercent val="1"/>
            </c:dLbl>
            <c:dLbl>
              <c:idx val="3"/>
              <c:layout>
                <c:manualLayout>
                  <c:x val="3.7768840046073462E-2"/>
                  <c:y val="-5.8322397200350033E-3"/>
                </c:manualLayout>
              </c:layout>
              <c:showPercent val="1"/>
            </c:dLbl>
            <c:dLbl>
              <c:idx val="4"/>
              <c:layout>
                <c:manualLayout>
                  <c:x val="4.8260541173360476E-2"/>
                  <c:y val="7.7501093613298433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Hoja2!$C$14:$C$18</c:f>
              <c:strCache>
                <c:ptCount val="5"/>
                <c:pt idx="0">
                  <c:v>Café sin tostar, sin descafeinar. </c:v>
                </c:pt>
                <c:pt idx="1">
                  <c:v>Los demás cafés y sucedáneos </c:v>
                </c:pt>
                <c:pt idx="2">
                  <c:v>Café tostado sin descafeinar </c:v>
                </c:pt>
                <c:pt idx="3">
                  <c:v>Café sin tostar, descafeinado. </c:v>
                </c:pt>
                <c:pt idx="4">
                  <c:v>Café tostado descafeinado </c:v>
                </c:pt>
              </c:strCache>
            </c:strRef>
          </c:cat>
          <c:val>
            <c:numRef>
              <c:f>Hoja2!$E$14:$E$18</c:f>
              <c:numCache>
                <c:formatCode>General</c:formatCode>
                <c:ptCount val="5"/>
                <c:pt idx="0">
                  <c:v>98.93</c:v>
                </c:pt>
                <c:pt idx="1">
                  <c:v>0.71000000000000063</c:v>
                </c:pt>
                <c:pt idx="2">
                  <c:v>0.36000000000000032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7"/>
  <c:chart>
    <c:title>
      <c:tx>
        <c:rich>
          <a:bodyPr/>
          <a:lstStyle/>
          <a:p>
            <a:pPr>
              <a:defRPr/>
            </a:pPr>
            <a:r>
              <a:rPr lang="es-EC" dirty="0"/>
              <a:t>Exportación de tilapia</a:t>
            </a:r>
          </a:p>
        </c:rich>
      </c:tx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(Hoja1!$C$33:$G$33,Hoja1!$I$33)</c:f>
              <c:strCache>
                <c:ptCount val="6"/>
                <c:pt idx="0">
                  <c:v>Valor en 2008</c:v>
                </c:pt>
                <c:pt idx="1">
                  <c:v>Valor en 2009</c:v>
                </c:pt>
                <c:pt idx="2">
                  <c:v>Valor en 2010</c:v>
                </c:pt>
                <c:pt idx="3">
                  <c:v>Valor en 2011</c:v>
                </c:pt>
                <c:pt idx="4">
                  <c:v>Valor en 2012</c:v>
                </c:pt>
                <c:pt idx="5">
                  <c:v>valor 2013</c:v>
                </c:pt>
              </c:strCache>
            </c:strRef>
          </c:cat>
          <c:val>
            <c:numRef>
              <c:f>(Hoja1!$C$34:$G$34,Hoja1!$I$34)</c:f>
              <c:numCache>
                <c:formatCode>#,##0</c:formatCode>
                <c:ptCount val="6"/>
                <c:pt idx="0">
                  <c:v>1042</c:v>
                </c:pt>
                <c:pt idx="1">
                  <c:v>1020</c:v>
                </c:pt>
                <c:pt idx="2" formatCode="General">
                  <c:v>868</c:v>
                </c:pt>
                <c:pt idx="3" formatCode="General">
                  <c:v>783</c:v>
                </c:pt>
                <c:pt idx="4" formatCode="General">
                  <c:v>993</c:v>
                </c:pt>
                <c:pt idx="5" formatCode="General">
                  <c:v>643</c:v>
                </c:pt>
              </c:numCache>
            </c:numRef>
          </c:val>
        </c:ser>
        <c:marker val="1"/>
        <c:axId val="105211392"/>
        <c:axId val="105213312"/>
      </c:lineChart>
      <c:catAx>
        <c:axId val="10521139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años</a:t>
                </a:r>
              </a:p>
            </c:rich>
          </c:tx>
        </c:title>
        <c:tickLblPos val="nextTo"/>
        <c:crossAx val="105213312"/>
        <c:crosses val="autoZero"/>
        <c:auto val="1"/>
        <c:lblAlgn val="ctr"/>
        <c:lblOffset val="100"/>
      </c:catAx>
      <c:valAx>
        <c:axId val="105213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 dirty="0"/>
                  <a:t>miles de dólares</a:t>
                </a:r>
              </a:p>
            </c:rich>
          </c:tx>
        </c:title>
        <c:numFmt formatCode="#,##0" sourceLinked="1"/>
        <c:tickLblPos val="nextTo"/>
        <c:crossAx val="105211392"/>
        <c:crosses val="autoZero"/>
        <c:crossBetween val="between"/>
      </c:valAx>
    </c:plotArea>
    <c:legend>
      <c:legendPos val="r"/>
    </c:legend>
    <c:plotVisOnly val="1"/>
  </c:chart>
  <c:spPr>
    <a:solidFill>
      <a:srgbClr val="C7A1E3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EXPORTACIONES A EE.UU CAMARÓN, CAFÉ, CACAO, BANANO, ATÚN Y PESCADO Y ALGUNAS DE SUS PREPARACIONES</a:t>
            </a:r>
          </a:p>
        </c:rich>
      </c:tx>
    </c:title>
    <c:plotArea>
      <c:layout/>
      <c:lineChart>
        <c:grouping val="stacked"/>
        <c:ser>
          <c:idx val="0"/>
          <c:order val="0"/>
          <c:tx>
            <c:strRef>
              <c:f>Hoja2!$A$34</c:f>
              <c:strCache>
                <c:ptCount val="1"/>
                <c:pt idx="0">
                  <c:v>'0306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Hoja2!$C$34:$G$34</c:f>
              <c:numCache>
                <c:formatCode>#,##0</c:formatCode>
                <c:ptCount val="5"/>
                <c:pt idx="0">
                  <c:v>289312</c:v>
                </c:pt>
                <c:pt idx="1">
                  <c:v>287222</c:v>
                </c:pt>
                <c:pt idx="2">
                  <c:v>353274</c:v>
                </c:pt>
                <c:pt idx="3">
                  <c:v>488107</c:v>
                </c:pt>
                <c:pt idx="4">
                  <c:v>514894</c:v>
                </c:pt>
              </c:numCache>
            </c:numRef>
          </c:val>
        </c:ser>
        <c:ser>
          <c:idx val="1"/>
          <c:order val="1"/>
          <c:tx>
            <c:strRef>
              <c:f>Hoja2!$A$35</c:f>
              <c:strCache>
                <c:ptCount val="1"/>
                <c:pt idx="0">
                  <c:v>'0304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Hoja2!$C$35:$G$35</c:f>
              <c:numCache>
                <c:formatCode>#,##0</c:formatCode>
                <c:ptCount val="5"/>
                <c:pt idx="0">
                  <c:v>91393</c:v>
                </c:pt>
                <c:pt idx="1">
                  <c:v>104881</c:v>
                </c:pt>
                <c:pt idx="2">
                  <c:v>94842</c:v>
                </c:pt>
                <c:pt idx="3">
                  <c:v>101438</c:v>
                </c:pt>
                <c:pt idx="4">
                  <c:v>128492</c:v>
                </c:pt>
              </c:numCache>
            </c:numRef>
          </c:val>
        </c:ser>
        <c:ser>
          <c:idx val="2"/>
          <c:order val="2"/>
          <c:tx>
            <c:strRef>
              <c:f>Hoja2!$A$36</c:f>
              <c:strCache>
                <c:ptCount val="1"/>
                <c:pt idx="0">
                  <c:v>'0302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Hoja2!$C$36:$G$36</c:f>
              <c:numCache>
                <c:formatCode>#,##0</c:formatCode>
                <c:ptCount val="5"/>
                <c:pt idx="0">
                  <c:v>30552</c:v>
                </c:pt>
                <c:pt idx="1">
                  <c:v>34071</c:v>
                </c:pt>
                <c:pt idx="2">
                  <c:v>42625</c:v>
                </c:pt>
                <c:pt idx="3">
                  <c:v>48807</c:v>
                </c:pt>
                <c:pt idx="4">
                  <c:v>62613</c:v>
                </c:pt>
              </c:numCache>
            </c:numRef>
          </c:val>
        </c:ser>
        <c:ser>
          <c:idx val="3"/>
          <c:order val="3"/>
          <c:tx>
            <c:strRef>
              <c:f>Hoja2!$A$37</c:f>
              <c:strCache>
                <c:ptCount val="1"/>
                <c:pt idx="0">
                  <c:v>'0303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Hoja2!$C$37:$G$37</c:f>
              <c:numCache>
                <c:formatCode>#,##0</c:formatCode>
                <c:ptCount val="5"/>
                <c:pt idx="0">
                  <c:v>3566</c:v>
                </c:pt>
                <c:pt idx="1">
                  <c:v>4229</c:v>
                </c:pt>
                <c:pt idx="2">
                  <c:v>3852</c:v>
                </c:pt>
                <c:pt idx="3">
                  <c:v>5132</c:v>
                </c:pt>
                <c:pt idx="4">
                  <c:v>10069</c:v>
                </c:pt>
              </c:numCache>
            </c:numRef>
          </c:val>
        </c:ser>
        <c:ser>
          <c:idx val="4"/>
          <c:order val="4"/>
          <c:tx>
            <c:strRef>
              <c:f>Hoja2!$A$38</c:f>
              <c:strCache>
                <c:ptCount val="1"/>
                <c:pt idx="0">
                  <c:v>'0803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Hoja2!$C$38:$G$38</c:f>
              <c:numCache>
                <c:formatCode>#,##0</c:formatCode>
                <c:ptCount val="5"/>
                <c:pt idx="0">
                  <c:v>319343</c:v>
                </c:pt>
                <c:pt idx="1">
                  <c:v>465444</c:v>
                </c:pt>
                <c:pt idx="2">
                  <c:v>461496</c:v>
                </c:pt>
                <c:pt idx="3">
                  <c:v>445223</c:v>
                </c:pt>
                <c:pt idx="4">
                  <c:v>375856</c:v>
                </c:pt>
              </c:numCache>
            </c:numRef>
          </c:val>
        </c:ser>
        <c:ser>
          <c:idx val="5"/>
          <c:order val="5"/>
          <c:tx>
            <c:strRef>
              <c:f>Hoja2!$A$39</c:f>
              <c:strCache>
                <c:ptCount val="1"/>
                <c:pt idx="0">
                  <c:v>'0811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Hoja2!$C$39:$G$39</c:f>
              <c:numCache>
                <c:formatCode>#,##0</c:formatCode>
                <c:ptCount val="5"/>
                <c:pt idx="0">
                  <c:v>11524</c:v>
                </c:pt>
                <c:pt idx="1">
                  <c:v>10788</c:v>
                </c:pt>
                <c:pt idx="2">
                  <c:v>9017</c:v>
                </c:pt>
                <c:pt idx="3">
                  <c:v>9219</c:v>
                </c:pt>
                <c:pt idx="4">
                  <c:v>15941</c:v>
                </c:pt>
              </c:numCache>
            </c:numRef>
          </c:val>
        </c:ser>
        <c:ser>
          <c:idx val="6"/>
          <c:order val="6"/>
          <c:tx>
            <c:strRef>
              <c:f>Hoja2!$A$40</c:f>
              <c:strCache>
                <c:ptCount val="1"/>
                <c:pt idx="0">
                  <c:v>'0813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Hoja2!$C$40:$G$40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15</c:v>
                </c:pt>
                <c:pt idx="3">
                  <c:v>110</c:v>
                </c:pt>
                <c:pt idx="4">
                  <c:v>502</c:v>
                </c:pt>
              </c:numCache>
            </c:numRef>
          </c:val>
        </c:ser>
        <c:ser>
          <c:idx val="7"/>
          <c:order val="7"/>
          <c:tx>
            <c:strRef>
              <c:f>Hoja2!$A$41</c:f>
              <c:strCache>
                <c:ptCount val="1"/>
                <c:pt idx="0">
                  <c:v>'1801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Hoja2!$C$41:$G$41</c:f>
              <c:numCache>
                <c:formatCode>#,##0</c:formatCode>
                <c:ptCount val="5"/>
                <c:pt idx="0">
                  <c:v>88488</c:v>
                </c:pt>
                <c:pt idx="1">
                  <c:v>163127</c:v>
                </c:pt>
                <c:pt idx="2">
                  <c:v>80958</c:v>
                </c:pt>
                <c:pt idx="3">
                  <c:v>222392</c:v>
                </c:pt>
                <c:pt idx="4">
                  <c:v>123780</c:v>
                </c:pt>
              </c:numCache>
            </c:numRef>
          </c:val>
        </c:ser>
        <c:ser>
          <c:idx val="8"/>
          <c:order val="8"/>
          <c:tx>
            <c:strRef>
              <c:f>Hoja2!$A$42</c:f>
              <c:strCache>
                <c:ptCount val="1"/>
                <c:pt idx="0">
                  <c:v>'1804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Hoja2!$C$42:$G$42</c:f>
              <c:numCache>
                <c:formatCode>#,##0</c:formatCode>
                <c:ptCount val="5"/>
                <c:pt idx="0">
                  <c:v>9724</c:v>
                </c:pt>
                <c:pt idx="1">
                  <c:v>6322</c:v>
                </c:pt>
                <c:pt idx="2">
                  <c:v>5218</c:v>
                </c:pt>
                <c:pt idx="3">
                  <c:v>5636</c:v>
                </c:pt>
                <c:pt idx="4">
                  <c:v>2902</c:v>
                </c:pt>
              </c:numCache>
            </c:numRef>
          </c:val>
        </c:ser>
        <c:ser>
          <c:idx val="9"/>
          <c:order val="9"/>
          <c:tx>
            <c:strRef>
              <c:f>Hoja2!$A$43</c:f>
              <c:strCache>
                <c:ptCount val="1"/>
                <c:pt idx="0">
                  <c:v>'1803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Hoja2!$C$43:$G$43</c:f>
              <c:numCache>
                <c:formatCode>#,##0</c:formatCode>
                <c:ptCount val="5"/>
                <c:pt idx="0">
                  <c:v>8304</c:v>
                </c:pt>
                <c:pt idx="1">
                  <c:v>1197</c:v>
                </c:pt>
                <c:pt idx="2">
                  <c:v>1018</c:v>
                </c:pt>
                <c:pt idx="3">
                  <c:v>1377</c:v>
                </c:pt>
                <c:pt idx="4">
                  <c:v>1888</c:v>
                </c:pt>
              </c:numCache>
            </c:numRef>
          </c:val>
        </c:ser>
        <c:ser>
          <c:idx val="10"/>
          <c:order val="10"/>
          <c:tx>
            <c:strRef>
              <c:f>Hoja2!$A$44</c:f>
              <c:strCache>
                <c:ptCount val="1"/>
                <c:pt idx="0">
                  <c:v>'1806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Hoja2!$C$44:$G$44</c:f>
              <c:numCache>
                <c:formatCode>General</c:formatCode>
                <c:ptCount val="5"/>
                <c:pt idx="0">
                  <c:v>797</c:v>
                </c:pt>
                <c:pt idx="1">
                  <c:v>622</c:v>
                </c:pt>
                <c:pt idx="2">
                  <c:v>508</c:v>
                </c:pt>
                <c:pt idx="3">
                  <c:v>633</c:v>
                </c:pt>
                <c:pt idx="4">
                  <c:v>589</c:v>
                </c:pt>
              </c:numCache>
            </c:numRef>
          </c:val>
        </c:ser>
        <c:ser>
          <c:idx val="11"/>
          <c:order val="11"/>
          <c:tx>
            <c:strRef>
              <c:f>Hoja2!$A$45</c:f>
              <c:strCache>
                <c:ptCount val="1"/>
                <c:pt idx="0">
                  <c:v>'1805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Hoja2!$C$45:$G$45</c:f>
              <c:numCache>
                <c:formatCode>General</c:formatCode>
                <c:ptCount val="5"/>
                <c:pt idx="0">
                  <c:v>113</c:v>
                </c:pt>
                <c:pt idx="1">
                  <c:v>271</c:v>
                </c:pt>
                <c:pt idx="2">
                  <c:v>331</c:v>
                </c:pt>
                <c:pt idx="3">
                  <c:v>659</c:v>
                </c:pt>
                <c:pt idx="4">
                  <c:v>426</c:v>
                </c:pt>
              </c:numCache>
            </c:numRef>
          </c:val>
        </c:ser>
        <c:ser>
          <c:idx val="12"/>
          <c:order val="12"/>
          <c:tx>
            <c:strRef>
              <c:f>Hoja2!$A$46</c:f>
              <c:strCache>
                <c:ptCount val="1"/>
                <c:pt idx="0">
                  <c:v>'0901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Hoja2!$C$46:$G$46</c:f>
              <c:numCache>
                <c:formatCode>#,##0</c:formatCode>
                <c:ptCount val="5"/>
                <c:pt idx="0">
                  <c:v>5347</c:v>
                </c:pt>
                <c:pt idx="1">
                  <c:v>9093</c:v>
                </c:pt>
                <c:pt idx="2">
                  <c:v>13299</c:v>
                </c:pt>
                <c:pt idx="3">
                  <c:v>21640</c:v>
                </c:pt>
                <c:pt idx="4">
                  <c:v>8008</c:v>
                </c:pt>
              </c:numCache>
            </c:numRef>
          </c:val>
        </c:ser>
        <c:ser>
          <c:idx val="13"/>
          <c:order val="13"/>
          <c:tx>
            <c:strRef>
              <c:f>Hoja2!$A$47</c:f>
              <c:strCache>
                <c:ptCount val="1"/>
                <c:pt idx="0">
                  <c:v>'1604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Hoja2!$C$47:$G$47</c:f>
              <c:numCache>
                <c:formatCode>#,##0</c:formatCode>
                <c:ptCount val="5"/>
                <c:pt idx="0">
                  <c:v>43272</c:v>
                </c:pt>
                <c:pt idx="1">
                  <c:v>37149</c:v>
                </c:pt>
                <c:pt idx="2">
                  <c:v>39714</c:v>
                </c:pt>
                <c:pt idx="3">
                  <c:v>86048</c:v>
                </c:pt>
                <c:pt idx="4">
                  <c:v>113859</c:v>
                </c:pt>
              </c:numCache>
            </c:numRef>
          </c:val>
        </c:ser>
        <c:ser>
          <c:idx val="14"/>
          <c:order val="14"/>
          <c:tx>
            <c:strRef>
              <c:f>Hoja2!$A$48</c:f>
              <c:strCache>
                <c:ptCount val="1"/>
                <c:pt idx="0">
                  <c:v>'1605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Hoja2!$C$48:$G$48</c:f>
              <c:numCache>
                <c:formatCode>#,##0</c:formatCode>
                <c:ptCount val="5"/>
                <c:pt idx="0">
                  <c:v>6920</c:v>
                </c:pt>
                <c:pt idx="1">
                  <c:v>4817</c:v>
                </c:pt>
                <c:pt idx="2">
                  <c:v>3814</c:v>
                </c:pt>
                <c:pt idx="3">
                  <c:v>7559</c:v>
                </c:pt>
                <c:pt idx="4">
                  <c:v>10158</c:v>
                </c:pt>
              </c:numCache>
            </c:numRef>
          </c:val>
        </c:ser>
        <c:ser>
          <c:idx val="15"/>
          <c:order val="15"/>
          <c:tx>
            <c:strRef>
              <c:f>Hoja2!$A$49</c:f>
              <c:strCache>
                <c:ptCount val="1"/>
                <c:pt idx="0">
                  <c:v>'2008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Hoja2!$C$49:$G$49</c:f>
              <c:numCache>
                <c:formatCode>#,##0</c:formatCode>
                <c:ptCount val="5"/>
                <c:pt idx="0">
                  <c:v>17786</c:v>
                </c:pt>
                <c:pt idx="1">
                  <c:v>21131</c:v>
                </c:pt>
                <c:pt idx="2">
                  <c:v>20480</c:v>
                </c:pt>
                <c:pt idx="3">
                  <c:v>26710</c:v>
                </c:pt>
                <c:pt idx="4">
                  <c:v>37636</c:v>
                </c:pt>
              </c:numCache>
            </c:numRef>
          </c:val>
        </c:ser>
        <c:ser>
          <c:idx val="16"/>
          <c:order val="16"/>
          <c:tx>
            <c:strRef>
              <c:f>Hoja2!$A$50</c:f>
              <c:strCache>
                <c:ptCount val="1"/>
                <c:pt idx="0">
                  <c:v>'2009 </c:v>
                </c:pt>
              </c:strCache>
            </c:strRef>
          </c:tx>
          <c:cat>
            <c:numRef>
              <c:f>Hoja2!$C$33:$G$33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Hoja2!$C$50:$G$50</c:f>
              <c:numCache>
                <c:formatCode>#,##0</c:formatCode>
                <c:ptCount val="5"/>
                <c:pt idx="0">
                  <c:v>9312</c:v>
                </c:pt>
                <c:pt idx="1">
                  <c:v>14408</c:v>
                </c:pt>
                <c:pt idx="2">
                  <c:v>12732</c:v>
                </c:pt>
                <c:pt idx="3">
                  <c:v>8277</c:v>
                </c:pt>
                <c:pt idx="4">
                  <c:v>7694</c:v>
                </c:pt>
              </c:numCache>
            </c:numRef>
          </c:val>
        </c:ser>
        <c:marker val="1"/>
        <c:axId val="105462016"/>
        <c:axId val="105468288"/>
      </c:lineChart>
      <c:catAx>
        <c:axId val="1054620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Año</a:t>
                </a:r>
              </a:p>
            </c:rich>
          </c:tx>
        </c:title>
        <c:numFmt formatCode="General" sourceLinked="1"/>
        <c:tickLblPos val="nextTo"/>
        <c:crossAx val="105468288"/>
        <c:crosses val="autoZero"/>
        <c:auto val="1"/>
        <c:lblAlgn val="ctr"/>
        <c:lblOffset val="100"/>
      </c:catAx>
      <c:valAx>
        <c:axId val="105468288"/>
        <c:scaling>
          <c:orientation val="minMax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 dirty="0"/>
                  <a:t>miles de dólares</a:t>
                </a:r>
              </a:p>
            </c:rich>
          </c:tx>
        </c:title>
        <c:numFmt formatCode="#,##0" sourceLinked="1"/>
        <c:tickLblPos val="nextTo"/>
        <c:crossAx val="10546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65321571060018"/>
          <c:y val="0.20461199199415142"/>
          <c:w val="0.10845971148108779"/>
          <c:h val="0.7397106868490827"/>
        </c:manualLayout>
      </c:layout>
    </c:legend>
    <c:plotVisOnly val="1"/>
  </c:chart>
  <c:spPr>
    <a:solidFill>
      <a:srgbClr val="FFFF99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9"/>
  <c:chart>
    <c:title>
      <c:tx>
        <c:rich>
          <a:bodyPr/>
          <a:lstStyle/>
          <a:p>
            <a:pPr>
              <a:defRPr/>
            </a:pPr>
            <a:r>
              <a:rPr lang="es-EC" dirty="0"/>
              <a:t>Tasa desempleo promedio 2008-2012</a:t>
            </a:r>
          </a:p>
        </c:rich>
      </c:tx>
    </c:title>
    <c:plotArea>
      <c:layout/>
      <c:lineChart>
        <c:grouping val="stacked"/>
        <c:ser>
          <c:idx val="0"/>
          <c:order val="0"/>
          <c:tx>
            <c:strRef>
              <c:f>Hoja4!$D$1</c:f>
              <c:strCache>
                <c:ptCount val="1"/>
                <c:pt idx="0">
                  <c:v>tasa promedio</c:v>
                </c:pt>
              </c:strCache>
            </c:strRef>
          </c:tx>
          <c:val>
            <c:numRef>
              <c:f>Hoja4!$D$2:$D$6</c:f>
              <c:numCache>
                <c:formatCode>0.00%</c:formatCode>
                <c:ptCount val="5"/>
                <c:pt idx="0">
                  <c:v>5.5849999999999997E-2</c:v>
                </c:pt>
                <c:pt idx="1">
                  <c:v>6.4699999999999994E-2</c:v>
                </c:pt>
                <c:pt idx="2">
                  <c:v>5.6099999999999997E-2</c:v>
                </c:pt>
                <c:pt idx="3">
                  <c:v>4.6149999999999955E-2</c:v>
                </c:pt>
                <c:pt idx="4">
                  <c:v>4.1149999999999867E-2</c:v>
                </c:pt>
              </c:numCache>
            </c:numRef>
          </c:val>
        </c:ser>
        <c:marker val="1"/>
        <c:axId val="105229312"/>
        <c:axId val="105505920"/>
      </c:lineChart>
      <c:catAx>
        <c:axId val="10522931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Años 2008 al 2012</a:t>
                </a:r>
              </a:p>
            </c:rich>
          </c:tx>
        </c:title>
        <c:tickLblPos val="nextTo"/>
        <c:crossAx val="105505920"/>
        <c:crosses val="autoZero"/>
        <c:auto val="1"/>
        <c:lblAlgn val="ctr"/>
        <c:lblOffset val="100"/>
      </c:catAx>
      <c:valAx>
        <c:axId val="105505920"/>
        <c:scaling>
          <c:orientation val="minMax"/>
        </c:scaling>
        <c:axPos val="l"/>
        <c:majorGridlines/>
        <c:minorGridlines/>
        <c:numFmt formatCode="0.00%" sourceLinked="1"/>
        <c:tickLblPos val="nextTo"/>
        <c:crossAx val="105229312"/>
        <c:crosses val="autoZero"/>
        <c:crossBetween val="between"/>
      </c:valAx>
    </c:plotArea>
    <c:legend>
      <c:legendPos val="r"/>
    </c:legend>
    <c:plotVisOnly val="1"/>
  </c:chart>
  <c:spPr>
    <a:solidFill>
      <a:srgbClr val="FFCCCC">
        <a:alpha val="27000"/>
      </a:srgbClr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7"/>
  <c:chart>
    <c:title>
      <c:tx>
        <c:rich>
          <a:bodyPr/>
          <a:lstStyle/>
          <a:p>
            <a:pPr>
              <a:defRPr/>
            </a:pPr>
            <a:r>
              <a:rPr lang="en-US" dirty="0"/>
              <a:t>% </a:t>
            </a:r>
            <a:r>
              <a:rPr lang="en-US" dirty="0" smtClean="0"/>
              <a:t>Empleo AGYP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% Empleo</c:v>
                </c:pt>
              </c:strCache>
            </c:strRef>
          </c:tx>
          <c:marker>
            <c:symbol val="none"/>
          </c:marker>
          <c:cat>
            <c:strRef>
              <c:f>Hoja1!$A$2:$A$7</c:f>
              <c:strCache>
                <c:ptCount val="6"/>
                <c:pt idx="0">
                  <c:v>Sep – 2008 </c:v>
                </c:pt>
                <c:pt idx="1">
                  <c:v>Sep – 2009</c:v>
                </c:pt>
                <c:pt idx="2">
                  <c:v>Sep – 2010</c:v>
                </c:pt>
                <c:pt idx="3">
                  <c:v>Sep – 2011</c:v>
                </c:pt>
                <c:pt idx="4">
                  <c:v>Sep – 2012</c:v>
                </c:pt>
                <c:pt idx="5">
                  <c:v>Sep – 2013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6.95</c:v>
                </c:pt>
                <c:pt idx="1">
                  <c:v>7.51</c:v>
                </c:pt>
                <c:pt idx="2">
                  <c:v>7.01</c:v>
                </c:pt>
                <c:pt idx="3">
                  <c:v>6.83</c:v>
                </c:pt>
                <c:pt idx="4">
                  <c:v>8.32</c:v>
                </c:pt>
                <c:pt idx="5">
                  <c:v>6.99</c:v>
                </c:pt>
              </c:numCache>
            </c:numRef>
          </c:val>
        </c:ser>
        <c:marker val="1"/>
        <c:axId val="105536896"/>
        <c:axId val="105547264"/>
      </c:lineChart>
      <c:catAx>
        <c:axId val="10553689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Período</a:t>
                </a:r>
              </a:p>
            </c:rich>
          </c:tx>
        </c:title>
        <c:majorTickMark val="none"/>
        <c:tickLblPos val="nextTo"/>
        <c:crossAx val="105547264"/>
        <c:crosses val="autoZero"/>
        <c:auto val="1"/>
        <c:lblAlgn val="ctr"/>
        <c:lblOffset val="100"/>
      </c:catAx>
      <c:valAx>
        <c:axId val="1055472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Porcentaje</a:t>
                </a:r>
              </a:p>
            </c:rich>
          </c:tx>
        </c:title>
        <c:numFmt formatCode="General" sourceLinked="1"/>
        <c:majorTickMark val="none"/>
        <c:tickLblPos val="nextTo"/>
        <c:crossAx val="105536896"/>
        <c:crosses val="autoZero"/>
        <c:crossBetween val="between"/>
      </c:valAx>
    </c:plotArea>
    <c:legend>
      <c:legendPos val="r"/>
    </c:legend>
    <c:plotVisOnly val="1"/>
  </c:chart>
  <c:spPr>
    <a:solidFill>
      <a:schemeClr val="accent5">
        <a:lumMod val="60000"/>
        <a:lumOff val="40000"/>
      </a:schemeClr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hart>
    <c:title>
      <c:tx>
        <c:rich>
          <a:bodyPr/>
          <a:lstStyle/>
          <a:p>
            <a:pPr>
              <a:defRPr/>
            </a:pPr>
            <a:r>
              <a:rPr lang="en-US" dirty="0"/>
              <a:t>% Empleo Manufactura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Hoja2!$B$1</c:f>
              <c:strCache>
                <c:ptCount val="1"/>
                <c:pt idx="0">
                  <c:v>% Empleo</c:v>
                </c:pt>
              </c:strCache>
            </c:strRef>
          </c:tx>
          <c:marker>
            <c:symbol val="none"/>
          </c:marker>
          <c:cat>
            <c:strRef>
              <c:f>Hoja2!$A$2:$A$7</c:f>
              <c:strCache>
                <c:ptCount val="6"/>
                <c:pt idx="0">
                  <c:v>Sep – 2008 </c:v>
                </c:pt>
                <c:pt idx="1">
                  <c:v>Sep – 2009</c:v>
                </c:pt>
                <c:pt idx="2">
                  <c:v>Sep – 2010</c:v>
                </c:pt>
                <c:pt idx="3">
                  <c:v>Sep – 2011</c:v>
                </c:pt>
                <c:pt idx="4">
                  <c:v>Sep – 2012</c:v>
                </c:pt>
                <c:pt idx="5">
                  <c:v>Sep – 2013</c:v>
                </c:pt>
              </c:strCache>
            </c:strRef>
          </c:cat>
          <c:val>
            <c:numRef>
              <c:f>Hoja2!$B$2:$B$7</c:f>
              <c:numCache>
                <c:formatCode>General</c:formatCode>
                <c:ptCount val="6"/>
                <c:pt idx="0">
                  <c:v>13.28</c:v>
                </c:pt>
                <c:pt idx="1">
                  <c:v>13.54</c:v>
                </c:pt>
                <c:pt idx="2">
                  <c:v>13.97</c:v>
                </c:pt>
                <c:pt idx="3">
                  <c:v>12.98</c:v>
                </c:pt>
                <c:pt idx="4">
                  <c:v>12.49</c:v>
                </c:pt>
                <c:pt idx="5">
                  <c:v>12.19</c:v>
                </c:pt>
              </c:numCache>
            </c:numRef>
          </c:val>
        </c:ser>
        <c:marker val="1"/>
        <c:axId val="105584128"/>
        <c:axId val="105586048"/>
      </c:lineChart>
      <c:catAx>
        <c:axId val="10558412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Período</a:t>
                </a:r>
              </a:p>
            </c:rich>
          </c:tx>
        </c:title>
        <c:tickLblPos val="nextTo"/>
        <c:crossAx val="105586048"/>
        <c:crosses val="autoZero"/>
        <c:auto val="1"/>
        <c:lblAlgn val="ctr"/>
        <c:lblOffset val="100"/>
      </c:catAx>
      <c:valAx>
        <c:axId val="105586048"/>
        <c:scaling>
          <c:orientation val="minMax"/>
        </c:scaling>
        <c:axPos val="l"/>
        <c:majorGridlines/>
        <c:minorGridlines>
          <c:spPr>
            <a:ln>
              <a:solidFill>
                <a:schemeClr val="accent3"/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 dirty="0"/>
                  <a:t>Porcentaje</a:t>
                </a:r>
              </a:p>
            </c:rich>
          </c:tx>
        </c:title>
        <c:numFmt formatCode="General" sourceLinked="1"/>
        <c:tickLblPos val="nextTo"/>
        <c:crossAx val="105584128"/>
        <c:crosses val="autoZero"/>
        <c:crossBetween val="between"/>
      </c:valAx>
    </c:plotArea>
    <c:legend>
      <c:legendPos val="r"/>
    </c:legend>
    <c:plotVisOnly val="1"/>
  </c:chart>
  <c:spPr>
    <a:solidFill>
      <a:schemeClr val="accent4">
        <a:lumMod val="20000"/>
        <a:lumOff val="80000"/>
      </a:schemeClr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6"/>
  <c:chart>
    <c:title>
      <c:tx>
        <c:rich>
          <a:bodyPr/>
          <a:lstStyle/>
          <a:p>
            <a:pPr>
              <a:defRPr sz="1400"/>
            </a:pPr>
            <a:r>
              <a:rPr lang="es-EC" sz="1400" dirty="0"/>
              <a:t>Exportaciones tilapia entre agosto y octubre</a:t>
            </a:r>
            <a:r>
              <a:rPr lang="es-EC" sz="1400" baseline="0" dirty="0"/>
              <a:t> 2008-2013</a:t>
            </a:r>
            <a:endParaRPr lang="es-EC" sz="1400" dirty="0"/>
          </a:p>
        </c:rich>
      </c:tx>
      <c:layout>
        <c:manualLayout>
          <c:xMode val="edge"/>
          <c:yMode val="edge"/>
          <c:x val="0.10865966754155749"/>
          <c:y val="0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Hoja3!$N$14</c:f>
              <c:strCache>
                <c:ptCount val="1"/>
                <c:pt idx="0">
                  <c:v>FOB dólar</c:v>
                </c:pt>
              </c:strCache>
            </c:strRef>
          </c:tx>
          <c:cat>
            <c:numRef>
              <c:f>Hoja3!$O$13:$T$13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Hoja3!$O$14:$T$14</c:f>
              <c:numCache>
                <c:formatCode>General</c:formatCode>
                <c:ptCount val="6"/>
                <c:pt idx="0">
                  <c:v>238.44</c:v>
                </c:pt>
                <c:pt idx="1">
                  <c:v>178.19</c:v>
                </c:pt>
                <c:pt idx="2">
                  <c:v>161.86000000000001</c:v>
                </c:pt>
                <c:pt idx="3">
                  <c:v>202.6</c:v>
                </c:pt>
                <c:pt idx="4">
                  <c:v>200.88000000000125</c:v>
                </c:pt>
                <c:pt idx="5">
                  <c:v>160.84</c:v>
                </c:pt>
              </c:numCache>
            </c:numRef>
          </c:val>
        </c:ser>
        <c:ser>
          <c:idx val="1"/>
          <c:order val="1"/>
          <c:tx>
            <c:strRef>
              <c:f>Hoja3!$N$15</c:f>
              <c:strCache>
                <c:ptCount val="1"/>
                <c:pt idx="0">
                  <c:v>Toneladas</c:v>
                </c:pt>
              </c:strCache>
            </c:strRef>
          </c:tx>
          <c:cat>
            <c:numRef>
              <c:f>Hoja3!$O$13:$T$13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Hoja3!$O$15:$T$15</c:f>
              <c:numCache>
                <c:formatCode>General</c:formatCode>
                <c:ptCount val="6"/>
                <c:pt idx="0">
                  <c:v>118.05</c:v>
                </c:pt>
                <c:pt idx="1">
                  <c:v>65.569999999999993</c:v>
                </c:pt>
                <c:pt idx="2">
                  <c:v>64.55</c:v>
                </c:pt>
                <c:pt idx="3">
                  <c:v>74.400000000000006</c:v>
                </c:pt>
                <c:pt idx="4">
                  <c:v>73.209999999999994</c:v>
                </c:pt>
                <c:pt idx="5">
                  <c:v>53.83</c:v>
                </c:pt>
              </c:numCache>
            </c:numRef>
          </c:val>
        </c:ser>
        <c:dLbls>
          <c:showVal val="1"/>
        </c:dLbls>
        <c:marker val="1"/>
        <c:axId val="105650816"/>
        <c:axId val="105665280"/>
      </c:lineChart>
      <c:catAx>
        <c:axId val="10565081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Año</a:t>
                </a:r>
              </a:p>
            </c:rich>
          </c:tx>
        </c:title>
        <c:numFmt formatCode="General" sourceLinked="1"/>
        <c:majorTickMark val="none"/>
        <c:tickLblPos val="nextTo"/>
        <c:crossAx val="105665280"/>
        <c:crosses val="autoZero"/>
        <c:auto val="1"/>
        <c:lblAlgn val="ctr"/>
        <c:lblOffset val="100"/>
      </c:catAx>
      <c:valAx>
        <c:axId val="105665280"/>
        <c:scaling>
          <c:orientation val="minMax"/>
        </c:scaling>
        <c:axPos val="l"/>
        <c:minorGridlines/>
        <c:numFmt formatCode="General" sourceLinked="1"/>
        <c:majorTickMark val="none"/>
        <c:tickLblPos val="nextTo"/>
        <c:crossAx val="105650816"/>
        <c:crosses val="autoZero"/>
        <c:crossBetween val="between"/>
      </c:valAx>
    </c:plotArea>
    <c:legend>
      <c:legendPos val="r"/>
    </c:legend>
    <c:plotVisOnly val="1"/>
  </c:chart>
  <c:spPr>
    <a:solidFill>
      <a:schemeClr val="accent5">
        <a:lumMod val="60000"/>
        <a:lumOff val="40000"/>
      </a:schemeClr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7"/>
  <c:chart>
    <c:title>
      <c:tx>
        <c:rich>
          <a:bodyPr/>
          <a:lstStyle/>
          <a:p>
            <a:pPr>
              <a:defRPr sz="2000"/>
            </a:pPr>
            <a:r>
              <a:rPr lang="es-EC" sz="2000" dirty="0"/>
              <a:t>2013.- Exportaciones tilapia entera (</a:t>
            </a:r>
            <a:r>
              <a:rPr lang="es-EC" sz="2000" dirty="0" smtClean="0"/>
              <a:t>03027111</a:t>
            </a:r>
            <a:r>
              <a:rPr lang="es-EC" sz="2000" dirty="0"/>
              <a:t>) a EE.UU 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FOB-DÓLAR 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 </c:v>
                </c:pt>
                <c:pt idx="8">
                  <c:v>SEPTIEMBRE </c:v>
                </c:pt>
                <c:pt idx="9">
                  <c:v>OCTUBRE </c:v>
                </c:pt>
                <c:pt idx="10">
                  <c:v>NOVIEMBRE </c:v>
                </c:pt>
                <c:pt idx="11">
                  <c:v>DICIEMBRE 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83.14</c:v>
                </c:pt>
                <c:pt idx="1">
                  <c:v>77.669999999999987</c:v>
                </c:pt>
                <c:pt idx="2">
                  <c:v>96.75</c:v>
                </c:pt>
                <c:pt idx="3">
                  <c:v>57.160000000000011</c:v>
                </c:pt>
                <c:pt idx="4">
                  <c:v>65.099999999999994</c:v>
                </c:pt>
                <c:pt idx="5">
                  <c:v>27.25</c:v>
                </c:pt>
                <c:pt idx="6">
                  <c:v>75.98</c:v>
                </c:pt>
                <c:pt idx="7">
                  <c:v>85.1</c:v>
                </c:pt>
                <c:pt idx="8">
                  <c:v>56.52</c:v>
                </c:pt>
                <c:pt idx="9">
                  <c:v>19.23</c:v>
                </c:pt>
                <c:pt idx="10">
                  <c:v>16.23</c:v>
                </c:pt>
                <c:pt idx="11">
                  <c:v>18.110000000000021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TON </c:v>
                </c:pt>
              </c:strCache>
            </c:strRef>
          </c:tx>
          <c:dLbls>
            <c:delete val="1"/>
          </c:dLbls>
          <c:cat>
            <c:strRef>
              <c:f>Hoja1!$A$2:$A$13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 </c:v>
                </c:pt>
                <c:pt idx="8">
                  <c:v>SEPTIEMBRE </c:v>
                </c:pt>
                <c:pt idx="9">
                  <c:v>OCTUBRE </c:v>
                </c:pt>
                <c:pt idx="10">
                  <c:v>NOVIEMBRE </c:v>
                </c:pt>
                <c:pt idx="11">
                  <c:v>DICIEMBRE 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28.439999999999987</c:v>
                </c:pt>
                <c:pt idx="1">
                  <c:v>25.64</c:v>
                </c:pt>
                <c:pt idx="2">
                  <c:v>32.43</c:v>
                </c:pt>
                <c:pt idx="3">
                  <c:v>19.279999999999987</c:v>
                </c:pt>
                <c:pt idx="4">
                  <c:v>18.8</c:v>
                </c:pt>
                <c:pt idx="5">
                  <c:v>8.1</c:v>
                </c:pt>
                <c:pt idx="6">
                  <c:v>18.88</c:v>
                </c:pt>
                <c:pt idx="7">
                  <c:v>20.52</c:v>
                </c:pt>
                <c:pt idx="8">
                  <c:v>24.74</c:v>
                </c:pt>
                <c:pt idx="9">
                  <c:v>8.58</c:v>
                </c:pt>
                <c:pt idx="10">
                  <c:v>5.53</c:v>
                </c:pt>
                <c:pt idx="11">
                  <c:v>6.26</c:v>
                </c:pt>
              </c:numCache>
            </c:numRef>
          </c:val>
        </c:ser>
        <c:dLbls>
          <c:showVal val="1"/>
        </c:dLbls>
        <c:marker val="1"/>
        <c:axId val="140412032"/>
        <c:axId val="140413568"/>
      </c:lineChart>
      <c:catAx>
        <c:axId val="140412032"/>
        <c:scaling>
          <c:orientation val="minMax"/>
        </c:scaling>
        <c:axPos val="b"/>
        <c:majorTickMark val="none"/>
        <c:tickLblPos val="nextTo"/>
        <c:crossAx val="140413568"/>
        <c:crosses val="autoZero"/>
        <c:auto val="1"/>
        <c:lblAlgn val="ctr"/>
        <c:lblOffset val="100"/>
      </c:catAx>
      <c:valAx>
        <c:axId val="140413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041203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600"/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4A9DE-CC83-4584-AC3A-FD6D56E8BE0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5540D1-61A9-4BF1-8A9B-F696835824CF}">
      <dgm:prSet phldrT="[Texto]"/>
      <dgm:spPr/>
      <dgm:t>
        <a:bodyPr/>
        <a:lstStyle/>
        <a:p>
          <a:r>
            <a:rPr lang="es-EC" dirty="0" smtClean="0"/>
            <a:t>MARCO TEÓRICO</a:t>
          </a:r>
          <a:endParaRPr lang="es-EC" dirty="0"/>
        </a:p>
      </dgm:t>
    </dgm:pt>
    <dgm:pt modelId="{74F02B83-1875-4620-B685-D73626011996}" type="parTrans" cxnId="{A3B325FB-85FA-4E08-BBD2-DFC798F854F9}">
      <dgm:prSet/>
      <dgm:spPr/>
      <dgm:t>
        <a:bodyPr/>
        <a:lstStyle/>
        <a:p>
          <a:endParaRPr lang="es-EC"/>
        </a:p>
      </dgm:t>
    </dgm:pt>
    <dgm:pt modelId="{B0A14EEE-33DB-4384-B579-A4F037C964D0}" type="sibTrans" cxnId="{A3B325FB-85FA-4E08-BBD2-DFC798F854F9}">
      <dgm:prSet/>
      <dgm:spPr/>
      <dgm:t>
        <a:bodyPr/>
        <a:lstStyle/>
        <a:p>
          <a:endParaRPr lang="es-EC"/>
        </a:p>
      </dgm:t>
    </dgm:pt>
    <dgm:pt modelId="{B57743D5-8DE7-44AE-9D42-D34BC37A7167}">
      <dgm:prSet phldrT="[Texto]"/>
      <dgm:spPr>
        <a:solidFill>
          <a:srgbClr val="C7A1E3">
            <a:alpha val="50000"/>
          </a:srgbClr>
        </a:solidFill>
      </dgm:spPr>
      <dgm:t>
        <a:bodyPr/>
        <a:lstStyle/>
        <a:p>
          <a:r>
            <a:rPr lang="es-EC" dirty="0" smtClean="0"/>
            <a:t>TEORÍAS DE COMERCIO INTERNACIONAL</a:t>
          </a:r>
          <a:endParaRPr lang="es-EC" dirty="0"/>
        </a:p>
      </dgm:t>
    </dgm:pt>
    <dgm:pt modelId="{4CE35728-9A72-4C75-BA18-1CC52112E112}" type="parTrans" cxnId="{0B8C1132-571B-47B8-9CCD-1406EBEE21DB}">
      <dgm:prSet/>
      <dgm:spPr/>
      <dgm:t>
        <a:bodyPr/>
        <a:lstStyle/>
        <a:p>
          <a:endParaRPr lang="es-EC"/>
        </a:p>
      </dgm:t>
    </dgm:pt>
    <dgm:pt modelId="{06675954-B9F6-46A1-B1D7-E08CA6D10659}" type="sibTrans" cxnId="{0B8C1132-571B-47B8-9CCD-1406EBEE21DB}">
      <dgm:prSet/>
      <dgm:spPr/>
      <dgm:t>
        <a:bodyPr/>
        <a:lstStyle/>
        <a:p>
          <a:endParaRPr lang="es-EC"/>
        </a:p>
      </dgm:t>
    </dgm:pt>
    <dgm:pt modelId="{CACCD3E0-1245-4C93-BD6F-D16A2E07C85C}">
      <dgm:prSet phldrT="[Texto]"/>
      <dgm:spPr>
        <a:solidFill>
          <a:srgbClr val="C4E59F">
            <a:alpha val="50000"/>
          </a:srgbClr>
        </a:solidFill>
      </dgm:spPr>
      <dgm:t>
        <a:bodyPr/>
        <a:lstStyle/>
        <a:p>
          <a:r>
            <a:rPr lang="es-EC" dirty="0" smtClean="0"/>
            <a:t>ESTUDIOS RELACIONADOS</a:t>
          </a:r>
          <a:endParaRPr lang="es-EC" dirty="0"/>
        </a:p>
      </dgm:t>
    </dgm:pt>
    <dgm:pt modelId="{8347FDC2-E848-45C1-93A6-6D6A9A5D445C}" type="parTrans" cxnId="{B4844B55-3EDA-4018-AE67-2D800D83EFA5}">
      <dgm:prSet/>
      <dgm:spPr/>
      <dgm:t>
        <a:bodyPr/>
        <a:lstStyle/>
        <a:p>
          <a:endParaRPr lang="es-EC"/>
        </a:p>
      </dgm:t>
    </dgm:pt>
    <dgm:pt modelId="{3608EFC3-D203-4301-94D1-2D1FC1D1DD9B}" type="sibTrans" cxnId="{B4844B55-3EDA-4018-AE67-2D800D83EFA5}">
      <dgm:prSet/>
      <dgm:spPr/>
      <dgm:t>
        <a:bodyPr/>
        <a:lstStyle/>
        <a:p>
          <a:endParaRPr lang="es-EC"/>
        </a:p>
      </dgm:t>
    </dgm:pt>
    <dgm:pt modelId="{A9B51329-51A0-4BD5-8AB7-0F6988D0D985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C" dirty="0" smtClean="0"/>
            <a:t>CONCEPTOS TEÓRICOS</a:t>
          </a:r>
          <a:endParaRPr lang="es-EC" dirty="0"/>
        </a:p>
      </dgm:t>
    </dgm:pt>
    <dgm:pt modelId="{C4B1A5E1-399B-4EAC-B09F-C375FC2E4781}" type="parTrans" cxnId="{2EA95893-BDF2-4032-B605-3A3141AB4FE8}">
      <dgm:prSet/>
      <dgm:spPr/>
      <dgm:t>
        <a:bodyPr/>
        <a:lstStyle/>
        <a:p>
          <a:endParaRPr lang="es-EC"/>
        </a:p>
      </dgm:t>
    </dgm:pt>
    <dgm:pt modelId="{156AE19C-A09B-4CFF-88A1-69B2CE278D83}" type="sibTrans" cxnId="{2EA95893-BDF2-4032-B605-3A3141AB4FE8}">
      <dgm:prSet/>
      <dgm:spPr/>
      <dgm:t>
        <a:bodyPr/>
        <a:lstStyle/>
        <a:p>
          <a:endParaRPr lang="es-EC"/>
        </a:p>
      </dgm:t>
    </dgm:pt>
    <dgm:pt modelId="{15A0C0AF-1340-4BAE-9E3F-B56E2E3A686E}">
      <dgm:prSet phldrT="[Texto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C" dirty="0" smtClean="0"/>
            <a:t>ANÁLISIS CRÍTICO Y COMPARATIVO</a:t>
          </a:r>
          <a:endParaRPr lang="es-EC" dirty="0"/>
        </a:p>
      </dgm:t>
    </dgm:pt>
    <dgm:pt modelId="{48CC956F-6342-46D1-9EAD-C6A82005AA07}" type="parTrans" cxnId="{F013D9D7-14A1-4343-A658-2F8CFB38E1F5}">
      <dgm:prSet/>
      <dgm:spPr/>
      <dgm:t>
        <a:bodyPr/>
        <a:lstStyle/>
        <a:p>
          <a:endParaRPr lang="es-EC"/>
        </a:p>
      </dgm:t>
    </dgm:pt>
    <dgm:pt modelId="{F27EEBE9-F14E-44D8-B7BA-8917387B3138}" type="sibTrans" cxnId="{F013D9D7-14A1-4343-A658-2F8CFB38E1F5}">
      <dgm:prSet/>
      <dgm:spPr/>
      <dgm:t>
        <a:bodyPr/>
        <a:lstStyle/>
        <a:p>
          <a:endParaRPr lang="es-EC"/>
        </a:p>
      </dgm:t>
    </dgm:pt>
    <dgm:pt modelId="{1FB314FF-FF4E-4F8D-A987-A8268E496218}" type="pres">
      <dgm:prSet presAssocID="{C794A9DE-CC83-4584-AC3A-FD6D56E8BE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39F11C-A8D3-4AD7-9390-6B20F62BBA55}" type="pres">
      <dgm:prSet presAssocID="{C794A9DE-CC83-4584-AC3A-FD6D56E8BE09}" presName="radial" presStyleCnt="0">
        <dgm:presLayoutVars>
          <dgm:animLvl val="ctr"/>
        </dgm:presLayoutVars>
      </dgm:prSet>
      <dgm:spPr/>
    </dgm:pt>
    <dgm:pt modelId="{F0FC8BE1-D737-4563-97D8-DD0A5528148B}" type="pres">
      <dgm:prSet presAssocID="{FE5540D1-61A9-4BF1-8A9B-F696835824CF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E53F32D0-BC7A-4015-84B6-69898F077BB4}" type="pres">
      <dgm:prSet presAssocID="{B57743D5-8DE7-44AE-9D42-D34BC37A716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7903D-08DC-4527-A7FF-4FDB53B7C411}" type="pres">
      <dgm:prSet presAssocID="{CACCD3E0-1245-4C93-BD6F-D16A2E07C85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9665C1-4F9C-475D-83F9-8A0DDECBA878}" type="pres">
      <dgm:prSet presAssocID="{A9B51329-51A0-4BD5-8AB7-0F6988D0D98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5B745-641F-4B69-B3C1-A1AA3E054EEC}" type="pres">
      <dgm:prSet presAssocID="{15A0C0AF-1340-4BAE-9E3F-B56E2E3A686E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A95893-BDF2-4032-B605-3A3141AB4FE8}" srcId="{FE5540D1-61A9-4BF1-8A9B-F696835824CF}" destId="{A9B51329-51A0-4BD5-8AB7-0F6988D0D985}" srcOrd="2" destOrd="0" parTransId="{C4B1A5E1-399B-4EAC-B09F-C375FC2E4781}" sibTransId="{156AE19C-A09B-4CFF-88A1-69B2CE278D83}"/>
    <dgm:cxn modelId="{A28B9899-2A7A-4DF1-870B-43148615ED01}" type="presOf" srcId="{15A0C0AF-1340-4BAE-9E3F-B56E2E3A686E}" destId="{5BF5B745-641F-4B69-B3C1-A1AA3E054EEC}" srcOrd="0" destOrd="0" presId="urn:microsoft.com/office/officeart/2005/8/layout/radial3"/>
    <dgm:cxn modelId="{0B8C1132-571B-47B8-9CCD-1406EBEE21DB}" srcId="{FE5540D1-61A9-4BF1-8A9B-F696835824CF}" destId="{B57743D5-8DE7-44AE-9D42-D34BC37A7167}" srcOrd="0" destOrd="0" parTransId="{4CE35728-9A72-4C75-BA18-1CC52112E112}" sibTransId="{06675954-B9F6-46A1-B1D7-E08CA6D10659}"/>
    <dgm:cxn modelId="{A3B325FB-85FA-4E08-BBD2-DFC798F854F9}" srcId="{C794A9DE-CC83-4584-AC3A-FD6D56E8BE09}" destId="{FE5540D1-61A9-4BF1-8A9B-F696835824CF}" srcOrd="0" destOrd="0" parTransId="{74F02B83-1875-4620-B685-D73626011996}" sibTransId="{B0A14EEE-33DB-4384-B579-A4F037C964D0}"/>
    <dgm:cxn modelId="{5A384D25-5920-4288-A581-99ADCC7AC916}" type="presOf" srcId="{FE5540D1-61A9-4BF1-8A9B-F696835824CF}" destId="{F0FC8BE1-D737-4563-97D8-DD0A5528148B}" srcOrd="0" destOrd="0" presId="urn:microsoft.com/office/officeart/2005/8/layout/radial3"/>
    <dgm:cxn modelId="{FDEC5F50-5DB0-4E6F-96EB-8C0B6C64C954}" type="presOf" srcId="{B57743D5-8DE7-44AE-9D42-D34BC37A7167}" destId="{E53F32D0-BC7A-4015-84B6-69898F077BB4}" srcOrd="0" destOrd="0" presId="urn:microsoft.com/office/officeart/2005/8/layout/radial3"/>
    <dgm:cxn modelId="{B4844B55-3EDA-4018-AE67-2D800D83EFA5}" srcId="{FE5540D1-61A9-4BF1-8A9B-F696835824CF}" destId="{CACCD3E0-1245-4C93-BD6F-D16A2E07C85C}" srcOrd="1" destOrd="0" parTransId="{8347FDC2-E848-45C1-93A6-6D6A9A5D445C}" sibTransId="{3608EFC3-D203-4301-94D1-2D1FC1D1DD9B}"/>
    <dgm:cxn modelId="{F013D9D7-14A1-4343-A658-2F8CFB38E1F5}" srcId="{FE5540D1-61A9-4BF1-8A9B-F696835824CF}" destId="{15A0C0AF-1340-4BAE-9E3F-B56E2E3A686E}" srcOrd="3" destOrd="0" parTransId="{48CC956F-6342-46D1-9EAD-C6A82005AA07}" sibTransId="{F27EEBE9-F14E-44D8-B7BA-8917387B3138}"/>
    <dgm:cxn modelId="{0A8757E4-55D7-470B-8950-780C4B1BEDC0}" type="presOf" srcId="{A9B51329-51A0-4BD5-8AB7-0F6988D0D985}" destId="{AC9665C1-4F9C-475D-83F9-8A0DDECBA878}" srcOrd="0" destOrd="0" presId="urn:microsoft.com/office/officeart/2005/8/layout/radial3"/>
    <dgm:cxn modelId="{DED80DB9-3DD3-4D56-8E39-04732C4C66F8}" type="presOf" srcId="{CACCD3E0-1245-4C93-BD6F-D16A2E07C85C}" destId="{96D7903D-08DC-4527-A7FF-4FDB53B7C411}" srcOrd="0" destOrd="0" presId="urn:microsoft.com/office/officeart/2005/8/layout/radial3"/>
    <dgm:cxn modelId="{C7F6B7A6-75DE-49E3-8C9D-23EC32CA781D}" type="presOf" srcId="{C794A9DE-CC83-4584-AC3A-FD6D56E8BE09}" destId="{1FB314FF-FF4E-4F8D-A987-A8268E496218}" srcOrd="0" destOrd="0" presId="urn:microsoft.com/office/officeart/2005/8/layout/radial3"/>
    <dgm:cxn modelId="{F4012473-C6E9-4D4F-895B-3169240667EA}" type="presParOf" srcId="{1FB314FF-FF4E-4F8D-A987-A8268E496218}" destId="{0439F11C-A8D3-4AD7-9390-6B20F62BBA55}" srcOrd="0" destOrd="0" presId="urn:microsoft.com/office/officeart/2005/8/layout/radial3"/>
    <dgm:cxn modelId="{D080184B-C1AF-4B51-8F30-9D86B1668C53}" type="presParOf" srcId="{0439F11C-A8D3-4AD7-9390-6B20F62BBA55}" destId="{F0FC8BE1-D737-4563-97D8-DD0A5528148B}" srcOrd="0" destOrd="0" presId="urn:microsoft.com/office/officeart/2005/8/layout/radial3"/>
    <dgm:cxn modelId="{AF406931-D6D6-43D9-84C8-60F5C992863E}" type="presParOf" srcId="{0439F11C-A8D3-4AD7-9390-6B20F62BBA55}" destId="{E53F32D0-BC7A-4015-84B6-69898F077BB4}" srcOrd="1" destOrd="0" presId="urn:microsoft.com/office/officeart/2005/8/layout/radial3"/>
    <dgm:cxn modelId="{3CF369E5-EEB9-4B6E-9465-54357D3B1AC1}" type="presParOf" srcId="{0439F11C-A8D3-4AD7-9390-6B20F62BBA55}" destId="{96D7903D-08DC-4527-A7FF-4FDB53B7C411}" srcOrd="2" destOrd="0" presId="urn:microsoft.com/office/officeart/2005/8/layout/radial3"/>
    <dgm:cxn modelId="{3B8DD846-B565-4F71-A3E1-9FBE2FDBDCAA}" type="presParOf" srcId="{0439F11C-A8D3-4AD7-9390-6B20F62BBA55}" destId="{AC9665C1-4F9C-475D-83F9-8A0DDECBA878}" srcOrd="3" destOrd="0" presId="urn:microsoft.com/office/officeart/2005/8/layout/radial3"/>
    <dgm:cxn modelId="{7C6ABA12-FEFA-4B81-A671-9DE994105120}" type="presParOf" srcId="{0439F11C-A8D3-4AD7-9390-6B20F62BBA55}" destId="{5BF5B745-641F-4B69-B3C1-A1AA3E054EE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BEA1A4-5E00-4E05-91A6-7A4B82BFB0FE}" type="doc">
      <dgm:prSet loTypeId="urn:microsoft.com/office/officeart/2005/8/layout/chevron1" loCatId="process" qsTypeId="urn:microsoft.com/office/officeart/2005/8/quickstyle/3d2" qsCatId="3D" csTypeId="urn:microsoft.com/office/officeart/2005/8/colors/accent5_3" csCatId="accent5" phldr="1"/>
      <dgm:spPr/>
    </dgm:pt>
    <dgm:pt modelId="{0E91F7E4-D4D2-4D91-86C9-DC900F6C9D7D}">
      <dgm:prSet phldrT="[Texto]"/>
      <dgm:spPr>
        <a:gradFill flip="none" rotWithShape="0">
          <a:gsLst>
            <a:gs pos="0">
              <a:srgbClr val="FF66FF">
                <a:shade val="30000"/>
                <a:satMod val="115000"/>
              </a:srgbClr>
            </a:gs>
            <a:gs pos="50000">
              <a:srgbClr val="FF66FF">
                <a:shade val="67500"/>
                <a:satMod val="115000"/>
              </a:srgbClr>
            </a:gs>
            <a:gs pos="100000">
              <a:srgbClr val="FF66FF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ESPECÍFICAS</a:t>
          </a:r>
          <a:endParaRPr lang="es-EC" dirty="0">
            <a:solidFill>
              <a:schemeClr val="tx1"/>
            </a:solidFill>
          </a:endParaRPr>
        </a:p>
      </dgm:t>
    </dgm:pt>
    <dgm:pt modelId="{99278FF1-0787-4C84-8F87-A2661575B034}" type="parTrans" cxnId="{25F20B6D-D918-41A9-87D2-A84C0A5D5A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A3CD038-D254-4205-8706-4FF7FA46CC8E}" type="sibTrans" cxnId="{25F20B6D-D918-41A9-87D2-A84C0A5D5A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624209-D190-4EB4-87A6-109F085F9D68}">
      <dgm:prSet phldrT="[Texto]"/>
      <dgm:spPr>
        <a:gradFill flip="none" rotWithShape="0">
          <a:gsLst>
            <a:gs pos="0">
              <a:srgbClr val="C7A1E3">
                <a:shade val="30000"/>
                <a:satMod val="115000"/>
              </a:srgbClr>
            </a:gs>
            <a:gs pos="50000">
              <a:srgbClr val="C7A1E3">
                <a:shade val="67500"/>
                <a:satMod val="115000"/>
              </a:srgbClr>
            </a:gs>
            <a:gs pos="100000">
              <a:srgbClr val="C7A1E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GENERAL</a:t>
          </a:r>
          <a:endParaRPr lang="es-EC" dirty="0">
            <a:solidFill>
              <a:schemeClr val="tx1"/>
            </a:solidFill>
          </a:endParaRPr>
        </a:p>
      </dgm:t>
    </dgm:pt>
    <dgm:pt modelId="{67B4E876-EC42-447D-A5FE-21DC6E4959AE}" type="parTrans" cxnId="{237D1CD7-0156-45BE-A428-E311C234042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333369-0453-427C-B7C2-3B01B11E0BCA}" type="sibTrans" cxnId="{237D1CD7-0156-45BE-A428-E311C234042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DA097C-0018-4F52-9381-614C7559BED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INFORME FINAL</a:t>
          </a:r>
          <a:endParaRPr lang="es-EC" dirty="0">
            <a:solidFill>
              <a:schemeClr val="tx1"/>
            </a:solidFill>
          </a:endParaRPr>
        </a:p>
      </dgm:t>
    </dgm:pt>
    <dgm:pt modelId="{A143E8D0-55CA-4CE4-BA1D-C50559B32A51}" type="parTrans" cxnId="{BAE441E6-9EAE-44C4-A3A3-FDB11471CE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B051DC-12C6-4AE1-B75E-05467E9836E8}" type="sibTrans" cxnId="{BAE441E6-9EAE-44C4-A3A3-FDB11471CE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BBDE11-C7F9-47D2-A36F-8810FE5C2219}" type="pres">
      <dgm:prSet presAssocID="{60BEA1A4-5E00-4E05-91A6-7A4B82BFB0FE}" presName="Name0" presStyleCnt="0">
        <dgm:presLayoutVars>
          <dgm:dir/>
          <dgm:animLvl val="lvl"/>
          <dgm:resizeHandles val="exact"/>
        </dgm:presLayoutVars>
      </dgm:prSet>
      <dgm:spPr/>
    </dgm:pt>
    <dgm:pt modelId="{3EFB72C6-4961-4A08-AA9D-10A4DD712560}" type="pres">
      <dgm:prSet presAssocID="{0E91F7E4-D4D2-4D91-86C9-DC900F6C9D7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4E7833-23E9-43B0-9D06-7E52D13155D3}" type="pres">
      <dgm:prSet presAssocID="{CA3CD038-D254-4205-8706-4FF7FA46CC8E}" presName="parTxOnlySpace" presStyleCnt="0"/>
      <dgm:spPr/>
    </dgm:pt>
    <dgm:pt modelId="{174CAC16-D163-43D6-80E5-E8E4C784C29F}" type="pres">
      <dgm:prSet presAssocID="{41624209-D190-4EB4-87A6-109F085F9D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BA136B-90F0-47D2-B20D-1BD54142EFCF}" type="pres">
      <dgm:prSet presAssocID="{84333369-0453-427C-B7C2-3B01B11E0BCA}" presName="parTxOnlySpace" presStyleCnt="0"/>
      <dgm:spPr/>
    </dgm:pt>
    <dgm:pt modelId="{A222A1BB-94F5-4E23-BA21-8ADDED4531AA}" type="pres">
      <dgm:prSet presAssocID="{B2DA097C-0018-4F52-9381-614C7559BED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7D1CD7-0156-45BE-A428-E311C2340421}" srcId="{60BEA1A4-5E00-4E05-91A6-7A4B82BFB0FE}" destId="{41624209-D190-4EB4-87A6-109F085F9D68}" srcOrd="1" destOrd="0" parTransId="{67B4E876-EC42-447D-A5FE-21DC6E4959AE}" sibTransId="{84333369-0453-427C-B7C2-3B01B11E0BCA}"/>
    <dgm:cxn modelId="{BAE441E6-9EAE-44C4-A3A3-FDB11471CEE4}" srcId="{60BEA1A4-5E00-4E05-91A6-7A4B82BFB0FE}" destId="{B2DA097C-0018-4F52-9381-614C7559BEDD}" srcOrd="2" destOrd="0" parTransId="{A143E8D0-55CA-4CE4-BA1D-C50559B32A51}" sibTransId="{62B051DC-12C6-4AE1-B75E-05467E9836E8}"/>
    <dgm:cxn modelId="{25F20B6D-D918-41A9-87D2-A84C0A5D5A72}" srcId="{60BEA1A4-5E00-4E05-91A6-7A4B82BFB0FE}" destId="{0E91F7E4-D4D2-4D91-86C9-DC900F6C9D7D}" srcOrd="0" destOrd="0" parTransId="{99278FF1-0787-4C84-8F87-A2661575B034}" sibTransId="{CA3CD038-D254-4205-8706-4FF7FA46CC8E}"/>
    <dgm:cxn modelId="{29172B9A-701C-4F2E-B9DC-6FBB46739BAC}" type="presOf" srcId="{B2DA097C-0018-4F52-9381-614C7559BEDD}" destId="{A222A1BB-94F5-4E23-BA21-8ADDED4531AA}" srcOrd="0" destOrd="0" presId="urn:microsoft.com/office/officeart/2005/8/layout/chevron1"/>
    <dgm:cxn modelId="{5FCC683C-3375-441B-890F-AB89C167B232}" type="presOf" srcId="{0E91F7E4-D4D2-4D91-86C9-DC900F6C9D7D}" destId="{3EFB72C6-4961-4A08-AA9D-10A4DD712560}" srcOrd="0" destOrd="0" presId="urn:microsoft.com/office/officeart/2005/8/layout/chevron1"/>
    <dgm:cxn modelId="{F56631A0-186C-4C07-9B0B-4B09CF778882}" type="presOf" srcId="{60BEA1A4-5E00-4E05-91A6-7A4B82BFB0FE}" destId="{D3BBDE11-C7F9-47D2-A36F-8810FE5C2219}" srcOrd="0" destOrd="0" presId="urn:microsoft.com/office/officeart/2005/8/layout/chevron1"/>
    <dgm:cxn modelId="{13C85E76-A8CF-4433-980A-8E60B428E546}" type="presOf" srcId="{41624209-D190-4EB4-87A6-109F085F9D68}" destId="{174CAC16-D163-43D6-80E5-E8E4C784C29F}" srcOrd="0" destOrd="0" presId="urn:microsoft.com/office/officeart/2005/8/layout/chevron1"/>
    <dgm:cxn modelId="{73CC8F4F-0974-4339-AEDE-A714898CB2BA}" type="presParOf" srcId="{D3BBDE11-C7F9-47D2-A36F-8810FE5C2219}" destId="{3EFB72C6-4961-4A08-AA9D-10A4DD712560}" srcOrd="0" destOrd="0" presId="urn:microsoft.com/office/officeart/2005/8/layout/chevron1"/>
    <dgm:cxn modelId="{BDE48E34-C185-4BC5-9309-5EAED036CE1E}" type="presParOf" srcId="{D3BBDE11-C7F9-47D2-A36F-8810FE5C2219}" destId="{844E7833-23E9-43B0-9D06-7E52D13155D3}" srcOrd="1" destOrd="0" presId="urn:microsoft.com/office/officeart/2005/8/layout/chevron1"/>
    <dgm:cxn modelId="{0F5F9125-7CD4-4B0C-88C8-BE5E76FB9158}" type="presParOf" srcId="{D3BBDE11-C7F9-47D2-A36F-8810FE5C2219}" destId="{174CAC16-D163-43D6-80E5-E8E4C784C29F}" srcOrd="2" destOrd="0" presId="urn:microsoft.com/office/officeart/2005/8/layout/chevron1"/>
    <dgm:cxn modelId="{C6EB2FA4-466D-49D6-BDD2-320BFE39A279}" type="presParOf" srcId="{D3BBDE11-C7F9-47D2-A36F-8810FE5C2219}" destId="{F0BA136B-90F0-47D2-B20D-1BD54142EFCF}" srcOrd="3" destOrd="0" presId="urn:microsoft.com/office/officeart/2005/8/layout/chevron1"/>
    <dgm:cxn modelId="{D29DBF0C-C315-46BC-B89D-154BA1022542}" type="presParOf" srcId="{D3BBDE11-C7F9-47D2-A36F-8810FE5C2219}" destId="{A222A1BB-94F5-4E23-BA21-8ADDED4531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9F2FAD-D66A-41E9-94BC-A45614488B0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D176E2C-20B4-4062-AEED-7F940B331EA2}">
      <dgm:prSet phldrT="[Texto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INTRODUCCIÓN</a:t>
          </a:r>
          <a:endParaRPr lang="es-EC" dirty="0">
            <a:solidFill>
              <a:schemeClr val="tx1"/>
            </a:solidFill>
          </a:endParaRPr>
        </a:p>
      </dgm:t>
    </dgm:pt>
    <dgm:pt modelId="{3AC21B18-37EE-4FEC-B109-0336D30D725E}" type="parTrans" cxnId="{24510D6F-91F1-4B35-9230-D7845C04EBC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EA8B91-BB5B-4661-BE96-0880538E9271}" type="sibTrans" cxnId="{24510D6F-91F1-4B35-9230-D7845C04EBC4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7969AF7-E2C9-4300-9479-BB59DECCBDF2}">
      <dgm:prSet phldrT="[Texto]"/>
      <dgm:spPr>
        <a:solidFill>
          <a:srgbClr val="99CCFF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COMPROBACIÓN DE HIPÓTESIS</a:t>
          </a:r>
          <a:endParaRPr lang="es-EC" dirty="0">
            <a:solidFill>
              <a:schemeClr val="tx1"/>
            </a:solidFill>
          </a:endParaRPr>
        </a:p>
      </dgm:t>
    </dgm:pt>
    <dgm:pt modelId="{653D8B00-E40E-4584-A6F3-2C4A3BB9CA8A}" type="parTrans" cxnId="{DE5A3445-FA93-46F7-AC17-E427A9D34F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7F2356-10E3-4F47-AE96-6533658A0E7A}" type="sibTrans" cxnId="{DE5A3445-FA93-46F7-AC17-E427A9D34F0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8242D1D6-9652-4FD0-B78E-863116E5885E}">
      <dgm:prSet phldrT="[Texto]"/>
      <dgm:spPr>
        <a:solidFill>
          <a:srgbClr val="FFCCCC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LIMITACIONES  DE LA INVESTIGACIÓN</a:t>
          </a:r>
          <a:endParaRPr lang="es-EC" dirty="0">
            <a:solidFill>
              <a:schemeClr val="tx1"/>
            </a:solidFill>
          </a:endParaRPr>
        </a:p>
      </dgm:t>
    </dgm:pt>
    <dgm:pt modelId="{DB689C89-E4C8-42BE-8C7D-A2FE1C9BB6DF}" type="parTrans" cxnId="{47134861-C37B-4050-A2A2-8BB5CAAE6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BD81E8-CB68-45FD-B712-E0E6C556B735}" type="sibTrans" cxnId="{47134861-C37B-4050-A2A2-8BB5CAAE668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DBEC875-8AC2-44C3-BAE3-84BCCD179E1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CONTRIBUCIONES</a:t>
          </a:r>
          <a:endParaRPr lang="es-EC" dirty="0">
            <a:solidFill>
              <a:schemeClr val="tx1"/>
            </a:solidFill>
          </a:endParaRPr>
        </a:p>
      </dgm:t>
    </dgm:pt>
    <dgm:pt modelId="{49CBA58B-CC84-4D2F-B4AD-45704B7B0695}" type="parTrans" cxnId="{74DF9A22-C336-4939-93E4-9EFB2DE53E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F7BB8E-DFAB-43B5-81C0-962E3453E866}" type="sibTrans" cxnId="{74DF9A22-C336-4939-93E4-9EFB2DE53E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E4FE19-944C-46EE-BBCD-E8A496E478FF}" type="pres">
      <dgm:prSet presAssocID="{859F2FAD-D66A-41E9-94BC-A45614488B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89842C-8775-4538-8FE2-E4A4930EAA5D}" type="pres">
      <dgm:prSet presAssocID="{FD176E2C-20B4-4062-AEED-7F940B331E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0B8E0A-766A-4059-9962-751C1063BC9C}" type="pres">
      <dgm:prSet presAssocID="{95EA8B91-BB5B-4661-BE96-0880538E9271}" presName="sibTrans" presStyleLbl="sibTrans2D1" presStyleIdx="0" presStyleCnt="3"/>
      <dgm:spPr/>
      <dgm:t>
        <a:bodyPr/>
        <a:lstStyle/>
        <a:p>
          <a:endParaRPr lang="es-EC"/>
        </a:p>
      </dgm:t>
    </dgm:pt>
    <dgm:pt modelId="{095C1554-8754-44F8-ABCF-3C5CC0EC7632}" type="pres">
      <dgm:prSet presAssocID="{95EA8B91-BB5B-4661-BE96-0880538E9271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28BC7C0-7B2E-4804-9B75-5B9B2EE23716}" type="pres">
      <dgm:prSet presAssocID="{27969AF7-E2C9-4300-9479-BB59DECCBD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437255-D3FB-4031-AB78-DE39EF2222D7}" type="pres">
      <dgm:prSet presAssocID="{567F2356-10E3-4F47-AE96-6533658A0E7A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5A3EF9D-E62C-4E5D-8977-1CBADF29D4CE}" type="pres">
      <dgm:prSet presAssocID="{567F2356-10E3-4F47-AE96-6533658A0E7A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57AA0CC3-5229-426A-866B-C46D9A98DEF9}" type="pres">
      <dgm:prSet presAssocID="{8242D1D6-9652-4FD0-B78E-863116E588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E9C3C0-CF02-40FE-B008-24B13769A7A0}" type="pres">
      <dgm:prSet presAssocID="{3DBD81E8-CB68-45FD-B712-E0E6C556B735}" presName="sibTrans" presStyleLbl="sibTrans2D1" presStyleIdx="2" presStyleCnt="3"/>
      <dgm:spPr/>
      <dgm:t>
        <a:bodyPr/>
        <a:lstStyle/>
        <a:p>
          <a:endParaRPr lang="es-EC"/>
        </a:p>
      </dgm:t>
    </dgm:pt>
    <dgm:pt modelId="{E0690630-4284-47A2-B0DB-AFBFD744A84E}" type="pres">
      <dgm:prSet presAssocID="{3DBD81E8-CB68-45FD-B712-E0E6C556B735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EBF0E56B-8CBF-4B44-8106-1ED26D72B82B}" type="pres">
      <dgm:prSet presAssocID="{BDBEC875-8AC2-44C3-BAE3-84BCCD179E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57D126-B710-41A4-ADCE-B3856AC072AE}" type="presOf" srcId="{859F2FAD-D66A-41E9-94BC-A45614488B03}" destId="{4FE4FE19-944C-46EE-BBCD-E8A496E478FF}" srcOrd="0" destOrd="0" presId="urn:microsoft.com/office/officeart/2005/8/layout/process5"/>
    <dgm:cxn modelId="{657EA76D-1CBD-4EA9-AB41-FE5E38E892CB}" type="presOf" srcId="{567F2356-10E3-4F47-AE96-6533658A0E7A}" destId="{4E437255-D3FB-4031-AB78-DE39EF2222D7}" srcOrd="0" destOrd="0" presId="urn:microsoft.com/office/officeart/2005/8/layout/process5"/>
    <dgm:cxn modelId="{384B49BB-8B21-4AEB-AA4D-25BF137A9637}" type="presOf" srcId="{8242D1D6-9652-4FD0-B78E-863116E5885E}" destId="{57AA0CC3-5229-426A-866B-C46D9A98DEF9}" srcOrd="0" destOrd="0" presId="urn:microsoft.com/office/officeart/2005/8/layout/process5"/>
    <dgm:cxn modelId="{1F23C56E-1F40-46B1-BCC5-8CC6ECA0032C}" type="presOf" srcId="{27969AF7-E2C9-4300-9479-BB59DECCBDF2}" destId="{528BC7C0-7B2E-4804-9B75-5B9B2EE23716}" srcOrd="0" destOrd="0" presId="urn:microsoft.com/office/officeart/2005/8/layout/process5"/>
    <dgm:cxn modelId="{CEBDD9F7-2D8E-4E06-8D5E-A201D3BB2A2B}" type="presOf" srcId="{95EA8B91-BB5B-4661-BE96-0880538E9271}" destId="{F10B8E0A-766A-4059-9962-751C1063BC9C}" srcOrd="0" destOrd="0" presId="urn:microsoft.com/office/officeart/2005/8/layout/process5"/>
    <dgm:cxn modelId="{3A947AA4-A0DC-46A0-A92C-AD8D424D9CA3}" type="presOf" srcId="{FD176E2C-20B4-4062-AEED-7F940B331EA2}" destId="{9C89842C-8775-4538-8FE2-E4A4930EAA5D}" srcOrd="0" destOrd="0" presId="urn:microsoft.com/office/officeart/2005/8/layout/process5"/>
    <dgm:cxn modelId="{6516976A-544D-471B-B82E-47685F78C7E3}" type="presOf" srcId="{BDBEC875-8AC2-44C3-BAE3-84BCCD179E1D}" destId="{EBF0E56B-8CBF-4B44-8106-1ED26D72B82B}" srcOrd="0" destOrd="0" presId="urn:microsoft.com/office/officeart/2005/8/layout/process5"/>
    <dgm:cxn modelId="{24510D6F-91F1-4B35-9230-D7845C04EBC4}" srcId="{859F2FAD-D66A-41E9-94BC-A45614488B03}" destId="{FD176E2C-20B4-4062-AEED-7F940B331EA2}" srcOrd="0" destOrd="0" parTransId="{3AC21B18-37EE-4FEC-B109-0336D30D725E}" sibTransId="{95EA8B91-BB5B-4661-BE96-0880538E9271}"/>
    <dgm:cxn modelId="{DE5A3445-FA93-46F7-AC17-E427A9D34F02}" srcId="{859F2FAD-D66A-41E9-94BC-A45614488B03}" destId="{27969AF7-E2C9-4300-9479-BB59DECCBDF2}" srcOrd="1" destOrd="0" parTransId="{653D8B00-E40E-4584-A6F3-2C4A3BB9CA8A}" sibTransId="{567F2356-10E3-4F47-AE96-6533658A0E7A}"/>
    <dgm:cxn modelId="{74DF9A22-C336-4939-93E4-9EFB2DE53EE7}" srcId="{859F2FAD-D66A-41E9-94BC-A45614488B03}" destId="{BDBEC875-8AC2-44C3-BAE3-84BCCD179E1D}" srcOrd="3" destOrd="0" parTransId="{49CBA58B-CC84-4D2F-B4AD-45704B7B0695}" sibTransId="{B1F7BB8E-DFAB-43B5-81C0-962E3453E866}"/>
    <dgm:cxn modelId="{6D940007-D810-4A75-A416-3D32E3CAE6A9}" type="presOf" srcId="{95EA8B91-BB5B-4661-BE96-0880538E9271}" destId="{095C1554-8754-44F8-ABCF-3C5CC0EC7632}" srcOrd="1" destOrd="0" presId="urn:microsoft.com/office/officeart/2005/8/layout/process5"/>
    <dgm:cxn modelId="{CC748734-F243-439A-AA6A-E60FEF8CADFD}" type="presOf" srcId="{3DBD81E8-CB68-45FD-B712-E0E6C556B735}" destId="{E0690630-4284-47A2-B0DB-AFBFD744A84E}" srcOrd="1" destOrd="0" presId="urn:microsoft.com/office/officeart/2005/8/layout/process5"/>
    <dgm:cxn modelId="{F60B25F6-7352-40D9-9FFF-251391F41361}" type="presOf" srcId="{567F2356-10E3-4F47-AE96-6533658A0E7A}" destId="{A5A3EF9D-E62C-4E5D-8977-1CBADF29D4CE}" srcOrd="1" destOrd="0" presId="urn:microsoft.com/office/officeart/2005/8/layout/process5"/>
    <dgm:cxn modelId="{0462D017-CE75-4B71-9012-B9B14C18DB22}" type="presOf" srcId="{3DBD81E8-CB68-45FD-B712-E0E6C556B735}" destId="{6BE9C3C0-CF02-40FE-B008-24B13769A7A0}" srcOrd="0" destOrd="0" presId="urn:microsoft.com/office/officeart/2005/8/layout/process5"/>
    <dgm:cxn modelId="{47134861-C37B-4050-A2A2-8BB5CAAE6682}" srcId="{859F2FAD-D66A-41E9-94BC-A45614488B03}" destId="{8242D1D6-9652-4FD0-B78E-863116E5885E}" srcOrd="2" destOrd="0" parTransId="{DB689C89-E4C8-42BE-8C7D-A2FE1C9BB6DF}" sibTransId="{3DBD81E8-CB68-45FD-B712-E0E6C556B735}"/>
    <dgm:cxn modelId="{9C5DE742-0FD0-489A-B750-11B4A7980E91}" type="presParOf" srcId="{4FE4FE19-944C-46EE-BBCD-E8A496E478FF}" destId="{9C89842C-8775-4538-8FE2-E4A4930EAA5D}" srcOrd="0" destOrd="0" presId="urn:microsoft.com/office/officeart/2005/8/layout/process5"/>
    <dgm:cxn modelId="{63FCCB94-F5DF-4ECC-B598-EA5507C7C0E0}" type="presParOf" srcId="{4FE4FE19-944C-46EE-BBCD-E8A496E478FF}" destId="{F10B8E0A-766A-4059-9962-751C1063BC9C}" srcOrd="1" destOrd="0" presId="urn:microsoft.com/office/officeart/2005/8/layout/process5"/>
    <dgm:cxn modelId="{32780AFE-06BB-43B0-9613-C465C1C8D911}" type="presParOf" srcId="{F10B8E0A-766A-4059-9962-751C1063BC9C}" destId="{095C1554-8754-44F8-ABCF-3C5CC0EC7632}" srcOrd="0" destOrd="0" presId="urn:microsoft.com/office/officeart/2005/8/layout/process5"/>
    <dgm:cxn modelId="{D9CE7BEF-969E-4057-A8F6-8EF6CE54FBF7}" type="presParOf" srcId="{4FE4FE19-944C-46EE-BBCD-E8A496E478FF}" destId="{528BC7C0-7B2E-4804-9B75-5B9B2EE23716}" srcOrd="2" destOrd="0" presId="urn:microsoft.com/office/officeart/2005/8/layout/process5"/>
    <dgm:cxn modelId="{88E5A914-5F30-4B5C-B96D-7397A9AB4F46}" type="presParOf" srcId="{4FE4FE19-944C-46EE-BBCD-E8A496E478FF}" destId="{4E437255-D3FB-4031-AB78-DE39EF2222D7}" srcOrd="3" destOrd="0" presId="urn:microsoft.com/office/officeart/2005/8/layout/process5"/>
    <dgm:cxn modelId="{7904148F-9C97-451E-83A5-F2DACCAE2888}" type="presParOf" srcId="{4E437255-D3FB-4031-AB78-DE39EF2222D7}" destId="{A5A3EF9D-E62C-4E5D-8977-1CBADF29D4CE}" srcOrd="0" destOrd="0" presId="urn:microsoft.com/office/officeart/2005/8/layout/process5"/>
    <dgm:cxn modelId="{0EE76678-3950-4EDB-AA77-630E236BEE9B}" type="presParOf" srcId="{4FE4FE19-944C-46EE-BBCD-E8A496E478FF}" destId="{57AA0CC3-5229-426A-866B-C46D9A98DEF9}" srcOrd="4" destOrd="0" presId="urn:microsoft.com/office/officeart/2005/8/layout/process5"/>
    <dgm:cxn modelId="{F6A70610-EAE9-4A91-8D3E-1A9DBEC2995B}" type="presParOf" srcId="{4FE4FE19-944C-46EE-BBCD-E8A496E478FF}" destId="{6BE9C3C0-CF02-40FE-B008-24B13769A7A0}" srcOrd="5" destOrd="0" presId="urn:microsoft.com/office/officeart/2005/8/layout/process5"/>
    <dgm:cxn modelId="{8FAF6D03-05E2-45FB-8CB2-091D480843F7}" type="presParOf" srcId="{6BE9C3C0-CF02-40FE-B008-24B13769A7A0}" destId="{E0690630-4284-47A2-B0DB-AFBFD744A84E}" srcOrd="0" destOrd="0" presId="urn:microsoft.com/office/officeart/2005/8/layout/process5"/>
    <dgm:cxn modelId="{C107A1C2-9E07-489B-BBEC-1B490F84556B}" type="presParOf" srcId="{4FE4FE19-944C-46EE-BBCD-E8A496E478FF}" destId="{EBF0E56B-8CBF-4B44-8106-1ED26D72B82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87CC3-7F66-4CFF-985F-612AE39406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9325F0D-48BD-4FBA-8636-D57128285A86}">
      <dgm:prSet phldrT="[Texto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1800" dirty="0" smtClean="0"/>
            <a:t>T.COMERCIO INTERNACIONAL</a:t>
          </a:r>
          <a:endParaRPr lang="es-EC" sz="1800" dirty="0"/>
        </a:p>
      </dgm:t>
    </dgm:pt>
    <dgm:pt modelId="{E92A3AF9-30A8-4474-9FD3-CB649F130868}" type="parTrans" cxnId="{844B25C8-7F01-4604-9F9A-BCFEFD59DA4E}">
      <dgm:prSet/>
      <dgm:spPr/>
      <dgm:t>
        <a:bodyPr/>
        <a:lstStyle/>
        <a:p>
          <a:endParaRPr lang="es-EC" sz="1800"/>
        </a:p>
      </dgm:t>
    </dgm:pt>
    <dgm:pt modelId="{11F3067E-6DDE-4F2D-B376-4D4DCCF04A9B}" type="sibTrans" cxnId="{844B25C8-7F01-4604-9F9A-BCFEFD59DA4E}">
      <dgm:prSet/>
      <dgm:spPr/>
      <dgm:t>
        <a:bodyPr/>
        <a:lstStyle/>
        <a:p>
          <a:endParaRPr lang="es-EC" sz="1800"/>
        </a:p>
      </dgm:t>
    </dgm:pt>
    <dgm:pt modelId="{B8489DA3-25C9-43C2-B6FE-63CE93ACF183}">
      <dgm:prSet phldrT="[Texto]" custT="1"/>
      <dgm:spPr>
        <a:solidFill>
          <a:srgbClr val="C7A1E3">
            <a:alpha val="90000"/>
          </a:srgbClr>
        </a:solidFill>
      </dgm:spPr>
      <dgm:t>
        <a:bodyPr/>
        <a:lstStyle/>
        <a:p>
          <a:r>
            <a:rPr lang="es-EC" sz="1800" dirty="0" smtClean="0"/>
            <a:t>PAUTAS COMERCIO</a:t>
          </a:r>
          <a:endParaRPr lang="es-EC" sz="1800" dirty="0"/>
        </a:p>
      </dgm:t>
    </dgm:pt>
    <dgm:pt modelId="{072723DB-3AB9-4D29-A654-393AC2B96F33}" type="parTrans" cxnId="{B3BDBBEA-B6D7-48A0-865B-C1A7A95CBA6E}">
      <dgm:prSet/>
      <dgm:spPr/>
      <dgm:t>
        <a:bodyPr/>
        <a:lstStyle/>
        <a:p>
          <a:endParaRPr lang="es-EC" sz="1800" dirty="0"/>
        </a:p>
      </dgm:t>
    </dgm:pt>
    <dgm:pt modelId="{D4332FF1-AC22-4C0B-9AE4-9CEFEB4ED676}" type="sibTrans" cxnId="{B3BDBBEA-B6D7-48A0-865B-C1A7A95CBA6E}">
      <dgm:prSet/>
      <dgm:spPr/>
      <dgm:t>
        <a:bodyPr/>
        <a:lstStyle/>
        <a:p>
          <a:endParaRPr lang="es-EC" sz="1800"/>
        </a:p>
      </dgm:t>
    </dgm:pt>
    <dgm:pt modelId="{0F33DEA5-1056-4FEE-A798-C10C6EE69A2C}">
      <dgm:prSet phldrT="[Texto]" custT="1"/>
      <dgm:spPr>
        <a:solidFill>
          <a:srgbClr val="FF66FF">
            <a:alpha val="89804"/>
          </a:srgbClr>
        </a:solidFill>
      </dgm:spPr>
      <dgm:t>
        <a:bodyPr/>
        <a:lstStyle/>
        <a:p>
          <a:r>
            <a:rPr lang="es-EC" sz="1600" dirty="0" smtClean="0"/>
            <a:t>TAMAÑO PAÍS</a:t>
          </a:r>
        </a:p>
        <a:p>
          <a:r>
            <a:rPr lang="es-EC" sz="1600" dirty="0" smtClean="0"/>
            <a:t>PROPORCIONES DE FACTORES</a:t>
          </a:r>
        </a:p>
        <a:p>
          <a:r>
            <a:rPr lang="es-EC" sz="1600" dirty="0" smtClean="0"/>
            <a:t>SEMEJANZA ENTRE PAÍSES</a:t>
          </a:r>
        </a:p>
        <a:p>
          <a:r>
            <a:rPr lang="es-EC" sz="1600" dirty="0" smtClean="0"/>
            <a:t>MOVILIDAD DE LOS FACTORES</a:t>
          </a:r>
        </a:p>
        <a:p>
          <a:r>
            <a:rPr lang="es-EC" sz="1600" dirty="0" smtClean="0"/>
            <a:t>CICLO DE VIDA DEL PRODUCTO</a:t>
          </a:r>
        </a:p>
      </dgm:t>
    </dgm:pt>
    <dgm:pt modelId="{2A4BA266-1B88-4219-9635-4522424408C3}" type="parTrans" cxnId="{8D44AF05-82F3-485A-8C0D-5D706A88A02F}">
      <dgm:prSet/>
      <dgm:spPr/>
      <dgm:t>
        <a:bodyPr/>
        <a:lstStyle/>
        <a:p>
          <a:endParaRPr lang="es-EC" sz="1800" dirty="0"/>
        </a:p>
      </dgm:t>
    </dgm:pt>
    <dgm:pt modelId="{FB05F09F-ED85-4D7C-A112-9659E0D2531E}" type="sibTrans" cxnId="{8D44AF05-82F3-485A-8C0D-5D706A88A02F}">
      <dgm:prSet/>
      <dgm:spPr/>
      <dgm:t>
        <a:bodyPr/>
        <a:lstStyle/>
        <a:p>
          <a:endParaRPr lang="es-EC" sz="1800"/>
        </a:p>
      </dgm:t>
    </dgm:pt>
    <dgm:pt modelId="{D1C45782-6CE1-452E-B2F7-924E8E3476DF}">
      <dgm:prSet phldrT="[Texto]" custT="1"/>
      <dgm:spPr>
        <a:solidFill>
          <a:srgbClr val="C7A1E3">
            <a:alpha val="90000"/>
          </a:srgbClr>
        </a:solidFill>
      </dgm:spPr>
      <dgm:t>
        <a:bodyPr/>
        <a:lstStyle/>
        <a:p>
          <a:r>
            <a:rPr lang="es-EC" sz="1800" dirty="0" smtClean="0"/>
            <a:t>INTERVENCIONISTAS</a:t>
          </a:r>
          <a:endParaRPr lang="es-EC" sz="1800" dirty="0"/>
        </a:p>
      </dgm:t>
    </dgm:pt>
    <dgm:pt modelId="{25B88D21-0D18-4321-826B-B8953CBEA10C}" type="parTrans" cxnId="{123E4C28-CD53-41DE-950A-88E70A43A3B9}">
      <dgm:prSet/>
      <dgm:spPr/>
      <dgm:t>
        <a:bodyPr/>
        <a:lstStyle/>
        <a:p>
          <a:endParaRPr lang="es-EC" sz="1800" dirty="0"/>
        </a:p>
      </dgm:t>
    </dgm:pt>
    <dgm:pt modelId="{65D94CF8-5317-4659-B568-2DE9A79F479E}" type="sibTrans" cxnId="{123E4C28-CD53-41DE-950A-88E70A43A3B9}">
      <dgm:prSet/>
      <dgm:spPr/>
      <dgm:t>
        <a:bodyPr/>
        <a:lstStyle/>
        <a:p>
          <a:endParaRPr lang="es-EC" sz="1800"/>
        </a:p>
      </dgm:t>
    </dgm:pt>
    <dgm:pt modelId="{EA2C8667-5F0C-4566-B8D2-CF4331ED5C9E}">
      <dgm:prSet phldrT="[Texto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es-EC" sz="1400" dirty="0" smtClean="0"/>
            <a:t>MERCANTILISMO Y NEOMERCANTILISMO</a:t>
          </a:r>
          <a:endParaRPr lang="es-EC" sz="1400" dirty="0"/>
        </a:p>
      </dgm:t>
    </dgm:pt>
    <dgm:pt modelId="{33D86762-4A8D-4586-9BB8-55D0A77C2B09}" type="parTrans" cxnId="{11D7D468-9995-42DE-B3A8-72BFA31840CC}">
      <dgm:prSet/>
      <dgm:spPr/>
      <dgm:t>
        <a:bodyPr/>
        <a:lstStyle/>
        <a:p>
          <a:endParaRPr lang="es-EC" sz="1800" dirty="0"/>
        </a:p>
      </dgm:t>
    </dgm:pt>
    <dgm:pt modelId="{9E4E08F0-F839-4A93-8C85-EB9997B91B09}" type="sibTrans" cxnId="{11D7D468-9995-42DE-B3A8-72BFA31840CC}">
      <dgm:prSet/>
      <dgm:spPr/>
      <dgm:t>
        <a:bodyPr/>
        <a:lstStyle/>
        <a:p>
          <a:endParaRPr lang="es-EC" sz="1800"/>
        </a:p>
      </dgm:t>
    </dgm:pt>
    <dgm:pt modelId="{CC6B4C6A-CBC1-4AF9-8819-20E49412580C}">
      <dgm:prSet custT="1"/>
      <dgm:spPr>
        <a:solidFill>
          <a:srgbClr val="C7A1E3">
            <a:alpha val="90000"/>
          </a:srgbClr>
        </a:solidFill>
      </dgm:spPr>
      <dgm:t>
        <a:bodyPr/>
        <a:lstStyle/>
        <a:p>
          <a:r>
            <a:rPr lang="es-EC" sz="1800" dirty="0" smtClean="0"/>
            <a:t>T. LIBRE COMERCIO</a:t>
          </a:r>
          <a:endParaRPr lang="es-EC" sz="1800" dirty="0"/>
        </a:p>
      </dgm:t>
    </dgm:pt>
    <dgm:pt modelId="{C9E45658-3D96-485C-905B-4CAEF39C179C}" type="parTrans" cxnId="{2FE9A54B-2F05-4805-A780-2AAE01F658BC}">
      <dgm:prSet/>
      <dgm:spPr/>
      <dgm:t>
        <a:bodyPr/>
        <a:lstStyle/>
        <a:p>
          <a:endParaRPr lang="es-EC" sz="1800" dirty="0"/>
        </a:p>
      </dgm:t>
    </dgm:pt>
    <dgm:pt modelId="{224BBF1A-0507-484E-8AE4-26BFF41D21D6}" type="sibTrans" cxnId="{2FE9A54B-2F05-4805-A780-2AAE01F658BC}">
      <dgm:prSet/>
      <dgm:spPr/>
      <dgm:t>
        <a:bodyPr/>
        <a:lstStyle/>
        <a:p>
          <a:endParaRPr lang="es-EC" sz="1800"/>
        </a:p>
      </dgm:t>
    </dgm:pt>
    <dgm:pt modelId="{3ED37CF1-3BFF-4E55-ABE3-F5727466D40B}">
      <dgm:prSet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s-EC" sz="1800" dirty="0" smtClean="0"/>
            <a:t>VENTAJA ABSOLUTA </a:t>
          </a:r>
        </a:p>
        <a:p>
          <a:r>
            <a:rPr lang="es-EC" sz="1800" dirty="0" smtClean="0"/>
            <a:t>VENTAJA COMPARATIVA</a:t>
          </a:r>
          <a:endParaRPr lang="es-EC" sz="1800" dirty="0"/>
        </a:p>
      </dgm:t>
    </dgm:pt>
    <dgm:pt modelId="{2109AA67-2688-4594-9262-3EDB511BDAB0}" type="parTrans" cxnId="{19AE605D-DB52-48CC-9A4B-0DE97E46BECF}">
      <dgm:prSet/>
      <dgm:spPr/>
      <dgm:t>
        <a:bodyPr/>
        <a:lstStyle/>
        <a:p>
          <a:endParaRPr lang="es-EC" sz="1800" dirty="0"/>
        </a:p>
      </dgm:t>
    </dgm:pt>
    <dgm:pt modelId="{0870B343-396B-4BFC-B3F2-E498D685FB9B}" type="sibTrans" cxnId="{19AE605D-DB52-48CC-9A4B-0DE97E46BECF}">
      <dgm:prSet/>
      <dgm:spPr/>
      <dgm:t>
        <a:bodyPr/>
        <a:lstStyle/>
        <a:p>
          <a:endParaRPr lang="es-EC" sz="1800"/>
        </a:p>
      </dgm:t>
    </dgm:pt>
    <dgm:pt modelId="{B77438F5-7554-4C96-BF30-FB561031BC0C}" type="pres">
      <dgm:prSet presAssocID="{41D87CC3-7F66-4CFF-985F-612AE39406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FB7FD3B-A9F1-4299-9A76-130B7651AE8E}" type="pres">
      <dgm:prSet presAssocID="{D9325F0D-48BD-4FBA-8636-D57128285A86}" presName="hierRoot1" presStyleCnt="0"/>
      <dgm:spPr/>
      <dgm:t>
        <a:bodyPr/>
        <a:lstStyle/>
        <a:p>
          <a:endParaRPr lang="es-EC"/>
        </a:p>
      </dgm:t>
    </dgm:pt>
    <dgm:pt modelId="{3B080328-5E26-4298-99FF-3EF257C60102}" type="pres">
      <dgm:prSet presAssocID="{D9325F0D-48BD-4FBA-8636-D57128285A86}" presName="composite" presStyleCnt="0"/>
      <dgm:spPr/>
      <dgm:t>
        <a:bodyPr/>
        <a:lstStyle/>
        <a:p>
          <a:endParaRPr lang="es-EC"/>
        </a:p>
      </dgm:t>
    </dgm:pt>
    <dgm:pt modelId="{0461FDAC-8257-4C14-B58A-52348E57E9E0}" type="pres">
      <dgm:prSet presAssocID="{D9325F0D-48BD-4FBA-8636-D57128285A86}" presName="background" presStyleLbl="node0" presStyleIdx="0" presStyleCnt="1"/>
      <dgm:spPr/>
      <dgm:t>
        <a:bodyPr/>
        <a:lstStyle/>
        <a:p>
          <a:endParaRPr lang="es-EC"/>
        </a:p>
      </dgm:t>
    </dgm:pt>
    <dgm:pt modelId="{7F9E5B7E-9C23-4511-8204-CC58E963A204}" type="pres">
      <dgm:prSet presAssocID="{D9325F0D-48BD-4FBA-8636-D57128285A86}" presName="text" presStyleLbl="fgAcc0" presStyleIdx="0" presStyleCnt="1" custScaleX="212557" custScaleY="35352" custLinFactNeighborX="-2414" custLinFactNeighborY="4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BA5A43-C299-47EB-AEFC-C7BE2289AC47}" type="pres">
      <dgm:prSet presAssocID="{D9325F0D-48BD-4FBA-8636-D57128285A86}" presName="hierChild2" presStyleCnt="0"/>
      <dgm:spPr/>
      <dgm:t>
        <a:bodyPr/>
        <a:lstStyle/>
        <a:p>
          <a:endParaRPr lang="es-EC"/>
        </a:p>
      </dgm:t>
    </dgm:pt>
    <dgm:pt modelId="{CE9E7F52-81F4-4B02-97F5-95C1CD71F80C}" type="pres">
      <dgm:prSet presAssocID="{072723DB-3AB9-4D29-A654-393AC2B96F33}" presName="Name10" presStyleLbl="parChTrans1D2" presStyleIdx="0" presStyleCnt="3"/>
      <dgm:spPr/>
      <dgm:t>
        <a:bodyPr/>
        <a:lstStyle/>
        <a:p>
          <a:endParaRPr lang="es-EC"/>
        </a:p>
      </dgm:t>
    </dgm:pt>
    <dgm:pt modelId="{D673E955-EB46-442C-BB13-329201AEFB98}" type="pres">
      <dgm:prSet presAssocID="{B8489DA3-25C9-43C2-B6FE-63CE93ACF183}" presName="hierRoot2" presStyleCnt="0"/>
      <dgm:spPr/>
      <dgm:t>
        <a:bodyPr/>
        <a:lstStyle/>
        <a:p>
          <a:endParaRPr lang="es-EC"/>
        </a:p>
      </dgm:t>
    </dgm:pt>
    <dgm:pt modelId="{E7691407-26C0-4B01-A941-E689504E8A4E}" type="pres">
      <dgm:prSet presAssocID="{B8489DA3-25C9-43C2-B6FE-63CE93ACF183}" presName="composite2" presStyleCnt="0"/>
      <dgm:spPr/>
      <dgm:t>
        <a:bodyPr/>
        <a:lstStyle/>
        <a:p>
          <a:endParaRPr lang="es-EC"/>
        </a:p>
      </dgm:t>
    </dgm:pt>
    <dgm:pt modelId="{E4ADA4DB-FEAD-44AC-B635-05CB50E9F6EE}" type="pres">
      <dgm:prSet presAssocID="{B8489DA3-25C9-43C2-B6FE-63CE93ACF183}" presName="background2" presStyleLbl="node2" presStyleIdx="0" presStyleCnt="3"/>
      <dgm:spPr/>
      <dgm:t>
        <a:bodyPr/>
        <a:lstStyle/>
        <a:p>
          <a:endParaRPr lang="es-EC"/>
        </a:p>
      </dgm:t>
    </dgm:pt>
    <dgm:pt modelId="{AFFE8936-FC20-43CB-88C6-2C93C1C526E9}" type="pres">
      <dgm:prSet presAssocID="{B8489DA3-25C9-43C2-B6FE-63CE93ACF183}" presName="text2" presStyleLbl="fgAcc2" presStyleIdx="0" presStyleCnt="3" custScaleX="86995" custScaleY="56703" custLinFactNeighborX="-7909" custLinFactNeighborY="2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5EEF6F-FC4E-4AED-867D-CF5C59E17AB8}" type="pres">
      <dgm:prSet presAssocID="{B8489DA3-25C9-43C2-B6FE-63CE93ACF183}" presName="hierChild3" presStyleCnt="0"/>
      <dgm:spPr/>
      <dgm:t>
        <a:bodyPr/>
        <a:lstStyle/>
        <a:p>
          <a:endParaRPr lang="es-EC"/>
        </a:p>
      </dgm:t>
    </dgm:pt>
    <dgm:pt modelId="{1D939A5E-84DC-4B8F-9DE4-4498D01F6077}" type="pres">
      <dgm:prSet presAssocID="{2A4BA266-1B88-4219-9635-4522424408C3}" presName="Name17" presStyleLbl="parChTrans1D3" presStyleIdx="0" presStyleCnt="3"/>
      <dgm:spPr/>
      <dgm:t>
        <a:bodyPr/>
        <a:lstStyle/>
        <a:p>
          <a:endParaRPr lang="es-EC"/>
        </a:p>
      </dgm:t>
    </dgm:pt>
    <dgm:pt modelId="{D42ED0DB-AB48-4811-9730-C6D8530F0FF3}" type="pres">
      <dgm:prSet presAssocID="{0F33DEA5-1056-4FEE-A798-C10C6EE69A2C}" presName="hierRoot3" presStyleCnt="0"/>
      <dgm:spPr/>
      <dgm:t>
        <a:bodyPr/>
        <a:lstStyle/>
        <a:p>
          <a:endParaRPr lang="es-EC"/>
        </a:p>
      </dgm:t>
    </dgm:pt>
    <dgm:pt modelId="{310041E2-7E7B-4226-8D31-47E05E9C8E64}" type="pres">
      <dgm:prSet presAssocID="{0F33DEA5-1056-4FEE-A798-C10C6EE69A2C}" presName="composite3" presStyleCnt="0"/>
      <dgm:spPr/>
      <dgm:t>
        <a:bodyPr/>
        <a:lstStyle/>
        <a:p>
          <a:endParaRPr lang="es-EC"/>
        </a:p>
      </dgm:t>
    </dgm:pt>
    <dgm:pt modelId="{EB9A0422-DAE8-4ED9-87CA-D74965428460}" type="pres">
      <dgm:prSet presAssocID="{0F33DEA5-1056-4FEE-A798-C10C6EE69A2C}" presName="background3" presStyleLbl="node3" presStyleIdx="0" presStyleCnt="3"/>
      <dgm:spPr/>
      <dgm:t>
        <a:bodyPr/>
        <a:lstStyle/>
        <a:p>
          <a:endParaRPr lang="es-EC"/>
        </a:p>
      </dgm:t>
    </dgm:pt>
    <dgm:pt modelId="{626DB776-C0F6-4E6B-99CC-C398A74F9569}" type="pres">
      <dgm:prSet presAssocID="{0F33DEA5-1056-4FEE-A798-C10C6EE69A2C}" presName="text3" presStyleLbl="fgAcc3" presStyleIdx="0" presStyleCnt="3" custScaleX="125444" custScaleY="25042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2DF15A-E5FE-460A-9A6C-144D28FB2715}" type="pres">
      <dgm:prSet presAssocID="{0F33DEA5-1056-4FEE-A798-C10C6EE69A2C}" presName="hierChild4" presStyleCnt="0"/>
      <dgm:spPr/>
      <dgm:t>
        <a:bodyPr/>
        <a:lstStyle/>
        <a:p>
          <a:endParaRPr lang="es-EC"/>
        </a:p>
      </dgm:t>
    </dgm:pt>
    <dgm:pt modelId="{93F8E72F-754D-40C3-87BD-C2860FA671EC}" type="pres">
      <dgm:prSet presAssocID="{25B88D21-0D18-4321-826B-B8953CBEA10C}" presName="Name10" presStyleLbl="parChTrans1D2" presStyleIdx="1" presStyleCnt="3"/>
      <dgm:spPr/>
      <dgm:t>
        <a:bodyPr/>
        <a:lstStyle/>
        <a:p>
          <a:endParaRPr lang="es-EC"/>
        </a:p>
      </dgm:t>
    </dgm:pt>
    <dgm:pt modelId="{4C835C3C-C2E1-4163-A04D-06A813603E80}" type="pres">
      <dgm:prSet presAssocID="{D1C45782-6CE1-452E-B2F7-924E8E3476DF}" presName="hierRoot2" presStyleCnt="0"/>
      <dgm:spPr/>
      <dgm:t>
        <a:bodyPr/>
        <a:lstStyle/>
        <a:p>
          <a:endParaRPr lang="es-EC"/>
        </a:p>
      </dgm:t>
    </dgm:pt>
    <dgm:pt modelId="{B280E064-F5D6-4562-97CF-6F3615634F8F}" type="pres">
      <dgm:prSet presAssocID="{D1C45782-6CE1-452E-B2F7-924E8E3476DF}" presName="composite2" presStyleCnt="0"/>
      <dgm:spPr/>
      <dgm:t>
        <a:bodyPr/>
        <a:lstStyle/>
        <a:p>
          <a:endParaRPr lang="es-EC"/>
        </a:p>
      </dgm:t>
    </dgm:pt>
    <dgm:pt modelId="{9BD51AEB-E892-4A13-888A-E9E7298B2592}" type="pres">
      <dgm:prSet presAssocID="{D1C45782-6CE1-452E-B2F7-924E8E3476DF}" presName="background2" presStyleLbl="node2" presStyleIdx="1" presStyleCnt="3"/>
      <dgm:spPr/>
      <dgm:t>
        <a:bodyPr/>
        <a:lstStyle/>
        <a:p>
          <a:endParaRPr lang="es-EC"/>
        </a:p>
      </dgm:t>
    </dgm:pt>
    <dgm:pt modelId="{25DF36C2-6D8C-401F-87EC-0D9C1AAF683D}" type="pres">
      <dgm:prSet presAssocID="{D1C45782-6CE1-452E-B2F7-924E8E3476DF}" presName="text2" presStyleLbl="fgAcc2" presStyleIdx="1" presStyleCnt="3" custScaleX="126532" custScaleY="35753" custLinFactNeighborX="-5504" custLinFactNeighborY="2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2A0DB9-3011-4837-9CE3-2B069761F885}" type="pres">
      <dgm:prSet presAssocID="{D1C45782-6CE1-452E-B2F7-924E8E3476DF}" presName="hierChild3" presStyleCnt="0"/>
      <dgm:spPr/>
      <dgm:t>
        <a:bodyPr/>
        <a:lstStyle/>
        <a:p>
          <a:endParaRPr lang="es-EC"/>
        </a:p>
      </dgm:t>
    </dgm:pt>
    <dgm:pt modelId="{F10A5637-76B7-418B-B651-9BFAA677579A}" type="pres">
      <dgm:prSet presAssocID="{33D86762-4A8D-4586-9BB8-55D0A77C2B09}" presName="Name17" presStyleLbl="parChTrans1D3" presStyleIdx="1" presStyleCnt="3"/>
      <dgm:spPr/>
      <dgm:t>
        <a:bodyPr/>
        <a:lstStyle/>
        <a:p>
          <a:endParaRPr lang="es-EC"/>
        </a:p>
      </dgm:t>
    </dgm:pt>
    <dgm:pt modelId="{A0712E04-8F67-47FE-9858-A353FA7ACF4F}" type="pres">
      <dgm:prSet presAssocID="{EA2C8667-5F0C-4566-B8D2-CF4331ED5C9E}" presName="hierRoot3" presStyleCnt="0"/>
      <dgm:spPr/>
      <dgm:t>
        <a:bodyPr/>
        <a:lstStyle/>
        <a:p>
          <a:endParaRPr lang="es-EC"/>
        </a:p>
      </dgm:t>
    </dgm:pt>
    <dgm:pt modelId="{2905113B-D1D3-4889-9F4E-C8DDE55192C0}" type="pres">
      <dgm:prSet presAssocID="{EA2C8667-5F0C-4566-B8D2-CF4331ED5C9E}" presName="composite3" presStyleCnt="0"/>
      <dgm:spPr/>
      <dgm:t>
        <a:bodyPr/>
        <a:lstStyle/>
        <a:p>
          <a:endParaRPr lang="es-EC"/>
        </a:p>
      </dgm:t>
    </dgm:pt>
    <dgm:pt modelId="{78D1F9A6-5C88-41CB-872B-4493C416B57C}" type="pres">
      <dgm:prSet presAssocID="{EA2C8667-5F0C-4566-B8D2-CF4331ED5C9E}" presName="background3" presStyleLbl="node3" presStyleIdx="1" presStyleCnt="3"/>
      <dgm:spPr/>
      <dgm:t>
        <a:bodyPr/>
        <a:lstStyle/>
        <a:p>
          <a:endParaRPr lang="es-EC"/>
        </a:p>
      </dgm:t>
    </dgm:pt>
    <dgm:pt modelId="{713F0E9C-97C4-4409-B9E2-93C069AF890C}" type="pres">
      <dgm:prSet presAssocID="{EA2C8667-5F0C-4566-B8D2-CF4331ED5C9E}" presName="text3" presStyleLbl="fgAcc3" presStyleIdx="1" presStyleCnt="3" custScaleX="114698" custLinFactNeighborX="3277" custLinFactNeighborY="170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C50CB5-EF40-4A44-A15C-E76308D5F29E}" type="pres">
      <dgm:prSet presAssocID="{EA2C8667-5F0C-4566-B8D2-CF4331ED5C9E}" presName="hierChild4" presStyleCnt="0"/>
      <dgm:spPr/>
      <dgm:t>
        <a:bodyPr/>
        <a:lstStyle/>
        <a:p>
          <a:endParaRPr lang="es-EC"/>
        </a:p>
      </dgm:t>
    </dgm:pt>
    <dgm:pt modelId="{30F8C2C6-4D3F-41E6-8370-07AB3E54E9F8}" type="pres">
      <dgm:prSet presAssocID="{C9E45658-3D96-485C-905B-4CAEF39C179C}" presName="Name10" presStyleLbl="parChTrans1D2" presStyleIdx="2" presStyleCnt="3"/>
      <dgm:spPr/>
      <dgm:t>
        <a:bodyPr/>
        <a:lstStyle/>
        <a:p>
          <a:endParaRPr lang="es-EC"/>
        </a:p>
      </dgm:t>
    </dgm:pt>
    <dgm:pt modelId="{AA2F3392-887C-4BD8-9745-2B977452FE33}" type="pres">
      <dgm:prSet presAssocID="{CC6B4C6A-CBC1-4AF9-8819-20E49412580C}" presName="hierRoot2" presStyleCnt="0"/>
      <dgm:spPr/>
      <dgm:t>
        <a:bodyPr/>
        <a:lstStyle/>
        <a:p>
          <a:endParaRPr lang="es-EC"/>
        </a:p>
      </dgm:t>
    </dgm:pt>
    <dgm:pt modelId="{3DD2DBAB-EEDD-4AFE-89BA-743262033DAE}" type="pres">
      <dgm:prSet presAssocID="{CC6B4C6A-CBC1-4AF9-8819-20E49412580C}" presName="composite2" presStyleCnt="0"/>
      <dgm:spPr/>
      <dgm:t>
        <a:bodyPr/>
        <a:lstStyle/>
        <a:p>
          <a:endParaRPr lang="es-EC"/>
        </a:p>
      </dgm:t>
    </dgm:pt>
    <dgm:pt modelId="{7C3EEC46-EABD-42C4-9C76-7D684A947F42}" type="pres">
      <dgm:prSet presAssocID="{CC6B4C6A-CBC1-4AF9-8819-20E49412580C}" presName="background2" presStyleLbl="node2" presStyleIdx="2" presStyleCnt="3"/>
      <dgm:spPr/>
      <dgm:t>
        <a:bodyPr/>
        <a:lstStyle/>
        <a:p>
          <a:endParaRPr lang="es-EC"/>
        </a:p>
      </dgm:t>
    </dgm:pt>
    <dgm:pt modelId="{0810151D-CADC-4405-AAD8-2F42662D6B22}" type="pres">
      <dgm:prSet presAssocID="{CC6B4C6A-CBC1-4AF9-8819-20E49412580C}" presName="text2" presStyleLbl="fgAcc2" presStyleIdx="2" presStyleCnt="3" custScaleX="77265" custScaleY="58764" custLinFactNeighborX="-3608" custLinFactNeighborY="2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76B38D-202F-4360-860F-2A66444188D8}" type="pres">
      <dgm:prSet presAssocID="{CC6B4C6A-CBC1-4AF9-8819-20E49412580C}" presName="hierChild3" presStyleCnt="0"/>
      <dgm:spPr/>
      <dgm:t>
        <a:bodyPr/>
        <a:lstStyle/>
        <a:p>
          <a:endParaRPr lang="es-EC"/>
        </a:p>
      </dgm:t>
    </dgm:pt>
    <dgm:pt modelId="{5DA875F3-3A58-46B5-A162-A5EDE314BB80}" type="pres">
      <dgm:prSet presAssocID="{2109AA67-2688-4594-9262-3EDB511BDAB0}" presName="Name17" presStyleLbl="parChTrans1D3" presStyleIdx="2" presStyleCnt="3"/>
      <dgm:spPr/>
      <dgm:t>
        <a:bodyPr/>
        <a:lstStyle/>
        <a:p>
          <a:endParaRPr lang="es-EC"/>
        </a:p>
      </dgm:t>
    </dgm:pt>
    <dgm:pt modelId="{B2201170-4C4B-405E-B823-CD53716375FE}" type="pres">
      <dgm:prSet presAssocID="{3ED37CF1-3BFF-4E55-ABE3-F5727466D40B}" presName="hierRoot3" presStyleCnt="0"/>
      <dgm:spPr/>
      <dgm:t>
        <a:bodyPr/>
        <a:lstStyle/>
        <a:p>
          <a:endParaRPr lang="es-EC"/>
        </a:p>
      </dgm:t>
    </dgm:pt>
    <dgm:pt modelId="{BA157283-9696-41F6-BE9A-F23DBA393A33}" type="pres">
      <dgm:prSet presAssocID="{3ED37CF1-3BFF-4E55-ABE3-F5727466D40B}" presName="composite3" presStyleCnt="0"/>
      <dgm:spPr/>
      <dgm:t>
        <a:bodyPr/>
        <a:lstStyle/>
        <a:p>
          <a:endParaRPr lang="es-EC"/>
        </a:p>
      </dgm:t>
    </dgm:pt>
    <dgm:pt modelId="{782C124B-EC81-43E7-A6A9-7FEF972B5557}" type="pres">
      <dgm:prSet presAssocID="{3ED37CF1-3BFF-4E55-ABE3-F5727466D40B}" presName="background3" presStyleLbl="node3" presStyleIdx="2" presStyleCnt="3"/>
      <dgm:spPr/>
      <dgm:t>
        <a:bodyPr/>
        <a:lstStyle/>
        <a:p>
          <a:endParaRPr lang="es-EC"/>
        </a:p>
      </dgm:t>
    </dgm:pt>
    <dgm:pt modelId="{54E3C637-A8F5-4AB2-BDC1-BD3E01025430}" type="pres">
      <dgm:prSet presAssocID="{3ED37CF1-3BFF-4E55-ABE3-F5727466D40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5EFCDF-5DBB-4B22-8A12-14B95358B62F}" type="pres">
      <dgm:prSet presAssocID="{3ED37CF1-3BFF-4E55-ABE3-F5727466D40B}" presName="hierChild4" presStyleCnt="0"/>
      <dgm:spPr/>
      <dgm:t>
        <a:bodyPr/>
        <a:lstStyle/>
        <a:p>
          <a:endParaRPr lang="es-EC"/>
        </a:p>
      </dgm:t>
    </dgm:pt>
  </dgm:ptLst>
  <dgm:cxnLst>
    <dgm:cxn modelId="{A98990F3-15BD-46BC-AC50-BA10A6C617D8}" type="presOf" srcId="{D9325F0D-48BD-4FBA-8636-D57128285A86}" destId="{7F9E5B7E-9C23-4511-8204-CC58E963A204}" srcOrd="0" destOrd="0" presId="urn:microsoft.com/office/officeart/2005/8/layout/hierarchy1"/>
    <dgm:cxn modelId="{3A27F508-3037-464C-A0FB-70850160F17D}" type="presOf" srcId="{072723DB-3AB9-4D29-A654-393AC2B96F33}" destId="{CE9E7F52-81F4-4B02-97F5-95C1CD71F80C}" srcOrd="0" destOrd="0" presId="urn:microsoft.com/office/officeart/2005/8/layout/hierarchy1"/>
    <dgm:cxn modelId="{164E1450-AF4C-4CB2-9A5C-ED07507730FD}" type="presOf" srcId="{B8489DA3-25C9-43C2-B6FE-63CE93ACF183}" destId="{AFFE8936-FC20-43CB-88C6-2C93C1C526E9}" srcOrd="0" destOrd="0" presId="urn:microsoft.com/office/officeart/2005/8/layout/hierarchy1"/>
    <dgm:cxn modelId="{638CBDF2-0A72-4A6B-8616-7507393AA7AA}" type="presOf" srcId="{41D87CC3-7F66-4CFF-985F-612AE39406A1}" destId="{B77438F5-7554-4C96-BF30-FB561031BC0C}" srcOrd="0" destOrd="0" presId="urn:microsoft.com/office/officeart/2005/8/layout/hierarchy1"/>
    <dgm:cxn modelId="{8D44AF05-82F3-485A-8C0D-5D706A88A02F}" srcId="{B8489DA3-25C9-43C2-B6FE-63CE93ACF183}" destId="{0F33DEA5-1056-4FEE-A798-C10C6EE69A2C}" srcOrd="0" destOrd="0" parTransId="{2A4BA266-1B88-4219-9635-4522424408C3}" sibTransId="{FB05F09F-ED85-4D7C-A112-9659E0D2531E}"/>
    <dgm:cxn modelId="{D3C25147-8FAF-47D3-B79A-80A3B42F63C8}" type="presOf" srcId="{CC6B4C6A-CBC1-4AF9-8819-20E49412580C}" destId="{0810151D-CADC-4405-AAD8-2F42662D6B22}" srcOrd="0" destOrd="0" presId="urn:microsoft.com/office/officeart/2005/8/layout/hierarchy1"/>
    <dgm:cxn modelId="{8F17F28C-CF45-409C-AE4F-5AE010471976}" type="presOf" srcId="{3ED37CF1-3BFF-4E55-ABE3-F5727466D40B}" destId="{54E3C637-A8F5-4AB2-BDC1-BD3E01025430}" srcOrd="0" destOrd="0" presId="urn:microsoft.com/office/officeart/2005/8/layout/hierarchy1"/>
    <dgm:cxn modelId="{969722B5-6BFC-4E8F-8856-2ABF3D903870}" type="presOf" srcId="{2A4BA266-1B88-4219-9635-4522424408C3}" destId="{1D939A5E-84DC-4B8F-9DE4-4498D01F6077}" srcOrd="0" destOrd="0" presId="urn:microsoft.com/office/officeart/2005/8/layout/hierarchy1"/>
    <dgm:cxn modelId="{11D7D468-9995-42DE-B3A8-72BFA31840CC}" srcId="{D1C45782-6CE1-452E-B2F7-924E8E3476DF}" destId="{EA2C8667-5F0C-4566-B8D2-CF4331ED5C9E}" srcOrd="0" destOrd="0" parTransId="{33D86762-4A8D-4586-9BB8-55D0A77C2B09}" sibTransId="{9E4E08F0-F839-4A93-8C85-EB9997B91B09}"/>
    <dgm:cxn modelId="{C4298F27-9E3B-4FBC-8C87-1342DCE29785}" type="presOf" srcId="{2109AA67-2688-4594-9262-3EDB511BDAB0}" destId="{5DA875F3-3A58-46B5-A162-A5EDE314BB80}" srcOrd="0" destOrd="0" presId="urn:microsoft.com/office/officeart/2005/8/layout/hierarchy1"/>
    <dgm:cxn modelId="{2FBBB5C7-381F-45C1-AB08-13B171CA6DB6}" type="presOf" srcId="{0F33DEA5-1056-4FEE-A798-C10C6EE69A2C}" destId="{626DB776-C0F6-4E6B-99CC-C398A74F9569}" srcOrd="0" destOrd="0" presId="urn:microsoft.com/office/officeart/2005/8/layout/hierarchy1"/>
    <dgm:cxn modelId="{123E4C28-CD53-41DE-950A-88E70A43A3B9}" srcId="{D9325F0D-48BD-4FBA-8636-D57128285A86}" destId="{D1C45782-6CE1-452E-B2F7-924E8E3476DF}" srcOrd="1" destOrd="0" parTransId="{25B88D21-0D18-4321-826B-B8953CBEA10C}" sibTransId="{65D94CF8-5317-4659-B568-2DE9A79F479E}"/>
    <dgm:cxn modelId="{4A7A5103-8C7F-46D5-9560-E36C0FCF74FB}" type="presOf" srcId="{C9E45658-3D96-485C-905B-4CAEF39C179C}" destId="{30F8C2C6-4D3F-41E6-8370-07AB3E54E9F8}" srcOrd="0" destOrd="0" presId="urn:microsoft.com/office/officeart/2005/8/layout/hierarchy1"/>
    <dgm:cxn modelId="{41853D27-1861-4303-9D70-9F612CDAC97F}" type="presOf" srcId="{EA2C8667-5F0C-4566-B8D2-CF4331ED5C9E}" destId="{713F0E9C-97C4-4409-B9E2-93C069AF890C}" srcOrd="0" destOrd="0" presId="urn:microsoft.com/office/officeart/2005/8/layout/hierarchy1"/>
    <dgm:cxn modelId="{19AE605D-DB52-48CC-9A4B-0DE97E46BECF}" srcId="{CC6B4C6A-CBC1-4AF9-8819-20E49412580C}" destId="{3ED37CF1-3BFF-4E55-ABE3-F5727466D40B}" srcOrd="0" destOrd="0" parTransId="{2109AA67-2688-4594-9262-3EDB511BDAB0}" sibTransId="{0870B343-396B-4BFC-B3F2-E498D685FB9B}"/>
    <dgm:cxn modelId="{9FCB306A-57D1-4D59-B96B-97561BC7BDD7}" type="presOf" srcId="{D1C45782-6CE1-452E-B2F7-924E8E3476DF}" destId="{25DF36C2-6D8C-401F-87EC-0D9C1AAF683D}" srcOrd="0" destOrd="0" presId="urn:microsoft.com/office/officeart/2005/8/layout/hierarchy1"/>
    <dgm:cxn modelId="{844B25C8-7F01-4604-9F9A-BCFEFD59DA4E}" srcId="{41D87CC3-7F66-4CFF-985F-612AE39406A1}" destId="{D9325F0D-48BD-4FBA-8636-D57128285A86}" srcOrd="0" destOrd="0" parTransId="{E92A3AF9-30A8-4474-9FD3-CB649F130868}" sibTransId="{11F3067E-6DDE-4F2D-B376-4D4DCCF04A9B}"/>
    <dgm:cxn modelId="{2FE9A54B-2F05-4805-A780-2AAE01F658BC}" srcId="{D9325F0D-48BD-4FBA-8636-D57128285A86}" destId="{CC6B4C6A-CBC1-4AF9-8819-20E49412580C}" srcOrd="2" destOrd="0" parTransId="{C9E45658-3D96-485C-905B-4CAEF39C179C}" sibTransId="{224BBF1A-0507-484E-8AE4-26BFF41D21D6}"/>
    <dgm:cxn modelId="{B3BDBBEA-B6D7-48A0-865B-C1A7A95CBA6E}" srcId="{D9325F0D-48BD-4FBA-8636-D57128285A86}" destId="{B8489DA3-25C9-43C2-B6FE-63CE93ACF183}" srcOrd="0" destOrd="0" parTransId="{072723DB-3AB9-4D29-A654-393AC2B96F33}" sibTransId="{D4332FF1-AC22-4C0B-9AE4-9CEFEB4ED676}"/>
    <dgm:cxn modelId="{E76473AD-EC96-42DD-8BAF-BD6EBB9FA66E}" type="presOf" srcId="{33D86762-4A8D-4586-9BB8-55D0A77C2B09}" destId="{F10A5637-76B7-418B-B651-9BFAA677579A}" srcOrd="0" destOrd="0" presId="urn:microsoft.com/office/officeart/2005/8/layout/hierarchy1"/>
    <dgm:cxn modelId="{32FB6A29-E099-403C-B5A9-19081A3B0F8A}" type="presOf" srcId="{25B88D21-0D18-4321-826B-B8953CBEA10C}" destId="{93F8E72F-754D-40C3-87BD-C2860FA671EC}" srcOrd="0" destOrd="0" presId="urn:microsoft.com/office/officeart/2005/8/layout/hierarchy1"/>
    <dgm:cxn modelId="{B8202A4B-D008-4EE4-9B33-C536B5E37524}" type="presParOf" srcId="{B77438F5-7554-4C96-BF30-FB561031BC0C}" destId="{EFB7FD3B-A9F1-4299-9A76-130B7651AE8E}" srcOrd="0" destOrd="0" presId="urn:microsoft.com/office/officeart/2005/8/layout/hierarchy1"/>
    <dgm:cxn modelId="{F1C2701E-0347-4C07-ADEF-AF1B3523D9FC}" type="presParOf" srcId="{EFB7FD3B-A9F1-4299-9A76-130B7651AE8E}" destId="{3B080328-5E26-4298-99FF-3EF257C60102}" srcOrd="0" destOrd="0" presId="urn:microsoft.com/office/officeart/2005/8/layout/hierarchy1"/>
    <dgm:cxn modelId="{9D3649BC-E7A1-4DB9-A5B1-A2EE99C75F87}" type="presParOf" srcId="{3B080328-5E26-4298-99FF-3EF257C60102}" destId="{0461FDAC-8257-4C14-B58A-52348E57E9E0}" srcOrd="0" destOrd="0" presId="urn:microsoft.com/office/officeart/2005/8/layout/hierarchy1"/>
    <dgm:cxn modelId="{71A84683-5567-4314-82AE-A43D2CC38E98}" type="presParOf" srcId="{3B080328-5E26-4298-99FF-3EF257C60102}" destId="{7F9E5B7E-9C23-4511-8204-CC58E963A204}" srcOrd="1" destOrd="0" presId="urn:microsoft.com/office/officeart/2005/8/layout/hierarchy1"/>
    <dgm:cxn modelId="{85CE6BA9-1CF1-439E-9A6A-386736DDA2AC}" type="presParOf" srcId="{EFB7FD3B-A9F1-4299-9A76-130B7651AE8E}" destId="{56BA5A43-C299-47EB-AEFC-C7BE2289AC47}" srcOrd="1" destOrd="0" presId="urn:microsoft.com/office/officeart/2005/8/layout/hierarchy1"/>
    <dgm:cxn modelId="{09CEDED4-0A58-4559-8D9A-D029107D0FD0}" type="presParOf" srcId="{56BA5A43-C299-47EB-AEFC-C7BE2289AC47}" destId="{CE9E7F52-81F4-4B02-97F5-95C1CD71F80C}" srcOrd="0" destOrd="0" presId="urn:microsoft.com/office/officeart/2005/8/layout/hierarchy1"/>
    <dgm:cxn modelId="{E649DDC1-440D-427B-A5D4-0F460713E7FE}" type="presParOf" srcId="{56BA5A43-C299-47EB-AEFC-C7BE2289AC47}" destId="{D673E955-EB46-442C-BB13-329201AEFB98}" srcOrd="1" destOrd="0" presId="urn:microsoft.com/office/officeart/2005/8/layout/hierarchy1"/>
    <dgm:cxn modelId="{CB6F73BB-D7D7-43AA-B1C0-B9E25A69F309}" type="presParOf" srcId="{D673E955-EB46-442C-BB13-329201AEFB98}" destId="{E7691407-26C0-4B01-A941-E689504E8A4E}" srcOrd="0" destOrd="0" presId="urn:microsoft.com/office/officeart/2005/8/layout/hierarchy1"/>
    <dgm:cxn modelId="{5862204C-0B3C-45CA-9A2F-893BC68B38A8}" type="presParOf" srcId="{E7691407-26C0-4B01-A941-E689504E8A4E}" destId="{E4ADA4DB-FEAD-44AC-B635-05CB50E9F6EE}" srcOrd="0" destOrd="0" presId="urn:microsoft.com/office/officeart/2005/8/layout/hierarchy1"/>
    <dgm:cxn modelId="{450D6F1C-B67D-4CF5-8A1F-175E265F6EB1}" type="presParOf" srcId="{E7691407-26C0-4B01-A941-E689504E8A4E}" destId="{AFFE8936-FC20-43CB-88C6-2C93C1C526E9}" srcOrd="1" destOrd="0" presId="urn:microsoft.com/office/officeart/2005/8/layout/hierarchy1"/>
    <dgm:cxn modelId="{C59CB4F4-3C7D-4CCA-B67F-D1E0AC279514}" type="presParOf" srcId="{D673E955-EB46-442C-BB13-329201AEFB98}" destId="{B85EEF6F-FC4E-4AED-867D-CF5C59E17AB8}" srcOrd="1" destOrd="0" presId="urn:microsoft.com/office/officeart/2005/8/layout/hierarchy1"/>
    <dgm:cxn modelId="{99FEAC7B-FC48-4C8B-826E-EDF8F718B1FD}" type="presParOf" srcId="{B85EEF6F-FC4E-4AED-867D-CF5C59E17AB8}" destId="{1D939A5E-84DC-4B8F-9DE4-4498D01F6077}" srcOrd="0" destOrd="0" presId="urn:microsoft.com/office/officeart/2005/8/layout/hierarchy1"/>
    <dgm:cxn modelId="{74D03FC8-715B-4B4B-B407-F1FF966FC9CE}" type="presParOf" srcId="{B85EEF6F-FC4E-4AED-867D-CF5C59E17AB8}" destId="{D42ED0DB-AB48-4811-9730-C6D8530F0FF3}" srcOrd="1" destOrd="0" presId="urn:microsoft.com/office/officeart/2005/8/layout/hierarchy1"/>
    <dgm:cxn modelId="{409C38DF-F937-45D2-B25D-7D015E49AD01}" type="presParOf" srcId="{D42ED0DB-AB48-4811-9730-C6D8530F0FF3}" destId="{310041E2-7E7B-4226-8D31-47E05E9C8E64}" srcOrd="0" destOrd="0" presId="urn:microsoft.com/office/officeart/2005/8/layout/hierarchy1"/>
    <dgm:cxn modelId="{F8C2EC07-281C-4E5F-B176-EEE10FC73D9B}" type="presParOf" srcId="{310041E2-7E7B-4226-8D31-47E05E9C8E64}" destId="{EB9A0422-DAE8-4ED9-87CA-D74965428460}" srcOrd="0" destOrd="0" presId="urn:microsoft.com/office/officeart/2005/8/layout/hierarchy1"/>
    <dgm:cxn modelId="{23DF9935-60AD-4E2B-84FB-EA5D33062D2F}" type="presParOf" srcId="{310041E2-7E7B-4226-8D31-47E05E9C8E64}" destId="{626DB776-C0F6-4E6B-99CC-C398A74F9569}" srcOrd="1" destOrd="0" presId="urn:microsoft.com/office/officeart/2005/8/layout/hierarchy1"/>
    <dgm:cxn modelId="{C179E221-8CA8-4B8A-8C30-6C5B8358035E}" type="presParOf" srcId="{D42ED0DB-AB48-4811-9730-C6D8530F0FF3}" destId="{0A2DF15A-E5FE-460A-9A6C-144D28FB2715}" srcOrd="1" destOrd="0" presId="urn:microsoft.com/office/officeart/2005/8/layout/hierarchy1"/>
    <dgm:cxn modelId="{0C76B6DB-97B3-4A1E-8F4B-6CC5AA8BF007}" type="presParOf" srcId="{56BA5A43-C299-47EB-AEFC-C7BE2289AC47}" destId="{93F8E72F-754D-40C3-87BD-C2860FA671EC}" srcOrd="2" destOrd="0" presId="urn:microsoft.com/office/officeart/2005/8/layout/hierarchy1"/>
    <dgm:cxn modelId="{3D7227BF-F78D-43C8-9A4C-C075C992E69A}" type="presParOf" srcId="{56BA5A43-C299-47EB-AEFC-C7BE2289AC47}" destId="{4C835C3C-C2E1-4163-A04D-06A813603E80}" srcOrd="3" destOrd="0" presId="urn:microsoft.com/office/officeart/2005/8/layout/hierarchy1"/>
    <dgm:cxn modelId="{3B45459B-CB28-47D5-B3D4-F651D4BE77BF}" type="presParOf" srcId="{4C835C3C-C2E1-4163-A04D-06A813603E80}" destId="{B280E064-F5D6-4562-97CF-6F3615634F8F}" srcOrd="0" destOrd="0" presId="urn:microsoft.com/office/officeart/2005/8/layout/hierarchy1"/>
    <dgm:cxn modelId="{009FD32F-4D01-426F-A2BA-08757297F593}" type="presParOf" srcId="{B280E064-F5D6-4562-97CF-6F3615634F8F}" destId="{9BD51AEB-E892-4A13-888A-E9E7298B2592}" srcOrd="0" destOrd="0" presId="urn:microsoft.com/office/officeart/2005/8/layout/hierarchy1"/>
    <dgm:cxn modelId="{9F3D6584-572A-4579-ACA4-B565FE99FFEF}" type="presParOf" srcId="{B280E064-F5D6-4562-97CF-6F3615634F8F}" destId="{25DF36C2-6D8C-401F-87EC-0D9C1AAF683D}" srcOrd="1" destOrd="0" presId="urn:microsoft.com/office/officeart/2005/8/layout/hierarchy1"/>
    <dgm:cxn modelId="{37291018-0AA6-4FDF-B1A8-09F8DE37CB08}" type="presParOf" srcId="{4C835C3C-C2E1-4163-A04D-06A813603E80}" destId="{532A0DB9-3011-4837-9CE3-2B069761F885}" srcOrd="1" destOrd="0" presId="urn:microsoft.com/office/officeart/2005/8/layout/hierarchy1"/>
    <dgm:cxn modelId="{C00DEE1D-E4A5-43BF-8B2A-38AB72C11010}" type="presParOf" srcId="{532A0DB9-3011-4837-9CE3-2B069761F885}" destId="{F10A5637-76B7-418B-B651-9BFAA677579A}" srcOrd="0" destOrd="0" presId="urn:microsoft.com/office/officeart/2005/8/layout/hierarchy1"/>
    <dgm:cxn modelId="{D19039D0-F952-4DFE-87FC-41EF16856EF2}" type="presParOf" srcId="{532A0DB9-3011-4837-9CE3-2B069761F885}" destId="{A0712E04-8F67-47FE-9858-A353FA7ACF4F}" srcOrd="1" destOrd="0" presId="urn:microsoft.com/office/officeart/2005/8/layout/hierarchy1"/>
    <dgm:cxn modelId="{6D576216-EDA0-4D73-AE16-008025F6D7D7}" type="presParOf" srcId="{A0712E04-8F67-47FE-9858-A353FA7ACF4F}" destId="{2905113B-D1D3-4889-9F4E-C8DDE55192C0}" srcOrd="0" destOrd="0" presId="urn:microsoft.com/office/officeart/2005/8/layout/hierarchy1"/>
    <dgm:cxn modelId="{18DCA458-913C-4478-B8FE-3CCBAE22BE7E}" type="presParOf" srcId="{2905113B-D1D3-4889-9F4E-C8DDE55192C0}" destId="{78D1F9A6-5C88-41CB-872B-4493C416B57C}" srcOrd="0" destOrd="0" presId="urn:microsoft.com/office/officeart/2005/8/layout/hierarchy1"/>
    <dgm:cxn modelId="{1E2AC940-CE80-46CD-B294-B94398359AC0}" type="presParOf" srcId="{2905113B-D1D3-4889-9F4E-C8DDE55192C0}" destId="{713F0E9C-97C4-4409-B9E2-93C069AF890C}" srcOrd="1" destOrd="0" presId="urn:microsoft.com/office/officeart/2005/8/layout/hierarchy1"/>
    <dgm:cxn modelId="{36DBB6F7-8E73-4382-894E-F16F736F2B19}" type="presParOf" srcId="{A0712E04-8F67-47FE-9858-A353FA7ACF4F}" destId="{4BC50CB5-EF40-4A44-A15C-E76308D5F29E}" srcOrd="1" destOrd="0" presId="urn:microsoft.com/office/officeart/2005/8/layout/hierarchy1"/>
    <dgm:cxn modelId="{C0B15211-B506-4D2C-B2EC-62772560AC26}" type="presParOf" srcId="{56BA5A43-C299-47EB-AEFC-C7BE2289AC47}" destId="{30F8C2C6-4D3F-41E6-8370-07AB3E54E9F8}" srcOrd="4" destOrd="0" presId="urn:microsoft.com/office/officeart/2005/8/layout/hierarchy1"/>
    <dgm:cxn modelId="{BBD24D58-DDE7-4527-B3C2-F79D4E693EFB}" type="presParOf" srcId="{56BA5A43-C299-47EB-AEFC-C7BE2289AC47}" destId="{AA2F3392-887C-4BD8-9745-2B977452FE33}" srcOrd="5" destOrd="0" presId="urn:microsoft.com/office/officeart/2005/8/layout/hierarchy1"/>
    <dgm:cxn modelId="{B001DC8F-EE86-40A7-9F01-B4907AF2CC50}" type="presParOf" srcId="{AA2F3392-887C-4BD8-9745-2B977452FE33}" destId="{3DD2DBAB-EEDD-4AFE-89BA-743262033DAE}" srcOrd="0" destOrd="0" presId="urn:microsoft.com/office/officeart/2005/8/layout/hierarchy1"/>
    <dgm:cxn modelId="{81B9FC5D-1163-42FB-92BC-95F9074CE20A}" type="presParOf" srcId="{3DD2DBAB-EEDD-4AFE-89BA-743262033DAE}" destId="{7C3EEC46-EABD-42C4-9C76-7D684A947F42}" srcOrd="0" destOrd="0" presId="urn:microsoft.com/office/officeart/2005/8/layout/hierarchy1"/>
    <dgm:cxn modelId="{9BDBCBFA-6DC1-4FD1-B790-5A420EE1956B}" type="presParOf" srcId="{3DD2DBAB-EEDD-4AFE-89BA-743262033DAE}" destId="{0810151D-CADC-4405-AAD8-2F42662D6B22}" srcOrd="1" destOrd="0" presId="urn:microsoft.com/office/officeart/2005/8/layout/hierarchy1"/>
    <dgm:cxn modelId="{45396DF6-DD45-4D2F-A9D6-AFC55DB270CB}" type="presParOf" srcId="{AA2F3392-887C-4BD8-9745-2B977452FE33}" destId="{AB76B38D-202F-4360-860F-2A66444188D8}" srcOrd="1" destOrd="0" presId="urn:microsoft.com/office/officeart/2005/8/layout/hierarchy1"/>
    <dgm:cxn modelId="{C81B4678-D179-484D-802E-2FCCEF6A6D42}" type="presParOf" srcId="{AB76B38D-202F-4360-860F-2A66444188D8}" destId="{5DA875F3-3A58-46B5-A162-A5EDE314BB80}" srcOrd="0" destOrd="0" presId="urn:microsoft.com/office/officeart/2005/8/layout/hierarchy1"/>
    <dgm:cxn modelId="{010E3789-A9D0-44D5-ABD5-11A04B7E25C4}" type="presParOf" srcId="{AB76B38D-202F-4360-860F-2A66444188D8}" destId="{B2201170-4C4B-405E-B823-CD53716375FE}" srcOrd="1" destOrd="0" presId="urn:microsoft.com/office/officeart/2005/8/layout/hierarchy1"/>
    <dgm:cxn modelId="{36136141-FC2E-490B-8E4A-7BE93CB520FE}" type="presParOf" srcId="{B2201170-4C4B-405E-B823-CD53716375FE}" destId="{BA157283-9696-41F6-BE9A-F23DBA393A33}" srcOrd="0" destOrd="0" presId="urn:microsoft.com/office/officeart/2005/8/layout/hierarchy1"/>
    <dgm:cxn modelId="{0B156751-E090-4FCC-A4BD-E424669A8EF2}" type="presParOf" srcId="{BA157283-9696-41F6-BE9A-F23DBA393A33}" destId="{782C124B-EC81-43E7-A6A9-7FEF972B5557}" srcOrd="0" destOrd="0" presId="urn:microsoft.com/office/officeart/2005/8/layout/hierarchy1"/>
    <dgm:cxn modelId="{F0C41511-4BA1-4127-8249-DC5419ED9002}" type="presParOf" srcId="{BA157283-9696-41F6-BE9A-F23DBA393A33}" destId="{54E3C637-A8F5-4AB2-BDC1-BD3E01025430}" srcOrd="1" destOrd="0" presId="urn:microsoft.com/office/officeart/2005/8/layout/hierarchy1"/>
    <dgm:cxn modelId="{EAB1B864-9E30-4A6E-89C5-C73C6DE50FA1}" type="presParOf" srcId="{B2201170-4C4B-405E-B823-CD53716375FE}" destId="{495EFCDF-5DBB-4B22-8A12-14B95358B6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B88BD6-AC3C-4FF2-9F24-C94FA5FEF0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7B9E779-509D-4DAD-8D00-926FBB741A8D}">
      <dgm:prSet phldrT="[Texto]" custT="1"/>
      <dgm:spPr/>
      <dgm:t>
        <a:bodyPr/>
        <a:lstStyle/>
        <a:p>
          <a:r>
            <a:rPr lang="es-EC" sz="1600" b="1" dirty="0" smtClean="0"/>
            <a:t>ESTUDIOS RELACIONADOS</a:t>
          </a:r>
          <a:endParaRPr lang="es-EC" sz="1600" b="1" dirty="0"/>
        </a:p>
      </dgm:t>
    </dgm:pt>
    <dgm:pt modelId="{47E14BC0-F742-4460-A8DD-D835A7AFC759}" type="parTrans" cxnId="{15FC9A1B-DCF6-4AB2-9EA1-0D215226F02C}">
      <dgm:prSet/>
      <dgm:spPr/>
      <dgm:t>
        <a:bodyPr/>
        <a:lstStyle/>
        <a:p>
          <a:endParaRPr lang="es-EC"/>
        </a:p>
      </dgm:t>
    </dgm:pt>
    <dgm:pt modelId="{5D642F59-1240-474A-9E17-885E039D2F4B}" type="sibTrans" cxnId="{15FC9A1B-DCF6-4AB2-9EA1-0D215226F02C}">
      <dgm:prSet/>
      <dgm:spPr/>
      <dgm:t>
        <a:bodyPr/>
        <a:lstStyle/>
        <a:p>
          <a:endParaRPr lang="es-EC"/>
        </a:p>
      </dgm:t>
    </dgm:pt>
    <dgm:pt modelId="{B057AD99-1FAF-4625-9D3E-5BC5321029E9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b="1" dirty="0" smtClean="0"/>
            <a:t>INFLUENCIA GUBERNAMENTAL</a:t>
          </a:r>
          <a:endParaRPr lang="es-EC" b="1" dirty="0"/>
        </a:p>
      </dgm:t>
    </dgm:pt>
    <dgm:pt modelId="{1CE78806-2156-4F44-9D6B-0178CC363ADC}" type="parTrans" cxnId="{9612D316-312A-452A-8E6F-C731951AE8ED}">
      <dgm:prSet/>
      <dgm:spPr/>
      <dgm:t>
        <a:bodyPr/>
        <a:lstStyle/>
        <a:p>
          <a:endParaRPr lang="es-EC" dirty="0"/>
        </a:p>
      </dgm:t>
    </dgm:pt>
    <dgm:pt modelId="{F61E35CB-F00C-47B5-B5EC-48D257033DA4}" type="sibTrans" cxnId="{9612D316-312A-452A-8E6F-C731951AE8ED}">
      <dgm:prSet/>
      <dgm:spPr/>
      <dgm:t>
        <a:bodyPr/>
        <a:lstStyle/>
        <a:p>
          <a:endParaRPr lang="es-EC"/>
        </a:p>
      </dgm:t>
    </dgm:pt>
    <dgm:pt modelId="{FB4080B1-8D2B-46C1-8CEA-8E6D87A6D81E}">
      <dgm:prSet phldrT="[Texto]"/>
      <dgm:spPr>
        <a:solidFill>
          <a:srgbClr val="C7A1E3">
            <a:alpha val="90000"/>
          </a:srgbClr>
        </a:solidFill>
      </dgm:spPr>
      <dgm:t>
        <a:bodyPr/>
        <a:lstStyle/>
        <a:p>
          <a:r>
            <a:rPr lang="es-EC" dirty="0" smtClean="0"/>
            <a:t>ARGUMENTOS ECONÓMICOS Y NO ECONÓMICOS</a:t>
          </a:r>
          <a:endParaRPr lang="es-EC" dirty="0"/>
        </a:p>
      </dgm:t>
    </dgm:pt>
    <dgm:pt modelId="{7BB31A05-CA70-48C1-89D3-EB6E04D38EEF}" type="parTrans" cxnId="{8BFFABE3-D809-4822-8154-FEA7EBE9A7B3}">
      <dgm:prSet/>
      <dgm:spPr/>
      <dgm:t>
        <a:bodyPr/>
        <a:lstStyle/>
        <a:p>
          <a:endParaRPr lang="es-EC" dirty="0"/>
        </a:p>
      </dgm:t>
    </dgm:pt>
    <dgm:pt modelId="{31A79180-9318-4853-BD65-B7ADFAAAFE1E}" type="sibTrans" cxnId="{8BFFABE3-D809-4822-8154-FEA7EBE9A7B3}">
      <dgm:prSet/>
      <dgm:spPr/>
      <dgm:t>
        <a:bodyPr/>
        <a:lstStyle/>
        <a:p>
          <a:endParaRPr lang="es-EC"/>
        </a:p>
      </dgm:t>
    </dgm:pt>
    <dgm:pt modelId="{F54FBA2E-35EF-4F82-BA99-36A2BCA85131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b="1" dirty="0" smtClean="0"/>
            <a:t>COOPERACIÓN ECONÓMICA Y TRATADOS INTERNACIONALES</a:t>
          </a:r>
          <a:endParaRPr lang="es-EC" b="1" dirty="0"/>
        </a:p>
      </dgm:t>
    </dgm:pt>
    <dgm:pt modelId="{4CBDFC18-691D-4B1E-940F-99BFF813F5D9}" type="parTrans" cxnId="{28534E3A-C64A-4E16-8DE0-74BAAEA7628C}">
      <dgm:prSet/>
      <dgm:spPr/>
      <dgm:t>
        <a:bodyPr/>
        <a:lstStyle/>
        <a:p>
          <a:endParaRPr lang="es-EC" dirty="0"/>
        </a:p>
      </dgm:t>
    </dgm:pt>
    <dgm:pt modelId="{4F4051C8-EE9E-4A0F-A11F-5D6531A4F5AE}" type="sibTrans" cxnId="{28534E3A-C64A-4E16-8DE0-74BAAEA7628C}">
      <dgm:prSet/>
      <dgm:spPr/>
      <dgm:t>
        <a:bodyPr/>
        <a:lstStyle/>
        <a:p>
          <a:endParaRPr lang="es-EC"/>
        </a:p>
      </dgm:t>
    </dgm:pt>
    <dgm:pt modelId="{AFE23B83-7156-4985-819F-4F1913098DC1}">
      <dgm:prSet phldrT="[Texto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s-EC" dirty="0" smtClean="0"/>
            <a:t>FORMAS DE INTEGRACIÓN</a:t>
          </a:r>
          <a:endParaRPr lang="es-EC" dirty="0"/>
        </a:p>
      </dgm:t>
    </dgm:pt>
    <dgm:pt modelId="{6A359BC1-E87F-401C-BAE7-537685A01657}" type="parTrans" cxnId="{04689F18-CFC4-49CE-B1B3-2AA79BD0C084}">
      <dgm:prSet/>
      <dgm:spPr/>
      <dgm:t>
        <a:bodyPr/>
        <a:lstStyle/>
        <a:p>
          <a:endParaRPr lang="es-EC" dirty="0"/>
        </a:p>
      </dgm:t>
    </dgm:pt>
    <dgm:pt modelId="{EB3E012E-DB13-42B4-90DB-8458AA3354DE}" type="sibTrans" cxnId="{04689F18-CFC4-49CE-B1B3-2AA79BD0C084}">
      <dgm:prSet/>
      <dgm:spPr/>
      <dgm:t>
        <a:bodyPr/>
        <a:lstStyle/>
        <a:p>
          <a:endParaRPr lang="es-EC"/>
        </a:p>
      </dgm:t>
    </dgm:pt>
    <dgm:pt modelId="{FC9D50AC-3A83-413B-ABBE-480E49FB9B4F}">
      <dgm:prSet/>
      <dgm:spPr>
        <a:solidFill>
          <a:srgbClr val="C7A1E3">
            <a:alpha val="90000"/>
          </a:srgbClr>
        </a:solidFill>
      </dgm:spPr>
      <dgm:t>
        <a:bodyPr/>
        <a:lstStyle/>
        <a:p>
          <a:r>
            <a:rPr lang="es-EC" dirty="0" smtClean="0"/>
            <a:t>INSTRUMENTOS DE CONTROL</a:t>
          </a:r>
          <a:endParaRPr lang="es-EC" dirty="0"/>
        </a:p>
      </dgm:t>
    </dgm:pt>
    <dgm:pt modelId="{9E03E650-2B7E-4DA5-AACD-1F29BFE295E3}" type="parTrans" cxnId="{1E9CF7BF-7282-4C48-926D-1C9F4F316C94}">
      <dgm:prSet/>
      <dgm:spPr/>
      <dgm:t>
        <a:bodyPr/>
        <a:lstStyle/>
        <a:p>
          <a:endParaRPr lang="es-EC" dirty="0"/>
        </a:p>
      </dgm:t>
    </dgm:pt>
    <dgm:pt modelId="{B857463E-E686-4805-B062-EF6583C53555}" type="sibTrans" cxnId="{1E9CF7BF-7282-4C48-926D-1C9F4F316C94}">
      <dgm:prSet/>
      <dgm:spPr/>
      <dgm:t>
        <a:bodyPr/>
        <a:lstStyle/>
        <a:p>
          <a:endParaRPr lang="es-EC"/>
        </a:p>
      </dgm:t>
    </dgm:pt>
    <dgm:pt modelId="{AA4E1BD0-4B14-4CEB-BF42-598093D907F3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s-EC" dirty="0" smtClean="0"/>
            <a:t>PRINCIPALES PROCESOS INTEGRACIONALES</a:t>
          </a:r>
          <a:endParaRPr lang="es-EC" dirty="0"/>
        </a:p>
      </dgm:t>
    </dgm:pt>
    <dgm:pt modelId="{75700521-FF1F-48FD-8D3B-6BCCA41ADC77}" type="parTrans" cxnId="{FD1E8FEF-4E1C-4E8B-ACDD-DC95DBEBA17E}">
      <dgm:prSet/>
      <dgm:spPr/>
      <dgm:t>
        <a:bodyPr/>
        <a:lstStyle/>
        <a:p>
          <a:endParaRPr lang="es-EC" dirty="0"/>
        </a:p>
      </dgm:t>
    </dgm:pt>
    <dgm:pt modelId="{FA7583A6-6668-4290-8E30-BCCD4F486A79}" type="sibTrans" cxnId="{FD1E8FEF-4E1C-4E8B-ACDD-DC95DBEBA17E}">
      <dgm:prSet/>
      <dgm:spPr/>
      <dgm:t>
        <a:bodyPr/>
        <a:lstStyle/>
        <a:p>
          <a:endParaRPr lang="es-EC"/>
        </a:p>
      </dgm:t>
    </dgm:pt>
    <dgm:pt modelId="{7EE6E26D-24C3-439C-AD4F-5DCDD7858237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b="1" dirty="0" smtClean="0"/>
            <a:t>COMERCIO DE ECUADOR</a:t>
          </a:r>
          <a:endParaRPr lang="es-EC" b="1" dirty="0"/>
        </a:p>
      </dgm:t>
    </dgm:pt>
    <dgm:pt modelId="{C8F1F8D7-F60B-48C2-90EB-3F9490D809F9}" type="parTrans" cxnId="{442E41CC-8A76-4048-986D-5AC386DD31D3}">
      <dgm:prSet/>
      <dgm:spPr/>
      <dgm:t>
        <a:bodyPr/>
        <a:lstStyle/>
        <a:p>
          <a:endParaRPr lang="es-EC" dirty="0"/>
        </a:p>
      </dgm:t>
    </dgm:pt>
    <dgm:pt modelId="{D84D1FF6-DBA0-41FE-9A84-BCFBB6E086B1}" type="sibTrans" cxnId="{442E41CC-8A76-4048-986D-5AC386DD31D3}">
      <dgm:prSet/>
      <dgm:spPr/>
      <dgm:t>
        <a:bodyPr/>
        <a:lstStyle/>
        <a:p>
          <a:endParaRPr lang="es-EC"/>
        </a:p>
      </dgm:t>
    </dgm:pt>
    <dgm:pt modelId="{292CCBE8-04F0-4388-8429-AA788E1E2C32}">
      <dgm:prSet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s-EC" dirty="0" smtClean="0"/>
            <a:t>PRODUCTOS Y POLÍTICAS</a:t>
          </a:r>
          <a:endParaRPr lang="es-EC" dirty="0"/>
        </a:p>
      </dgm:t>
    </dgm:pt>
    <dgm:pt modelId="{8FA18B0D-5522-4235-A707-C5D378A61799}" type="parTrans" cxnId="{D732A4B1-1F78-4768-B21A-A3A055511A52}">
      <dgm:prSet/>
      <dgm:spPr/>
      <dgm:t>
        <a:bodyPr/>
        <a:lstStyle/>
        <a:p>
          <a:endParaRPr lang="es-EC" dirty="0"/>
        </a:p>
      </dgm:t>
    </dgm:pt>
    <dgm:pt modelId="{6E4976D5-B588-492E-AD54-90C2D85FED6D}" type="sibTrans" cxnId="{D732A4B1-1F78-4768-B21A-A3A055511A52}">
      <dgm:prSet/>
      <dgm:spPr/>
      <dgm:t>
        <a:bodyPr/>
        <a:lstStyle/>
        <a:p>
          <a:endParaRPr lang="es-EC"/>
        </a:p>
      </dgm:t>
    </dgm:pt>
    <dgm:pt modelId="{5407587E-D64D-468F-BC2E-CFB99481F2D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b="1" dirty="0" smtClean="0"/>
            <a:t>COMERCIO DE ECUADOR CON EE.UU.</a:t>
          </a:r>
          <a:endParaRPr lang="es-EC" b="1" dirty="0"/>
        </a:p>
      </dgm:t>
    </dgm:pt>
    <dgm:pt modelId="{E840D0D2-9EED-4E73-8B96-F4FC54E5D3E7}" type="parTrans" cxnId="{5D5BB0CB-113B-4E97-AF74-582F4CD053F2}">
      <dgm:prSet/>
      <dgm:spPr/>
      <dgm:t>
        <a:bodyPr/>
        <a:lstStyle/>
        <a:p>
          <a:endParaRPr lang="es-EC" dirty="0"/>
        </a:p>
      </dgm:t>
    </dgm:pt>
    <dgm:pt modelId="{A6FC1E49-D9A1-422F-8A29-EE9242A59186}" type="sibTrans" cxnId="{5D5BB0CB-113B-4E97-AF74-582F4CD053F2}">
      <dgm:prSet/>
      <dgm:spPr/>
      <dgm:t>
        <a:bodyPr/>
        <a:lstStyle/>
        <a:p>
          <a:endParaRPr lang="es-EC"/>
        </a:p>
      </dgm:t>
    </dgm:pt>
    <dgm:pt modelId="{1F1D63FB-06B1-4CD9-9CC0-D11BCC6D260D}">
      <dgm:prSet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es-EC" dirty="0" smtClean="0"/>
            <a:t>PRODUCTOS Y PROGRAMAS</a:t>
          </a:r>
          <a:endParaRPr lang="es-EC" dirty="0"/>
        </a:p>
      </dgm:t>
    </dgm:pt>
    <dgm:pt modelId="{E0AD349B-2754-4249-9DB2-414D40F0966E}" type="parTrans" cxnId="{B9CF6F3A-59BF-4FBF-A2AF-C3354DD14C38}">
      <dgm:prSet/>
      <dgm:spPr/>
      <dgm:t>
        <a:bodyPr/>
        <a:lstStyle/>
        <a:p>
          <a:endParaRPr lang="es-EC" dirty="0"/>
        </a:p>
      </dgm:t>
    </dgm:pt>
    <dgm:pt modelId="{B8B90AE9-DE53-4F1A-97A6-DAB868C23CAE}" type="sibTrans" cxnId="{B9CF6F3A-59BF-4FBF-A2AF-C3354DD14C38}">
      <dgm:prSet/>
      <dgm:spPr/>
      <dgm:t>
        <a:bodyPr/>
        <a:lstStyle/>
        <a:p>
          <a:endParaRPr lang="es-EC"/>
        </a:p>
      </dgm:t>
    </dgm:pt>
    <dgm:pt modelId="{521D35AF-747B-49C5-8267-26DE58A3F090}" type="pres">
      <dgm:prSet presAssocID="{59B88BD6-AC3C-4FF2-9F24-C94FA5FEF0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A38A292-03AE-4284-8D0F-1D2388A2D85A}" type="pres">
      <dgm:prSet presAssocID="{B7B9E779-509D-4DAD-8D00-926FBB741A8D}" presName="hierRoot1" presStyleCnt="0"/>
      <dgm:spPr/>
    </dgm:pt>
    <dgm:pt modelId="{FD6DFD4B-A005-4811-80B4-10B8E73FDEA2}" type="pres">
      <dgm:prSet presAssocID="{B7B9E779-509D-4DAD-8D00-926FBB741A8D}" presName="composite" presStyleCnt="0"/>
      <dgm:spPr/>
    </dgm:pt>
    <dgm:pt modelId="{DBD9D69A-0CE8-402D-A3D5-597092C3D7D3}" type="pres">
      <dgm:prSet presAssocID="{B7B9E779-509D-4DAD-8D00-926FBB741A8D}" presName="background" presStyleLbl="node0" presStyleIdx="0" presStyleCnt="1"/>
      <dgm:spPr/>
    </dgm:pt>
    <dgm:pt modelId="{B6D1A639-20DE-4736-8A39-256852DE7A18}" type="pres">
      <dgm:prSet presAssocID="{B7B9E779-509D-4DAD-8D00-926FBB741A8D}" presName="text" presStyleLbl="fgAcc0" presStyleIdx="0" presStyleCnt="1" custScaleX="1314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9593E5-7BEF-40CC-AB84-3DDBB9A18A02}" type="pres">
      <dgm:prSet presAssocID="{B7B9E779-509D-4DAD-8D00-926FBB741A8D}" presName="hierChild2" presStyleCnt="0"/>
      <dgm:spPr/>
    </dgm:pt>
    <dgm:pt modelId="{3CC1C80D-4EA9-4C8C-BA9A-C71318D609F7}" type="pres">
      <dgm:prSet presAssocID="{1CE78806-2156-4F44-9D6B-0178CC363ADC}" presName="Name10" presStyleLbl="parChTrans1D2" presStyleIdx="0" presStyleCnt="4"/>
      <dgm:spPr/>
      <dgm:t>
        <a:bodyPr/>
        <a:lstStyle/>
        <a:p>
          <a:endParaRPr lang="es-EC"/>
        </a:p>
      </dgm:t>
    </dgm:pt>
    <dgm:pt modelId="{4321C7E2-F039-4F2C-8406-F09C879E04C6}" type="pres">
      <dgm:prSet presAssocID="{B057AD99-1FAF-4625-9D3E-5BC5321029E9}" presName="hierRoot2" presStyleCnt="0"/>
      <dgm:spPr/>
    </dgm:pt>
    <dgm:pt modelId="{1F7E9F55-FB3C-44E0-83AA-FD2520F1176B}" type="pres">
      <dgm:prSet presAssocID="{B057AD99-1FAF-4625-9D3E-5BC5321029E9}" presName="composite2" presStyleCnt="0"/>
      <dgm:spPr/>
    </dgm:pt>
    <dgm:pt modelId="{4A2C6CC5-A7FB-48C5-9DF8-94D14FD66F18}" type="pres">
      <dgm:prSet presAssocID="{B057AD99-1FAF-4625-9D3E-5BC5321029E9}" presName="background2" presStyleLbl="node2" presStyleIdx="0" presStyleCnt="4"/>
      <dgm:spPr/>
    </dgm:pt>
    <dgm:pt modelId="{7D492AE8-B551-464D-99CB-49BB0D558701}" type="pres">
      <dgm:prSet presAssocID="{B057AD99-1FAF-4625-9D3E-5BC5321029E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2D36A1-3D26-4AC0-AABF-FB0647A07CDD}" type="pres">
      <dgm:prSet presAssocID="{B057AD99-1FAF-4625-9D3E-5BC5321029E9}" presName="hierChild3" presStyleCnt="0"/>
      <dgm:spPr/>
    </dgm:pt>
    <dgm:pt modelId="{2C3CCAD8-1269-40D4-8D0A-1FFA9F153070}" type="pres">
      <dgm:prSet presAssocID="{7BB31A05-CA70-48C1-89D3-EB6E04D38EEF}" presName="Name17" presStyleLbl="parChTrans1D3" presStyleIdx="0" presStyleCnt="4"/>
      <dgm:spPr/>
      <dgm:t>
        <a:bodyPr/>
        <a:lstStyle/>
        <a:p>
          <a:endParaRPr lang="es-EC"/>
        </a:p>
      </dgm:t>
    </dgm:pt>
    <dgm:pt modelId="{16CE3E16-3CF0-4301-9866-FCFD4AB5F086}" type="pres">
      <dgm:prSet presAssocID="{FB4080B1-8D2B-46C1-8CEA-8E6D87A6D81E}" presName="hierRoot3" presStyleCnt="0"/>
      <dgm:spPr/>
    </dgm:pt>
    <dgm:pt modelId="{38387DBE-989C-49C8-943C-5D32FD70DC76}" type="pres">
      <dgm:prSet presAssocID="{FB4080B1-8D2B-46C1-8CEA-8E6D87A6D81E}" presName="composite3" presStyleCnt="0"/>
      <dgm:spPr/>
    </dgm:pt>
    <dgm:pt modelId="{2E98D229-CDFD-4B3E-8BC9-89C2BC63DD00}" type="pres">
      <dgm:prSet presAssocID="{FB4080B1-8D2B-46C1-8CEA-8E6D87A6D81E}" presName="background3" presStyleLbl="node3" presStyleIdx="0" presStyleCnt="4"/>
      <dgm:spPr/>
    </dgm:pt>
    <dgm:pt modelId="{458BC363-61AA-4EAB-8325-262392005AF3}" type="pres">
      <dgm:prSet presAssocID="{FB4080B1-8D2B-46C1-8CEA-8E6D87A6D81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F1BF83-54E1-48C4-BBBD-8B6A4D973A48}" type="pres">
      <dgm:prSet presAssocID="{FB4080B1-8D2B-46C1-8CEA-8E6D87A6D81E}" presName="hierChild4" presStyleCnt="0"/>
      <dgm:spPr/>
    </dgm:pt>
    <dgm:pt modelId="{5EBCF323-96B5-40F0-AD46-0F51E0228E0F}" type="pres">
      <dgm:prSet presAssocID="{9E03E650-2B7E-4DA5-AACD-1F29BFE295E3}" presName="Name23" presStyleLbl="parChTrans1D4" presStyleIdx="0" presStyleCnt="2"/>
      <dgm:spPr/>
      <dgm:t>
        <a:bodyPr/>
        <a:lstStyle/>
        <a:p>
          <a:endParaRPr lang="es-EC"/>
        </a:p>
      </dgm:t>
    </dgm:pt>
    <dgm:pt modelId="{71AE827F-3263-4B79-A0CA-55A39BD36CE0}" type="pres">
      <dgm:prSet presAssocID="{FC9D50AC-3A83-413B-ABBE-480E49FB9B4F}" presName="hierRoot4" presStyleCnt="0"/>
      <dgm:spPr/>
    </dgm:pt>
    <dgm:pt modelId="{0C560180-E0B4-44BB-BF9D-298F8750E2A6}" type="pres">
      <dgm:prSet presAssocID="{FC9D50AC-3A83-413B-ABBE-480E49FB9B4F}" presName="composite4" presStyleCnt="0"/>
      <dgm:spPr/>
    </dgm:pt>
    <dgm:pt modelId="{7DA55A2C-1555-4250-8C91-6BA771F37C18}" type="pres">
      <dgm:prSet presAssocID="{FC9D50AC-3A83-413B-ABBE-480E49FB9B4F}" presName="background4" presStyleLbl="node4" presStyleIdx="0" presStyleCnt="2"/>
      <dgm:spPr/>
    </dgm:pt>
    <dgm:pt modelId="{BBF490DC-726D-45C8-906C-1CDDB7BDB433}" type="pres">
      <dgm:prSet presAssocID="{FC9D50AC-3A83-413B-ABBE-480E49FB9B4F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6C9C3E-8CAE-449D-A26C-BF13DAD98839}" type="pres">
      <dgm:prSet presAssocID="{FC9D50AC-3A83-413B-ABBE-480E49FB9B4F}" presName="hierChild5" presStyleCnt="0"/>
      <dgm:spPr/>
    </dgm:pt>
    <dgm:pt modelId="{7A128C0B-ED1C-480B-85A2-00E2FD2BB46C}" type="pres">
      <dgm:prSet presAssocID="{4CBDFC18-691D-4B1E-940F-99BFF813F5D9}" presName="Name10" presStyleLbl="parChTrans1D2" presStyleIdx="1" presStyleCnt="4"/>
      <dgm:spPr/>
      <dgm:t>
        <a:bodyPr/>
        <a:lstStyle/>
        <a:p>
          <a:endParaRPr lang="es-EC"/>
        </a:p>
      </dgm:t>
    </dgm:pt>
    <dgm:pt modelId="{62447C0C-6009-4131-8360-DF7542D7AC55}" type="pres">
      <dgm:prSet presAssocID="{F54FBA2E-35EF-4F82-BA99-36A2BCA85131}" presName="hierRoot2" presStyleCnt="0"/>
      <dgm:spPr/>
    </dgm:pt>
    <dgm:pt modelId="{A0423F8C-601C-4456-8AAF-D394C4B3898C}" type="pres">
      <dgm:prSet presAssocID="{F54FBA2E-35EF-4F82-BA99-36A2BCA85131}" presName="composite2" presStyleCnt="0"/>
      <dgm:spPr/>
    </dgm:pt>
    <dgm:pt modelId="{0C9DB860-D616-4B7D-A32E-32FCE49B8F5D}" type="pres">
      <dgm:prSet presAssocID="{F54FBA2E-35EF-4F82-BA99-36A2BCA85131}" presName="background2" presStyleLbl="node2" presStyleIdx="1" presStyleCnt="4"/>
      <dgm:spPr/>
    </dgm:pt>
    <dgm:pt modelId="{BADF1DF5-CE01-44FB-8B40-A3B3ECDCD736}" type="pres">
      <dgm:prSet presAssocID="{F54FBA2E-35EF-4F82-BA99-36A2BCA85131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FA37CB-8475-4280-82BA-4ABD4464B506}" type="pres">
      <dgm:prSet presAssocID="{F54FBA2E-35EF-4F82-BA99-36A2BCA85131}" presName="hierChild3" presStyleCnt="0"/>
      <dgm:spPr/>
    </dgm:pt>
    <dgm:pt modelId="{B91D95E5-AF97-4E26-A8D4-C96621F9A0A9}" type="pres">
      <dgm:prSet presAssocID="{6A359BC1-E87F-401C-BAE7-537685A01657}" presName="Name17" presStyleLbl="parChTrans1D3" presStyleIdx="1" presStyleCnt="4"/>
      <dgm:spPr/>
      <dgm:t>
        <a:bodyPr/>
        <a:lstStyle/>
        <a:p>
          <a:endParaRPr lang="es-EC"/>
        </a:p>
      </dgm:t>
    </dgm:pt>
    <dgm:pt modelId="{36EB7CD9-5901-40FF-989C-DB7552F52FEA}" type="pres">
      <dgm:prSet presAssocID="{AFE23B83-7156-4985-819F-4F1913098DC1}" presName="hierRoot3" presStyleCnt="0"/>
      <dgm:spPr/>
    </dgm:pt>
    <dgm:pt modelId="{6B72B2B7-A1F1-4148-873A-9B4B53B62D3D}" type="pres">
      <dgm:prSet presAssocID="{AFE23B83-7156-4985-819F-4F1913098DC1}" presName="composite3" presStyleCnt="0"/>
      <dgm:spPr/>
    </dgm:pt>
    <dgm:pt modelId="{02204167-4C6C-4974-9B37-5CFFC79CC788}" type="pres">
      <dgm:prSet presAssocID="{AFE23B83-7156-4985-819F-4F1913098DC1}" presName="background3" presStyleLbl="node3" presStyleIdx="1" presStyleCnt="4"/>
      <dgm:spPr/>
    </dgm:pt>
    <dgm:pt modelId="{9CCE3855-3457-43F5-882B-C9E15D592B6C}" type="pres">
      <dgm:prSet presAssocID="{AFE23B83-7156-4985-819F-4F1913098DC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EE50DC-F2B6-4FA4-9EB0-AD041FDEC1EA}" type="pres">
      <dgm:prSet presAssocID="{AFE23B83-7156-4985-819F-4F1913098DC1}" presName="hierChild4" presStyleCnt="0"/>
      <dgm:spPr/>
    </dgm:pt>
    <dgm:pt modelId="{5ED691DA-4238-406D-A07B-52CF7031DEEF}" type="pres">
      <dgm:prSet presAssocID="{75700521-FF1F-48FD-8D3B-6BCCA41ADC77}" presName="Name23" presStyleLbl="parChTrans1D4" presStyleIdx="1" presStyleCnt="2"/>
      <dgm:spPr/>
      <dgm:t>
        <a:bodyPr/>
        <a:lstStyle/>
        <a:p>
          <a:endParaRPr lang="es-EC"/>
        </a:p>
      </dgm:t>
    </dgm:pt>
    <dgm:pt modelId="{1B4A5DA9-579D-4E7E-AFAA-332FA543166F}" type="pres">
      <dgm:prSet presAssocID="{AA4E1BD0-4B14-4CEB-BF42-598093D907F3}" presName="hierRoot4" presStyleCnt="0"/>
      <dgm:spPr/>
    </dgm:pt>
    <dgm:pt modelId="{117408FE-76DC-4E2D-8E2A-37FDA8E8B124}" type="pres">
      <dgm:prSet presAssocID="{AA4E1BD0-4B14-4CEB-BF42-598093D907F3}" presName="composite4" presStyleCnt="0"/>
      <dgm:spPr/>
    </dgm:pt>
    <dgm:pt modelId="{F1AE1CE8-2DF7-4A1A-93F2-98BC25B7FA5C}" type="pres">
      <dgm:prSet presAssocID="{AA4E1BD0-4B14-4CEB-BF42-598093D907F3}" presName="background4" presStyleLbl="node4" presStyleIdx="1" presStyleCnt="2"/>
      <dgm:spPr/>
    </dgm:pt>
    <dgm:pt modelId="{4818EFDD-C438-40EE-9338-FD6663CA958C}" type="pres">
      <dgm:prSet presAssocID="{AA4E1BD0-4B14-4CEB-BF42-598093D907F3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176361-D605-41E8-84FA-60B25F9238DA}" type="pres">
      <dgm:prSet presAssocID="{AA4E1BD0-4B14-4CEB-BF42-598093D907F3}" presName="hierChild5" presStyleCnt="0"/>
      <dgm:spPr/>
    </dgm:pt>
    <dgm:pt modelId="{204CA3CD-59C6-4003-B1B5-FA8CA27D5568}" type="pres">
      <dgm:prSet presAssocID="{C8F1F8D7-F60B-48C2-90EB-3F9490D809F9}" presName="Name10" presStyleLbl="parChTrans1D2" presStyleIdx="2" presStyleCnt="4"/>
      <dgm:spPr/>
      <dgm:t>
        <a:bodyPr/>
        <a:lstStyle/>
        <a:p>
          <a:endParaRPr lang="es-EC"/>
        </a:p>
      </dgm:t>
    </dgm:pt>
    <dgm:pt modelId="{682134DF-2A8B-4D43-894F-4E30A13F31F9}" type="pres">
      <dgm:prSet presAssocID="{7EE6E26D-24C3-439C-AD4F-5DCDD7858237}" presName="hierRoot2" presStyleCnt="0"/>
      <dgm:spPr/>
    </dgm:pt>
    <dgm:pt modelId="{83C4C954-1086-49EF-A346-567CA866A326}" type="pres">
      <dgm:prSet presAssocID="{7EE6E26D-24C3-439C-AD4F-5DCDD7858237}" presName="composite2" presStyleCnt="0"/>
      <dgm:spPr/>
    </dgm:pt>
    <dgm:pt modelId="{8B89B031-7D5D-4C17-895B-D7E0B19C8E0F}" type="pres">
      <dgm:prSet presAssocID="{7EE6E26D-24C3-439C-AD4F-5DCDD7858237}" presName="background2" presStyleLbl="node2" presStyleIdx="2" presStyleCnt="4"/>
      <dgm:spPr/>
    </dgm:pt>
    <dgm:pt modelId="{8C798AC1-7D00-4971-8DCD-3CCF1A9537EF}" type="pres">
      <dgm:prSet presAssocID="{7EE6E26D-24C3-439C-AD4F-5DCDD785823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CE2BB4F-A58C-4E1F-8B5F-DC5309EED31D}" type="pres">
      <dgm:prSet presAssocID="{7EE6E26D-24C3-439C-AD4F-5DCDD7858237}" presName="hierChild3" presStyleCnt="0"/>
      <dgm:spPr/>
    </dgm:pt>
    <dgm:pt modelId="{EDA2F84C-2ECE-46D4-9842-E773A5E7F1CE}" type="pres">
      <dgm:prSet presAssocID="{8FA18B0D-5522-4235-A707-C5D378A61799}" presName="Name17" presStyleLbl="parChTrans1D3" presStyleIdx="2" presStyleCnt="4"/>
      <dgm:spPr/>
      <dgm:t>
        <a:bodyPr/>
        <a:lstStyle/>
        <a:p>
          <a:endParaRPr lang="es-EC"/>
        </a:p>
      </dgm:t>
    </dgm:pt>
    <dgm:pt modelId="{846944C1-6D12-412A-B3B4-7BD1BF357FD3}" type="pres">
      <dgm:prSet presAssocID="{292CCBE8-04F0-4388-8429-AA788E1E2C32}" presName="hierRoot3" presStyleCnt="0"/>
      <dgm:spPr/>
    </dgm:pt>
    <dgm:pt modelId="{E2F51736-0BB2-45A6-A020-D1CA82EBDF48}" type="pres">
      <dgm:prSet presAssocID="{292CCBE8-04F0-4388-8429-AA788E1E2C32}" presName="composite3" presStyleCnt="0"/>
      <dgm:spPr/>
    </dgm:pt>
    <dgm:pt modelId="{E610E3E0-FB29-4AB4-9F24-545325BBBEBF}" type="pres">
      <dgm:prSet presAssocID="{292CCBE8-04F0-4388-8429-AA788E1E2C32}" presName="background3" presStyleLbl="node3" presStyleIdx="2" presStyleCnt="4"/>
      <dgm:spPr/>
    </dgm:pt>
    <dgm:pt modelId="{5B06996C-895C-4AC1-9C91-DAF7DDF4A62F}" type="pres">
      <dgm:prSet presAssocID="{292CCBE8-04F0-4388-8429-AA788E1E2C3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702F9C-5A89-4E11-8C16-1A6707B15545}" type="pres">
      <dgm:prSet presAssocID="{292CCBE8-04F0-4388-8429-AA788E1E2C32}" presName="hierChild4" presStyleCnt="0"/>
      <dgm:spPr/>
    </dgm:pt>
    <dgm:pt modelId="{70885932-C22B-4852-A74A-61D58EB1C55D}" type="pres">
      <dgm:prSet presAssocID="{E840D0D2-9EED-4E73-8B96-F4FC54E5D3E7}" presName="Name10" presStyleLbl="parChTrans1D2" presStyleIdx="3" presStyleCnt="4"/>
      <dgm:spPr/>
      <dgm:t>
        <a:bodyPr/>
        <a:lstStyle/>
        <a:p>
          <a:endParaRPr lang="es-EC"/>
        </a:p>
      </dgm:t>
    </dgm:pt>
    <dgm:pt modelId="{74353C13-CB6D-4CCC-8FB4-9DC32DEF2319}" type="pres">
      <dgm:prSet presAssocID="{5407587E-D64D-468F-BC2E-CFB99481F2DA}" presName="hierRoot2" presStyleCnt="0"/>
      <dgm:spPr/>
    </dgm:pt>
    <dgm:pt modelId="{C78BCCE7-EF67-45CA-9175-1C767AEC5635}" type="pres">
      <dgm:prSet presAssocID="{5407587E-D64D-468F-BC2E-CFB99481F2DA}" presName="composite2" presStyleCnt="0"/>
      <dgm:spPr/>
    </dgm:pt>
    <dgm:pt modelId="{5DCA03C4-6CF1-4765-BC4B-389A4E4019CD}" type="pres">
      <dgm:prSet presAssocID="{5407587E-D64D-468F-BC2E-CFB99481F2DA}" presName="background2" presStyleLbl="node2" presStyleIdx="3" presStyleCnt="4"/>
      <dgm:spPr/>
    </dgm:pt>
    <dgm:pt modelId="{A96878B8-64F9-450C-9B08-F02612578B89}" type="pres">
      <dgm:prSet presAssocID="{5407587E-D64D-468F-BC2E-CFB99481F2D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507AD7-CC00-4B23-95EE-01588F3C7958}" type="pres">
      <dgm:prSet presAssocID="{5407587E-D64D-468F-BC2E-CFB99481F2DA}" presName="hierChild3" presStyleCnt="0"/>
      <dgm:spPr/>
    </dgm:pt>
    <dgm:pt modelId="{26691F34-1B5A-4E01-801F-059ECCF86FF8}" type="pres">
      <dgm:prSet presAssocID="{E0AD349B-2754-4249-9DB2-414D40F0966E}" presName="Name17" presStyleLbl="parChTrans1D3" presStyleIdx="3" presStyleCnt="4"/>
      <dgm:spPr/>
      <dgm:t>
        <a:bodyPr/>
        <a:lstStyle/>
        <a:p>
          <a:endParaRPr lang="es-EC"/>
        </a:p>
      </dgm:t>
    </dgm:pt>
    <dgm:pt modelId="{5A889EFA-3D6A-4CF9-9EDA-FCE1EEE6A64C}" type="pres">
      <dgm:prSet presAssocID="{1F1D63FB-06B1-4CD9-9CC0-D11BCC6D260D}" presName="hierRoot3" presStyleCnt="0"/>
      <dgm:spPr/>
    </dgm:pt>
    <dgm:pt modelId="{197A3AB7-9943-4525-B46D-145724BDD0A2}" type="pres">
      <dgm:prSet presAssocID="{1F1D63FB-06B1-4CD9-9CC0-D11BCC6D260D}" presName="composite3" presStyleCnt="0"/>
      <dgm:spPr/>
    </dgm:pt>
    <dgm:pt modelId="{5CC7B1A4-428C-4B53-9E60-58D83E213085}" type="pres">
      <dgm:prSet presAssocID="{1F1D63FB-06B1-4CD9-9CC0-D11BCC6D260D}" presName="background3" presStyleLbl="node3" presStyleIdx="3" presStyleCnt="4"/>
      <dgm:spPr/>
    </dgm:pt>
    <dgm:pt modelId="{E17A699D-0140-4DED-B2DB-607D161D0E5B}" type="pres">
      <dgm:prSet presAssocID="{1F1D63FB-06B1-4CD9-9CC0-D11BCC6D260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5A9B1D-C549-45A4-A2D3-DC75E7B6468D}" type="pres">
      <dgm:prSet presAssocID="{1F1D63FB-06B1-4CD9-9CC0-D11BCC6D260D}" presName="hierChild4" presStyleCnt="0"/>
      <dgm:spPr/>
    </dgm:pt>
  </dgm:ptLst>
  <dgm:cxnLst>
    <dgm:cxn modelId="{FD1E8FEF-4E1C-4E8B-ACDD-DC95DBEBA17E}" srcId="{AFE23B83-7156-4985-819F-4F1913098DC1}" destId="{AA4E1BD0-4B14-4CEB-BF42-598093D907F3}" srcOrd="0" destOrd="0" parTransId="{75700521-FF1F-48FD-8D3B-6BCCA41ADC77}" sibTransId="{FA7583A6-6668-4290-8E30-BCCD4F486A79}"/>
    <dgm:cxn modelId="{CD1FF149-92A9-4DAE-A474-5AA4977A8EEF}" type="presOf" srcId="{B7B9E779-509D-4DAD-8D00-926FBB741A8D}" destId="{B6D1A639-20DE-4736-8A39-256852DE7A18}" srcOrd="0" destOrd="0" presId="urn:microsoft.com/office/officeart/2005/8/layout/hierarchy1"/>
    <dgm:cxn modelId="{E0C83E08-CEDB-4345-A652-3197015CA75E}" type="presOf" srcId="{75700521-FF1F-48FD-8D3B-6BCCA41ADC77}" destId="{5ED691DA-4238-406D-A07B-52CF7031DEEF}" srcOrd="0" destOrd="0" presId="urn:microsoft.com/office/officeart/2005/8/layout/hierarchy1"/>
    <dgm:cxn modelId="{4EE88E84-53E9-47DA-BEF2-FDC31617FD00}" type="presOf" srcId="{E0AD349B-2754-4249-9DB2-414D40F0966E}" destId="{26691F34-1B5A-4E01-801F-059ECCF86FF8}" srcOrd="0" destOrd="0" presId="urn:microsoft.com/office/officeart/2005/8/layout/hierarchy1"/>
    <dgm:cxn modelId="{04689F18-CFC4-49CE-B1B3-2AA79BD0C084}" srcId="{F54FBA2E-35EF-4F82-BA99-36A2BCA85131}" destId="{AFE23B83-7156-4985-819F-4F1913098DC1}" srcOrd="0" destOrd="0" parTransId="{6A359BC1-E87F-401C-BAE7-537685A01657}" sibTransId="{EB3E012E-DB13-42B4-90DB-8458AA3354DE}"/>
    <dgm:cxn modelId="{28534E3A-C64A-4E16-8DE0-74BAAEA7628C}" srcId="{B7B9E779-509D-4DAD-8D00-926FBB741A8D}" destId="{F54FBA2E-35EF-4F82-BA99-36A2BCA85131}" srcOrd="1" destOrd="0" parTransId="{4CBDFC18-691D-4B1E-940F-99BFF813F5D9}" sibTransId="{4F4051C8-EE9E-4A0F-A11F-5D6531A4F5AE}"/>
    <dgm:cxn modelId="{8EC27742-FF4B-4846-B140-7AD0C69CA856}" type="presOf" srcId="{292CCBE8-04F0-4388-8429-AA788E1E2C32}" destId="{5B06996C-895C-4AC1-9C91-DAF7DDF4A62F}" srcOrd="0" destOrd="0" presId="urn:microsoft.com/office/officeart/2005/8/layout/hierarchy1"/>
    <dgm:cxn modelId="{09667288-A1C1-4D90-AF51-8F9C4AEA9DFC}" type="presOf" srcId="{F54FBA2E-35EF-4F82-BA99-36A2BCA85131}" destId="{BADF1DF5-CE01-44FB-8B40-A3B3ECDCD736}" srcOrd="0" destOrd="0" presId="urn:microsoft.com/office/officeart/2005/8/layout/hierarchy1"/>
    <dgm:cxn modelId="{0F670168-0653-4146-A13F-35ADBEECA5E8}" type="presOf" srcId="{AA4E1BD0-4B14-4CEB-BF42-598093D907F3}" destId="{4818EFDD-C438-40EE-9338-FD6663CA958C}" srcOrd="0" destOrd="0" presId="urn:microsoft.com/office/officeart/2005/8/layout/hierarchy1"/>
    <dgm:cxn modelId="{5E5D44E4-3384-43B3-A214-72D4A46507F3}" type="presOf" srcId="{FB4080B1-8D2B-46C1-8CEA-8E6D87A6D81E}" destId="{458BC363-61AA-4EAB-8325-262392005AF3}" srcOrd="0" destOrd="0" presId="urn:microsoft.com/office/officeart/2005/8/layout/hierarchy1"/>
    <dgm:cxn modelId="{B201B491-0A43-450D-9E15-F5D6AA8286FE}" type="presOf" srcId="{8FA18B0D-5522-4235-A707-C5D378A61799}" destId="{EDA2F84C-2ECE-46D4-9842-E773A5E7F1CE}" srcOrd="0" destOrd="0" presId="urn:microsoft.com/office/officeart/2005/8/layout/hierarchy1"/>
    <dgm:cxn modelId="{82C8E47E-E0BB-482E-9E11-301391B6162C}" type="presOf" srcId="{9E03E650-2B7E-4DA5-AACD-1F29BFE295E3}" destId="{5EBCF323-96B5-40F0-AD46-0F51E0228E0F}" srcOrd="0" destOrd="0" presId="urn:microsoft.com/office/officeart/2005/8/layout/hierarchy1"/>
    <dgm:cxn modelId="{8BFFABE3-D809-4822-8154-FEA7EBE9A7B3}" srcId="{B057AD99-1FAF-4625-9D3E-5BC5321029E9}" destId="{FB4080B1-8D2B-46C1-8CEA-8E6D87A6D81E}" srcOrd="0" destOrd="0" parTransId="{7BB31A05-CA70-48C1-89D3-EB6E04D38EEF}" sibTransId="{31A79180-9318-4853-BD65-B7ADFAAAFE1E}"/>
    <dgm:cxn modelId="{C8F221EB-0672-4700-B067-73D33E2CC84F}" type="presOf" srcId="{C8F1F8D7-F60B-48C2-90EB-3F9490D809F9}" destId="{204CA3CD-59C6-4003-B1B5-FA8CA27D5568}" srcOrd="0" destOrd="0" presId="urn:microsoft.com/office/officeart/2005/8/layout/hierarchy1"/>
    <dgm:cxn modelId="{E7F907BE-724A-4071-B554-D2D68E640CB0}" type="presOf" srcId="{1CE78806-2156-4F44-9D6B-0178CC363ADC}" destId="{3CC1C80D-4EA9-4C8C-BA9A-C71318D609F7}" srcOrd="0" destOrd="0" presId="urn:microsoft.com/office/officeart/2005/8/layout/hierarchy1"/>
    <dgm:cxn modelId="{1E9CF7BF-7282-4C48-926D-1C9F4F316C94}" srcId="{FB4080B1-8D2B-46C1-8CEA-8E6D87A6D81E}" destId="{FC9D50AC-3A83-413B-ABBE-480E49FB9B4F}" srcOrd="0" destOrd="0" parTransId="{9E03E650-2B7E-4DA5-AACD-1F29BFE295E3}" sibTransId="{B857463E-E686-4805-B062-EF6583C53555}"/>
    <dgm:cxn modelId="{BE307D97-08EE-435A-9608-54E152EFDC57}" type="presOf" srcId="{6A359BC1-E87F-401C-BAE7-537685A01657}" destId="{B91D95E5-AF97-4E26-A8D4-C96621F9A0A9}" srcOrd="0" destOrd="0" presId="urn:microsoft.com/office/officeart/2005/8/layout/hierarchy1"/>
    <dgm:cxn modelId="{F27C9C91-CA91-49A3-B75C-3A0B0A11449E}" type="presOf" srcId="{AFE23B83-7156-4985-819F-4F1913098DC1}" destId="{9CCE3855-3457-43F5-882B-C9E15D592B6C}" srcOrd="0" destOrd="0" presId="urn:microsoft.com/office/officeart/2005/8/layout/hierarchy1"/>
    <dgm:cxn modelId="{CFC5553C-E14E-4AD0-9CE6-1F0031A4BF36}" type="presOf" srcId="{4CBDFC18-691D-4B1E-940F-99BFF813F5D9}" destId="{7A128C0B-ED1C-480B-85A2-00E2FD2BB46C}" srcOrd="0" destOrd="0" presId="urn:microsoft.com/office/officeart/2005/8/layout/hierarchy1"/>
    <dgm:cxn modelId="{545D62F0-3656-4C69-BED9-F91FE2BF46BF}" type="presOf" srcId="{B057AD99-1FAF-4625-9D3E-5BC5321029E9}" destId="{7D492AE8-B551-464D-99CB-49BB0D558701}" srcOrd="0" destOrd="0" presId="urn:microsoft.com/office/officeart/2005/8/layout/hierarchy1"/>
    <dgm:cxn modelId="{1263ADCD-73B6-4DD6-B67D-5F9F6FE99456}" type="presOf" srcId="{7BB31A05-CA70-48C1-89D3-EB6E04D38EEF}" destId="{2C3CCAD8-1269-40D4-8D0A-1FFA9F153070}" srcOrd="0" destOrd="0" presId="urn:microsoft.com/office/officeart/2005/8/layout/hierarchy1"/>
    <dgm:cxn modelId="{02DCB977-4B8A-4C0E-A752-ED6136F68DC0}" type="presOf" srcId="{1F1D63FB-06B1-4CD9-9CC0-D11BCC6D260D}" destId="{E17A699D-0140-4DED-B2DB-607D161D0E5B}" srcOrd="0" destOrd="0" presId="urn:microsoft.com/office/officeart/2005/8/layout/hierarchy1"/>
    <dgm:cxn modelId="{B9CF6F3A-59BF-4FBF-A2AF-C3354DD14C38}" srcId="{5407587E-D64D-468F-BC2E-CFB99481F2DA}" destId="{1F1D63FB-06B1-4CD9-9CC0-D11BCC6D260D}" srcOrd="0" destOrd="0" parTransId="{E0AD349B-2754-4249-9DB2-414D40F0966E}" sibTransId="{B8B90AE9-DE53-4F1A-97A6-DAB868C23CAE}"/>
    <dgm:cxn modelId="{315796AA-929F-4525-BC1E-CDEE11B4A388}" type="presOf" srcId="{E840D0D2-9EED-4E73-8B96-F4FC54E5D3E7}" destId="{70885932-C22B-4852-A74A-61D58EB1C55D}" srcOrd="0" destOrd="0" presId="urn:microsoft.com/office/officeart/2005/8/layout/hierarchy1"/>
    <dgm:cxn modelId="{9268CE1B-89C6-4A4F-A004-8B282F506BA1}" type="presOf" srcId="{FC9D50AC-3A83-413B-ABBE-480E49FB9B4F}" destId="{BBF490DC-726D-45C8-906C-1CDDB7BDB433}" srcOrd="0" destOrd="0" presId="urn:microsoft.com/office/officeart/2005/8/layout/hierarchy1"/>
    <dgm:cxn modelId="{5D5BB0CB-113B-4E97-AF74-582F4CD053F2}" srcId="{B7B9E779-509D-4DAD-8D00-926FBB741A8D}" destId="{5407587E-D64D-468F-BC2E-CFB99481F2DA}" srcOrd="3" destOrd="0" parTransId="{E840D0D2-9EED-4E73-8B96-F4FC54E5D3E7}" sibTransId="{A6FC1E49-D9A1-422F-8A29-EE9242A59186}"/>
    <dgm:cxn modelId="{9612D316-312A-452A-8E6F-C731951AE8ED}" srcId="{B7B9E779-509D-4DAD-8D00-926FBB741A8D}" destId="{B057AD99-1FAF-4625-9D3E-5BC5321029E9}" srcOrd="0" destOrd="0" parTransId="{1CE78806-2156-4F44-9D6B-0178CC363ADC}" sibTransId="{F61E35CB-F00C-47B5-B5EC-48D257033DA4}"/>
    <dgm:cxn modelId="{D732A4B1-1F78-4768-B21A-A3A055511A52}" srcId="{7EE6E26D-24C3-439C-AD4F-5DCDD7858237}" destId="{292CCBE8-04F0-4388-8429-AA788E1E2C32}" srcOrd="0" destOrd="0" parTransId="{8FA18B0D-5522-4235-A707-C5D378A61799}" sibTransId="{6E4976D5-B588-492E-AD54-90C2D85FED6D}"/>
    <dgm:cxn modelId="{442E41CC-8A76-4048-986D-5AC386DD31D3}" srcId="{B7B9E779-509D-4DAD-8D00-926FBB741A8D}" destId="{7EE6E26D-24C3-439C-AD4F-5DCDD7858237}" srcOrd="2" destOrd="0" parTransId="{C8F1F8D7-F60B-48C2-90EB-3F9490D809F9}" sibTransId="{D84D1FF6-DBA0-41FE-9A84-BCFBB6E086B1}"/>
    <dgm:cxn modelId="{768EBB7E-0386-464A-8C12-0EAF8C4037CE}" type="presOf" srcId="{5407587E-D64D-468F-BC2E-CFB99481F2DA}" destId="{A96878B8-64F9-450C-9B08-F02612578B89}" srcOrd="0" destOrd="0" presId="urn:microsoft.com/office/officeart/2005/8/layout/hierarchy1"/>
    <dgm:cxn modelId="{15FC9A1B-DCF6-4AB2-9EA1-0D215226F02C}" srcId="{59B88BD6-AC3C-4FF2-9F24-C94FA5FEF045}" destId="{B7B9E779-509D-4DAD-8D00-926FBB741A8D}" srcOrd="0" destOrd="0" parTransId="{47E14BC0-F742-4460-A8DD-D835A7AFC759}" sibTransId="{5D642F59-1240-474A-9E17-885E039D2F4B}"/>
    <dgm:cxn modelId="{ED5B25F7-0343-413B-97DE-7259D1F1A009}" type="presOf" srcId="{7EE6E26D-24C3-439C-AD4F-5DCDD7858237}" destId="{8C798AC1-7D00-4971-8DCD-3CCF1A9537EF}" srcOrd="0" destOrd="0" presId="urn:microsoft.com/office/officeart/2005/8/layout/hierarchy1"/>
    <dgm:cxn modelId="{C83B8191-96B4-4B65-A835-CB2B99C6A7AE}" type="presOf" srcId="{59B88BD6-AC3C-4FF2-9F24-C94FA5FEF045}" destId="{521D35AF-747B-49C5-8267-26DE58A3F090}" srcOrd="0" destOrd="0" presId="urn:microsoft.com/office/officeart/2005/8/layout/hierarchy1"/>
    <dgm:cxn modelId="{F57737DF-A865-4715-93CB-ECC872501151}" type="presParOf" srcId="{521D35AF-747B-49C5-8267-26DE58A3F090}" destId="{CA38A292-03AE-4284-8D0F-1D2388A2D85A}" srcOrd="0" destOrd="0" presId="urn:microsoft.com/office/officeart/2005/8/layout/hierarchy1"/>
    <dgm:cxn modelId="{9C9FC18F-8F20-47CE-B707-2336B9C90066}" type="presParOf" srcId="{CA38A292-03AE-4284-8D0F-1D2388A2D85A}" destId="{FD6DFD4B-A005-4811-80B4-10B8E73FDEA2}" srcOrd="0" destOrd="0" presId="urn:microsoft.com/office/officeart/2005/8/layout/hierarchy1"/>
    <dgm:cxn modelId="{3CB2378E-B447-4D54-A403-B5A158D5DC77}" type="presParOf" srcId="{FD6DFD4B-A005-4811-80B4-10B8E73FDEA2}" destId="{DBD9D69A-0CE8-402D-A3D5-597092C3D7D3}" srcOrd="0" destOrd="0" presId="urn:microsoft.com/office/officeart/2005/8/layout/hierarchy1"/>
    <dgm:cxn modelId="{6C8E92B7-7E91-4C42-828F-CEF1BF75489D}" type="presParOf" srcId="{FD6DFD4B-A005-4811-80B4-10B8E73FDEA2}" destId="{B6D1A639-20DE-4736-8A39-256852DE7A18}" srcOrd="1" destOrd="0" presId="urn:microsoft.com/office/officeart/2005/8/layout/hierarchy1"/>
    <dgm:cxn modelId="{12A4C35D-2D31-40B0-98A2-1D646DDD4E70}" type="presParOf" srcId="{CA38A292-03AE-4284-8D0F-1D2388A2D85A}" destId="{AB9593E5-7BEF-40CC-AB84-3DDBB9A18A02}" srcOrd="1" destOrd="0" presId="urn:microsoft.com/office/officeart/2005/8/layout/hierarchy1"/>
    <dgm:cxn modelId="{59AD9EA4-BD51-4782-964D-42656A8217A5}" type="presParOf" srcId="{AB9593E5-7BEF-40CC-AB84-3DDBB9A18A02}" destId="{3CC1C80D-4EA9-4C8C-BA9A-C71318D609F7}" srcOrd="0" destOrd="0" presId="urn:microsoft.com/office/officeart/2005/8/layout/hierarchy1"/>
    <dgm:cxn modelId="{9D163CED-0833-468E-8126-6FFFC1D4B0F9}" type="presParOf" srcId="{AB9593E5-7BEF-40CC-AB84-3DDBB9A18A02}" destId="{4321C7E2-F039-4F2C-8406-F09C879E04C6}" srcOrd="1" destOrd="0" presId="urn:microsoft.com/office/officeart/2005/8/layout/hierarchy1"/>
    <dgm:cxn modelId="{BA4111CC-A19C-4234-BFF1-CCFF9E1C618D}" type="presParOf" srcId="{4321C7E2-F039-4F2C-8406-F09C879E04C6}" destId="{1F7E9F55-FB3C-44E0-83AA-FD2520F1176B}" srcOrd="0" destOrd="0" presId="urn:microsoft.com/office/officeart/2005/8/layout/hierarchy1"/>
    <dgm:cxn modelId="{ACC2AAB5-EA21-471F-9E80-3B3FD4FA62F3}" type="presParOf" srcId="{1F7E9F55-FB3C-44E0-83AA-FD2520F1176B}" destId="{4A2C6CC5-A7FB-48C5-9DF8-94D14FD66F18}" srcOrd="0" destOrd="0" presId="urn:microsoft.com/office/officeart/2005/8/layout/hierarchy1"/>
    <dgm:cxn modelId="{0404F6D9-F571-400A-B8E4-2F14A80E3CC1}" type="presParOf" srcId="{1F7E9F55-FB3C-44E0-83AA-FD2520F1176B}" destId="{7D492AE8-B551-464D-99CB-49BB0D558701}" srcOrd="1" destOrd="0" presId="urn:microsoft.com/office/officeart/2005/8/layout/hierarchy1"/>
    <dgm:cxn modelId="{DACF3446-80F8-42CB-B785-BC90718BD88D}" type="presParOf" srcId="{4321C7E2-F039-4F2C-8406-F09C879E04C6}" destId="{6B2D36A1-3D26-4AC0-AABF-FB0647A07CDD}" srcOrd="1" destOrd="0" presId="urn:microsoft.com/office/officeart/2005/8/layout/hierarchy1"/>
    <dgm:cxn modelId="{22B40FC1-F690-4F1C-A208-60A484CFD285}" type="presParOf" srcId="{6B2D36A1-3D26-4AC0-AABF-FB0647A07CDD}" destId="{2C3CCAD8-1269-40D4-8D0A-1FFA9F153070}" srcOrd="0" destOrd="0" presId="urn:microsoft.com/office/officeart/2005/8/layout/hierarchy1"/>
    <dgm:cxn modelId="{46828047-E2D1-4A7A-936B-E6B2748344E8}" type="presParOf" srcId="{6B2D36A1-3D26-4AC0-AABF-FB0647A07CDD}" destId="{16CE3E16-3CF0-4301-9866-FCFD4AB5F086}" srcOrd="1" destOrd="0" presId="urn:microsoft.com/office/officeart/2005/8/layout/hierarchy1"/>
    <dgm:cxn modelId="{0AD7DA5D-D693-44FC-B31A-5AAE56DC5D28}" type="presParOf" srcId="{16CE3E16-3CF0-4301-9866-FCFD4AB5F086}" destId="{38387DBE-989C-49C8-943C-5D32FD70DC76}" srcOrd="0" destOrd="0" presId="urn:microsoft.com/office/officeart/2005/8/layout/hierarchy1"/>
    <dgm:cxn modelId="{A0CAA1E0-1375-4F12-86B6-CBDBC8CBDC9C}" type="presParOf" srcId="{38387DBE-989C-49C8-943C-5D32FD70DC76}" destId="{2E98D229-CDFD-4B3E-8BC9-89C2BC63DD00}" srcOrd="0" destOrd="0" presId="urn:microsoft.com/office/officeart/2005/8/layout/hierarchy1"/>
    <dgm:cxn modelId="{0A2A159B-38DE-4C86-BC29-3784DEB0840D}" type="presParOf" srcId="{38387DBE-989C-49C8-943C-5D32FD70DC76}" destId="{458BC363-61AA-4EAB-8325-262392005AF3}" srcOrd="1" destOrd="0" presId="urn:microsoft.com/office/officeart/2005/8/layout/hierarchy1"/>
    <dgm:cxn modelId="{4B350A0F-8C07-4882-A3D7-5DBC96C08262}" type="presParOf" srcId="{16CE3E16-3CF0-4301-9866-FCFD4AB5F086}" destId="{8AF1BF83-54E1-48C4-BBBD-8B6A4D973A48}" srcOrd="1" destOrd="0" presId="urn:microsoft.com/office/officeart/2005/8/layout/hierarchy1"/>
    <dgm:cxn modelId="{370B70E7-CE91-48C4-B222-0E4ED374B1B0}" type="presParOf" srcId="{8AF1BF83-54E1-48C4-BBBD-8B6A4D973A48}" destId="{5EBCF323-96B5-40F0-AD46-0F51E0228E0F}" srcOrd="0" destOrd="0" presId="urn:microsoft.com/office/officeart/2005/8/layout/hierarchy1"/>
    <dgm:cxn modelId="{A2E1E52F-F134-4942-B046-B606BC2A8CDC}" type="presParOf" srcId="{8AF1BF83-54E1-48C4-BBBD-8B6A4D973A48}" destId="{71AE827F-3263-4B79-A0CA-55A39BD36CE0}" srcOrd="1" destOrd="0" presId="urn:microsoft.com/office/officeart/2005/8/layout/hierarchy1"/>
    <dgm:cxn modelId="{2134721F-86AA-4CCB-B9E4-2EEF20DF6F4D}" type="presParOf" srcId="{71AE827F-3263-4B79-A0CA-55A39BD36CE0}" destId="{0C560180-E0B4-44BB-BF9D-298F8750E2A6}" srcOrd="0" destOrd="0" presId="urn:microsoft.com/office/officeart/2005/8/layout/hierarchy1"/>
    <dgm:cxn modelId="{E25B68C6-4284-4273-B77D-B3FD6FF5CCE9}" type="presParOf" srcId="{0C560180-E0B4-44BB-BF9D-298F8750E2A6}" destId="{7DA55A2C-1555-4250-8C91-6BA771F37C18}" srcOrd="0" destOrd="0" presId="urn:microsoft.com/office/officeart/2005/8/layout/hierarchy1"/>
    <dgm:cxn modelId="{2C3F0B99-6508-407A-90FC-74447AFDB54D}" type="presParOf" srcId="{0C560180-E0B4-44BB-BF9D-298F8750E2A6}" destId="{BBF490DC-726D-45C8-906C-1CDDB7BDB433}" srcOrd="1" destOrd="0" presId="urn:microsoft.com/office/officeart/2005/8/layout/hierarchy1"/>
    <dgm:cxn modelId="{50382AA7-24B3-468C-AC91-E62476900B18}" type="presParOf" srcId="{71AE827F-3263-4B79-A0CA-55A39BD36CE0}" destId="{616C9C3E-8CAE-449D-A26C-BF13DAD98839}" srcOrd="1" destOrd="0" presId="urn:microsoft.com/office/officeart/2005/8/layout/hierarchy1"/>
    <dgm:cxn modelId="{5891566E-FB2C-45DE-B9F3-A980D6946F0F}" type="presParOf" srcId="{AB9593E5-7BEF-40CC-AB84-3DDBB9A18A02}" destId="{7A128C0B-ED1C-480B-85A2-00E2FD2BB46C}" srcOrd="2" destOrd="0" presId="urn:microsoft.com/office/officeart/2005/8/layout/hierarchy1"/>
    <dgm:cxn modelId="{5EB908A9-F163-4174-9440-6345A4B76654}" type="presParOf" srcId="{AB9593E5-7BEF-40CC-AB84-3DDBB9A18A02}" destId="{62447C0C-6009-4131-8360-DF7542D7AC55}" srcOrd="3" destOrd="0" presId="urn:microsoft.com/office/officeart/2005/8/layout/hierarchy1"/>
    <dgm:cxn modelId="{5C174C8F-0FF7-4283-9CEB-813155B7F624}" type="presParOf" srcId="{62447C0C-6009-4131-8360-DF7542D7AC55}" destId="{A0423F8C-601C-4456-8AAF-D394C4B3898C}" srcOrd="0" destOrd="0" presId="urn:microsoft.com/office/officeart/2005/8/layout/hierarchy1"/>
    <dgm:cxn modelId="{0F6FF13F-A699-4182-BE41-2163CFB543C6}" type="presParOf" srcId="{A0423F8C-601C-4456-8AAF-D394C4B3898C}" destId="{0C9DB860-D616-4B7D-A32E-32FCE49B8F5D}" srcOrd="0" destOrd="0" presId="urn:microsoft.com/office/officeart/2005/8/layout/hierarchy1"/>
    <dgm:cxn modelId="{2FC46E07-4DC9-4ABD-8F55-C24CFDFE1D92}" type="presParOf" srcId="{A0423F8C-601C-4456-8AAF-D394C4B3898C}" destId="{BADF1DF5-CE01-44FB-8B40-A3B3ECDCD736}" srcOrd="1" destOrd="0" presId="urn:microsoft.com/office/officeart/2005/8/layout/hierarchy1"/>
    <dgm:cxn modelId="{A4310ADF-448E-4361-ABB4-9B1DEEDB1D65}" type="presParOf" srcId="{62447C0C-6009-4131-8360-DF7542D7AC55}" destId="{60FA37CB-8475-4280-82BA-4ABD4464B506}" srcOrd="1" destOrd="0" presId="urn:microsoft.com/office/officeart/2005/8/layout/hierarchy1"/>
    <dgm:cxn modelId="{AD179664-B31D-4078-968D-4525860C41BA}" type="presParOf" srcId="{60FA37CB-8475-4280-82BA-4ABD4464B506}" destId="{B91D95E5-AF97-4E26-A8D4-C96621F9A0A9}" srcOrd="0" destOrd="0" presId="urn:microsoft.com/office/officeart/2005/8/layout/hierarchy1"/>
    <dgm:cxn modelId="{5CF9E060-083D-4C06-AF5E-A68F2C8D0057}" type="presParOf" srcId="{60FA37CB-8475-4280-82BA-4ABD4464B506}" destId="{36EB7CD9-5901-40FF-989C-DB7552F52FEA}" srcOrd="1" destOrd="0" presId="urn:microsoft.com/office/officeart/2005/8/layout/hierarchy1"/>
    <dgm:cxn modelId="{9C6EC5CB-DDB6-40F1-AFC6-8FA735E921F1}" type="presParOf" srcId="{36EB7CD9-5901-40FF-989C-DB7552F52FEA}" destId="{6B72B2B7-A1F1-4148-873A-9B4B53B62D3D}" srcOrd="0" destOrd="0" presId="urn:microsoft.com/office/officeart/2005/8/layout/hierarchy1"/>
    <dgm:cxn modelId="{7CEDC100-A2D9-4B88-AEF1-1CB46CF758F6}" type="presParOf" srcId="{6B72B2B7-A1F1-4148-873A-9B4B53B62D3D}" destId="{02204167-4C6C-4974-9B37-5CFFC79CC788}" srcOrd="0" destOrd="0" presId="urn:microsoft.com/office/officeart/2005/8/layout/hierarchy1"/>
    <dgm:cxn modelId="{960474EA-A59E-4551-9A37-6DA879E817E2}" type="presParOf" srcId="{6B72B2B7-A1F1-4148-873A-9B4B53B62D3D}" destId="{9CCE3855-3457-43F5-882B-C9E15D592B6C}" srcOrd="1" destOrd="0" presId="urn:microsoft.com/office/officeart/2005/8/layout/hierarchy1"/>
    <dgm:cxn modelId="{00A0CE96-F571-4EFF-919C-08455AD5204D}" type="presParOf" srcId="{36EB7CD9-5901-40FF-989C-DB7552F52FEA}" destId="{20EE50DC-F2B6-4FA4-9EB0-AD041FDEC1EA}" srcOrd="1" destOrd="0" presId="urn:microsoft.com/office/officeart/2005/8/layout/hierarchy1"/>
    <dgm:cxn modelId="{E1F176F3-6382-47A8-B420-FEB60C1ED121}" type="presParOf" srcId="{20EE50DC-F2B6-4FA4-9EB0-AD041FDEC1EA}" destId="{5ED691DA-4238-406D-A07B-52CF7031DEEF}" srcOrd="0" destOrd="0" presId="urn:microsoft.com/office/officeart/2005/8/layout/hierarchy1"/>
    <dgm:cxn modelId="{CFCB814B-1940-4930-A3D5-C1B12D84BDC8}" type="presParOf" srcId="{20EE50DC-F2B6-4FA4-9EB0-AD041FDEC1EA}" destId="{1B4A5DA9-579D-4E7E-AFAA-332FA543166F}" srcOrd="1" destOrd="0" presId="urn:microsoft.com/office/officeart/2005/8/layout/hierarchy1"/>
    <dgm:cxn modelId="{12CE1C6F-175A-479E-9BEF-6CA5B0E4F2DF}" type="presParOf" srcId="{1B4A5DA9-579D-4E7E-AFAA-332FA543166F}" destId="{117408FE-76DC-4E2D-8E2A-37FDA8E8B124}" srcOrd="0" destOrd="0" presId="urn:microsoft.com/office/officeart/2005/8/layout/hierarchy1"/>
    <dgm:cxn modelId="{21E58CBD-28B3-477A-A90E-D3F6DD912C42}" type="presParOf" srcId="{117408FE-76DC-4E2D-8E2A-37FDA8E8B124}" destId="{F1AE1CE8-2DF7-4A1A-93F2-98BC25B7FA5C}" srcOrd="0" destOrd="0" presId="urn:microsoft.com/office/officeart/2005/8/layout/hierarchy1"/>
    <dgm:cxn modelId="{B9791881-A32C-4502-AD23-526476FF9C09}" type="presParOf" srcId="{117408FE-76DC-4E2D-8E2A-37FDA8E8B124}" destId="{4818EFDD-C438-40EE-9338-FD6663CA958C}" srcOrd="1" destOrd="0" presId="urn:microsoft.com/office/officeart/2005/8/layout/hierarchy1"/>
    <dgm:cxn modelId="{B3FAF475-19E9-4FF8-BFA2-F469ADAC5B50}" type="presParOf" srcId="{1B4A5DA9-579D-4E7E-AFAA-332FA543166F}" destId="{8F176361-D605-41E8-84FA-60B25F9238DA}" srcOrd="1" destOrd="0" presId="urn:microsoft.com/office/officeart/2005/8/layout/hierarchy1"/>
    <dgm:cxn modelId="{C88D4D3F-87A0-4295-AAE4-5F1179A74E81}" type="presParOf" srcId="{AB9593E5-7BEF-40CC-AB84-3DDBB9A18A02}" destId="{204CA3CD-59C6-4003-B1B5-FA8CA27D5568}" srcOrd="4" destOrd="0" presId="urn:microsoft.com/office/officeart/2005/8/layout/hierarchy1"/>
    <dgm:cxn modelId="{F6A02EE4-3297-412A-A563-4925EF58D0B0}" type="presParOf" srcId="{AB9593E5-7BEF-40CC-AB84-3DDBB9A18A02}" destId="{682134DF-2A8B-4D43-894F-4E30A13F31F9}" srcOrd="5" destOrd="0" presId="urn:microsoft.com/office/officeart/2005/8/layout/hierarchy1"/>
    <dgm:cxn modelId="{843A6A03-7112-4B54-9553-8063C7336863}" type="presParOf" srcId="{682134DF-2A8B-4D43-894F-4E30A13F31F9}" destId="{83C4C954-1086-49EF-A346-567CA866A326}" srcOrd="0" destOrd="0" presId="urn:microsoft.com/office/officeart/2005/8/layout/hierarchy1"/>
    <dgm:cxn modelId="{B5AE2629-D6B1-4809-B7A4-3B72EFD814DD}" type="presParOf" srcId="{83C4C954-1086-49EF-A346-567CA866A326}" destId="{8B89B031-7D5D-4C17-895B-D7E0B19C8E0F}" srcOrd="0" destOrd="0" presId="urn:microsoft.com/office/officeart/2005/8/layout/hierarchy1"/>
    <dgm:cxn modelId="{274C3147-169E-42C2-9A67-78F14F79E439}" type="presParOf" srcId="{83C4C954-1086-49EF-A346-567CA866A326}" destId="{8C798AC1-7D00-4971-8DCD-3CCF1A9537EF}" srcOrd="1" destOrd="0" presId="urn:microsoft.com/office/officeart/2005/8/layout/hierarchy1"/>
    <dgm:cxn modelId="{917BA3FD-14B7-4B92-9AD2-F5FA4643D015}" type="presParOf" srcId="{682134DF-2A8B-4D43-894F-4E30A13F31F9}" destId="{ACE2BB4F-A58C-4E1F-8B5F-DC5309EED31D}" srcOrd="1" destOrd="0" presId="urn:microsoft.com/office/officeart/2005/8/layout/hierarchy1"/>
    <dgm:cxn modelId="{67E52183-1078-4807-9AA3-B83CAF166878}" type="presParOf" srcId="{ACE2BB4F-A58C-4E1F-8B5F-DC5309EED31D}" destId="{EDA2F84C-2ECE-46D4-9842-E773A5E7F1CE}" srcOrd="0" destOrd="0" presId="urn:microsoft.com/office/officeart/2005/8/layout/hierarchy1"/>
    <dgm:cxn modelId="{3BEDA2A2-F635-478D-A421-FE0BD0A95323}" type="presParOf" srcId="{ACE2BB4F-A58C-4E1F-8B5F-DC5309EED31D}" destId="{846944C1-6D12-412A-B3B4-7BD1BF357FD3}" srcOrd="1" destOrd="0" presId="urn:microsoft.com/office/officeart/2005/8/layout/hierarchy1"/>
    <dgm:cxn modelId="{5F87BB05-FD1E-4903-B03F-C1AC69602179}" type="presParOf" srcId="{846944C1-6D12-412A-B3B4-7BD1BF357FD3}" destId="{E2F51736-0BB2-45A6-A020-D1CA82EBDF48}" srcOrd="0" destOrd="0" presId="urn:microsoft.com/office/officeart/2005/8/layout/hierarchy1"/>
    <dgm:cxn modelId="{ED53B461-3501-49A1-9FB0-E4973109358E}" type="presParOf" srcId="{E2F51736-0BB2-45A6-A020-D1CA82EBDF48}" destId="{E610E3E0-FB29-4AB4-9F24-545325BBBEBF}" srcOrd="0" destOrd="0" presId="urn:microsoft.com/office/officeart/2005/8/layout/hierarchy1"/>
    <dgm:cxn modelId="{40393422-11FE-4C21-8947-5D9BFECE1A1F}" type="presParOf" srcId="{E2F51736-0BB2-45A6-A020-D1CA82EBDF48}" destId="{5B06996C-895C-4AC1-9C91-DAF7DDF4A62F}" srcOrd="1" destOrd="0" presId="urn:microsoft.com/office/officeart/2005/8/layout/hierarchy1"/>
    <dgm:cxn modelId="{4094CF75-B352-4EA7-AFF2-14B8A3BDB1C4}" type="presParOf" srcId="{846944C1-6D12-412A-B3B4-7BD1BF357FD3}" destId="{F0702F9C-5A89-4E11-8C16-1A6707B15545}" srcOrd="1" destOrd="0" presId="urn:microsoft.com/office/officeart/2005/8/layout/hierarchy1"/>
    <dgm:cxn modelId="{7F7952E3-7009-46C5-AC98-ED0DB6C84C55}" type="presParOf" srcId="{AB9593E5-7BEF-40CC-AB84-3DDBB9A18A02}" destId="{70885932-C22B-4852-A74A-61D58EB1C55D}" srcOrd="6" destOrd="0" presId="urn:microsoft.com/office/officeart/2005/8/layout/hierarchy1"/>
    <dgm:cxn modelId="{733E7F1F-EB8D-4EBE-86AD-8DA50FABAE18}" type="presParOf" srcId="{AB9593E5-7BEF-40CC-AB84-3DDBB9A18A02}" destId="{74353C13-CB6D-4CCC-8FB4-9DC32DEF2319}" srcOrd="7" destOrd="0" presId="urn:microsoft.com/office/officeart/2005/8/layout/hierarchy1"/>
    <dgm:cxn modelId="{4B5B5CC4-CC80-4CFC-8CCA-835CEA76A8EF}" type="presParOf" srcId="{74353C13-CB6D-4CCC-8FB4-9DC32DEF2319}" destId="{C78BCCE7-EF67-45CA-9175-1C767AEC5635}" srcOrd="0" destOrd="0" presId="urn:microsoft.com/office/officeart/2005/8/layout/hierarchy1"/>
    <dgm:cxn modelId="{58FEABB2-861C-405E-A306-BAC9C26CC259}" type="presParOf" srcId="{C78BCCE7-EF67-45CA-9175-1C767AEC5635}" destId="{5DCA03C4-6CF1-4765-BC4B-389A4E4019CD}" srcOrd="0" destOrd="0" presId="urn:microsoft.com/office/officeart/2005/8/layout/hierarchy1"/>
    <dgm:cxn modelId="{3F3B551A-1852-4900-8824-939C4DC44B3B}" type="presParOf" srcId="{C78BCCE7-EF67-45CA-9175-1C767AEC5635}" destId="{A96878B8-64F9-450C-9B08-F02612578B89}" srcOrd="1" destOrd="0" presId="urn:microsoft.com/office/officeart/2005/8/layout/hierarchy1"/>
    <dgm:cxn modelId="{9123ECE2-0E56-445B-AF1F-FC1816A46CEA}" type="presParOf" srcId="{74353C13-CB6D-4CCC-8FB4-9DC32DEF2319}" destId="{A3507AD7-CC00-4B23-95EE-01588F3C7958}" srcOrd="1" destOrd="0" presId="urn:microsoft.com/office/officeart/2005/8/layout/hierarchy1"/>
    <dgm:cxn modelId="{FB33725B-F727-4D23-8913-2E3678A1D228}" type="presParOf" srcId="{A3507AD7-CC00-4B23-95EE-01588F3C7958}" destId="{26691F34-1B5A-4E01-801F-059ECCF86FF8}" srcOrd="0" destOrd="0" presId="urn:microsoft.com/office/officeart/2005/8/layout/hierarchy1"/>
    <dgm:cxn modelId="{DD09F296-7B15-44B3-B40B-51A773996BFC}" type="presParOf" srcId="{A3507AD7-CC00-4B23-95EE-01588F3C7958}" destId="{5A889EFA-3D6A-4CF9-9EDA-FCE1EEE6A64C}" srcOrd="1" destOrd="0" presId="urn:microsoft.com/office/officeart/2005/8/layout/hierarchy1"/>
    <dgm:cxn modelId="{88FCC7AF-03E7-4A1D-809C-CCC6B89ED35F}" type="presParOf" srcId="{5A889EFA-3D6A-4CF9-9EDA-FCE1EEE6A64C}" destId="{197A3AB7-9943-4525-B46D-145724BDD0A2}" srcOrd="0" destOrd="0" presId="urn:microsoft.com/office/officeart/2005/8/layout/hierarchy1"/>
    <dgm:cxn modelId="{350B66ED-7DE0-46CB-821C-D847ED6F747C}" type="presParOf" srcId="{197A3AB7-9943-4525-B46D-145724BDD0A2}" destId="{5CC7B1A4-428C-4B53-9E60-58D83E213085}" srcOrd="0" destOrd="0" presId="urn:microsoft.com/office/officeart/2005/8/layout/hierarchy1"/>
    <dgm:cxn modelId="{385DE2A8-B88D-4FBC-A681-6F92898121EB}" type="presParOf" srcId="{197A3AB7-9943-4525-B46D-145724BDD0A2}" destId="{E17A699D-0140-4DED-B2DB-607D161D0E5B}" srcOrd="1" destOrd="0" presId="urn:microsoft.com/office/officeart/2005/8/layout/hierarchy1"/>
    <dgm:cxn modelId="{51E6F936-C2E6-4B4F-987C-7401511493C1}" type="presParOf" srcId="{5A889EFA-3D6A-4CF9-9EDA-FCE1EEE6A64C}" destId="{015A9B1D-C549-45A4-A2D3-DC75E7B646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98B78-99CB-4819-81EB-C4D1DD621DD4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03492CD-6676-4134-89B8-D1CDC52E8CA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CONCEPTOS TEÓRICOS</a:t>
          </a:r>
          <a:endParaRPr lang="es-EC" dirty="0">
            <a:solidFill>
              <a:schemeClr val="tx1"/>
            </a:solidFill>
          </a:endParaRPr>
        </a:p>
      </dgm:t>
    </dgm:pt>
    <dgm:pt modelId="{B8E4685D-B27D-44D7-86DD-687E73AA0C8E}" type="parTrans" cxnId="{1E53CDDA-AA79-410F-B9A8-2AE78B63DC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6D6CAD-6968-4E39-84CF-9856D35DA331}" type="sibTrans" cxnId="{1E53CDDA-AA79-410F-B9A8-2AE78B63DC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414113-1913-470E-9480-E9A14CEA427B}">
      <dgm:prSet phldrT="[Texto]"/>
      <dgm:spPr>
        <a:gradFill flip="none" rotWithShape="0">
          <a:gsLst>
            <a:gs pos="0">
              <a:srgbClr val="FF66FF">
                <a:tint val="66000"/>
                <a:satMod val="160000"/>
              </a:srgbClr>
            </a:gs>
            <a:gs pos="50000">
              <a:srgbClr val="FF66FF">
                <a:tint val="44500"/>
                <a:satMod val="160000"/>
              </a:srgbClr>
            </a:gs>
            <a:gs pos="100000">
              <a:srgbClr val="FF66FF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EXPORTACIONES E IMPORTACIONES </a:t>
          </a:r>
        </a:p>
        <a:p>
          <a:r>
            <a:rPr lang="es-EC" dirty="0" smtClean="0">
              <a:solidFill>
                <a:schemeClr val="tx1"/>
              </a:solidFill>
            </a:rPr>
            <a:t>PETROLERAS, NO PETROLERAS, TRADICIONALES Y NO TRADICIONALES</a:t>
          </a:r>
          <a:endParaRPr lang="es-EC" dirty="0">
            <a:solidFill>
              <a:schemeClr val="tx1"/>
            </a:solidFill>
          </a:endParaRPr>
        </a:p>
      </dgm:t>
    </dgm:pt>
    <dgm:pt modelId="{5E7C196A-D5DE-487E-B610-03E262FEC006}" type="parTrans" cxnId="{2382737C-5451-4A43-A705-58317EDC6C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3430DA-5585-46FA-8135-0010B71DF9C7}" type="sibTrans" cxnId="{2382737C-5451-4A43-A705-58317EDC6C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0C9E70-420A-4EC5-938F-358477442EAC}">
      <dgm:prSet phldrT="[Texto]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BALANZA COMERCIAL Y DE PAGOS</a:t>
          </a:r>
          <a:endParaRPr lang="es-EC" dirty="0">
            <a:solidFill>
              <a:schemeClr val="tx1"/>
            </a:solidFill>
          </a:endParaRPr>
        </a:p>
      </dgm:t>
    </dgm:pt>
    <dgm:pt modelId="{A647A3C6-6BF4-4F58-9482-662349EB4030}" type="parTrans" cxnId="{9FE47299-5D67-4254-B1E0-83CF844C7B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4EE37D-0B08-4A15-A902-37D9B2A4E521}" type="sibTrans" cxnId="{9FE47299-5D67-4254-B1E0-83CF844C7B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EFD81B-D333-43A8-85DC-34973F5FFB45}">
      <dgm:prSet phldrT="[Texto]"/>
      <dgm:spPr>
        <a:gradFill flip="none" rotWithShape="1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PEA</a:t>
          </a:r>
        </a:p>
        <a:p>
          <a:r>
            <a:rPr lang="es-EC" dirty="0" smtClean="0">
              <a:solidFill>
                <a:schemeClr val="tx1"/>
              </a:solidFill>
            </a:rPr>
            <a:t>DESEMPLEO</a:t>
          </a:r>
          <a:endParaRPr lang="es-EC" dirty="0">
            <a:solidFill>
              <a:schemeClr val="tx1"/>
            </a:solidFill>
          </a:endParaRPr>
        </a:p>
      </dgm:t>
    </dgm:pt>
    <dgm:pt modelId="{5F94172C-545F-4B88-9C34-B051A738143C}" type="parTrans" cxnId="{9937B12B-7A55-49CD-AA8B-6E8558CD08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31EC16-894E-4B96-818C-473D0F751061}" type="sibTrans" cxnId="{9937B12B-7A55-49CD-AA8B-6E8558CD08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5DBC61-51B3-4389-B81F-A6FC38A7C405}">
      <dgm:prSet phldrT="[Texto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PREFERENCIAS ARANCELARIAS</a:t>
          </a:r>
        </a:p>
        <a:p>
          <a:r>
            <a:rPr lang="es-EC" dirty="0" smtClean="0">
              <a:solidFill>
                <a:schemeClr val="tx1"/>
              </a:solidFill>
            </a:rPr>
            <a:t>ATPDEA</a:t>
          </a:r>
        </a:p>
        <a:p>
          <a:r>
            <a:rPr lang="es-EC" dirty="0" smtClean="0">
              <a:solidFill>
                <a:schemeClr val="tx1"/>
              </a:solidFill>
            </a:rPr>
            <a:t>SGP</a:t>
          </a:r>
        </a:p>
        <a:p>
          <a:r>
            <a:rPr lang="es-EC" dirty="0" smtClean="0">
              <a:solidFill>
                <a:schemeClr val="tx1"/>
              </a:solidFill>
            </a:rPr>
            <a:t>NMF</a:t>
          </a:r>
          <a:endParaRPr lang="es-EC" dirty="0">
            <a:solidFill>
              <a:schemeClr val="tx1"/>
            </a:solidFill>
          </a:endParaRPr>
        </a:p>
      </dgm:t>
    </dgm:pt>
    <dgm:pt modelId="{4A7FA54E-880B-4A7B-80D9-7DCC894E0620}" type="parTrans" cxnId="{9CD780C6-F107-4BE0-82AF-4B7809E7F92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1CCBB8-D001-4B6A-9978-142AFFEA44FF}" type="sibTrans" cxnId="{9CD780C6-F107-4BE0-82AF-4B7809E7F92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854926-A5B6-43B8-AA8F-89E83D9773E0}" type="pres">
      <dgm:prSet presAssocID="{BED98B78-99CB-4819-81EB-C4D1DD621D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F84779-8322-40CD-93E2-A9A5FEAFFCBB}" type="pres">
      <dgm:prSet presAssocID="{BED98B78-99CB-4819-81EB-C4D1DD621DD4}" presName="matrix" presStyleCnt="0"/>
      <dgm:spPr/>
    </dgm:pt>
    <dgm:pt modelId="{87D3D3B8-C858-4126-A067-0949C758996C}" type="pres">
      <dgm:prSet presAssocID="{BED98B78-99CB-4819-81EB-C4D1DD621DD4}" presName="tile1" presStyleLbl="node1" presStyleIdx="0" presStyleCnt="4"/>
      <dgm:spPr/>
      <dgm:t>
        <a:bodyPr/>
        <a:lstStyle/>
        <a:p>
          <a:endParaRPr lang="es-EC"/>
        </a:p>
      </dgm:t>
    </dgm:pt>
    <dgm:pt modelId="{FA3A56AC-327C-4CD9-AE81-E281DD34516F}" type="pres">
      <dgm:prSet presAssocID="{BED98B78-99CB-4819-81EB-C4D1DD621D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E465EB-41BE-416E-8A40-9DE29242D9BC}" type="pres">
      <dgm:prSet presAssocID="{BED98B78-99CB-4819-81EB-C4D1DD621DD4}" presName="tile2" presStyleLbl="node1" presStyleIdx="1" presStyleCnt="4"/>
      <dgm:spPr/>
      <dgm:t>
        <a:bodyPr/>
        <a:lstStyle/>
        <a:p>
          <a:endParaRPr lang="es-EC"/>
        </a:p>
      </dgm:t>
    </dgm:pt>
    <dgm:pt modelId="{6D96BD7B-6A89-4E7A-A114-A4E57423C279}" type="pres">
      <dgm:prSet presAssocID="{BED98B78-99CB-4819-81EB-C4D1DD621D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D10BFF-5BE7-4DB3-95A1-76C2D177C1B3}" type="pres">
      <dgm:prSet presAssocID="{BED98B78-99CB-4819-81EB-C4D1DD621DD4}" presName="tile3" presStyleLbl="node1" presStyleIdx="2" presStyleCnt="4"/>
      <dgm:spPr/>
      <dgm:t>
        <a:bodyPr/>
        <a:lstStyle/>
        <a:p>
          <a:endParaRPr lang="es-EC"/>
        </a:p>
      </dgm:t>
    </dgm:pt>
    <dgm:pt modelId="{6E28E9DD-0AB3-4228-8557-7A3E414F6518}" type="pres">
      <dgm:prSet presAssocID="{BED98B78-99CB-4819-81EB-C4D1DD621D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8EC88-825E-4114-B125-9148C2CF7577}" type="pres">
      <dgm:prSet presAssocID="{BED98B78-99CB-4819-81EB-C4D1DD621DD4}" presName="tile4" presStyleLbl="node1" presStyleIdx="3" presStyleCnt="4"/>
      <dgm:spPr/>
      <dgm:t>
        <a:bodyPr/>
        <a:lstStyle/>
        <a:p>
          <a:endParaRPr lang="es-EC"/>
        </a:p>
      </dgm:t>
    </dgm:pt>
    <dgm:pt modelId="{216058BD-7A01-4D81-BAA0-7D982F382F91}" type="pres">
      <dgm:prSet presAssocID="{BED98B78-99CB-4819-81EB-C4D1DD621D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0EFE1-EB11-4DA9-B73D-DEFAB7AEB6B8}" type="pres">
      <dgm:prSet presAssocID="{BED98B78-99CB-4819-81EB-C4D1DD621DD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DD474CA6-B915-4D72-A595-BC5150A4CF59}" type="presOf" srcId="{BED98B78-99CB-4819-81EB-C4D1DD621DD4}" destId="{33854926-A5B6-43B8-AA8F-89E83D9773E0}" srcOrd="0" destOrd="0" presId="urn:microsoft.com/office/officeart/2005/8/layout/matrix1"/>
    <dgm:cxn modelId="{9937B12B-7A55-49CD-AA8B-6E8558CD08DE}" srcId="{F03492CD-6676-4134-89B8-D1CDC52E8CAE}" destId="{5FEFD81B-D333-43A8-85DC-34973F5FFB45}" srcOrd="2" destOrd="0" parTransId="{5F94172C-545F-4B88-9C34-B051A738143C}" sibTransId="{B131EC16-894E-4B96-818C-473D0F751061}"/>
    <dgm:cxn modelId="{BAD4CBF4-5FE8-4453-AF57-16E04D7CA094}" type="presOf" srcId="{E40C9E70-420A-4EC5-938F-358477442EAC}" destId="{6D96BD7B-6A89-4E7A-A114-A4E57423C279}" srcOrd="1" destOrd="0" presId="urn:microsoft.com/office/officeart/2005/8/layout/matrix1"/>
    <dgm:cxn modelId="{746CFB88-76BE-41DF-8360-FD48D0B79A07}" type="presOf" srcId="{07414113-1913-470E-9480-E9A14CEA427B}" destId="{FA3A56AC-327C-4CD9-AE81-E281DD34516F}" srcOrd="1" destOrd="0" presId="urn:microsoft.com/office/officeart/2005/8/layout/matrix1"/>
    <dgm:cxn modelId="{92243B2C-944F-4BAA-83DD-7FF0E9601EDE}" type="presOf" srcId="{07414113-1913-470E-9480-E9A14CEA427B}" destId="{87D3D3B8-C858-4126-A067-0949C758996C}" srcOrd="0" destOrd="0" presId="urn:microsoft.com/office/officeart/2005/8/layout/matrix1"/>
    <dgm:cxn modelId="{7E6043BD-8A67-4309-8C1A-C59517A1E86B}" type="presOf" srcId="{8F5DBC61-51B3-4389-B81F-A6FC38A7C405}" destId="{5708EC88-825E-4114-B125-9148C2CF7577}" srcOrd="0" destOrd="0" presId="urn:microsoft.com/office/officeart/2005/8/layout/matrix1"/>
    <dgm:cxn modelId="{9CD780C6-F107-4BE0-82AF-4B7809E7F92D}" srcId="{F03492CD-6676-4134-89B8-D1CDC52E8CAE}" destId="{8F5DBC61-51B3-4389-B81F-A6FC38A7C405}" srcOrd="3" destOrd="0" parTransId="{4A7FA54E-880B-4A7B-80D9-7DCC894E0620}" sibTransId="{FF1CCBB8-D001-4B6A-9978-142AFFEA44FF}"/>
    <dgm:cxn modelId="{62846352-97AB-4232-8325-FB1D9DE2B54D}" type="presOf" srcId="{5FEFD81B-D333-43A8-85DC-34973F5FFB45}" destId="{6E28E9DD-0AB3-4228-8557-7A3E414F6518}" srcOrd="1" destOrd="0" presId="urn:microsoft.com/office/officeart/2005/8/layout/matrix1"/>
    <dgm:cxn modelId="{1E53CDDA-AA79-410F-B9A8-2AE78B63DC24}" srcId="{BED98B78-99CB-4819-81EB-C4D1DD621DD4}" destId="{F03492CD-6676-4134-89B8-D1CDC52E8CAE}" srcOrd="0" destOrd="0" parTransId="{B8E4685D-B27D-44D7-86DD-687E73AA0C8E}" sibTransId="{236D6CAD-6968-4E39-84CF-9856D35DA331}"/>
    <dgm:cxn modelId="{188D0D2E-D798-4E3E-BDAC-E6DE9ED85B25}" type="presOf" srcId="{5FEFD81B-D333-43A8-85DC-34973F5FFB45}" destId="{5FD10BFF-5BE7-4DB3-95A1-76C2D177C1B3}" srcOrd="0" destOrd="0" presId="urn:microsoft.com/office/officeart/2005/8/layout/matrix1"/>
    <dgm:cxn modelId="{FB886C42-FC59-406A-8380-8E26BCD70CA5}" type="presOf" srcId="{8F5DBC61-51B3-4389-B81F-A6FC38A7C405}" destId="{216058BD-7A01-4D81-BAA0-7D982F382F91}" srcOrd="1" destOrd="0" presId="urn:microsoft.com/office/officeart/2005/8/layout/matrix1"/>
    <dgm:cxn modelId="{6645D9E6-A37A-4209-8E3E-396516753516}" type="presOf" srcId="{E40C9E70-420A-4EC5-938F-358477442EAC}" destId="{1CE465EB-41BE-416E-8A40-9DE29242D9BC}" srcOrd="0" destOrd="0" presId="urn:microsoft.com/office/officeart/2005/8/layout/matrix1"/>
    <dgm:cxn modelId="{9FE47299-5D67-4254-B1E0-83CF844C7B8D}" srcId="{F03492CD-6676-4134-89B8-D1CDC52E8CAE}" destId="{E40C9E70-420A-4EC5-938F-358477442EAC}" srcOrd="1" destOrd="0" parTransId="{A647A3C6-6BF4-4F58-9482-662349EB4030}" sibTransId="{494EE37D-0B08-4A15-A902-37D9B2A4E521}"/>
    <dgm:cxn modelId="{2382737C-5451-4A43-A705-58317EDC6C54}" srcId="{F03492CD-6676-4134-89B8-D1CDC52E8CAE}" destId="{07414113-1913-470E-9480-E9A14CEA427B}" srcOrd="0" destOrd="0" parTransId="{5E7C196A-D5DE-487E-B610-03E262FEC006}" sibTransId="{643430DA-5585-46FA-8135-0010B71DF9C7}"/>
    <dgm:cxn modelId="{4C533337-58AE-4576-8D27-D5457CDAF857}" type="presOf" srcId="{F03492CD-6676-4134-89B8-D1CDC52E8CAE}" destId="{7000EFE1-EB11-4DA9-B73D-DEFAB7AEB6B8}" srcOrd="0" destOrd="0" presId="urn:microsoft.com/office/officeart/2005/8/layout/matrix1"/>
    <dgm:cxn modelId="{9E07BB20-A45B-448C-9839-16F0F59A35B4}" type="presParOf" srcId="{33854926-A5B6-43B8-AA8F-89E83D9773E0}" destId="{35F84779-8322-40CD-93E2-A9A5FEAFFCBB}" srcOrd="0" destOrd="0" presId="urn:microsoft.com/office/officeart/2005/8/layout/matrix1"/>
    <dgm:cxn modelId="{01C92E7F-2DCF-415D-A377-0A91F24FA588}" type="presParOf" srcId="{35F84779-8322-40CD-93E2-A9A5FEAFFCBB}" destId="{87D3D3B8-C858-4126-A067-0949C758996C}" srcOrd="0" destOrd="0" presId="urn:microsoft.com/office/officeart/2005/8/layout/matrix1"/>
    <dgm:cxn modelId="{11D561BE-0AEC-4A0E-A5D2-BC2639F246C7}" type="presParOf" srcId="{35F84779-8322-40CD-93E2-A9A5FEAFFCBB}" destId="{FA3A56AC-327C-4CD9-AE81-E281DD34516F}" srcOrd="1" destOrd="0" presId="urn:microsoft.com/office/officeart/2005/8/layout/matrix1"/>
    <dgm:cxn modelId="{344BDDE0-0840-4783-8F09-9A02F7FDFFF1}" type="presParOf" srcId="{35F84779-8322-40CD-93E2-A9A5FEAFFCBB}" destId="{1CE465EB-41BE-416E-8A40-9DE29242D9BC}" srcOrd="2" destOrd="0" presId="urn:microsoft.com/office/officeart/2005/8/layout/matrix1"/>
    <dgm:cxn modelId="{815E032D-55E4-424A-932C-7D6CBEC2C4B6}" type="presParOf" srcId="{35F84779-8322-40CD-93E2-A9A5FEAFFCBB}" destId="{6D96BD7B-6A89-4E7A-A114-A4E57423C279}" srcOrd="3" destOrd="0" presId="urn:microsoft.com/office/officeart/2005/8/layout/matrix1"/>
    <dgm:cxn modelId="{2F4865CB-1914-402D-AC24-EFAAF8BA53A9}" type="presParOf" srcId="{35F84779-8322-40CD-93E2-A9A5FEAFFCBB}" destId="{5FD10BFF-5BE7-4DB3-95A1-76C2D177C1B3}" srcOrd="4" destOrd="0" presId="urn:microsoft.com/office/officeart/2005/8/layout/matrix1"/>
    <dgm:cxn modelId="{CFE993F4-96BC-4CD7-8534-7A272F6B46F2}" type="presParOf" srcId="{35F84779-8322-40CD-93E2-A9A5FEAFFCBB}" destId="{6E28E9DD-0AB3-4228-8557-7A3E414F6518}" srcOrd="5" destOrd="0" presId="urn:microsoft.com/office/officeart/2005/8/layout/matrix1"/>
    <dgm:cxn modelId="{B912D885-6EFF-4BA5-BD00-6C5369853255}" type="presParOf" srcId="{35F84779-8322-40CD-93E2-A9A5FEAFFCBB}" destId="{5708EC88-825E-4114-B125-9148C2CF7577}" srcOrd="6" destOrd="0" presId="urn:microsoft.com/office/officeart/2005/8/layout/matrix1"/>
    <dgm:cxn modelId="{B9000B13-1A28-44F6-A861-4D60EC4F8211}" type="presParOf" srcId="{35F84779-8322-40CD-93E2-A9A5FEAFFCBB}" destId="{216058BD-7A01-4D81-BAA0-7D982F382F91}" srcOrd="7" destOrd="0" presId="urn:microsoft.com/office/officeart/2005/8/layout/matrix1"/>
    <dgm:cxn modelId="{9E3FD237-4CC2-4C20-8D0F-6B2F9693D102}" type="presParOf" srcId="{33854926-A5B6-43B8-AA8F-89E83D9773E0}" destId="{7000EFE1-EB11-4DA9-B73D-DEFAB7AEB6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6C89E7-D51D-4494-8748-2BF3110C629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D3B197-2E9C-44F0-AAB3-2816A7C1E1EC}">
      <dgm:prSet phldrT="[Texto]" custT="1"/>
      <dgm:spPr>
        <a:solidFill>
          <a:srgbClr val="C7A1E3"/>
        </a:solidFill>
      </dgm:spPr>
      <dgm:t>
        <a:bodyPr/>
        <a:lstStyle/>
        <a:p>
          <a:r>
            <a:rPr lang="es-EC" sz="1600" b="1" dirty="0" smtClean="0">
              <a:solidFill>
                <a:schemeClr val="bg2">
                  <a:lumMod val="10000"/>
                </a:schemeClr>
              </a:solidFill>
            </a:rPr>
            <a:t>MARCO METODOLÓGICO</a:t>
          </a:r>
          <a:endParaRPr lang="es-EC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9387B313-4B8E-4AD1-97FE-60B2CC0FAFEB}" type="parTrans" cxnId="{D06E1717-F424-471F-91E8-D84F74D0303D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8455816A-471E-40FB-9FBC-A8F78EFD7285}" type="sibTrans" cxnId="{D06E1717-F424-471F-91E8-D84F74D0303D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D9B286F5-F1B9-46AC-81EA-311DD6B582E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UNIVERSO Y MUESTRA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A5D0B736-F693-4DC5-AC17-50025C7E9C61}" type="parTrans" cxnId="{95BD844B-6987-4171-BBF7-AF82425F84E8}">
      <dgm:prSet custT="1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166320F6-3A62-4107-B67C-9B5314FB4747}" type="sibTrans" cxnId="{95BD844B-6987-4171-BBF7-AF82425F84E8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6BEE31FE-4C6F-4AA8-A03C-1A5F4C4F342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MATRIZ </a:t>
          </a:r>
          <a:r>
            <a:rPr lang="es-EC" sz="1400" dirty="0" smtClean="0">
              <a:solidFill>
                <a:schemeClr val="bg2">
                  <a:lumMod val="10000"/>
                </a:schemeClr>
              </a:solidFill>
            </a:rPr>
            <a:t>OPERACIONALIZACIÓN </a:t>
          </a:r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VARIABLES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2FCEC767-699D-4646-9C46-E1D03FFA2664}" type="parTrans" cxnId="{AEC81DF6-90AE-4F7E-BFB9-A29A94038327}">
      <dgm:prSet custT="1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40C1756B-B6B4-435D-BEE0-21F258CF7033}" type="sibTrans" cxnId="{AEC81DF6-90AE-4F7E-BFB9-A29A94038327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33702C07-E728-46F2-A65D-B58960D11F81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INSTRUMENTOS RECOPILACIÓN DATOS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3FF00C08-03BD-4517-B902-77A750D2595D}" type="parTrans" cxnId="{C1DD8B93-6797-4D9A-95A9-2276970F2BD3}">
      <dgm:prSet custT="1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83B946D1-9A3D-4C52-94B8-65BE27A047E7}" type="sibTrans" cxnId="{C1DD8B93-6797-4D9A-95A9-2276970F2BD3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C9D0A6F1-9552-4E1B-ABDC-E264592CF77E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PLAN RECOPILACIÓN DE DATOS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2E6568DB-8DA7-402B-A06D-1B2D338E33FC}" type="parTrans" cxnId="{D56CA293-C1B9-406E-A943-5F5FD1CEBC0B}">
      <dgm:prSet custT="1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E66CEAD2-FBEA-4C65-BFD1-9DC3E704FA74}" type="sibTrans" cxnId="{D56CA293-C1B9-406E-A943-5F5FD1CEBC0B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DD203EA6-2CAF-4EE9-874C-95161D9EA4DB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PLAN PROCESAMIENTO DE LA INFORMACIÓN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BAB2AC02-2CE8-4B8F-9AEA-69852B01180E}" type="parTrans" cxnId="{0DEDB538-6469-4E66-A8D8-6E522486B323}">
      <dgm:prSet custT="1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401BE7D3-7E2D-47CE-BEED-2C49A32124D2}" type="sibTrans" cxnId="{0DEDB538-6469-4E66-A8D8-6E522486B323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4A5DA560-9682-4030-AF3C-D23C65D0D50D}">
      <dgm:prSet phldrT="[Texto]" custT="1"/>
      <dgm:spPr>
        <a:solidFill>
          <a:srgbClr val="B2B2B2">
            <a:alpha val="30000"/>
          </a:srgb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PLAN DE ANÁLISIS E INTERPRETACIÓN DE DATOS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C8508C-70D9-4510-9678-6A932F49B5E7}" type="parTrans" cxnId="{19C2269F-C369-4D8D-A674-2D6E3DC2B807}">
      <dgm:prSet custT="1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302D21B8-ADD8-494C-9E9A-29F6203FDD88}" type="sibTrans" cxnId="{19C2269F-C369-4D8D-A674-2D6E3DC2B807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C116EE95-73E4-42FC-A07F-C8FC37EA7655}">
      <dgm:prSet phldrT="[Texto]"/>
      <dgm:spPr/>
      <dgm:t>
        <a:bodyPr/>
        <a:lstStyle/>
        <a:p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0B87B5C5-BD6F-47D9-865B-82C683EFC5B5}" type="parTrans" cxnId="{0371385C-BFAB-4376-AC0F-F97EBFF7ADBE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39329067-E5EC-479D-AE1F-7E358529B32F}" type="sibTrans" cxnId="{0371385C-BFAB-4376-AC0F-F97EBFF7ADBE}">
      <dgm:prSet/>
      <dgm:spPr/>
      <dgm:t>
        <a:bodyPr/>
        <a:lstStyle/>
        <a:p>
          <a:endParaRPr lang="es-EC" sz="1600">
            <a:solidFill>
              <a:schemeClr val="bg2">
                <a:lumMod val="10000"/>
              </a:schemeClr>
            </a:solidFill>
          </a:endParaRPr>
        </a:p>
      </dgm:t>
    </dgm:pt>
    <dgm:pt modelId="{11332294-4664-435E-BD77-0EF51E1FF9C7}" type="pres">
      <dgm:prSet presAssocID="{296C89E7-D51D-4494-8748-2BF3110C62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4FE42A-DD8E-43B3-9130-034736037312}" type="pres">
      <dgm:prSet presAssocID="{20D3B197-2E9C-44F0-AAB3-2816A7C1E1EC}" presName="centerShape" presStyleLbl="node0" presStyleIdx="0" presStyleCnt="1" custScaleX="183096"/>
      <dgm:spPr/>
      <dgm:t>
        <a:bodyPr/>
        <a:lstStyle/>
        <a:p>
          <a:endParaRPr lang="es-EC"/>
        </a:p>
      </dgm:t>
    </dgm:pt>
    <dgm:pt modelId="{0AB54653-BE44-4362-96A7-BA0A3A92A933}" type="pres">
      <dgm:prSet presAssocID="{A5D0B736-F693-4DC5-AC17-50025C7E9C61}" presName="parTrans" presStyleLbl="sibTrans2D1" presStyleIdx="0" presStyleCnt="6"/>
      <dgm:spPr/>
      <dgm:t>
        <a:bodyPr/>
        <a:lstStyle/>
        <a:p>
          <a:endParaRPr lang="es-EC"/>
        </a:p>
      </dgm:t>
    </dgm:pt>
    <dgm:pt modelId="{2973BCAD-047D-485A-9F14-71A081A83C84}" type="pres">
      <dgm:prSet presAssocID="{A5D0B736-F693-4DC5-AC17-50025C7E9C61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925DB800-109A-4924-9FDD-78015E600FE2}" type="pres">
      <dgm:prSet presAssocID="{D9B286F5-F1B9-46AC-81EA-311DD6B582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6AE2BC-511F-4717-9225-8D8DC3063778}" type="pres">
      <dgm:prSet presAssocID="{2FCEC767-699D-4646-9C46-E1D03FFA2664}" presName="parTrans" presStyleLbl="sibTrans2D1" presStyleIdx="1" presStyleCnt="6"/>
      <dgm:spPr/>
      <dgm:t>
        <a:bodyPr/>
        <a:lstStyle/>
        <a:p>
          <a:endParaRPr lang="es-EC"/>
        </a:p>
      </dgm:t>
    </dgm:pt>
    <dgm:pt modelId="{C9B2478F-FCB6-4567-A187-FDF46E3D507F}" type="pres">
      <dgm:prSet presAssocID="{2FCEC767-699D-4646-9C46-E1D03FFA2664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58423445-B936-427D-8E10-F4BB46F3D579}" type="pres">
      <dgm:prSet presAssocID="{6BEE31FE-4C6F-4AA8-A03C-1A5F4C4F3423}" presName="node" presStyleLbl="node1" presStyleIdx="1" presStyleCnt="6" custScaleX="188266" custScaleY="87790" custRadScaleRad="129189" custRadScaleInc="108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A57469-E280-45DE-812C-9DC1A98E8CB2}" type="pres">
      <dgm:prSet presAssocID="{3FF00C08-03BD-4517-B902-77A750D2595D}" presName="parTrans" presStyleLbl="sibTrans2D1" presStyleIdx="2" presStyleCnt="6"/>
      <dgm:spPr/>
      <dgm:t>
        <a:bodyPr/>
        <a:lstStyle/>
        <a:p>
          <a:endParaRPr lang="es-EC"/>
        </a:p>
      </dgm:t>
    </dgm:pt>
    <dgm:pt modelId="{89744420-E59F-4603-8857-47642326E173}" type="pres">
      <dgm:prSet presAssocID="{3FF00C08-03BD-4517-B902-77A750D2595D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5CD5FC5F-2E94-4FBD-B930-B08AC0D71326}" type="pres">
      <dgm:prSet presAssocID="{33702C07-E728-46F2-A65D-B58960D11F81}" presName="node" presStyleLbl="node1" presStyleIdx="2" presStyleCnt="6" custScaleX="158111" custRadScaleRad="140586" custRadScaleInc="-194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158F8F-669C-4644-B5F7-2E17C19F974A}" type="pres">
      <dgm:prSet presAssocID="{2E6568DB-8DA7-402B-A06D-1B2D338E33FC}" presName="parTrans" presStyleLbl="sibTrans2D1" presStyleIdx="3" presStyleCnt="6"/>
      <dgm:spPr/>
      <dgm:t>
        <a:bodyPr/>
        <a:lstStyle/>
        <a:p>
          <a:endParaRPr lang="es-EC"/>
        </a:p>
      </dgm:t>
    </dgm:pt>
    <dgm:pt modelId="{C65125E3-089B-44C7-9C10-79360448186A}" type="pres">
      <dgm:prSet presAssocID="{2E6568DB-8DA7-402B-A06D-1B2D338E33FC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BF7FD8A7-7E6B-4351-89D2-7B7CCC447E51}" type="pres">
      <dgm:prSet presAssocID="{C9D0A6F1-9552-4E1B-ABDC-E264592CF77E}" presName="node" presStyleLbl="node1" presStyleIdx="3" presStyleCnt="6" custScaleX="181546" custScaleY="591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973843-A167-43ED-AF64-136B8A810C8F}" type="pres">
      <dgm:prSet presAssocID="{BAB2AC02-2CE8-4B8F-9AEA-69852B01180E}" presName="parTrans" presStyleLbl="sibTrans2D1" presStyleIdx="4" presStyleCnt="6"/>
      <dgm:spPr/>
      <dgm:t>
        <a:bodyPr/>
        <a:lstStyle/>
        <a:p>
          <a:endParaRPr lang="es-EC"/>
        </a:p>
      </dgm:t>
    </dgm:pt>
    <dgm:pt modelId="{AA3846AB-7FCD-4C47-9828-3A9D434FF411}" type="pres">
      <dgm:prSet presAssocID="{BAB2AC02-2CE8-4B8F-9AEA-69852B01180E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8D5A30AE-C9AE-4201-A484-A23B63C63F8F}" type="pres">
      <dgm:prSet presAssocID="{DD203EA6-2CAF-4EE9-874C-95161D9EA4DB}" presName="node" presStyleLbl="node1" presStyleIdx="4" presStyleCnt="6" custScaleX="172587" custRadScaleRad="145624" custRadScaleInc="271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4E694D-737D-4B76-9A0F-77F4E757A9D0}" type="pres">
      <dgm:prSet presAssocID="{C0C8508C-70D9-4510-9678-6A932F49B5E7}" presName="parTrans" presStyleLbl="sibTrans2D1" presStyleIdx="5" presStyleCnt="6"/>
      <dgm:spPr/>
      <dgm:t>
        <a:bodyPr/>
        <a:lstStyle/>
        <a:p>
          <a:endParaRPr lang="es-EC"/>
        </a:p>
      </dgm:t>
    </dgm:pt>
    <dgm:pt modelId="{F8CCE250-EBBD-4645-B664-8E701C6C3311}" type="pres">
      <dgm:prSet presAssocID="{C0C8508C-70D9-4510-9678-6A932F49B5E7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794AD7C4-D434-41F7-A412-CD3B5D8664FA}" type="pres">
      <dgm:prSet presAssocID="{4A5DA560-9682-4030-AF3C-D23C65D0D50D}" presName="node" presStyleLbl="node1" presStyleIdx="5" presStyleCnt="6" custScaleX="172587" custScaleY="97667" custRadScaleRad="138350" custRadScaleInc="-132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D7B086-702F-4A48-8CD3-8CD2E3C2D293}" type="presOf" srcId="{C9D0A6F1-9552-4E1B-ABDC-E264592CF77E}" destId="{BF7FD8A7-7E6B-4351-89D2-7B7CCC447E51}" srcOrd="0" destOrd="0" presId="urn:microsoft.com/office/officeart/2005/8/layout/radial5"/>
    <dgm:cxn modelId="{737B156C-B7A9-402E-96C6-49393B212972}" type="presOf" srcId="{4A5DA560-9682-4030-AF3C-D23C65D0D50D}" destId="{794AD7C4-D434-41F7-A412-CD3B5D8664FA}" srcOrd="0" destOrd="0" presId="urn:microsoft.com/office/officeart/2005/8/layout/radial5"/>
    <dgm:cxn modelId="{0DC80230-DE3C-4A44-BF59-9BD69AA1F051}" type="presOf" srcId="{D9B286F5-F1B9-46AC-81EA-311DD6B582E3}" destId="{925DB800-109A-4924-9FDD-78015E600FE2}" srcOrd="0" destOrd="0" presId="urn:microsoft.com/office/officeart/2005/8/layout/radial5"/>
    <dgm:cxn modelId="{AEC81DF6-90AE-4F7E-BFB9-A29A94038327}" srcId="{20D3B197-2E9C-44F0-AAB3-2816A7C1E1EC}" destId="{6BEE31FE-4C6F-4AA8-A03C-1A5F4C4F3423}" srcOrd="1" destOrd="0" parTransId="{2FCEC767-699D-4646-9C46-E1D03FFA2664}" sibTransId="{40C1756B-B6B4-435D-BEE0-21F258CF7033}"/>
    <dgm:cxn modelId="{1393F720-91E9-4BBF-8169-F37F6F5D0F51}" type="presOf" srcId="{2FCEC767-699D-4646-9C46-E1D03FFA2664}" destId="{C9B2478F-FCB6-4567-A187-FDF46E3D507F}" srcOrd="1" destOrd="0" presId="urn:microsoft.com/office/officeart/2005/8/layout/radial5"/>
    <dgm:cxn modelId="{983AFD3E-17B5-458E-A3B0-382EB4BF0711}" type="presOf" srcId="{2E6568DB-8DA7-402B-A06D-1B2D338E33FC}" destId="{C65125E3-089B-44C7-9C10-79360448186A}" srcOrd="1" destOrd="0" presId="urn:microsoft.com/office/officeart/2005/8/layout/radial5"/>
    <dgm:cxn modelId="{76D735D6-690E-4C57-B7D3-1C71FD85589E}" type="presOf" srcId="{20D3B197-2E9C-44F0-AAB3-2816A7C1E1EC}" destId="{814FE42A-DD8E-43B3-9130-034736037312}" srcOrd="0" destOrd="0" presId="urn:microsoft.com/office/officeart/2005/8/layout/radial5"/>
    <dgm:cxn modelId="{92FDAA2E-3ED9-47B6-9A68-53CF3E4FADC3}" type="presOf" srcId="{296C89E7-D51D-4494-8748-2BF3110C6298}" destId="{11332294-4664-435E-BD77-0EF51E1FF9C7}" srcOrd="0" destOrd="0" presId="urn:microsoft.com/office/officeart/2005/8/layout/radial5"/>
    <dgm:cxn modelId="{D06E1717-F424-471F-91E8-D84F74D0303D}" srcId="{296C89E7-D51D-4494-8748-2BF3110C6298}" destId="{20D3B197-2E9C-44F0-AAB3-2816A7C1E1EC}" srcOrd="0" destOrd="0" parTransId="{9387B313-4B8E-4AD1-97FE-60B2CC0FAFEB}" sibTransId="{8455816A-471E-40FB-9FBC-A8F78EFD7285}"/>
    <dgm:cxn modelId="{B0A8C547-718D-4948-9D45-969FCAE3B5CF}" type="presOf" srcId="{3FF00C08-03BD-4517-B902-77A750D2595D}" destId="{89744420-E59F-4603-8857-47642326E173}" srcOrd="1" destOrd="0" presId="urn:microsoft.com/office/officeart/2005/8/layout/radial5"/>
    <dgm:cxn modelId="{C1DD8B93-6797-4D9A-95A9-2276970F2BD3}" srcId="{20D3B197-2E9C-44F0-AAB3-2816A7C1E1EC}" destId="{33702C07-E728-46F2-A65D-B58960D11F81}" srcOrd="2" destOrd="0" parTransId="{3FF00C08-03BD-4517-B902-77A750D2595D}" sibTransId="{83B946D1-9A3D-4C52-94B8-65BE27A047E7}"/>
    <dgm:cxn modelId="{0371385C-BFAB-4376-AC0F-F97EBFF7ADBE}" srcId="{296C89E7-D51D-4494-8748-2BF3110C6298}" destId="{C116EE95-73E4-42FC-A07F-C8FC37EA7655}" srcOrd="1" destOrd="0" parTransId="{0B87B5C5-BD6F-47D9-865B-82C683EFC5B5}" sibTransId="{39329067-E5EC-479D-AE1F-7E358529B32F}"/>
    <dgm:cxn modelId="{6ACBE40A-43CE-4CB0-92B3-93174777D6D2}" type="presOf" srcId="{BAB2AC02-2CE8-4B8F-9AEA-69852B01180E}" destId="{AA3846AB-7FCD-4C47-9828-3A9D434FF411}" srcOrd="1" destOrd="0" presId="urn:microsoft.com/office/officeart/2005/8/layout/radial5"/>
    <dgm:cxn modelId="{19C2269F-C369-4D8D-A674-2D6E3DC2B807}" srcId="{20D3B197-2E9C-44F0-AAB3-2816A7C1E1EC}" destId="{4A5DA560-9682-4030-AF3C-D23C65D0D50D}" srcOrd="5" destOrd="0" parTransId="{C0C8508C-70D9-4510-9678-6A932F49B5E7}" sibTransId="{302D21B8-ADD8-494C-9E9A-29F6203FDD88}"/>
    <dgm:cxn modelId="{92928C68-3241-40F5-8A83-138FB45DD5F8}" type="presOf" srcId="{C0C8508C-70D9-4510-9678-6A932F49B5E7}" destId="{254E694D-737D-4B76-9A0F-77F4E757A9D0}" srcOrd="0" destOrd="0" presId="urn:microsoft.com/office/officeart/2005/8/layout/radial5"/>
    <dgm:cxn modelId="{17CD1C2D-1192-4B21-8F41-80850B9E7A91}" type="presOf" srcId="{A5D0B736-F693-4DC5-AC17-50025C7E9C61}" destId="{2973BCAD-047D-485A-9F14-71A081A83C84}" srcOrd="1" destOrd="0" presId="urn:microsoft.com/office/officeart/2005/8/layout/radial5"/>
    <dgm:cxn modelId="{95BD844B-6987-4171-BBF7-AF82425F84E8}" srcId="{20D3B197-2E9C-44F0-AAB3-2816A7C1E1EC}" destId="{D9B286F5-F1B9-46AC-81EA-311DD6B582E3}" srcOrd="0" destOrd="0" parTransId="{A5D0B736-F693-4DC5-AC17-50025C7E9C61}" sibTransId="{166320F6-3A62-4107-B67C-9B5314FB4747}"/>
    <dgm:cxn modelId="{9B389A39-32BE-4A92-9B0D-FB2F023F3738}" type="presOf" srcId="{6BEE31FE-4C6F-4AA8-A03C-1A5F4C4F3423}" destId="{58423445-B936-427D-8E10-F4BB46F3D579}" srcOrd="0" destOrd="0" presId="urn:microsoft.com/office/officeart/2005/8/layout/radial5"/>
    <dgm:cxn modelId="{72E4BF9C-9794-4F81-A766-EA8494F3FB22}" type="presOf" srcId="{C0C8508C-70D9-4510-9678-6A932F49B5E7}" destId="{F8CCE250-EBBD-4645-B664-8E701C6C3311}" srcOrd="1" destOrd="0" presId="urn:microsoft.com/office/officeart/2005/8/layout/radial5"/>
    <dgm:cxn modelId="{35C229F7-76D9-49CF-9649-DE78A59516A3}" type="presOf" srcId="{BAB2AC02-2CE8-4B8F-9AEA-69852B01180E}" destId="{B5973843-A167-43ED-AF64-136B8A810C8F}" srcOrd="0" destOrd="0" presId="urn:microsoft.com/office/officeart/2005/8/layout/radial5"/>
    <dgm:cxn modelId="{0DEDB538-6469-4E66-A8D8-6E522486B323}" srcId="{20D3B197-2E9C-44F0-AAB3-2816A7C1E1EC}" destId="{DD203EA6-2CAF-4EE9-874C-95161D9EA4DB}" srcOrd="4" destOrd="0" parTransId="{BAB2AC02-2CE8-4B8F-9AEA-69852B01180E}" sibTransId="{401BE7D3-7E2D-47CE-BEED-2C49A32124D2}"/>
    <dgm:cxn modelId="{E33BAEFA-84BB-4BB5-8749-E1BD078834E0}" type="presOf" srcId="{DD203EA6-2CAF-4EE9-874C-95161D9EA4DB}" destId="{8D5A30AE-C9AE-4201-A484-A23B63C63F8F}" srcOrd="0" destOrd="0" presId="urn:microsoft.com/office/officeart/2005/8/layout/radial5"/>
    <dgm:cxn modelId="{81CC74ED-515A-47F1-B7B6-456D27BD2426}" type="presOf" srcId="{2E6568DB-8DA7-402B-A06D-1B2D338E33FC}" destId="{2D158F8F-669C-4644-B5F7-2E17C19F974A}" srcOrd="0" destOrd="0" presId="urn:microsoft.com/office/officeart/2005/8/layout/radial5"/>
    <dgm:cxn modelId="{B3A40BBB-BE6A-4757-AE6D-65CCC8FF0592}" type="presOf" srcId="{2FCEC767-699D-4646-9C46-E1D03FFA2664}" destId="{B26AE2BC-511F-4717-9225-8D8DC3063778}" srcOrd="0" destOrd="0" presId="urn:microsoft.com/office/officeart/2005/8/layout/radial5"/>
    <dgm:cxn modelId="{6233F328-2E53-4D31-85E8-285774104EFE}" type="presOf" srcId="{A5D0B736-F693-4DC5-AC17-50025C7E9C61}" destId="{0AB54653-BE44-4362-96A7-BA0A3A92A933}" srcOrd="0" destOrd="0" presId="urn:microsoft.com/office/officeart/2005/8/layout/radial5"/>
    <dgm:cxn modelId="{E7EADB0E-9492-452D-9F3B-98F2754E0D72}" type="presOf" srcId="{33702C07-E728-46F2-A65D-B58960D11F81}" destId="{5CD5FC5F-2E94-4FBD-B930-B08AC0D71326}" srcOrd="0" destOrd="0" presId="urn:microsoft.com/office/officeart/2005/8/layout/radial5"/>
    <dgm:cxn modelId="{D56CA293-C1B9-406E-A943-5F5FD1CEBC0B}" srcId="{20D3B197-2E9C-44F0-AAB3-2816A7C1E1EC}" destId="{C9D0A6F1-9552-4E1B-ABDC-E264592CF77E}" srcOrd="3" destOrd="0" parTransId="{2E6568DB-8DA7-402B-A06D-1B2D338E33FC}" sibTransId="{E66CEAD2-FBEA-4C65-BFD1-9DC3E704FA74}"/>
    <dgm:cxn modelId="{4027C7F5-B226-4124-894C-751AA30886E5}" type="presOf" srcId="{3FF00C08-03BD-4517-B902-77A750D2595D}" destId="{2EA57469-E280-45DE-812C-9DC1A98E8CB2}" srcOrd="0" destOrd="0" presId="urn:microsoft.com/office/officeart/2005/8/layout/radial5"/>
    <dgm:cxn modelId="{D829B192-16F5-4EA5-BFD6-CEEAE7821182}" type="presParOf" srcId="{11332294-4664-435E-BD77-0EF51E1FF9C7}" destId="{814FE42A-DD8E-43B3-9130-034736037312}" srcOrd="0" destOrd="0" presId="urn:microsoft.com/office/officeart/2005/8/layout/radial5"/>
    <dgm:cxn modelId="{42FC95A3-135B-4797-B0A2-65DE63721DE7}" type="presParOf" srcId="{11332294-4664-435E-BD77-0EF51E1FF9C7}" destId="{0AB54653-BE44-4362-96A7-BA0A3A92A933}" srcOrd="1" destOrd="0" presId="urn:microsoft.com/office/officeart/2005/8/layout/radial5"/>
    <dgm:cxn modelId="{CE084811-020A-49B5-9BD7-313A325F9D3F}" type="presParOf" srcId="{0AB54653-BE44-4362-96A7-BA0A3A92A933}" destId="{2973BCAD-047D-485A-9F14-71A081A83C84}" srcOrd="0" destOrd="0" presId="urn:microsoft.com/office/officeart/2005/8/layout/radial5"/>
    <dgm:cxn modelId="{1B6A637F-5263-4608-9C68-E986C5B86764}" type="presParOf" srcId="{11332294-4664-435E-BD77-0EF51E1FF9C7}" destId="{925DB800-109A-4924-9FDD-78015E600FE2}" srcOrd="2" destOrd="0" presId="urn:microsoft.com/office/officeart/2005/8/layout/radial5"/>
    <dgm:cxn modelId="{66EA4650-C0D2-4024-AEFE-FED3011255BB}" type="presParOf" srcId="{11332294-4664-435E-BD77-0EF51E1FF9C7}" destId="{B26AE2BC-511F-4717-9225-8D8DC3063778}" srcOrd="3" destOrd="0" presId="urn:microsoft.com/office/officeart/2005/8/layout/radial5"/>
    <dgm:cxn modelId="{6952CDFE-4A40-4E42-B402-A4B2ACBFE372}" type="presParOf" srcId="{B26AE2BC-511F-4717-9225-8D8DC3063778}" destId="{C9B2478F-FCB6-4567-A187-FDF46E3D507F}" srcOrd="0" destOrd="0" presId="urn:microsoft.com/office/officeart/2005/8/layout/radial5"/>
    <dgm:cxn modelId="{4CD66477-EAD5-49EA-A19D-76410FFA3799}" type="presParOf" srcId="{11332294-4664-435E-BD77-0EF51E1FF9C7}" destId="{58423445-B936-427D-8E10-F4BB46F3D579}" srcOrd="4" destOrd="0" presId="urn:microsoft.com/office/officeart/2005/8/layout/radial5"/>
    <dgm:cxn modelId="{27CCBE51-82E7-4859-8447-CB771B07055D}" type="presParOf" srcId="{11332294-4664-435E-BD77-0EF51E1FF9C7}" destId="{2EA57469-E280-45DE-812C-9DC1A98E8CB2}" srcOrd="5" destOrd="0" presId="urn:microsoft.com/office/officeart/2005/8/layout/radial5"/>
    <dgm:cxn modelId="{E3C29177-4113-44CC-932E-14EB5F51DC00}" type="presParOf" srcId="{2EA57469-E280-45DE-812C-9DC1A98E8CB2}" destId="{89744420-E59F-4603-8857-47642326E173}" srcOrd="0" destOrd="0" presId="urn:microsoft.com/office/officeart/2005/8/layout/radial5"/>
    <dgm:cxn modelId="{2538158E-9882-4B23-B949-C11AE900FFDA}" type="presParOf" srcId="{11332294-4664-435E-BD77-0EF51E1FF9C7}" destId="{5CD5FC5F-2E94-4FBD-B930-B08AC0D71326}" srcOrd="6" destOrd="0" presId="urn:microsoft.com/office/officeart/2005/8/layout/radial5"/>
    <dgm:cxn modelId="{8355921B-0379-4A62-A0BE-87DC44BC180E}" type="presParOf" srcId="{11332294-4664-435E-BD77-0EF51E1FF9C7}" destId="{2D158F8F-669C-4644-B5F7-2E17C19F974A}" srcOrd="7" destOrd="0" presId="urn:microsoft.com/office/officeart/2005/8/layout/radial5"/>
    <dgm:cxn modelId="{3EA7DDA0-19F3-46C9-948C-0DF88B79E09B}" type="presParOf" srcId="{2D158F8F-669C-4644-B5F7-2E17C19F974A}" destId="{C65125E3-089B-44C7-9C10-79360448186A}" srcOrd="0" destOrd="0" presId="urn:microsoft.com/office/officeart/2005/8/layout/radial5"/>
    <dgm:cxn modelId="{CBEDB987-3A36-47CC-B121-4228438B9016}" type="presParOf" srcId="{11332294-4664-435E-BD77-0EF51E1FF9C7}" destId="{BF7FD8A7-7E6B-4351-89D2-7B7CCC447E51}" srcOrd="8" destOrd="0" presId="urn:microsoft.com/office/officeart/2005/8/layout/radial5"/>
    <dgm:cxn modelId="{4A3A3D79-009D-454E-B887-4E8FADAF293C}" type="presParOf" srcId="{11332294-4664-435E-BD77-0EF51E1FF9C7}" destId="{B5973843-A167-43ED-AF64-136B8A810C8F}" srcOrd="9" destOrd="0" presId="urn:microsoft.com/office/officeart/2005/8/layout/radial5"/>
    <dgm:cxn modelId="{93BDC628-C452-4675-988B-17853A1920D1}" type="presParOf" srcId="{B5973843-A167-43ED-AF64-136B8A810C8F}" destId="{AA3846AB-7FCD-4C47-9828-3A9D434FF411}" srcOrd="0" destOrd="0" presId="urn:microsoft.com/office/officeart/2005/8/layout/radial5"/>
    <dgm:cxn modelId="{6181610E-D1D2-4557-A177-76E3465AB0FB}" type="presParOf" srcId="{11332294-4664-435E-BD77-0EF51E1FF9C7}" destId="{8D5A30AE-C9AE-4201-A484-A23B63C63F8F}" srcOrd="10" destOrd="0" presId="urn:microsoft.com/office/officeart/2005/8/layout/radial5"/>
    <dgm:cxn modelId="{B9522A3D-E88A-4ED7-8D49-C2BDCD086C40}" type="presParOf" srcId="{11332294-4664-435E-BD77-0EF51E1FF9C7}" destId="{254E694D-737D-4B76-9A0F-77F4E757A9D0}" srcOrd="11" destOrd="0" presId="urn:microsoft.com/office/officeart/2005/8/layout/radial5"/>
    <dgm:cxn modelId="{0CC74952-91EB-48B0-BDBF-BC2085A509E3}" type="presParOf" srcId="{254E694D-737D-4B76-9A0F-77F4E757A9D0}" destId="{F8CCE250-EBBD-4645-B664-8E701C6C3311}" srcOrd="0" destOrd="0" presId="urn:microsoft.com/office/officeart/2005/8/layout/radial5"/>
    <dgm:cxn modelId="{758F82A8-EFED-4630-BC0F-6A59D9E58041}" type="presParOf" srcId="{11332294-4664-435E-BD77-0EF51E1FF9C7}" destId="{794AD7C4-D434-41F7-A412-CD3B5D8664F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230326-1170-48AC-8751-43E1FAF2F14B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613C1767-099C-4CCF-888F-ABB4134767BB}">
      <dgm:prSet phldrT="[Texto]"/>
      <dgm:spPr>
        <a:gradFill flip="none" rotWithShape="0">
          <a:gsLst>
            <a:gs pos="0">
              <a:srgbClr val="FFCCCC">
                <a:shade val="30000"/>
                <a:satMod val="115000"/>
              </a:srgbClr>
            </a:gs>
            <a:gs pos="50000">
              <a:srgbClr val="FFCCCC">
                <a:shade val="67500"/>
                <a:satMod val="115000"/>
              </a:srgbClr>
            </a:gs>
            <a:gs pos="100000">
              <a:srgbClr val="FFCC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MÉTODO CUALITATIVO 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9384C1EB-0C12-4132-9B19-3ECFF2D6D2EC}" type="parTrans" cxnId="{163AEEB6-BFE0-4703-9497-0E1241AC0C81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31F89644-7D2F-497A-A099-2F54815E458A}" type="sibTrans" cxnId="{163AEEB6-BFE0-4703-9497-0E1241AC0C81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80F5FFF-6F5F-4359-AC32-4FCB10828167}">
      <dgm:prSet phldrT="[Texto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ANÁLISIS Y SÍNTESIS DE INFORMACIÓN 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8C36ABDD-A84C-4AEE-A982-2067678AFFF9}" type="parTrans" cxnId="{6B867C5E-5F6B-4646-BB84-5273CB9E8A2A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1970146F-F3FF-44D5-9F70-60B72B717477}" type="sibTrans" cxnId="{6B867C5E-5F6B-4646-BB84-5273CB9E8A2A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045D02B-D2B6-4364-9F81-C4A7300F0C54}">
      <dgm:prSet phldrT="[Texto]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INFORME FINAL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3323F93A-D0C4-42F7-8A13-DCBCB413BD54}" type="parTrans" cxnId="{488EF39B-205C-41C1-896D-CF1B0F6E7E2A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E552EEC6-AFE9-4884-8E82-BFC06ED11121}" type="sibTrans" cxnId="{488EF39B-205C-41C1-896D-CF1B0F6E7E2A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097A6575-6A7D-4D9D-A830-46331ADB6F2C}">
      <dgm:prSet phldrT="[Texto]"/>
      <dgm:spPr>
        <a:gradFill flip="none" rotWithShape="0">
          <a:gsLst>
            <a:gs pos="0">
              <a:srgbClr val="B2B2B2">
                <a:shade val="30000"/>
                <a:satMod val="115000"/>
              </a:srgbClr>
            </a:gs>
            <a:gs pos="50000">
              <a:srgbClr val="B2B2B2">
                <a:shade val="67500"/>
                <a:satMod val="115000"/>
              </a:srgbClr>
            </a:gs>
            <a:gs pos="100000">
              <a:srgbClr val="B2B2B2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MÉTODO CUANTITATIVO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90D5CFC6-2FAD-4679-A3E6-C9B28D41BCD7}" type="parTrans" cxnId="{6C6ED144-0E12-4DDA-999D-612E135239AC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73E1D75-08C2-4401-ABA6-E163BE44DC8E}" type="sibTrans" cxnId="{6C6ED144-0E12-4DDA-999D-612E135239AC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69BD2139-8760-4727-AE89-CD7062A7A751}" type="pres">
      <dgm:prSet presAssocID="{C6230326-1170-48AC-8751-43E1FAF2F1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B0AD34-9C0A-488C-995C-A2F578690D4B}" type="pres">
      <dgm:prSet presAssocID="{613C1767-099C-4CCF-888F-ABB4134767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CF83A-2F8A-4EC2-A539-F0E3591C41ED}" type="pres">
      <dgm:prSet presAssocID="{31F89644-7D2F-497A-A099-2F54815E458A}" presName="sibTrans" presStyleCnt="0"/>
      <dgm:spPr/>
    </dgm:pt>
    <dgm:pt modelId="{94BA4224-DC90-4585-801F-E567FB35D6AE}" type="pres">
      <dgm:prSet presAssocID="{097A6575-6A7D-4D9D-A830-46331ADB6F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D4FB81-0491-4B90-8E6B-5AD818A554DF}" type="pres">
      <dgm:prSet presAssocID="{573E1D75-08C2-4401-ABA6-E163BE44DC8E}" presName="sibTrans" presStyleCnt="0"/>
      <dgm:spPr/>
    </dgm:pt>
    <dgm:pt modelId="{16742ABF-06B6-4638-AD70-E1F8710F55BC}" type="pres">
      <dgm:prSet presAssocID="{280F5FFF-6F5F-4359-AC32-4FCB108281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1460FF-D13B-490D-B12F-2EA70CB46ED3}" type="pres">
      <dgm:prSet presAssocID="{1970146F-F3FF-44D5-9F70-60B72B717477}" presName="sibTrans" presStyleCnt="0"/>
      <dgm:spPr/>
    </dgm:pt>
    <dgm:pt modelId="{DB15E25B-19A7-4931-8127-5405F8FB9EED}" type="pres">
      <dgm:prSet presAssocID="{8045D02B-D2B6-4364-9F81-C4A7300F0C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88AFAE-6FD9-401C-A726-845803AE8D88}" type="presOf" srcId="{280F5FFF-6F5F-4359-AC32-4FCB10828167}" destId="{16742ABF-06B6-4638-AD70-E1F8710F55BC}" srcOrd="0" destOrd="0" presId="urn:microsoft.com/office/officeart/2005/8/layout/default"/>
    <dgm:cxn modelId="{6C6ED144-0E12-4DDA-999D-612E135239AC}" srcId="{C6230326-1170-48AC-8751-43E1FAF2F14B}" destId="{097A6575-6A7D-4D9D-A830-46331ADB6F2C}" srcOrd="1" destOrd="0" parTransId="{90D5CFC6-2FAD-4679-A3E6-C9B28D41BCD7}" sibTransId="{573E1D75-08C2-4401-ABA6-E163BE44DC8E}"/>
    <dgm:cxn modelId="{B5989E51-45BC-4B0E-A20A-13626FC8FF8B}" type="presOf" srcId="{8045D02B-D2B6-4364-9F81-C4A7300F0C54}" destId="{DB15E25B-19A7-4931-8127-5405F8FB9EED}" srcOrd="0" destOrd="0" presId="urn:microsoft.com/office/officeart/2005/8/layout/default"/>
    <dgm:cxn modelId="{6B867C5E-5F6B-4646-BB84-5273CB9E8A2A}" srcId="{C6230326-1170-48AC-8751-43E1FAF2F14B}" destId="{280F5FFF-6F5F-4359-AC32-4FCB10828167}" srcOrd="2" destOrd="0" parTransId="{8C36ABDD-A84C-4AEE-A982-2067678AFFF9}" sibTransId="{1970146F-F3FF-44D5-9F70-60B72B717477}"/>
    <dgm:cxn modelId="{D6E48EF0-90B7-440F-8C1A-E75BBE273CA9}" type="presOf" srcId="{097A6575-6A7D-4D9D-A830-46331ADB6F2C}" destId="{94BA4224-DC90-4585-801F-E567FB35D6AE}" srcOrd="0" destOrd="0" presId="urn:microsoft.com/office/officeart/2005/8/layout/default"/>
    <dgm:cxn modelId="{163AEEB6-BFE0-4703-9497-0E1241AC0C81}" srcId="{C6230326-1170-48AC-8751-43E1FAF2F14B}" destId="{613C1767-099C-4CCF-888F-ABB4134767BB}" srcOrd="0" destOrd="0" parTransId="{9384C1EB-0C12-4132-9B19-3ECFF2D6D2EC}" sibTransId="{31F89644-7D2F-497A-A099-2F54815E458A}"/>
    <dgm:cxn modelId="{488EF39B-205C-41C1-896D-CF1B0F6E7E2A}" srcId="{C6230326-1170-48AC-8751-43E1FAF2F14B}" destId="{8045D02B-D2B6-4364-9F81-C4A7300F0C54}" srcOrd="3" destOrd="0" parTransId="{3323F93A-D0C4-42F7-8A13-DCBCB413BD54}" sibTransId="{E552EEC6-AFE9-4884-8E82-BFC06ED11121}"/>
    <dgm:cxn modelId="{A3DE0161-8DEA-4D56-A073-066E304740FF}" type="presOf" srcId="{C6230326-1170-48AC-8751-43E1FAF2F14B}" destId="{69BD2139-8760-4727-AE89-CD7062A7A751}" srcOrd="0" destOrd="0" presId="urn:microsoft.com/office/officeart/2005/8/layout/default"/>
    <dgm:cxn modelId="{413339FC-0AA4-4642-8E35-A764F5300E74}" type="presOf" srcId="{613C1767-099C-4CCF-888F-ABB4134767BB}" destId="{0EB0AD34-9C0A-488C-995C-A2F578690D4B}" srcOrd="0" destOrd="0" presId="urn:microsoft.com/office/officeart/2005/8/layout/default"/>
    <dgm:cxn modelId="{0998ACFF-5AD9-4B57-BC29-A1DD0694E7AF}" type="presParOf" srcId="{69BD2139-8760-4727-AE89-CD7062A7A751}" destId="{0EB0AD34-9C0A-488C-995C-A2F578690D4B}" srcOrd="0" destOrd="0" presId="urn:microsoft.com/office/officeart/2005/8/layout/default"/>
    <dgm:cxn modelId="{BB0251A4-E927-47E7-A8E5-3E2C8C762FB0}" type="presParOf" srcId="{69BD2139-8760-4727-AE89-CD7062A7A751}" destId="{F2ECF83A-2F8A-4EC2-A539-F0E3591C41ED}" srcOrd="1" destOrd="0" presId="urn:microsoft.com/office/officeart/2005/8/layout/default"/>
    <dgm:cxn modelId="{FAFA7F4E-0556-49B0-9494-B52492E9191E}" type="presParOf" srcId="{69BD2139-8760-4727-AE89-CD7062A7A751}" destId="{94BA4224-DC90-4585-801F-E567FB35D6AE}" srcOrd="2" destOrd="0" presId="urn:microsoft.com/office/officeart/2005/8/layout/default"/>
    <dgm:cxn modelId="{B4BE3BD6-7D0E-4977-A426-6D049EFCD50A}" type="presParOf" srcId="{69BD2139-8760-4727-AE89-CD7062A7A751}" destId="{6AD4FB81-0491-4B90-8E6B-5AD818A554DF}" srcOrd="3" destOrd="0" presId="urn:microsoft.com/office/officeart/2005/8/layout/default"/>
    <dgm:cxn modelId="{398F126E-4EAD-4D49-B804-2ACF99F4425A}" type="presParOf" srcId="{69BD2139-8760-4727-AE89-CD7062A7A751}" destId="{16742ABF-06B6-4638-AD70-E1F8710F55BC}" srcOrd="4" destOrd="0" presId="urn:microsoft.com/office/officeart/2005/8/layout/default"/>
    <dgm:cxn modelId="{19499489-4888-4458-AA32-DB25884D8C8A}" type="presParOf" srcId="{69BD2139-8760-4727-AE89-CD7062A7A751}" destId="{1D1460FF-D13B-490D-B12F-2EA70CB46ED3}" srcOrd="5" destOrd="0" presId="urn:microsoft.com/office/officeart/2005/8/layout/default"/>
    <dgm:cxn modelId="{FA074C7D-CA92-4ED1-8EA3-0CBE0B775524}" type="presParOf" srcId="{69BD2139-8760-4727-AE89-CD7062A7A751}" destId="{DB15E25B-19A7-4931-8127-5405F8FB9E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55531-E764-409C-B5A1-C3F830725927}" type="doc">
      <dgm:prSet loTypeId="urn:microsoft.com/office/officeart/2005/8/layout/radial1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3E6CBE1-0D1B-4F03-9CC5-782909BE7DF6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CAMARÓN</a:t>
          </a:r>
          <a:endParaRPr lang="es-EC" b="1" dirty="0">
            <a:solidFill>
              <a:schemeClr val="tx1"/>
            </a:solidFill>
          </a:endParaRPr>
        </a:p>
      </dgm:t>
    </dgm:pt>
    <dgm:pt modelId="{29466547-ED3C-4BD2-92FC-70BC14CA0E8C}" type="parTrans" cxnId="{1BF32A5C-5A2B-4BE5-BC00-0F8B9B3B50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7116C2-9B20-4F4D-B1A8-75AF6E15506C}" type="sibTrans" cxnId="{1BF32A5C-5A2B-4BE5-BC00-0F8B9B3B50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8FFE2E-38C7-452C-8CC3-CFBDB744A895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Tigre Negro</a:t>
          </a:r>
          <a:endParaRPr lang="es-EC" sz="2000" dirty="0">
            <a:solidFill>
              <a:schemeClr val="tx1"/>
            </a:solidFill>
          </a:endParaRPr>
        </a:p>
      </dgm:t>
    </dgm:pt>
    <dgm:pt modelId="{13144F08-582F-43EF-B71C-E2533E3F0685}" type="parTrans" cxnId="{F14DEAB2-29C3-4220-BB50-E5691AC3E985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8C784B1-3A02-41B9-93A7-EB13F77DD7D7}" type="sibTrans" cxnId="{F14DEAB2-29C3-4220-BB50-E5691AC3E9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D9F9EE-322F-40A3-A399-5E950124B3AE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Blanco del Pacífico</a:t>
          </a:r>
          <a:endParaRPr lang="es-EC" sz="2000" dirty="0">
            <a:solidFill>
              <a:schemeClr val="tx1"/>
            </a:solidFill>
          </a:endParaRPr>
        </a:p>
      </dgm:t>
    </dgm:pt>
    <dgm:pt modelId="{7E7C8C42-398B-4116-A5CD-BAB1381CA551}" type="parTrans" cxnId="{82A823E8-9A65-4D36-A658-84BE092E9060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35FC0E8-AE16-49C6-B3BA-2E838C763DDE}" type="sibTrans" cxnId="{82A823E8-9A65-4D36-A658-84BE092E90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7EC64D-4B1C-47F0-8E95-9AC3445857FB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Blanco Chino</a:t>
          </a:r>
          <a:endParaRPr lang="es-EC" sz="2000" dirty="0">
            <a:solidFill>
              <a:schemeClr val="tx1"/>
            </a:solidFill>
          </a:endParaRPr>
        </a:p>
      </dgm:t>
    </dgm:pt>
    <dgm:pt modelId="{E488832D-AAD1-40D6-8A46-AE467A6480C8}" type="parTrans" cxnId="{36BF9464-7F71-4867-95F4-552E622AABAE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5028AD8C-087D-4B53-A4D9-5DD47DB37650}" type="sibTrans" cxnId="{36BF9464-7F71-4867-95F4-552E622AAB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987381-AF09-40FF-A9B3-8360BF6A6533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Rosado</a:t>
          </a:r>
          <a:endParaRPr lang="es-EC" sz="2000" dirty="0">
            <a:solidFill>
              <a:schemeClr val="tx1"/>
            </a:solidFill>
          </a:endParaRPr>
        </a:p>
      </dgm:t>
    </dgm:pt>
    <dgm:pt modelId="{5BDC5D14-B788-4675-BE02-3E3713615783}" type="parTrans" cxnId="{E8814881-0C55-4FEA-B3B2-0885749CE670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9545D4D6-4FBB-43D5-A3DC-24F09824C77B}" type="sibTrans" cxnId="{E8814881-0C55-4FEA-B3B2-0885749CE6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5FF61C-127E-42F7-A589-8C8D2FDCCD56}" type="pres">
      <dgm:prSet presAssocID="{A9255531-E764-409C-B5A1-C3F8307259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4722C8-EF74-4293-8758-1CFF14AC4DCE}" type="pres">
      <dgm:prSet presAssocID="{93E6CBE1-0D1B-4F03-9CC5-782909BE7DF6}" presName="centerShape" presStyleLbl="node0" presStyleIdx="0" presStyleCnt="1" custScaleX="114658" custScaleY="105103"/>
      <dgm:spPr/>
      <dgm:t>
        <a:bodyPr/>
        <a:lstStyle/>
        <a:p>
          <a:endParaRPr lang="es-EC"/>
        </a:p>
      </dgm:t>
    </dgm:pt>
    <dgm:pt modelId="{A2E0464D-7857-4A1A-B27B-B5A8FB41582F}" type="pres">
      <dgm:prSet presAssocID="{13144F08-582F-43EF-B71C-E2533E3F0685}" presName="Name9" presStyleLbl="parChTrans1D2" presStyleIdx="0" presStyleCnt="4"/>
      <dgm:spPr/>
      <dgm:t>
        <a:bodyPr/>
        <a:lstStyle/>
        <a:p>
          <a:endParaRPr lang="es-EC"/>
        </a:p>
      </dgm:t>
    </dgm:pt>
    <dgm:pt modelId="{4C10E792-8A09-4365-AEAC-7848BC7DD7C3}" type="pres">
      <dgm:prSet presAssocID="{13144F08-582F-43EF-B71C-E2533E3F0685}" presName="connTx" presStyleLbl="parChTrans1D2" presStyleIdx="0" presStyleCnt="4"/>
      <dgm:spPr/>
      <dgm:t>
        <a:bodyPr/>
        <a:lstStyle/>
        <a:p>
          <a:endParaRPr lang="es-EC"/>
        </a:p>
      </dgm:t>
    </dgm:pt>
    <dgm:pt modelId="{61BC0B56-9D51-4E3E-B5F8-77E96F376529}" type="pres">
      <dgm:prSet presAssocID="{C88FFE2E-38C7-452C-8CC3-CFBDB744A8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D105BF-0552-4858-9027-A751950850A7}" type="pres">
      <dgm:prSet presAssocID="{7E7C8C42-398B-4116-A5CD-BAB1381CA551}" presName="Name9" presStyleLbl="parChTrans1D2" presStyleIdx="1" presStyleCnt="4"/>
      <dgm:spPr/>
      <dgm:t>
        <a:bodyPr/>
        <a:lstStyle/>
        <a:p>
          <a:endParaRPr lang="es-EC"/>
        </a:p>
      </dgm:t>
    </dgm:pt>
    <dgm:pt modelId="{4FB900CB-C52C-469E-A236-1FA8A680FE80}" type="pres">
      <dgm:prSet presAssocID="{7E7C8C42-398B-4116-A5CD-BAB1381CA551}" presName="connTx" presStyleLbl="parChTrans1D2" presStyleIdx="1" presStyleCnt="4"/>
      <dgm:spPr/>
      <dgm:t>
        <a:bodyPr/>
        <a:lstStyle/>
        <a:p>
          <a:endParaRPr lang="es-EC"/>
        </a:p>
      </dgm:t>
    </dgm:pt>
    <dgm:pt modelId="{A40E5CA9-49F4-4416-9118-457A78118594}" type="pres">
      <dgm:prSet presAssocID="{1DD9F9EE-322F-40A3-A399-5E950124B3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AA5316-21E3-4DD1-B2F4-CEA5B1B68C0B}" type="pres">
      <dgm:prSet presAssocID="{E488832D-AAD1-40D6-8A46-AE467A6480C8}" presName="Name9" presStyleLbl="parChTrans1D2" presStyleIdx="2" presStyleCnt="4"/>
      <dgm:spPr/>
      <dgm:t>
        <a:bodyPr/>
        <a:lstStyle/>
        <a:p>
          <a:endParaRPr lang="es-EC"/>
        </a:p>
      </dgm:t>
    </dgm:pt>
    <dgm:pt modelId="{35E17B41-3EBD-4E2B-BC49-5155D3A3C95F}" type="pres">
      <dgm:prSet presAssocID="{E488832D-AAD1-40D6-8A46-AE467A6480C8}" presName="connTx" presStyleLbl="parChTrans1D2" presStyleIdx="2" presStyleCnt="4"/>
      <dgm:spPr/>
      <dgm:t>
        <a:bodyPr/>
        <a:lstStyle/>
        <a:p>
          <a:endParaRPr lang="es-EC"/>
        </a:p>
      </dgm:t>
    </dgm:pt>
    <dgm:pt modelId="{E516182A-4AD6-414E-B185-77017D107D34}" type="pres">
      <dgm:prSet presAssocID="{037EC64D-4B1C-47F0-8E95-9AC3445857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175B54-2D2D-4A04-A154-4D6C69D5D7E7}" type="pres">
      <dgm:prSet presAssocID="{5BDC5D14-B788-4675-BE02-3E3713615783}" presName="Name9" presStyleLbl="parChTrans1D2" presStyleIdx="3" presStyleCnt="4"/>
      <dgm:spPr/>
      <dgm:t>
        <a:bodyPr/>
        <a:lstStyle/>
        <a:p>
          <a:endParaRPr lang="es-EC"/>
        </a:p>
      </dgm:t>
    </dgm:pt>
    <dgm:pt modelId="{02EE5548-F32E-44D2-9432-BE83A6D77BD7}" type="pres">
      <dgm:prSet presAssocID="{5BDC5D14-B788-4675-BE02-3E3713615783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37D317D-CC1C-4C20-80CC-8BBA67A706D5}" type="pres">
      <dgm:prSet presAssocID="{9B987381-AF09-40FF-A9B3-8360BF6A65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6DE3BA-CC43-4CCE-B790-260E0177DE87}" type="presOf" srcId="{1DD9F9EE-322F-40A3-A399-5E950124B3AE}" destId="{A40E5CA9-49F4-4416-9118-457A78118594}" srcOrd="0" destOrd="0" presId="urn:microsoft.com/office/officeart/2005/8/layout/radial1"/>
    <dgm:cxn modelId="{A7B20099-E55C-411C-A5EE-40B26D058CAA}" type="presOf" srcId="{93E6CBE1-0D1B-4F03-9CC5-782909BE7DF6}" destId="{814722C8-EF74-4293-8758-1CFF14AC4DCE}" srcOrd="0" destOrd="0" presId="urn:microsoft.com/office/officeart/2005/8/layout/radial1"/>
    <dgm:cxn modelId="{66FF6330-021C-4756-B284-B17DBF8DDF3F}" type="presOf" srcId="{13144F08-582F-43EF-B71C-E2533E3F0685}" destId="{A2E0464D-7857-4A1A-B27B-B5A8FB41582F}" srcOrd="0" destOrd="0" presId="urn:microsoft.com/office/officeart/2005/8/layout/radial1"/>
    <dgm:cxn modelId="{F14DEAB2-29C3-4220-BB50-E5691AC3E985}" srcId="{93E6CBE1-0D1B-4F03-9CC5-782909BE7DF6}" destId="{C88FFE2E-38C7-452C-8CC3-CFBDB744A895}" srcOrd="0" destOrd="0" parTransId="{13144F08-582F-43EF-B71C-E2533E3F0685}" sibTransId="{B8C784B1-3A02-41B9-93A7-EB13F77DD7D7}"/>
    <dgm:cxn modelId="{12BDEE5F-270E-4E16-BB6F-FEBF015F15E4}" type="presOf" srcId="{5BDC5D14-B788-4675-BE02-3E3713615783}" destId="{02EE5548-F32E-44D2-9432-BE83A6D77BD7}" srcOrd="1" destOrd="0" presId="urn:microsoft.com/office/officeart/2005/8/layout/radial1"/>
    <dgm:cxn modelId="{AE89D8BE-D7CB-413F-B97A-1C09C556AD56}" type="presOf" srcId="{7E7C8C42-398B-4116-A5CD-BAB1381CA551}" destId="{8ED105BF-0552-4858-9027-A751950850A7}" srcOrd="0" destOrd="0" presId="urn:microsoft.com/office/officeart/2005/8/layout/radial1"/>
    <dgm:cxn modelId="{36BF9464-7F71-4867-95F4-552E622AABAE}" srcId="{93E6CBE1-0D1B-4F03-9CC5-782909BE7DF6}" destId="{037EC64D-4B1C-47F0-8E95-9AC3445857FB}" srcOrd="2" destOrd="0" parTransId="{E488832D-AAD1-40D6-8A46-AE467A6480C8}" sibTransId="{5028AD8C-087D-4B53-A4D9-5DD47DB37650}"/>
    <dgm:cxn modelId="{DD9CE38D-F0EE-4C80-9579-F2A26C0046C0}" type="presOf" srcId="{A9255531-E764-409C-B5A1-C3F830725927}" destId="{B35FF61C-127E-42F7-A589-8C8D2FDCCD56}" srcOrd="0" destOrd="0" presId="urn:microsoft.com/office/officeart/2005/8/layout/radial1"/>
    <dgm:cxn modelId="{27D62630-699F-4D63-B42D-F3E2FF524157}" type="presOf" srcId="{7E7C8C42-398B-4116-A5CD-BAB1381CA551}" destId="{4FB900CB-C52C-469E-A236-1FA8A680FE80}" srcOrd="1" destOrd="0" presId="urn:microsoft.com/office/officeart/2005/8/layout/radial1"/>
    <dgm:cxn modelId="{30E42C7E-D042-4FBB-BF84-BA7FE4026726}" type="presOf" srcId="{037EC64D-4B1C-47F0-8E95-9AC3445857FB}" destId="{E516182A-4AD6-414E-B185-77017D107D34}" srcOrd="0" destOrd="0" presId="urn:microsoft.com/office/officeart/2005/8/layout/radial1"/>
    <dgm:cxn modelId="{5054E264-DF50-4CCE-9A1D-912FE2471392}" type="presOf" srcId="{9B987381-AF09-40FF-A9B3-8360BF6A6533}" destId="{437D317D-CC1C-4C20-80CC-8BBA67A706D5}" srcOrd="0" destOrd="0" presId="urn:microsoft.com/office/officeart/2005/8/layout/radial1"/>
    <dgm:cxn modelId="{AC05B0B5-5F99-47A3-8555-09F870BADAD9}" type="presOf" srcId="{E488832D-AAD1-40D6-8A46-AE467A6480C8}" destId="{35E17B41-3EBD-4E2B-BC49-5155D3A3C95F}" srcOrd="1" destOrd="0" presId="urn:microsoft.com/office/officeart/2005/8/layout/radial1"/>
    <dgm:cxn modelId="{82A823E8-9A65-4D36-A658-84BE092E9060}" srcId="{93E6CBE1-0D1B-4F03-9CC5-782909BE7DF6}" destId="{1DD9F9EE-322F-40A3-A399-5E950124B3AE}" srcOrd="1" destOrd="0" parTransId="{7E7C8C42-398B-4116-A5CD-BAB1381CA551}" sibTransId="{A35FC0E8-AE16-49C6-B3BA-2E838C763DDE}"/>
    <dgm:cxn modelId="{D5FDB819-71A2-41D0-85F0-25E43062FDCB}" type="presOf" srcId="{5BDC5D14-B788-4675-BE02-3E3713615783}" destId="{D5175B54-2D2D-4A04-A154-4D6C69D5D7E7}" srcOrd="0" destOrd="0" presId="urn:microsoft.com/office/officeart/2005/8/layout/radial1"/>
    <dgm:cxn modelId="{1BF32A5C-5A2B-4BE5-BC00-0F8B9B3B5065}" srcId="{A9255531-E764-409C-B5A1-C3F830725927}" destId="{93E6CBE1-0D1B-4F03-9CC5-782909BE7DF6}" srcOrd="0" destOrd="0" parTransId="{29466547-ED3C-4BD2-92FC-70BC14CA0E8C}" sibTransId="{2F7116C2-9B20-4F4D-B1A8-75AF6E15506C}"/>
    <dgm:cxn modelId="{71657DC5-DBC4-4996-93F5-D650A9DDD9C5}" type="presOf" srcId="{E488832D-AAD1-40D6-8A46-AE467A6480C8}" destId="{FDAA5316-21E3-4DD1-B2F4-CEA5B1B68C0B}" srcOrd="0" destOrd="0" presId="urn:microsoft.com/office/officeart/2005/8/layout/radial1"/>
    <dgm:cxn modelId="{FD9344A0-E3B1-4F95-A354-D95DA84AC091}" type="presOf" srcId="{13144F08-582F-43EF-B71C-E2533E3F0685}" destId="{4C10E792-8A09-4365-AEAC-7848BC7DD7C3}" srcOrd="1" destOrd="0" presId="urn:microsoft.com/office/officeart/2005/8/layout/radial1"/>
    <dgm:cxn modelId="{57C05AE4-7D1A-4F7D-AACC-111D9FDB4811}" type="presOf" srcId="{C88FFE2E-38C7-452C-8CC3-CFBDB744A895}" destId="{61BC0B56-9D51-4E3E-B5F8-77E96F376529}" srcOrd="0" destOrd="0" presId="urn:microsoft.com/office/officeart/2005/8/layout/radial1"/>
    <dgm:cxn modelId="{E8814881-0C55-4FEA-B3B2-0885749CE670}" srcId="{93E6CBE1-0D1B-4F03-9CC5-782909BE7DF6}" destId="{9B987381-AF09-40FF-A9B3-8360BF6A6533}" srcOrd="3" destOrd="0" parTransId="{5BDC5D14-B788-4675-BE02-3E3713615783}" sibTransId="{9545D4D6-4FBB-43D5-A3DC-24F09824C77B}"/>
    <dgm:cxn modelId="{404EDDCA-EDE2-4D47-B45F-5C0257D042EF}" type="presParOf" srcId="{B35FF61C-127E-42F7-A589-8C8D2FDCCD56}" destId="{814722C8-EF74-4293-8758-1CFF14AC4DCE}" srcOrd="0" destOrd="0" presId="urn:microsoft.com/office/officeart/2005/8/layout/radial1"/>
    <dgm:cxn modelId="{A9757CAF-87DA-42DC-B71F-9FDD18D14C3B}" type="presParOf" srcId="{B35FF61C-127E-42F7-A589-8C8D2FDCCD56}" destId="{A2E0464D-7857-4A1A-B27B-B5A8FB41582F}" srcOrd="1" destOrd="0" presId="urn:microsoft.com/office/officeart/2005/8/layout/radial1"/>
    <dgm:cxn modelId="{8A2A1C89-2199-4123-9462-8370184ADAD8}" type="presParOf" srcId="{A2E0464D-7857-4A1A-B27B-B5A8FB41582F}" destId="{4C10E792-8A09-4365-AEAC-7848BC7DD7C3}" srcOrd="0" destOrd="0" presId="urn:microsoft.com/office/officeart/2005/8/layout/radial1"/>
    <dgm:cxn modelId="{C251AABD-C3E5-40B3-8052-C9408C51681C}" type="presParOf" srcId="{B35FF61C-127E-42F7-A589-8C8D2FDCCD56}" destId="{61BC0B56-9D51-4E3E-B5F8-77E96F376529}" srcOrd="2" destOrd="0" presId="urn:microsoft.com/office/officeart/2005/8/layout/radial1"/>
    <dgm:cxn modelId="{1E50A4E1-CEE9-4BB2-BCF0-77A89D39CDE1}" type="presParOf" srcId="{B35FF61C-127E-42F7-A589-8C8D2FDCCD56}" destId="{8ED105BF-0552-4858-9027-A751950850A7}" srcOrd="3" destOrd="0" presId="urn:microsoft.com/office/officeart/2005/8/layout/radial1"/>
    <dgm:cxn modelId="{E6B6DC4E-5E87-485A-935E-480A8A12FFD4}" type="presParOf" srcId="{8ED105BF-0552-4858-9027-A751950850A7}" destId="{4FB900CB-C52C-469E-A236-1FA8A680FE80}" srcOrd="0" destOrd="0" presId="urn:microsoft.com/office/officeart/2005/8/layout/radial1"/>
    <dgm:cxn modelId="{02170C1D-0B0F-4257-9F5B-1FA1B63935D7}" type="presParOf" srcId="{B35FF61C-127E-42F7-A589-8C8D2FDCCD56}" destId="{A40E5CA9-49F4-4416-9118-457A78118594}" srcOrd="4" destOrd="0" presId="urn:microsoft.com/office/officeart/2005/8/layout/radial1"/>
    <dgm:cxn modelId="{13D33BC3-507C-4DC6-9D21-9B4121A2F6EA}" type="presParOf" srcId="{B35FF61C-127E-42F7-A589-8C8D2FDCCD56}" destId="{FDAA5316-21E3-4DD1-B2F4-CEA5B1B68C0B}" srcOrd="5" destOrd="0" presId="urn:microsoft.com/office/officeart/2005/8/layout/radial1"/>
    <dgm:cxn modelId="{FD7B5F03-E14C-48C0-A1D9-503A142BCE4E}" type="presParOf" srcId="{FDAA5316-21E3-4DD1-B2F4-CEA5B1B68C0B}" destId="{35E17B41-3EBD-4E2B-BC49-5155D3A3C95F}" srcOrd="0" destOrd="0" presId="urn:microsoft.com/office/officeart/2005/8/layout/radial1"/>
    <dgm:cxn modelId="{F0ACE01C-2B7D-45EF-81CF-23348499C33E}" type="presParOf" srcId="{B35FF61C-127E-42F7-A589-8C8D2FDCCD56}" destId="{E516182A-4AD6-414E-B185-77017D107D34}" srcOrd="6" destOrd="0" presId="urn:microsoft.com/office/officeart/2005/8/layout/radial1"/>
    <dgm:cxn modelId="{D4199D1C-0DAB-4016-A9E1-442E90C1601C}" type="presParOf" srcId="{B35FF61C-127E-42F7-A589-8C8D2FDCCD56}" destId="{D5175B54-2D2D-4A04-A154-4D6C69D5D7E7}" srcOrd="7" destOrd="0" presId="urn:microsoft.com/office/officeart/2005/8/layout/radial1"/>
    <dgm:cxn modelId="{0E8B3F45-1034-47FE-9ED9-E40B6F500332}" type="presParOf" srcId="{D5175B54-2D2D-4A04-A154-4D6C69D5D7E7}" destId="{02EE5548-F32E-44D2-9432-BE83A6D77BD7}" srcOrd="0" destOrd="0" presId="urn:microsoft.com/office/officeart/2005/8/layout/radial1"/>
    <dgm:cxn modelId="{85CB9579-D23C-4007-B549-301D18CE828E}" type="presParOf" srcId="{B35FF61C-127E-42F7-A589-8C8D2FDCCD56}" destId="{437D317D-CC1C-4C20-80CC-8BBA67A706D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93C11C-088B-40C0-B6D5-76645AA5D485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F43C083-0F2B-4C9C-96DF-07407F848996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CAMARÓN</a:t>
          </a:r>
          <a:endParaRPr lang="es-EC" sz="1800" b="1" dirty="0">
            <a:solidFill>
              <a:schemeClr val="tx1"/>
            </a:solidFill>
          </a:endParaRPr>
        </a:p>
      </dgm:t>
    </dgm:pt>
    <dgm:pt modelId="{BFF5FFFD-F1CB-4387-A912-639041A67281}" type="parTrans" cxnId="{B23A364D-41D9-4EA2-AD78-6A69DCE0BBC1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951FAFAB-64DD-4399-A16F-CB1F82F601C9}" type="sibTrans" cxnId="{B23A364D-41D9-4EA2-AD78-6A69DCE0BBC1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4C066CF0-E5F5-44F4-8299-F5A24A34D496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Fresco, procesado</a:t>
          </a:r>
          <a:endParaRPr lang="es-EC" sz="1800" dirty="0">
            <a:solidFill>
              <a:schemeClr val="tx1"/>
            </a:solidFill>
          </a:endParaRPr>
        </a:p>
      </dgm:t>
    </dgm:pt>
    <dgm:pt modelId="{FD0C8255-6B93-4B30-9C3C-6CCA04FC42DC}" type="parTrans" cxnId="{15A680D7-5B58-4F84-AA8F-4185CA08758E}">
      <dgm:prSet custT="1"/>
      <dgm:spPr/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688F8489-0E59-46EB-83B5-5FD06AD3722F}" type="sibTrans" cxnId="{15A680D7-5B58-4F84-AA8F-4185CA08758E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4CFD5A90-BF4C-4EF8-B420-AC27508DFF55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Destinos</a:t>
          </a:r>
          <a:endParaRPr lang="es-EC" sz="1800" dirty="0">
            <a:solidFill>
              <a:schemeClr val="tx1"/>
            </a:solidFill>
          </a:endParaRPr>
        </a:p>
      </dgm:t>
    </dgm:pt>
    <dgm:pt modelId="{A03B95B8-6449-4CA1-ABED-27BCCCDC1DE6}" type="parTrans" cxnId="{A6C3F8BD-655E-408B-9319-579321CC3350}">
      <dgm:prSet custT="1"/>
      <dgm:spPr/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DA49F180-C331-4D06-B393-E9BE70103DA4}" type="sibTrans" cxnId="{A6C3F8BD-655E-408B-9319-579321CC3350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2CFE04BF-CA1A-48C6-A238-5CD1759C92DD}">
      <dgm:prSet phldrT="[Texto]" custT="1"/>
      <dgm:spPr>
        <a:solidFill>
          <a:srgbClr val="CC66FF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Exportadores</a:t>
          </a:r>
          <a:endParaRPr lang="es-EC" sz="1800" dirty="0">
            <a:solidFill>
              <a:schemeClr val="tx1"/>
            </a:solidFill>
          </a:endParaRPr>
        </a:p>
      </dgm:t>
    </dgm:pt>
    <dgm:pt modelId="{3431EF9B-DDFD-4667-A3DB-BACA59C86373}" type="parTrans" cxnId="{CDF52BDE-CE3A-4BA0-B02F-55F231EB54B0}">
      <dgm:prSet custT="1"/>
      <dgm:spPr/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4BBA9207-AE4B-47BA-B130-09F6246CDE0B}" type="sibTrans" cxnId="{CDF52BDE-CE3A-4BA0-B02F-55F231EB54B0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176A05E0-B168-441A-908B-4CC194902DD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Preparados y Conservados</a:t>
          </a:r>
          <a:endParaRPr lang="es-EC" sz="1800" dirty="0">
            <a:solidFill>
              <a:schemeClr val="tx1"/>
            </a:solidFill>
          </a:endParaRPr>
        </a:p>
      </dgm:t>
    </dgm:pt>
    <dgm:pt modelId="{6DF4B4F5-BA0A-4D29-8F28-FB7F4564479D}" type="parTrans" cxnId="{46B9BEFB-CDEF-46CC-B590-445B848E99E0}">
      <dgm:prSet custT="1"/>
      <dgm:spPr/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8AF83DB2-29B1-4611-AD28-8FDE1BA6F851}" type="sibTrans" cxnId="{46B9BEFB-CDEF-46CC-B590-445B848E99E0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4C558799-6982-4C0A-B168-75884F5DEA23}">
      <dgm:prSet phldrT="[Texto]" custT="1"/>
      <dgm:spPr>
        <a:solidFill>
          <a:srgbClr val="99FF33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Sin congelar </a:t>
          </a:r>
          <a:endParaRPr lang="es-EC" sz="1800" dirty="0">
            <a:solidFill>
              <a:schemeClr val="tx1"/>
            </a:solidFill>
          </a:endParaRPr>
        </a:p>
      </dgm:t>
    </dgm:pt>
    <dgm:pt modelId="{6C52432C-D524-4D1A-ABA3-B8F1E2C6CB44}" type="parTrans" cxnId="{1493D3A8-8304-417A-9E7B-54B8ADDFE237}">
      <dgm:prSet custT="1"/>
      <dgm:spPr/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4E4108A7-8E17-4BC3-B085-5BC47888F665}" type="sibTrans" cxnId="{1493D3A8-8304-417A-9E7B-54B8ADDFE237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6F73CD08-B55E-41A1-8015-469793FC8F6C}" type="pres">
      <dgm:prSet presAssocID="{EA93C11C-088B-40C0-B6D5-76645AA5D4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A49D56E-A10B-4C6F-A131-B33FE34A3DC0}" type="pres">
      <dgm:prSet presAssocID="{FF43C083-0F2B-4C9C-96DF-07407F848996}" presName="centerShape" presStyleLbl="node0" presStyleIdx="0" presStyleCnt="1"/>
      <dgm:spPr/>
      <dgm:t>
        <a:bodyPr/>
        <a:lstStyle/>
        <a:p>
          <a:endParaRPr lang="es-EC"/>
        </a:p>
      </dgm:t>
    </dgm:pt>
    <dgm:pt modelId="{4578B4B9-0691-4C6B-8831-B90B94B146CE}" type="pres">
      <dgm:prSet presAssocID="{FD0C8255-6B93-4B30-9C3C-6CCA04FC42DC}" presName="Name9" presStyleLbl="parChTrans1D2" presStyleIdx="0" presStyleCnt="5"/>
      <dgm:spPr/>
      <dgm:t>
        <a:bodyPr/>
        <a:lstStyle/>
        <a:p>
          <a:endParaRPr lang="es-EC"/>
        </a:p>
      </dgm:t>
    </dgm:pt>
    <dgm:pt modelId="{8A201BC4-77C8-441A-9E3E-DD8356CF913D}" type="pres">
      <dgm:prSet presAssocID="{FD0C8255-6B93-4B30-9C3C-6CCA04FC42DC}" presName="connTx" presStyleLbl="parChTrans1D2" presStyleIdx="0" presStyleCnt="5"/>
      <dgm:spPr/>
      <dgm:t>
        <a:bodyPr/>
        <a:lstStyle/>
        <a:p>
          <a:endParaRPr lang="es-EC"/>
        </a:p>
      </dgm:t>
    </dgm:pt>
    <dgm:pt modelId="{BDFBB9FD-C749-46F9-A5CA-D5C2B3E15BBD}" type="pres">
      <dgm:prSet presAssocID="{4C066CF0-E5F5-44F4-8299-F5A24A34D496}" presName="node" presStyleLbl="node1" presStyleIdx="0" presStyleCnt="5" custScaleY="56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B435E8-A232-4013-9A4A-CFF6EEF654DA}" type="pres">
      <dgm:prSet presAssocID="{A03B95B8-6449-4CA1-ABED-27BCCCDC1DE6}" presName="Name9" presStyleLbl="parChTrans1D2" presStyleIdx="1" presStyleCnt="5"/>
      <dgm:spPr/>
      <dgm:t>
        <a:bodyPr/>
        <a:lstStyle/>
        <a:p>
          <a:endParaRPr lang="es-EC"/>
        </a:p>
      </dgm:t>
    </dgm:pt>
    <dgm:pt modelId="{4A798C72-BBEB-42F4-8541-0E68849805C3}" type="pres">
      <dgm:prSet presAssocID="{A03B95B8-6449-4CA1-ABED-27BCCCDC1DE6}" presName="connTx" presStyleLbl="parChTrans1D2" presStyleIdx="1" presStyleCnt="5"/>
      <dgm:spPr/>
      <dgm:t>
        <a:bodyPr/>
        <a:lstStyle/>
        <a:p>
          <a:endParaRPr lang="es-EC"/>
        </a:p>
      </dgm:t>
    </dgm:pt>
    <dgm:pt modelId="{2ADB360E-A681-4A29-8E76-650FED0C4DF5}" type="pres">
      <dgm:prSet presAssocID="{4CFD5A90-BF4C-4EF8-B420-AC27508DFF55}" presName="node" presStyleLbl="node1" presStyleIdx="1" presStyleCnt="5" custScaleX="92679" custScaleY="57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58A97-17A6-4AD2-94B3-DAEB25F19F35}" type="pres">
      <dgm:prSet presAssocID="{3431EF9B-DDFD-4667-A3DB-BACA59C86373}" presName="Name9" presStyleLbl="parChTrans1D2" presStyleIdx="2" presStyleCnt="5"/>
      <dgm:spPr/>
      <dgm:t>
        <a:bodyPr/>
        <a:lstStyle/>
        <a:p>
          <a:endParaRPr lang="es-EC"/>
        </a:p>
      </dgm:t>
    </dgm:pt>
    <dgm:pt modelId="{D18E7EA9-800B-4722-A2BD-8C446436753F}" type="pres">
      <dgm:prSet presAssocID="{3431EF9B-DDFD-4667-A3DB-BACA59C86373}" presName="connTx" presStyleLbl="parChTrans1D2" presStyleIdx="2" presStyleCnt="5"/>
      <dgm:spPr/>
      <dgm:t>
        <a:bodyPr/>
        <a:lstStyle/>
        <a:p>
          <a:endParaRPr lang="es-EC"/>
        </a:p>
      </dgm:t>
    </dgm:pt>
    <dgm:pt modelId="{30E8AE4C-9612-4CB5-A40A-052F377F505A}" type="pres">
      <dgm:prSet presAssocID="{2CFE04BF-CA1A-48C6-A238-5CD1759C92DD}" presName="node" presStyleLbl="node1" presStyleIdx="2" presStyleCnt="5" custScaleX="129286" custScaleY="44218" custRadScaleRad="81970" custRadScaleInc="-27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2A82EF-AF21-44F7-A1A2-60063783B8B9}" type="pres">
      <dgm:prSet presAssocID="{6DF4B4F5-BA0A-4D29-8F28-FB7F4564479D}" presName="Name9" presStyleLbl="parChTrans1D2" presStyleIdx="3" presStyleCnt="5"/>
      <dgm:spPr/>
      <dgm:t>
        <a:bodyPr/>
        <a:lstStyle/>
        <a:p>
          <a:endParaRPr lang="es-EC"/>
        </a:p>
      </dgm:t>
    </dgm:pt>
    <dgm:pt modelId="{CC03B1CC-FC7A-4775-A09A-EFB54E666DF2}" type="pres">
      <dgm:prSet presAssocID="{6DF4B4F5-BA0A-4D29-8F28-FB7F4564479D}" presName="connTx" presStyleLbl="parChTrans1D2" presStyleIdx="3" presStyleCnt="5"/>
      <dgm:spPr/>
      <dgm:t>
        <a:bodyPr/>
        <a:lstStyle/>
        <a:p>
          <a:endParaRPr lang="es-EC"/>
        </a:p>
      </dgm:t>
    </dgm:pt>
    <dgm:pt modelId="{A0036502-0E86-4913-9DF0-5B63E8DF4CFB}" type="pres">
      <dgm:prSet presAssocID="{176A05E0-B168-441A-908B-4CC194902DDC}" presName="node" presStyleLbl="node1" presStyleIdx="3" presStyleCnt="5" custScaleX="132490" custScaleY="66442" custRadScaleRad="92538" custRadScaleInc="303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9AA3B-6D94-4692-ADFA-CDE4FAF5A33F}" type="pres">
      <dgm:prSet presAssocID="{6C52432C-D524-4D1A-ABA3-B8F1E2C6CB44}" presName="Name9" presStyleLbl="parChTrans1D2" presStyleIdx="4" presStyleCnt="5"/>
      <dgm:spPr/>
      <dgm:t>
        <a:bodyPr/>
        <a:lstStyle/>
        <a:p>
          <a:endParaRPr lang="es-EC"/>
        </a:p>
      </dgm:t>
    </dgm:pt>
    <dgm:pt modelId="{674B0DF8-7C6E-4A58-8458-480EEC8DFC11}" type="pres">
      <dgm:prSet presAssocID="{6C52432C-D524-4D1A-ABA3-B8F1E2C6CB44}" presName="connTx" presStyleLbl="parChTrans1D2" presStyleIdx="4" presStyleCnt="5"/>
      <dgm:spPr/>
      <dgm:t>
        <a:bodyPr/>
        <a:lstStyle/>
        <a:p>
          <a:endParaRPr lang="es-EC"/>
        </a:p>
      </dgm:t>
    </dgm:pt>
    <dgm:pt modelId="{60D2FB06-EED6-4C89-91FF-B03914218EA8}" type="pres">
      <dgm:prSet presAssocID="{4C558799-6982-4C0A-B168-75884F5DEA23}" presName="node" presStyleLbl="node1" presStyleIdx="4" presStyleCnt="5" custScaleY="526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B9BEFB-CDEF-46CC-B590-445B848E99E0}" srcId="{FF43C083-0F2B-4C9C-96DF-07407F848996}" destId="{176A05E0-B168-441A-908B-4CC194902DDC}" srcOrd="3" destOrd="0" parTransId="{6DF4B4F5-BA0A-4D29-8F28-FB7F4564479D}" sibTransId="{8AF83DB2-29B1-4611-AD28-8FDE1BA6F851}"/>
    <dgm:cxn modelId="{87C2541B-8383-4D36-A415-1AC49B4432E0}" type="presOf" srcId="{4CFD5A90-BF4C-4EF8-B420-AC27508DFF55}" destId="{2ADB360E-A681-4A29-8E76-650FED0C4DF5}" srcOrd="0" destOrd="0" presId="urn:microsoft.com/office/officeart/2005/8/layout/radial1"/>
    <dgm:cxn modelId="{9697F2AB-208E-4BBA-A027-094BA4583F3A}" type="presOf" srcId="{6DF4B4F5-BA0A-4D29-8F28-FB7F4564479D}" destId="{CC03B1CC-FC7A-4775-A09A-EFB54E666DF2}" srcOrd="1" destOrd="0" presId="urn:microsoft.com/office/officeart/2005/8/layout/radial1"/>
    <dgm:cxn modelId="{C937BCE5-8527-4FA0-879E-E0BE732FC515}" type="presOf" srcId="{4C558799-6982-4C0A-B168-75884F5DEA23}" destId="{60D2FB06-EED6-4C89-91FF-B03914218EA8}" srcOrd="0" destOrd="0" presId="urn:microsoft.com/office/officeart/2005/8/layout/radial1"/>
    <dgm:cxn modelId="{59A2DA7D-76F8-4341-8E8D-4CD1E1F9A3C5}" type="presOf" srcId="{4C066CF0-E5F5-44F4-8299-F5A24A34D496}" destId="{BDFBB9FD-C749-46F9-A5CA-D5C2B3E15BBD}" srcOrd="0" destOrd="0" presId="urn:microsoft.com/office/officeart/2005/8/layout/radial1"/>
    <dgm:cxn modelId="{E342A069-EE37-4D67-9429-1EDB4E62272B}" type="presOf" srcId="{6C52432C-D524-4D1A-ABA3-B8F1E2C6CB44}" destId="{C109AA3B-6D94-4692-ADFA-CDE4FAF5A33F}" srcOrd="0" destOrd="0" presId="urn:microsoft.com/office/officeart/2005/8/layout/radial1"/>
    <dgm:cxn modelId="{0FC8AF4A-58CF-424D-A21B-8F9052D142AD}" type="presOf" srcId="{6C52432C-D524-4D1A-ABA3-B8F1E2C6CB44}" destId="{674B0DF8-7C6E-4A58-8458-480EEC8DFC11}" srcOrd="1" destOrd="0" presId="urn:microsoft.com/office/officeart/2005/8/layout/radial1"/>
    <dgm:cxn modelId="{1C23588E-30CE-45F5-841A-79396693AFC8}" type="presOf" srcId="{FD0C8255-6B93-4B30-9C3C-6CCA04FC42DC}" destId="{8A201BC4-77C8-441A-9E3E-DD8356CF913D}" srcOrd="1" destOrd="0" presId="urn:microsoft.com/office/officeart/2005/8/layout/radial1"/>
    <dgm:cxn modelId="{5A726E86-B9FB-440A-9AE5-A4907CDD3660}" type="presOf" srcId="{EA93C11C-088B-40C0-B6D5-76645AA5D485}" destId="{6F73CD08-B55E-41A1-8015-469793FC8F6C}" srcOrd="0" destOrd="0" presId="urn:microsoft.com/office/officeart/2005/8/layout/radial1"/>
    <dgm:cxn modelId="{D6CA8731-2780-4B79-9374-5E95985CBE3B}" type="presOf" srcId="{A03B95B8-6449-4CA1-ABED-27BCCCDC1DE6}" destId="{4A798C72-BBEB-42F4-8541-0E68849805C3}" srcOrd="1" destOrd="0" presId="urn:microsoft.com/office/officeart/2005/8/layout/radial1"/>
    <dgm:cxn modelId="{CDF52BDE-CE3A-4BA0-B02F-55F231EB54B0}" srcId="{FF43C083-0F2B-4C9C-96DF-07407F848996}" destId="{2CFE04BF-CA1A-48C6-A238-5CD1759C92DD}" srcOrd="2" destOrd="0" parTransId="{3431EF9B-DDFD-4667-A3DB-BACA59C86373}" sibTransId="{4BBA9207-AE4B-47BA-B130-09F6246CDE0B}"/>
    <dgm:cxn modelId="{A6C3F8BD-655E-408B-9319-579321CC3350}" srcId="{FF43C083-0F2B-4C9C-96DF-07407F848996}" destId="{4CFD5A90-BF4C-4EF8-B420-AC27508DFF55}" srcOrd="1" destOrd="0" parTransId="{A03B95B8-6449-4CA1-ABED-27BCCCDC1DE6}" sibTransId="{DA49F180-C331-4D06-B393-E9BE70103DA4}"/>
    <dgm:cxn modelId="{15A680D7-5B58-4F84-AA8F-4185CA08758E}" srcId="{FF43C083-0F2B-4C9C-96DF-07407F848996}" destId="{4C066CF0-E5F5-44F4-8299-F5A24A34D496}" srcOrd="0" destOrd="0" parTransId="{FD0C8255-6B93-4B30-9C3C-6CCA04FC42DC}" sibTransId="{688F8489-0E59-46EB-83B5-5FD06AD3722F}"/>
    <dgm:cxn modelId="{7173D1D0-1B7C-4129-839A-B88158387EAA}" type="presOf" srcId="{FF43C083-0F2B-4C9C-96DF-07407F848996}" destId="{EA49D56E-A10B-4C6F-A131-B33FE34A3DC0}" srcOrd="0" destOrd="0" presId="urn:microsoft.com/office/officeart/2005/8/layout/radial1"/>
    <dgm:cxn modelId="{836E14E0-5949-420D-A30E-347A81FF94D0}" type="presOf" srcId="{A03B95B8-6449-4CA1-ABED-27BCCCDC1DE6}" destId="{71B435E8-A232-4013-9A4A-CFF6EEF654DA}" srcOrd="0" destOrd="0" presId="urn:microsoft.com/office/officeart/2005/8/layout/radial1"/>
    <dgm:cxn modelId="{055E8274-3036-4CD6-8A06-10D185D5FF50}" type="presOf" srcId="{176A05E0-B168-441A-908B-4CC194902DDC}" destId="{A0036502-0E86-4913-9DF0-5B63E8DF4CFB}" srcOrd="0" destOrd="0" presId="urn:microsoft.com/office/officeart/2005/8/layout/radial1"/>
    <dgm:cxn modelId="{A7BB2F2B-AB36-48F6-BF39-F3705EB17004}" type="presOf" srcId="{6DF4B4F5-BA0A-4D29-8F28-FB7F4564479D}" destId="{D12A82EF-AF21-44F7-A1A2-60063783B8B9}" srcOrd="0" destOrd="0" presId="urn:microsoft.com/office/officeart/2005/8/layout/radial1"/>
    <dgm:cxn modelId="{71B190C7-037A-4BBD-B98C-5C1162D5027B}" type="presOf" srcId="{2CFE04BF-CA1A-48C6-A238-5CD1759C92DD}" destId="{30E8AE4C-9612-4CB5-A40A-052F377F505A}" srcOrd="0" destOrd="0" presId="urn:microsoft.com/office/officeart/2005/8/layout/radial1"/>
    <dgm:cxn modelId="{36122173-49B3-46B4-8792-1188EA39B1D2}" type="presOf" srcId="{FD0C8255-6B93-4B30-9C3C-6CCA04FC42DC}" destId="{4578B4B9-0691-4C6B-8831-B90B94B146CE}" srcOrd="0" destOrd="0" presId="urn:microsoft.com/office/officeart/2005/8/layout/radial1"/>
    <dgm:cxn modelId="{03E34E54-45DE-4D2B-8FD5-5F03F34FF7CB}" type="presOf" srcId="{3431EF9B-DDFD-4667-A3DB-BACA59C86373}" destId="{CB358A97-17A6-4AD2-94B3-DAEB25F19F35}" srcOrd="0" destOrd="0" presId="urn:microsoft.com/office/officeart/2005/8/layout/radial1"/>
    <dgm:cxn modelId="{1493D3A8-8304-417A-9E7B-54B8ADDFE237}" srcId="{FF43C083-0F2B-4C9C-96DF-07407F848996}" destId="{4C558799-6982-4C0A-B168-75884F5DEA23}" srcOrd="4" destOrd="0" parTransId="{6C52432C-D524-4D1A-ABA3-B8F1E2C6CB44}" sibTransId="{4E4108A7-8E17-4BC3-B085-5BC47888F665}"/>
    <dgm:cxn modelId="{367E5A18-2977-4D55-A963-A3656C6C8731}" type="presOf" srcId="{3431EF9B-DDFD-4667-A3DB-BACA59C86373}" destId="{D18E7EA9-800B-4722-A2BD-8C446436753F}" srcOrd="1" destOrd="0" presId="urn:microsoft.com/office/officeart/2005/8/layout/radial1"/>
    <dgm:cxn modelId="{B23A364D-41D9-4EA2-AD78-6A69DCE0BBC1}" srcId="{EA93C11C-088B-40C0-B6D5-76645AA5D485}" destId="{FF43C083-0F2B-4C9C-96DF-07407F848996}" srcOrd="0" destOrd="0" parTransId="{BFF5FFFD-F1CB-4387-A912-639041A67281}" sibTransId="{951FAFAB-64DD-4399-A16F-CB1F82F601C9}"/>
    <dgm:cxn modelId="{6354DA59-7DAE-4943-BD77-1012284CE1B8}" type="presParOf" srcId="{6F73CD08-B55E-41A1-8015-469793FC8F6C}" destId="{EA49D56E-A10B-4C6F-A131-B33FE34A3DC0}" srcOrd="0" destOrd="0" presId="urn:microsoft.com/office/officeart/2005/8/layout/radial1"/>
    <dgm:cxn modelId="{D6DE05F1-8464-4118-B98A-B7C08C7C4BC4}" type="presParOf" srcId="{6F73CD08-B55E-41A1-8015-469793FC8F6C}" destId="{4578B4B9-0691-4C6B-8831-B90B94B146CE}" srcOrd="1" destOrd="0" presId="urn:microsoft.com/office/officeart/2005/8/layout/radial1"/>
    <dgm:cxn modelId="{8C233CA7-462A-4D45-A529-CE16F1F419A7}" type="presParOf" srcId="{4578B4B9-0691-4C6B-8831-B90B94B146CE}" destId="{8A201BC4-77C8-441A-9E3E-DD8356CF913D}" srcOrd="0" destOrd="0" presId="urn:microsoft.com/office/officeart/2005/8/layout/radial1"/>
    <dgm:cxn modelId="{12F0901A-9098-4BB9-8501-1B449C4FCE81}" type="presParOf" srcId="{6F73CD08-B55E-41A1-8015-469793FC8F6C}" destId="{BDFBB9FD-C749-46F9-A5CA-D5C2B3E15BBD}" srcOrd="2" destOrd="0" presId="urn:microsoft.com/office/officeart/2005/8/layout/radial1"/>
    <dgm:cxn modelId="{041A1DCE-7349-4FEE-AF11-BB44D0FF222B}" type="presParOf" srcId="{6F73CD08-B55E-41A1-8015-469793FC8F6C}" destId="{71B435E8-A232-4013-9A4A-CFF6EEF654DA}" srcOrd="3" destOrd="0" presId="urn:microsoft.com/office/officeart/2005/8/layout/radial1"/>
    <dgm:cxn modelId="{A2448521-EDEE-4707-BC6D-A5B677735F27}" type="presParOf" srcId="{71B435E8-A232-4013-9A4A-CFF6EEF654DA}" destId="{4A798C72-BBEB-42F4-8541-0E68849805C3}" srcOrd="0" destOrd="0" presId="urn:microsoft.com/office/officeart/2005/8/layout/radial1"/>
    <dgm:cxn modelId="{00EF6B19-F77E-4AC9-B9D5-01EAC0B3AFCC}" type="presParOf" srcId="{6F73CD08-B55E-41A1-8015-469793FC8F6C}" destId="{2ADB360E-A681-4A29-8E76-650FED0C4DF5}" srcOrd="4" destOrd="0" presId="urn:microsoft.com/office/officeart/2005/8/layout/radial1"/>
    <dgm:cxn modelId="{68AE022D-9B2B-4BCF-A646-A5C0E2F6DE56}" type="presParOf" srcId="{6F73CD08-B55E-41A1-8015-469793FC8F6C}" destId="{CB358A97-17A6-4AD2-94B3-DAEB25F19F35}" srcOrd="5" destOrd="0" presId="urn:microsoft.com/office/officeart/2005/8/layout/radial1"/>
    <dgm:cxn modelId="{E82514C7-B69B-453B-AAB3-D3FB62797838}" type="presParOf" srcId="{CB358A97-17A6-4AD2-94B3-DAEB25F19F35}" destId="{D18E7EA9-800B-4722-A2BD-8C446436753F}" srcOrd="0" destOrd="0" presId="urn:microsoft.com/office/officeart/2005/8/layout/radial1"/>
    <dgm:cxn modelId="{C6269C3D-A95E-4C55-B71B-847D40B02081}" type="presParOf" srcId="{6F73CD08-B55E-41A1-8015-469793FC8F6C}" destId="{30E8AE4C-9612-4CB5-A40A-052F377F505A}" srcOrd="6" destOrd="0" presId="urn:microsoft.com/office/officeart/2005/8/layout/radial1"/>
    <dgm:cxn modelId="{34ADFF82-AFED-4653-BD30-8E2D1905E195}" type="presParOf" srcId="{6F73CD08-B55E-41A1-8015-469793FC8F6C}" destId="{D12A82EF-AF21-44F7-A1A2-60063783B8B9}" srcOrd="7" destOrd="0" presId="urn:microsoft.com/office/officeart/2005/8/layout/radial1"/>
    <dgm:cxn modelId="{0886235F-972B-4DC1-9945-7CE941E16EBD}" type="presParOf" srcId="{D12A82EF-AF21-44F7-A1A2-60063783B8B9}" destId="{CC03B1CC-FC7A-4775-A09A-EFB54E666DF2}" srcOrd="0" destOrd="0" presId="urn:microsoft.com/office/officeart/2005/8/layout/radial1"/>
    <dgm:cxn modelId="{79417279-7399-4E0A-A696-07547F4E06E0}" type="presParOf" srcId="{6F73CD08-B55E-41A1-8015-469793FC8F6C}" destId="{A0036502-0E86-4913-9DF0-5B63E8DF4CFB}" srcOrd="8" destOrd="0" presId="urn:microsoft.com/office/officeart/2005/8/layout/radial1"/>
    <dgm:cxn modelId="{936BB302-FDF5-41E0-8E8B-82013263474D}" type="presParOf" srcId="{6F73CD08-B55E-41A1-8015-469793FC8F6C}" destId="{C109AA3B-6D94-4692-ADFA-CDE4FAF5A33F}" srcOrd="9" destOrd="0" presId="urn:microsoft.com/office/officeart/2005/8/layout/radial1"/>
    <dgm:cxn modelId="{4110775E-B74A-4ABF-BAC1-5689C0979E68}" type="presParOf" srcId="{C109AA3B-6D94-4692-ADFA-CDE4FAF5A33F}" destId="{674B0DF8-7C6E-4A58-8458-480EEC8DFC11}" srcOrd="0" destOrd="0" presId="urn:microsoft.com/office/officeart/2005/8/layout/radial1"/>
    <dgm:cxn modelId="{84D1AB3D-06FF-4FEA-A2F1-4CE9A36D0FE0}" type="presParOf" srcId="{6F73CD08-B55E-41A1-8015-469793FC8F6C}" destId="{60D2FB06-EED6-4C89-91FF-B03914218EA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999D7B-2123-4B61-B495-DDE5568F307C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C7CC5A8-B64E-4B18-B5C9-32C8555EF945}">
      <dgm:prSet phldrT="[Texto]"/>
      <dgm:spPr>
        <a:solidFill>
          <a:srgbClr val="99FF33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CACAO</a:t>
          </a:r>
          <a:endParaRPr lang="es-EC" b="1" dirty="0">
            <a:solidFill>
              <a:schemeClr val="tx1"/>
            </a:solidFill>
          </a:endParaRPr>
        </a:p>
      </dgm:t>
    </dgm:pt>
    <dgm:pt modelId="{1CED9B98-2E4C-42D6-950C-EB29930EB685}" type="parTrans" cxnId="{00C13487-39A4-4DAA-97E0-71E4CC98F8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FF5132-8730-473D-959A-04E2CE849873}" type="sibTrans" cxnId="{00C13487-39A4-4DAA-97E0-71E4CC98F8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EF1DAD-28C9-49F8-BE88-F09C25BD6037}">
      <dgm:prSet phldrT="[Texto]"/>
      <dgm:spPr>
        <a:solidFill>
          <a:srgbClr val="00B0F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América Central y del Sur</a:t>
          </a:r>
          <a:endParaRPr lang="es-EC" dirty="0">
            <a:solidFill>
              <a:schemeClr val="tx1"/>
            </a:solidFill>
          </a:endParaRPr>
        </a:p>
      </dgm:t>
    </dgm:pt>
    <dgm:pt modelId="{93C73F54-4099-44B8-874A-749ADC2B3666}" type="parTrans" cxnId="{5F12ECFC-83A4-4D0B-BFD9-EFE62E1F17A5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6D77593-CD7D-4AA4-A3B5-2B111A5B332C}" type="sibTrans" cxnId="{5F12ECFC-83A4-4D0B-BFD9-EFE62E1F17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D9802A2-78B6-465B-8EA8-1D06F39587D4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Forastero y Criollo.</a:t>
          </a:r>
        </a:p>
        <a:p>
          <a:r>
            <a:rPr lang="es-EC" dirty="0" smtClean="0">
              <a:solidFill>
                <a:schemeClr val="tx1"/>
              </a:solidFill>
            </a:rPr>
            <a:t>Cacao Arriba</a:t>
          </a:r>
          <a:endParaRPr lang="es-EC" dirty="0">
            <a:solidFill>
              <a:schemeClr val="tx1"/>
            </a:solidFill>
          </a:endParaRPr>
        </a:p>
      </dgm:t>
    </dgm:pt>
    <dgm:pt modelId="{42421598-93BA-4F49-BEBD-05314699C5A1}" type="parTrans" cxnId="{FF2CF760-A011-4A18-B56D-2686FD1EFFFD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CF9F451-7AC5-4193-A3B9-668CC9275A23}" type="sibTrans" cxnId="{FF2CF760-A011-4A18-B56D-2686FD1EFF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DEAC11-B081-4A70-8FAB-EB7029167038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Elaborados: Pasta (licor). Manteca, polvo</a:t>
          </a:r>
          <a:endParaRPr lang="es-EC" dirty="0">
            <a:solidFill>
              <a:schemeClr val="tx1"/>
            </a:solidFill>
          </a:endParaRPr>
        </a:p>
      </dgm:t>
    </dgm:pt>
    <dgm:pt modelId="{68758ABB-9998-4409-8897-427F96A35974}" type="parTrans" cxnId="{442BBD86-730C-4319-BF17-A04052EAADC9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9F5C084-026C-4A85-9F2B-FE4A343145D9}" type="sibTrans" cxnId="{442BBD86-730C-4319-BF17-A04052EAAD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5C5138-647B-481B-81A2-36A774D99FAC}">
      <dgm:prSet/>
      <dgm:spPr>
        <a:solidFill>
          <a:srgbClr val="C000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“Pepa de Oro”</a:t>
          </a:r>
          <a:endParaRPr lang="es-EC" dirty="0">
            <a:solidFill>
              <a:schemeClr val="tx1"/>
            </a:solidFill>
          </a:endParaRPr>
        </a:p>
      </dgm:t>
    </dgm:pt>
    <dgm:pt modelId="{F2DD1EC3-9417-4AED-9E6B-1D8DB8A2DB47}" type="parTrans" cxnId="{B78F6386-9BF4-413E-A3DF-A44350804B9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6C3CA75-596C-4926-9FD4-2E0527452D00}" type="sibTrans" cxnId="{B78F6386-9BF4-413E-A3DF-A44350804B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993CEA7-9AB0-428C-94C4-7B327FEAEF25}">
      <dgm:prSet/>
      <dgm:spPr>
        <a:solidFill>
          <a:srgbClr val="CC66FF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Ecuador: 7mo Productor mundial</a:t>
          </a:r>
          <a:endParaRPr lang="es-EC" dirty="0">
            <a:solidFill>
              <a:schemeClr val="tx1"/>
            </a:solidFill>
          </a:endParaRPr>
        </a:p>
      </dgm:t>
    </dgm:pt>
    <dgm:pt modelId="{5BFACB22-6B25-4820-B42D-0F3CE7832A9D}" type="parTrans" cxnId="{639F013D-569E-4D01-B802-618082473E6C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62767349-CF80-4BF9-8E94-203A59CAFFD2}" type="sibTrans" cxnId="{639F013D-569E-4D01-B802-618082473E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608359-4C15-4792-AF0B-A2546173719A}">
      <dgm:prSet/>
      <dgm:spPr>
        <a:solidFill>
          <a:srgbClr val="F1515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Exportación: 80% grano</a:t>
          </a:r>
          <a:endParaRPr lang="es-EC" dirty="0">
            <a:solidFill>
              <a:schemeClr val="tx1"/>
            </a:solidFill>
          </a:endParaRPr>
        </a:p>
      </dgm:t>
    </dgm:pt>
    <dgm:pt modelId="{8B196A0A-050F-43AB-BD09-FAC35E21EC1C}" type="parTrans" cxnId="{98D7BC90-8F8D-4B94-8C3B-3146060B698B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E33E8061-BC46-45B0-B695-6C35ECB6B552}" type="sibTrans" cxnId="{98D7BC90-8F8D-4B94-8C3B-3146060B69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4E0E476-1FE9-45B8-80D0-499EFCAF137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EE.UU, Holanda, Alemania, México</a:t>
          </a:r>
          <a:endParaRPr lang="es-EC" dirty="0">
            <a:solidFill>
              <a:schemeClr val="tx1"/>
            </a:solidFill>
          </a:endParaRPr>
        </a:p>
      </dgm:t>
    </dgm:pt>
    <dgm:pt modelId="{3DDEAE14-85BC-4E17-837D-FF79AEB2AA08}" type="parTrans" cxnId="{59555516-44EE-4ECD-8E0A-B07E80B309C0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7F92338-40FE-4451-AEF1-74A7F0AD97CB}" type="sibTrans" cxnId="{59555516-44EE-4ECD-8E0A-B07E80B309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5BF89F-8AB6-4DC7-9162-E7F1D3F63E44}" type="pres">
      <dgm:prSet presAssocID="{DC999D7B-2123-4B61-B495-DDE5568F30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1A463D-FDDB-4BE9-A31B-B7676659B4B0}" type="pres">
      <dgm:prSet presAssocID="{EC7CC5A8-B64E-4B18-B5C9-32C8555EF945}" presName="centerShape" presStyleLbl="node0" presStyleIdx="0" presStyleCnt="1"/>
      <dgm:spPr/>
      <dgm:t>
        <a:bodyPr/>
        <a:lstStyle/>
        <a:p>
          <a:endParaRPr lang="es-EC"/>
        </a:p>
      </dgm:t>
    </dgm:pt>
    <dgm:pt modelId="{1592A407-21FC-480D-952E-3EB115FF7149}" type="pres">
      <dgm:prSet presAssocID="{93C73F54-4099-44B8-874A-749ADC2B3666}" presName="parTrans" presStyleLbl="bgSibTrans2D1" presStyleIdx="0" presStyleCnt="7"/>
      <dgm:spPr/>
      <dgm:t>
        <a:bodyPr/>
        <a:lstStyle/>
        <a:p>
          <a:endParaRPr lang="es-EC"/>
        </a:p>
      </dgm:t>
    </dgm:pt>
    <dgm:pt modelId="{DB94F657-CFFD-406B-B18E-02C14A8522FF}" type="pres">
      <dgm:prSet presAssocID="{ACEF1DAD-28C9-49F8-BE88-F09C25BD603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9ECD2-660C-478B-9A4B-F8F071CDC26E}" type="pres">
      <dgm:prSet presAssocID="{42421598-93BA-4F49-BEBD-05314699C5A1}" presName="parTrans" presStyleLbl="bgSibTrans2D1" presStyleIdx="1" presStyleCnt="7"/>
      <dgm:spPr/>
      <dgm:t>
        <a:bodyPr/>
        <a:lstStyle/>
        <a:p>
          <a:endParaRPr lang="es-EC"/>
        </a:p>
      </dgm:t>
    </dgm:pt>
    <dgm:pt modelId="{9EDC30ED-E2F7-47AE-87B5-E82069962E0B}" type="pres">
      <dgm:prSet presAssocID="{2D9802A2-78B6-465B-8EA8-1D06F39587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45FE88-E6BC-403A-948B-E60DDCF3DC03}" type="pres">
      <dgm:prSet presAssocID="{68758ABB-9998-4409-8897-427F96A35974}" presName="parTrans" presStyleLbl="bgSibTrans2D1" presStyleIdx="2" presStyleCnt="7"/>
      <dgm:spPr/>
      <dgm:t>
        <a:bodyPr/>
        <a:lstStyle/>
        <a:p>
          <a:endParaRPr lang="es-EC"/>
        </a:p>
      </dgm:t>
    </dgm:pt>
    <dgm:pt modelId="{9703819C-B12A-4C0C-9B50-D61725A95362}" type="pres">
      <dgm:prSet presAssocID="{F5DEAC11-B081-4A70-8FAB-EB702916703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06D338-8F00-47E6-9E08-87372441A34B}" type="pres">
      <dgm:prSet presAssocID="{F2DD1EC3-9417-4AED-9E6B-1D8DB8A2DB47}" presName="parTrans" presStyleLbl="bgSibTrans2D1" presStyleIdx="3" presStyleCnt="7"/>
      <dgm:spPr/>
      <dgm:t>
        <a:bodyPr/>
        <a:lstStyle/>
        <a:p>
          <a:endParaRPr lang="es-EC"/>
        </a:p>
      </dgm:t>
    </dgm:pt>
    <dgm:pt modelId="{E32B7A42-DD4F-4F35-A260-249A81C98B65}" type="pres">
      <dgm:prSet presAssocID="{1F5C5138-647B-481B-81A2-36A774D99FA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6EE538-E3A3-4043-B6FC-3DE0FA033AB8}" type="pres">
      <dgm:prSet presAssocID="{5BFACB22-6B25-4820-B42D-0F3CE7832A9D}" presName="parTrans" presStyleLbl="bgSibTrans2D1" presStyleIdx="4" presStyleCnt="7"/>
      <dgm:spPr/>
      <dgm:t>
        <a:bodyPr/>
        <a:lstStyle/>
        <a:p>
          <a:endParaRPr lang="es-EC"/>
        </a:p>
      </dgm:t>
    </dgm:pt>
    <dgm:pt modelId="{B523A62F-4471-4090-8547-377FF67C4732}" type="pres">
      <dgm:prSet presAssocID="{B993CEA7-9AB0-428C-94C4-7B327FEAEF25}" presName="node" presStyleLbl="node1" presStyleIdx="4" presStyleCnt="7" custScaleX="1252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66A66C-383B-41FD-B918-95FB598B6842}" type="pres">
      <dgm:prSet presAssocID="{8B196A0A-050F-43AB-BD09-FAC35E21EC1C}" presName="parTrans" presStyleLbl="bgSibTrans2D1" presStyleIdx="5" presStyleCnt="7"/>
      <dgm:spPr/>
      <dgm:t>
        <a:bodyPr/>
        <a:lstStyle/>
        <a:p>
          <a:endParaRPr lang="es-EC"/>
        </a:p>
      </dgm:t>
    </dgm:pt>
    <dgm:pt modelId="{4A934189-6861-4969-B00D-012CFFAEB946}" type="pres">
      <dgm:prSet presAssocID="{44608359-4C15-4792-AF0B-A2546173719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F339D7-319C-4B40-BB09-CB1D03739B17}" type="pres">
      <dgm:prSet presAssocID="{3DDEAE14-85BC-4E17-837D-FF79AEB2AA08}" presName="parTrans" presStyleLbl="bgSibTrans2D1" presStyleIdx="6" presStyleCnt="7"/>
      <dgm:spPr/>
      <dgm:t>
        <a:bodyPr/>
        <a:lstStyle/>
        <a:p>
          <a:endParaRPr lang="es-EC"/>
        </a:p>
      </dgm:t>
    </dgm:pt>
    <dgm:pt modelId="{2B372D58-1657-4006-8BDA-89F97039B463}" type="pres">
      <dgm:prSet presAssocID="{94E0E476-1FE9-45B8-80D0-499EFCAF13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D7BC90-8F8D-4B94-8C3B-3146060B698B}" srcId="{EC7CC5A8-B64E-4B18-B5C9-32C8555EF945}" destId="{44608359-4C15-4792-AF0B-A2546173719A}" srcOrd="5" destOrd="0" parTransId="{8B196A0A-050F-43AB-BD09-FAC35E21EC1C}" sibTransId="{E33E8061-BC46-45B0-B695-6C35ECB6B552}"/>
    <dgm:cxn modelId="{B91DA081-1E29-499E-8C0D-B5A694871856}" type="presOf" srcId="{44608359-4C15-4792-AF0B-A2546173719A}" destId="{4A934189-6861-4969-B00D-012CFFAEB946}" srcOrd="0" destOrd="0" presId="urn:microsoft.com/office/officeart/2005/8/layout/radial4"/>
    <dgm:cxn modelId="{0BDD089D-BF95-4559-9402-647C94E72F11}" type="presOf" srcId="{1F5C5138-647B-481B-81A2-36A774D99FAC}" destId="{E32B7A42-DD4F-4F35-A260-249A81C98B65}" srcOrd="0" destOrd="0" presId="urn:microsoft.com/office/officeart/2005/8/layout/radial4"/>
    <dgm:cxn modelId="{26822CB9-0FC4-44EC-9A46-E65CEB56FFD2}" type="presOf" srcId="{F5DEAC11-B081-4A70-8FAB-EB7029167038}" destId="{9703819C-B12A-4C0C-9B50-D61725A95362}" srcOrd="0" destOrd="0" presId="urn:microsoft.com/office/officeart/2005/8/layout/radial4"/>
    <dgm:cxn modelId="{639F013D-569E-4D01-B802-618082473E6C}" srcId="{EC7CC5A8-B64E-4B18-B5C9-32C8555EF945}" destId="{B993CEA7-9AB0-428C-94C4-7B327FEAEF25}" srcOrd="4" destOrd="0" parTransId="{5BFACB22-6B25-4820-B42D-0F3CE7832A9D}" sibTransId="{62767349-CF80-4BF9-8E94-203A59CAFFD2}"/>
    <dgm:cxn modelId="{BC93CB48-92AD-4AA5-BD1A-BF320A643258}" type="presOf" srcId="{93C73F54-4099-44B8-874A-749ADC2B3666}" destId="{1592A407-21FC-480D-952E-3EB115FF7149}" srcOrd="0" destOrd="0" presId="urn:microsoft.com/office/officeart/2005/8/layout/radial4"/>
    <dgm:cxn modelId="{9846F93A-56FA-43C0-BFC8-B8F987A91493}" type="presOf" srcId="{ACEF1DAD-28C9-49F8-BE88-F09C25BD6037}" destId="{DB94F657-CFFD-406B-B18E-02C14A8522FF}" srcOrd="0" destOrd="0" presId="urn:microsoft.com/office/officeart/2005/8/layout/radial4"/>
    <dgm:cxn modelId="{59555516-44EE-4ECD-8E0A-B07E80B309C0}" srcId="{EC7CC5A8-B64E-4B18-B5C9-32C8555EF945}" destId="{94E0E476-1FE9-45B8-80D0-499EFCAF1375}" srcOrd="6" destOrd="0" parTransId="{3DDEAE14-85BC-4E17-837D-FF79AEB2AA08}" sibTransId="{07F92338-40FE-4451-AEF1-74A7F0AD97CB}"/>
    <dgm:cxn modelId="{097878F1-6D87-4342-AD53-2FC913064EFC}" type="presOf" srcId="{F2DD1EC3-9417-4AED-9E6B-1D8DB8A2DB47}" destId="{1106D338-8F00-47E6-9E08-87372441A34B}" srcOrd="0" destOrd="0" presId="urn:microsoft.com/office/officeart/2005/8/layout/radial4"/>
    <dgm:cxn modelId="{CAC2719E-68DE-4950-BD5E-F23301957637}" type="presOf" srcId="{8B196A0A-050F-43AB-BD09-FAC35E21EC1C}" destId="{4966A66C-383B-41FD-B918-95FB598B6842}" srcOrd="0" destOrd="0" presId="urn:microsoft.com/office/officeart/2005/8/layout/radial4"/>
    <dgm:cxn modelId="{FF2CF760-A011-4A18-B56D-2686FD1EFFFD}" srcId="{EC7CC5A8-B64E-4B18-B5C9-32C8555EF945}" destId="{2D9802A2-78B6-465B-8EA8-1D06F39587D4}" srcOrd="1" destOrd="0" parTransId="{42421598-93BA-4F49-BEBD-05314699C5A1}" sibTransId="{FCF9F451-7AC5-4193-A3B9-668CC9275A23}"/>
    <dgm:cxn modelId="{FD46BF62-A93F-43DB-A1D8-BAF5F9001860}" type="presOf" srcId="{5BFACB22-6B25-4820-B42D-0F3CE7832A9D}" destId="{216EE538-E3A3-4043-B6FC-3DE0FA033AB8}" srcOrd="0" destOrd="0" presId="urn:microsoft.com/office/officeart/2005/8/layout/radial4"/>
    <dgm:cxn modelId="{EE8CD679-80A8-4F72-AE37-E2667283C22A}" type="presOf" srcId="{EC7CC5A8-B64E-4B18-B5C9-32C8555EF945}" destId="{BA1A463D-FDDB-4BE9-A31B-B7676659B4B0}" srcOrd="0" destOrd="0" presId="urn:microsoft.com/office/officeart/2005/8/layout/radial4"/>
    <dgm:cxn modelId="{B78F6386-9BF4-413E-A3DF-A44350804B96}" srcId="{EC7CC5A8-B64E-4B18-B5C9-32C8555EF945}" destId="{1F5C5138-647B-481B-81A2-36A774D99FAC}" srcOrd="3" destOrd="0" parTransId="{F2DD1EC3-9417-4AED-9E6B-1D8DB8A2DB47}" sibTransId="{B6C3CA75-596C-4926-9FD4-2E0527452D00}"/>
    <dgm:cxn modelId="{5F12ECFC-83A4-4D0B-BFD9-EFE62E1F17A5}" srcId="{EC7CC5A8-B64E-4B18-B5C9-32C8555EF945}" destId="{ACEF1DAD-28C9-49F8-BE88-F09C25BD6037}" srcOrd="0" destOrd="0" parTransId="{93C73F54-4099-44B8-874A-749ADC2B3666}" sibTransId="{B6D77593-CD7D-4AA4-A3B5-2B111A5B332C}"/>
    <dgm:cxn modelId="{799E57C8-98F2-47BB-9035-3F942F82FB0D}" type="presOf" srcId="{68758ABB-9998-4409-8897-427F96A35974}" destId="{1845FE88-E6BC-403A-948B-E60DDCF3DC03}" srcOrd="0" destOrd="0" presId="urn:microsoft.com/office/officeart/2005/8/layout/radial4"/>
    <dgm:cxn modelId="{7607FE94-C1C3-467A-9D5D-96FAEB2A32C2}" type="presOf" srcId="{DC999D7B-2123-4B61-B495-DDE5568F307C}" destId="{A75BF89F-8AB6-4DC7-9162-E7F1D3F63E44}" srcOrd="0" destOrd="0" presId="urn:microsoft.com/office/officeart/2005/8/layout/radial4"/>
    <dgm:cxn modelId="{00C13487-39A4-4DAA-97E0-71E4CC98F890}" srcId="{DC999D7B-2123-4B61-B495-DDE5568F307C}" destId="{EC7CC5A8-B64E-4B18-B5C9-32C8555EF945}" srcOrd="0" destOrd="0" parTransId="{1CED9B98-2E4C-42D6-950C-EB29930EB685}" sibTransId="{33FF5132-8730-473D-959A-04E2CE849873}"/>
    <dgm:cxn modelId="{62AEDFE9-764A-469A-8ED0-D3028D2546C7}" type="presOf" srcId="{94E0E476-1FE9-45B8-80D0-499EFCAF1375}" destId="{2B372D58-1657-4006-8BDA-89F97039B463}" srcOrd="0" destOrd="0" presId="urn:microsoft.com/office/officeart/2005/8/layout/radial4"/>
    <dgm:cxn modelId="{D2FDE78A-F641-4777-B07F-CD641391F365}" type="presOf" srcId="{42421598-93BA-4F49-BEBD-05314699C5A1}" destId="{BB09ECD2-660C-478B-9A4B-F8F071CDC26E}" srcOrd="0" destOrd="0" presId="urn:microsoft.com/office/officeart/2005/8/layout/radial4"/>
    <dgm:cxn modelId="{442BBD86-730C-4319-BF17-A04052EAADC9}" srcId="{EC7CC5A8-B64E-4B18-B5C9-32C8555EF945}" destId="{F5DEAC11-B081-4A70-8FAB-EB7029167038}" srcOrd="2" destOrd="0" parTransId="{68758ABB-9998-4409-8897-427F96A35974}" sibTransId="{F9F5C084-026C-4A85-9F2B-FE4A343145D9}"/>
    <dgm:cxn modelId="{9C902854-C85A-4C4C-A1C4-D8D0327EE1DA}" type="presOf" srcId="{2D9802A2-78B6-465B-8EA8-1D06F39587D4}" destId="{9EDC30ED-E2F7-47AE-87B5-E82069962E0B}" srcOrd="0" destOrd="0" presId="urn:microsoft.com/office/officeart/2005/8/layout/radial4"/>
    <dgm:cxn modelId="{FBDE5802-FFC0-4704-B233-987A788B8D9B}" type="presOf" srcId="{B993CEA7-9AB0-428C-94C4-7B327FEAEF25}" destId="{B523A62F-4471-4090-8547-377FF67C4732}" srcOrd="0" destOrd="0" presId="urn:microsoft.com/office/officeart/2005/8/layout/radial4"/>
    <dgm:cxn modelId="{7787A2EB-6E8B-44FD-971E-8FD7C17B41C9}" type="presOf" srcId="{3DDEAE14-85BC-4E17-837D-FF79AEB2AA08}" destId="{A0F339D7-319C-4B40-BB09-CB1D03739B17}" srcOrd="0" destOrd="0" presId="urn:microsoft.com/office/officeart/2005/8/layout/radial4"/>
    <dgm:cxn modelId="{84D6F7D0-F5D9-41DA-B4AC-7669751C6B77}" type="presParOf" srcId="{A75BF89F-8AB6-4DC7-9162-E7F1D3F63E44}" destId="{BA1A463D-FDDB-4BE9-A31B-B7676659B4B0}" srcOrd="0" destOrd="0" presId="urn:microsoft.com/office/officeart/2005/8/layout/radial4"/>
    <dgm:cxn modelId="{F9022ACE-D002-43C1-99FF-82F1DD47AA95}" type="presParOf" srcId="{A75BF89F-8AB6-4DC7-9162-E7F1D3F63E44}" destId="{1592A407-21FC-480D-952E-3EB115FF7149}" srcOrd="1" destOrd="0" presId="urn:microsoft.com/office/officeart/2005/8/layout/radial4"/>
    <dgm:cxn modelId="{30D26F36-C122-476E-A122-673875AC04AD}" type="presParOf" srcId="{A75BF89F-8AB6-4DC7-9162-E7F1D3F63E44}" destId="{DB94F657-CFFD-406B-B18E-02C14A8522FF}" srcOrd="2" destOrd="0" presId="urn:microsoft.com/office/officeart/2005/8/layout/radial4"/>
    <dgm:cxn modelId="{6D67302F-1B9A-41EE-B409-091DF3F1BF48}" type="presParOf" srcId="{A75BF89F-8AB6-4DC7-9162-E7F1D3F63E44}" destId="{BB09ECD2-660C-478B-9A4B-F8F071CDC26E}" srcOrd="3" destOrd="0" presId="urn:microsoft.com/office/officeart/2005/8/layout/radial4"/>
    <dgm:cxn modelId="{4A93209E-3AF0-4B65-AA56-D2BF8AD724D5}" type="presParOf" srcId="{A75BF89F-8AB6-4DC7-9162-E7F1D3F63E44}" destId="{9EDC30ED-E2F7-47AE-87B5-E82069962E0B}" srcOrd="4" destOrd="0" presId="urn:microsoft.com/office/officeart/2005/8/layout/radial4"/>
    <dgm:cxn modelId="{85963A60-F8AC-4491-89BE-B4D9BDD4920F}" type="presParOf" srcId="{A75BF89F-8AB6-4DC7-9162-E7F1D3F63E44}" destId="{1845FE88-E6BC-403A-948B-E60DDCF3DC03}" srcOrd="5" destOrd="0" presId="urn:microsoft.com/office/officeart/2005/8/layout/radial4"/>
    <dgm:cxn modelId="{3444727F-2AEE-4506-B2A6-56501CB3BFFE}" type="presParOf" srcId="{A75BF89F-8AB6-4DC7-9162-E7F1D3F63E44}" destId="{9703819C-B12A-4C0C-9B50-D61725A95362}" srcOrd="6" destOrd="0" presId="urn:microsoft.com/office/officeart/2005/8/layout/radial4"/>
    <dgm:cxn modelId="{CBDFFBFB-CE51-4179-8B72-0E6580472ADE}" type="presParOf" srcId="{A75BF89F-8AB6-4DC7-9162-E7F1D3F63E44}" destId="{1106D338-8F00-47E6-9E08-87372441A34B}" srcOrd="7" destOrd="0" presId="urn:microsoft.com/office/officeart/2005/8/layout/radial4"/>
    <dgm:cxn modelId="{A8BC70DA-F88C-4D8B-AF91-A7AC2AA35EDF}" type="presParOf" srcId="{A75BF89F-8AB6-4DC7-9162-E7F1D3F63E44}" destId="{E32B7A42-DD4F-4F35-A260-249A81C98B65}" srcOrd="8" destOrd="0" presId="urn:microsoft.com/office/officeart/2005/8/layout/radial4"/>
    <dgm:cxn modelId="{CC62F680-39D1-44E8-87F1-ACFEFCD27800}" type="presParOf" srcId="{A75BF89F-8AB6-4DC7-9162-E7F1D3F63E44}" destId="{216EE538-E3A3-4043-B6FC-3DE0FA033AB8}" srcOrd="9" destOrd="0" presId="urn:microsoft.com/office/officeart/2005/8/layout/radial4"/>
    <dgm:cxn modelId="{385FE165-67F8-4F0F-9F53-C0678C8A1547}" type="presParOf" srcId="{A75BF89F-8AB6-4DC7-9162-E7F1D3F63E44}" destId="{B523A62F-4471-4090-8547-377FF67C4732}" srcOrd="10" destOrd="0" presId="urn:microsoft.com/office/officeart/2005/8/layout/radial4"/>
    <dgm:cxn modelId="{B786CB4D-EBE7-4FAA-B6D5-E38238AA0252}" type="presParOf" srcId="{A75BF89F-8AB6-4DC7-9162-E7F1D3F63E44}" destId="{4966A66C-383B-41FD-B918-95FB598B6842}" srcOrd="11" destOrd="0" presId="urn:microsoft.com/office/officeart/2005/8/layout/radial4"/>
    <dgm:cxn modelId="{0905F72D-82AB-4C07-A4BD-EB2337198414}" type="presParOf" srcId="{A75BF89F-8AB6-4DC7-9162-E7F1D3F63E44}" destId="{4A934189-6861-4969-B00D-012CFFAEB946}" srcOrd="12" destOrd="0" presId="urn:microsoft.com/office/officeart/2005/8/layout/radial4"/>
    <dgm:cxn modelId="{C8326A45-38B8-4CA9-9931-C902F911492E}" type="presParOf" srcId="{A75BF89F-8AB6-4DC7-9162-E7F1D3F63E44}" destId="{A0F339D7-319C-4B40-BB09-CB1D03739B17}" srcOrd="13" destOrd="0" presId="urn:microsoft.com/office/officeart/2005/8/layout/radial4"/>
    <dgm:cxn modelId="{EC02FEBF-7232-4BB4-8980-15E32E3523FB}" type="presParOf" srcId="{A75BF89F-8AB6-4DC7-9162-E7F1D3F63E44}" destId="{2B372D58-1657-4006-8BDA-89F97039B46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B649-5DA4-4BF3-8B48-F824474A3B2A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2C4F-1E38-49E2-A91E-2A7737B44194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265DF-E745-4ECE-A58F-AD51727DE31E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440CE-F806-4274-A414-DCCF3AD0E64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440CE-F806-4274-A414-DCCF3AD0E646}" type="slidenum">
              <a:rPr lang="es-EC" smtClean="0"/>
              <a:pPr/>
              <a:t>7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440CE-F806-4274-A414-DCCF3AD0E646}" type="slidenum">
              <a:rPr lang="es-EC" smtClean="0"/>
              <a:pPr/>
              <a:t>14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440CE-F806-4274-A414-DCCF3AD0E646}" type="slidenum">
              <a:rPr lang="es-EC" smtClean="0"/>
              <a:pPr/>
              <a:t>25</a:t>
            </a:fld>
            <a:endParaRPr lang="es-EC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440CE-F806-4274-A414-DCCF3AD0E646}" type="slidenum">
              <a:rPr lang="es-EC" smtClean="0"/>
              <a:pPr/>
              <a:t>26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8B4C8-AC62-49D5-B5E7-E9D10100AB2D}" type="datetimeFigureOut">
              <a:rPr lang="es-EC" smtClean="0"/>
              <a:pPr/>
              <a:t>23/03/2014</a:t>
            </a:fld>
            <a:endParaRPr lang="es-EC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3B9F2F-4586-476D-9AE8-685D835AE420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3.jpeg"/><Relationship Id="rId9" Type="http://schemas.microsoft.com/office/2007/relationships/diagramDrawing" Target="../diagrams/drawing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5" Type="http://schemas.openxmlformats.org/officeDocument/2006/relationships/image" Target="../media/image24.jpeg"/><Relationship Id="rId10" Type="http://schemas.microsoft.com/office/2007/relationships/diagramDrawing" Target="../diagrams/drawing9.xml"/><Relationship Id="rId4" Type="http://schemas.openxmlformats.org/officeDocument/2006/relationships/image" Target="../media/image23.jpeg"/><Relationship Id="rId9" Type="http://schemas.openxmlformats.org/officeDocument/2006/relationships/diagramColors" Target="../diagrams/colors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91276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95585" name="Rectangle 1"/>
          <p:cNvSpPr>
            <a:spLocks noChangeArrowheads="1"/>
          </p:cNvSpPr>
          <p:nvPr/>
        </p:nvSpPr>
        <p:spPr bwMode="auto">
          <a:xfrm>
            <a:off x="539552" y="1273341"/>
            <a:ext cx="813690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DEPARTAMENTO DE CIENCIAS ECONOMICAS ADMINISTRATIVAS Y DE COMERCIO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CARRERA DE INGENIER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COMERCIAL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TESIS PREVIO A LA OBTENCI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DEL T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TULO DE INGENIERA COMERCI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JARR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SIERRA, HILDA LUC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“AN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Á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LISIS DEL IMPACTO SOCIOECON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MICO DE LA SUPRESI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 LA LEY DE PREFERENCIAS ARANCELARIAS ANDINAS Y ERRADICACI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 LAS DROGAS (ATPDEA) EN LAS EXPORTACIONES DE PRODUCTOS TRADICIONALES ECUATORIANOS NO PETROLEROS”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DIRECTOR: ECON. VIDAL, GUADALUPE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CODIRECTOR: ECON. PEDRO BOADA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SANGOLQU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FEBRERO</a:t>
            </a:r>
            <a:r>
              <a:rPr kumimoji="0" lang="es-EC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2014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39552" y="332656"/>
          <a:ext cx="82089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61967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>
            <a:hlinkClick r:id="rId7" action="ppaction://hlinksldjump"/>
          </p:cNvPr>
          <p:cNvSpPr txBox="1"/>
          <p:nvPr/>
        </p:nvSpPr>
        <p:spPr>
          <a:xfrm>
            <a:off x="7596336" y="6021288"/>
            <a:ext cx="10081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BACK</a:t>
            </a:r>
            <a:endParaRPr lang="es-EC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683568" y="404664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RECOPILACIÓN DE DATOS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2789664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s-EC" b="1" dirty="0" smtClean="0"/>
              <a:t>INSTRUMENTOS</a:t>
            </a:r>
          </a:p>
          <a:p>
            <a:r>
              <a:rPr lang="es-EC" dirty="0" smtClean="0"/>
              <a:t>OBSERVACIÓN</a:t>
            </a:r>
          </a:p>
          <a:p>
            <a:r>
              <a:rPr lang="es-EC" dirty="0" smtClean="0"/>
              <a:t>ESTUDIO DOCUMENTAL Y BILIOGRÁFICO</a:t>
            </a:r>
          </a:p>
          <a:p>
            <a:r>
              <a:rPr lang="es-EC" dirty="0" smtClean="0"/>
              <a:t>INTERNET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4008" y="3087608"/>
            <a:ext cx="3898776" cy="2789664"/>
          </a:xfrm>
          <a:prstGeom prst="rect">
            <a:avLst/>
          </a:prstGeom>
          <a:gradFill flip="none" rotWithShape="1">
            <a:gsLst>
              <a:gs pos="0">
                <a:srgbClr val="C7A1E3">
                  <a:tint val="66000"/>
                  <a:satMod val="160000"/>
                </a:srgbClr>
              </a:gs>
              <a:gs pos="50000">
                <a:srgbClr val="C7A1E3">
                  <a:tint val="44500"/>
                  <a:satMod val="160000"/>
                </a:srgbClr>
              </a:gs>
              <a:gs pos="100000">
                <a:srgbClr val="C7A1E3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C" sz="2600" b="1" dirty="0" smtClean="0"/>
              <a:t>PLAN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C" sz="2600" dirty="0" smtClean="0"/>
              <a:t>DATOS DE UBICACIÓN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CALENDARIO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8460432" y="6093296"/>
            <a:ext cx="432048" cy="47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B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PROCESAMIENTO Y ANÁLISIS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826768" cy="214159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SOFTWARE</a:t>
            </a:r>
          </a:p>
          <a:p>
            <a:r>
              <a:rPr lang="es-EC" dirty="0" smtClean="0"/>
              <a:t>INGRESO INFORMACIÓN</a:t>
            </a:r>
          </a:p>
          <a:p>
            <a:r>
              <a:rPr lang="es-EC" dirty="0" smtClean="0"/>
              <a:t>CUADROS DE SALIDA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4008" y="3429000"/>
            <a:ext cx="4032448" cy="21415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 : CUANTITATIVO Y CUALITATIVO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C" sz="2600" dirty="0" smtClean="0">
                <a:solidFill>
                  <a:schemeClr val="bg2">
                    <a:lumMod val="10000"/>
                  </a:schemeClr>
                </a:solidFill>
              </a:rPr>
              <a:t>COMPROBACIÓN RESULTADOS/HIPÓTESIS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96336" y="6093296"/>
            <a:ext cx="8640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hlinkClick r:id="rId3" action="ppaction://hlinksldjump"/>
              </a:rPr>
              <a:t>BACK</a:t>
            </a:r>
            <a:endParaRPr lang="es-EC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CAPÍTULO IV.- MARCO EMPÍRICO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7234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ANÁLISIS Y SÍNTESIS DE LA INFORMACIÓN.- ANÁLISIS DESCRIPTIVOS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2708920"/>
            <a:ext cx="4320480" cy="25922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EC" dirty="0" smtClean="0"/>
              <a:t>ATÚN Y PESCADO</a:t>
            </a:r>
          </a:p>
          <a:p>
            <a:pPr algn="ctr">
              <a:buNone/>
            </a:pPr>
            <a:r>
              <a:rPr lang="es-EC" dirty="0" smtClean="0"/>
              <a:t>BANANO</a:t>
            </a:r>
          </a:p>
          <a:p>
            <a:pPr algn="ctr">
              <a:buNone/>
            </a:pPr>
            <a:r>
              <a:rPr lang="es-EC" dirty="0" smtClean="0"/>
              <a:t>CAMARÓN</a:t>
            </a:r>
          </a:p>
          <a:p>
            <a:pPr algn="ctr">
              <a:buNone/>
            </a:pPr>
            <a:r>
              <a:rPr lang="es-EC" dirty="0" smtClean="0"/>
              <a:t>CACAO</a:t>
            </a:r>
          </a:p>
          <a:p>
            <a:pPr algn="ctr">
              <a:buNone/>
            </a:pPr>
            <a:r>
              <a:rPr lang="es-EC" dirty="0" smtClean="0"/>
              <a:t>CAFÉ</a:t>
            </a:r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" descr="http://www.fish4fun.com/images/Waterway/YELLOWFIN_T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947" y="929270"/>
            <a:ext cx="1193227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Picture 2" descr="https://encrypted-tbn3.gstatic.com/images?q=tbn:ANd9GcTMWBPRtxqQLtq-AFno7sN1SixmCQ9YfdhRE2LcdHYg3LO2W691Xd-nbjI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3751" b="14053"/>
          <a:stretch>
            <a:fillRect/>
          </a:stretch>
        </p:blipFill>
        <p:spPr bwMode="auto">
          <a:xfrm>
            <a:off x="467544" y="3789040"/>
            <a:ext cx="1687045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10" descr="Conservas: el pescado en lata mantiene el omega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805264"/>
            <a:ext cx="1872208" cy="648072"/>
          </a:xfrm>
          <a:prstGeom prst="rect">
            <a:avLst/>
          </a:prstGeom>
          <a:noFill/>
        </p:spPr>
      </p:pic>
      <p:pic>
        <p:nvPicPr>
          <p:cNvPr id="62" name="Picture 8" descr="Monografias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63361" y="828928"/>
            <a:ext cx="1296144" cy="735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Picture 4" descr="http://www.mar.dfo-mpo.gc.ca/fisheries/res/imp/IMAGES/bige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11145" y="2108305"/>
            <a:ext cx="1273238" cy="648072"/>
          </a:xfrm>
          <a:prstGeom prst="rect">
            <a:avLst/>
          </a:prstGeom>
          <a:noFill/>
        </p:spPr>
      </p:pic>
      <p:grpSp>
        <p:nvGrpSpPr>
          <p:cNvPr id="4" name="3 Grupo"/>
          <p:cNvGrpSpPr/>
          <p:nvPr/>
        </p:nvGrpSpPr>
        <p:grpSpPr>
          <a:xfrm>
            <a:off x="412304" y="836712"/>
            <a:ext cx="8372116" cy="5328592"/>
            <a:chOff x="2424045" y="1719639"/>
            <a:chExt cx="6718854" cy="4499670"/>
          </a:xfrm>
        </p:grpSpPr>
        <p:sp>
          <p:nvSpPr>
            <p:cNvPr id="5" name="4 Forma libre"/>
            <p:cNvSpPr/>
            <p:nvPr/>
          </p:nvSpPr>
          <p:spPr>
            <a:xfrm rot="3557238">
              <a:off x="7695243" y="4073087"/>
              <a:ext cx="8949" cy="38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72"/>
                  </a:moveTo>
                  <a:lnTo>
                    <a:pt x="8949" y="19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 rot="3807933">
              <a:off x="6544572" y="5211475"/>
              <a:ext cx="1357493" cy="38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72"/>
                  </a:moveTo>
                  <a:lnTo>
                    <a:pt x="1357493" y="19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 rot="8570720">
              <a:off x="5188829" y="4567512"/>
              <a:ext cx="2005529" cy="38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72"/>
                  </a:moveTo>
                  <a:lnTo>
                    <a:pt x="2005529" y="19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 rot="10021406">
              <a:off x="5478660" y="3900076"/>
              <a:ext cx="1531703" cy="38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72"/>
                  </a:moveTo>
                  <a:lnTo>
                    <a:pt x="1531703" y="19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 rot="13165564">
              <a:off x="5890504" y="2867245"/>
              <a:ext cx="1241562" cy="38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72"/>
                  </a:moveTo>
                  <a:lnTo>
                    <a:pt x="1241562" y="19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 rot="18478155">
              <a:off x="6625174" y="2201283"/>
              <a:ext cx="1182992" cy="4665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72"/>
                  </a:moveTo>
                  <a:lnTo>
                    <a:pt x="1027433" y="19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Elipse"/>
            <p:cNvSpPr/>
            <p:nvPr/>
          </p:nvSpPr>
          <p:spPr>
            <a:xfrm>
              <a:off x="4257998" y="2424412"/>
              <a:ext cx="2970502" cy="2884479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7069975" y="1746433"/>
              <a:ext cx="1117530" cy="527553"/>
            </a:xfrm>
            <a:custGeom>
              <a:avLst/>
              <a:gdLst>
                <a:gd name="connsiteX0" fmla="*/ 0 w 1582183"/>
                <a:gd name="connsiteY0" fmla="*/ 379962 h 759923"/>
                <a:gd name="connsiteX1" fmla="*/ 448588 w 1582183"/>
                <a:gd name="connsiteY1" fmla="*/ 37458 h 759923"/>
                <a:gd name="connsiteX2" fmla="*/ 791092 w 1582183"/>
                <a:gd name="connsiteY2" fmla="*/ 1 h 759923"/>
                <a:gd name="connsiteX3" fmla="*/ 1133597 w 1582183"/>
                <a:gd name="connsiteY3" fmla="*/ 37459 h 759923"/>
                <a:gd name="connsiteX4" fmla="*/ 1582184 w 1582183"/>
                <a:gd name="connsiteY4" fmla="*/ 379965 h 759923"/>
                <a:gd name="connsiteX5" fmla="*/ 1133596 w 1582183"/>
                <a:gd name="connsiteY5" fmla="*/ 722469 h 759923"/>
                <a:gd name="connsiteX6" fmla="*/ 791092 w 1582183"/>
                <a:gd name="connsiteY6" fmla="*/ 759927 h 759923"/>
                <a:gd name="connsiteX7" fmla="*/ 448587 w 1582183"/>
                <a:gd name="connsiteY7" fmla="*/ 722469 h 759923"/>
                <a:gd name="connsiteX8" fmla="*/ 0 w 1582183"/>
                <a:gd name="connsiteY8" fmla="*/ 379964 h 759923"/>
                <a:gd name="connsiteX9" fmla="*/ 0 w 1582183"/>
                <a:gd name="connsiteY9" fmla="*/ 379962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2183" h="759923">
                  <a:moveTo>
                    <a:pt x="0" y="379962"/>
                  </a:moveTo>
                  <a:cubicBezTo>
                    <a:pt x="1" y="233867"/>
                    <a:pt x="174400" y="100710"/>
                    <a:pt x="448588" y="37458"/>
                  </a:cubicBezTo>
                  <a:cubicBezTo>
                    <a:pt x="555469" y="12802"/>
                    <a:pt x="672522" y="0"/>
                    <a:pt x="791092" y="1"/>
                  </a:cubicBezTo>
                  <a:cubicBezTo>
                    <a:pt x="909662" y="1"/>
                    <a:pt x="1026716" y="12803"/>
                    <a:pt x="1133597" y="37459"/>
                  </a:cubicBezTo>
                  <a:cubicBezTo>
                    <a:pt x="1407786" y="100712"/>
                    <a:pt x="1582185" y="233869"/>
                    <a:pt x="1582184" y="379965"/>
                  </a:cubicBezTo>
                  <a:cubicBezTo>
                    <a:pt x="1582184" y="526061"/>
                    <a:pt x="1407785" y="659217"/>
                    <a:pt x="1133596" y="722469"/>
                  </a:cubicBezTo>
                  <a:cubicBezTo>
                    <a:pt x="1026715" y="747125"/>
                    <a:pt x="909662" y="759927"/>
                    <a:pt x="791092" y="759927"/>
                  </a:cubicBezTo>
                  <a:cubicBezTo>
                    <a:pt x="672522" y="759927"/>
                    <a:pt x="555468" y="747126"/>
                    <a:pt x="448587" y="722469"/>
                  </a:cubicBezTo>
                  <a:cubicBezTo>
                    <a:pt x="174398" y="659217"/>
                    <a:pt x="-1" y="526060"/>
                    <a:pt x="0" y="379964"/>
                  </a:cubicBezTo>
                  <a:lnTo>
                    <a:pt x="0" y="3799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595" tIns="120177" rIns="240594" bIns="1201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CLASES</a:t>
              </a:r>
              <a:endParaRPr lang="es-EC" sz="1400" kern="1200" dirty="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7091449" y="2364496"/>
              <a:ext cx="1886721" cy="425645"/>
            </a:xfrm>
            <a:custGeom>
              <a:avLst/>
              <a:gdLst>
                <a:gd name="connsiteX0" fmla="*/ 0 w 2373275"/>
                <a:gd name="connsiteY0" fmla="*/ 0 h 759923"/>
                <a:gd name="connsiteX1" fmla="*/ 2373275 w 2373275"/>
                <a:gd name="connsiteY1" fmla="*/ 0 h 759923"/>
                <a:gd name="connsiteX2" fmla="*/ 2373275 w 2373275"/>
                <a:gd name="connsiteY2" fmla="*/ 759923 h 759923"/>
                <a:gd name="connsiteX3" fmla="*/ 0 w 2373275"/>
                <a:gd name="connsiteY3" fmla="*/ 759923 h 759923"/>
                <a:gd name="connsiteX4" fmla="*/ 0 w 2373275"/>
                <a:gd name="connsiteY4" fmla="*/ 0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275" h="759923">
                  <a:moveTo>
                    <a:pt x="0" y="0"/>
                  </a:moveTo>
                  <a:lnTo>
                    <a:pt x="2373275" y="0"/>
                  </a:lnTo>
                  <a:lnTo>
                    <a:pt x="2373275" y="759923"/>
                  </a:lnTo>
                  <a:lnTo>
                    <a:pt x="0" y="7599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-1" rIns="-1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Atún, pescado y dorado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Fresco, congelado y filetes, </a:t>
              </a:r>
              <a:endParaRPr lang="es-EC" sz="1400" kern="1200" dirty="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7322603" y="3215785"/>
              <a:ext cx="1539583" cy="634970"/>
            </a:xfrm>
            <a:custGeom>
              <a:avLst/>
              <a:gdLst>
                <a:gd name="connsiteX0" fmla="*/ 0 w 1943040"/>
                <a:gd name="connsiteY0" fmla="*/ 379962 h 759923"/>
                <a:gd name="connsiteX1" fmla="*/ 617660 w 1943040"/>
                <a:gd name="connsiteY1" fmla="*/ 26102 h 759923"/>
                <a:gd name="connsiteX2" fmla="*/ 971521 w 1943040"/>
                <a:gd name="connsiteY2" fmla="*/ 1 h 759923"/>
                <a:gd name="connsiteX3" fmla="*/ 1325383 w 1943040"/>
                <a:gd name="connsiteY3" fmla="*/ 26102 h 759923"/>
                <a:gd name="connsiteX4" fmla="*/ 1943041 w 1943040"/>
                <a:gd name="connsiteY4" fmla="*/ 379965 h 759923"/>
                <a:gd name="connsiteX5" fmla="*/ 1325382 w 1943040"/>
                <a:gd name="connsiteY5" fmla="*/ 733826 h 759923"/>
                <a:gd name="connsiteX6" fmla="*/ 971521 w 1943040"/>
                <a:gd name="connsiteY6" fmla="*/ 759927 h 759923"/>
                <a:gd name="connsiteX7" fmla="*/ 617659 w 1943040"/>
                <a:gd name="connsiteY7" fmla="*/ 733826 h 759923"/>
                <a:gd name="connsiteX8" fmla="*/ 1 w 1943040"/>
                <a:gd name="connsiteY8" fmla="*/ 379964 h 759923"/>
                <a:gd name="connsiteX9" fmla="*/ 0 w 1943040"/>
                <a:gd name="connsiteY9" fmla="*/ 379962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40" h="759923">
                  <a:moveTo>
                    <a:pt x="0" y="379962"/>
                  </a:moveTo>
                  <a:cubicBezTo>
                    <a:pt x="1" y="223527"/>
                    <a:pt x="245149" y="83081"/>
                    <a:pt x="617660" y="26102"/>
                  </a:cubicBezTo>
                  <a:cubicBezTo>
                    <a:pt x="730424" y="8854"/>
                    <a:pt x="850439" y="1"/>
                    <a:pt x="971521" y="1"/>
                  </a:cubicBezTo>
                  <a:cubicBezTo>
                    <a:pt x="1092603" y="1"/>
                    <a:pt x="1212618" y="8853"/>
                    <a:pt x="1325383" y="26102"/>
                  </a:cubicBezTo>
                  <a:cubicBezTo>
                    <a:pt x="1697895" y="83081"/>
                    <a:pt x="1943043" y="223529"/>
                    <a:pt x="1943041" y="379965"/>
                  </a:cubicBezTo>
                  <a:cubicBezTo>
                    <a:pt x="1943041" y="536400"/>
                    <a:pt x="1697893" y="676847"/>
                    <a:pt x="1325382" y="733826"/>
                  </a:cubicBezTo>
                  <a:cubicBezTo>
                    <a:pt x="1212618" y="751074"/>
                    <a:pt x="1092603" y="759927"/>
                    <a:pt x="971521" y="759927"/>
                  </a:cubicBezTo>
                  <a:cubicBezTo>
                    <a:pt x="850439" y="759927"/>
                    <a:pt x="730424" y="751075"/>
                    <a:pt x="617659" y="733826"/>
                  </a:cubicBezTo>
                  <a:cubicBezTo>
                    <a:pt x="245147" y="676847"/>
                    <a:pt x="0" y="536399"/>
                    <a:pt x="1" y="379964"/>
                  </a:cubicBezTo>
                  <a:cubicBezTo>
                    <a:pt x="1" y="379963"/>
                    <a:pt x="0" y="379963"/>
                    <a:pt x="0" y="37996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441" tIns="120177" rIns="293442" bIns="1201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BENEFICIOS</a:t>
              </a:r>
              <a:endParaRPr lang="es-EC" sz="1400" kern="1200" dirty="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7322603" y="4067073"/>
              <a:ext cx="1820296" cy="684760"/>
            </a:xfrm>
            <a:custGeom>
              <a:avLst/>
              <a:gdLst>
                <a:gd name="connsiteX0" fmla="*/ 0 w 2914561"/>
                <a:gd name="connsiteY0" fmla="*/ 0 h 759923"/>
                <a:gd name="connsiteX1" fmla="*/ 2914561 w 2914561"/>
                <a:gd name="connsiteY1" fmla="*/ 0 h 759923"/>
                <a:gd name="connsiteX2" fmla="*/ 2914561 w 2914561"/>
                <a:gd name="connsiteY2" fmla="*/ 759923 h 759923"/>
                <a:gd name="connsiteX3" fmla="*/ 0 w 2914561"/>
                <a:gd name="connsiteY3" fmla="*/ 759923 h 759923"/>
                <a:gd name="connsiteX4" fmla="*/ 0 w 2914561"/>
                <a:gd name="connsiteY4" fmla="*/ 0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561" h="759923">
                  <a:moveTo>
                    <a:pt x="0" y="0"/>
                  </a:moveTo>
                  <a:lnTo>
                    <a:pt x="2914561" y="0"/>
                  </a:lnTo>
                  <a:lnTo>
                    <a:pt x="2914561" y="759923"/>
                  </a:lnTo>
                  <a:lnTo>
                    <a:pt x="0" y="7599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0" bIns="-1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Antioxidantes, Omega 3 y 6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Prevención problemas cardíacos</a:t>
              </a:r>
              <a:endParaRPr lang="es-EC" sz="1400" kern="1200" dirty="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3335203" y="1719639"/>
              <a:ext cx="1415669" cy="759923"/>
            </a:xfrm>
            <a:custGeom>
              <a:avLst/>
              <a:gdLst>
                <a:gd name="connsiteX0" fmla="*/ 0 w 1415669"/>
                <a:gd name="connsiteY0" fmla="*/ 379962 h 759923"/>
                <a:gd name="connsiteX1" fmla="*/ 373058 w 1415669"/>
                <a:gd name="connsiteY1" fmla="*/ 45184 h 759923"/>
                <a:gd name="connsiteX2" fmla="*/ 707836 w 1415669"/>
                <a:gd name="connsiteY2" fmla="*/ 0 h 759923"/>
                <a:gd name="connsiteX3" fmla="*/ 1042615 w 1415669"/>
                <a:gd name="connsiteY3" fmla="*/ 45184 h 759923"/>
                <a:gd name="connsiteX4" fmla="*/ 1415671 w 1415669"/>
                <a:gd name="connsiteY4" fmla="*/ 379963 h 759923"/>
                <a:gd name="connsiteX5" fmla="*/ 1042614 w 1415669"/>
                <a:gd name="connsiteY5" fmla="*/ 714741 h 759923"/>
                <a:gd name="connsiteX6" fmla="*/ 707836 w 1415669"/>
                <a:gd name="connsiteY6" fmla="*/ 759925 h 759923"/>
                <a:gd name="connsiteX7" fmla="*/ 373058 w 1415669"/>
                <a:gd name="connsiteY7" fmla="*/ 714741 h 759923"/>
                <a:gd name="connsiteX8" fmla="*/ 2 w 1415669"/>
                <a:gd name="connsiteY8" fmla="*/ 379962 h 759923"/>
                <a:gd name="connsiteX9" fmla="*/ 0 w 1415669"/>
                <a:gd name="connsiteY9" fmla="*/ 379962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669" h="759923">
                  <a:moveTo>
                    <a:pt x="0" y="379962"/>
                  </a:moveTo>
                  <a:cubicBezTo>
                    <a:pt x="1" y="240005"/>
                    <a:pt x="143334" y="111379"/>
                    <a:pt x="373058" y="45184"/>
                  </a:cubicBezTo>
                  <a:cubicBezTo>
                    <a:pt x="475994" y="15523"/>
                    <a:pt x="591007" y="0"/>
                    <a:pt x="707836" y="0"/>
                  </a:cubicBezTo>
                  <a:cubicBezTo>
                    <a:pt x="824665" y="0"/>
                    <a:pt x="939678" y="15523"/>
                    <a:pt x="1042615" y="45184"/>
                  </a:cubicBezTo>
                  <a:cubicBezTo>
                    <a:pt x="1272339" y="111379"/>
                    <a:pt x="1415672" y="240005"/>
                    <a:pt x="1415671" y="379963"/>
                  </a:cubicBezTo>
                  <a:cubicBezTo>
                    <a:pt x="1415671" y="519921"/>
                    <a:pt x="1272338" y="648547"/>
                    <a:pt x="1042614" y="714741"/>
                  </a:cubicBezTo>
                  <a:cubicBezTo>
                    <a:pt x="939678" y="744402"/>
                    <a:pt x="824665" y="759925"/>
                    <a:pt x="707836" y="759925"/>
                  </a:cubicBezTo>
                  <a:cubicBezTo>
                    <a:pt x="591007" y="759925"/>
                    <a:pt x="475994" y="744402"/>
                    <a:pt x="373058" y="714741"/>
                  </a:cubicBezTo>
                  <a:cubicBezTo>
                    <a:pt x="143334" y="648546"/>
                    <a:pt x="1" y="519920"/>
                    <a:pt x="2" y="379962"/>
                  </a:cubicBezTo>
                  <a:lnTo>
                    <a:pt x="0" y="3799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210" tIns="120178" rIns="216210" bIns="1201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ATÚN</a:t>
              </a:r>
              <a:endParaRPr lang="es-EC" sz="1400" kern="1200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2468377" y="2570928"/>
              <a:ext cx="1502499" cy="759923"/>
            </a:xfrm>
            <a:custGeom>
              <a:avLst/>
              <a:gdLst>
                <a:gd name="connsiteX0" fmla="*/ 0 w 2123503"/>
                <a:gd name="connsiteY0" fmla="*/ 0 h 759923"/>
                <a:gd name="connsiteX1" fmla="*/ 2123503 w 2123503"/>
                <a:gd name="connsiteY1" fmla="*/ 0 h 759923"/>
                <a:gd name="connsiteX2" fmla="*/ 2123503 w 2123503"/>
                <a:gd name="connsiteY2" fmla="*/ 759923 h 759923"/>
                <a:gd name="connsiteX3" fmla="*/ 0 w 2123503"/>
                <a:gd name="connsiteY3" fmla="*/ 759923 h 759923"/>
                <a:gd name="connsiteX4" fmla="*/ 0 w 2123503"/>
                <a:gd name="connsiteY4" fmla="*/ 0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503" h="759923">
                  <a:moveTo>
                    <a:pt x="0" y="0"/>
                  </a:moveTo>
                  <a:lnTo>
                    <a:pt x="2123503" y="0"/>
                  </a:lnTo>
                  <a:lnTo>
                    <a:pt x="2123503" y="759923"/>
                  </a:lnTo>
                  <a:lnTo>
                    <a:pt x="0" y="75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15000"/>
              </a:schemeClr>
            </a:solidFill>
            <a:effectLst>
              <a:outerShdw blurRad="50800" dist="50800" dir="5400000" algn="ctr" rotWithShape="0">
                <a:srgbClr val="000000">
                  <a:alpha val="18000"/>
                </a:srgb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Aleta amarilla/albacora, 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Barrilete(skipjack), 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Patudo (big eye)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Enlatados</a:t>
              </a:r>
              <a:endParaRPr lang="es-EC" sz="1400" kern="1200" dirty="0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2424045" y="3543829"/>
              <a:ext cx="1329133" cy="608064"/>
            </a:xfrm>
            <a:custGeom>
              <a:avLst/>
              <a:gdLst>
                <a:gd name="connsiteX0" fmla="*/ 0 w 2170577"/>
                <a:gd name="connsiteY0" fmla="*/ 379962 h 759923"/>
                <a:gd name="connsiteX1" fmla="*/ 726671 w 2170577"/>
                <a:gd name="connsiteY1" fmla="*/ 21344 h 759923"/>
                <a:gd name="connsiteX2" fmla="*/ 1085290 w 2170577"/>
                <a:gd name="connsiteY2" fmla="*/ 1 h 759923"/>
                <a:gd name="connsiteX3" fmla="*/ 1443909 w 2170577"/>
                <a:gd name="connsiteY3" fmla="*/ 21344 h 759923"/>
                <a:gd name="connsiteX4" fmla="*/ 2170578 w 2170577"/>
                <a:gd name="connsiteY4" fmla="*/ 379965 h 759923"/>
                <a:gd name="connsiteX5" fmla="*/ 1443908 w 2170577"/>
                <a:gd name="connsiteY5" fmla="*/ 738584 h 759923"/>
                <a:gd name="connsiteX6" fmla="*/ 1085289 w 2170577"/>
                <a:gd name="connsiteY6" fmla="*/ 759927 h 759923"/>
                <a:gd name="connsiteX7" fmla="*/ 726670 w 2170577"/>
                <a:gd name="connsiteY7" fmla="*/ 738584 h 759923"/>
                <a:gd name="connsiteX8" fmla="*/ 0 w 2170577"/>
                <a:gd name="connsiteY8" fmla="*/ 379964 h 759923"/>
                <a:gd name="connsiteX9" fmla="*/ 0 w 2170577"/>
                <a:gd name="connsiteY9" fmla="*/ 379962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0577" h="759923">
                  <a:moveTo>
                    <a:pt x="0" y="379962"/>
                  </a:moveTo>
                  <a:cubicBezTo>
                    <a:pt x="2" y="218513"/>
                    <a:pt x="291425" y="74693"/>
                    <a:pt x="726671" y="21344"/>
                  </a:cubicBezTo>
                  <a:cubicBezTo>
                    <a:pt x="841929" y="7217"/>
                    <a:pt x="963172" y="1"/>
                    <a:pt x="1085290" y="1"/>
                  </a:cubicBezTo>
                  <a:cubicBezTo>
                    <a:pt x="1207408" y="1"/>
                    <a:pt x="1328651" y="7217"/>
                    <a:pt x="1443909" y="21344"/>
                  </a:cubicBezTo>
                  <a:cubicBezTo>
                    <a:pt x="1879157" y="74693"/>
                    <a:pt x="2170580" y="218514"/>
                    <a:pt x="2170578" y="379965"/>
                  </a:cubicBezTo>
                  <a:cubicBezTo>
                    <a:pt x="2170578" y="541415"/>
                    <a:pt x="1879155" y="685235"/>
                    <a:pt x="1443908" y="738584"/>
                  </a:cubicBezTo>
                  <a:cubicBezTo>
                    <a:pt x="1328649" y="752711"/>
                    <a:pt x="1207407" y="759927"/>
                    <a:pt x="1085289" y="759927"/>
                  </a:cubicBezTo>
                  <a:cubicBezTo>
                    <a:pt x="963171" y="759927"/>
                    <a:pt x="841928" y="752711"/>
                    <a:pt x="726670" y="738584"/>
                  </a:cubicBezTo>
                  <a:cubicBezTo>
                    <a:pt x="291422" y="685235"/>
                    <a:pt x="-1" y="541414"/>
                    <a:pt x="0" y="379964"/>
                  </a:cubicBezTo>
                  <a:lnTo>
                    <a:pt x="0" y="3799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764" tIns="120178" rIns="326764" bIns="1201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PESCADO</a:t>
              </a:r>
              <a:endParaRPr lang="es-EC" sz="1400" kern="1200" dirty="0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2655199" y="4142041"/>
              <a:ext cx="1206985" cy="759923"/>
            </a:xfrm>
            <a:custGeom>
              <a:avLst/>
              <a:gdLst>
                <a:gd name="connsiteX0" fmla="*/ 0 w 3255865"/>
                <a:gd name="connsiteY0" fmla="*/ 0 h 759923"/>
                <a:gd name="connsiteX1" fmla="*/ 3255865 w 3255865"/>
                <a:gd name="connsiteY1" fmla="*/ 0 h 759923"/>
                <a:gd name="connsiteX2" fmla="*/ 3255865 w 3255865"/>
                <a:gd name="connsiteY2" fmla="*/ 759923 h 759923"/>
                <a:gd name="connsiteX3" fmla="*/ 0 w 3255865"/>
                <a:gd name="connsiteY3" fmla="*/ 759923 h 759923"/>
                <a:gd name="connsiteX4" fmla="*/ 0 w 3255865"/>
                <a:gd name="connsiteY4" fmla="*/ 0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65" h="759923">
                  <a:moveTo>
                    <a:pt x="0" y="0"/>
                  </a:moveTo>
                  <a:lnTo>
                    <a:pt x="3255865" y="0"/>
                  </a:lnTo>
                  <a:lnTo>
                    <a:pt x="3255865" y="759923"/>
                  </a:lnTo>
                  <a:lnTo>
                    <a:pt x="0" y="7599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Tilapia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>
                  <a:solidFill>
                    <a:schemeClr val="tx1"/>
                  </a:solidFill>
                </a:rPr>
                <a:t>Clima tropical</a:t>
              </a:r>
              <a:endParaRPr lang="es-EC" sz="1400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Agua dulce</a:t>
              </a:r>
              <a:endParaRPr lang="es-EC" sz="1400" kern="1200" dirty="0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6584811" y="5114943"/>
              <a:ext cx="1631531" cy="684956"/>
            </a:xfrm>
            <a:custGeom>
              <a:avLst/>
              <a:gdLst>
                <a:gd name="connsiteX0" fmla="*/ 0 w 2215176"/>
                <a:gd name="connsiteY0" fmla="*/ 379962 h 759923"/>
                <a:gd name="connsiteX1" fmla="*/ 748187 w 2215176"/>
                <a:gd name="connsiteY1" fmla="*/ 20561 h 759923"/>
                <a:gd name="connsiteX2" fmla="*/ 1107589 w 2215176"/>
                <a:gd name="connsiteY2" fmla="*/ 1 h 759923"/>
                <a:gd name="connsiteX3" fmla="*/ 1466991 w 2215176"/>
                <a:gd name="connsiteY3" fmla="*/ 20561 h 759923"/>
                <a:gd name="connsiteX4" fmla="*/ 2215176 w 2215176"/>
                <a:gd name="connsiteY4" fmla="*/ 379965 h 759923"/>
                <a:gd name="connsiteX5" fmla="*/ 1466990 w 2215176"/>
                <a:gd name="connsiteY5" fmla="*/ 739367 h 759923"/>
                <a:gd name="connsiteX6" fmla="*/ 1107588 w 2215176"/>
                <a:gd name="connsiteY6" fmla="*/ 759927 h 759923"/>
                <a:gd name="connsiteX7" fmla="*/ 748186 w 2215176"/>
                <a:gd name="connsiteY7" fmla="*/ 739367 h 759923"/>
                <a:gd name="connsiteX8" fmla="*/ 0 w 2215176"/>
                <a:gd name="connsiteY8" fmla="*/ 379964 h 759923"/>
                <a:gd name="connsiteX9" fmla="*/ 0 w 2215176"/>
                <a:gd name="connsiteY9" fmla="*/ 379962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5176" h="759923">
                  <a:moveTo>
                    <a:pt x="0" y="379962"/>
                  </a:moveTo>
                  <a:cubicBezTo>
                    <a:pt x="2" y="217634"/>
                    <a:pt x="300606" y="73235"/>
                    <a:pt x="748187" y="20561"/>
                  </a:cubicBezTo>
                  <a:cubicBezTo>
                    <a:pt x="863858" y="6948"/>
                    <a:pt x="985301" y="1"/>
                    <a:pt x="1107589" y="1"/>
                  </a:cubicBezTo>
                  <a:cubicBezTo>
                    <a:pt x="1229877" y="1"/>
                    <a:pt x="1351321" y="6948"/>
                    <a:pt x="1466991" y="20561"/>
                  </a:cubicBezTo>
                  <a:cubicBezTo>
                    <a:pt x="1914574" y="73235"/>
                    <a:pt x="2215179" y="217636"/>
                    <a:pt x="2215176" y="379965"/>
                  </a:cubicBezTo>
                  <a:cubicBezTo>
                    <a:pt x="2215176" y="542293"/>
                    <a:pt x="1914571" y="686693"/>
                    <a:pt x="1466990" y="739367"/>
                  </a:cubicBezTo>
                  <a:cubicBezTo>
                    <a:pt x="1351319" y="752980"/>
                    <a:pt x="1229876" y="759927"/>
                    <a:pt x="1107588" y="759927"/>
                  </a:cubicBezTo>
                  <a:cubicBezTo>
                    <a:pt x="985300" y="759927"/>
                    <a:pt x="863856" y="752980"/>
                    <a:pt x="748186" y="739367"/>
                  </a:cubicBezTo>
                  <a:cubicBezTo>
                    <a:pt x="300603" y="686693"/>
                    <a:pt x="-1" y="542293"/>
                    <a:pt x="0" y="379964"/>
                  </a:cubicBezTo>
                  <a:lnTo>
                    <a:pt x="0" y="3799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295" tIns="120178" rIns="333295" bIns="1201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COMPETENCIA</a:t>
              </a:r>
              <a:endParaRPr lang="es-EC" sz="1400" kern="1200" dirty="0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8029521" y="5723006"/>
              <a:ext cx="645591" cy="496303"/>
            </a:xfrm>
            <a:custGeom>
              <a:avLst/>
              <a:gdLst>
                <a:gd name="connsiteX0" fmla="*/ 0 w 3322765"/>
                <a:gd name="connsiteY0" fmla="*/ 0 h 759923"/>
                <a:gd name="connsiteX1" fmla="*/ 3322765 w 3322765"/>
                <a:gd name="connsiteY1" fmla="*/ 0 h 759923"/>
                <a:gd name="connsiteX2" fmla="*/ 3322765 w 3322765"/>
                <a:gd name="connsiteY2" fmla="*/ 759923 h 759923"/>
                <a:gd name="connsiteX3" fmla="*/ 0 w 3322765"/>
                <a:gd name="connsiteY3" fmla="*/ 759923 h 759923"/>
                <a:gd name="connsiteX4" fmla="*/ 0 w 3322765"/>
                <a:gd name="connsiteY4" fmla="*/ 0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765" h="759923">
                  <a:moveTo>
                    <a:pt x="0" y="0"/>
                  </a:moveTo>
                  <a:lnTo>
                    <a:pt x="3322765" y="0"/>
                  </a:lnTo>
                  <a:lnTo>
                    <a:pt x="3322765" y="759923"/>
                  </a:lnTo>
                  <a:lnTo>
                    <a:pt x="0" y="7599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Asia</a:t>
              </a:r>
              <a:endParaRPr lang="es-EC" sz="1400" kern="1200" dirty="0"/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3695390" y="5297362"/>
              <a:ext cx="1375947" cy="759923"/>
            </a:xfrm>
            <a:custGeom>
              <a:avLst/>
              <a:gdLst>
                <a:gd name="connsiteX0" fmla="*/ 0 w 1375947"/>
                <a:gd name="connsiteY0" fmla="*/ 379962 h 759923"/>
                <a:gd name="connsiteX1" fmla="*/ 355368 w 1375947"/>
                <a:gd name="connsiteY1" fmla="*/ 47356 h 759923"/>
                <a:gd name="connsiteX2" fmla="*/ 687974 w 1375947"/>
                <a:gd name="connsiteY2" fmla="*/ 1 h 759923"/>
                <a:gd name="connsiteX3" fmla="*/ 1020581 w 1375947"/>
                <a:gd name="connsiteY3" fmla="*/ 47357 h 759923"/>
                <a:gd name="connsiteX4" fmla="*/ 1375948 w 1375947"/>
                <a:gd name="connsiteY4" fmla="*/ 379964 h 759923"/>
                <a:gd name="connsiteX5" fmla="*/ 1020580 w 1375947"/>
                <a:gd name="connsiteY5" fmla="*/ 712570 h 759923"/>
                <a:gd name="connsiteX6" fmla="*/ 687973 w 1375947"/>
                <a:gd name="connsiteY6" fmla="*/ 759926 h 759923"/>
                <a:gd name="connsiteX7" fmla="*/ 355366 w 1375947"/>
                <a:gd name="connsiteY7" fmla="*/ 712570 h 759923"/>
                <a:gd name="connsiteX8" fmla="*/ -1 w 1375947"/>
                <a:gd name="connsiteY8" fmla="*/ 379963 h 759923"/>
                <a:gd name="connsiteX9" fmla="*/ 0 w 1375947"/>
                <a:gd name="connsiteY9" fmla="*/ 379962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947" h="759923">
                  <a:moveTo>
                    <a:pt x="0" y="379962"/>
                  </a:moveTo>
                  <a:cubicBezTo>
                    <a:pt x="1" y="241633"/>
                    <a:pt x="136119" y="114232"/>
                    <a:pt x="355368" y="47356"/>
                  </a:cubicBezTo>
                  <a:cubicBezTo>
                    <a:pt x="457204" y="16293"/>
                    <a:pt x="571639" y="1"/>
                    <a:pt x="687974" y="1"/>
                  </a:cubicBezTo>
                  <a:cubicBezTo>
                    <a:pt x="804309" y="1"/>
                    <a:pt x="918745" y="16294"/>
                    <a:pt x="1020581" y="47357"/>
                  </a:cubicBezTo>
                  <a:cubicBezTo>
                    <a:pt x="1239830" y="114234"/>
                    <a:pt x="1375949" y="241635"/>
                    <a:pt x="1375948" y="379964"/>
                  </a:cubicBezTo>
                  <a:cubicBezTo>
                    <a:pt x="1375948" y="518294"/>
                    <a:pt x="1239829" y="645694"/>
                    <a:pt x="1020580" y="712570"/>
                  </a:cubicBezTo>
                  <a:cubicBezTo>
                    <a:pt x="918744" y="743633"/>
                    <a:pt x="804309" y="759926"/>
                    <a:pt x="687973" y="759926"/>
                  </a:cubicBezTo>
                  <a:cubicBezTo>
                    <a:pt x="571638" y="759926"/>
                    <a:pt x="457202" y="743633"/>
                    <a:pt x="355366" y="712570"/>
                  </a:cubicBezTo>
                  <a:cubicBezTo>
                    <a:pt x="136117" y="645693"/>
                    <a:pt x="-2" y="518293"/>
                    <a:pt x="-1" y="379963"/>
                  </a:cubicBezTo>
                  <a:lnTo>
                    <a:pt x="0" y="3799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393" tIns="120178" rIns="210393" bIns="1201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DESTINOS</a:t>
              </a:r>
              <a:endParaRPr lang="es-EC" sz="1400" kern="1200" dirty="0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2481834" y="5297362"/>
              <a:ext cx="1156841" cy="759923"/>
            </a:xfrm>
            <a:custGeom>
              <a:avLst/>
              <a:gdLst>
                <a:gd name="connsiteX0" fmla="*/ 0 w 2063921"/>
                <a:gd name="connsiteY0" fmla="*/ 0 h 759923"/>
                <a:gd name="connsiteX1" fmla="*/ 2063921 w 2063921"/>
                <a:gd name="connsiteY1" fmla="*/ 0 h 759923"/>
                <a:gd name="connsiteX2" fmla="*/ 2063921 w 2063921"/>
                <a:gd name="connsiteY2" fmla="*/ 759923 h 759923"/>
                <a:gd name="connsiteX3" fmla="*/ 0 w 2063921"/>
                <a:gd name="connsiteY3" fmla="*/ 759923 h 759923"/>
                <a:gd name="connsiteX4" fmla="*/ 0 w 2063921"/>
                <a:gd name="connsiteY4" fmla="*/ 0 h 7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921" h="759923">
                  <a:moveTo>
                    <a:pt x="0" y="0"/>
                  </a:moveTo>
                  <a:lnTo>
                    <a:pt x="2063921" y="0"/>
                  </a:lnTo>
                  <a:lnTo>
                    <a:pt x="2063921" y="759923"/>
                  </a:lnTo>
                  <a:lnTo>
                    <a:pt x="0" y="7599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EE.UU, 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U.E, 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Venezuela, 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/>
                <a:t>Colombia</a:t>
              </a:r>
              <a:endParaRPr lang="es-EC" sz="1400" kern="1200" dirty="0"/>
            </a:p>
          </p:txBody>
        </p:sp>
      </p:grpSp>
      <p:cxnSp>
        <p:nvCxnSpPr>
          <p:cNvPr id="25" name="24 Conector recto"/>
          <p:cNvCxnSpPr>
            <a:stCxn id="16" idx="5"/>
            <a:endCxn id="11" idx="1"/>
          </p:cNvCxnSpPr>
          <p:nvPr/>
        </p:nvCxnSpPr>
        <p:spPr>
          <a:xfrm>
            <a:off x="2846827" y="1683122"/>
            <a:ext cx="392761" cy="4884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8" idx="4"/>
            <a:endCxn id="11" idx="2"/>
          </p:cNvCxnSpPr>
          <p:nvPr/>
        </p:nvCxnSpPr>
        <p:spPr>
          <a:xfrm>
            <a:off x="2068490" y="3356995"/>
            <a:ext cx="629035" cy="222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22" idx="2"/>
            <a:endCxn id="11" idx="3"/>
          </p:cNvCxnSpPr>
          <p:nvPr/>
        </p:nvCxnSpPr>
        <p:spPr>
          <a:xfrm flipV="1">
            <a:off x="2853739" y="4586930"/>
            <a:ext cx="385849" cy="486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14" idx="7"/>
            <a:endCxn id="11" idx="6"/>
          </p:cNvCxnSpPr>
          <p:nvPr/>
        </p:nvCxnSpPr>
        <p:spPr>
          <a:xfrm flipH="1">
            <a:off x="6398958" y="3334596"/>
            <a:ext cx="727090" cy="446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encrypted-tbn2.gstatic.com/images?q=tbn:ANd9GcSIO4ffvRqWmxChGsba1gRS5y3kP7iQU-TYHDoubJ2HMQigtdHD9l9x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808308" cy="187220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BANANO Y PLÁTANO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4389120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Cavendish, baby banana, banano rojo</a:t>
            </a:r>
          </a:p>
          <a:p>
            <a:r>
              <a:rPr lang="es-EC" dirty="0" smtClean="0"/>
              <a:t>$6.00/ caja </a:t>
            </a:r>
            <a:r>
              <a:rPr lang="es-EC" sz="1300" dirty="0" smtClean="0"/>
              <a:t>(febrero 2014)</a:t>
            </a:r>
          </a:p>
          <a:p>
            <a:r>
              <a:rPr lang="es-EC" dirty="0" smtClean="0"/>
              <a:t>2° más importante luego del petróleo</a:t>
            </a:r>
          </a:p>
          <a:p>
            <a:r>
              <a:rPr lang="es-EC" dirty="0" smtClean="0"/>
              <a:t>Costa (90%)</a:t>
            </a:r>
          </a:p>
          <a:p>
            <a:pPr lvl="1"/>
            <a:r>
              <a:rPr lang="es-EC" dirty="0" smtClean="0"/>
              <a:t>81,11%: Los Ríos(29,65%), El Oro (32,37%), Guayas (19,09%)</a:t>
            </a:r>
          </a:p>
          <a:p>
            <a:r>
              <a:rPr lang="es-EC" dirty="0" smtClean="0"/>
              <a:t>Ecuador, Bélgica, Colombia, Costa Rica, Filipinas, Guatemala</a:t>
            </a:r>
          </a:p>
          <a:p>
            <a:pPr lvl="1">
              <a:buFont typeface="Arial" pitchFamily="34" charset="0"/>
              <a:buChar char="•"/>
            </a:pPr>
            <a:endParaRPr lang="es-EC" dirty="0" smtClean="0"/>
          </a:p>
          <a:p>
            <a:pPr lvl="1"/>
            <a:endParaRPr lang="es-EC" dirty="0"/>
          </a:p>
        </p:txBody>
      </p:sp>
      <p:pic>
        <p:nvPicPr>
          <p:cNvPr id="23554" name="Picture 2" descr="https://encrypted-tbn2.gstatic.com/images?q=tbn:ANd9GcQ2E6wohhEKf7vyv0d7DCQ23ankiH3Q4k1sddyde6UuG3u4Ge8CPMKr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2160240" cy="27472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BANANO Y PLÁTANO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2636912"/>
          <a:ext cx="6095999" cy="2468880"/>
        </p:xfrm>
        <a:graphic>
          <a:graphicData uri="http://schemas.openxmlformats.org/drawingml/2006/table">
            <a:tbl>
              <a:tblPr/>
              <a:tblGrid>
                <a:gridCol w="1207036"/>
                <a:gridCol w="1657581"/>
                <a:gridCol w="1207036"/>
                <a:gridCol w="1012173"/>
                <a:gridCol w="1012173"/>
              </a:tblGrid>
              <a:tr h="2680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Partida HTS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Producto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Programa de Exportación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80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NMF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GSP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ATPDEA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08039000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Bananas frescas o secas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08031010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Plátanos frescos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08031020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Plátanos secos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1.4% AV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08119010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Bananas y plátanos, congelados, incluyen con adiciones de azúcar u otro edulcorante.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3.4% AV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s-EC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23" marR="67023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75656" y="20608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COMERCIALIZACIÓN A EE.UU.</a:t>
            </a:r>
            <a:endParaRPr lang="es-EC" b="1" dirty="0"/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2987824" y="5229200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Fuente: MACMAP – Market Access Map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 bmk="_Toc378747325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Elaborado por: Hilda Jarrín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CAPÍTULOS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2564904"/>
            <a:ext cx="6048672" cy="2645648"/>
          </a:xfrm>
          <a:noFill/>
        </p:spPr>
        <p:txBody>
          <a:bodyPr>
            <a:normAutofit lnSpcReduction="10000"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CAP. I.- INTRODUCCIÓN</a:t>
            </a:r>
            <a:endParaRPr lang="es-EC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CAP. II.- MARCO TEÓRICO</a:t>
            </a:r>
            <a:endParaRPr lang="es-EC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CAP. III.- MARCO METODOLÓGICO</a:t>
            </a:r>
            <a:endParaRPr lang="es-EC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CAP. IV.- MARCO EMPÍRICO</a:t>
            </a:r>
            <a:endParaRPr lang="es-EC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CAP. V.- CONCLUSIONES Y RECOMENDACIONES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s://encrypted-tbn1.gstatic.com/images?q=tbn:ANd9GcRNuHOIU9CC1h7SxzgKKrXhJVB_pO7dfI7otg8WZEZq91eOc_c3C_iXx7p8"/>
          <p:cNvPicPr>
            <a:picLocks noChangeAspect="1" noChangeArrowheads="1"/>
          </p:cNvPicPr>
          <p:nvPr/>
        </p:nvPicPr>
        <p:blipFill>
          <a:blip r:embed="rId2" cstate="print"/>
          <a:srcRect l="8571" t="17208" b="22562"/>
          <a:stretch>
            <a:fillRect/>
          </a:stretch>
        </p:blipFill>
        <p:spPr bwMode="auto">
          <a:xfrm flipH="1">
            <a:off x="251520" y="3861048"/>
            <a:ext cx="2304256" cy="1008112"/>
          </a:xfrm>
          <a:prstGeom prst="rect">
            <a:avLst/>
          </a:prstGeom>
          <a:noFill/>
        </p:spPr>
      </p:pic>
      <p:pic>
        <p:nvPicPr>
          <p:cNvPr id="31" name="Picture 4" descr="https://encrypted-tbn0.gstatic.com/images?q=tbn:ANd9GcRHmwAlc6VFw5NSBLhj0HFwXsge06_xncCjTKl6mUpIRU5m4gXKwSPm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2091803" cy="1757697"/>
          </a:xfrm>
          <a:prstGeom prst="rect">
            <a:avLst/>
          </a:prstGeom>
          <a:noFill/>
        </p:spPr>
      </p:pic>
      <p:pic>
        <p:nvPicPr>
          <p:cNvPr id="30" name="Picture 2" descr="https://encrypted-tbn0.gstatic.com/images?q=tbn:ANd9GcQSK2mWW7R2UuUvxqfwftl66-rnJ9MdG6m40GjUw56izMZyBKv8Vmya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2448272" cy="1326763"/>
          </a:xfrm>
          <a:prstGeom prst="rect">
            <a:avLst/>
          </a:prstGeom>
          <a:noFill/>
        </p:spPr>
      </p:pic>
      <p:graphicFrame>
        <p:nvGraphicFramePr>
          <p:cNvPr id="29" name="28 Diagrama"/>
          <p:cNvGraphicFramePr/>
          <p:nvPr/>
        </p:nvGraphicFramePr>
        <p:xfrm>
          <a:off x="611560" y="83671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3" name="32 Rectángulo"/>
          <p:cNvSpPr/>
          <p:nvPr/>
        </p:nvSpPr>
        <p:spPr>
          <a:xfrm>
            <a:off x="2339752" y="764704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18 – 36 cm. </a:t>
            </a:r>
          </a:p>
          <a:p>
            <a:r>
              <a:rPr lang="es-EC" dirty="0" smtClean="0"/>
              <a:t>Mayor producción mundial</a:t>
            </a:r>
            <a:endParaRPr lang="es-EC" dirty="0"/>
          </a:p>
        </p:txBody>
      </p:sp>
      <p:sp>
        <p:nvSpPr>
          <p:cNvPr id="34" name="33 Rectángulo"/>
          <p:cNvSpPr/>
          <p:nvPr/>
        </p:nvSpPr>
        <p:spPr>
          <a:xfrm>
            <a:off x="7452320" y="2708920"/>
            <a:ext cx="1440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Mayor producción hemisferio occidental. 23cm</a:t>
            </a:r>
            <a:endParaRPr lang="es-EC" dirty="0"/>
          </a:p>
        </p:txBody>
      </p:sp>
      <p:sp>
        <p:nvSpPr>
          <p:cNvPr id="35" name="34 Rectángulo"/>
          <p:cNvSpPr/>
          <p:nvPr/>
        </p:nvSpPr>
        <p:spPr>
          <a:xfrm>
            <a:off x="2195736" y="5445224"/>
            <a:ext cx="168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18.3 cm. China, Japón y Corea</a:t>
            </a:r>
            <a:endParaRPr lang="es-EC" dirty="0"/>
          </a:p>
        </p:txBody>
      </p:sp>
      <p:sp>
        <p:nvSpPr>
          <p:cNvPr id="36" name="35 Rectángulo"/>
          <p:cNvSpPr/>
          <p:nvPr/>
        </p:nvSpPr>
        <p:spPr>
          <a:xfrm>
            <a:off x="395536" y="2577678"/>
            <a:ext cx="161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especie de agua fría, 12.7cm.</a:t>
            </a:r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encrypted-tbn1.gstatic.com/images?q=tbn:ANd9GcQdZ3MYE47Yqj5e0DmBMBxN5ZeUnVnyG7OAx3JvavhPBr1gpQCdOxrZfz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1531615" cy="1021078"/>
          </a:xfrm>
          <a:prstGeom prst="rect">
            <a:avLst/>
          </a:prstGeom>
          <a:noFill/>
        </p:spPr>
      </p:pic>
      <p:pic>
        <p:nvPicPr>
          <p:cNvPr id="9" name="Picture 10" descr="https://encrypted-tbn3.gstatic.com/images?q=tbn:ANd9GcRtzjTwzqIoZiP5tPfpvtEWxQs2P-XBLm-2xHr7afLm6_KJgKKL6v0qS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780928"/>
            <a:ext cx="2235762" cy="1151756"/>
          </a:xfrm>
          <a:prstGeom prst="rect">
            <a:avLst/>
          </a:prstGeom>
          <a:noFill/>
        </p:spPr>
      </p:pic>
      <p:graphicFrame>
        <p:nvGraphicFramePr>
          <p:cNvPr id="2" name="1 Diagrama"/>
          <p:cNvGraphicFramePr/>
          <p:nvPr/>
        </p:nvGraphicFramePr>
        <p:xfrm>
          <a:off x="144016" y="764704"/>
          <a:ext cx="88204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Rectángulo"/>
          <p:cNvSpPr/>
          <p:nvPr/>
        </p:nvSpPr>
        <p:spPr>
          <a:xfrm>
            <a:off x="7020272" y="3645024"/>
            <a:ext cx="1764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EE.UU, U.E, América Latina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5292080" y="5570656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Tailandia (12,11%), Vietnam (12,04%), India (11,77%), Ecuador (9,56%), Indonesia (6,77%) y China (5,90%). </a:t>
            </a:r>
            <a:endParaRPr lang="es-EC" sz="14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5524490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500" dirty="0" smtClean="0"/>
              <a:t>Ecuador (puesto 25), </a:t>
            </a:r>
          </a:p>
          <a:p>
            <a:pPr lvl="1"/>
            <a:r>
              <a:rPr lang="es-EC" sz="1500" dirty="0" smtClean="0"/>
              <a:t>Tailandia y Vietnam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6416" y="1844824"/>
            <a:ext cx="1841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Ecuador entre los 25 países &gt; exportación</a:t>
            </a:r>
            <a:endParaRPr lang="es-EC" dirty="0"/>
          </a:p>
        </p:txBody>
      </p:sp>
      <p:pic>
        <p:nvPicPr>
          <p:cNvPr id="8" name="Picture 2" descr="https://encrypted-tbn1.gstatic.com/images?q=tbn:ANd9GcRDcfLTMqwC9OJ5Ppbmw--FiG2Ut7PvT3boCF1Y0x8FIjgT887CTIB5VoQ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908720"/>
            <a:ext cx="1512168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CAMARÓN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389120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Exportaciones a EE.UU</a:t>
            </a:r>
          </a:p>
          <a:p>
            <a:pPr lvl="1"/>
            <a:r>
              <a:rPr lang="es-EC" dirty="0" smtClean="0"/>
              <a:t>Camarones congelados (partida HTS: 030613). </a:t>
            </a:r>
          </a:p>
          <a:p>
            <a:pPr lvl="1"/>
            <a:r>
              <a:rPr lang="es-EC" dirty="0" smtClean="0"/>
              <a:t>Camarones sin congelar</a:t>
            </a:r>
          </a:p>
          <a:p>
            <a:pPr lvl="2"/>
            <a:r>
              <a:rPr lang="es-EC" dirty="0" smtClean="0"/>
              <a:t>MNF: 0%	</a:t>
            </a:r>
          </a:p>
          <a:p>
            <a:pPr lvl="2"/>
            <a:r>
              <a:rPr lang="es-EC" dirty="0" smtClean="0"/>
              <a:t>SGP</a:t>
            </a:r>
          </a:p>
          <a:p>
            <a:pPr lvl="1"/>
            <a:r>
              <a:rPr lang="es-EC" dirty="0" smtClean="0"/>
              <a:t>Preparados o conservas, 78.78% hacia los EE.UU.</a:t>
            </a:r>
          </a:p>
          <a:p>
            <a:pPr lvl="2"/>
            <a:r>
              <a:rPr lang="es-EC" dirty="0" smtClean="0"/>
              <a:t>MNF: 5%</a:t>
            </a:r>
          </a:p>
          <a:p>
            <a:pPr lvl="2"/>
            <a:r>
              <a:rPr lang="es-EC" dirty="0" smtClean="0"/>
              <a:t>SGP</a:t>
            </a:r>
          </a:p>
          <a:p>
            <a:pPr lvl="2"/>
            <a:r>
              <a:rPr lang="es-EC" dirty="0" smtClean="0"/>
              <a:t>ATPDEA</a:t>
            </a:r>
            <a:endParaRPr lang="es-EC" dirty="0"/>
          </a:p>
        </p:txBody>
      </p:sp>
      <p:pic>
        <p:nvPicPr>
          <p:cNvPr id="19458" name="Picture 2" descr="https://encrypted-tbn1.gstatic.com/images?q=tbn:ANd9GcQSQfDj_-09sQb8QvDefYhHr_AC4SDJtJOa_w6pxwcXybpTAE6PnN8w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1800200" cy="1304082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R218JSrYOgCRTtT4_Sdn42j-j-8nUQnA8zS0EHdH845cT0XHTr-hD0u2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2160240" cy="1209734"/>
          </a:xfrm>
          <a:prstGeom prst="rect">
            <a:avLst/>
          </a:prstGeom>
          <a:noFill/>
        </p:spPr>
      </p:pic>
      <p:pic>
        <p:nvPicPr>
          <p:cNvPr id="19462" name="Picture 6" descr="https://encrypted-tbn2.gstatic.com/images?q=tbn:ANd9GcSLOEm8G4be1F77HpoyRM2Ec-FvQNBnXoFy4aAWhem5IN9_GZRWFjRYZO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2016224" cy="1703631"/>
          </a:xfrm>
          <a:prstGeom prst="rect">
            <a:avLst/>
          </a:prstGeom>
          <a:noFill/>
        </p:spPr>
      </p:pic>
      <p:pic>
        <p:nvPicPr>
          <p:cNvPr id="19464" name="Picture 8" descr="https://encrypted-tbn3.gstatic.com/images?q=tbn:ANd9GcQlC0nP23SMN3tWbQg2efq-YlajeIj9dij-z_y3-WtIBxCWRUaoOXTl1nD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81128"/>
            <a:ext cx="1224136" cy="20354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encrypted-tbn2.gstatic.com/images?q=tbn:ANd9GcTRYVOwZADM8TJZIgZVNWsv8tQ3GUI58WsFqPEQKkNL34cniRCbJKRW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3889274"/>
            <a:ext cx="1909513" cy="1267918"/>
          </a:xfrm>
          <a:prstGeom prst="rect">
            <a:avLst/>
          </a:prstGeom>
          <a:noFill/>
        </p:spPr>
      </p:pic>
      <p:pic>
        <p:nvPicPr>
          <p:cNvPr id="6" name="Picture 8" descr="https://encrypted-tbn0.gstatic.com/images?q=tbn:ANd9GcQn4wewUJCQMkqIFEhaa63gi-WlmfMXHFziEaSA1Vg_W9SeQFlklKDL_G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1767117" cy="1322065"/>
          </a:xfrm>
          <a:prstGeom prst="rect">
            <a:avLst/>
          </a:prstGeom>
          <a:noFill/>
        </p:spPr>
      </p:pic>
      <p:pic>
        <p:nvPicPr>
          <p:cNvPr id="5" name="Picture 8" descr="https://encrypted-tbn1.gstatic.com/images?q=tbn:ANd9GcT2PTF1dn3bqptAsEaqzYFUn773oTRfhRakD_SfoYaYdT5lO2BzGoH1Z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2148830" cy="1618787"/>
          </a:xfrm>
          <a:prstGeom prst="rect">
            <a:avLst/>
          </a:prstGeom>
          <a:noFill/>
        </p:spPr>
      </p:pic>
      <p:pic>
        <p:nvPicPr>
          <p:cNvPr id="4" name="Picture 6" descr="https://encrypted-tbn1.gstatic.com/images?q=tbn:ANd9GcSih1C5zpOE96utPDQo7KvzVAYZSNQs-FITpFK_ZyGQr7u0BTnVinsc8HG76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73" y="514069"/>
            <a:ext cx="1906818" cy="1906819"/>
          </a:xfrm>
          <a:prstGeom prst="rect">
            <a:avLst/>
          </a:prstGeom>
          <a:noFill/>
        </p:spPr>
      </p:pic>
      <p:graphicFrame>
        <p:nvGraphicFramePr>
          <p:cNvPr id="2" name="1 Diagrama"/>
          <p:cNvGraphicFramePr/>
          <p:nvPr/>
        </p:nvGraphicFramePr>
        <p:xfrm>
          <a:off x="179512" y="980728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CACAO</a:t>
            </a:r>
            <a:endParaRPr lang="es-EC" dirty="0"/>
          </a:p>
        </p:txBody>
      </p:sp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2771800" y="5877272"/>
            <a:ext cx="3784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TRADE MAP  Elaborado por: Hilda Jarr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1043608" y="1340768"/>
          <a:ext cx="72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CAFÉ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3437736"/>
          </a:xfrm>
        </p:spPr>
        <p:txBody>
          <a:bodyPr>
            <a:normAutofit/>
          </a:bodyPr>
          <a:lstStyle/>
          <a:p>
            <a:r>
              <a:rPr lang="es-EC" dirty="0" smtClean="0"/>
              <a:t>Importancia Económica</a:t>
            </a:r>
          </a:p>
          <a:p>
            <a:r>
              <a:rPr lang="es-EC" dirty="0" smtClean="0"/>
              <a:t>Arábigo y Robusta</a:t>
            </a:r>
          </a:p>
          <a:p>
            <a:r>
              <a:rPr lang="es-EC" dirty="0" smtClean="0"/>
              <a:t>Destinos: EE.UU, Alemania, Francia</a:t>
            </a:r>
          </a:p>
          <a:p>
            <a:r>
              <a:rPr lang="es-EC" dirty="0" smtClean="0"/>
              <a:t>Competencia: Brasil, Vietnam, Indonesia, Colombia, Etiopía, India</a:t>
            </a:r>
          </a:p>
          <a:p>
            <a:endParaRPr lang="es-EC" dirty="0"/>
          </a:p>
        </p:txBody>
      </p:sp>
      <p:pic>
        <p:nvPicPr>
          <p:cNvPr id="13314" name="Picture 2" descr="https://encrypted-tbn3.gstatic.com/images?q=tbn:ANd9GcRj2rfJ5-VDr31LLeRpfVRf7Z-ysFzGv2SuNCp574zwa9mgmZJ9SKPGq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80928"/>
            <a:ext cx="1728192" cy="1301906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QrPTMLhwaX14GOp383fou57_HLS8TBPrjFs9te9P-0w6MsfjME3OixtrA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1344149" cy="2016224"/>
          </a:xfrm>
          <a:prstGeom prst="rect">
            <a:avLst/>
          </a:prstGeom>
          <a:noFill/>
        </p:spPr>
      </p:pic>
      <p:pic>
        <p:nvPicPr>
          <p:cNvPr id="13320" name="Picture 8" descr="https://encrypted-tbn0.gstatic.com/images?q=tbn:ANd9GcRvMOszr7uYsRnnEuTPu-yV9rF63MBDb5WHHw8G_XlJ09pItyjYC8eMJq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365104"/>
            <a:ext cx="2219303" cy="1463096"/>
          </a:xfrm>
          <a:prstGeom prst="rect">
            <a:avLst/>
          </a:prstGeom>
          <a:noFill/>
        </p:spPr>
      </p:pic>
      <p:pic>
        <p:nvPicPr>
          <p:cNvPr id="13322" name="Picture 10" descr="https://encrypted-tbn0.gstatic.com/images?q=tbn:ANd9GcSFjXvcLZf6uv2McgLkZRCLwCWBrKzmdBmGfBo0EzDwLW6wZImnv6hJP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075583"/>
            <a:ext cx="2232248" cy="15377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CAFÉ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27246" t="21776" r="29058" b="17180"/>
          <a:stretch>
            <a:fillRect/>
          </a:stretch>
        </p:blipFill>
        <p:spPr bwMode="auto">
          <a:xfrm>
            <a:off x="2195736" y="2132856"/>
            <a:ext cx="4968552" cy="437415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492620" y="1772816"/>
            <a:ext cx="4248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 smtClean="0"/>
              <a:t>ZONAS PRODUCCIÓN DE CACAO</a:t>
            </a:r>
            <a:endParaRPr lang="es-EC" sz="2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CAFÉ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5408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COMERCIALIZACIÓN EE.UU 2008- 2012</a:t>
            </a:r>
          </a:p>
          <a:p>
            <a:pPr>
              <a:buNone/>
            </a:pPr>
            <a:endParaRPr lang="es-EC" dirty="0"/>
          </a:p>
        </p:txBody>
      </p:sp>
      <p:graphicFrame>
        <p:nvGraphicFramePr>
          <p:cNvPr id="5" name="3 Gráfico"/>
          <p:cNvGraphicFramePr/>
          <p:nvPr/>
        </p:nvGraphicFramePr>
        <p:xfrm>
          <a:off x="1331640" y="2636912"/>
          <a:ext cx="67687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1800" y="6104329"/>
            <a:ext cx="3784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TRADE MAP  Elaborado por: Hilda Jarr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ANÁLISIS DE HIPÓTESIS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INFORME FINAL</a:t>
            </a:r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I.- 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/>
          <a:lstStyle/>
          <a:p>
            <a:pPr algn="ctr"/>
            <a:r>
              <a:rPr lang="es-EC" sz="3500" dirty="0" smtClean="0"/>
              <a:t>Planteamiento del problema</a:t>
            </a:r>
          </a:p>
          <a:p>
            <a:pPr algn="ctr"/>
            <a:r>
              <a:rPr lang="es-EC" sz="3500" dirty="0" smtClean="0"/>
              <a:t>Objetivos</a:t>
            </a:r>
          </a:p>
          <a:p>
            <a:pPr algn="ctr"/>
            <a:r>
              <a:rPr lang="es-EC" sz="3500" dirty="0" smtClean="0"/>
              <a:t>Hipótesis</a:t>
            </a:r>
          </a:p>
          <a:p>
            <a:pPr algn="ctr"/>
            <a:r>
              <a:rPr lang="es-EC" sz="3500" dirty="0" smtClean="0"/>
              <a:t>Metodología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COMPROBACIÓN DE HIPÓTESIS</a:t>
            </a:r>
            <a:endParaRPr lang="es-EC" dirty="0"/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107504" y="2548931"/>
            <a:ext cx="37444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strike="noStrike" cap="none" normalizeH="0" baseline="0" dirty="0" smtClean="0" bmk="_Toc37874735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Hipótesis Espec</a:t>
            </a:r>
            <a:r>
              <a:rPr kumimoji="0" lang="es-EC" sz="2400" b="1" i="0" strike="noStrike" cap="none" normalizeH="0" baseline="0" dirty="0" smtClean="0" bmk="_Toc37874735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2400" b="1" i="0" strike="noStrike" cap="none" normalizeH="0" baseline="0" dirty="0" smtClean="0" bmk="_Toc37874735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fica 1.-</a:t>
            </a:r>
            <a:r>
              <a:rPr lang="es-EC" sz="2400" dirty="0" bmk="_Toc378747351">
                <a:latin typeface="Arial" pitchFamily="34" charset="0"/>
                <a:cs typeface="Arial" pitchFamily="34" charset="0"/>
              </a:rPr>
              <a:t> </a:t>
            </a:r>
            <a:r>
              <a:rPr kumimoji="0" lang="es-EC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“</a:t>
            </a:r>
            <a:r>
              <a:rPr kumimoji="0" lang="es-EC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existencia del ATPDEA potencializó las exportaciones de productos tradicionales no petroleros hacia EE.UU</a:t>
            </a:r>
            <a:r>
              <a:rPr kumimoji="0" lang="es-EC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”</a:t>
            </a:r>
            <a:r>
              <a:rPr kumimoji="0" lang="es-EC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/>
              <a:t>Resultado</a:t>
            </a:r>
            <a:r>
              <a:rPr lang="es-EC" sz="2400" dirty="0"/>
              <a:t>: Hipótesis negativa. </a:t>
            </a:r>
            <a:r>
              <a:rPr lang="es-EC" sz="2400" dirty="0" smtClean="0"/>
              <a:t>Afectó solo a </a:t>
            </a:r>
            <a:r>
              <a:rPr lang="es-EC" sz="2400" dirty="0"/>
              <a:t>la </a:t>
            </a:r>
            <a:r>
              <a:rPr lang="es-EC" sz="2400" dirty="0" smtClean="0"/>
              <a:t>tilapia.</a:t>
            </a:r>
            <a:endParaRPr kumimoji="0" lang="es-EC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3707904" y="2132856"/>
          <a:ext cx="518457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96544" y="5898178"/>
            <a:ext cx="2843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 bmk="_Toc37874735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BCE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 bmk="_Toc37874735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Elaborado por: Hilda Jarr</a:t>
            </a:r>
            <a:r>
              <a:rPr kumimoji="0" lang="es-EC" sz="1400" b="0" i="0" u="none" strike="noStrike" cap="none" normalizeH="0" baseline="0" dirty="0" smtClean="0" bmk="_Toc378747358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 bmk="_Toc37874735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COMPROBACIÓN DE HIPÓTESIS</a:t>
            </a:r>
            <a:endParaRPr lang="es-EC" dirty="0"/>
          </a:p>
        </p:txBody>
      </p:sp>
      <p:sp>
        <p:nvSpPr>
          <p:cNvPr id="211969" name="Rectangle 1"/>
          <p:cNvSpPr>
            <a:spLocks noChangeArrowheads="1"/>
          </p:cNvSpPr>
          <p:nvPr/>
        </p:nvSpPr>
        <p:spPr bwMode="auto">
          <a:xfrm>
            <a:off x="755576" y="2132856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strike="noStrike" cap="none" normalizeH="0" baseline="0" dirty="0" smtClean="0" bmk="_Toc37874735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Hipótesis Espec</a:t>
            </a:r>
            <a:r>
              <a:rPr kumimoji="0" lang="es-EC" sz="2000" b="1" i="0" strike="noStrike" cap="none" normalizeH="0" baseline="0" dirty="0" smtClean="0" bmk="_Toc37874735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2000" b="1" i="0" strike="noStrike" cap="none" normalizeH="0" baseline="0" dirty="0" smtClean="0" bmk="_Toc37874735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fica 2.-</a:t>
            </a:r>
            <a:r>
              <a:rPr kumimoji="0" lang="es-EC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“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producci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 cacao, caf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é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banano, camar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y at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ú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se desarrollaron gracias a la facilidad de exportaci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 sus productos hacia los EE.UU, generando m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á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 plazas de trabajo para miles de ecuatorianos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”</a:t>
            </a:r>
            <a:r>
              <a:rPr kumimoji="0" lang="es-EC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/>
              <a:t>Resultado</a:t>
            </a:r>
            <a:r>
              <a:rPr lang="es-EC" sz="2000" dirty="0"/>
              <a:t>: Existe una tendencia al aumento de exportaciones en los productos tradicionales hacia los EE.UU debido a la existencia de preferencias arancelarias como el ATPDEA, SGP y NMF. El desempleo a nivel nacional se redujo entre el 2008 y el 2012 pero las tasas de empleo para el área de agricultura, ganadería y pesca y manufacturas mostraron una tendencia decreciente.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COMPROBACIÓN DE HIPÓTESIS</a:t>
            </a:r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683568" y="1844824"/>
          <a:ext cx="77768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75856" y="6140152"/>
            <a:ext cx="23397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TRADEMAP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Elaborado por: Hilda Jarr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COMPROBACIÓN DE HIPÓTESIS</a:t>
            </a:r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2132856"/>
          <a:ext cx="78488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419872" y="6237312"/>
            <a:ext cx="2331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</a:t>
            </a:r>
            <a:r>
              <a:rPr kumimoji="0" lang="es-EC" sz="1200" b="0" i="0" u="none" strike="noStrike" cap="none" normalizeH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INEC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Elaborado por: Hilda Jarr</a:t>
            </a: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COMPROBACIÓN DE HIPÓTESIS</a:t>
            </a:r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2132856"/>
          <a:ext cx="381642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860032" y="2060848"/>
          <a:ext cx="38164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6063679"/>
            <a:ext cx="2331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</a:t>
            </a:r>
            <a:r>
              <a:rPr kumimoji="0" lang="es-EC" sz="1200" b="0" i="0" u="none" strike="noStrike" cap="none" normalizeH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ENEMDU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Elaborado por: Hilda Jarr</a:t>
            </a: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97297" y="6021288"/>
            <a:ext cx="2331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</a:t>
            </a:r>
            <a:r>
              <a:rPr lang="es-EC" sz="1200" dirty="0" smtClean="0" bmk="_Toc378747367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ENEMDU</a:t>
            </a:r>
            <a:endParaRPr kumimoji="0" lang="es-EC" sz="1200" b="0" i="0" u="none" strike="noStrike" cap="none" normalizeH="0" dirty="0" smtClean="0" bmk="_Toc378747367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Elaborado por: Hilda Jarr</a:t>
            </a: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 bmk="_Toc3787473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COMPROBACIÓN DE HIPÓTESIS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935480"/>
            <a:ext cx="3826768" cy="42298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C" b="1" dirty="0" smtClean="0"/>
              <a:t>Hipótesis Específica 3.-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“La supresión del ATPDEA afectó en forma negativa los niveles de exportaciones de productos tradicionales no petroleros y por ende a la generación de empleo en Ecuador”.</a:t>
            </a:r>
          </a:p>
          <a:p>
            <a:pPr>
              <a:buNone/>
            </a:pPr>
            <a:r>
              <a:rPr lang="es-EC" dirty="0" smtClean="0"/>
              <a:t>Resultado: Comparando las exportaciones desde el 2008 al 2013 en el período entre agosto y octubre, predomina la tendencia negativa en las exportaciones de tilapia. El 2013 se muestra como el punto más bajo de exportaciones hacia los EE.UU.</a:t>
            </a:r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139952" y="1988840"/>
          <a:ext cx="47880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508104" y="6021288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7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Fuente: BCE	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37874737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Elaborado por: Hilda Jarr</a:t>
            </a:r>
            <a:r>
              <a:rPr kumimoji="0" lang="es-EC" sz="1200" b="0" i="0" u="none" strike="noStrike" cap="none" normalizeH="0" baseline="0" dirty="0" smtClean="0" bmk="_Toc37874737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 bmk="_Toc37874737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/>
        </p:nvGraphicFramePr>
        <p:xfrm>
          <a:off x="539552" y="908720"/>
          <a:ext cx="81369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COMPROBACIÓN DE HIPÓTESIS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b="1" dirty="0" smtClean="0"/>
              <a:t>HIPÓTESIS GENERAL</a:t>
            </a:r>
            <a:r>
              <a:rPr lang="es-EC" dirty="0" smtClean="0"/>
              <a:t>.- “La supresión de la ley de preferencias arancelarias andinas y erradicación de las drogas (ATPDEA) afecta a las exportaciones de productos tradicionales ecuatorianos no petroleros”.</a:t>
            </a:r>
          </a:p>
          <a:p>
            <a:endParaRPr lang="es-EC" dirty="0" smtClean="0"/>
          </a:p>
          <a:p>
            <a:r>
              <a:rPr lang="es-EC" dirty="0" smtClean="0"/>
              <a:t>RESULTADO: La supresión del ATPDEA afecta a la exportación de:</a:t>
            </a:r>
          </a:p>
          <a:p>
            <a:pPr lvl="1"/>
            <a:r>
              <a:rPr lang="es-EC" dirty="0" smtClean="0"/>
              <a:t>tilapia </a:t>
            </a:r>
          </a:p>
          <a:p>
            <a:pPr lvl="1"/>
            <a:r>
              <a:rPr lang="es-EC" dirty="0" smtClean="0"/>
              <a:t>disminución de valor exportado – EE.UU. </a:t>
            </a:r>
          </a:p>
          <a:p>
            <a:pPr lvl="1"/>
            <a:r>
              <a:rPr lang="es-EC" dirty="0" smtClean="0"/>
              <a:t>Empleo. </a:t>
            </a:r>
          </a:p>
          <a:p>
            <a:pPr lvl="2"/>
            <a:r>
              <a:rPr lang="es-EC" dirty="0" smtClean="0"/>
              <a:t>&lt; tasa desempleo</a:t>
            </a:r>
          </a:p>
          <a:p>
            <a:pPr lvl="2"/>
            <a:r>
              <a:rPr lang="es-EC" dirty="0" smtClean="0"/>
              <a:t>&lt; tasa empleo agricultura, ganadería y pesca y manufactura.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LIMITACIONES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6275040" cy="2429624"/>
          </a:xfrm>
        </p:spPr>
        <p:txBody>
          <a:bodyPr>
            <a:normAutofit/>
          </a:bodyPr>
          <a:lstStyle/>
          <a:p>
            <a:r>
              <a:rPr lang="es-EC" b="1" dirty="0" smtClean="0"/>
              <a:t>FÍSICAS</a:t>
            </a:r>
          </a:p>
          <a:p>
            <a:pPr lvl="1"/>
            <a:r>
              <a:rPr lang="es-EC" dirty="0" smtClean="0"/>
              <a:t>Ubicación geográfica </a:t>
            </a:r>
          </a:p>
          <a:p>
            <a:pPr lvl="1">
              <a:buNone/>
            </a:pPr>
            <a:endParaRPr lang="es-EC" dirty="0" smtClean="0"/>
          </a:p>
          <a:p>
            <a:r>
              <a:rPr lang="es-EC" b="1" dirty="0" smtClean="0"/>
              <a:t>DOCUMENTALES</a:t>
            </a:r>
          </a:p>
          <a:p>
            <a:pPr lvl="1"/>
            <a:r>
              <a:rPr lang="es-EC" dirty="0" smtClean="0"/>
              <a:t>Datos hasta el mes de octubre del 2013 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CONTRIBUCIONES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b="1" dirty="0" smtClean="0"/>
              <a:t>SOCIALES</a:t>
            </a:r>
          </a:p>
          <a:p>
            <a:pPr lvl="1"/>
            <a:r>
              <a:rPr lang="es-EC" dirty="0" smtClean="0"/>
              <a:t>Zonas de mayor cultivo de tilapia</a:t>
            </a:r>
          </a:p>
          <a:p>
            <a:pPr lvl="2"/>
            <a:r>
              <a:rPr lang="es-EC" dirty="0" smtClean="0"/>
              <a:t>Tasa de desempleo:</a:t>
            </a:r>
          </a:p>
          <a:p>
            <a:pPr lvl="3"/>
            <a:r>
              <a:rPr lang="es-EC" dirty="0" smtClean="0"/>
              <a:t>Santa Elena: &lt;</a:t>
            </a:r>
          </a:p>
          <a:p>
            <a:pPr lvl="3"/>
            <a:r>
              <a:rPr lang="es-EC" dirty="0" smtClean="0"/>
              <a:t>Guayas, Esmeraldas y Manabí : mismo rango</a:t>
            </a:r>
          </a:p>
          <a:p>
            <a:r>
              <a:rPr lang="es-EC" b="1" dirty="0" smtClean="0"/>
              <a:t>ECONÓMICAS</a:t>
            </a:r>
          </a:p>
          <a:p>
            <a:pPr lvl="1"/>
            <a:r>
              <a:rPr lang="es-EC" dirty="0" smtClean="0"/>
              <a:t>La exportación de tilapia : 160.84 miles FOB dólar (ago. – oct. 2013)</a:t>
            </a:r>
          </a:p>
          <a:p>
            <a:pPr lvl="2"/>
            <a:r>
              <a:rPr lang="es-EC" dirty="0" smtClean="0"/>
              <a:t>4.82 miles de dólares por conceptos de aranceles. </a:t>
            </a:r>
          </a:p>
          <a:p>
            <a:pPr lvl="2"/>
            <a:r>
              <a:rPr lang="es-EC" dirty="0" smtClean="0"/>
              <a:t>En el 2008, posible cancelación 7.15 miles de dólares.</a:t>
            </a:r>
          </a:p>
          <a:p>
            <a:pPr lvl="1"/>
            <a:r>
              <a:rPr lang="es-EC" dirty="0" smtClean="0"/>
              <a:t>Impacto económico mínimo </a:t>
            </a:r>
          </a:p>
          <a:p>
            <a:pPr lvl="2"/>
            <a:r>
              <a:rPr lang="es-EC" dirty="0" smtClean="0"/>
              <a:t>Flores naturales 6.80%</a:t>
            </a:r>
          </a:p>
          <a:p>
            <a:pPr lvl="2"/>
            <a:r>
              <a:rPr lang="es-EC" dirty="0" smtClean="0"/>
              <a:t>Atún en conserva 14% para el atún.</a:t>
            </a:r>
            <a:endParaRPr lang="es-EC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7452320" y="6093296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BACK</a:t>
            </a:r>
            <a:endParaRPr lang="es-EC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I.- 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GENERAL:</a:t>
            </a:r>
          </a:p>
          <a:p>
            <a:endParaRPr lang="es-EC" dirty="0" smtClean="0"/>
          </a:p>
          <a:p>
            <a:pPr lvl="1"/>
            <a:r>
              <a:rPr lang="es-EC" dirty="0" smtClean="0"/>
              <a:t>Analizar el impacto socio-económico de la supresión de la ley de preferencias arancelarias andinas y erradicación de las drogas (ATPDEA) en las exportaciones de productos tradicionales ecuatorianos no petroleros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s-EC" sz="4800" dirty="0" smtClean="0"/>
              <a:t>CONCLUSIONES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C" dirty="0" smtClean="0"/>
              <a:t>Programas de preferencias arancelarias con EE.UU.</a:t>
            </a:r>
          </a:p>
          <a:p>
            <a:pPr lvl="0"/>
            <a:r>
              <a:rPr lang="es-EC" dirty="0" smtClean="0"/>
              <a:t>Tendencia al aumento de exportaciones en los productos tradicionales hacia los EE.UU</a:t>
            </a:r>
          </a:p>
          <a:p>
            <a:pPr lvl="0"/>
            <a:r>
              <a:rPr lang="es-EC" dirty="0" smtClean="0"/>
              <a:t>Tilapia, afectada por supresión del ATPDEA</a:t>
            </a:r>
          </a:p>
          <a:p>
            <a:pPr lvl="1"/>
            <a:r>
              <a:rPr lang="es-EC" dirty="0" smtClean="0"/>
              <a:t>97% : exportación de filetes. </a:t>
            </a:r>
          </a:p>
          <a:p>
            <a:pPr lvl="0"/>
            <a:r>
              <a:rPr lang="es-EC" dirty="0" smtClean="0"/>
              <a:t>Estados Unidos: socio principal, mayor exportación.  España y Holanda.</a:t>
            </a:r>
          </a:p>
          <a:p>
            <a:pPr lvl="0"/>
            <a:r>
              <a:rPr lang="es-EC" dirty="0" smtClean="0"/>
              <a:t>Exportaciones agosto-octubre, 2008 al 2013: tendencia negativa. </a:t>
            </a:r>
          </a:p>
          <a:p>
            <a:pPr lvl="1"/>
            <a:r>
              <a:rPr lang="es-EC" dirty="0" smtClean="0"/>
              <a:t>El 2013: punto más bajo</a:t>
            </a:r>
          </a:p>
          <a:p>
            <a:r>
              <a:rPr lang="es-EC" dirty="0" smtClean="0"/>
              <a:t>Reducción desempleo a nivel nacional, 1,47%</a:t>
            </a:r>
          </a:p>
          <a:p>
            <a:pPr lvl="1"/>
            <a:r>
              <a:rPr lang="es-EC" dirty="0" smtClean="0"/>
              <a:t>&lt; nivel de empleo 2013/2012: agricultura, acuacultura, ganadería y pesca y manufacturas.</a:t>
            </a:r>
          </a:p>
          <a:p>
            <a:pPr lvl="1"/>
            <a:r>
              <a:rPr lang="es-EC" dirty="0" smtClean="0"/>
              <a:t>Costa: &lt; tasa de desempleo 2008-2013</a:t>
            </a:r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C" dirty="0" smtClean="0"/>
              <a:t>Buscar mercados potenciales. </a:t>
            </a:r>
          </a:p>
          <a:p>
            <a:pPr lvl="0"/>
            <a:r>
              <a:rPr lang="es-EC" dirty="0" smtClean="0"/>
              <a:t>Acuerdos comerciales que faciliten la exportación de productos ecuatorianos. </a:t>
            </a:r>
          </a:p>
          <a:p>
            <a:pPr lvl="0"/>
            <a:r>
              <a:rPr lang="es-EC" dirty="0" smtClean="0"/>
              <a:t>Incluir tilapia en SGP con EE.UU.</a:t>
            </a:r>
          </a:p>
          <a:p>
            <a:pPr lvl="0"/>
            <a:r>
              <a:rPr lang="es-EC" dirty="0" smtClean="0"/>
              <a:t>Programas de preferencias arancelarias con países europeos, recompensar las pérdidas de exportación con EE.UU.</a:t>
            </a:r>
          </a:p>
          <a:p>
            <a:pPr lvl="0"/>
            <a:r>
              <a:rPr lang="es-EC" dirty="0" smtClean="0"/>
              <a:t>Dedicar más piscinas de cultivo, mercado externo y satisfacer la demanda de nuevos mercados. Implementar programas de promoción.</a:t>
            </a:r>
          </a:p>
          <a:p>
            <a:pPr lvl="0"/>
            <a:r>
              <a:rPr lang="es-EC" dirty="0" smtClean="0"/>
              <a:t>Estadísticas más específicas de las diferentes áreas productivas y en especial de las actividades que se realizan para exportación.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78809" y="2967335"/>
            <a:ext cx="318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I.- 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s-EC" dirty="0" smtClean="0"/>
              <a:t>ESPECÍFICOS:</a:t>
            </a:r>
          </a:p>
          <a:p>
            <a:pPr lvl="1"/>
            <a:r>
              <a:rPr lang="es-EC" sz="1900" dirty="0" smtClean="0"/>
              <a:t>Establecer un análisis sobre la Ley ATPDEA y su aplicación en el Ecuador para los productos no petroleros: banano, cacao, café, camarón, atún y pescado.</a:t>
            </a:r>
          </a:p>
          <a:p>
            <a:pPr lvl="1"/>
            <a:r>
              <a:rPr lang="es-EC" sz="1900" dirty="0" smtClean="0"/>
              <a:t>Determinar el nivel de exportaciones de cacao, café y banano en el Ecuador en los últimos 5 años de aplicación de la ATPDEA</a:t>
            </a:r>
          </a:p>
          <a:p>
            <a:pPr lvl="1"/>
            <a:r>
              <a:rPr lang="es-EC" sz="1900" dirty="0" smtClean="0"/>
              <a:t>Determinar el nivel de exportaciones de camarón y atún y pescado en el Ecuador en los últimos 5 años de aplicación de la ATPDEA</a:t>
            </a:r>
          </a:p>
          <a:p>
            <a:pPr lvl="1"/>
            <a:r>
              <a:rPr lang="es-EC" sz="1900" dirty="0" smtClean="0"/>
              <a:t>Determinar los niveles actuales de exportación del banano, cacao, café, camarón, atún y pescado hacia los EE.UU. ya sin ATPDEA y sus posibles alternativas de exportación.</a:t>
            </a:r>
          </a:p>
          <a:p>
            <a:pPr lvl="1"/>
            <a:r>
              <a:rPr lang="es-EC" sz="1900" dirty="0" smtClean="0"/>
              <a:t>Analizar el efecto de la eliminación de la ATPDEA en el empleo en las empresas productoras y exportadoras de productos tradicionales no petroleros: banano, cacao, café, camarón, atún y pescado.</a:t>
            </a:r>
            <a:endParaRPr lang="es-EC" sz="19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I.- HIPÓTESIS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GENERAL:</a:t>
            </a:r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La supresión de la ley de preferencias arancelarias andinas y erradicación de las drogas (ATPDEA) afecta a las exportaciones de productos tradicionales ecuatorianos no petroleros</a:t>
            </a:r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I.- HIPÓTESIS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ESPECÍFICAS:</a:t>
            </a:r>
          </a:p>
          <a:p>
            <a:pPr lvl="1"/>
            <a:r>
              <a:rPr lang="es-EC" dirty="0" smtClean="0"/>
              <a:t>La existencia del ATPDEA potencializó las exportaciones de productos tradicionales no petroleros hacia EE.UU.</a:t>
            </a:r>
            <a:endParaRPr lang="es-EC" sz="2200" dirty="0" smtClean="0"/>
          </a:p>
          <a:p>
            <a:pPr lvl="1"/>
            <a:r>
              <a:rPr lang="es-EC" dirty="0" smtClean="0"/>
              <a:t>La producción del cacao, café, banano, camarón y atún y pescado se desarrollaron gracias a la facilidad de exportación de sus productos hacia los EE.UU., generando más plazas de trabajo para miles de ecuatorianos.</a:t>
            </a:r>
            <a:endParaRPr lang="es-EC" sz="2200" dirty="0" smtClean="0"/>
          </a:p>
          <a:p>
            <a:pPr lvl="1"/>
            <a:r>
              <a:rPr lang="es-EC" dirty="0" smtClean="0"/>
              <a:t>La supresión del ATPDEA afectó en forma negativa los niveles de exportaciones de productos tradicionales no petroleros y por ende a la generación de empleo en Ecuador.</a:t>
            </a:r>
            <a:endParaRPr lang="es-EC" sz="22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7596336" y="6237312"/>
            <a:ext cx="8640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BACK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683568" y="548680"/>
          <a:ext cx="77048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27584" y="908720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1715</TotalTime>
  <Words>1735</Words>
  <Application>Microsoft Office PowerPoint</Application>
  <PresentationFormat>Presentación en pantalla (4:3)</PresentationFormat>
  <Paragraphs>338</Paragraphs>
  <Slides>42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Flujo</vt:lpstr>
      <vt:lpstr>Diapositiva 1</vt:lpstr>
      <vt:lpstr>CAPÍTULOS</vt:lpstr>
      <vt:lpstr>CAPÍTULO I.- INTRODUCCIÓN</vt:lpstr>
      <vt:lpstr>CAPÍTULO I.- OBJETIVOS</vt:lpstr>
      <vt:lpstr>CAPÍTULO I.- OBJETIVOS</vt:lpstr>
      <vt:lpstr>CAPÍTULO I.- HIPÓTESIS</vt:lpstr>
      <vt:lpstr>CAPÍTULO I.- HIPÓTESIS</vt:lpstr>
      <vt:lpstr>Diapositiva 8</vt:lpstr>
      <vt:lpstr>Diapositiva 9</vt:lpstr>
      <vt:lpstr>Diapositiva 10</vt:lpstr>
      <vt:lpstr>Diapositiva 11</vt:lpstr>
      <vt:lpstr>Diapositiva 12</vt:lpstr>
      <vt:lpstr>RECOPILACIÓN DE DATOS</vt:lpstr>
      <vt:lpstr>PROCESAMIENTO Y ANÁLISIS</vt:lpstr>
      <vt:lpstr>CAPÍTULO IV.- MARCO EMPÍRICO</vt:lpstr>
      <vt:lpstr>ANÁLISIS Y SÍNTESIS DE LA INFORMACIÓN.- ANÁLISIS DESCRIPTIVOS</vt:lpstr>
      <vt:lpstr>Diapositiva 17</vt:lpstr>
      <vt:lpstr>BANANO Y PLÁTANO</vt:lpstr>
      <vt:lpstr>BANANO Y PLÁTANO</vt:lpstr>
      <vt:lpstr>Diapositiva 20</vt:lpstr>
      <vt:lpstr>Diapositiva 21</vt:lpstr>
      <vt:lpstr>CAMARÓN</vt:lpstr>
      <vt:lpstr>Diapositiva 23</vt:lpstr>
      <vt:lpstr>CACAO</vt:lpstr>
      <vt:lpstr>CAFÉ</vt:lpstr>
      <vt:lpstr>CAFÉ</vt:lpstr>
      <vt:lpstr>CAFÉ</vt:lpstr>
      <vt:lpstr>ANÁLISIS DE HIPÓTESIS</vt:lpstr>
      <vt:lpstr>INFORME FINAL</vt:lpstr>
      <vt:lpstr>COMPROBACIÓN DE HIPÓTESIS</vt:lpstr>
      <vt:lpstr>COMPROBACIÓN DE HIPÓTESIS</vt:lpstr>
      <vt:lpstr>COMPROBACIÓN DE HIPÓTESIS</vt:lpstr>
      <vt:lpstr>COMPROBACIÓN DE HIPÓTESIS</vt:lpstr>
      <vt:lpstr>COMPROBACIÓN DE HIPÓTESIS</vt:lpstr>
      <vt:lpstr>COMPROBACIÓN DE HIPÓTESIS</vt:lpstr>
      <vt:lpstr>Diapositiva 36</vt:lpstr>
      <vt:lpstr>COMPROBACIÓN DE HIPÓTESIS</vt:lpstr>
      <vt:lpstr>LIMITACIONES</vt:lpstr>
      <vt:lpstr>CONTRIBUCIONES</vt:lpstr>
      <vt:lpstr>CONCLUSIONES</vt:lpstr>
      <vt:lpstr>RECOMENDACIONES</vt:lpstr>
      <vt:lpstr>Diapositiva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</dc:creator>
  <cp:lastModifiedBy>Casa</cp:lastModifiedBy>
  <cp:revision>102</cp:revision>
  <dcterms:created xsi:type="dcterms:W3CDTF">2014-02-09T15:59:52Z</dcterms:created>
  <dcterms:modified xsi:type="dcterms:W3CDTF">2014-03-24T04:08:10Z</dcterms:modified>
</cp:coreProperties>
</file>