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5" r:id="rId6"/>
    <p:sldId id="269" r:id="rId7"/>
    <p:sldId id="271" r:id="rId8"/>
    <p:sldId id="277" r:id="rId9"/>
    <p:sldId id="278" r:id="rId10"/>
    <p:sldId id="280" r:id="rId11"/>
    <p:sldId id="281" r:id="rId12"/>
    <p:sldId id="282" r:id="rId13"/>
    <p:sldId id="286" r:id="rId14"/>
    <p:sldId id="288" r:id="rId15"/>
    <p:sldId id="287" r:id="rId16"/>
    <p:sldId id="292" r:id="rId17"/>
    <p:sldId id="293" r:id="rId18"/>
    <p:sldId id="290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73F7C-6673-4339-91FA-B57CA4695CE3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1525E643-9580-4D2E-ADDE-32D53C462267}">
      <dgm:prSet phldrT="[Texto]"/>
      <dgm:spPr/>
      <dgm:t>
        <a:bodyPr/>
        <a:lstStyle/>
        <a:p>
          <a:r>
            <a:rPr lang="es-EC" dirty="0" smtClean="0"/>
            <a:t>1.- Problema </a:t>
          </a:r>
          <a:endParaRPr lang="es-ES_tradnl" dirty="0"/>
        </a:p>
      </dgm:t>
    </dgm:pt>
    <dgm:pt modelId="{322A6A86-96DF-4089-A014-BF29788B7926}" type="parTrans" cxnId="{E70D115D-2833-465A-AE3F-6FF97048C2D7}">
      <dgm:prSet/>
      <dgm:spPr/>
      <dgm:t>
        <a:bodyPr/>
        <a:lstStyle/>
        <a:p>
          <a:endParaRPr lang="es-ES_tradnl"/>
        </a:p>
      </dgm:t>
    </dgm:pt>
    <dgm:pt modelId="{27A5D8AD-6505-4636-8116-96064AC31637}" type="sibTrans" cxnId="{E70D115D-2833-465A-AE3F-6FF97048C2D7}">
      <dgm:prSet/>
      <dgm:spPr/>
      <dgm:t>
        <a:bodyPr/>
        <a:lstStyle/>
        <a:p>
          <a:endParaRPr lang="es-ES_tradnl"/>
        </a:p>
      </dgm:t>
    </dgm:pt>
    <dgm:pt modelId="{4BAFE186-A4EA-4862-A3EE-AEB390F98BEC}">
      <dgm:prSet phldrT="[Texto]"/>
      <dgm:spPr/>
      <dgm:t>
        <a:bodyPr/>
        <a:lstStyle/>
        <a:p>
          <a:r>
            <a:rPr lang="es-EC" dirty="0" smtClean="0"/>
            <a:t>2.- Objetivos </a:t>
          </a:r>
          <a:endParaRPr lang="es-ES_tradnl" dirty="0"/>
        </a:p>
      </dgm:t>
    </dgm:pt>
    <dgm:pt modelId="{4AD1FEA1-F9FE-4DDB-8869-CFE87DCE8002}" type="parTrans" cxnId="{4C674494-C18A-41B5-8287-2600800B75A4}">
      <dgm:prSet/>
      <dgm:spPr/>
      <dgm:t>
        <a:bodyPr/>
        <a:lstStyle/>
        <a:p>
          <a:endParaRPr lang="es-ES_tradnl"/>
        </a:p>
      </dgm:t>
    </dgm:pt>
    <dgm:pt modelId="{A03E8724-2C1D-4E4B-A38D-83DB4D9D8D3D}" type="sibTrans" cxnId="{4C674494-C18A-41B5-8287-2600800B75A4}">
      <dgm:prSet/>
      <dgm:spPr/>
      <dgm:t>
        <a:bodyPr/>
        <a:lstStyle/>
        <a:p>
          <a:endParaRPr lang="es-ES_tradnl"/>
        </a:p>
      </dgm:t>
    </dgm:pt>
    <dgm:pt modelId="{CBF8CB9F-71F8-4C47-B3C3-2C6F5FB5AB8D}">
      <dgm:prSet phldrT="[Texto]"/>
      <dgm:spPr/>
      <dgm:t>
        <a:bodyPr/>
        <a:lstStyle/>
        <a:p>
          <a:r>
            <a:rPr lang="es-EC" dirty="0" smtClean="0"/>
            <a:t>3.- Marco Teórico</a:t>
          </a:r>
          <a:endParaRPr lang="es-ES_tradnl" dirty="0"/>
        </a:p>
      </dgm:t>
    </dgm:pt>
    <dgm:pt modelId="{2C3301DC-89DF-4802-A082-8BFE392919F7}" type="parTrans" cxnId="{939EAF60-A26F-43A6-8BBC-0413FC5214CE}">
      <dgm:prSet/>
      <dgm:spPr/>
      <dgm:t>
        <a:bodyPr/>
        <a:lstStyle/>
        <a:p>
          <a:endParaRPr lang="es-ES_tradnl"/>
        </a:p>
      </dgm:t>
    </dgm:pt>
    <dgm:pt modelId="{E7F4FDEA-D75F-44AC-8CE0-669FAB0E0510}" type="sibTrans" cxnId="{939EAF60-A26F-43A6-8BBC-0413FC5214CE}">
      <dgm:prSet/>
      <dgm:spPr/>
      <dgm:t>
        <a:bodyPr/>
        <a:lstStyle/>
        <a:p>
          <a:endParaRPr lang="es-ES_tradnl"/>
        </a:p>
      </dgm:t>
    </dgm:pt>
    <dgm:pt modelId="{4AC7774B-C939-44B4-832D-AB61CBC64DB1}">
      <dgm:prSet phldrT="[Texto]"/>
      <dgm:spPr/>
      <dgm:t>
        <a:bodyPr/>
        <a:lstStyle/>
        <a:p>
          <a:r>
            <a:rPr lang="es-ES_tradnl" dirty="0" smtClean="0"/>
            <a:t>4.- Marco Metodológico</a:t>
          </a:r>
          <a:endParaRPr lang="es-ES_tradnl" dirty="0"/>
        </a:p>
      </dgm:t>
    </dgm:pt>
    <dgm:pt modelId="{9B1D098B-3FDD-4C06-ABE4-A5E15CFF22E6}" type="parTrans" cxnId="{694F3248-3C94-4C66-885D-D74334D4363D}">
      <dgm:prSet/>
      <dgm:spPr/>
    </dgm:pt>
    <dgm:pt modelId="{6C5EDAC7-B334-421A-B801-5E51C15DAC07}" type="sibTrans" cxnId="{694F3248-3C94-4C66-885D-D74334D4363D}">
      <dgm:prSet/>
      <dgm:spPr/>
    </dgm:pt>
    <dgm:pt modelId="{E50CD6D8-7AB4-41FE-8631-FFE1F0F70767}">
      <dgm:prSet phldrT="[Texto]"/>
      <dgm:spPr/>
      <dgm:t>
        <a:bodyPr/>
        <a:lstStyle/>
        <a:p>
          <a:r>
            <a:rPr lang="es-ES_tradnl" dirty="0" smtClean="0"/>
            <a:t>5.- Marco Empírico </a:t>
          </a:r>
          <a:endParaRPr lang="es-ES_tradnl" dirty="0"/>
        </a:p>
      </dgm:t>
    </dgm:pt>
    <dgm:pt modelId="{0DD55BD6-AF03-4D9A-94CA-D05E53C563F1}" type="parTrans" cxnId="{B4C0D2F3-7853-4F87-8571-49B1AB566219}">
      <dgm:prSet/>
      <dgm:spPr/>
    </dgm:pt>
    <dgm:pt modelId="{7C0B7475-77C2-4AEF-B7B4-002ADEBED62B}" type="sibTrans" cxnId="{B4C0D2F3-7853-4F87-8571-49B1AB566219}">
      <dgm:prSet/>
      <dgm:spPr/>
    </dgm:pt>
    <dgm:pt modelId="{DA725769-D291-47CF-8A4E-D690DAED962B}" type="pres">
      <dgm:prSet presAssocID="{7C973F7C-6673-4339-91FA-B57CA4695C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8DF625-A02A-4F0C-9ADF-6B6430BC1E51}" type="pres">
      <dgm:prSet presAssocID="{1525E643-9580-4D2E-ADDE-32D53C4622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EDB94C-9B41-473B-8248-68CD161E9976}" type="pres">
      <dgm:prSet presAssocID="{27A5D8AD-6505-4636-8116-96064AC31637}" presName="sibTrans" presStyleCnt="0"/>
      <dgm:spPr/>
      <dgm:t>
        <a:bodyPr/>
        <a:lstStyle/>
        <a:p>
          <a:endParaRPr lang="es-EC"/>
        </a:p>
      </dgm:t>
    </dgm:pt>
    <dgm:pt modelId="{C1E539A3-5822-45B0-84B8-CE4CD945678D}" type="pres">
      <dgm:prSet presAssocID="{4BAFE186-A4EA-4862-A3EE-AEB390F98B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1561D-9D36-4CC3-BB32-7DBF2F651705}" type="pres">
      <dgm:prSet presAssocID="{A03E8724-2C1D-4E4B-A38D-83DB4D9D8D3D}" presName="sibTrans" presStyleCnt="0"/>
      <dgm:spPr/>
      <dgm:t>
        <a:bodyPr/>
        <a:lstStyle/>
        <a:p>
          <a:endParaRPr lang="es-EC"/>
        </a:p>
      </dgm:t>
    </dgm:pt>
    <dgm:pt modelId="{EF4EB01E-D779-4CB6-B99D-8F46F8AE6309}" type="pres">
      <dgm:prSet presAssocID="{CBF8CB9F-71F8-4C47-B3C3-2C6F5FB5AB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AC561F-6ED9-43BE-A952-7AA20B55FEBB}" type="pres">
      <dgm:prSet presAssocID="{E7F4FDEA-D75F-44AC-8CE0-669FAB0E0510}" presName="sibTrans" presStyleCnt="0"/>
      <dgm:spPr/>
    </dgm:pt>
    <dgm:pt modelId="{536AADCF-1B23-43DF-9D14-B38B806E1D6A}" type="pres">
      <dgm:prSet presAssocID="{4AC7774B-C939-44B4-832D-AB61CBC64D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772F99-412F-4C9D-AB04-3B03D378FCD3}" type="pres">
      <dgm:prSet presAssocID="{6C5EDAC7-B334-421A-B801-5E51C15DAC07}" presName="sibTrans" presStyleCnt="0"/>
      <dgm:spPr/>
    </dgm:pt>
    <dgm:pt modelId="{19BE364B-41FF-433C-BDAE-62E7D1E3DB7C}" type="pres">
      <dgm:prSet presAssocID="{E50CD6D8-7AB4-41FE-8631-FFE1F0F707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7671D5-2DBC-4C12-9D4A-6E784F286C8B}" type="presOf" srcId="{CBF8CB9F-71F8-4C47-B3C3-2C6F5FB5AB8D}" destId="{EF4EB01E-D779-4CB6-B99D-8F46F8AE6309}" srcOrd="0" destOrd="0" presId="urn:microsoft.com/office/officeart/2005/8/layout/default"/>
    <dgm:cxn modelId="{282F0468-C1A9-4792-ACBE-4FC09CC071EB}" type="presOf" srcId="{E50CD6D8-7AB4-41FE-8631-FFE1F0F70767}" destId="{19BE364B-41FF-433C-BDAE-62E7D1E3DB7C}" srcOrd="0" destOrd="0" presId="urn:microsoft.com/office/officeart/2005/8/layout/default"/>
    <dgm:cxn modelId="{694F3248-3C94-4C66-885D-D74334D4363D}" srcId="{7C973F7C-6673-4339-91FA-B57CA4695CE3}" destId="{4AC7774B-C939-44B4-832D-AB61CBC64DB1}" srcOrd="3" destOrd="0" parTransId="{9B1D098B-3FDD-4C06-ABE4-A5E15CFF22E6}" sibTransId="{6C5EDAC7-B334-421A-B801-5E51C15DAC07}"/>
    <dgm:cxn modelId="{B4C0D2F3-7853-4F87-8571-49B1AB566219}" srcId="{7C973F7C-6673-4339-91FA-B57CA4695CE3}" destId="{E50CD6D8-7AB4-41FE-8631-FFE1F0F70767}" srcOrd="4" destOrd="0" parTransId="{0DD55BD6-AF03-4D9A-94CA-D05E53C563F1}" sibTransId="{7C0B7475-77C2-4AEF-B7B4-002ADEBED62B}"/>
    <dgm:cxn modelId="{B56F60B6-689E-4822-A479-A4C928AFAFB9}" type="presOf" srcId="{7C973F7C-6673-4339-91FA-B57CA4695CE3}" destId="{DA725769-D291-47CF-8A4E-D690DAED962B}" srcOrd="0" destOrd="0" presId="urn:microsoft.com/office/officeart/2005/8/layout/default"/>
    <dgm:cxn modelId="{939EAF60-A26F-43A6-8BBC-0413FC5214CE}" srcId="{7C973F7C-6673-4339-91FA-B57CA4695CE3}" destId="{CBF8CB9F-71F8-4C47-B3C3-2C6F5FB5AB8D}" srcOrd="2" destOrd="0" parTransId="{2C3301DC-89DF-4802-A082-8BFE392919F7}" sibTransId="{E7F4FDEA-D75F-44AC-8CE0-669FAB0E0510}"/>
    <dgm:cxn modelId="{D4398043-F528-4A45-889A-C3525156E086}" type="presOf" srcId="{4BAFE186-A4EA-4862-A3EE-AEB390F98BEC}" destId="{C1E539A3-5822-45B0-84B8-CE4CD945678D}" srcOrd="0" destOrd="0" presId="urn:microsoft.com/office/officeart/2005/8/layout/default"/>
    <dgm:cxn modelId="{E70D115D-2833-465A-AE3F-6FF97048C2D7}" srcId="{7C973F7C-6673-4339-91FA-B57CA4695CE3}" destId="{1525E643-9580-4D2E-ADDE-32D53C462267}" srcOrd="0" destOrd="0" parTransId="{322A6A86-96DF-4089-A014-BF29788B7926}" sibTransId="{27A5D8AD-6505-4636-8116-96064AC31637}"/>
    <dgm:cxn modelId="{4C674494-C18A-41B5-8287-2600800B75A4}" srcId="{7C973F7C-6673-4339-91FA-B57CA4695CE3}" destId="{4BAFE186-A4EA-4862-A3EE-AEB390F98BEC}" srcOrd="1" destOrd="0" parTransId="{4AD1FEA1-F9FE-4DDB-8869-CFE87DCE8002}" sibTransId="{A03E8724-2C1D-4E4B-A38D-83DB4D9D8D3D}"/>
    <dgm:cxn modelId="{44795E98-988E-4141-8FAB-19A54511C39C}" type="presOf" srcId="{1525E643-9580-4D2E-ADDE-32D53C462267}" destId="{708DF625-A02A-4F0C-9ADF-6B6430BC1E51}" srcOrd="0" destOrd="0" presId="urn:microsoft.com/office/officeart/2005/8/layout/default"/>
    <dgm:cxn modelId="{6F5DC80B-48B2-4687-B16A-7C4C7CB90A0E}" type="presOf" srcId="{4AC7774B-C939-44B4-832D-AB61CBC64DB1}" destId="{536AADCF-1B23-43DF-9D14-B38B806E1D6A}" srcOrd="0" destOrd="0" presId="urn:microsoft.com/office/officeart/2005/8/layout/default"/>
    <dgm:cxn modelId="{086F0EB1-5C26-4207-BABD-BE55F2CDBDFC}" type="presParOf" srcId="{DA725769-D291-47CF-8A4E-D690DAED962B}" destId="{708DF625-A02A-4F0C-9ADF-6B6430BC1E51}" srcOrd="0" destOrd="0" presId="urn:microsoft.com/office/officeart/2005/8/layout/default"/>
    <dgm:cxn modelId="{F9278F43-D9E1-472B-B8DE-06BDC397D86E}" type="presParOf" srcId="{DA725769-D291-47CF-8A4E-D690DAED962B}" destId="{F1EDB94C-9B41-473B-8248-68CD161E9976}" srcOrd="1" destOrd="0" presId="urn:microsoft.com/office/officeart/2005/8/layout/default"/>
    <dgm:cxn modelId="{E081684E-A1BF-48CB-9DE3-E116BBAAD34C}" type="presParOf" srcId="{DA725769-D291-47CF-8A4E-D690DAED962B}" destId="{C1E539A3-5822-45B0-84B8-CE4CD945678D}" srcOrd="2" destOrd="0" presId="urn:microsoft.com/office/officeart/2005/8/layout/default"/>
    <dgm:cxn modelId="{82F1B354-2ED4-4194-AE35-755E80260C5C}" type="presParOf" srcId="{DA725769-D291-47CF-8A4E-D690DAED962B}" destId="{A821561D-9D36-4CC3-BB32-7DBF2F651705}" srcOrd="3" destOrd="0" presId="urn:microsoft.com/office/officeart/2005/8/layout/default"/>
    <dgm:cxn modelId="{C26AE63F-B9C8-4D48-9659-DBEF9060F97A}" type="presParOf" srcId="{DA725769-D291-47CF-8A4E-D690DAED962B}" destId="{EF4EB01E-D779-4CB6-B99D-8F46F8AE6309}" srcOrd="4" destOrd="0" presId="urn:microsoft.com/office/officeart/2005/8/layout/default"/>
    <dgm:cxn modelId="{97BA875C-68B0-4A53-A0A1-D95D4235F1D2}" type="presParOf" srcId="{DA725769-D291-47CF-8A4E-D690DAED962B}" destId="{C9AC561F-6ED9-43BE-A952-7AA20B55FEBB}" srcOrd="5" destOrd="0" presId="urn:microsoft.com/office/officeart/2005/8/layout/default"/>
    <dgm:cxn modelId="{8F285408-2B50-4580-AE16-13DF63862BD1}" type="presParOf" srcId="{DA725769-D291-47CF-8A4E-D690DAED962B}" destId="{536AADCF-1B23-43DF-9D14-B38B806E1D6A}" srcOrd="6" destOrd="0" presId="urn:microsoft.com/office/officeart/2005/8/layout/default"/>
    <dgm:cxn modelId="{DA849DA3-3132-45AC-AD6C-C3361A8934E6}" type="presParOf" srcId="{DA725769-D291-47CF-8A4E-D690DAED962B}" destId="{F8772F99-412F-4C9D-AB04-3B03D378FCD3}" srcOrd="7" destOrd="0" presId="urn:microsoft.com/office/officeart/2005/8/layout/default"/>
    <dgm:cxn modelId="{28651F00-75C3-46F1-BEDD-E925538B795A}" type="presParOf" srcId="{DA725769-D291-47CF-8A4E-D690DAED962B}" destId="{19BE364B-41FF-433C-BDAE-62E7D1E3DB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BBA842-7AC3-4B0F-91D1-E73555D5C737}" type="doc">
      <dgm:prSet loTypeId="urn:microsoft.com/office/officeart/2008/layout/Squa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4CF93DB-4DD6-47D5-AE0A-0C9F6849D107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Conclusiones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EBC2B099-179E-432E-A193-499415B6544A}" type="parTrans" cxnId="{77147DF1-DADB-4368-B47C-E22C1EFD0086}">
      <dgm:prSet/>
      <dgm:spPr/>
      <dgm:t>
        <a:bodyPr/>
        <a:lstStyle/>
        <a:p>
          <a:endParaRPr lang="es-EC" sz="1600"/>
        </a:p>
      </dgm:t>
    </dgm:pt>
    <dgm:pt modelId="{8F14309B-19A9-4EE3-B585-E19774FB29EC}" type="sibTrans" cxnId="{77147DF1-DADB-4368-B47C-E22C1EFD0086}">
      <dgm:prSet/>
      <dgm:spPr/>
      <dgm:t>
        <a:bodyPr/>
        <a:lstStyle/>
        <a:p>
          <a:endParaRPr lang="es-EC" sz="1600"/>
        </a:p>
      </dgm:t>
    </dgm:pt>
    <dgm:pt modelId="{D6B0E1DA-5934-4CFE-B7E4-301735251A39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El Centro Infantil del Buen Vivir debe enfatizar en el personal capacitado, infraestructura adecuada, limpieza, además  en los espacios de estimulación, descanso, alimentación, juegos, material didáctico y baños. 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6D3E930C-5723-4ABF-A5A4-0EED5673ACB2}" type="parTrans" cxnId="{CB679F61-A551-4770-971E-3E9DAE1DB247}">
      <dgm:prSet/>
      <dgm:spPr/>
      <dgm:t>
        <a:bodyPr/>
        <a:lstStyle/>
        <a:p>
          <a:endParaRPr lang="es-EC" sz="2000"/>
        </a:p>
      </dgm:t>
    </dgm:pt>
    <dgm:pt modelId="{95241D1C-B2D5-4F80-969C-E78A0F9E6C9C}" type="sibTrans" cxnId="{CB679F61-A551-4770-971E-3E9DAE1DB247}">
      <dgm:prSet/>
      <dgm:spPr/>
      <dgm:t>
        <a:bodyPr/>
        <a:lstStyle/>
        <a:p>
          <a:endParaRPr lang="es-EC" sz="2000"/>
        </a:p>
      </dgm:t>
    </dgm:pt>
    <dgm:pt modelId="{3A34AD38-E6D9-4C69-B92B-D71540FA707B}">
      <dgm:prSet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Los padres de familia buscan un lugar que acoja a sus niños, con amor y cariño, buscando profesionales capacitados para que estimulen su crecimiento, basándose en un sistema de aprendizaje a través del juego.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C7467D58-FB16-4E5F-8471-7853ADB35418}" type="parTrans" cxnId="{AA8085F4-6D33-49B7-8867-BC42FC9323DC}">
      <dgm:prSet/>
      <dgm:spPr/>
      <dgm:t>
        <a:bodyPr/>
        <a:lstStyle/>
        <a:p>
          <a:endParaRPr lang="es-EC" sz="2000"/>
        </a:p>
      </dgm:t>
    </dgm:pt>
    <dgm:pt modelId="{B9C63A1E-0971-4039-9CE7-3A1C0E6CB26B}" type="sibTrans" cxnId="{AA8085F4-6D33-49B7-8867-BC42FC9323DC}">
      <dgm:prSet/>
      <dgm:spPr/>
      <dgm:t>
        <a:bodyPr/>
        <a:lstStyle/>
        <a:p>
          <a:endParaRPr lang="es-EC" sz="2000"/>
        </a:p>
      </dgm:t>
    </dgm:pt>
    <dgm:pt modelId="{6BAE08D1-EB61-4F19-9DD9-22DF5AC78F8F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Los padres de familia y madres solteras de bajo recurso económicos  buscan a los Centros Infantiles del Buen Vivir  como una alternativa de cuidado de los niños, ya que, al no disponer de tiempo para el cuidado de sus hijos, debido a su tiempo laboral prefieren dejar a sus hijos en centros especializados para que aprendan cosas apropiadas para su edad.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9EF7A148-AA40-4C0E-928A-4D2A8F344ED9}" type="parTrans" cxnId="{4B91984E-924D-48FC-B11C-236662EEF966}">
      <dgm:prSet/>
      <dgm:spPr/>
      <dgm:t>
        <a:bodyPr/>
        <a:lstStyle/>
        <a:p>
          <a:endParaRPr lang="es-EC" sz="2000"/>
        </a:p>
      </dgm:t>
    </dgm:pt>
    <dgm:pt modelId="{00191E3C-1737-42B4-9ECE-D924852E4889}" type="sibTrans" cxnId="{4B91984E-924D-48FC-B11C-236662EEF966}">
      <dgm:prSet/>
      <dgm:spPr/>
      <dgm:t>
        <a:bodyPr/>
        <a:lstStyle/>
        <a:p>
          <a:endParaRPr lang="es-EC" sz="2000"/>
        </a:p>
      </dgm:t>
    </dgm:pt>
    <dgm:pt modelId="{E85A71E7-8002-423C-8083-478B70A9869C}" type="pres">
      <dgm:prSet presAssocID="{4FBBA842-7AC3-4B0F-91D1-E73555D5C73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616346EE-85C2-4172-94A7-AC12C4C1EDCD}" type="pres">
      <dgm:prSet presAssocID="{74CF93DB-4DD6-47D5-AE0A-0C9F6849D107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9261E36D-FB8A-42E6-8C75-F7E9F6E1BA2F}" type="pres">
      <dgm:prSet presAssocID="{74CF93DB-4DD6-47D5-AE0A-0C9F6849D107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072E3702-DFCC-4E93-B8A3-3C3905C622B9}" type="pres">
      <dgm:prSet presAssocID="{74CF93DB-4DD6-47D5-AE0A-0C9F6849D107}" presName="ParentAccent" presStyleLbl="alignNode1" presStyleIdx="0" presStyleCnt="1"/>
      <dgm:spPr/>
      <dgm:t>
        <a:bodyPr/>
        <a:lstStyle/>
        <a:p>
          <a:endParaRPr lang="es-EC"/>
        </a:p>
      </dgm:t>
    </dgm:pt>
    <dgm:pt modelId="{B0D375B7-906D-493C-B285-833E68B5DC32}" type="pres">
      <dgm:prSet presAssocID="{74CF93DB-4DD6-47D5-AE0A-0C9F6849D107}" presName="ParentSmallAccent" presStyleLbl="fgAcc1" presStyleIdx="0" presStyleCnt="1"/>
      <dgm:spPr/>
      <dgm:t>
        <a:bodyPr/>
        <a:lstStyle/>
        <a:p>
          <a:endParaRPr lang="es-EC"/>
        </a:p>
      </dgm:t>
    </dgm:pt>
    <dgm:pt modelId="{F6E59754-7FD5-4A10-97E0-0B2060D436FB}" type="pres">
      <dgm:prSet presAssocID="{74CF93DB-4DD6-47D5-AE0A-0C9F6849D107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186C3-8FB8-44DC-9A5C-183042BAE43C}" type="pres">
      <dgm:prSet presAssocID="{74CF93DB-4DD6-47D5-AE0A-0C9F6849D107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A5545B1-EC2B-4EC1-A143-F8EC556062D4}" type="pres">
      <dgm:prSet presAssocID="{D6B0E1DA-5934-4CFE-B7E4-301735251A3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FF6E750-6055-4A8E-AF1A-EEC4F1FB5EE9}" type="pres">
      <dgm:prSet presAssocID="{D6B0E1DA-5934-4CFE-B7E4-301735251A39}" presName="ChildAccent" presStyleLbl="solidFgAcc1" presStyleIdx="0" presStyleCnt="3"/>
      <dgm:spPr/>
      <dgm:t>
        <a:bodyPr/>
        <a:lstStyle/>
        <a:p>
          <a:endParaRPr lang="es-EC"/>
        </a:p>
      </dgm:t>
    </dgm:pt>
    <dgm:pt modelId="{ED0C5A4E-EFFC-459F-9375-756BBE8EC9ED}" type="pres">
      <dgm:prSet presAssocID="{D6B0E1DA-5934-4CFE-B7E4-301735251A39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A8184-2F8F-417B-A05F-37AFBEA8207F}" type="pres">
      <dgm:prSet presAssocID="{3A34AD38-E6D9-4C69-B92B-D71540FA707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4A4B45A-B451-43BA-9A6F-AAAEB68EDADF}" type="pres">
      <dgm:prSet presAssocID="{3A34AD38-E6D9-4C69-B92B-D71540FA707B}" presName="ChildAccent" presStyleLbl="solidFgAcc1" presStyleIdx="1" presStyleCnt="3"/>
      <dgm:spPr/>
      <dgm:t>
        <a:bodyPr/>
        <a:lstStyle/>
        <a:p>
          <a:endParaRPr lang="es-EC"/>
        </a:p>
      </dgm:t>
    </dgm:pt>
    <dgm:pt modelId="{7D27B267-E9FD-47C5-8A51-7631B5AD3677}" type="pres">
      <dgm:prSet presAssocID="{3A34AD38-E6D9-4C69-B92B-D71540FA707B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BE6C57-45D7-43C5-A7A1-5440DF440599}" type="pres">
      <dgm:prSet presAssocID="{6BAE08D1-EB61-4F19-9DD9-22DF5AC78F8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E73D818-15BF-44A1-B7A4-E81DB400CFE1}" type="pres">
      <dgm:prSet presAssocID="{6BAE08D1-EB61-4F19-9DD9-22DF5AC78F8F}" presName="ChildAccent" presStyleLbl="solidFgAcc1" presStyleIdx="2" presStyleCnt="3"/>
      <dgm:spPr/>
      <dgm:t>
        <a:bodyPr/>
        <a:lstStyle/>
        <a:p>
          <a:endParaRPr lang="es-EC"/>
        </a:p>
      </dgm:t>
    </dgm:pt>
    <dgm:pt modelId="{EA615CD2-4000-467D-A3F3-CFDB3C08DE5C}" type="pres">
      <dgm:prSet presAssocID="{6BAE08D1-EB61-4F19-9DD9-22DF5AC78F8F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50B822-256D-4D65-ADDA-7674D7D369F3}" type="presOf" srcId="{6BAE08D1-EB61-4F19-9DD9-22DF5AC78F8F}" destId="{EA615CD2-4000-467D-A3F3-CFDB3C08DE5C}" srcOrd="0" destOrd="0" presId="urn:microsoft.com/office/officeart/2008/layout/SquareAccentList"/>
    <dgm:cxn modelId="{C41C44BF-9CE4-4871-A973-46B8474546B1}" type="presOf" srcId="{D6B0E1DA-5934-4CFE-B7E4-301735251A39}" destId="{ED0C5A4E-EFFC-459F-9375-756BBE8EC9ED}" srcOrd="0" destOrd="0" presId="urn:microsoft.com/office/officeart/2008/layout/SquareAccentList"/>
    <dgm:cxn modelId="{E615749E-0249-411E-A8B9-00C71F9D9F30}" type="presOf" srcId="{4FBBA842-7AC3-4B0F-91D1-E73555D5C737}" destId="{E85A71E7-8002-423C-8083-478B70A9869C}" srcOrd="0" destOrd="0" presId="urn:microsoft.com/office/officeart/2008/layout/SquareAccentList"/>
    <dgm:cxn modelId="{0D647C06-7545-4B80-ADAB-DFC7CED10E1F}" type="presOf" srcId="{74CF93DB-4DD6-47D5-AE0A-0C9F6849D107}" destId="{F6E59754-7FD5-4A10-97E0-0B2060D436FB}" srcOrd="0" destOrd="0" presId="urn:microsoft.com/office/officeart/2008/layout/SquareAccentList"/>
    <dgm:cxn modelId="{77147DF1-DADB-4368-B47C-E22C1EFD0086}" srcId="{4FBBA842-7AC3-4B0F-91D1-E73555D5C737}" destId="{74CF93DB-4DD6-47D5-AE0A-0C9F6849D107}" srcOrd="0" destOrd="0" parTransId="{EBC2B099-179E-432E-A193-499415B6544A}" sibTransId="{8F14309B-19A9-4EE3-B585-E19774FB29EC}"/>
    <dgm:cxn modelId="{CB679F61-A551-4770-971E-3E9DAE1DB247}" srcId="{74CF93DB-4DD6-47D5-AE0A-0C9F6849D107}" destId="{D6B0E1DA-5934-4CFE-B7E4-301735251A39}" srcOrd="0" destOrd="0" parTransId="{6D3E930C-5723-4ABF-A5A4-0EED5673ACB2}" sibTransId="{95241D1C-B2D5-4F80-969C-E78A0F9E6C9C}"/>
    <dgm:cxn modelId="{CB6133BD-3353-44F1-B9A3-3CE0A5F19198}" type="presOf" srcId="{3A34AD38-E6D9-4C69-B92B-D71540FA707B}" destId="{7D27B267-E9FD-47C5-8A51-7631B5AD3677}" srcOrd="0" destOrd="0" presId="urn:microsoft.com/office/officeart/2008/layout/SquareAccentList"/>
    <dgm:cxn modelId="{4B91984E-924D-48FC-B11C-236662EEF966}" srcId="{74CF93DB-4DD6-47D5-AE0A-0C9F6849D107}" destId="{6BAE08D1-EB61-4F19-9DD9-22DF5AC78F8F}" srcOrd="2" destOrd="0" parTransId="{9EF7A148-AA40-4C0E-928A-4D2A8F344ED9}" sibTransId="{00191E3C-1737-42B4-9ECE-D924852E4889}"/>
    <dgm:cxn modelId="{AA8085F4-6D33-49B7-8867-BC42FC9323DC}" srcId="{74CF93DB-4DD6-47D5-AE0A-0C9F6849D107}" destId="{3A34AD38-E6D9-4C69-B92B-D71540FA707B}" srcOrd="1" destOrd="0" parTransId="{C7467D58-FB16-4E5F-8471-7853ADB35418}" sibTransId="{B9C63A1E-0971-4039-9CE7-3A1C0E6CB26B}"/>
    <dgm:cxn modelId="{5A09D94E-70F9-4B58-9B75-1B300D092556}" type="presParOf" srcId="{E85A71E7-8002-423C-8083-478B70A9869C}" destId="{616346EE-85C2-4172-94A7-AC12C4C1EDCD}" srcOrd="0" destOrd="0" presId="urn:microsoft.com/office/officeart/2008/layout/SquareAccentList"/>
    <dgm:cxn modelId="{4E76AF48-E304-41C7-8C6C-CE681C88FA92}" type="presParOf" srcId="{616346EE-85C2-4172-94A7-AC12C4C1EDCD}" destId="{9261E36D-FB8A-42E6-8C75-F7E9F6E1BA2F}" srcOrd="0" destOrd="0" presId="urn:microsoft.com/office/officeart/2008/layout/SquareAccentList"/>
    <dgm:cxn modelId="{E43782E0-9314-444D-97A6-9271C4F0F428}" type="presParOf" srcId="{9261E36D-FB8A-42E6-8C75-F7E9F6E1BA2F}" destId="{072E3702-DFCC-4E93-B8A3-3C3905C622B9}" srcOrd="0" destOrd="0" presId="urn:microsoft.com/office/officeart/2008/layout/SquareAccentList"/>
    <dgm:cxn modelId="{48C2CCE7-E1D3-4E08-8502-170C5B1799F8}" type="presParOf" srcId="{9261E36D-FB8A-42E6-8C75-F7E9F6E1BA2F}" destId="{B0D375B7-906D-493C-B285-833E68B5DC32}" srcOrd="1" destOrd="0" presId="urn:microsoft.com/office/officeart/2008/layout/SquareAccentList"/>
    <dgm:cxn modelId="{1FA11F66-02FA-4134-848F-8FF1BE238D70}" type="presParOf" srcId="{9261E36D-FB8A-42E6-8C75-F7E9F6E1BA2F}" destId="{F6E59754-7FD5-4A10-97E0-0B2060D436FB}" srcOrd="2" destOrd="0" presId="urn:microsoft.com/office/officeart/2008/layout/SquareAccentList"/>
    <dgm:cxn modelId="{6CB56846-EE20-4C89-B25E-5B9D164BDE7D}" type="presParOf" srcId="{616346EE-85C2-4172-94A7-AC12C4C1EDCD}" destId="{911186C3-8FB8-44DC-9A5C-183042BAE43C}" srcOrd="1" destOrd="0" presId="urn:microsoft.com/office/officeart/2008/layout/SquareAccentList"/>
    <dgm:cxn modelId="{AA7A63F2-B546-44CF-83F8-D7116E36A783}" type="presParOf" srcId="{911186C3-8FB8-44DC-9A5C-183042BAE43C}" destId="{DA5545B1-EC2B-4EC1-A143-F8EC556062D4}" srcOrd="0" destOrd="0" presId="urn:microsoft.com/office/officeart/2008/layout/SquareAccentList"/>
    <dgm:cxn modelId="{E93DB1DC-6BD7-4ECE-B99E-FA982CBF9190}" type="presParOf" srcId="{DA5545B1-EC2B-4EC1-A143-F8EC556062D4}" destId="{3FF6E750-6055-4A8E-AF1A-EEC4F1FB5EE9}" srcOrd="0" destOrd="0" presId="urn:microsoft.com/office/officeart/2008/layout/SquareAccentList"/>
    <dgm:cxn modelId="{E51B6A71-ABD1-4FEC-8AB1-135F21DD023C}" type="presParOf" srcId="{DA5545B1-EC2B-4EC1-A143-F8EC556062D4}" destId="{ED0C5A4E-EFFC-459F-9375-756BBE8EC9ED}" srcOrd="1" destOrd="0" presId="urn:microsoft.com/office/officeart/2008/layout/SquareAccentList"/>
    <dgm:cxn modelId="{F1F2B9D5-ED1E-4E17-841D-4801A107B818}" type="presParOf" srcId="{911186C3-8FB8-44DC-9A5C-183042BAE43C}" destId="{A2EA8184-2F8F-417B-A05F-37AFBEA8207F}" srcOrd="1" destOrd="0" presId="urn:microsoft.com/office/officeart/2008/layout/SquareAccentList"/>
    <dgm:cxn modelId="{A2057593-DC21-484E-A825-723A9E44E714}" type="presParOf" srcId="{A2EA8184-2F8F-417B-A05F-37AFBEA8207F}" destId="{04A4B45A-B451-43BA-9A6F-AAAEB68EDADF}" srcOrd="0" destOrd="0" presId="urn:microsoft.com/office/officeart/2008/layout/SquareAccentList"/>
    <dgm:cxn modelId="{DEF49891-765D-4D1B-B300-9EDE3424567F}" type="presParOf" srcId="{A2EA8184-2F8F-417B-A05F-37AFBEA8207F}" destId="{7D27B267-E9FD-47C5-8A51-7631B5AD3677}" srcOrd="1" destOrd="0" presId="urn:microsoft.com/office/officeart/2008/layout/SquareAccentList"/>
    <dgm:cxn modelId="{CA22DFEB-8BE0-4D6A-AA98-C335D20AEA85}" type="presParOf" srcId="{911186C3-8FB8-44DC-9A5C-183042BAE43C}" destId="{79BE6C57-45D7-43C5-A7A1-5440DF440599}" srcOrd="2" destOrd="0" presId="urn:microsoft.com/office/officeart/2008/layout/SquareAccentList"/>
    <dgm:cxn modelId="{A84681B8-47D3-4F06-84EC-70768B2E9B8F}" type="presParOf" srcId="{79BE6C57-45D7-43C5-A7A1-5440DF440599}" destId="{EE73D818-15BF-44A1-B7A4-E81DB400CFE1}" srcOrd="0" destOrd="0" presId="urn:microsoft.com/office/officeart/2008/layout/SquareAccentList"/>
    <dgm:cxn modelId="{DA134FAD-6E79-4A94-B038-527496B06C5A}" type="presParOf" srcId="{79BE6C57-45D7-43C5-A7A1-5440DF440599}" destId="{EA615CD2-4000-467D-A3F3-CFDB3C08DE5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BBA842-7AC3-4B0F-91D1-E73555D5C737}" type="doc">
      <dgm:prSet loTypeId="urn:microsoft.com/office/officeart/2008/layout/Squa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AE08D1-EB61-4F19-9DD9-22DF5AC78F8F}">
      <dgm:prSet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Recomendaciones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9EF7A148-AA40-4C0E-928A-4D2A8F344ED9}" type="parTrans" cxnId="{4B91984E-924D-48FC-B11C-236662EEF966}">
      <dgm:prSet/>
      <dgm:spPr/>
      <dgm:t>
        <a:bodyPr/>
        <a:lstStyle/>
        <a:p>
          <a:endParaRPr lang="es-EC" sz="2000"/>
        </a:p>
      </dgm:t>
    </dgm:pt>
    <dgm:pt modelId="{00191E3C-1737-42B4-9ECE-D924852E4889}" type="sibTrans" cxnId="{4B91984E-924D-48FC-B11C-236662EEF966}">
      <dgm:prSet/>
      <dgm:spPr/>
      <dgm:t>
        <a:bodyPr/>
        <a:lstStyle/>
        <a:p>
          <a:endParaRPr lang="es-EC" sz="2000"/>
        </a:p>
      </dgm:t>
    </dgm:pt>
    <dgm:pt modelId="{1FFACC57-C4A8-4147-949B-DF6C7979251B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Existe un crecimiento del servicio de los Centros Infantiles del Buen Vivir por lo cual está en un proceso de reestructuración administrativa y de infraestructura por los cual se debe posicionar al Centro Infantil  para que los padres de familia puedan transmitir y dar a conocer los atributos ofrecen el Centro Infantil.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9A2EC143-3C05-4CDF-A594-0E0CED487456}" type="parTrans" cxnId="{9E9711EC-389D-4723-8D89-F9A9595C33BD}">
      <dgm:prSet/>
      <dgm:spPr/>
      <dgm:t>
        <a:bodyPr/>
        <a:lstStyle/>
        <a:p>
          <a:endParaRPr lang="es-EC" sz="2000"/>
        </a:p>
      </dgm:t>
    </dgm:pt>
    <dgm:pt modelId="{0981F6FF-981D-4042-96B8-E968756F524F}" type="sibTrans" cxnId="{9E9711EC-389D-4723-8D89-F9A9595C33BD}">
      <dgm:prSet/>
      <dgm:spPr/>
      <dgm:t>
        <a:bodyPr/>
        <a:lstStyle/>
        <a:p>
          <a:endParaRPr lang="es-EC" sz="2000"/>
        </a:p>
      </dgm:t>
    </dgm:pt>
    <dgm:pt modelId="{DEA46E90-47C1-4DBA-9023-CEBE27CF4659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Se debe emprender reuniones para dar a conocer a los padres de familia la  importancia de la educación inicial en los niños menores de cinco  años, ya que, los padres conciben a la educación inicial como el cuidado del niño, y no como  el desarrollar  máximo de sus capacidades cognitivas, físicas, emocionales y sociales.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F5135578-0B6D-4BE4-98F0-E0C281A78B05}" type="parTrans" cxnId="{CFF574E1-E568-4F67-B014-4D941ACED887}">
      <dgm:prSet/>
      <dgm:spPr/>
      <dgm:t>
        <a:bodyPr/>
        <a:lstStyle/>
        <a:p>
          <a:endParaRPr lang="es-EC" sz="2000"/>
        </a:p>
      </dgm:t>
    </dgm:pt>
    <dgm:pt modelId="{C5E020BB-1A5B-4DEC-9C39-86E8AE926CB9}" type="sibTrans" cxnId="{CFF574E1-E568-4F67-B014-4D941ACED887}">
      <dgm:prSet/>
      <dgm:spPr/>
      <dgm:t>
        <a:bodyPr/>
        <a:lstStyle/>
        <a:p>
          <a:endParaRPr lang="es-EC" sz="2000"/>
        </a:p>
      </dgm:t>
    </dgm:pt>
    <dgm:pt modelId="{E3185F5F-7CA8-4928-9AC5-96B40DB40D42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Se debería implementar material tecnológico especialmente  pizarras táctiles en las aulas de educación infantil, con la finalidad de complementar los programas de educación y que los niños vivan en la nueva era tecnológica.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F7E3C1F6-7E63-4A1C-9983-13244BCE7FFA}" type="parTrans" cxnId="{AB2F838B-F607-447A-8B45-5C5A295A7658}">
      <dgm:prSet/>
      <dgm:spPr/>
      <dgm:t>
        <a:bodyPr/>
        <a:lstStyle/>
        <a:p>
          <a:endParaRPr lang="es-EC" sz="2000"/>
        </a:p>
      </dgm:t>
    </dgm:pt>
    <dgm:pt modelId="{780393B1-2483-4F48-A7F1-911E3361EE88}" type="sibTrans" cxnId="{AB2F838B-F607-447A-8B45-5C5A295A7658}">
      <dgm:prSet/>
      <dgm:spPr/>
      <dgm:t>
        <a:bodyPr/>
        <a:lstStyle/>
        <a:p>
          <a:endParaRPr lang="es-EC" sz="2000"/>
        </a:p>
      </dgm:t>
    </dgm:pt>
    <dgm:pt modelId="{E85A71E7-8002-423C-8083-478B70A9869C}" type="pres">
      <dgm:prSet presAssocID="{4FBBA842-7AC3-4B0F-91D1-E73555D5C73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2DFFEAE9-2DFB-426C-AF42-DB2445AA42AC}" type="pres">
      <dgm:prSet presAssocID="{6BAE08D1-EB61-4F19-9DD9-22DF5AC78F8F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D48F5A1B-155F-4B40-BFEB-6288C2B436F7}" type="pres">
      <dgm:prSet presAssocID="{6BAE08D1-EB61-4F19-9DD9-22DF5AC78F8F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7EDC8B9E-AA1D-4617-921B-32B98559A1B9}" type="pres">
      <dgm:prSet presAssocID="{6BAE08D1-EB61-4F19-9DD9-22DF5AC78F8F}" presName="ParentAccent" presStyleLbl="alignNode1" presStyleIdx="0" presStyleCnt="1"/>
      <dgm:spPr/>
      <dgm:t>
        <a:bodyPr/>
        <a:lstStyle/>
        <a:p>
          <a:endParaRPr lang="es-EC"/>
        </a:p>
      </dgm:t>
    </dgm:pt>
    <dgm:pt modelId="{3901A9E4-82E0-4FE9-AB1E-9902A9B4D0B7}" type="pres">
      <dgm:prSet presAssocID="{6BAE08D1-EB61-4F19-9DD9-22DF5AC78F8F}" presName="ParentSmallAccent" presStyleLbl="fgAcc1" presStyleIdx="0" presStyleCnt="1"/>
      <dgm:spPr/>
      <dgm:t>
        <a:bodyPr/>
        <a:lstStyle/>
        <a:p>
          <a:endParaRPr lang="es-EC"/>
        </a:p>
      </dgm:t>
    </dgm:pt>
    <dgm:pt modelId="{CE3934FB-509A-4AAE-991E-A1821FC502CB}" type="pres">
      <dgm:prSet presAssocID="{6BAE08D1-EB61-4F19-9DD9-22DF5AC78F8F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9F724B-B533-4FD2-B005-7080F08FE1DB}" type="pres">
      <dgm:prSet presAssocID="{6BAE08D1-EB61-4F19-9DD9-22DF5AC78F8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372549D-7959-4782-AC9B-5FFC87D12934}" type="pres">
      <dgm:prSet presAssocID="{1FFACC57-C4A8-4147-949B-DF6C7979251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C4DA191-1B05-427F-9CE1-8D1FA3AD64E2}" type="pres">
      <dgm:prSet presAssocID="{1FFACC57-C4A8-4147-949B-DF6C7979251B}" presName="ChildAccent" presStyleLbl="solidFgAcc1" presStyleIdx="0" presStyleCnt="3"/>
      <dgm:spPr/>
      <dgm:t>
        <a:bodyPr/>
        <a:lstStyle/>
        <a:p>
          <a:endParaRPr lang="es-EC"/>
        </a:p>
      </dgm:t>
    </dgm:pt>
    <dgm:pt modelId="{FDCC28E0-F936-4BA4-A0E8-CF84EFE9E260}" type="pres">
      <dgm:prSet presAssocID="{1FFACC57-C4A8-4147-949B-DF6C7979251B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ADDE9B-AE83-4CDC-8BB7-CB625EA3C93B}" type="pres">
      <dgm:prSet presAssocID="{DEA46E90-47C1-4DBA-9023-CEBE27CF465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B5CB62D-9230-4CDD-B58B-EB9E0726F535}" type="pres">
      <dgm:prSet presAssocID="{DEA46E90-47C1-4DBA-9023-CEBE27CF4659}" presName="ChildAccent" presStyleLbl="solidFgAcc1" presStyleIdx="1" presStyleCnt="3"/>
      <dgm:spPr/>
      <dgm:t>
        <a:bodyPr/>
        <a:lstStyle/>
        <a:p>
          <a:endParaRPr lang="es-EC"/>
        </a:p>
      </dgm:t>
    </dgm:pt>
    <dgm:pt modelId="{24226C46-FCB8-47C7-A4AB-BC07129E1D6A}" type="pres">
      <dgm:prSet presAssocID="{DEA46E90-47C1-4DBA-9023-CEBE27CF4659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3C421-18C7-4D51-8650-E9C6C64985B7}" type="pres">
      <dgm:prSet presAssocID="{E3185F5F-7CA8-4928-9AC5-96B40DB40D4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31A22B6-347A-40B0-B6B7-4BE6DE3BA6B9}" type="pres">
      <dgm:prSet presAssocID="{E3185F5F-7CA8-4928-9AC5-96B40DB40D42}" presName="ChildAccent" presStyleLbl="solidFgAcc1" presStyleIdx="2" presStyleCnt="3"/>
      <dgm:spPr/>
      <dgm:t>
        <a:bodyPr/>
        <a:lstStyle/>
        <a:p>
          <a:endParaRPr lang="es-EC"/>
        </a:p>
      </dgm:t>
    </dgm:pt>
    <dgm:pt modelId="{0DBAFD90-3307-4BE4-B5E9-A8C53FA2F2AD}" type="pres">
      <dgm:prSet presAssocID="{E3185F5F-7CA8-4928-9AC5-96B40DB40D42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D3133C-B448-4B85-90CC-347C411B1CCB}" type="presOf" srcId="{DEA46E90-47C1-4DBA-9023-CEBE27CF4659}" destId="{24226C46-FCB8-47C7-A4AB-BC07129E1D6A}" srcOrd="0" destOrd="0" presId="urn:microsoft.com/office/officeart/2008/layout/SquareAccentList"/>
    <dgm:cxn modelId="{CFF574E1-E568-4F67-B014-4D941ACED887}" srcId="{6BAE08D1-EB61-4F19-9DD9-22DF5AC78F8F}" destId="{DEA46E90-47C1-4DBA-9023-CEBE27CF4659}" srcOrd="1" destOrd="0" parTransId="{F5135578-0B6D-4BE4-98F0-E0C281A78B05}" sibTransId="{C5E020BB-1A5B-4DEC-9C39-86E8AE926CB9}"/>
    <dgm:cxn modelId="{4B91984E-924D-48FC-B11C-236662EEF966}" srcId="{4FBBA842-7AC3-4B0F-91D1-E73555D5C737}" destId="{6BAE08D1-EB61-4F19-9DD9-22DF5AC78F8F}" srcOrd="0" destOrd="0" parTransId="{9EF7A148-AA40-4C0E-928A-4D2A8F344ED9}" sibTransId="{00191E3C-1737-42B4-9ECE-D924852E4889}"/>
    <dgm:cxn modelId="{B36B0AB2-2811-4FC3-9F06-C7321B28AE6C}" type="presOf" srcId="{6BAE08D1-EB61-4F19-9DD9-22DF5AC78F8F}" destId="{CE3934FB-509A-4AAE-991E-A1821FC502CB}" srcOrd="0" destOrd="0" presId="urn:microsoft.com/office/officeart/2008/layout/SquareAccentList"/>
    <dgm:cxn modelId="{9E9711EC-389D-4723-8D89-F9A9595C33BD}" srcId="{6BAE08D1-EB61-4F19-9DD9-22DF5AC78F8F}" destId="{1FFACC57-C4A8-4147-949B-DF6C7979251B}" srcOrd="0" destOrd="0" parTransId="{9A2EC143-3C05-4CDF-A594-0E0CED487456}" sibTransId="{0981F6FF-981D-4042-96B8-E968756F524F}"/>
    <dgm:cxn modelId="{716CE551-02D7-4BFA-9BFD-C57F259A9A2D}" type="presOf" srcId="{1FFACC57-C4A8-4147-949B-DF6C7979251B}" destId="{FDCC28E0-F936-4BA4-A0E8-CF84EFE9E260}" srcOrd="0" destOrd="0" presId="urn:microsoft.com/office/officeart/2008/layout/SquareAccentList"/>
    <dgm:cxn modelId="{5AD5EE63-D984-45DF-94C4-594172D54A29}" type="presOf" srcId="{4FBBA842-7AC3-4B0F-91D1-E73555D5C737}" destId="{E85A71E7-8002-423C-8083-478B70A9869C}" srcOrd="0" destOrd="0" presId="urn:microsoft.com/office/officeart/2008/layout/SquareAccentList"/>
    <dgm:cxn modelId="{452E256A-0CC2-4C10-8271-95AC41D5A5B6}" type="presOf" srcId="{E3185F5F-7CA8-4928-9AC5-96B40DB40D42}" destId="{0DBAFD90-3307-4BE4-B5E9-A8C53FA2F2AD}" srcOrd="0" destOrd="0" presId="urn:microsoft.com/office/officeart/2008/layout/SquareAccentList"/>
    <dgm:cxn modelId="{AB2F838B-F607-447A-8B45-5C5A295A7658}" srcId="{6BAE08D1-EB61-4F19-9DD9-22DF5AC78F8F}" destId="{E3185F5F-7CA8-4928-9AC5-96B40DB40D42}" srcOrd="2" destOrd="0" parTransId="{F7E3C1F6-7E63-4A1C-9983-13244BCE7FFA}" sibTransId="{780393B1-2483-4F48-A7F1-911E3361EE88}"/>
    <dgm:cxn modelId="{EC642D11-5833-4FF7-A38B-63EAD12F276D}" type="presParOf" srcId="{E85A71E7-8002-423C-8083-478B70A9869C}" destId="{2DFFEAE9-2DFB-426C-AF42-DB2445AA42AC}" srcOrd="0" destOrd="0" presId="urn:microsoft.com/office/officeart/2008/layout/SquareAccentList"/>
    <dgm:cxn modelId="{A3510D1E-4E7C-468E-A8D8-0A96714DD168}" type="presParOf" srcId="{2DFFEAE9-2DFB-426C-AF42-DB2445AA42AC}" destId="{D48F5A1B-155F-4B40-BFEB-6288C2B436F7}" srcOrd="0" destOrd="0" presId="urn:microsoft.com/office/officeart/2008/layout/SquareAccentList"/>
    <dgm:cxn modelId="{26CC4659-40DD-4CD5-9A44-F9E14A6BFA18}" type="presParOf" srcId="{D48F5A1B-155F-4B40-BFEB-6288C2B436F7}" destId="{7EDC8B9E-AA1D-4617-921B-32B98559A1B9}" srcOrd="0" destOrd="0" presId="urn:microsoft.com/office/officeart/2008/layout/SquareAccentList"/>
    <dgm:cxn modelId="{0F8C2E6A-51F6-4E68-9BB3-0F923B5FA4C8}" type="presParOf" srcId="{D48F5A1B-155F-4B40-BFEB-6288C2B436F7}" destId="{3901A9E4-82E0-4FE9-AB1E-9902A9B4D0B7}" srcOrd="1" destOrd="0" presId="urn:microsoft.com/office/officeart/2008/layout/SquareAccentList"/>
    <dgm:cxn modelId="{E82A2726-C04F-4656-A47B-5F63DCB6B534}" type="presParOf" srcId="{D48F5A1B-155F-4B40-BFEB-6288C2B436F7}" destId="{CE3934FB-509A-4AAE-991E-A1821FC502CB}" srcOrd="2" destOrd="0" presId="urn:microsoft.com/office/officeart/2008/layout/SquareAccentList"/>
    <dgm:cxn modelId="{73343679-EDE9-4413-BD4A-464E8BE374B2}" type="presParOf" srcId="{2DFFEAE9-2DFB-426C-AF42-DB2445AA42AC}" destId="{CB9F724B-B533-4FD2-B005-7080F08FE1DB}" srcOrd="1" destOrd="0" presId="urn:microsoft.com/office/officeart/2008/layout/SquareAccentList"/>
    <dgm:cxn modelId="{DB97549C-0A2E-4E33-87D9-5A144EAADE04}" type="presParOf" srcId="{CB9F724B-B533-4FD2-B005-7080F08FE1DB}" destId="{8372549D-7959-4782-AC9B-5FFC87D12934}" srcOrd="0" destOrd="0" presId="urn:microsoft.com/office/officeart/2008/layout/SquareAccentList"/>
    <dgm:cxn modelId="{D72A8235-641E-4804-9002-B2FE8DD207A0}" type="presParOf" srcId="{8372549D-7959-4782-AC9B-5FFC87D12934}" destId="{FC4DA191-1B05-427F-9CE1-8D1FA3AD64E2}" srcOrd="0" destOrd="0" presId="urn:microsoft.com/office/officeart/2008/layout/SquareAccentList"/>
    <dgm:cxn modelId="{930D2F6A-D9A5-4F97-9D70-A213BCB3CE50}" type="presParOf" srcId="{8372549D-7959-4782-AC9B-5FFC87D12934}" destId="{FDCC28E0-F936-4BA4-A0E8-CF84EFE9E260}" srcOrd="1" destOrd="0" presId="urn:microsoft.com/office/officeart/2008/layout/SquareAccentList"/>
    <dgm:cxn modelId="{2208F18F-45D0-44D1-8A7B-3E23F30DF0F9}" type="presParOf" srcId="{CB9F724B-B533-4FD2-B005-7080F08FE1DB}" destId="{36ADDE9B-AE83-4CDC-8BB7-CB625EA3C93B}" srcOrd="1" destOrd="0" presId="urn:microsoft.com/office/officeart/2008/layout/SquareAccentList"/>
    <dgm:cxn modelId="{5D74E15A-5AFD-40EA-B86D-E7A902DECEDE}" type="presParOf" srcId="{36ADDE9B-AE83-4CDC-8BB7-CB625EA3C93B}" destId="{8B5CB62D-9230-4CDD-B58B-EB9E0726F535}" srcOrd="0" destOrd="0" presId="urn:microsoft.com/office/officeart/2008/layout/SquareAccentList"/>
    <dgm:cxn modelId="{A5430C85-0C9C-4ECF-B304-877974AE54CB}" type="presParOf" srcId="{36ADDE9B-AE83-4CDC-8BB7-CB625EA3C93B}" destId="{24226C46-FCB8-47C7-A4AB-BC07129E1D6A}" srcOrd="1" destOrd="0" presId="urn:microsoft.com/office/officeart/2008/layout/SquareAccentList"/>
    <dgm:cxn modelId="{4278A55F-9A3F-478E-8582-2C6C25E58C70}" type="presParOf" srcId="{CB9F724B-B533-4FD2-B005-7080F08FE1DB}" destId="{3063C421-18C7-4D51-8650-E9C6C64985B7}" srcOrd="2" destOrd="0" presId="urn:microsoft.com/office/officeart/2008/layout/SquareAccentList"/>
    <dgm:cxn modelId="{0FF98B54-898F-469B-8555-3729EBC01DE2}" type="presParOf" srcId="{3063C421-18C7-4D51-8650-E9C6C64985B7}" destId="{F31A22B6-347A-40B0-B6B7-4BE6DE3BA6B9}" srcOrd="0" destOrd="0" presId="urn:microsoft.com/office/officeart/2008/layout/SquareAccentList"/>
    <dgm:cxn modelId="{CFF7A403-00BA-43D1-B4B4-AEB778B7B129}" type="presParOf" srcId="{3063C421-18C7-4D51-8650-E9C6C64985B7}" destId="{0DBAFD90-3307-4BE4-B5E9-A8C53FA2F2A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9F929-17C9-42B8-AEA7-4459C2F2BCF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5DBFDF77-B554-4A7F-9E0B-580A5B44799C}">
      <dgm:prSet custT="1"/>
      <dgm:spPr/>
      <dgm:t>
        <a:bodyPr/>
        <a:lstStyle/>
        <a:p>
          <a:r>
            <a:rPr lang="es-EC" sz="1400" smtClean="0"/>
            <a:t>Concepto que de los centros de desarrollo infantil son únicamente centros de cuidado y hasta por obligación de dejar a sus niños</a:t>
          </a:r>
          <a:endParaRPr lang="es-EC" sz="1400" dirty="0"/>
        </a:p>
      </dgm:t>
    </dgm:pt>
    <dgm:pt modelId="{40D32953-3711-4D43-B023-8729DABE4961}" type="parTrans" cxnId="{67373DB8-6045-426B-BCE3-86961E4ECB04}">
      <dgm:prSet/>
      <dgm:spPr/>
      <dgm:t>
        <a:bodyPr/>
        <a:lstStyle/>
        <a:p>
          <a:endParaRPr lang="es-EC" sz="1400"/>
        </a:p>
      </dgm:t>
    </dgm:pt>
    <dgm:pt modelId="{1FD6E67D-038F-43B4-81D1-3690939A3D6F}" type="sibTrans" cxnId="{67373DB8-6045-426B-BCE3-86961E4ECB04}">
      <dgm:prSet/>
      <dgm:spPr/>
      <dgm:t>
        <a:bodyPr/>
        <a:lstStyle/>
        <a:p>
          <a:endParaRPr lang="es-EC" sz="1400"/>
        </a:p>
      </dgm:t>
    </dgm:pt>
    <dgm:pt modelId="{7E327BB9-3773-4F92-8842-AD12F6A685D6}">
      <dgm:prSet custT="1"/>
      <dgm:spPr/>
      <dgm:t>
        <a:bodyPr/>
        <a:lstStyle/>
        <a:p>
          <a:r>
            <a:rPr lang="es-EC" sz="1400" dirty="0" smtClean="0"/>
            <a:t>Algunos de los Centro Infantiles ofrecen un servicio en el que existen muchos niños por aula para disminuir los costos en personal.</a:t>
          </a:r>
          <a:endParaRPr lang="es-EC" sz="1400" dirty="0"/>
        </a:p>
      </dgm:t>
    </dgm:pt>
    <dgm:pt modelId="{52EAB46C-54B5-4696-BE0E-14B14935143A}" type="parTrans" cxnId="{FEBB4787-3E23-40AA-87DF-CDE3E255AF8F}">
      <dgm:prSet/>
      <dgm:spPr/>
      <dgm:t>
        <a:bodyPr/>
        <a:lstStyle/>
        <a:p>
          <a:endParaRPr lang="es-EC" sz="1400"/>
        </a:p>
      </dgm:t>
    </dgm:pt>
    <dgm:pt modelId="{53E09F88-8CAD-4AAE-9E61-75E68E2FD9B4}" type="sibTrans" cxnId="{FEBB4787-3E23-40AA-87DF-CDE3E255AF8F}">
      <dgm:prSet/>
      <dgm:spPr/>
      <dgm:t>
        <a:bodyPr/>
        <a:lstStyle/>
        <a:p>
          <a:endParaRPr lang="es-EC" sz="1400"/>
        </a:p>
      </dgm:t>
    </dgm:pt>
    <dgm:pt modelId="{B04A7523-D4B6-493C-AA20-A39543712896}">
      <dgm:prSet custT="1"/>
      <dgm:spPr/>
      <dgm:t>
        <a:bodyPr/>
        <a:lstStyle/>
        <a:p>
          <a:r>
            <a:rPr lang="es-EC" sz="1400" dirty="0" smtClean="0"/>
            <a:t> La falta de programas que incentive a los padres a colocar a sus hijos en centros infantiles</a:t>
          </a:r>
          <a:endParaRPr lang="es-EC" sz="1400" dirty="0"/>
        </a:p>
      </dgm:t>
    </dgm:pt>
    <dgm:pt modelId="{BEA3B455-B1F1-4A7C-BFDF-13F594E0B850}" type="parTrans" cxnId="{8DD0967F-D46B-4047-8656-1C952376CE77}">
      <dgm:prSet/>
      <dgm:spPr/>
      <dgm:t>
        <a:bodyPr/>
        <a:lstStyle/>
        <a:p>
          <a:endParaRPr lang="es-EC" sz="1400"/>
        </a:p>
      </dgm:t>
    </dgm:pt>
    <dgm:pt modelId="{887C9A47-CDD4-43B2-A51A-7BA1BEF9DECE}" type="sibTrans" cxnId="{8DD0967F-D46B-4047-8656-1C952376CE77}">
      <dgm:prSet/>
      <dgm:spPr/>
      <dgm:t>
        <a:bodyPr/>
        <a:lstStyle/>
        <a:p>
          <a:endParaRPr lang="es-EC" sz="1400"/>
        </a:p>
      </dgm:t>
    </dgm:pt>
    <dgm:pt modelId="{761FE19A-55B8-4A19-8E4C-A480889F849D}" type="pres">
      <dgm:prSet presAssocID="{6DF9F929-17C9-42B8-AEA7-4459C2F2BC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003224D-4743-4851-A87C-9BF220C68B98}" type="pres">
      <dgm:prSet presAssocID="{6DF9F929-17C9-42B8-AEA7-4459C2F2BCF1}" presName="Name1" presStyleCnt="0"/>
      <dgm:spPr/>
    </dgm:pt>
    <dgm:pt modelId="{4B6C0C46-AD2C-4310-8D20-FF35E604102D}" type="pres">
      <dgm:prSet presAssocID="{6DF9F929-17C9-42B8-AEA7-4459C2F2BCF1}" presName="cycle" presStyleCnt="0"/>
      <dgm:spPr/>
    </dgm:pt>
    <dgm:pt modelId="{374C5968-CFCC-4CAF-A4DA-0BD383B86CE9}" type="pres">
      <dgm:prSet presAssocID="{6DF9F929-17C9-42B8-AEA7-4459C2F2BCF1}" presName="srcNode" presStyleLbl="node1" presStyleIdx="0" presStyleCnt="3"/>
      <dgm:spPr/>
    </dgm:pt>
    <dgm:pt modelId="{02C3B766-841E-4CFB-BF45-443829528B15}" type="pres">
      <dgm:prSet presAssocID="{6DF9F929-17C9-42B8-AEA7-4459C2F2BCF1}" presName="conn" presStyleLbl="parChTrans1D2" presStyleIdx="0" presStyleCnt="1"/>
      <dgm:spPr/>
      <dgm:t>
        <a:bodyPr/>
        <a:lstStyle/>
        <a:p>
          <a:endParaRPr lang="es-EC"/>
        </a:p>
      </dgm:t>
    </dgm:pt>
    <dgm:pt modelId="{D12D1787-D541-4266-8464-285F5A201A04}" type="pres">
      <dgm:prSet presAssocID="{6DF9F929-17C9-42B8-AEA7-4459C2F2BCF1}" presName="extraNode" presStyleLbl="node1" presStyleIdx="0" presStyleCnt="3"/>
      <dgm:spPr/>
    </dgm:pt>
    <dgm:pt modelId="{259C321B-6D84-4C8C-A9D8-CB6AA9AC4FA7}" type="pres">
      <dgm:prSet presAssocID="{6DF9F929-17C9-42B8-AEA7-4459C2F2BCF1}" presName="dstNode" presStyleLbl="node1" presStyleIdx="0" presStyleCnt="3"/>
      <dgm:spPr/>
    </dgm:pt>
    <dgm:pt modelId="{815EFD76-DEF6-499D-A1C7-686257AA637D}" type="pres">
      <dgm:prSet presAssocID="{5DBFDF77-B554-4A7F-9E0B-580A5B4479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1EF6EF-F41C-4470-9B4C-150E56FD2A24}" type="pres">
      <dgm:prSet presAssocID="{5DBFDF77-B554-4A7F-9E0B-580A5B44799C}" presName="accent_1" presStyleCnt="0"/>
      <dgm:spPr/>
    </dgm:pt>
    <dgm:pt modelId="{9967C7DD-9F6E-4542-BB05-69D667F6CE29}" type="pres">
      <dgm:prSet presAssocID="{5DBFDF77-B554-4A7F-9E0B-580A5B44799C}" presName="accentRepeatNode" presStyleLbl="solidFgAcc1" presStyleIdx="0" presStyleCnt="3"/>
      <dgm:spPr/>
    </dgm:pt>
    <dgm:pt modelId="{37647F2A-192B-401A-80E4-47DCAA2E410A}" type="pres">
      <dgm:prSet presAssocID="{7E327BB9-3773-4F92-8842-AD12F6A685D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C6AA96-9543-445C-B8D8-CFC0A008F490}" type="pres">
      <dgm:prSet presAssocID="{7E327BB9-3773-4F92-8842-AD12F6A685D6}" presName="accent_2" presStyleCnt="0"/>
      <dgm:spPr/>
    </dgm:pt>
    <dgm:pt modelId="{BBBF160D-DB8C-491E-9040-6D1EED610D41}" type="pres">
      <dgm:prSet presAssocID="{7E327BB9-3773-4F92-8842-AD12F6A685D6}" presName="accentRepeatNode" presStyleLbl="solidFgAcc1" presStyleIdx="1" presStyleCnt="3"/>
      <dgm:spPr/>
    </dgm:pt>
    <dgm:pt modelId="{EFD9BF36-AD2B-401F-82A4-FC9124469F64}" type="pres">
      <dgm:prSet presAssocID="{B04A7523-D4B6-493C-AA20-A395437128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F5342-BB12-4DA3-900B-7C69B9E4D510}" type="pres">
      <dgm:prSet presAssocID="{B04A7523-D4B6-493C-AA20-A39543712896}" presName="accent_3" presStyleCnt="0"/>
      <dgm:spPr/>
    </dgm:pt>
    <dgm:pt modelId="{4D0389E0-0D67-4DDF-9C01-C33B97FB63DD}" type="pres">
      <dgm:prSet presAssocID="{B04A7523-D4B6-493C-AA20-A39543712896}" presName="accentRepeatNode" presStyleLbl="solidFgAcc1" presStyleIdx="2" presStyleCnt="3"/>
      <dgm:spPr/>
    </dgm:pt>
  </dgm:ptLst>
  <dgm:cxnLst>
    <dgm:cxn modelId="{8B3A8598-B986-4147-98DB-9FD6D25792D5}" type="presOf" srcId="{1FD6E67D-038F-43B4-81D1-3690939A3D6F}" destId="{02C3B766-841E-4CFB-BF45-443829528B15}" srcOrd="0" destOrd="0" presId="urn:microsoft.com/office/officeart/2008/layout/VerticalCurvedList"/>
    <dgm:cxn modelId="{FEBB4787-3E23-40AA-87DF-CDE3E255AF8F}" srcId="{6DF9F929-17C9-42B8-AEA7-4459C2F2BCF1}" destId="{7E327BB9-3773-4F92-8842-AD12F6A685D6}" srcOrd="1" destOrd="0" parTransId="{52EAB46C-54B5-4696-BE0E-14B14935143A}" sibTransId="{53E09F88-8CAD-4AAE-9E61-75E68E2FD9B4}"/>
    <dgm:cxn modelId="{495D84C7-665B-4CB9-B475-361D06EF0434}" type="presOf" srcId="{5DBFDF77-B554-4A7F-9E0B-580A5B44799C}" destId="{815EFD76-DEF6-499D-A1C7-686257AA637D}" srcOrd="0" destOrd="0" presId="urn:microsoft.com/office/officeart/2008/layout/VerticalCurvedList"/>
    <dgm:cxn modelId="{67373DB8-6045-426B-BCE3-86961E4ECB04}" srcId="{6DF9F929-17C9-42B8-AEA7-4459C2F2BCF1}" destId="{5DBFDF77-B554-4A7F-9E0B-580A5B44799C}" srcOrd="0" destOrd="0" parTransId="{40D32953-3711-4D43-B023-8729DABE4961}" sibTransId="{1FD6E67D-038F-43B4-81D1-3690939A3D6F}"/>
    <dgm:cxn modelId="{6039C231-9758-4A77-AA39-DC20D15D3BB6}" type="presOf" srcId="{7E327BB9-3773-4F92-8842-AD12F6A685D6}" destId="{37647F2A-192B-401A-80E4-47DCAA2E410A}" srcOrd="0" destOrd="0" presId="urn:microsoft.com/office/officeart/2008/layout/VerticalCurvedList"/>
    <dgm:cxn modelId="{35B6BE9D-69BC-476A-9CE2-2CCA5AF6AC0A}" type="presOf" srcId="{B04A7523-D4B6-493C-AA20-A39543712896}" destId="{EFD9BF36-AD2B-401F-82A4-FC9124469F64}" srcOrd="0" destOrd="0" presId="urn:microsoft.com/office/officeart/2008/layout/VerticalCurvedList"/>
    <dgm:cxn modelId="{2819ADD1-FFDF-46D9-B0C7-2C802C0C929E}" type="presOf" srcId="{6DF9F929-17C9-42B8-AEA7-4459C2F2BCF1}" destId="{761FE19A-55B8-4A19-8E4C-A480889F849D}" srcOrd="0" destOrd="0" presId="urn:microsoft.com/office/officeart/2008/layout/VerticalCurvedList"/>
    <dgm:cxn modelId="{8DD0967F-D46B-4047-8656-1C952376CE77}" srcId="{6DF9F929-17C9-42B8-AEA7-4459C2F2BCF1}" destId="{B04A7523-D4B6-493C-AA20-A39543712896}" srcOrd="2" destOrd="0" parTransId="{BEA3B455-B1F1-4A7C-BFDF-13F594E0B850}" sibTransId="{887C9A47-CDD4-43B2-A51A-7BA1BEF9DECE}"/>
    <dgm:cxn modelId="{4E688300-F283-44FE-AE4A-1971F95654C9}" type="presParOf" srcId="{761FE19A-55B8-4A19-8E4C-A480889F849D}" destId="{8003224D-4743-4851-A87C-9BF220C68B98}" srcOrd="0" destOrd="0" presId="urn:microsoft.com/office/officeart/2008/layout/VerticalCurvedList"/>
    <dgm:cxn modelId="{D6929F5D-9652-46CA-9AF6-9053F5CE85F3}" type="presParOf" srcId="{8003224D-4743-4851-A87C-9BF220C68B98}" destId="{4B6C0C46-AD2C-4310-8D20-FF35E604102D}" srcOrd="0" destOrd="0" presId="urn:microsoft.com/office/officeart/2008/layout/VerticalCurvedList"/>
    <dgm:cxn modelId="{C3ABA477-0C05-4930-8469-9FC28A301A31}" type="presParOf" srcId="{4B6C0C46-AD2C-4310-8D20-FF35E604102D}" destId="{374C5968-CFCC-4CAF-A4DA-0BD383B86CE9}" srcOrd="0" destOrd="0" presId="urn:microsoft.com/office/officeart/2008/layout/VerticalCurvedList"/>
    <dgm:cxn modelId="{3DC62874-39E8-4A0B-832D-07F6EAEA8D70}" type="presParOf" srcId="{4B6C0C46-AD2C-4310-8D20-FF35E604102D}" destId="{02C3B766-841E-4CFB-BF45-443829528B15}" srcOrd="1" destOrd="0" presId="urn:microsoft.com/office/officeart/2008/layout/VerticalCurvedList"/>
    <dgm:cxn modelId="{C64B1FF7-87A5-4C74-B4C0-E245A88528FB}" type="presParOf" srcId="{4B6C0C46-AD2C-4310-8D20-FF35E604102D}" destId="{D12D1787-D541-4266-8464-285F5A201A04}" srcOrd="2" destOrd="0" presId="urn:microsoft.com/office/officeart/2008/layout/VerticalCurvedList"/>
    <dgm:cxn modelId="{C6C76FAD-78AC-414F-BF8B-D5FBCE3C5B05}" type="presParOf" srcId="{4B6C0C46-AD2C-4310-8D20-FF35E604102D}" destId="{259C321B-6D84-4C8C-A9D8-CB6AA9AC4FA7}" srcOrd="3" destOrd="0" presId="urn:microsoft.com/office/officeart/2008/layout/VerticalCurvedList"/>
    <dgm:cxn modelId="{34B8FECA-4C21-4AE4-A48D-E10066B5D087}" type="presParOf" srcId="{8003224D-4743-4851-A87C-9BF220C68B98}" destId="{815EFD76-DEF6-499D-A1C7-686257AA637D}" srcOrd="1" destOrd="0" presId="urn:microsoft.com/office/officeart/2008/layout/VerticalCurvedList"/>
    <dgm:cxn modelId="{2A0F2F5F-F5C1-4112-BF7A-011ABE431E1E}" type="presParOf" srcId="{8003224D-4743-4851-A87C-9BF220C68B98}" destId="{A61EF6EF-F41C-4470-9B4C-150E56FD2A24}" srcOrd="2" destOrd="0" presId="urn:microsoft.com/office/officeart/2008/layout/VerticalCurvedList"/>
    <dgm:cxn modelId="{8070BF7A-0F80-464E-9751-633C7E2C6132}" type="presParOf" srcId="{A61EF6EF-F41C-4470-9B4C-150E56FD2A24}" destId="{9967C7DD-9F6E-4542-BB05-69D667F6CE29}" srcOrd="0" destOrd="0" presId="urn:microsoft.com/office/officeart/2008/layout/VerticalCurvedList"/>
    <dgm:cxn modelId="{5BC0E709-C622-4ECE-BF81-69B27ED9D2A1}" type="presParOf" srcId="{8003224D-4743-4851-A87C-9BF220C68B98}" destId="{37647F2A-192B-401A-80E4-47DCAA2E410A}" srcOrd="3" destOrd="0" presId="urn:microsoft.com/office/officeart/2008/layout/VerticalCurvedList"/>
    <dgm:cxn modelId="{B7046E5F-CCE7-4CEA-A2D0-04F9CB08B0E7}" type="presParOf" srcId="{8003224D-4743-4851-A87C-9BF220C68B98}" destId="{F9C6AA96-9543-445C-B8D8-CFC0A008F490}" srcOrd="4" destOrd="0" presId="urn:microsoft.com/office/officeart/2008/layout/VerticalCurvedList"/>
    <dgm:cxn modelId="{008102DC-32FF-45D0-921F-F090C289F0DC}" type="presParOf" srcId="{F9C6AA96-9543-445C-B8D8-CFC0A008F490}" destId="{BBBF160D-DB8C-491E-9040-6D1EED610D41}" srcOrd="0" destOrd="0" presId="urn:microsoft.com/office/officeart/2008/layout/VerticalCurvedList"/>
    <dgm:cxn modelId="{23C5CCF6-C909-4F2C-83D9-6F9C56641924}" type="presParOf" srcId="{8003224D-4743-4851-A87C-9BF220C68B98}" destId="{EFD9BF36-AD2B-401F-82A4-FC9124469F64}" srcOrd="5" destOrd="0" presId="urn:microsoft.com/office/officeart/2008/layout/VerticalCurvedList"/>
    <dgm:cxn modelId="{3CC170E2-E697-4935-B908-7D351EA2C9C5}" type="presParOf" srcId="{8003224D-4743-4851-A87C-9BF220C68B98}" destId="{FD2F5342-BB12-4DA3-900B-7C69B9E4D510}" srcOrd="6" destOrd="0" presId="urn:microsoft.com/office/officeart/2008/layout/VerticalCurvedList"/>
    <dgm:cxn modelId="{0E7F9050-BC31-4A9C-8D6B-37F804A483C7}" type="presParOf" srcId="{FD2F5342-BB12-4DA3-900B-7C69B9E4D510}" destId="{4D0389E0-0D67-4DDF-9C01-C33B97FB63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0BA07-1662-4B69-9283-7E0BBD02AA95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A9EC9E82-6CF5-4CC2-9E1A-D866C5A81F5F}">
      <dgm:prSet phldrT="[Texto]" custT="1"/>
      <dgm:spPr/>
      <dgm:t>
        <a:bodyPr/>
        <a:lstStyle/>
        <a:p>
          <a:r>
            <a:rPr lang="es-EC" sz="4000" b="1" dirty="0" smtClean="0"/>
            <a:t>GENERAL:</a:t>
          </a:r>
          <a:endParaRPr lang="es-ES_tradnl" sz="4000" b="1" dirty="0"/>
        </a:p>
      </dgm:t>
    </dgm:pt>
    <dgm:pt modelId="{22B2981C-26AF-4B79-9A58-9A8BAA229570}" type="parTrans" cxnId="{BA9F3A9A-0413-4699-91EA-AF64940DE6DA}">
      <dgm:prSet/>
      <dgm:spPr/>
      <dgm:t>
        <a:bodyPr/>
        <a:lstStyle/>
        <a:p>
          <a:endParaRPr lang="es-ES_tradnl"/>
        </a:p>
      </dgm:t>
    </dgm:pt>
    <dgm:pt modelId="{AB978CE6-1EE9-4B8D-A765-01F7F363D2DE}" type="sibTrans" cxnId="{BA9F3A9A-0413-4699-91EA-AF64940DE6DA}">
      <dgm:prSet/>
      <dgm:spPr/>
      <dgm:t>
        <a:bodyPr/>
        <a:lstStyle/>
        <a:p>
          <a:endParaRPr lang="es-ES_tradnl"/>
        </a:p>
      </dgm:t>
    </dgm:pt>
    <dgm:pt modelId="{5B9035BC-49F1-4587-8DF1-7A3C5D06362B}">
      <dgm:prSet/>
      <dgm:spPr/>
      <dgm:t>
        <a:bodyPr/>
        <a:lstStyle/>
        <a:p>
          <a:r>
            <a:rPr lang="es-ES" dirty="0" smtClean="0"/>
            <a:t>Definir el</a:t>
          </a:r>
          <a:r>
            <a:rPr lang="es-EC" dirty="0" smtClean="0"/>
            <a:t> nivel de satisfacción de los Padres de familia que tiene a sus hijos en los centros de desarrollo infantil del Buen Vivir financiados por el Estado, en el  Distrito Metropolitano de Quito, durante el periodo  2013-2014, con el fin de evaluar el servicio y  mejorarlo.</a:t>
          </a:r>
          <a:endParaRPr lang="es-EC" dirty="0"/>
        </a:p>
      </dgm:t>
    </dgm:pt>
    <dgm:pt modelId="{3AC1ADAA-ACA5-4680-968E-4111205C6C03}" type="parTrans" cxnId="{7C472912-B821-4215-9ECD-2D0C0CEEF2A9}">
      <dgm:prSet/>
      <dgm:spPr/>
      <dgm:t>
        <a:bodyPr/>
        <a:lstStyle/>
        <a:p>
          <a:endParaRPr lang="es-EC"/>
        </a:p>
      </dgm:t>
    </dgm:pt>
    <dgm:pt modelId="{916AC513-8002-4CF3-B970-603326D394BB}" type="sibTrans" cxnId="{7C472912-B821-4215-9ECD-2D0C0CEEF2A9}">
      <dgm:prSet/>
      <dgm:spPr/>
      <dgm:t>
        <a:bodyPr/>
        <a:lstStyle/>
        <a:p>
          <a:endParaRPr lang="es-EC"/>
        </a:p>
      </dgm:t>
    </dgm:pt>
    <dgm:pt modelId="{BEA8B591-6997-492D-B7C1-A053B7445BF1}" type="pres">
      <dgm:prSet presAssocID="{9910BA07-1662-4B69-9283-7E0BBD02AA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DB34A5-1F67-4FFE-9926-D6DD585FBACC}" type="pres">
      <dgm:prSet presAssocID="{A9EC9E82-6CF5-4CC2-9E1A-D866C5A81F5F}" presName="parentLin" presStyleCnt="0"/>
      <dgm:spPr/>
    </dgm:pt>
    <dgm:pt modelId="{D0A68A51-4639-4B97-A480-B852A5914BA5}" type="pres">
      <dgm:prSet presAssocID="{A9EC9E82-6CF5-4CC2-9E1A-D866C5A81F5F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7B2680AD-1216-440D-B4E6-F23005F69BBD}" type="pres">
      <dgm:prSet presAssocID="{A9EC9E82-6CF5-4CC2-9E1A-D866C5A81F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34558F-15AE-469A-9EF9-82697EDA6D5F}" type="pres">
      <dgm:prSet presAssocID="{A9EC9E82-6CF5-4CC2-9E1A-D866C5A81F5F}" presName="negativeSpace" presStyleCnt="0"/>
      <dgm:spPr/>
    </dgm:pt>
    <dgm:pt modelId="{96491EE1-7606-4D2D-BE32-CAA573BDBA52}" type="pres">
      <dgm:prSet presAssocID="{A9EC9E82-6CF5-4CC2-9E1A-D866C5A81F5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472912-B821-4215-9ECD-2D0C0CEEF2A9}" srcId="{A9EC9E82-6CF5-4CC2-9E1A-D866C5A81F5F}" destId="{5B9035BC-49F1-4587-8DF1-7A3C5D06362B}" srcOrd="0" destOrd="0" parTransId="{3AC1ADAA-ACA5-4680-968E-4111205C6C03}" sibTransId="{916AC513-8002-4CF3-B970-603326D394BB}"/>
    <dgm:cxn modelId="{4ED8293D-1AD5-4C0E-91EF-A96D5E8D094C}" type="presOf" srcId="{A9EC9E82-6CF5-4CC2-9E1A-D866C5A81F5F}" destId="{7B2680AD-1216-440D-B4E6-F23005F69BBD}" srcOrd="1" destOrd="0" presId="urn:microsoft.com/office/officeart/2005/8/layout/list1"/>
    <dgm:cxn modelId="{BA9F3A9A-0413-4699-91EA-AF64940DE6DA}" srcId="{9910BA07-1662-4B69-9283-7E0BBD02AA95}" destId="{A9EC9E82-6CF5-4CC2-9E1A-D866C5A81F5F}" srcOrd="0" destOrd="0" parTransId="{22B2981C-26AF-4B79-9A58-9A8BAA229570}" sibTransId="{AB978CE6-1EE9-4B8D-A765-01F7F363D2DE}"/>
    <dgm:cxn modelId="{FD948D3A-2355-4BFD-9456-502A3A931B07}" type="presOf" srcId="{9910BA07-1662-4B69-9283-7E0BBD02AA95}" destId="{BEA8B591-6997-492D-B7C1-A053B7445BF1}" srcOrd="0" destOrd="0" presId="urn:microsoft.com/office/officeart/2005/8/layout/list1"/>
    <dgm:cxn modelId="{3DED9C76-B7A3-4DA9-ABE6-052ABAD3755E}" type="presOf" srcId="{A9EC9E82-6CF5-4CC2-9E1A-D866C5A81F5F}" destId="{D0A68A51-4639-4B97-A480-B852A5914BA5}" srcOrd="0" destOrd="0" presId="urn:microsoft.com/office/officeart/2005/8/layout/list1"/>
    <dgm:cxn modelId="{95F413F4-3EBD-4E69-939A-3E23822A6036}" type="presOf" srcId="{5B9035BC-49F1-4587-8DF1-7A3C5D06362B}" destId="{96491EE1-7606-4D2D-BE32-CAA573BDBA52}" srcOrd="0" destOrd="0" presId="urn:microsoft.com/office/officeart/2005/8/layout/list1"/>
    <dgm:cxn modelId="{544F2EDF-45CE-4F22-AA6B-57C698C971CA}" type="presParOf" srcId="{BEA8B591-6997-492D-B7C1-A053B7445BF1}" destId="{75DB34A5-1F67-4FFE-9926-D6DD585FBACC}" srcOrd="0" destOrd="0" presId="urn:microsoft.com/office/officeart/2005/8/layout/list1"/>
    <dgm:cxn modelId="{C0B1B6F7-DD10-4C7A-B4C1-718B150CCD93}" type="presParOf" srcId="{75DB34A5-1F67-4FFE-9926-D6DD585FBACC}" destId="{D0A68A51-4639-4B97-A480-B852A5914BA5}" srcOrd="0" destOrd="0" presId="urn:microsoft.com/office/officeart/2005/8/layout/list1"/>
    <dgm:cxn modelId="{2297A350-DC7E-46FC-9BA5-E3B017F7CEDB}" type="presParOf" srcId="{75DB34A5-1F67-4FFE-9926-D6DD585FBACC}" destId="{7B2680AD-1216-440D-B4E6-F23005F69BBD}" srcOrd="1" destOrd="0" presId="urn:microsoft.com/office/officeart/2005/8/layout/list1"/>
    <dgm:cxn modelId="{FB9C502C-56FA-4CB3-AD49-3DF7F07CF156}" type="presParOf" srcId="{BEA8B591-6997-492D-B7C1-A053B7445BF1}" destId="{EC34558F-15AE-469A-9EF9-82697EDA6D5F}" srcOrd="1" destOrd="0" presId="urn:microsoft.com/office/officeart/2005/8/layout/list1"/>
    <dgm:cxn modelId="{72145AA1-8FBC-4289-B8D1-067B87034726}" type="presParOf" srcId="{BEA8B591-6997-492D-B7C1-A053B7445BF1}" destId="{96491EE1-7606-4D2D-BE32-CAA573BDBA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7E682-BE10-4C43-9505-E796368ABF6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CE30A403-E5CA-463C-A186-D42754676B4F}" type="pres">
      <dgm:prSet presAssocID="{C367E682-BE10-4C43-9505-E796368ABF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DD3366E2-DFF4-4E76-A322-1DBBAD39FD29}" type="presOf" srcId="{C367E682-BE10-4C43-9505-E796368ABF6C}" destId="{CE30A403-E5CA-463C-A186-D42754676B4F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5A63C-30B3-407A-A4CF-99090FFA598D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786472C3-7D2D-48CC-B1CC-2054CD08B89A}">
      <dgm:prSet phldrT="[Texto]" custT="1"/>
      <dgm:spPr/>
      <dgm:t>
        <a:bodyPr/>
        <a:lstStyle/>
        <a:p>
          <a:r>
            <a:rPr lang="es-EC" sz="3200" b="1" dirty="0" smtClean="0"/>
            <a:t>Modelo de la caja negra del consumidor</a:t>
          </a:r>
          <a:endParaRPr lang="es-ES_tradnl" sz="3200" dirty="0"/>
        </a:p>
      </dgm:t>
    </dgm:pt>
    <dgm:pt modelId="{870B8E6B-9160-404F-937A-ADF446257E16}" type="parTrans" cxnId="{32CCA1E8-440F-42A1-BDA2-609EB7691380}">
      <dgm:prSet/>
      <dgm:spPr/>
      <dgm:t>
        <a:bodyPr/>
        <a:lstStyle/>
        <a:p>
          <a:endParaRPr lang="es-ES_tradnl"/>
        </a:p>
      </dgm:t>
    </dgm:pt>
    <dgm:pt modelId="{08D8FF96-C335-4A45-97D2-08AC81AB027D}" type="sibTrans" cxnId="{32CCA1E8-440F-42A1-BDA2-609EB7691380}">
      <dgm:prSet/>
      <dgm:spPr/>
      <dgm:t>
        <a:bodyPr/>
        <a:lstStyle/>
        <a:p>
          <a:endParaRPr lang="es-ES_tradnl"/>
        </a:p>
      </dgm:t>
    </dgm:pt>
    <dgm:pt modelId="{947E1B8A-144E-4DD1-B41C-7CFA61AB9773}" type="pres">
      <dgm:prSet presAssocID="{2F65A63C-30B3-407A-A4CF-99090FFA5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A33FADE-F7A8-41DD-B070-9EDAEA363530}" type="pres">
      <dgm:prSet presAssocID="{786472C3-7D2D-48CC-B1CC-2054CD08B89A}" presName="composite" presStyleCnt="0"/>
      <dgm:spPr/>
      <dgm:t>
        <a:bodyPr/>
        <a:lstStyle/>
        <a:p>
          <a:endParaRPr lang="es-ES_tradnl"/>
        </a:p>
      </dgm:t>
    </dgm:pt>
    <dgm:pt modelId="{C3C1D239-F003-40C6-B3B5-61AFBD1C51BD}" type="pres">
      <dgm:prSet presAssocID="{786472C3-7D2D-48CC-B1CC-2054CD08B89A}" presName="parTx" presStyleLbl="alignNode1" presStyleIdx="0" presStyleCnt="1" custScaleY="100000" custLinFactNeighborX="-156" custLinFactNeighborY="-31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4482AA-76E4-4034-A0B2-93CA4109EAB3}" type="pres">
      <dgm:prSet presAssocID="{786472C3-7D2D-48CC-B1CC-2054CD08B89A}" presName="desTx" presStyleLbl="alignAccFollowNode1" presStyleIdx="0" presStyleCnt="1" custScaleY="142384" custLinFactNeighborX="-10075" custLinFactNeighborY="95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6142F8B-86E2-4E4B-85BD-5BA35BCD3D1D}" type="presOf" srcId="{2F65A63C-30B3-407A-A4CF-99090FFA598D}" destId="{947E1B8A-144E-4DD1-B41C-7CFA61AB9773}" srcOrd="0" destOrd="0" presId="urn:microsoft.com/office/officeart/2005/8/layout/hList1"/>
    <dgm:cxn modelId="{E109FE9E-4048-4009-B12E-D41636DABE0A}" type="presOf" srcId="{786472C3-7D2D-48CC-B1CC-2054CD08B89A}" destId="{C3C1D239-F003-40C6-B3B5-61AFBD1C51BD}" srcOrd="0" destOrd="0" presId="urn:microsoft.com/office/officeart/2005/8/layout/hList1"/>
    <dgm:cxn modelId="{32CCA1E8-440F-42A1-BDA2-609EB7691380}" srcId="{2F65A63C-30B3-407A-A4CF-99090FFA598D}" destId="{786472C3-7D2D-48CC-B1CC-2054CD08B89A}" srcOrd="0" destOrd="0" parTransId="{870B8E6B-9160-404F-937A-ADF446257E16}" sibTransId="{08D8FF96-C335-4A45-97D2-08AC81AB027D}"/>
    <dgm:cxn modelId="{ED26D80C-3173-47C5-9DC0-13D9B22FC3C1}" type="presParOf" srcId="{947E1B8A-144E-4DD1-B41C-7CFA61AB9773}" destId="{CA33FADE-F7A8-41DD-B070-9EDAEA363530}" srcOrd="0" destOrd="0" presId="urn:microsoft.com/office/officeart/2005/8/layout/hList1"/>
    <dgm:cxn modelId="{4DE3C8AD-C39E-4C98-9C72-F61F726FCDDA}" type="presParOf" srcId="{CA33FADE-F7A8-41DD-B070-9EDAEA363530}" destId="{C3C1D239-F003-40C6-B3B5-61AFBD1C51BD}" srcOrd="0" destOrd="0" presId="urn:microsoft.com/office/officeart/2005/8/layout/hList1"/>
    <dgm:cxn modelId="{D12489E2-F7BA-4F85-8099-29ADA7A3819F}" type="presParOf" srcId="{CA33FADE-F7A8-41DD-B070-9EDAEA363530}" destId="{4F4482AA-76E4-4034-A0B2-93CA4109EA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62F68-4FE7-4C45-8CFA-EC78E25B86EF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9ACDCBF-4E0C-4D11-9D24-1FC0803C8D5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ESTIMULO DE MARKETING Y DE OTRO TIPO </a:t>
          </a:r>
        </a:p>
      </dgm:t>
    </dgm:pt>
    <dgm:pt modelId="{29452777-3C70-46B1-BD9F-2F689172F150}" type="parTrans" cxnId="{61DCDBD6-EBFB-4DF2-ABD2-42C916162D86}">
      <dgm:prSet/>
      <dgm:spPr/>
      <dgm:t>
        <a:bodyPr/>
        <a:lstStyle/>
        <a:p>
          <a:endParaRPr lang="es-EC"/>
        </a:p>
      </dgm:t>
    </dgm:pt>
    <dgm:pt modelId="{F39BB296-0125-4508-8A03-A67076A0A102}" type="sibTrans" cxnId="{61DCDBD6-EBFB-4DF2-ABD2-42C916162D86}">
      <dgm:prSet/>
      <dgm:spPr/>
      <dgm:t>
        <a:bodyPr/>
        <a:lstStyle/>
        <a:p>
          <a:endParaRPr lang="es-EC"/>
        </a:p>
      </dgm:t>
    </dgm:pt>
    <dgm:pt modelId="{A6C4902E-8582-4D47-8F35-CBFA4DA0AAC3}">
      <dgm:prSet phldrT="[Texto]"/>
      <dgm:spPr/>
      <dgm:t>
        <a:bodyPr/>
        <a:lstStyle/>
        <a:p>
          <a:r>
            <a:rPr lang="es-EC"/>
            <a:t>Producto, Precio, Plaza, Promoción </a:t>
          </a:r>
        </a:p>
      </dgm:t>
    </dgm:pt>
    <dgm:pt modelId="{6E7AA587-77E1-40E9-8254-97434B11CFEE}" type="parTrans" cxnId="{B8D45DBD-48E9-4DA1-9E63-09C318B0810B}">
      <dgm:prSet/>
      <dgm:spPr/>
      <dgm:t>
        <a:bodyPr/>
        <a:lstStyle/>
        <a:p>
          <a:endParaRPr lang="es-EC"/>
        </a:p>
      </dgm:t>
    </dgm:pt>
    <dgm:pt modelId="{59CA3174-6EB2-423D-B4AF-D0812EEA3A1C}" type="sibTrans" cxnId="{B8D45DBD-48E9-4DA1-9E63-09C318B0810B}">
      <dgm:prSet/>
      <dgm:spPr/>
      <dgm:t>
        <a:bodyPr/>
        <a:lstStyle/>
        <a:p>
          <a:endParaRPr lang="es-EC"/>
        </a:p>
      </dgm:t>
    </dgm:pt>
    <dgm:pt modelId="{820BD7E3-E56E-4DD3-9311-E6EEF1C9DA64}">
      <dgm:prSet phldrT="[Texto]"/>
      <dgm:spPr/>
      <dgm:t>
        <a:bodyPr/>
        <a:lstStyle/>
        <a:p>
          <a:r>
            <a:rPr lang="es-EC"/>
            <a:t>Económico, Tecnológico, Politíco, Cultural </a:t>
          </a:r>
        </a:p>
      </dgm:t>
    </dgm:pt>
    <dgm:pt modelId="{4E4BB506-329C-4D1B-BDDE-48A6B8F1A9DC}" type="parTrans" cxnId="{8F06EA51-7F37-48AF-96FC-F0C263613FE2}">
      <dgm:prSet/>
      <dgm:spPr/>
      <dgm:t>
        <a:bodyPr/>
        <a:lstStyle/>
        <a:p>
          <a:endParaRPr lang="es-EC"/>
        </a:p>
      </dgm:t>
    </dgm:pt>
    <dgm:pt modelId="{F81CDB2B-7726-4635-8B2C-0164B3D642CB}" type="sibTrans" cxnId="{8F06EA51-7F37-48AF-96FC-F0C263613FE2}">
      <dgm:prSet/>
      <dgm:spPr/>
      <dgm:t>
        <a:bodyPr/>
        <a:lstStyle/>
        <a:p>
          <a:endParaRPr lang="es-EC"/>
        </a:p>
      </dgm:t>
    </dgm:pt>
    <dgm:pt modelId="{91513C2A-7EBA-4F5B-9585-D7A1E8B68BE2}">
      <dgm:prSet phldrT="[Texto]"/>
      <dgm:spPr/>
      <dgm:t>
        <a:bodyPr/>
        <a:lstStyle/>
        <a:p>
          <a:r>
            <a:rPr lang="es-EC"/>
            <a:t>CAJA NEGRA DEL COMPRADOR </a:t>
          </a:r>
        </a:p>
      </dgm:t>
    </dgm:pt>
    <dgm:pt modelId="{88B984DB-448E-48F4-9076-371403F97F51}" type="parTrans" cxnId="{707468F4-FD6D-4F2E-832C-AC789CC1809A}">
      <dgm:prSet/>
      <dgm:spPr/>
      <dgm:t>
        <a:bodyPr/>
        <a:lstStyle/>
        <a:p>
          <a:endParaRPr lang="es-EC"/>
        </a:p>
      </dgm:t>
    </dgm:pt>
    <dgm:pt modelId="{BB61C1A7-B521-4E47-BE61-5E1D261CF9C3}" type="sibTrans" cxnId="{707468F4-FD6D-4F2E-832C-AC789CC1809A}">
      <dgm:prSet/>
      <dgm:spPr/>
      <dgm:t>
        <a:bodyPr/>
        <a:lstStyle/>
        <a:p>
          <a:endParaRPr lang="es-EC"/>
        </a:p>
      </dgm:t>
    </dgm:pt>
    <dgm:pt modelId="{3B51AEA5-D626-4EE5-8945-65C99855B014}">
      <dgm:prSet phldrT="[Texto]"/>
      <dgm:spPr/>
      <dgm:t>
        <a:bodyPr/>
        <a:lstStyle/>
        <a:p>
          <a:r>
            <a:rPr lang="es-EC"/>
            <a:t>Caracteristicas que afectan la conducta del consumidor </a:t>
          </a:r>
        </a:p>
      </dgm:t>
    </dgm:pt>
    <dgm:pt modelId="{A233F43F-5813-4AE1-9796-3F2678F00447}" type="parTrans" cxnId="{4185C9F5-55EB-4230-AABA-4DF200FD2DBE}">
      <dgm:prSet/>
      <dgm:spPr/>
      <dgm:t>
        <a:bodyPr/>
        <a:lstStyle/>
        <a:p>
          <a:endParaRPr lang="es-EC"/>
        </a:p>
      </dgm:t>
    </dgm:pt>
    <dgm:pt modelId="{3EA67B6F-2896-4754-84A5-0431566FD266}" type="sibTrans" cxnId="{4185C9F5-55EB-4230-AABA-4DF200FD2DBE}">
      <dgm:prSet/>
      <dgm:spPr/>
      <dgm:t>
        <a:bodyPr/>
        <a:lstStyle/>
        <a:p>
          <a:endParaRPr lang="es-EC"/>
        </a:p>
      </dgm:t>
    </dgm:pt>
    <dgm:pt modelId="{475FE370-B905-4906-AAB7-0A9ED6055F3D}">
      <dgm:prSet phldrT="[Texto]"/>
      <dgm:spPr/>
      <dgm:t>
        <a:bodyPr/>
        <a:lstStyle/>
        <a:p>
          <a:r>
            <a:rPr lang="es-EC"/>
            <a:t>Proceso de Decisión del Comprador</a:t>
          </a:r>
        </a:p>
      </dgm:t>
    </dgm:pt>
    <dgm:pt modelId="{0298C897-20E1-4CF7-B4E5-5CF78C1EED97}" type="parTrans" cxnId="{E1AFDF06-5E9B-4920-8518-A318800AAF3E}">
      <dgm:prSet/>
      <dgm:spPr/>
      <dgm:t>
        <a:bodyPr/>
        <a:lstStyle/>
        <a:p>
          <a:endParaRPr lang="es-EC"/>
        </a:p>
      </dgm:t>
    </dgm:pt>
    <dgm:pt modelId="{2583808E-9CEC-4DFA-9409-061145E22A10}" type="sibTrans" cxnId="{E1AFDF06-5E9B-4920-8518-A318800AAF3E}">
      <dgm:prSet/>
      <dgm:spPr/>
      <dgm:t>
        <a:bodyPr/>
        <a:lstStyle/>
        <a:p>
          <a:endParaRPr lang="es-EC"/>
        </a:p>
      </dgm:t>
    </dgm:pt>
    <dgm:pt modelId="{DF31CD96-C8D8-4D95-9756-872499B9DC35}">
      <dgm:prSet phldrT="[Texto]"/>
      <dgm:spPr/>
      <dgm:t>
        <a:bodyPr/>
        <a:lstStyle/>
        <a:p>
          <a:r>
            <a:rPr lang="es-EC" dirty="0" smtClean="0"/>
            <a:t>RESPUESTA </a:t>
          </a:r>
          <a:r>
            <a:rPr lang="es-EC" dirty="0"/>
            <a:t>DEL COMPRADOR </a:t>
          </a:r>
        </a:p>
      </dgm:t>
    </dgm:pt>
    <dgm:pt modelId="{99A2EF47-F399-481B-A163-58F0E8E58DF0}" type="parTrans" cxnId="{36BE743A-8355-4887-98A8-A7B244AC3DF8}">
      <dgm:prSet/>
      <dgm:spPr/>
      <dgm:t>
        <a:bodyPr/>
        <a:lstStyle/>
        <a:p>
          <a:endParaRPr lang="es-EC"/>
        </a:p>
      </dgm:t>
    </dgm:pt>
    <dgm:pt modelId="{26E96429-B4B0-4458-85F3-36E82E2F571D}" type="sibTrans" cxnId="{36BE743A-8355-4887-98A8-A7B244AC3DF8}">
      <dgm:prSet/>
      <dgm:spPr/>
      <dgm:t>
        <a:bodyPr/>
        <a:lstStyle/>
        <a:p>
          <a:endParaRPr lang="es-EC"/>
        </a:p>
      </dgm:t>
    </dgm:pt>
    <dgm:pt modelId="{F826EDE0-E5CC-48AE-A439-6C1785FDE47D}">
      <dgm:prSet phldrT="[Texto]"/>
      <dgm:spPr/>
      <dgm:t>
        <a:bodyPr/>
        <a:lstStyle/>
        <a:p>
          <a:r>
            <a:rPr lang="es-EC"/>
            <a:t>Escoger producto , marca y distribuidor </a:t>
          </a:r>
        </a:p>
      </dgm:t>
    </dgm:pt>
    <dgm:pt modelId="{05DB84F4-35F6-4B74-A74B-279D48DBB56F}" type="parTrans" cxnId="{91A9F3D8-41AE-4EB0-A0E5-1E8F35CB4A60}">
      <dgm:prSet/>
      <dgm:spPr/>
      <dgm:t>
        <a:bodyPr/>
        <a:lstStyle/>
        <a:p>
          <a:endParaRPr lang="es-EC"/>
        </a:p>
      </dgm:t>
    </dgm:pt>
    <dgm:pt modelId="{D0E9D605-AA75-4D55-B1BB-36FDC49EFBFA}" type="sibTrans" cxnId="{91A9F3D8-41AE-4EB0-A0E5-1E8F35CB4A60}">
      <dgm:prSet/>
      <dgm:spPr/>
      <dgm:t>
        <a:bodyPr/>
        <a:lstStyle/>
        <a:p>
          <a:endParaRPr lang="es-EC"/>
        </a:p>
      </dgm:t>
    </dgm:pt>
    <dgm:pt modelId="{83AB1A18-2B57-41D6-B3DF-F19FFFBCB63C}">
      <dgm:prSet phldrT="[Texto]"/>
      <dgm:spPr/>
      <dgm:t>
        <a:bodyPr/>
        <a:lstStyle/>
        <a:p>
          <a:r>
            <a:rPr lang="es-EC"/>
            <a:t>Tiempo de Compra, Importancia de Compra </a:t>
          </a:r>
        </a:p>
      </dgm:t>
    </dgm:pt>
    <dgm:pt modelId="{EE82CF87-7ECF-4DBF-9DA6-CFFACA8F2FC8}" type="parTrans" cxnId="{EBCEF283-8D6B-47C2-92DA-6BCE5CD68958}">
      <dgm:prSet/>
      <dgm:spPr/>
      <dgm:t>
        <a:bodyPr/>
        <a:lstStyle/>
        <a:p>
          <a:endParaRPr lang="es-EC"/>
        </a:p>
      </dgm:t>
    </dgm:pt>
    <dgm:pt modelId="{89392820-D120-4F17-8032-FB316600D7ED}" type="sibTrans" cxnId="{EBCEF283-8D6B-47C2-92DA-6BCE5CD68958}">
      <dgm:prSet/>
      <dgm:spPr/>
      <dgm:t>
        <a:bodyPr/>
        <a:lstStyle/>
        <a:p>
          <a:endParaRPr lang="es-EC"/>
        </a:p>
      </dgm:t>
    </dgm:pt>
    <dgm:pt modelId="{FF148AE1-08D4-4302-B0C8-E8B410DEDED1}" type="pres">
      <dgm:prSet presAssocID="{68D62F68-4FE7-4C45-8CFA-EC78E25B86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CD93CF-CB58-443D-ACE7-234DADE740A1}" type="pres">
      <dgm:prSet presAssocID="{DF31CD96-C8D8-4D95-9756-872499B9DC35}" presName="boxAndChildren" presStyleCnt="0"/>
      <dgm:spPr/>
    </dgm:pt>
    <dgm:pt modelId="{F247C8AF-7FCB-4AFB-9626-D49057ED2B67}" type="pres">
      <dgm:prSet presAssocID="{DF31CD96-C8D8-4D95-9756-872499B9DC35}" presName="parentTextBox" presStyleLbl="node1" presStyleIdx="0" presStyleCnt="3"/>
      <dgm:spPr/>
      <dgm:t>
        <a:bodyPr/>
        <a:lstStyle/>
        <a:p>
          <a:endParaRPr lang="es-EC"/>
        </a:p>
      </dgm:t>
    </dgm:pt>
    <dgm:pt modelId="{3678CDE7-DF1E-426D-B47F-FFED6F38D222}" type="pres">
      <dgm:prSet presAssocID="{DF31CD96-C8D8-4D95-9756-872499B9DC35}" presName="entireBox" presStyleLbl="node1" presStyleIdx="0" presStyleCnt="3"/>
      <dgm:spPr/>
      <dgm:t>
        <a:bodyPr/>
        <a:lstStyle/>
        <a:p>
          <a:endParaRPr lang="es-EC"/>
        </a:p>
      </dgm:t>
    </dgm:pt>
    <dgm:pt modelId="{5F11B29E-BE98-4A96-AD01-5B6C9FD5AA3E}" type="pres">
      <dgm:prSet presAssocID="{DF31CD96-C8D8-4D95-9756-872499B9DC35}" presName="descendantBox" presStyleCnt="0"/>
      <dgm:spPr/>
    </dgm:pt>
    <dgm:pt modelId="{56544AE4-02F8-4EF0-8256-62032E6DDA5E}" type="pres">
      <dgm:prSet presAssocID="{F826EDE0-E5CC-48AE-A439-6C1785FDE47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67742F-C15C-484F-8C98-241FC1C5899F}" type="pres">
      <dgm:prSet presAssocID="{83AB1A18-2B57-41D6-B3DF-F19FFFBCB63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4D537-6A1C-4A15-96CA-8C7BC48B06D4}" type="pres">
      <dgm:prSet presAssocID="{BB61C1A7-B521-4E47-BE61-5E1D261CF9C3}" presName="sp" presStyleCnt="0"/>
      <dgm:spPr/>
    </dgm:pt>
    <dgm:pt modelId="{124AF464-8C32-461D-BC52-D068A6E41B44}" type="pres">
      <dgm:prSet presAssocID="{91513C2A-7EBA-4F5B-9585-D7A1E8B68BE2}" presName="arrowAndChildren" presStyleCnt="0"/>
      <dgm:spPr/>
    </dgm:pt>
    <dgm:pt modelId="{63E600C3-F420-4717-8D5C-4FD2430A9A5F}" type="pres">
      <dgm:prSet presAssocID="{91513C2A-7EBA-4F5B-9585-D7A1E8B68BE2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C6BB4ECD-097B-4180-BF7E-A7900255EA10}" type="pres">
      <dgm:prSet presAssocID="{91513C2A-7EBA-4F5B-9585-D7A1E8B68BE2}" presName="arrow" presStyleLbl="node1" presStyleIdx="1" presStyleCnt="3"/>
      <dgm:spPr/>
      <dgm:t>
        <a:bodyPr/>
        <a:lstStyle/>
        <a:p>
          <a:endParaRPr lang="es-EC"/>
        </a:p>
      </dgm:t>
    </dgm:pt>
    <dgm:pt modelId="{E0EC5307-D311-437B-94FB-39B5EE94E6A7}" type="pres">
      <dgm:prSet presAssocID="{91513C2A-7EBA-4F5B-9585-D7A1E8B68BE2}" presName="descendantArrow" presStyleCnt="0"/>
      <dgm:spPr/>
    </dgm:pt>
    <dgm:pt modelId="{91B977EC-64D0-4F91-9128-7D7469F93933}" type="pres">
      <dgm:prSet presAssocID="{3B51AEA5-D626-4EE5-8945-65C99855B01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A15B36-7FC6-4951-84FF-BD434019A210}" type="pres">
      <dgm:prSet presAssocID="{475FE370-B905-4906-AAB7-0A9ED6055F3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62151E-B733-437A-BEA5-66C6B5407D7C}" type="pres">
      <dgm:prSet presAssocID="{F39BB296-0125-4508-8A03-A67076A0A102}" presName="sp" presStyleCnt="0"/>
      <dgm:spPr/>
    </dgm:pt>
    <dgm:pt modelId="{D6B537E3-8E2F-4AE4-AD5F-F2CAF37169C9}" type="pres">
      <dgm:prSet presAssocID="{99ACDCBF-4E0C-4D11-9D24-1FC0803C8D56}" presName="arrowAndChildren" presStyleCnt="0"/>
      <dgm:spPr/>
    </dgm:pt>
    <dgm:pt modelId="{FC809BF9-EF1A-4543-BE84-72C9CF4EA9A4}" type="pres">
      <dgm:prSet presAssocID="{99ACDCBF-4E0C-4D11-9D24-1FC0803C8D56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0290B2DC-BBCA-4AC9-BEDE-CC38011C29FF}" type="pres">
      <dgm:prSet presAssocID="{99ACDCBF-4E0C-4D11-9D24-1FC0803C8D56}" presName="arrow" presStyleLbl="node1" presStyleIdx="2" presStyleCnt="3"/>
      <dgm:spPr/>
      <dgm:t>
        <a:bodyPr/>
        <a:lstStyle/>
        <a:p>
          <a:endParaRPr lang="es-EC"/>
        </a:p>
      </dgm:t>
    </dgm:pt>
    <dgm:pt modelId="{1D7BA058-1137-4494-BA45-2DF3DC5D8C8E}" type="pres">
      <dgm:prSet presAssocID="{99ACDCBF-4E0C-4D11-9D24-1FC0803C8D56}" presName="descendantArrow" presStyleCnt="0"/>
      <dgm:spPr/>
    </dgm:pt>
    <dgm:pt modelId="{9DAA61AD-460A-4D03-BE91-D1FBE223BC2E}" type="pres">
      <dgm:prSet presAssocID="{A6C4902E-8582-4D47-8F35-CBFA4DA0AAC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0765A-9828-4935-931B-28B7146D3427}" type="pres">
      <dgm:prSet presAssocID="{820BD7E3-E56E-4DD3-9311-E6EEF1C9DA6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288C30-7CFA-41A1-8A55-FC869E0CA45B}" type="presOf" srcId="{68D62F68-4FE7-4C45-8CFA-EC78E25B86EF}" destId="{FF148AE1-08D4-4302-B0C8-E8B410DEDED1}" srcOrd="0" destOrd="0" presId="urn:microsoft.com/office/officeart/2005/8/layout/process4"/>
    <dgm:cxn modelId="{BDE3AE1E-7FC3-467D-A9C0-FF0BE04D9850}" type="presOf" srcId="{91513C2A-7EBA-4F5B-9585-D7A1E8B68BE2}" destId="{C6BB4ECD-097B-4180-BF7E-A7900255EA10}" srcOrd="1" destOrd="0" presId="urn:microsoft.com/office/officeart/2005/8/layout/process4"/>
    <dgm:cxn modelId="{534067C8-989E-454D-8645-8329D05C3FBC}" type="presOf" srcId="{99ACDCBF-4E0C-4D11-9D24-1FC0803C8D56}" destId="{FC809BF9-EF1A-4543-BE84-72C9CF4EA9A4}" srcOrd="0" destOrd="0" presId="urn:microsoft.com/office/officeart/2005/8/layout/process4"/>
    <dgm:cxn modelId="{C7B5E78D-56E3-43EB-871B-2B9A298D3FB4}" type="presOf" srcId="{99ACDCBF-4E0C-4D11-9D24-1FC0803C8D56}" destId="{0290B2DC-BBCA-4AC9-BEDE-CC38011C29FF}" srcOrd="1" destOrd="0" presId="urn:microsoft.com/office/officeart/2005/8/layout/process4"/>
    <dgm:cxn modelId="{F5036DDA-4355-4E1D-82D7-8580DF489F43}" type="presOf" srcId="{A6C4902E-8582-4D47-8F35-CBFA4DA0AAC3}" destId="{9DAA61AD-460A-4D03-BE91-D1FBE223BC2E}" srcOrd="0" destOrd="0" presId="urn:microsoft.com/office/officeart/2005/8/layout/process4"/>
    <dgm:cxn modelId="{36BE743A-8355-4887-98A8-A7B244AC3DF8}" srcId="{68D62F68-4FE7-4C45-8CFA-EC78E25B86EF}" destId="{DF31CD96-C8D8-4D95-9756-872499B9DC35}" srcOrd="2" destOrd="0" parTransId="{99A2EF47-F399-481B-A163-58F0E8E58DF0}" sibTransId="{26E96429-B4B0-4458-85F3-36E82E2F571D}"/>
    <dgm:cxn modelId="{707468F4-FD6D-4F2E-832C-AC789CC1809A}" srcId="{68D62F68-4FE7-4C45-8CFA-EC78E25B86EF}" destId="{91513C2A-7EBA-4F5B-9585-D7A1E8B68BE2}" srcOrd="1" destOrd="0" parTransId="{88B984DB-448E-48F4-9076-371403F97F51}" sibTransId="{BB61C1A7-B521-4E47-BE61-5E1D261CF9C3}"/>
    <dgm:cxn modelId="{1C68700B-CB09-4302-9B8A-D52A1056888C}" type="presOf" srcId="{DF31CD96-C8D8-4D95-9756-872499B9DC35}" destId="{F247C8AF-7FCB-4AFB-9626-D49057ED2B67}" srcOrd="0" destOrd="0" presId="urn:microsoft.com/office/officeart/2005/8/layout/process4"/>
    <dgm:cxn modelId="{8F06EA51-7F37-48AF-96FC-F0C263613FE2}" srcId="{99ACDCBF-4E0C-4D11-9D24-1FC0803C8D56}" destId="{820BD7E3-E56E-4DD3-9311-E6EEF1C9DA64}" srcOrd="1" destOrd="0" parTransId="{4E4BB506-329C-4D1B-BDDE-48A6B8F1A9DC}" sibTransId="{F81CDB2B-7726-4635-8B2C-0164B3D642CB}"/>
    <dgm:cxn modelId="{FB276BE7-4001-46FF-87BF-AA20AEBBCD1E}" type="presOf" srcId="{91513C2A-7EBA-4F5B-9585-D7A1E8B68BE2}" destId="{63E600C3-F420-4717-8D5C-4FD2430A9A5F}" srcOrd="0" destOrd="0" presId="urn:microsoft.com/office/officeart/2005/8/layout/process4"/>
    <dgm:cxn modelId="{8F83F15C-D779-4941-AF69-084EF9F896F2}" type="presOf" srcId="{3B51AEA5-D626-4EE5-8945-65C99855B014}" destId="{91B977EC-64D0-4F91-9128-7D7469F93933}" srcOrd="0" destOrd="0" presId="urn:microsoft.com/office/officeart/2005/8/layout/process4"/>
    <dgm:cxn modelId="{CDABD9FA-0EA8-4004-87B7-25EB6D608560}" type="presOf" srcId="{475FE370-B905-4906-AAB7-0A9ED6055F3D}" destId="{6CA15B36-7FC6-4951-84FF-BD434019A210}" srcOrd="0" destOrd="0" presId="urn:microsoft.com/office/officeart/2005/8/layout/process4"/>
    <dgm:cxn modelId="{3F0443B4-D818-412E-8958-0B37548FE14F}" type="presOf" srcId="{DF31CD96-C8D8-4D95-9756-872499B9DC35}" destId="{3678CDE7-DF1E-426D-B47F-FFED6F38D222}" srcOrd="1" destOrd="0" presId="urn:microsoft.com/office/officeart/2005/8/layout/process4"/>
    <dgm:cxn modelId="{61DCDBD6-EBFB-4DF2-ABD2-42C916162D86}" srcId="{68D62F68-4FE7-4C45-8CFA-EC78E25B86EF}" destId="{99ACDCBF-4E0C-4D11-9D24-1FC0803C8D56}" srcOrd="0" destOrd="0" parTransId="{29452777-3C70-46B1-BD9F-2F689172F150}" sibTransId="{F39BB296-0125-4508-8A03-A67076A0A102}"/>
    <dgm:cxn modelId="{E1AFDF06-5E9B-4920-8518-A318800AAF3E}" srcId="{91513C2A-7EBA-4F5B-9585-D7A1E8B68BE2}" destId="{475FE370-B905-4906-AAB7-0A9ED6055F3D}" srcOrd="1" destOrd="0" parTransId="{0298C897-20E1-4CF7-B4E5-5CF78C1EED97}" sibTransId="{2583808E-9CEC-4DFA-9409-061145E22A10}"/>
    <dgm:cxn modelId="{EBCEF283-8D6B-47C2-92DA-6BCE5CD68958}" srcId="{DF31CD96-C8D8-4D95-9756-872499B9DC35}" destId="{83AB1A18-2B57-41D6-B3DF-F19FFFBCB63C}" srcOrd="1" destOrd="0" parTransId="{EE82CF87-7ECF-4DBF-9DA6-CFFACA8F2FC8}" sibTransId="{89392820-D120-4F17-8032-FB316600D7ED}"/>
    <dgm:cxn modelId="{4185C9F5-55EB-4230-AABA-4DF200FD2DBE}" srcId="{91513C2A-7EBA-4F5B-9585-D7A1E8B68BE2}" destId="{3B51AEA5-D626-4EE5-8945-65C99855B014}" srcOrd="0" destOrd="0" parTransId="{A233F43F-5813-4AE1-9796-3F2678F00447}" sibTransId="{3EA67B6F-2896-4754-84A5-0431566FD266}"/>
    <dgm:cxn modelId="{91A9F3D8-41AE-4EB0-A0E5-1E8F35CB4A60}" srcId="{DF31CD96-C8D8-4D95-9756-872499B9DC35}" destId="{F826EDE0-E5CC-48AE-A439-6C1785FDE47D}" srcOrd="0" destOrd="0" parTransId="{05DB84F4-35F6-4B74-A74B-279D48DBB56F}" sibTransId="{D0E9D605-AA75-4D55-B1BB-36FDC49EFBFA}"/>
    <dgm:cxn modelId="{60340688-72E2-4113-94A2-3430DE1ACB6F}" type="presOf" srcId="{83AB1A18-2B57-41D6-B3DF-F19FFFBCB63C}" destId="{3B67742F-C15C-484F-8C98-241FC1C5899F}" srcOrd="0" destOrd="0" presId="urn:microsoft.com/office/officeart/2005/8/layout/process4"/>
    <dgm:cxn modelId="{659610C5-9CC2-463C-9F46-1391A32964A9}" type="presOf" srcId="{820BD7E3-E56E-4DD3-9311-E6EEF1C9DA64}" destId="{AD50765A-9828-4935-931B-28B7146D3427}" srcOrd="0" destOrd="0" presId="urn:microsoft.com/office/officeart/2005/8/layout/process4"/>
    <dgm:cxn modelId="{B8D45DBD-48E9-4DA1-9E63-09C318B0810B}" srcId="{99ACDCBF-4E0C-4D11-9D24-1FC0803C8D56}" destId="{A6C4902E-8582-4D47-8F35-CBFA4DA0AAC3}" srcOrd="0" destOrd="0" parTransId="{6E7AA587-77E1-40E9-8254-97434B11CFEE}" sibTransId="{59CA3174-6EB2-423D-B4AF-D0812EEA3A1C}"/>
    <dgm:cxn modelId="{C305E530-A9DB-4405-A294-C1E318DA29FC}" type="presOf" srcId="{F826EDE0-E5CC-48AE-A439-6C1785FDE47D}" destId="{56544AE4-02F8-4EF0-8256-62032E6DDA5E}" srcOrd="0" destOrd="0" presId="urn:microsoft.com/office/officeart/2005/8/layout/process4"/>
    <dgm:cxn modelId="{B45244E9-5AD5-4BFE-9F57-F3816E80B393}" type="presParOf" srcId="{FF148AE1-08D4-4302-B0C8-E8B410DEDED1}" destId="{30CD93CF-CB58-443D-ACE7-234DADE740A1}" srcOrd="0" destOrd="0" presId="urn:microsoft.com/office/officeart/2005/8/layout/process4"/>
    <dgm:cxn modelId="{08DA21F8-272F-4383-97CD-A2EDB4CA7CAC}" type="presParOf" srcId="{30CD93CF-CB58-443D-ACE7-234DADE740A1}" destId="{F247C8AF-7FCB-4AFB-9626-D49057ED2B67}" srcOrd="0" destOrd="0" presId="urn:microsoft.com/office/officeart/2005/8/layout/process4"/>
    <dgm:cxn modelId="{646CF337-D774-4B56-8FF5-D5BD36557AF7}" type="presParOf" srcId="{30CD93CF-CB58-443D-ACE7-234DADE740A1}" destId="{3678CDE7-DF1E-426D-B47F-FFED6F38D222}" srcOrd="1" destOrd="0" presId="urn:microsoft.com/office/officeart/2005/8/layout/process4"/>
    <dgm:cxn modelId="{36310DBF-4030-4D10-A054-866358E7FFA2}" type="presParOf" srcId="{30CD93CF-CB58-443D-ACE7-234DADE740A1}" destId="{5F11B29E-BE98-4A96-AD01-5B6C9FD5AA3E}" srcOrd="2" destOrd="0" presId="urn:microsoft.com/office/officeart/2005/8/layout/process4"/>
    <dgm:cxn modelId="{6B671056-60AF-410C-BBCE-5515D53973E6}" type="presParOf" srcId="{5F11B29E-BE98-4A96-AD01-5B6C9FD5AA3E}" destId="{56544AE4-02F8-4EF0-8256-62032E6DDA5E}" srcOrd="0" destOrd="0" presId="urn:microsoft.com/office/officeart/2005/8/layout/process4"/>
    <dgm:cxn modelId="{47D9E596-9F93-4329-8199-24753D7296A9}" type="presParOf" srcId="{5F11B29E-BE98-4A96-AD01-5B6C9FD5AA3E}" destId="{3B67742F-C15C-484F-8C98-241FC1C5899F}" srcOrd="1" destOrd="0" presId="urn:microsoft.com/office/officeart/2005/8/layout/process4"/>
    <dgm:cxn modelId="{51998AB0-010B-4CB9-B7B5-315ABA19FE9C}" type="presParOf" srcId="{FF148AE1-08D4-4302-B0C8-E8B410DEDED1}" destId="{03F4D537-6A1C-4A15-96CA-8C7BC48B06D4}" srcOrd="1" destOrd="0" presId="urn:microsoft.com/office/officeart/2005/8/layout/process4"/>
    <dgm:cxn modelId="{AF84E12F-000A-44ED-AAB9-381E0CF40E8C}" type="presParOf" srcId="{FF148AE1-08D4-4302-B0C8-E8B410DEDED1}" destId="{124AF464-8C32-461D-BC52-D068A6E41B44}" srcOrd="2" destOrd="0" presId="urn:microsoft.com/office/officeart/2005/8/layout/process4"/>
    <dgm:cxn modelId="{B94E1664-70CC-4F37-8359-56929F3D4237}" type="presParOf" srcId="{124AF464-8C32-461D-BC52-D068A6E41B44}" destId="{63E600C3-F420-4717-8D5C-4FD2430A9A5F}" srcOrd="0" destOrd="0" presId="urn:microsoft.com/office/officeart/2005/8/layout/process4"/>
    <dgm:cxn modelId="{48EB7F6C-1B70-4C97-8E83-5536A24E6F2E}" type="presParOf" srcId="{124AF464-8C32-461D-BC52-D068A6E41B44}" destId="{C6BB4ECD-097B-4180-BF7E-A7900255EA10}" srcOrd="1" destOrd="0" presId="urn:microsoft.com/office/officeart/2005/8/layout/process4"/>
    <dgm:cxn modelId="{975FD2AC-E4E2-47FA-BF74-FA6246658ED6}" type="presParOf" srcId="{124AF464-8C32-461D-BC52-D068A6E41B44}" destId="{E0EC5307-D311-437B-94FB-39B5EE94E6A7}" srcOrd="2" destOrd="0" presId="urn:microsoft.com/office/officeart/2005/8/layout/process4"/>
    <dgm:cxn modelId="{8C1DC2A7-F97C-493D-BEAB-83C734C3CE83}" type="presParOf" srcId="{E0EC5307-D311-437B-94FB-39B5EE94E6A7}" destId="{91B977EC-64D0-4F91-9128-7D7469F93933}" srcOrd="0" destOrd="0" presId="urn:microsoft.com/office/officeart/2005/8/layout/process4"/>
    <dgm:cxn modelId="{6D1D5452-BF67-4E44-BD04-A0AD59649624}" type="presParOf" srcId="{E0EC5307-D311-437B-94FB-39B5EE94E6A7}" destId="{6CA15B36-7FC6-4951-84FF-BD434019A210}" srcOrd="1" destOrd="0" presId="urn:microsoft.com/office/officeart/2005/8/layout/process4"/>
    <dgm:cxn modelId="{CE7C9556-884A-4350-BDD1-30C11469199C}" type="presParOf" srcId="{FF148AE1-08D4-4302-B0C8-E8B410DEDED1}" destId="{6E62151E-B733-437A-BEA5-66C6B5407D7C}" srcOrd="3" destOrd="0" presId="urn:microsoft.com/office/officeart/2005/8/layout/process4"/>
    <dgm:cxn modelId="{8DF82B28-70AF-4083-A003-9B86826D985F}" type="presParOf" srcId="{FF148AE1-08D4-4302-B0C8-E8B410DEDED1}" destId="{D6B537E3-8E2F-4AE4-AD5F-F2CAF37169C9}" srcOrd="4" destOrd="0" presId="urn:microsoft.com/office/officeart/2005/8/layout/process4"/>
    <dgm:cxn modelId="{146805E5-4D46-4ABA-BE2D-41E3031C200A}" type="presParOf" srcId="{D6B537E3-8E2F-4AE4-AD5F-F2CAF37169C9}" destId="{FC809BF9-EF1A-4543-BE84-72C9CF4EA9A4}" srcOrd="0" destOrd="0" presId="urn:microsoft.com/office/officeart/2005/8/layout/process4"/>
    <dgm:cxn modelId="{B1786A34-1F4E-4A0C-A7B1-DFECA6D81C75}" type="presParOf" srcId="{D6B537E3-8E2F-4AE4-AD5F-F2CAF37169C9}" destId="{0290B2DC-BBCA-4AC9-BEDE-CC38011C29FF}" srcOrd="1" destOrd="0" presId="urn:microsoft.com/office/officeart/2005/8/layout/process4"/>
    <dgm:cxn modelId="{3F0653EC-CE88-4402-932A-84331DF3969D}" type="presParOf" srcId="{D6B537E3-8E2F-4AE4-AD5F-F2CAF37169C9}" destId="{1D7BA058-1137-4494-BA45-2DF3DC5D8C8E}" srcOrd="2" destOrd="0" presId="urn:microsoft.com/office/officeart/2005/8/layout/process4"/>
    <dgm:cxn modelId="{D8D7C17A-679D-4282-9D69-BDA910F386E9}" type="presParOf" srcId="{1D7BA058-1137-4494-BA45-2DF3DC5D8C8E}" destId="{9DAA61AD-460A-4D03-BE91-D1FBE223BC2E}" srcOrd="0" destOrd="0" presId="urn:microsoft.com/office/officeart/2005/8/layout/process4"/>
    <dgm:cxn modelId="{A99A9C59-7BF9-4B1F-A33C-4E628F83DA0B}" type="presParOf" srcId="{1D7BA058-1137-4494-BA45-2DF3DC5D8C8E}" destId="{AD50765A-9828-4935-931B-28B7146D342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EF922A-2C6D-4D82-9B6C-654073531DD1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CAC992E3-720C-4321-B8F0-C9707B746407}">
      <dgm:prSet phldrT="[Texto]" custT="1"/>
      <dgm:spPr/>
      <dgm:t>
        <a:bodyPr/>
        <a:lstStyle/>
        <a:p>
          <a:r>
            <a:rPr lang="es-EC" sz="1800" b="1" dirty="0" smtClean="0"/>
            <a:t>Objetivo General:</a:t>
          </a:r>
          <a:endParaRPr lang="es-ES_tradnl" sz="1800" dirty="0"/>
        </a:p>
      </dgm:t>
    </dgm:pt>
    <dgm:pt modelId="{0F42561D-51C1-4F2B-BA96-796BF9DA834B}" type="parTrans" cxnId="{3F56A76D-64E0-4766-A646-51C7AAC01D56}">
      <dgm:prSet/>
      <dgm:spPr/>
      <dgm:t>
        <a:bodyPr/>
        <a:lstStyle/>
        <a:p>
          <a:endParaRPr lang="es-ES_tradnl" sz="1800"/>
        </a:p>
      </dgm:t>
    </dgm:pt>
    <dgm:pt modelId="{A594EC86-DE55-40AC-880C-510895A9A20B}" type="sibTrans" cxnId="{3F56A76D-64E0-4766-A646-51C7AAC01D56}">
      <dgm:prSet/>
      <dgm:spPr/>
      <dgm:t>
        <a:bodyPr/>
        <a:lstStyle/>
        <a:p>
          <a:endParaRPr lang="es-ES_tradnl" sz="1800"/>
        </a:p>
      </dgm:t>
    </dgm:pt>
    <dgm:pt modelId="{3CA872FE-DD09-4733-A20E-C2E2719AF9D0}">
      <dgm:prSet custT="1"/>
      <dgm:spPr/>
      <dgm:t>
        <a:bodyPr/>
        <a:lstStyle/>
        <a:p>
          <a:r>
            <a:rPr lang="es-EC" sz="1800" smtClean="0"/>
            <a:t>Investigar los factores que influyen en el nivel de Satisfacción del Centro Infantil del Buen Vivir, para conocer las necesidades, gustos y preferencias que tienen de la educación inicial, en Distrito Metropolitano de Quito.</a:t>
          </a:r>
          <a:endParaRPr lang="es-EC" sz="1800"/>
        </a:p>
      </dgm:t>
    </dgm:pt>
    <dgm:pt modelId="{A7E461B1-392B-4196-9DF4-C34A75E69F75}" type="parTrans" cxnId="{A4CB92A3-8983-444B-A897-A8935CA5056A}">
      <dgm:prSet/>
      <dgm:spPr/>
      <dgm:t>
        <a:bodyPr/>
        <a:lstStyle/>
        <a:p>
          <a:endParaRPr lang="es-EC" sz="1800"/>
        </a:p>
      </dgm:t>
    </dgm:pt>
    <dgm:pt modelId="{173B5DA0-47A2-4DF6-8399-5172FD7B6F44}" type="sibTrans" cxnId="{A4CB92A3-8983-444B-A897-A8935CA5056A}">
      <dgm:prSet/>
      <dgm:spPr/>
      <dgm:t>
        <a:bodyPr/>
        <a:lstStyle/>
        <a:p>
          <a:endParaRPr lang="es-EC" sz="1800"/>
        </a:p>
      </dgm:t>
    </dgm:pt>
    <dgm:pt modelId="{81E3873B-29B7-4994-953B-F3357654DC9D}">
      <dgm:prSet custT="1"/>
      <dgm:spPr/>
      <dgm:t>
        <a:bodyPr/>
        <a:lstStyle/>
        <a:p>
          <a:r>
            <a:rPr lang="es-EC" sz="1800" b="1" smtClean="0"/>
            <a:t>Objetivos Específicos: </a:t>
          </a:r>
          <a:endParaRPr lang="es-EC" sz="1800" b="1"/>
        </a:p>
      </dgm:t>
    </dgm:pt>
    <dgm:pt modelId="{30572E13-9ACC-4F95-B1DF-96F70D71F573}" type="parTrans" cxnId="{2BBEE6A0-A680-4852-ACA2-D73BE9F70774}">
      <dgm:prSet/>
      <dgm:spPr/>
      <dgm:t>
        <a:bodyPr/>
        <a:lstStyle/>
        <a:p>
          <a:endParaRPr lang="es-EC" sz="1800"/>
        </a:p>
      </dgm:t>
    </dgm:pt>
    <dgm:pt modelId="{7D19A547-616B-47F8-B748-CF43E7BC8869}" type="sibTrans" cxnId="{2BBEE6A0-A680-4852-ACA2-D73BE9F70774}">
      <dgm:prSet/>
      <dgm:spPr/>
      <dgm:t>
        <a:bodyPr/>
        <a:lstStyle/>
        <a:p>
          <a:endParaRPr lang="es-EC" sz="1800"/>
        </a:p>
      </dgm:t>
    </dgm:pt>
    <dgm:pt modelId="{CA20D14F-8EE6-4B5C-A0FE-4D1819C052F8}">
      <dgm:prSet custT="1"/>
      <dgm:spPr/>
      <dgm:t>
        <a:bodyPr/>
        <a:lstStyle/>
        <a:p>
          <a:r>
            <a:rPr lang="es-ES" sz="1800" smtClean="0"/>
            <a:t>Determinar las características de los servicios que ofrece los Centros Infantiles del Buen Vivir  y su comportamiento sobre el servicio </a:t>
          </a:r>
          <a:endParaRPr lang="es-EC" sz="1800"/>
        </a:p>
      </dgm:t>
    </dgm:pt>
    <dgm:pt modelId="{7E93A754-3E21-4EF3-8A2B-600B64BE75AA}" type="parTrans" cxnId="{7603BCFE-BB15-4509-8D70-A79AFA4D5CCC}">
      <dgm:prSet/>
      <dgm:spPr/>
      <dgm:t>
        <a:bodyPr/>
        <a:lstStyle/>
        <a:p>
          <a:endParaRPr lang="es-EC" sz="1800"/>
        </a:p>
      </dgm:t>
    </dgm:pt>
    <dgm:pt modelId="{62FFD7B9-81D6-4A58-9EA8-292ABA990CD3}" type="sibTrans" cxnId="{7603BCFE-BB15-4509-8D70-A79AFA4D5CCC}">
      <dgm:prSet/>
      <dgm:spPr/>
      <dgm:t>
        <a:bodyPr/>
        <a:lstStyle/>
        <a:p>
          <a:endParaRPr lang="es-EC" sz="1800"/>
        </a:p>
      </dgm:t>
    </dgm:pt>
    <dgm:pt modelId="{03F88F8E-4653-4016-A650-A8746A0B64F6}">
      <dgm:prSet custT="1"/>
      <dgm:spPr/>
      <dgm:t>
        <a:bodyPr/>
        <a:lstStyle/>
        <a:p>
          <a:r>
            <a:rPr lang="es-ES" sz="1800" smtClean="0"/>
            <a:t>Identificar las necesidades, gustos y preferencias de las familias sobre los centros de desarrollo infantil, en el Distrito Metropolitano de Quito. </a:t>
          </a:r>
          <a:endParaRPr lang="es-EC" sz="1800"/>
        </a:p>
      </dgm:t>
    </dgm:pt>
    <dgm:pt modelId="{49FF65D4-253E-48FE-8C79-F7EEE9416588}" type="parTrans" cxnId="{73578F56-9426-4F77-BD82-291EACD9A169}">
      <dgm:prSet/>
      <dgm:spPr/>
      <dgm:t>
        <a:bodyPr/>
        <a:lstStyle/>
        <a:p>
          <a:endParaRPr lang="es-EC" sz="1800"/>
        </a:p>
      </dgm:t>
    </dgm:pt>
    <dgm:pt modelId="{EC7F3832-4917-4EDB-9F3C-657E86996EE5}" type="sibTrans" cxnId="{73578F56-9426-4F77-BD82-291EACD9A169}">
      <dgm:prSet/>
      <dgm:spPr/>
      <dgm:t>
        <a:bodyPr/>
        <a:lstStyle/>
        <a:p>
          <a:endParaRPr lang="es-EC" sz="1800"/>
        </a:p>
      </dgm:t>
    </dgm:pt>
    <dgm:pt modelId="{C4F8CAFD-0843-42B8-8210-5565E59055DF}">
      <dgm:prSet custT="1"/>
      <dgm:spPr/>
      <dgm:t>
        <a:bodyPr/>
        <a:lstStyle/>
        <a:p>
          <a:r>
            <a:rPr lang="es-ES" sz="1800" smtClean="0"/>
            <a:t>Establecer los factores que influyen en el Servicio de los Centros Infantiles del Buen Vivir en el Distrito Metropolitano de Quito.</a:t>
          </a:r>
          <a:endParaRPr lang="es-EC" sz="1800"/>
        </a:p>
      </dgm:t>
    </dgm:pt>
    <dgm:pt modelId="{35153C18-3882-48BE-8111-31C8CAE75A1A}" type="parTrans" cxnId="{10EBE6AF-7FC2-4FDB-9023-E8C2748EF379}">
      <dgm:prSet/>
      <dgm:spPr/>
      <dgm:t>
        <a:bodyPr/>
        <a:lstStyle/>
        <a:p>
          <a:endParaRPr lang="es-EC" sz="1800"/>
        </a:p>
      </dgm:t>
    </dgm:pt>
    <dgm:pt modelId="{C1BE2123-F906-4BF5-B6E5-5BBEF9FDC44A}" type="sibTrans" cxnId="{10EBE6AF-7FC2-4FDB-9023-E8C2748EF379}">
      <dgm:prSet/>
      <dgm:spPr/>
      <dgm:t>
        <a:bodyPr/>
        <a:lstStyle/>
        <a:p>
          <a:endParaRPr lang="es-EC" sz="1800"/>
        </a:p>
      </dgm:t>
    </dgm:pt>
    <dgm:pt modelId="{6C5C4513-FF53-41BE-957D-2352872E5CC2}" type="pres">
      <dgm:prSet presAssocID="{84EF922A-2C6D-4D82-9B6C-654073531D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F7B186-EC6A-44ED-A251-41584BB13732}" type="pres">
      <dgm:prSet presAssocID="{CAC992E3-720C-4321-B8F0-C9707B7464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7C015-1769-44ED-966F-30E6524E78A5}" type="pres">
      <dgm:prSet presAssocID="{A594EC86-DE55-40AC-880C-510895A9A20B}" presName="sibTrans" presStyleCnt="0"/>
      <dgm:spPr/>
    </dgm:pt>
    <dgm:pt modelId="{F340747D-ADF5-4AA5-AA8A-DE8BD540BB3C}" type="pres">
      <dgm:prSet presAssocID="{81E3873B-29B7-4994-953B-F3357654DC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116668-AFC6-4773-82AB-DEEAD4213499}" type="presOf" srcId="{84EF922A-2C6D-4D82-9B6C-654073531DD1}" destId="{6C5C4513-FF53-41BE-957D-2352872E5CC2}" srcOrd="0" destOrd="0" presId="urn:microsoft.com/office/officeart/2005/8/layout/hList6"/>
    <dgm:cxn modelId="{10EBE6AF-7FC2-4FDB-9023-E8C2748EF379}" srcId="{81E3873B-29B7-4994-953B-F3357654DC9D}" destId="{C4F8CAFD-0843-42B8-8210-5565E59055DF}" srcOrd="2" destOrd="0" parTransId="{35153C18-3882-48BE-8111-31C8CAE75A1A}" sibTransId="{C1BE2123-F906-4BF5-B6E5-5BBEF9FDC44A}"/>
    <dgm:cxn modelId="{13235ECE-2EDC-4577-8961-C1C5D03893AD}" type="presOf" srcId="{CA20D14F-8EE6-4B5C-A0FE-4D1819C052F8}" destId="{F340747D-ADF5-4AA5-AA8A-DE8BD540BB3C}" srcOrd="0" destOrd="1" presId="urn:microsoft.com/office/officeart/2005/8/layout/hList6"/>
    <dgm:cxn modelId="{7603BCFE-BB15-4509-8D70-A79AFA4D5CCC}" srcId="{81E3873B-29B7-4994-953B-F3357654DC9D}" destId="{CA20D14F-8EE6-4B5C-A0FE-4D1819C052F8}" srcOrd="0" destOrd="0" parTransId="{7E93A754-3E21-4EF3-8A2B-600B64BE75AA}" sibTransId="{62FFD7B9-81D6-4A58-9EA8-292ABA990CD3}"/>
    <dgm:cxn modelId="{2BBEE6A0-A680-4852-ACA2-D73BE9F70774}" srcId="{84EF922A-2C6D-4D82-9B6C-654073531DD1}" destId="{81E3873B-29B7-4994-953B-F3357654DC9D}" srcOrd="1" destOrd="0" parTransId="{30572E13-9ACC-4F95-B1DF-96F70D71F573}" sibTransId="{7D19A547-616B-47F8-B748-CF43E7BC8869}"/>
    <dgm:cxn modelId="{A4CB92A3-8983-444B-A897-A8935CA5056A}" srcId="{CAC992E3-720C-4321-B8F0-C9707B746407}" destId="{3CA872FE-DD09-4733-A20E-C2E2719AF9D0}" srcOrd="0" destOrd="0" parTransId="{A7E461B1-392B-4196-9DF4-C34A75E69F75}" sibTransId="{173B5DA0-47A2-4DF6-8399-5172FD7B6F44}"/>
    <dgm:cxn modelId="{3F56A76D-64E0-4766-A646-51C7AAC01D56}" srcId="{84EF922A-2C6D-4D82-9B6C-654073531DD1}" destId="{CAC992E3-720C-4321-B8F0-C9707B746407}" srcOrd="0" destOrd="0" parTransId="{0F42561D-51C1-4F2B-BA96-796BF9DA834B}" sibTransId="{A594EC86-DE55-40AC-880C-510895A9A20B}"/>
    <dgm:cxn modelId="{1F5E0D29-B80A-43C4-8EB5-5B64830DAD89}" type="presOf" srcId="{03F88F8E-4653-4016-A650-A8746A0B64F6}" destId="{F340747D-ADF5-4AA5-AA8A-DE8BD540BB3C}" srcOrd="0" destOrd="2" presId="urn:microsoft.com/office/officeart/2005/8/layout/hList6"/>
    <dgm:cxn modelId="{27C33EF1-697C-4987-8D35-CCEBECEDF363}" type="presOf" srcId="{81E3873B-29B7-4994-953B-F3357654DC9D}" destId="{F340747D-ADF5-4AA5-AA8A-DE8BD540BB3C}" srcOrd="0" destOrd="0" presId="urn:microsoft.com/office/officeart/2005/8/layout/hList6"/>
    <dgm:cxn modelId="{73578F56-9426-4F77-BD82-291EACD9A169}" srcId="{81E3873B-29B7-4994-953B-F3357654DC9D}" destId="{03F88F8E-4653-4016-A650-A8746A0B64F6}" srcOrd="1" destOrd="0" parTransId="{49FF65D4-253E-48FE-8C79-F7EEE9416588}" sibTransId="{EC7F3832-4917-4EDB-9F3C-657E86996EE5}"/>
    <dgm:cxn modelId="{3464D9CB-17F7-49D5-A4D8-29FAE06A0CD9}" type="presOf" srcId="{CAC992E3-720C-4321-B8F0-C9707B746407}" destId="{3DF7B186-EC6A-44ED-A251-41584BB13732}" srcOrd="0" destOrd="0" presId="urn:microsoft.com/office/officeart/2005/8/layout/hList6"/>
    <dgm:cxn modelId="{4B5A368C-1525-42A6-B3E8-5ADC304F0C69}" type="presOf" srcId="{C4F8CAFD-0843-42B8-8210-5565E59055DF}" destId="{F340747D-ADF5-4AA5-AA8A-DE8BD540BB3C}" srcOrd="0" destOrd="3" presId="urn:microsoft.com/office/officeart/2005/8/layout/hList6"/>
    <dgm:cxn modelId="{E718C6CB-7FDE-470A-8A1F-3FA3BEDA4D1B}" type="presOf" srcId="{3CA872FE-DD09-4733-A20E-C2E2719AF9D0}" destId="{3DF7B186-EC6A-44ED-A251-41584BB13732}" srcOrd="0" destOrd="1" presId="urn:microsoft.com/office/officeart/2005/8/layout/hList6"/>
    <dgm:cxn modelId="{0D505CC9-C53E-4191-9374-CB6B0420169A}" type="presParOf" srcId="{6C5C4513-FF53-41BE-957D-2352872E5CC2}" destId="{3DF7B186-EC6A-44ED-A251-41584BB13732}" srcOrd="0" destOrd="0" presId="urn:microsoft.com/office/officeart/2005/8/layout/hList6"/>
    <dgm:cxn modelId="{912CB1AE-8408-4E86-890A-D56DC12F4681}" type="presParOf" srcId="{6C5C4513-FF53-41BE-957D-2352872E5CC2}" destId="{AE67C015-1769-44ED-966F-30E6524E78A5}" srcOrd="1" destOrd="0" presId="urn:microsoft.com/office/officeart/2005/8/layout/hList6"/>
    <dgm:cxn modelId="{020E0FEC-D218-460A-BFDA-E722E98FA337}" type="presParOf" srcId="{6C5C4513-FF53-41BE-957D-2352872E5CC2}" destId="{F340747D-ADF5-4AA5-AA8A-DE8BD540BB3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FF9302-5E27-473A-B3D0-0DBFEA2F31A9}" type="doc">
      <dgm:prSet loTypeId="urn:microsoft.com/office/officeart/2005/8/layout/b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82C8C5A-88EA-4E6F-82CB-EEF845ECA832}">
      <dgm:prSet phldrT="[Texto]" custT="1"/>
      <dgm:spPr/>
      <dgm:t>
        <a:bodyPr/>
        <a:lstStyle/>
        <a:p>
          <a:r>
            <a:rPr lang="es-EC" sz="1800"/>
            <a:t>Ambos padres trabajan y Madres solteras </a:t>
          </a:r>
        </a:p>
      </dgm:t>
    </dgm:pt>
    <dgm:pt modelId="{6A256CAD-FD28-4D42-A0F2-FF67CFA88CD3}" type="parTrans" cxnId="{35524C2D-151E-4FDE-A417-E10CA4249A8B}">
      <dgm:prSet/>
      <dgm:spPr/>
      <dgm:t>
        <a:bodyPr/>
        <a:lstStyle/>
        <a:p>
          <a:endParaRPr lang="es-EC" sz="1800"/>
        </a:p>
      </dgm:t>
    </dgm:pt>
    <dgm:pt modelId="{35B6EF8D-316F-46DC-AAAF-99395D4C0DFC}" type="sibTrans" cxnId="{35524C2D-151E-4FDE-A417-E10CA4249A8B}">
      <dgm:prSet/>
      <dgm:spPr/>
      <dgm:t>
        <a:bodyPr/>
        <a:lstStyle/>
        <a:p>
          <a:endParaRPr lang="es-EC" sz="1800"/>
        </a:p>
      </dgm:t>
    </dgm:pt>
    <dgm:pt modelId="{07E88060-437C-4274-99D1-0CA9597CFE87}">
      <dgm:prSet phldrT="[Texto]" custT="1"/>
      <dgm:spPr/>
      <dgm:t>
        <a:bodyPr/>
        <a:lstStyle/>
        <a:p>
          <a:r>
            <a:rPr lang="es-EC" sz="1800"/>
            <a:t>No saben con quien dejar a sus hijos </a:t>
          </a:r>
        </a:p>
      </dgm:t>
    </dgm:pt>
    <dgm:pt modelId="{FC5994C6-31A8-4378-8314-98C81C2F9C81}" type="parTrans" cxnId="{85FA2F11-A32E-4A3D-A963-B0931844A189}">
      <dgm:prSet/>
      <dgm:spPr/>
      <dgm:t>
        <a:bodyPr/>
        <a:lstStyle/>
        <a:p>
          <a:endParaRPr lang="es-EC" sz="1800"/>
        </a:p>
      </dgm:t>
    </dgm:pt>
    <dgm:pt modelId="{24958D2B-7E97-4D4F-A4E4-32F49983F205}" type="sibTrans" cxnId="{85FA2F11-A32E-4A3D-A963-B0931844A189}">
      <dgm:prSet/>
      <dgm:spPr/>
      <dgm:t>
        <a:bodyPr/>
        <a:lstStyle/>
        <a:p>
          <a:endParaRPr lang="es-EC" sz="1800"/>
        </a:p>
      </dgm:t>
    </dgm:pt>
    <dgm:pt modelId="{33F27754-624F-4EE6-8ECC-7938B228A7A4}">
      <dgm:prSet phldrT="[Texto]" custT="1"/>
      <dgm:spPr/>
      <dgm:t>
        <a:bodyPr/>
        <a:lstStyle/>
        <a:p>
          <a:r>
            <a:rPr lang="es-EC" sz="1800"/>
            <a:t>Piensan  en Centros Infantiles </a:t>
          </a:r>
        </a:p>
      </dgm:t>
    </dgm:pt>
    <dgm:pt modelId="{B19286E2-78AF-4009-884D-991146DA9E5C}" type="parTrans" cxnId="{0C0F055D-154D-4EA5-BBCA-80036E7D2404}">
      <dgm:prSet/>
      <dgm:spPr/>
      <dgm:t>
        <a:bodyPr/>
        <a:lstStyle/>
        <a:p>
          <a:endParaRPr lang="es-EC" sz="1800"/>
        </a:p>
      </dgm:t>
    </dgm:pt>
    <dgm:pt modelId="{1FB37BB5-ECA6-4EC0-A033-F6D96BE8B89C}" type="sibTrans" cxnId="{0C0F055D-154D-4EA5-BBCA-80036E7D2404}">
      <dgm:prSet/>
      <dgm:spPr/>
      <dgm:t>
        <a:bodyPr/>
        <a:lstStyle/>
        <a:p>
          <a:endParaRPr lang="es-EC" sz="1800"/>
        </a:p>
      </dgm:t>
    </dgm:pt>
    <dgm:pt modelId="{A738726D-FD86-4DE1-A87D-5F3E37775388}">
      <dgm:prSet phldrT="[Texto]" custT="1"/>
      <dgm:spPr/>
      <dgm:t>
        <a:bodyPr/>
        <a:lstStyle/>
        <a:p>
          <a:r>
            <a:rPr lang="es-EC" sz="1800"/>
            <a:t>Buscan Información con Experiencias familiares o de amigos </a:t>
          </a:r>
        </a:p>
      </dgm:t>
    </dgm:pt>
    <dgm:pt modelId="{BA5E052A-8082-41A2-AA06-1F2709BB8162}" type="parTrans" cxnId="{D7189893-C10B-4748-A114-E37A34210E7F}">
      <dgm:prSet/>
      <dgm:spPr/>
      <dgm:t>
        <a:bodyPr/>
        <a:lstStyle/>
        <a:p>
          <a:endParaRPr lang="es-EC" sz="1800"/>
        </a:p>
      </dgm:t>
    </dgm:pt>
    <dgm:pt modelId="{3737DDEE-FFD1-493E-81AC-960F6A2AC777}" type="sibTrans" cxnId="{D7189893-C10B-4748-A114-E37A34210E7F}">
      <dgm:prSet/>
      <dgm:spPr/>
      <dgm:t>
        <a:bodyPr/>
        <a:lstStyle/>
        <a:p>
          <a:endParaRPr lang="es-EC" sz="1800"/>
        </a:p>
      </dgm:t>
    </dgm:pt>
    <dgm:pt modelId="{11D2743F-38F8-4702-B1EF-952D8A653200}">
      <dgm:prSet phldrT="[Texto]" custT="1"/>
      <dgm:spPr/>
      <dgm:t>
        <a:bodyPr/>
        <a:lstStyle/>
        <a:p>
          <a:r>
            <a:rPr lang="es-EC" sz="1800"/>
            <a:t>Buscan en el Centro Infantil Limpieza, Infraestructura y Personal preparado </a:t>
          </a:r>
        </a:p>
      </dgm:t>
    </dgm:pt>
    <dgm:pt modelId="{59652BF7-DD18-445D-BB60-E0F445552A0C}" type="parTrans" cxnId="{A11168CD-6022-4E9D-956A-5E97B46C44A1}">
      <dgm:prSet/>
      <dgm:spPr/>
      <dgm:t>
        <a:bodyPr/>
        <a:lstStyle/>
        <a:p>
          <a:endParaRPr lang="es-EC" sz="1800"/>
        </a:p>
      </dgm:t>
    </dgm:pt>
    <dgm:pt modelId="{CC243263-33AA-4846-944E-6BFA80A2682E}" type="sibTrans" cxnId="{A11168CD-6022-4E9D-956A-5E97B46C44A1}">
      <dgm:prSet/>
      <dgm:spPr/>
      <dgm:t>
        <a:bodyPr/>
        <a:lstStyle/>
        <a:p>
          <a:endParaRPr lang="es-EC" sz="1800"/>
        </a:p>
      </dgm:t>
    </dgm:pt>
    <dgm:pt modelId="{93868A7D-07FB-469E-93FD-2081EE0A2C34}">
      <dgm:prSet phldrT="[Texto]" custT="1"/>
      <dgm:spPr/>
      <dgm:t>
        <a:bodyPr/>
        <a:lstStyle/>
        <a:p>
          <a:r>
            <a:rPr lang="es-EC" sz="1800"/>
            <a:t>Reacciones negativas de familiares y abuelos </a:t>
          </a:r>
        </a:p>
      </dgm:t>
    </dgm:pt>
    <dgm:pt modelId="{F5E43269-D99C-4469-8584-093EFD7E7FAB}" type="parTrans" cxnId="{11D6E07C-20F8-45CA-A1D9-6A80E8C895F5}">
      <dgm:prSet/>
      <dgm:spPr/>
      <dgm:t>
        <a:bodyPr/>
        <a:lstStyle/>
        <a:p>
          <a:endParaRPr lang="es-EC" sz="1800"/>
        </a:p>
      </dgm:t>
    </dgm:pt>
    <dgm:pt modelId="{59D4B8FA-8BBB-400B-B261-87CC7F841210}" type="sibTrans" cxnId="{11D6E07C-20F8-45CA-A1D9-6A80E8C895F5}">
      <dgm:prSet/>
      <dgm:spPr/>
      <dgm:t>
        <a:bodyPr/>
        <a:lstStyle/>
        <a:p>
          <a:endParaRPr lang="es-EC" sz="1800"/>
        </a:p>
      </dgm:t>
    </dgm:pt>
    <dgm:pt modelId="{596C695B-60C9-49A6-806D-93A0F8F01C96}">
      <dgm:prSet phldrT="[Texto]" custT="1"/>
      <dgm:spPr/>
      <dgm:t>
        <a:bodyPr/>
        <a:lstStyle/>
        <a:p>
          <a:r>
            <a:rPr lang="es-EC" sz="1800"/>
            <a:t>Padres de familia toman la decisión y madres solteras</a:t>
          </a:r>
        </a:p>
      </dgm:t>
    </dgm:pt>
    <dgm:pt modelId="{D9C6D911-8F6E-4E88-9A1A-E26C887BB0A3}" type="parTrans" cxnId="{8BE0630F-24AF-4F7D-9DE5-E7C8C884B948}">
      <dgm:prSet/>
      <dgm:spPr/>
      <dgm:t>
        <a:bodyPr/>
        <a:lstStyle/>
        <a:p>
          <a:endParaRPr lang="es-EC" sz="1800"/>
        </a:p>
      </dgm:t>
    </dgm:pt>
    <dgm:pt modelId="{2358A68A-1ABA-4885-BD31-71EDCADD19A8}" type="sibTrans" cxnId="{8BE0630F-24AF-4F7D-9DE5-E7C8C884B948}">
      <dgm:prSet/>
      <dgm:spPr/>
      <dgm:t>
        <a:bodyPr/>
        <a:lstStyle/>
        <a:p>
          <a:endParaRPr lang="es-EC" sz="1800"/>
        </a:p>
      </dgm:t>
    </dgm:pt>
    <dgm:pt modelId="{0F439C56-11BA-47E3-9F68-0499F5122974}">
      <dgm:prSet phldrT="[Texto]" custT="1"/>
      <dgm:spPr/>
      <dgm:t>
        <a:bodyPr/>
        <a:lstStyle/>
        <a:p>
          <a:r>
            <a:rPr lang="es-EC" sz="1800"/>
            <a:t>Temores de dejar a los niños con personas extrañas y Administraciones anteriores malas</a:t>
          </a:r>
        </a:p>
      </dgm:t>
    </dgm:pt>
    <dgm:pt modelId="{E9AF9348-2F88-4BAF-8CD6-E6C8490BEDCD}" type="parTrans" cxnId="{7F761A32-A684-4D4C-A4DE-92BDA4824247}">
      <dgm:prSet/>
      <dgm:spPr/>
      <dgm:t>
        <a:bodyPr/>
        <a:lstStyle/>
        <a:p>
          <a:endParaRPr lang="es-EC" sz="1800"/>
        </a:p>
      </dgm:t>
    </dgm:pt>
    <dgm:pt modelId="{3C3D2CC9-3E42-40F4-8A17-806888DC2589}" type="sibTrans" cxnId="{7F761A32-A684-4D4C-A4DE-92BDA4824247}">
      <dgm:prSet/>
      <dgm:spPr/>
      <dgm:t>
        <a:bodyPr/>
        <a:lstStyle/>
        <a:p>
          <a:endParaRPr lang="es-EC" sz="1800"/>
        </a:p>
      </dgm:t>
    </dgm:pt>
    <dgm:pt modelId="{EE98FD3A-2063-4449-9506-298C12584C9F}" type="pres">
      <dgm:prSet presAssocID="{E4FF9302-5E27-473A-B3D0-0DBFEA2F31A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0469456-235E-43DD-8957-CF394D8A1120}" type="pres">
      <dgm:prSet presAssocID="{B82C8C5A-88EA-4E6F-82CB-EEF845ECA832}" presName="compNode" presStyleCnt="0"/>
      <dgm:spPr/>
      <dgm:t>
        <a:bodyPr/>
        <a:lstStyle/>
        <a:p>
          <a:endParaRPr lang="es-EC"/>
        </a:p>
      </dgm:t>
    </dgm:pt>
    <dgm:pt modelId="{3571F16B-648F-4B72-AB42-227E0BE0E2BF}" type="pres">
      <dgm:prSet presAssocID="{B82C8C5A-88EA-4E6F-82CB-EEF845ECA832}" presName="dummyConnPt" presStyleCnt="0"/>
      <dgm:spPr/>
      <dgm:t>
        <a:bodyPr/>
        <a:lstStyle/>
        <a:p>
          <a:endParaRPr lang="es-EC"/>
        </a:p>
      </dgm:t>
    </dgm:pt>
    <dgm:pt modelId="{3E6FE487-0F88-4686-8EAA-AEA20401902A}" type="pres">
      <dgm:prSet presAssocID="{B82C8C5A-88EA-4E6F-82CB-EEF845ECA83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F6B529-B7D4-471F-A813-A908CC4DB431}" type="pres">
      <dgm:prSet presAssocID="{35B6EF8D-316F-46DC-AAAF-99395D4C0DFC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E07F6A46-F913-481E-BD83-CA65519BFC6A}" type="pres">
      <dgm:prSet presAssocID="{07E88060-437C-4274-99D1-0CA9597CFE87}" presName="compNode" presStyleCnt="0"/>
      <dgm:spPr/>
      <dgm:t>
        <a:bodyPr/>
        <a:lstStyle/>
        <a:p>
          <a:endParaRPr lang="es-EC"/>
        </a:p>
      </dgm:t>
    </dgm:pt>
    <dgm:pt modelId="{97D3F489-CB3D-49DF-9199-78E68AC97352}" type="pres">
      <dgm:prSet presAssocID="{07E88060-437C-4274-99D1-0CA9597CFE87}" presName="dummyConnPt" presStyleCnt="0"/>
      <dgm:spPr/>
      <dgm:t>
        <a:bodyPr/>
        <a:lstStyle/>
        <a:p>
          <a:endParaRPr lang="es-EC"/>
        </a:p>
      </dgm:t>
    </dgm:pt>
    <dgm:pt modelId="{AA6FA5F8-D818-4C6B-AC44-744136F0F12A}" type="pres">
      <dgm:prSet presAssocID="{07E88060-437C-4274-99D1-0CA9597CFE8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1251F2-90B1-4C12-ADD3-C97D1B7C3587}" type="pres">
      <dgm:prSet presAssocID="{24958D2B-7E97-4D4F-A4E4-32F49983F205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1FD463FA-C552-4D97-AA0E-26EC7378EC86}" type="pres">
      <dgm:prSet presAssocID="{33F27754-624F-4EE6-8ECC-7938B228A7A4}" presName="compNode" presStyleCnt="0"/>
      <dgm:spPr/>
      <dgm:t>
        <a:bodyPr/>
        <a:lstStyle/>
        <a:p>
          <a:endParaRPr lang="es-EC"/>
        </a:p>
      </dgm:t>
    </dgm:pt>
    <dgm:pt modelId="{4529C563-2FAA-49E5-B737-1D7F104E30E9}" type="pres">
      <dgm:prSet presAssocID="{33F27754-624F-4EE6-8ECC-7938B228A7A4}" presName="dummyConnPt" presStyleCnt="0"/>
      <dgm:spPr/>
      <dgm:t>
        <a:bodyPr/>
        <a:lstStyle/>
        <a:p>
          <a:endParaRPr lang="es-EC"/>
        </a:p>
      </dgm:t>
    </dgm:pt>
    <dgm:pt modelId="{171E88F8-D890-4118-B904-182F4423D0D7}" type="pres">
      <dgm:prSet presAssocID="{33F27754-624F-4EE6-8ECC-7938B228A7A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58E40-F948-46F9-AA2F-0939234327BC}" type="pres">
      <dgm:prSet presAssocID="{1FB37BB5-ECA6-4EC0-A033-F6D96BE8B89C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C433C2B0-C0B7-4A2F-AD4C-81B3072204BE}" type="pres">
      <dgm:prSet presAssocID="{0F439C56-11BA-47E3-9F68-0499F5122974}" presName="compNode" presStyleCnt="0"/>
      <dgm:spPr/>
      <dgm:t>
        <a:bodyPr/>
        <a:lstStyle/>
        <a:p>
          <a:endParaRPr lang="es-EC"/>
        </a:p>
      </dgm:t>
    </dgm:pt>
    <dgm:pt modelId="{11A1F932-97C5-43CC-80D5-43636960B4E0}" type="pres">
      <dgm:prSet presAssocID="{0F439C56-11BA-47E3-9F68-0499F5122974}" presName="dummyConnPt" presStyleCnt="0"/>
      <dgm:spPr/>
      <dgm:t>
        <a:bodyPr/>
        <a:lstStyle/>
        <a:p>
          <a:endParaRPr lang="es-EC"/>
        </a:p>
      </dgm:t>
    </dgm:pt>
    <dgm:pt modelId="{2B49807B-FAD6-4B9C-8698-7C4561DFD442}" type="pres">
      <dgm:prSet presAssocID="{0F439C56-11BA-47E3-9F68-0499F512297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CFD74C-1F77-44A0-BF3E-6322049AACCF}" type="pres">
      <dgm:prSet presAssocID="{3C3D2CC9-3E42-40F4-8A17-806888DC2589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44F33C0B-7A53-403A-9D29-E2DE6917C02C}" type="pres">
      <dgm:prSet presAssocID="{A738726D-FD86-4DE1-A87D-5F3E37775388}" presName="compNode" presStyleCnt="0"/>
      <dgm:spPr/>
      <dgm:t>
        <a:bodyPr/>
        <a:lstStyle/>
        <a:p>
          <a:endParaRPr lang="es-EC"/>
        </a:p>
      </dgm:t>
    </dgm:pt>
    <dgm:pt modelId="{F102CFBB-5E20-4AF6-BC44-3F3F1323C65A}" type="pres">
      <dgm:prSet presAssocID="{A738726D-FD86-4DE1-A87D-5F3E37775388}" presName="dummyConnPt" presStyleCnt="0"/>
      <dgm:spPr/>
      <dgm:t>
        <a:bodyPr/>
        <a:lstStyle/>
        <a:p>
          <a:endParaRPr lang="es-EC"/>
        </a:p>
      </dgm:t>
    </dgm:pt>
    <dgm:pt modelId="{1472EA3B-A080-4180-8764-3031A8DCEDAA}" type="pres">
      <dgm:prSet presAssocID="{A738726D-FD86-4DE1-A87D-5F3E3777538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978CBA-6044-4767-B70A-668EEE566056}" type="pres">
      <dgm:prSet presAssocID="{3737DDEE-FFD1-493E-81AC-960F6A2AC777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735089F9-3A1C-4C88-A094-FEDDD32F9CD2}" type="pres">
      <dgm:prSet presAssocID="{11D2743F-38F8-4702-B1EF-952D8A653200}" presName="compNode" presStyleCnt="0"/>
      <dgm:spPr/>
      <dgm:t>
        <a:bodyPr/>
        <a:lstStyle/>
        <a:p>
          <a:endParaRPr lang="es-EC"/>
        </a:p>
      </dgm:t>
    </dgm:pt>
    <dgm:pt modelId="{58374C1E-EF59-4726-AF7E-85C651CD6354}" type="pres">
      <dgm:prSet presAssocID="{11D2743F-38F8-4702-B1EF-952D8A653200}" presName="dummyConnPt" presStyleCnt="0"/>
      <dgm:spPr/>
      <dgm:t>
        <a:bodyPr/>
        <a:lstStyle/>
        <a:p>
          <a:endParaRPr lang="es-EC"/>
        </a:p>
      </dgm:t>
    </dgm:pt>
    <dgm:pt modelId="{C125BB5C-914D-4B9F-9856-DD42885E9117}" type="pres">
      <dgm:prSet presAssocID="{11D2743F-38F8-4702-B1EF-952D8A65320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F62E2-744A-4481-AECF-2DEA7D2DECE6}" type="pres">
      <dgm:prSet presAssocID="{CC243263-33AA-4846-944E-6BFA80A2682E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AF4CB465-5AE9-45CC-947C-08E629A3496B}" type="pres">
      <dgm:prSet presAssocID="{93868A7D-07FB-469E-93FD-2081EE0A2C34}" presName="compNode" presStyleCnt="0"/>
      <dgm:spPr/>
      <dgm:t>
        <a:bodyPr/>
        <a:lstStyle/>
        <a:p>
          <a:endParaRPr lang="es-EC"/>
        </a:p>
      </dgm:t>
    </dgm:pt>
    <dgm:pt modelId="{9B9C30A3-7C7A-402B-8B77-8636CA7FD0CB}" type="pres">
      <dgm:prSet presAssocID="{93868A7D-07FB-469E-93FD-2081EE0A2C34}" presName="dummyConnPt" presStyleCnt="0"/>
      <dgm:spPr/>
      <dgm:t>
        <a:bodyPr/>
        <a:lstStyle/>
        <a:p>
          <a:endParaRPr lang="es-EC"/>
        </a:p>
      </dgm:t>
    </dgm:pt>
    <dgm:pt modelId="{28B8513F-4C52-4423-8688-8FE985BB73D7}" type="pres">
      <dgm:prSet presAssocID="{93868A7D-07FB-469E-93FD-2081EE0A2C3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50FAB-B3C0-42B6-8374-B09E6BE230FB}" type="pres">
      <dgm:prSet presAssocID="{59D4B8FA-8BBB-400B-B261-87CC7F841210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AFFCE81C-2056-4441-B725-88A8998C8568}" type="pres">
      <dgm:prSet presAssocID="{596C695B-60C9-49A6-806D-93A0F8F01C96}" presName="compNode" presStyleCnt="0"/>
      <dgm:spPr/>
      <dgm:t>
        <a:bodyPr/>
        <a:lstStyle/>
        <a:p>
          <a:endParaRPr lang="es-EC"/>
        </a:p>
      </dgm:t>
    </dgm:pt>
    <dgm:pt modelId="{9D9E92FD-13DB-4B37-94EA-1C411C2B42B9}" type="pres">
      <dgm:prSet presAssocID="{596C695B-60C9-49A6-806D-93A0F8F01C96}" presName="dummyConnPt" presStyleCnt="0"/>
      <dgm:spPr/>
      <dgm:t>
        <a:bodyPr/>
        <a:lstStyle/>
        <a:p>
          <a:endParaRPr lang="es-EC"/>
        </a:p>
      </dgm:t>
    </dgm:pt>
    <dgm:pt modelId="{C9B9B7D3-E274-4377-B2F5-EE09E31AE64C}" type="pres">
      <dgm:prSet presAssocID="{596C695B-60C9-49A6-806D-93A0F8F01C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0243C5-5779-467B-95E1-2DABBBAEE550}" type="presOf" srcId="{3C3D2CC9-3E42-40F4-8A17-806888DC2589}" destId="{FBCFD74C-1F77-44A0-BF3E-6322049AACCF}" srcOrd="0" destOrd="0" presId="urn:microsoft.com/office/officeart/2005/8/layout/bProcess4"/>
    <dgm:cxn modelId="{A11168CD-6022-4E9D-956A-5E97B46C44A1}" srcId="{E4FF9302-5E27-473A-B3D0-0DBFEA2F31A9}" destId="{11D2743F-38F8-4702-B1EF-952D8A653200}" srcOrd="5" destOrd="0" parTransId="{59652BF7-DD18-445D-BB60-E0F445552A0C}" sibTransId="{CC243263-33AA-4846-944E-6BFA80A2682E}"/>
    <dgm:cxn modelId="{7F761A32-A684-4D4C-A4DE-92BDA4824247}" srcId="{E4FF9302-5E27-473A-B3D0-0DBFEA2F31A9}" destId="{0F439C56-11BA-47E3-9F68-0499F5122974}" srcOrd="3" destOrd="0" parTransId="{E9AF9348-2F88-4BAF-8CD6-E6C8490BEDCD}" sibTransId="{3C3D2CC9-3E42-40F4-8A17-806888DC2589}"/>
    <dgm:cxn modelId="{8BE0630F-24AF-4F7D-9DE5-E7C8C884B948}" srcId="{E4FF9302-5E27-473A-B3D0-0DBFEA2F31A9}" destId="{596C695B-60C9-49A6-806D-93A0F8F01C96}" srcOrd="7" destOrd="0" parTransId="{D9C6D911-8F6E-4E88-9A1A-E26C887BB0A3}" sibTransId="{2358A68A-1ABA-4885-BD31-71EDCADD19A8}"/>
    <dgm:cxn modelId="{B81E3496-7254-42F5-951F-2F4562408AE7}" type="presOf" srcId="{596C695B-60C9-49A6-806D-93A0F8F01C96}" destId="{C9B9B7D3-E274-4377-B2F5-EE09E31AE64C}" srcOrd="0" destOrd="0" presId="urn:microsoft.com/office/officeart/2005/8/layout/bProcess4"/>
    <dgm:cxn modelId="{11D6E07C-20F8-45CA-A1D9-6A80E8C895F5}" srcId="{E4FF9302-5E27-473A-B3D0-0DBFEA2F31A9}" destId="{93868A7D-07FB-469E-93FD-2081EE0A2C34}" srcOrd="6" destOrd="0" parTransId="{F5E43269-D99C-4469-8584-093EFD7E7FAB}" sibTransId="{59D4B8FA-8BBB-400B-B261-87CC7F841210}"/>
    <dgm:cxn modelId="{35524C2D-151E-4FDE-A417-E10CA4249A8B}" srcId="{E4FF9302-5E27-473A-B3D0-0DBFEA2F31A9}" destId="{B82C8C5A-88EA-4E6F-82CB-EEF845ECA832}" srcOrd="0" destOrd="0" parTransId="{6A256CAD-FD28-4D42-A0F2-FF67CFA88CD3}" sibTransId="{35B6EF8D-316F-46DC-AAAF-99395D4C0DFC}"/>
    <dgm:cxn modelId="{7221E93C-C653-40D3-B6B6-A14FF3C06276}" type="presOf" srcId="{A738726D-FD86-4DE1-A87D-5F3E37775388}" destId="{1472EA3B-A080-4180-8764-3031A8DCEDAA}" srcOrd="0" destOrd="0" presId="urn:microsoft.com/office/officeart/2005/8/layout/bProcess4"/>
    <dgm:cxn modelId="{96D808D6-D763-4D48-989B-3EDEF6206C6D}" type="presOf" srcId="{33F27754-624F-4EE6-8ECC-7938B228A7A4}" destId="{171E88F8-D890-4118-B904-182F4423D0D7}" srcOrd="0" destOrd="0" presId="urn:microsoft.com/office/officeart/2005/8/layout/bProcess4"/>
    <dgm:cxn modelId="{FD074E5F-E226-4C77-81DB-550580A306D1}" type="presOf" srcId="{11D2743F-38F8-4702-B1EF-952D8A653200}" destId="{C125BB5C-914D-4B9F-9856-DD42885E9117}" srcOrd="0" destOrd="0" presId="urn:microsoft.com/office/officeart/2005/8/layout/bProcess4"/>
    <dgm:cxn modelId="{F8E7576D-62C5-458A-A261-51A9E9815ECB}" type="presOf" srcId="{07E88060-437C-4274-99D1-0CA9597CFE87}" destId="{AA6FA5F8-D818-4C6B-AC44-744136F0F12A}" srcOrd="0" destOrd="0" presId="urn:microsoft.com/office/officeart/2005/8/layout/bProcess4"/>
    <dgm:cxn modelId="{2EE7FBA3-B039-41D5-8C15-E4F03B73CB3E}" type="presOf" srcId="{35B6EF8D-316F-46DC-AAAF-99395D4C0DFC}" destId="{64F6B529-B7D4-471F-A813-A908CC4DB431}" srcOrd="0" destOrd="0" presId="urn:microsoft.com/office/officeart/2005/8/layout/bProcess4"/>
    <dgm:cxn modelId="{AAFC3859-8808-4DF6-BC6D-64327B9DE534}" type="presOf" srcId="{CC243263-33AA-4846-944E-6BFA80A2682E}" destId="{938F62E2-744A-4481-AECF-2DEA7D2DECE6}" srcOrd="0" destOrd="0" presId="urn:microsoft.com/office/officeart/2005/8/layout/bProcess4"/>
    <dgm:cxn modelId="{38273B71-33B6-4F57-BF8E-B45790DD3E0E}" type="presOf" srcId="{3737DDEE-FFD1-493E-81AC-960F6A2AC777}" destId="{F2978CBA-6044-4767-B70A-668EEE566056}" srcOrd="0" destOrd="0" presId="urn:microsoft.com/office/officeart/2005/8/layout/bProcess4"/>
    <dgm:cxn modelId="{0C0F055D-154D-4EA5-BBCA-80036E7D2404}" srcId="{E4FF9302-5E27-473A-B3D0-0DBFEA2F31A9}" destId="{33F27754-624F-4EE6-8ECC-7938B228A7A4}" srcOrd="2" destOrd="0" parTransId="{B19286E2-78AF-4009-884D-991146DA9E5C}" sibTransId="{1FB37BB5-ECA6-4EC0-A033-F6D96BE8B89C}"/>
    <dgm:cxn modelId="{DB2FCFFA-1192-4C41-B2A9-0DF93B52372C}" type="presOf" srcId="{0F439C56-11BA-47E3-9F68-0499F5122974}" destId="{2B49807B-FAD6-4B9C-8698-7C4561DFD442}" srcOrd="0" destOrd="0" presId="urn:microsoft.com/office/officeart/2005/8/layout/bProcess4"/>
    <dgm:cxn modelId="{D7189893-C10B-4748-A114-E37A34210E7F}" srcId="{E4FF9302-5E27-473A-B3D0-0DBFEA2F31A9}" destId="{A738726D-FD86-4DE1-A87D-5F3E37775388}" srcOrd="4" destOrd="0" parTransId="{BA5E052A-8082-41A2-AA06-1F2709BB8162}" sibTransId="{3737DDEE-FFD1-493E-81AC-960F6A2AC777}"/>
    <dgm:cxn modelId="{B5E95C19-2F2B-4746-BB65-A13BF8456CA9}" type="presOf" srcId="{E4FF9302-5E27-473A-B3D0-0DBFEA2F31A9}" destId="{EE98FD3A-2063-4449-9506-298C12584C9F}" srcOrd="0" destOrd="0" presId="urn:microsoft.com/office/officeart/2005/8/layout/bProcess4"/>
    <dgm:cxn modelId="{F7EA18B8-A90A-4858-A72E-C0032DAFA12C}" type="presOf" srcId="{1FB37BB5-ECA6-4EC0-A033-F6D96BE8B89C}" destId="{7F858E40-F948-46F9-AA2F-0939234327BC}" srcOrd="0" destOrd="0" presId="urn:microsoft.com/office/officeart/2005/8/layout/bProcess4"/>
    <dgm:cxn modelId="{CECB6A7E-0606-4468-BC1A-4F1E4882744D}" type="presOf" srcId="{93868A7D-07FB-469E-93FD-2081EE0A2C34}" destId="{28B8513F-4C52-4423-8688-8FE985BB73D7}" srcOrd="0" destOrd="0" presId="urn:microsoft.com/office/officeart/2005/8/layout/bProcess4"/>
    <dgm:cxn modelId="{1B3F4634-FEBB-41A1-B74C-0C9C3E71994E}" type="presOf" srcId="{B82C8C5A-88EA-4E6F-82CB-EEF845ECA832}" destId="{3E6FE487-0F88-4686-8EAA-AEA20401902A}" srcOrd="0" destOrd="0" presId="urn:microsoft.com/office/officeart/2005/8/layout/bProcess4"/>
    <dgm:cxn modelId="{004B8CCE-1055-4FDA-BAB6-F7D23D314FF0}" type="presOf" srcId="{24958D2B-7E97-4D4F-A4E4-32F49983F205}" destId="{7A1251F2-90B1-4C12-ADD3-C97D1B7C3587}" srcOrd="0" destOrd="0" presId="urn:microsoft.com/office/officeart/2005/8/layout/bProcess4"/>
    <dgm:cxn modelId="{68D20E2A-7711-4F0D-B7AD-BDE02597503B}" type="presOf" srcId="{59D4B8FA-8BBB-400B-B261-87CC7F841210}" destId="{F9650FAB-B3C0-42B6-8374-B09E6BE230FB}" srcOrd="0" destOrd="0" presId="urn:microsoft.com/office/officeart/2005/8/layout/bProcess4"/>
    <dgm:cxn modelId="{85FA2F11-A32E-4A3D-A963-B0931844A189}" srcId="{E4FF9302-5E27-473A-B3D0-0DBFEA2F31A9}" destId="{07E88060-437C-4274-99D1-0CA9597CFE87}" srcOrd="1" destOrd="0" parTransId="{FC5994C6-31A8-4378-8314-98C81C2F9C81}" sibTransId="{24958D2B-7E97-4D4F-A4E4-32F49983F205}"/>
    <dgm:cxn modelId="{D1D45708-BE35-4E58-963A-B3C472A43BD2}" type="presParOf" srcId="{EE98FD3A-2063-4449-9506-298C12584C9F}" destId="{A0469456-235E-43DD-8957-CF394D8A1120}" srcOrd="0" destOrd="0" presId="urn:microsoft.com/office/officeart/2005/8/layout/bProcess4"/>
    <dgm:cxn modelId="{BCDCFEA0-1122-48F4-A202-19B08E909CB9}" type="presParOf" srcId="{A0469456-235E-43DD-8957-CF394D8A1120}" destId="{3571F16B-648F-4B72-AB42-227E0BE0E2BF}" srcOrd="0" destOrd="0" presId="urn:microsoft.com/office/officeart/2005/8/layout/bProcess4"/>
    <dgm:cxn modelId="{3A401BAE-DF34-4C5C-BB38-16F95E888D7A}" type="presParOf" srcId="{A0469456-235E-43DD-8957-CF394D8A1120}" destId="{3E6FE487-0F88-4686-8EAA-AEA20401902A}" srcOrd="1" destOrd="0" presId="urn:microsoft.com/office/officeart/2005/8/layout/bProcess4"/>
    <dgm:cxn modelId="{B581FBA9-2E95-4D4E-A6F8-642F48D23BD6}" type="presParOf" srcId="{EE98FD3A-2063-4449-9506-298C12584C9F}" destId="{64F6B529-B7D4-471F-A813-A908CC4DB431}" srcOrd="1" destOrd="0" presId="urn:microsoft.com/office/officeart/2005/8/layout/bProcess4"/>
    <dgm:cxn modelId="{857B170D-68E3-4C09-9324-6B9F4D1E7EE5}" type="presParOf" srcId="{EE98FD3A-2063-4449-9506-298C12584C9F}" destId="{E07F6A46-F913-481E-BD83-CA65519BFC6A}" srcOrd="2" destOrd="0" presId="urn:microsoft.com/office/officeart/2005/8/layout/bProcess4"/>
    <dgm:cxn modelId="{45E3A3EE-1C51-4E73-A8E1-B80B5FE59CA7}" type="presParOf" srcId="{E07F6A46-F913-481E-BD83-CA65519BFC6A}" destId="{97D3F489-CB3D-49DF-9199-78E68AC97352}" srcOrd="0" destOrd="0" presId="urn:microsoft.com/office/officeart/2005/8/layout/bProcess4"/>
    <dgm:cxn modelId="{ADCC068E-24B2-463F-B6EB-46E0DC862B6F}" type="presParOf" srcId="{E07F6A46-F913-481E-BD83-CA65519BFC6A}" destId="{AA6FA5F8-D818-4C6B-AC44-744136F0F12A}" srcOrd="1" destOrd="0" presId="urn:microsoft.com/office/officeart/2005/8/layout/bProcess4"/>
    <dgm:cxn modelId="{2A1F455E-1124-4B82-8D7A-127F492895BF}" type="presParOf" srcId="{EE98FD3A-2063-4449-9506-298C12584C9F}" destId="{7A1251F2-90B1-4C12-ADD3-C97D1B7C3587}" srcOrd="3" destOrd="0" presId="urn:microsoft.com/office/officeart/2005/8/layout/bProcess4"/>
    <dgm:cxn modelId="{3C8E997A-2A21-42B2-94DF-B3244A95F076}" type="presParOf" srcId="{EE98FD3A-2063-4449-9506-298C12584C9F}" destId="{1FD463FA-C552-4D97-AA0E-26EC7378EC86}" srcOrd="4" destOrd="0" presId="urn:microsoft.com/office/officeart/2005/8/layout/bProcess4"/>
    <dgm:cxn modelId="{4C9AAE76-B366-46A1-B50D-7C90DD9F48AE}" type="presParOf" srcId="{1FD463FA-C552-4D97-AA0E-26EC7378EC86}" destId="{4529C563-2FAA-49E5-B737-1D7F104E30E9}" srcOrd="0" destOrd="0" presId="urn:microsoft.com/office/officeart/2005/8/layout/bProcess4"/>
    <dgm:cxn modelId="{FAA23141-D421-40DC-809C-0F86BE9B54DE}" type="presParOf" srcId="{1FD463FA-C552-4D97-AA0E-26EC7378EC86}" destId="{171E88F8-D890-4118-B904-182F4423D0D7}" srcOrd="1" destOrd="0" presId="urn:microsoft.com/office/officeart/2005/8/layout/bProcess4"/>
    <dgm:cxn modelId="{26451B6E-7B3B-490A-93F0-262CDF8FEB7D}" type="presParOf" srcId="{EE98FD3A-2063-4449-9506-298C12584C9F}" destId="{7F858E40-F948-46F9-AA2F-0939234327BC}" srcOrd="5" destOrd="0" presId="urn:microsoft.com/office/officeart/2005/8/layout/bProcess4"/>
    <dgm:cxn modelId="{C1017C6D-5470-4FE7-88D9-28427A563988}" type="presParOf" srcId="{EE98FD3A-2063-4449-9506-298C12584C9F}" destId="{C433C2B0-C0B7-4A2F-AD4C-81B3072204BE}" srcOrd="6" destOrd="0" presId="urn:microsoft.com/office/officeart/2005/8/layout/bProcess4"/>
    <dgm:cxn modelId="{BB681BC8-686A-4B10-A9E2-6F55F7D46E61}" type="presParOf" srcId="{C433C2B0-C0B7-4A2F-AD4C-81B3072204BE}" destId="{11A1F932-97C5-43CC-80D5-43636960B4E0}" srcOrd="0" destOrd="0" presId="urn:microsoft.com/office/officeart/2005/8/layout/bProcess4"/>
    <dgm:cxn modelId="{22D98B3E-2547-4EA6-9BBC-AA2B7F8928E1}" type="presParOf" srcId="{C433C2B0-C0B7-4A2F-AD4C-81B3072204BE}" destId="{2B49807B-FAD6-4B9C-8698-7C4561DFD442}" srcOrd="1" destOrd="0" presId="urn:microsoft.com/office/officeart/2005/8/layout/bProcess4"/>
    <dgm:cxn modelId="{17976B39-EA87-493B-8BFD-F4747E86D319}" type="presParOf" srcId="{EE98FD3A-2063-4449-9506-298C12584C9F}" destId="{FBCFD74C-1F77-44A0-BF3E-6322049AACCF}" srcOrd="7" destOrd="0" presId="urn:microsoft.com/office/officeart/2005/8/layout/bProcess4"/>
    <dgm:cxn modelId="{93DE4324-1FEE-4C6C-8CB5-E9D5C8B9C133}" type="presParOf" srcId="{EE98FD3A-2063-4449-9506-298C12584C9F}" destId="{44F33C0B-7A53-403A-9D29-E2DE6917C02C}" srcOrd="8" destOrd="0" presId="urn:microsoft.com/office/officeart/2005/8/layout/bProcess4"/>
    <dgm:cxn modelId="{324E084E-466A-4F40-9155-557F1F2062CF}" type="presParOf" srcId="{44F33C0B-7A53-403A-9D29-E2DE6917C02C}" destId="{F102CFBB-5E20-4AF6-BC44-3F3F1323C65A}" srcOrd="0" destOrd="0" presId="urn:microsoft.com/office/officeart/2005/8/layout/bProcess4"/>
    <dgm:cxn modelId="{4DEB7D42-3EAD-48F1-AA20-A6FE87B8896F}" type="presParOf" srcId="{44F33C0B-7A53-403A-9D29-E2DE6917C02C}" destId="{1472EA3B-A080-4180-8764-3031A8DCEDAA}" srcOrd="1" destOrd="0" presId="urn:microsoft.com/office/officeart/2005/8/layout/bProcess4"/>
    <dgm:cxn modelId="{7089039E-58E0-4840-85B8-276A3E442E8A}" type="presParOf" srcId="{EE98FD3A-2063-4449-9506-298C12584C9F}" destId="{F2978CBA-6044-4767-B70A-668EEE566056}" srcOrd="9" destOrd="0" presId="urn:microsoft.com/office/officeart/2005/8/layout/bProcess4"/>
    <dgm:cxn modelId="{C0955CC3-E1A1-45F2-8E1B-15E1645F2FED}" type="presParOf" srcId="{EE98FD3A-2063-4449-9506-298C12584C9F}" destId="{735089F9-3A1C-4C88-A094-FEDDD32F9CD2}" srcOrd="10" destOrd="0" presId="urn:microsoft.com/office/officeart/2005/8/layout/bProcess4"/>
    <dgm:cxn modelId="{8E47B0D6-1AFB-49E4-ABD4-564CA0D6FC23}" type="presParOf" srcId="{735089F9-3A1C-4C88-A094-FEDDD32F9CD2}" destId="{58374C1E-EF59-4726-AF7E-85C651CD6354}" srcOrd="0" destOrd="0" presId="urn:microsoft.com/office/officeart/2005/8/layout/bProcess4"/>
    <dgm:cxn modelId="{89174EF8-3DD9-4323-A00F-262E97FE5FD2}" type="presParOf" srcId="{735089F9-3A1C-4C88-A094-FEDDD32F9CD2}" destId="{C125BB5C-914D-4B9F-9856-DD42885E9117}" srcOrd="1" destOrd="0" presId="urn:microsoft.com/office/officeart/2005/8/layout/bProcess4"/>
    <dgm:cxn modelId="{11549174-0771-4E7C-9A18-4ED238A84D9C}" type="presParOf" srcId="{EE98FD3A-2063-4449-9506-298C12584C9F}" destId="{938F62E2-744A-4481-AECF-2DEA7D2DECE6}" srcOrd="11" destOrd="0" presId="urn:microsoft.com/office/officeart/2005/8/layout/bProcess4"/>
    <dgm:cxn modelId="{FAB2D436-1831-43F1-82FB-18735DF33A74}" type="presParOf" srcId="{EE98FD3A-2063-4449-9506-298C12584C9F}" destId="{AF4CB465-5AE9-45CC-947C-08E629A3496B}" srcOrd="12" destOrd="0" presId="urn:microsoft.com/office/officeart/2005/8/layout/bProcess4"/>
    <dgm:cxn modelId="{FCE0628B-81EB-4421-B3E0-A0554EF24C42}" type="presParOf" srcId="{AF4CB465-5AE9-45CC-947C-08E629A3496B}" destId="{9B9C30A3-7C7A-402B-8B77-8636CA7FD0CB}" srcOrd="0" destOrd="0" presId="urn:microsoft.com/office/officeart/2005/8/layout/bProcess4"/>
    <dgm:cxn modelId="{45098ABA-7298-4A03-B75F-8926C29C0957}" type="presParOf" srcId="{AF4CB465-5AE9-45CC-947C-08E629A3496B}" destId="{28B8513F-4C52-4423-8688-8FE985BB73D7}" srcOrd="1" destOrd="0" presId="urn:microsoft.com/office/officeart/2005/8/layout/bProcess4"/>
    <dgm:cxn modelId="{0D4B6D5E-3E3C-4D12-834D-E45E825586BD}" type="presParOf" srcId="{EE98FD3A-2063-4449-9506-298C12584C9F}" destId="{F9650FAB-B3C0-42B6-8374-B09E6BE230FB}" srcOrd="13" destOrd="0" presId="urn:microsoft.com/office/officeart/2005/8/layout/bProcess4"/>
    <dgm:cxn modelId="{82AD8E24-5859-41FC-A545-B1C24ED9D32A}" type="presParOf" srcId="{EE98FD3A-2063-4449-9506-298C12584C9F}" destId="{AFFCE81C-2056-4441-B725-88A8998C8568}" srcOrd="14" destOrd="0" presId="urn:microsoft.com/office/officeart/2005/8/layout/bProcess4"/>
    <dgm:cxn modelId="{734FBE87-E4BA-447A-901A-B771EC0CA16D}" type="presParOf" srcId="{AFFCE81C-2056-4441-B725-88A8998C8568}" destId="{9D9E92FD-13DB-4B37-94EA-1C411C2B42B9}" srcOrd="0" destOrd="0" presId="urn:microsoft.com/office/officeart/2005/8/layout/bProcess4"/>
    <dgm:cxn modelId="{5B0643D4-E7FD-4C85-897C-28B120AC4B7E}" type="presParOf" srcId="{AFFCE81C-2056-4441-B725-88A8998C8568}" destId="{C9B9B7D3-E274-4377-B2F5-EE09E31AE64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BBA842-7AC3-4B0F-91D1-E73555D5C737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C750753-561A-4E04-83C3-C9D574859DD0}">
      <dgm:prSet phldrT="[Texto]" custT="1"/>
      <dgm:spPr/>
      <dgm:t>
        <a:bodyPr/>
        <a:lstStyle/>
        <a:p>
          <a:r>
            <a:rPr lang="es-EC" sz="1400"/>
            <a:t>Encontraron el Centro Infantil </a:t>
          </a:r>
        </a:p>
      </dgm:t>
    </dgm:pt>
    <dgm:pt modelId="{84DAB7EF-ABF5-42D2-BF97-41D91F08382C}" type="parTrans" cxnId="{A5D5C245-8E46-4B5D-8B0B-46C2111AF312}">
      <dgm:prSet/>
      <dgm:spPr/>
      <dgm:t>
        <a:bodyPr/>
        <a:lstStyle/>
        <a:p>
          <a:endParaRPr lang="es-EC" sz="1400"/>
        </a:p>
      </dgm:t>
    </dgm:pt>
    <dgm:pt modelId="{863FED61-B354-402A-93AA-D842A2112C9C}" type="sibTrans" cxnId="{A5D5C245-8E46-4B5D-8B0B-46C2111AF312}">
      <dgm:prSet custT="1"/>
      <dgm:spPr/>
      <dgm:t>
        <a:bodyPr/>
        <a:lstStyle/>
        <a:p>
          <a:endParaRPr lang="es-EC" sz="1400"/>
        </a:p>
      </dgm:t>
    </dgm:pt>
    <dgm:pt modelId="{71AB733D-C46F-4B95-AA31-14DE61509D59}">
      <dgm:prSet phldrT="[Texto]" custT="1"/>
      <dgm:spPr/>
      <dgm:t>
        <a:bodyPr/>
        <a:lstStyle/>
        <a:p>
          <a:r>
            <a:rPr lang="es-EC" sz="1400"/>
            <a:t>Horario de Atención 7:30 a.m hasta 16:00 p.m </a:t>
          </a:r>
        </a:p>
      </dgm:t>
    </dgm:pt>
    <dgm:pt modelId="{B0046D21-33A6-4C2E-B927-D4A0CDEABF77}" type="parTrans" cxnId="{2985F375-C2E4-4F2F-8AE2-A81300C35D44}">
      <dgm:prSet/>
      <dgm:spPr/>
      <dgm:t>
        <a:bodyPr/>
        <a:lstStyle/>
        <a:p>
          <a:endParaRPr lang="es-EC" sz="1400"/>
        </a:p>
      </dgm:t>
    </dgm:pt>
    <dgm:pt modelId="{409DBA7F-C154-4BAA-87E5-D8CA6CE35B00}" type="sibTrans" cxnId="{2985F375-C2E4-4F2F-8AE2-A81300C35D44}">
      <dgm:prSet custT="1"/>
      <dgm:spPr/>
      <dgm:t>
        <a:bodyPr/>
        <a:lstStyle/>
        <a:p>
          <a:endParaRPr lang="es-EC" sz="1400"/>
        </a:p>
      </dgm:t>
    </dgm:pt>
    <dgm:pt modelId="{0F729101-57CB-4772-865A-B8A29FEB6B5E}">
      <dgm:prSet phldrT="[Texto]" custT="1"/>
      <dgm:spPr/>
      <dgm:t>
        <a:bodyPr/>
        <a:lstStyle/>
        <a:p>
          <a:r>
            <a:rPr lang="es-EC" sz="1400"/>
            <a:t>Existe 10 Niños por aula </a:t>
          </a:r>
        </a:p>
      </dgm:t>
    </dgm:pt>
    <dgm:pt modelId="{0BCC82F6-39A7-492E-9C46-7BE7F53DE6BE}" type="parTrans" cxnId="{1EE1D3F2-0BFC-4519-BAD7-85D089482D0C}">
      <dgm:prSet/>
      <dgm:spPr/>
      <dgm:t>
        <a:bodyPr/>
        <a:lstStyle/>
        <a:p>
          <a:endParaRPr lang="es-EC" sz="1400"/>
        </a:p>
      </dgm:t>
    </dgm:pt>
    <dgm:pt modelId="{2AFC1402-F3FB-4FB0-935D-1829574391A7}" type="sibTrans" cxnId="{1EE1D3F2-0BFC-4519-BAD7-85D089482D0C}">
      <dgm:prSet custT="1"/>
      <dgm:spPr/>
      <dgm:t>
        <a:bodyPr/>
        <a:lstStyle/>
        <a:p>
          <a:endParaRPr lang="es-EC" sz="1400"/>
        </a:p>
      </dgm:t>
    </dgm:pt>
    <dgm:pt modelId="{F85F17BD-73C1-4118-B752-82D691C84720}">
      <dgm:prSet phldrT="[Texto]" custT="1"/>
      <dgm:spPr/>
      <dgm:t>
        <a:bodyPr/>
        <a:lstStyle/>
        <a:p>
          <a:r>
            <a:rPr lang="es-EC" sz="1400"/>
            <a:t>Infraestructura la mayoria son adaptadas </a:t>
          </a:r>
        </a:p>
      </dgm:t>
    </dgm:pt>
    <dgm:pt modelId="{B86A19EC-9AAF-4F26-9211-0F757240BD63}" type="parTrans" cxnId="{BBC39E15-68E6-4D0E-8029-69DF5C7C3817}">
      <dgm:prSet/>
      <dgm:spPr/>
      <dgm:t>
        <a:bodyPr/>
        <a:lstStyle/>
        <a:p>
          <a:endParaRPr lang="es-EC" sz="1400"/>
        </a:p>
      </dgm:t>
    </dgm:pt>
    <dgm:pt modelId="{D3BF7798-A3EE-41FB-8A19-C67DE687C8A9}" type="sibTrans" cxnId="{BBC39E15-68E6-4D0E-8029-69DF5C7C3817}">
      <dgm:prSet custT="1"/>
      <dgm:spPr/>
      <dgm:t>
        <a:bodyPr/>
        <a:lstStyle/>
        <a:p>
          <a:endParaRPr lang="es-EC" sz="1400"/>
        </a:p>
      </dgm:t>
    </dgm:pt>
    <dgm:pt modelId="{303B24D9-EA99-4D17-A4FA-D51FD8775F91}">
      <dgm:prSet phldrT="[Texto]" custT="1"/>
      <dgm:spPr/>
      <dgm:t>
        <a:bodyPr/>
        <a:lstStyle/>
        <a:p>
          <a:r>
            <a:rPr lang="es-EC" sz="1400"/>
            <a:t>La interacción de los Padres de familia son en las Mañanas al dejar a sus hijos </a:t>
          </a:r>
        </a:p>
      </dgm:t>
    </dgm:pt>
    <dgm:pt modelId="{0727F3A9-B47D-40DA-8C44-4B9F961D96F6}" type="parTrans" cxnId="{E53A2807-2861-4476-9AD1-7F901683ED0A}">
      <dgm:prSet/>
      <dgm:spPr/>
      <dgm:t>
        <a:bodyPr/>
        <a:lstStyle/>
        <a:p>
          <a:endParaRPr lang="es-EC" sz="1400"/>
        </a:p>
      </dgm:t>
    </dgm:pt>
    <dgm:pt modelId="{7C390C13-1DBF-464A-96FC-3CF41F9F069C}" type="sibTrans" cxnId="{E53A2807-2861-4476-9AD1-7F901683ED0A}">
      <dgm:prSet custT="1"/>
      <dgm:spPr/>
      <dgm:t>
        <a:bodyPr/>
        <a:lstStyle/>
        <a:p>
          <a:endParaRPr lang="es-EC" sz="1400"/>
        </a:p>
      </dgm:t>
    </dgm:pt>
    <dgm:pt modelId="{616A537B-46BA-4F01-ABFF-A1B34B31ACA2}">
      <dgm:prSet phldrT="[Texto]" custT="1"/>
      <dgm:spPr/>
      <dgm:t>
        <a:bodyPr/>
        <a:lstStyle/>
        <a:p>
          <a:r>
            <a:rPr lang="es-EC" sz="1400" dirty="0" smtClean="0"/>
            <a:t>Después </a:t>
          </a:r>
          <a:r>
            <a:rPr lang="es-EC" sz="1400" dirty="0"/>
            <a:t>del cuidado del Centro Infantil los niños se quedan con familiares o los abuelos</a:t>
          </a:r>
        </a:p>
      </dgm:t>
    </dgm:pt>
    <dgm:pt modelId="{D9D21819-83F6-4452-8EF4-41D5CA368494}" type="parTrans" cxnId="{016B6FCE-3B55-4C06-847B-28ECF1ADED0F}">
      <dgm:prSet/>
      <dgm:spPr/>
      <dgm:t>
        <a:bodyPr/>
        <a:lstStyle/>
        <a:p>
          <a:endParaRPr lang="es-EC" sz="1400"/>
        </a:p>
      </dgm:t>
    </dgm:pt>
    <dgm:pt modelId="{DF8BC1EA-EE29-4D60-86FB-109931749003}" type="sibTrans" cxnId="{016B6FCE-3B55-4C06-847B-28ECF1ADED0F}">
      <dgm:prSet custT="1"/>
      <dgm:spPr/>
      <dgm:t>
        <a:bodyPr/>
        <a:lstStyle/>
        <a:p>
          <a:endParaRPr lang="es-EC" sz="1400"/>
        </a:p>
      </dgm:t>
    </dgm:pt>
    <dgm:pt modelId="{AEFF5A27-9EED-426A-B881-9D68B93230B1}">
      <dgm:prSet phldrT="[Texto]" custT="1"/>
      <dgm:spPr/>
      <dgm:t>
        <a:bodyPr/>
        <a:lstStyle/>
        <a:p>
          <a:r>
            <a:rPr lang="es-EC" sz="1400"/>
            <a:t>El servicio como Bueno </a:t>
          </a:r>
        </a:p>
      </dgm:t>
    </dgm:pt>
    <dgm:pt modelId="{2AD1398C-19B1-4F9E-B5F7-81CC06D8D8C0}" type="parTrans" cxnId="{22F6C1FB-B787-4EF3-A8CA-2BD2E71BF751}">
      <dgm:prSet/>
      <dgm:spPr/>
      <dgm:t>
        <a:bodyPr/>
        <a:lstStyle/>
        <a:p>
          <a:endParaRPr lang="es-EC" sz="1400"/>
        </a:p>
      </dgm:t>
    </dgm:pt>
    <dgm:pt modelId="{6FC655F9-58B7-46C9-9B7F-0FBBA7DE7BEE}" type="sibTrans" cxnId="{22F6C1FB-B787-4EF3-A8CA-2BD2E71BF751}">
      <dgm:prSet custT="1"/>
      <dgm:spPr/>
      <dgm:t>
        <a:bodyPr/>
        <a:lstStyle/>
        <a:p>
          <a:endParaRPr lang="es-EC" sz="1400"/>
        </a:p>
      </dgm:t>
    </dgm:pt>
    <dgm:pt modelId="{B648A3F9-FF0F-4BA8-8B9D-0CD6272CEF62}">
      <dgm:prSet phldrT="[Texto]" custT="1"/>
      <dgm:spPr/>
      <dgm:t>
        <a:bodyPr/>
        <a:lstStyle/>
        <a:p>
          <a:r>
            <a:rPr lang="es-EC" sz="1400"/>
            <a:t>Infraestructurada adecuada </a:t>
          </a:r>
        </a:p>
      </dgm:t>
    </dgm:pt>
    <dgm:pt modelId="{F61C8761-33CF-4C28-82A4-7C2B2A0D1441}" type="parTrans" cxnId="{16AF2E74-1023-46D0-B24E-1A2208CF7A66}">
      <dgm:prSet/>
      <dgm:spPr/>
      <dgm:t>
        <a:bodyPr/>
        <a:lstStyle/>
        <a:p>
          <a:endParaRPr lang="es-EC" sz="1400"/>
        </a:p>
      </dgm:t>
    </dgm:pt>
    <dgm:pt modelId="{5378E6D2-1218-46F5-8407-17A6B9824665}" type="sibTrans" cxnId="{16AF2E74-1023-46D0-B24E-1A2208CF7A66}">
      <dgm:prSet custT="1"/>
      <dgm:spPr/>
      <dgm:t>
        <a:bodyPr/>
        <a:lstStyle/>
        <a:p>
          <a:endParaRPr lang="es-EC" sz="1400"/>
        </a:p>
      </dgm:t>
    </dgm:pt>
    <dgm:pt modelId="{89E7F729-04B7-427A-BE8C-E437512A035F}">
      <dgm:prSet phldrT="[Texto]" custT="1"/>
      <dgm:spPr/>
      <dgm:t>
        <a:bodyPr/>
        <a:lstStyle/>
        <a:p>
          <a:r>
            <a:rPr lang="es-EC" sz="1400"/>
            <a:t>Personal con los ultimos niveles de preparación </a:t>
          </a:r>
        </a:p>
      </dgm:t>
    </dgm:pt>
    <dgm:pt modelId="{2892A661-E091-4954-A461-B808684B503B}" type="parTrans" cxnId="{5C69DEB8-1343-4680-9E7F-2E54F9B0A4A4}">
      <dgm:prSet/>
      <dgm:spPr/>
      <dgm:t>
        <a:bodyPr/>
        <a:lstStyle/>
        <a:p>
          <a:endParaRPr lang="es-EC" sz="1400"/>
        </a:p>
      </dgm:t>
    </dgm:pt>
    <dgm:pt modelId="{F97348A4-FBFC-41A8-8C06-8555E198E7F5}" type="sibTrans" cxnId="{5C69DEB8-1343-4680-9E7F-2E54F9B0A4A4}">
      <dgm:prSet custT="1"/>
      <dgm:spPr/>
      <dgm:t>
        <a:bodyPr/>
        <a:lstStyle/>
        <a:p>
          <a:endParaRPr lang="es-EC" sz="1400"/>
        </a:p>
      </dgm:t>
    </dgm:pt>
    <dgm:pt modelId="{74CF93DB-4DD6-47D5-AE0A-0C9F6849D107}">
      <dgm:prSet phldrT="[Texto]" custT="1"/>
      <dgm:spPr/>
      <dgm:t>
        <a:bodyPr/>
        <a:lstStyle/>
        <a:p>
          <a:r>
            <a:rPr lang="es-EC" sz="1400"/>
            <a:t>Implementación de pizarras interactivas </a:t>
          </a:r>
        </a:p>
      </dgm:t>
    </dgm:pt>
    <dgm:pt modelId="{EBC2B099-179E-432E-A193-499415B6544A}" type="parTrans" cxnId="{77147DF1-DADB-4368-B47C-E22C1EFD0086}">
      <dgm:prSet/>
      <dgm:spPr/>
      <dgm:t>
        <a:bodyPr/>
        <a:lstStyle/>
        <a:p>
          <a:endParaRPr lang="es-EC" sz="1400"/>
        </a:p>
      </dgm:t>
    </dgm:pt>
    <dgm:pt modelId="{8F14309B-19A9-4EE3-B585-E19774FB29EC}" type="sibTrans" cxnId="{77147DF1-DADB-4368-B47C-E22C1EFD0086}">
      <dgm:prSet/>
      <dgm:spPr/>
      <dgm:t>
        <a:bodyPr/>
        <a:lstStyle/>
        <a:p>
          <a:endParaRPr lang="es-EC" sz="1400"/>
        </a:p>
      </dgm:t>
    </dgm:pt>
    <dgm:pt modelId="{BD3B5BB3-A740-4EE0-A80C-0E7A2FAA4CF1}" type="pres">
      <dgm:prSet presAssocID="{4FBBA842-7AC3-4B0F-91D1-E73555D5C7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EB98C4-1398-4FBE-B19D-EF0AB607C31F}" type="pres">
      <dgm:prSet presAssocID="{5C750753-561A-4E04-83C3-C9D574859DD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61AAD3-2177-4298-BF79-86967B34F040}" type="pres">
      <dgm:prSet presAssocID="{863FED61-B354-402A-93AA-D842A2112C9C}" presName="sibTrans" presStyleLbl="sibTrans2D1" presStyleIdx="0" presStyleCnt="9"/>
      <dgm:spPr/>
      <dgm:t>
        <a:bodyPr/>
        <a:lstStyle/>
        <a:p>
          <a:endParaRPr lang="es-EC"/>
        </a:p>
      </dgm:t>
    </dgm:pt>
    <dgm:pt modelId="{9D2F2A02-6001-420D-9846-36C9F58CF59E}" type="pres">
      <dgm:prSet presAssocID="{863FED61-B354-402A-93AA-D842A2112C9C}" presName="connectorText" presStyleLbl="sibTrans2D1" presStyleIdx="0" presStyleCnt="9"/>
      <dgm:spPr/>
      <dgm:t>
        <a:bodyPr/>
        <a:lstStyle/>
        <a:p>
          <a:endParaRPr lang="es-EC"/>
        </a:p>
      </dgm:t>
    </dgm:pt>
    <dgm:pt modelId="{14254EAC-2817-4A0D-B841-4461FDE84076}" type="pres">
      <dgm:prSet presAssocID="{71AB733D-C46F-4B95-AA31-14DE61509D5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8B9304-FB3D-42D9-8F82-A5C3AC39D9AF}" type="pres">
      <dgm:prSet presAssocID="{409DBA7F-C154-4BAA-87E5-D8CA6CE35B00}" presName="sibTrans" presStyleLbl="sibTrans2D1" presStyleIdx="1" presStyleCnt="9"/>
      <dgm:spPr/>
      <dgm:t>
        <a:bodyPr/>
        <a:lstStyle/>
        <a:p>
          <a:endParaRPr lang="es-EC"/>
        </a:p>
      </dgm:t>
    </dgm:pt>
    <dgm:pt modelId="{14CC9E95-7E12-4CBF-A8EE-DA453734DAC3}" type="pres">
      <dgm:prSet presAssocID="{409DBA7F-C154-4BAA-87E5-D8CA6CE35B00}" presName="connectorText" presStyleLbl="sibTrans2D1" presStyleIdx="1" presStyleCnt="9"/>
      <dgm:spPr/>
      <dgm:t>
        <a:bodyPr/>
        <a:lstStyle/>
        <a:p>
          <a:endParaRPr lang="es-EC"/>
        </a:p>
      </dgm:t>
    </dgm:pt>
    <dgm:pt modelId="{B3A9B097-7CB7-47A6-9457-7FA7FB221D23}" type="pres">
      <dgm:prSet presAssocID="{0F729101-57CB-4772-865A-B8A29FEB6B5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5763B-E263-4802-A665-1373E4D36520}" type="pres">
      <dgm:prSet presAssocID="{2AFC1402-F3FB-4FB0-935D-1829574391A7}" presName="sibTrans" presStyleLbl="sibTrans2D1" presStyleIdx="2" presStyleCnt="9"/>
      <dgm:spPr/>
      <dgm:t>
        <a:bodyPr/>
        <a:lstStyle/>
        <a:p>
          <a:endParaRPr lang="es-EC"/>
        </a:p>
      </dgm:t>
    </dgm:pt>
    <dgm:pt modelId="{58D5A32C-48F1-4C64-B8F0-84A45722CA64}" type="pres">
      <dgm:prSet presAssocID="{2AFC1402-F3FB-4FB0-935D-1829574391A7}" presName="connectorText" presStyleLbl="sibTrans2D1" presStyleIdx="2" presStyleCnt="9"/>
      <dgm:spPr/>
      <dgm:t>
        <a:bodyPr/>
        <a:lstStyle/>
        <a:p>
          <a:endParaRPr lang="es-EC"/>
        </a:p>
      </dgm:t>
    </dgm:pt>
    <dgm:pt modelId="{01F6B896-5603-415C-8718-019C0CD0F017}" type="pres">
      <dgm:prSet presAssocID="{F85F17BD-73C1-4118-B752-82D691C8472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72149-E2F1-4BC4-8A36-3D6CB4B20DB8}" type="pres">
      <dgm:prSet presAssocID="{D3BF7798-A3EE-41FB-8A19-C67DE687C8A9}" presName="sibTrans" presStyleLbl="sibTrans2D1" presStyleIdx="3" presStyleCnt="9"/>
      <dgm:spPr/>
      <dgm:t>
        <a:bodyPr/>
        <a:lstStyle/>
        <a:p>
          <a:endParaRPr lang="es-EC"/>
        </a:p>
      </dgm:t>
    </dgm:pt>
    <dgm:pt modelId="{5AAC1AFB-A73C-4675-BAB1-DD2A566ABFF0}" type="pres">
      <dgm:prSet presAssocID="{D3BF7798-A3EE-41FB-8A19-C67DE687C8A9}" presName="connectorText" presStyleLbl="sibTrans2D1" presStyleIdx="3" presStyleCnt="9"/>
      <dgm:spPr/>
      <dgm:t>
        <a:bodyPr/>
        <a:lstStyle/>
        <a:p>
          <a:endParaRPr lang="es-EC"/>
        </a:p>
      </dgm:t>
    </dgm:pt>
    <dgm:pt modelId="{10C7B7EE-E8E6-4F63-9282-A77378A0FFCB}" type="pres">
      <dgm:prSet presAssocID="{303B24D9-EA99-4D17-A4FA-D51FD8775F9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3B5AD-A9D9-481A-823C-73795198470A}" type="pres">
      <dgm:prSet presAssocID="{7C390C13-1DBF-464A-96FC-3CF41F9F069C}" presName="sibTrans" presStyleLbl="sibTrans2D1" presStyleIdx="4" presStyleCnt="9"/>
      <dgm:spPr/>
      <dgm:t>
        <a:bodyPr/>
        <a:lstStyle/>
        <a:p>
          <a:endParaRPr lang="es-EC"/>
        </a:p>
      </dgm:t>
    </dgm:pt>
    <dgm:pt modelId="{05B0FDF1-07DF-45F6-A665-A1C4700E27CE}" type="pres">
      <dgm:prSet presAssocID="{7C390C13-1DBF-464A-96FC-3CF41F9F069C}" presName="connectorText" presStyleLbl="sibTrans2D1" presStyleIdx="4" presStyleCnt="9"/>
      <dgm:spPr/>
      <dgm:t>
        <a:bodyPr/>
        <a:lstStyle/>
        <a:p>
          <a:endParaRPr lang="es-EC"/>
        </a:p>
      </dgm:t>
    </dgm:pt>
    <dgm:pt modelId="{6BDC27C0-93D0-4968-9E4C-D243DE70231B}" type="pres">
      <dgm:prSet presAssocID="{616A537B-46BA-4F01-ABFF-A1B34B31ACA2}" presName="node" presStyleLbl="node1" presStyleIdx="5" presStyleCnt="10" custScaleY="1126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AC5A8-2375-41D1-99A4-BCE845BC6108}" type="pres">
      <dgm:prSet presAssocID="{DF8BC1EA-EE29-4D60-86FB-109931749003}" presName="sibTrans" presStyleLbl="sibTrans2D1" presStyleIdx="5" presStyleCnt="9"/>
      <dgm:spPr/>
      <dgm:t>
        <a:bodyPr/>
        <a:lstStyle/>
        <a:p>
          <a:endParaRPr lang="es-EC"/>
        </a:p>
      </dgm:t>
    </dgm:pt>
    <dgm:pt modelId="{F0327B14-0795-4684-9689-24EECEB66CCF}" type="pres">
      <dgm:prSet presAssocID="{DF8BC1EA-EE29-4D60-86FB-109931749003}" presName="connectorText" presStyleLbl="sibTrans2D1" presStyleIdx="5" presStyleCnt="9"/>
      <dgm:spPr/>
      <dgm:t>
        <a:bodyPr/>
        <a:lstStyle/>
        <a:p>
          <a:endParaRPr lang="es-EC"/>
        </a:p>
      </dgm:t>
    </dgm:pt>
    <dgm:pt modelId="{FDEAA6D3-7924-4A8C-A88E-25DC11C9C6D3}" type="pres">
      <dgm:prSet presAssocID="{AEFF5A27-9EED-426A-B881-9D68B93230B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C2936F-4E79-4DC3-9BEE-E31A46ED6CC0}" type="pres">
      <dgm:prSet presAssocID="{6FC655F9-58B7-46C9-9B7F-0FBBA7DE7BEE}" presName="sibTrans" presStyleLbl="sibTrans2D1" presStyleIdx="6" presStyleCnt="9"/>
      <dgm:spPr/>
      <dgm:t>
        <a:bodyPr/>
        <a:lstStyle/>
        <a:p>
          <a:endParaRPr lang="es-EC"/>
        </a:p>
      </dgm:t>
    </dgm:pt>
    <dgm:pt modelId="{697075D8-63EC-4A9E-A10F-8C0BE5395D40}" type="pres">
      <dgm:prSet presAssocID="{6FC655F9-58B7-46C9-9B7F-0FBBA7DE7BEE}" presName="connectorText" presStyleLbl="sibTrans2D1" presStyleIdx="6" presStyleCnt="9"/>
      <dgm:spPr/>
      <dgm:t>
        <a:bodyPr/>
        <a:lstStyle/>
        <a:p>
          <a:endParaRPr lang="es-EC"/>
        </a:p>
      </dgm:t>
    </dgm:pt>
    <dgm:pt modelId="{C3F51E31-E9BD-4C1B-A575-C9E95929EF05}" type="pres">
      <dgm:prSet presAssocID="{B648A3F9-FF0F-4BA8-8B9D-0CD6272CEF6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FDDE38-E28A-4AC6-96B4-42E82E24B75B}" type="pres">
      <dgm:prSet presAssocID="{5378E6D2-1218-46F5-8407-17A6B9824665}" presName="sibTrans" presStyleLbl="sibTrans2D1" presStyleIdx="7" presStyleCnt="9"/>
      <dgm:spPr/>
      <dgm:t>
        <a:bodyPr/>
        <a:lstStyle/>
        <a:p>
          <a:endParaRPr lang="es-EC"/>
        </a:p>
      </dgm:t>
    </dgm:pt>
    <dgm:pt modelId="{D65D8FE2-ADDC-418F-B235-20318C2657ED}" type="pres">
      <dgm:prSet presAssocID="{5378E6D2-1218-46F5-8407-17A6B9824665}" presName="connectorText" presStyleLbl="sibTrans2D1" presStyleIdx="7" presStyleCnt="9"/>
      <dgm:spPr/>
      <dgm:t>
        <a:bodyPr/>
        <a:lstStyle/>
        <a:p>
          <a:endParaRPr lang="es-EC"/>
        </a:p>
      </dgm:t>
    </dgm:pt>
    <dgm:pt modelId="{0E965191-5281-4D0B-993B-B2C66FA59B1E}" type="pres">
      <dgm:prSet presAssocID="{89E7F729-04B7-427A-BE8C-E437512A035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AE521-BF8C-4BDF-BD79-21A6169FFD05}" type="pres">
      <dgm:prSet presAssocID="{F97348A4-FBFC-41A8-8C06-8555E198E7F5}" presName="sibTrans" presStyleLbl="sibTrans2D1" presStyleIdx="8" presStyleCnt="9"/>
      <dgm:spPr/>
      <dgm:t>
        <a:bodyPr/>
        <a:lstStyle/>
        <a:p>
          <a:endParaRPr lang="es-EC"/>
        </a:p>
      </dgm:t>
    </dgm:pt>
    <dgm:pt modelId="{E37E97C7-FE6E-498B-8EEB-FBB1BE62B595}" type="pres">
      <dgm:prSet presAssocID="{F97348A4-FBFC-41A8-8C06-8555E198E7F5}" presName="connectorText" presStyleLbl="sibTrans2D1" presStyleIdx="8" presStyleCnt="9"/>
      <dgm:spPr/>
      <dgm:t>
        <a:bodyPr/>
        <a:lstStyle/>
        <a:p>
          <a:endParaRPr lang="es-EC"/>
        </a:p>
      </dgm:t>
    </dgm:pt>
    <dgm:pt modelId="{18BA2910-5430-4D7E-A3D5-DD0B693C7DF3}" type="pres">
      <dgm:prSet presAssocID="{74CF93DB-4DD6-47D5-AE0A-0C9F6849D10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C535FD-8C3C-44A8-876D-DC0B6A4563B3}" type="presOf" srcId="{F97348A4-FBFC-41A8-8C06-8555E198E7F5}" destId="{E37E97C7-FE6E-498B-8EEB-FBB1BE62B595}" srcOrd="1" destOrd="0" presId="urn:microsoft.com/office/officeart/2005/8/layout/process5"/>
    <dgm:cxn modelId="{C77D0538-7F43-4204-B8A4-584851AF71DC}" type="presOf" srcId="{D3BF7798-A3EE-41FB-8A19-C67DE687C8A9}" destId="{CFB72149-E2F1-4BC4-8A36-3D6CB4B20DB8}" srcOrd="0" destOrd="0" presId="urn:microsoft.com/office/officeart/2005/8/layout/process5"/>
    <dgm:cxn modelId="{0F211403-9212-4E18-9402-9467F9909109}" type="presOf" srcId="{F97348A4-FBFC-41A8-8C06-8555E198E7F5}" destId="{C0CAE521-BF8C-4BDF-BD79-21A6169FFD05}" srcOrd="0" destOrd="0" presId="urn:microsoft.com/office/officeart/2005/8/layout/process5"/>
    <dgm:cxn modelId="{036C193B-226C-4700-B1BB-D74F1B08B153}" type="presOf" srcId="{0F729101-57CB-4772-865A-B8A29FEB6B5E}" destId="{B3A9B097-7CB7-47A6-9457-7FA7FB221D23}" srcOrd="0" destOrd="0" presId="urn:microsoft.com/office/officeart/2005/8/layout/process5"/>
    <dgm:cxn modelId="{73062668-60BA-463A-8A9A-E1034F250898}" type="presOf" srcId="{6FC655F9-58B7-46C9-9B7F-0FBBA7DE7BEE}" destId="{697075D8-63EC-4A9E-A10F-8C0BE5395D40}" srcOrd="1" destOrd="0" presId="urn:microsoft.com/office/officeart/2005/8/layout/process5"/>
    <dgm:cxn modelId="{E53A2807-2861-4476-9AD1-7F901683ED0A}" srcId="{4FBBA842-7AC3-4B0F-91D1-E73555D5C737}" destId="{303B24D9-EA99-4D17-A4FA-D51FD8775F91}" srcOrd="4" destOrd="0" parTransId="{0727F3A9-B47D-40DA-8C44-4B9F961D96F6}" sibTransId="{7C390C13-1DBF-464A-96FC-3CF41F9F069C}"/>
    <dgm:cxn modelId="{1D65330A-4DF5-4EB7-A004-A7EC74EDE65C}" type="presOf" srcId="{409DBA7F-C154-4BAA-87E5-D8CA6CE35B00}" destId="{C48B9304-FB3D-42D9-8F82-A5C3AC39D9AF}" srcOrd="0" destOrd="0" presId="urn:microsoft.com/office/officeart/2005/8/layout/process5"/>
    <dgm:cxn modelId="{A5D5C245-8E46-4B5D-8B0B-46C2111AF312}" srcId="{4FBBA842-7AC3-4B0F-91D1-E73555D5C737}" destId="{5C750753-561A-4E04-83C3-C9D574859DD0}" srcOrd="0" destOrd="0" parTransId="{84DAB7EF-ABF5-42D2-BF97-41D91F08382C}" sibTransId="{863FED61-B354-402A-93AA-D842A2112C9C}"/>
    <dgm:cxn modelId="{42F4AA4F-868C-47AB-9A76-A95592BF659E}" type="presOf" srcId="{4FBBA842-7AC3-4B0F-91D1-E73555D5C737}" destId="{BD3B5BB3-A740-4EE0-A80C-0E7A2FAA4CF1}" srcOrd="0" destOrd="0" presId="urn:microsoft.com/office/officeart/2005/8/layout/process5"/>
    <dgm:cxn modelId="{303E4D0B-D016-472D-AB4C-C9C007211FF1}" type="presOf" srcId="{303B24D9-EA99-4D17-A4FA-D51FD8775F91}" destId="{10C7B7EE-E8E6-4F63-9282-A77378A0FFCB}" srcOrd="0" destOrd="0" presId="urn:microsoft.com/office/officeart/2005/8/layout/process5"/>
    <dgm:cxn modelId="{16AF2E74-1023-46D0-B24E-1A2208CF7A66}" srcId="{4FBBA842-7AC3-4B0F-91D1-E73555D5C737}" destId="{B648A3F9-FF0F-4BA8-8B9D-0CD6272CEF62}" srcOrd="7" destOrd="0" parTransId="{F61C8761-33CF-4C28-82A4-7C2B2A0D1441}" sibTransId="{5378E6D2-1218-46F5-8407-17A6B9824665}"/>
    <dgm:cxn modelId="{D3C4D619-A6D4-4094-BB17-E811A783DDAE}" type="presOf" srcId="{F85F17BD-73C1-4118-B752-82D691C84720}" destId="{01F6B896-5603-415C-8718-019C0CD0F017}" srcOrd="0" destOrd="0" presId="urn:microsoft.com/office/officeart/2005/8/layout/process5"/>
    <dgm:cxn modelId="{2D630ABE-B3E8-4580-A5FC-18C87C26C3C3}" type="presOf" srcId="{2AFC1402-F3FB-4FB0-935D-1829574391A7}" destId="{5455763B-E263-4802-A665-1373E4D36520}" srcOrd="0" destOrd="0" presId="urn:microsoft.com/office/officeart/2005/8/layout/process5"/>
    <dgm:cxn modelId="{BBD19E5B-1DB6-432B-B03B-92CC485B43D1}" type="presOf" srcId="{5378E6D2-1218-46F5-8407-17A6B9824665}" destId="{D65D8FE2-ADDC-418F-B235-20318C2657ED}" srcOrd="1" destOrd="0" presId="urn:microsoft.com/office/officeart/2005/8/layout/process5"/>
    <dgm:cxn modelId="{29B06F2A-0FEF-4A58-8FC7-AF8044301C44}" type="presOf" srcId="{409DBA7F-C154-4BAA-87E5-D8CA6CE35B00}" destId="{14CC9E95-7E12-4CBF-A8EE-DA453734DAC3}" srcOrd="1" destOrd="0" presId="urn:microsoft.com/office/officeart/2005/8/layout/process5"/>
    <dgm:cxn modelId="{684EC6D8-E886-4631-AB37-CA6563D3CA0D}" type="presOf" srcId="{89E7F729-04B7-427A-BE8C-E437512A035F}" destId="{0E965191-5281-4D0B-993B-B2C66FA59B1E}" srcOrd="0" destOrd="0" presId="urn:microsoft.com/office/officeart/2005/8/layout/process5"/>
    <dgm:cxn modelId="{7DD1A047-2112-49E4-9FA1-F02B28BD762E}" type="presOf" srcId="{2AFC1402-F3FB-4FB0-935D-1829574391A7}" destId="{58D5A32C-48F1-4C64-B8F0-84A45722CA64}" srcOrd="1" destOrd="0" presId="urn:microsoft.com/office/officeart/2005/8/layout/process5"/>
    <dgm:cxn modelId="{FF5C1C62-6B02-4D48-A6DE-C4A22065C7D1}" type="presOf" srcId="{5C750753-561A-4E04-83C3-C9D574859DD0}" destId="{26EB98C4-1398-4FBE-B19D-EF0AB607C31F}" srcOrd="0" destOrd="0" presId="urn:microsoft.com/office/officeart/2005/8/layout/process5"/>
    <dgm:cxn modelId="{EF3E23FA-9F39-49AB-B47F-227A69FF9337}" type="presOf" srcId="{DF8BC1EA-EE29-4D60-86FB-109931749003}" destId="{02FAC5A8-2375-41D1-99A4-BCE845BC6108}" srcOrd="0" destOrd="0" presId="urn:microsoft.com/office/officeart/2005/8/layout/process5"/>
    <dgm:cxn modelId="{9148B69A-518A-4719-B4CE-2E96394EE65F}" type="presOf" srcId="{7C390C13-1DBF-464A-96FC-3CF41F9F069C}" destId="{05B0FDF1-07DF-45F6-A665-A1C4700E27CE}" srcOrd="1" destOrd="0" presId="urn:microsoft.com/office/officeart/2005/8/layout/process5"/>
    <dgm:cxn modelId="{E59B3A1D-AEF0-4762-9D1A-D0AD739506E0}" type="presOf" srcId="{74CF93DB-4DD6-47D5-AE0A-0C9F6849D107}" destId="{18BA2910-5430-4D7E-A3D5-DD0B693C7DF3}" srcOrd="0" destOrd="0" presId="urn:microsoft.com/office/officeart/2005/8/layout/process5"/>
    <dgm:cxn modelId="{ED68AD4B-7BF1-4451-815C-AD7E8D11EB9A}" type="presOf" srcId="{863FED61-B354-402A-93AA-D842A2112C9C}" destId="{9D2F2A02-6001-420D-9846-36C9F58CF59E}" srcOrd="1" destOrd="0" presId="urn:microsoft.com/office/officeart/2005/8/layout/process5"/>
    <dgm:cxn modelId="{61F5BB1D-AC85-4848-8E5A-6567666106ED}" type="presOf" srcId="{863FED61-B354-402A-93AA-D842A2112C9C}" destId="{4A61AAD3-2177-4298-BF79-86967B34F040}" srcOrd="0" destOrd="0" presId="urn:microsoft.com/office/officeart/2005/8/layout/process5"/>
    <dgm:cxn modelId="{22F6C1FB-B787-4EF3-A8CA-2BD2E71BF751}" srcId="{4FBBA842-7AC3-4B0F-91D1-E73555D5C737}" destId="{AEFF5A27-9EED-426A-B881-9D68B93230B1}" srcOrd="6" destOrd="0" parTransId="{2AD1398C-19B1-4F9E-B5F7-81CC06D8D8C0}" sibTransId="{6FC655F9-58B7-46C9-9B7F-0FBBA7DE7BEE}"/>
    <dgm:cxn modelId="{C822F335-B0C6-4DDA-816F-E1F842A08489}" type="presOf" srcId="{DF8BC1EA-EE29-4D60-86FB-109931749003}" destId="{F0327B14-0795-4684-9689-24EECEB66CCF}" srcOrd="1" destOrd="0" presId="urn:microsoft.com/office/officeart/2005/8/layout/process5"/>
    <dgm:cxn modelId="{5C69DEB8-1343-4680-9E7F-2E54F9B0A4A4}" srcId="{4FBBA842-7AC3-4B0F-91D1-E73555D5C737}" destId="{89E7F729-04B7-427A-BE8C-E437512A035F}" srcOrd="8" destOrd="0" parTransId="{2892A661-E091-4954-A461-B808684B503B}" sibTransId="{F97348A4-FBFC-41A8-8C06-8555E198E7F5}"/>
    <dgm:cxn modelId="{2027950F-39CA-4B7D-ACAE-39FB3AC29D55}" type="presOf" srcId="{AEFF5A27-9EED-426A-B881-9D68B93230B1}" destId="{FDEAA6D3-7924-4A8C-A88E-25DC11C9C6D3}" srcOrd="0" destOrd="0" presId="urn:microsoft.com/office/officeart/2005/8/layout/process5"/>
    <dgm:cxn modelId="{BD353673-C4D6-4ECD-B1C9-7FAE6A4A05FC}" type="presOf" srcId="{616A537B-46BA-4F01-ABFF-A1B34B31ACA2}" destId="{6BDC27C0-93D0-4968-9E4C-D243DE70231B}" srcOrd="0" destOrd="0" presId="urn:microsoft.com/office/officeart/2005/8/layout/process5"/>
    <dgm:cxn modelId="{1EE1D3F2-0BFC-4519-BAD7-85D089482D0C}" srcId="{4FBBA842-7AC3-4B0F-91D1-E73555D5C737}" destId="{0F729101-57CB-4772-865A-B8A29FEB6B5E}" srcOrd="2" destOrd="0" parTransId="{0BCC82F6-39A7-492E-9C46-7BE7F53DE6BE}" sibTransId="{2AFC1402-F3FB-4FB0-935D-1829574391A7}"/>
    <dgm:cxn modelId="{9198B65B-BCCA-4D52-8C82-D935CA4DF37C}" type="presOf" srcId="{6FC655F9-58B7-46C9-9B7F-0FBBA7DE7BEE}" destId="{5AC2936F-4E79-4DC3-9BEE-E31A46ED6CC0}" srcOrd="0" destOrd="0" presId="urn:microsoft.com/office/officeart/2005/8/layout/process5"/>
    <dgm:cxn modelId="{CB7265F8-CFB7-4629-B1B7-210D969C5A12}" type="presOf" srcId="{D3BF7798-A3EE-41FB-8A19-C67DE687C8A9}" destId="{5AAC1AFB-A73C-4675-BAB1-DD2A566ABFF0}" srcOrd="1" destOrd="0" presId="urn:microsoft.com/office/officeart/2005/8/layout/process5"/>
    <dgm:cxn modelId="{E352F248-D317-483C-B63D-BDA057C13E2F}" type="presOf" srcId="{5378E6D2-1218-46F5-8407-17A6B9824665}" destId="{E3FDDE38-E28A-4AC6-96B4-42E82E24B75B}" srcOrd="0" destOrd="0" presId="urn:microsoft.com/office/officeart/2005/8/layout/process5"/>
    <dgm:cxn modelId="{BBC39E15-68E6-4D0E-8029-69DF5C7C3817}" srcId="{4FBBA842-7AC3-4B0F-91D1-E73555D5C737}" destId="{F85F17BD-73C1-4118-B752-82D691C84720}" srcOrd="3" destOrd="0" parTransId="{B86A19EC-9AAF-4F26-9211-0F757240BD63}" sibTransId="{D3BF7798-A3EE-41FB-8A19-C67DE687C8A9}"/>
    <dgm:cxn modelId="{016B6FCE-3B55-4C06-847B-28ECF1ADED0F}" srcId="{4FBBA842-7AC3-4B0F-91D1-E73555D5C737}" destId="{616A537B-46BA-4F01-ABFF-A1B34B31ACA2}" srcOrd="5" destOrd="0" parTransId="{D9D21819-83F6-4452-8EF4-41D5CA368494}" sibTransId="{DF8BC1EA-EE29-4D60-86FB-109931749003}"/>
    <dgm:cxn modelId="{50939BBC-C524-499D-B5A6-9343FFDC996E}" type="presOf" srcId="{B648A3F9-FF0F-4BA8-8B9D-0CD6272CEF62}" destId="{C3F51E31-E9BD-4C1B-A575-C9E95929EF05}" srcOrd="0" destOrd="0" presId="urn:microsoft.com/office/officeart/2005/8/layout/process5"/>
    <dgm:cxn modelId="{F1E49F42-4344-4144-B2DE-F429D1C94651}" type="presOf" srcId="{71AB733D-C46F-4B95-AA31-14DE61509D59}" destId="{14254EAC-2817-4A0D-B841-4461FDE84076}" srcOrd="0" destOrd="0" presId="urn:microsoft.com/office/officeart/2005/8/layout/process5"/>
    <dgm:cxn modelId="{77147DF1-DADB-4368-B47C-E22C1EFD0086}" srcId="{4FBBA842-7AC3-4B0F-91D1-E73555D5C737}" destId="{74CF93DB-4DD6-47D5-AE0A-0C9F6849D107}" srcOrd="9" destOrd="0" parTransId="{EBC2B099-179E-432E-A193-499415B6544A}" sibTransId="{8F14309B-19A9-4EE3-B585-E19774FB29EC}"/>
    <dgm:cxn modelId="{2985F375-C2E4-4F2F-8AE2-A81300C35D44}" srcId="{4FBBA842-7AC3-4B0F-91D1-E73555D5C737}" destId="{71AB733D-C46F-4B95-AA31-14DE61509D59}" srcOrd="1" destOrd="0" parTransId="{B0046D21-33A6-4C2E-B927-D4A0CDEABF77}" sibTransId="{409DBA7F-C154-4BAA-87E5-D8CA6CE35B00}"/>
    <dgm:cxn modelId="{C35EA665-6B1D-4D56-B87B-FF73BBB4AD28}" type="presOf" srcId="{7C390C13-1DBF-464A-96FC-3CF41F9F069C}" destId="{90C3B5AD-A9D9-481A-823C-73795198470A}" srcOrd="0" destOrd="0" presId="urn:microsoft.com/office/officeart/2005/8/layout/process5"/>
    <dgm:cxn modelId="{19C394CA-8773-4D1F-A81B-D8EC470A698A}" type="presParOf" srcId="{BD3B5BB3-A740-4EE0-A80C-0E7A2FAA4CF1}" destId="{26EB98C4-1398-4FBE-B19D-EF0AB607C31F}" srcOrd="0" destOrd="0" presId="urn:microsoft.com/office/officeart/2005/8/layout/process5"/>
    <dgm:cxn modelId="{EC83DF79-24E1-4AC9-B69B-4EE3D8962DB0}" type="presParOf" srcId="{BD3B5BB3-A740-4EE0-A80C-0E7A2FAA4CF1}" destId="{4A61AAD3-2177-4298-BF79-86967B34F040}" srcOrd="1" destOrd="0" presId="urn:microsoft.com/office/officeart/2005/8/layout/process5"/>
    <dgm:cxn modelId="{0413EC78-7F75-4B5F-A736-24E7EE70F1E4}" type="presParOf" srcId="{4A61AAD3-2177-4298-BF79-86967B34F040}" destId="{9D2F2A02-6001-420D-9846-36C9F58CF59E}" srcOrd="0" destOrd="0" presId="urn:microsoft.com/office/officeart/2005/8/layout/process5"/>
    <dgm:cxn modelId="{330FC243-D4BE-4101-83D8-997E1F9A7652}" type="presParOf" srcId="{BD3B5BB3-A740-4EE0-A80C-0E7A2FAA4CF1}" destId="{14254EAC-2817-4A0D-B841-4461FDE84076}" srcOrd="2" destOrd="0" presId="urn:microsoft.com/office/officeart/2005/8/layout/process5"/>
    <dgm:cxn modelId="{10005E23-F153-4592-B5A0-5B34B9B5134C}" type="presParOf" srcId="{BD3B5BB3-A740-4EE0-A80C-0E7A2FAA4CF1}" destId="{C48B9304-FB3D-42D9-8F82-A5C3AC39D9AF}" srcOrd="3" destOrd="0" presId="urn:microsoft.com/office/officeart/2005/8/layout/process5"/>
    <dgm:cxn modelId="{C3CC1615-3D3A-4BD9-936C-6EE239B7DE9D}" type="presParOf" srcId="{C48B9304-FB3D-42D9-8F82-A5C3AC39D9AF}" destId="{14CC9E95-7E12-4CBF-A8EE-DA453734DAC3}" srcOrd="0" destOrd="0" presId="urn:microsoft.com/office/officeart/2005/8/layout/process5"/>
    <dgm:cxn modelId="{B1E14411-232C-4186-91DF-059EE08A40ED}" type="presParOf" srcId="{BD3B5BB3-A740-4EE0-A80C-0E7A2FAA4CF1}" destId="{B3A9B097-7CB7-47A6-9457-7FA7FB221D23}" srcOrd="4" destOrd="0" presId="urn:microsoft.com/office/officeart/2005/8/layout/process5"/>
    <dgm:cxn modelId="{E0A7B82B-3863-497B-A2B3-6F9AFC1AF673}" type="presParOf" srcId="{BD3B5BB3-A740-4EE0-A80C-0E7A2FAA4CF1}" destId="{5455763B-E263-4802-A665-1373E4D36520}" srcOrd="5" destOrd="0" presId="urn:microsoft.com/office/officeart/2005/8/layout/process5"/>
    <dgm:cxn modelId="{817C3F92-26B6-45D4-BE36-9B1FE6B8E747}" type="presParOf" srcId="{5455763B-E263-4802-A665-1373E4D36520}" destId="{58D5A32C-48F1-4C64-B8F0-84A45722CA64}" srcOrd="0" destOrd="0" presId="urn:microsoft.com/office/officeart/2005/8/layout/process5"/>
    <dgm:cxn modelId="{FC8309BF-E564-4B29-A26D-2F164E104CA7}" type="presParOf" srcId="{BD3B5BB3-A740-4EE0-A80C-0E7A2FAA4CF1}" destId="{01F6B896-5603-415C-8718-019C0CD0F017}" srcOrd="6" destOrd="0" presId="urn:microsoft.com/office/officeart/2005/8/layout/process5"/>
    <dgm:cxn modelId="{C7C3CC9C-06A9-4646-845E-226F7FA5DE44}" type="presParOf" srcId="{BD3B5BB3-A740-4EE0-A80C-0E7A2FAA4CF1}" destId="{CFB72149-E2F1-4BC4-8A36-3D6CB4B20DB8}" srcOrd="7" destOrd="0" presId="urn:microsoft.com/office/officeart/2005/8/layout/process5"/>
    <dgm:cxn modelId="{E8DC7581-4935-416C-9E39-A0C63C897A7C}" type="presParOf" srcId="{CFB72149-E2F1-4BC4-8A36-3D6CB4B20DB8}" destId="{5AAC1AFB-A73C-4675-BAB1-DD2A566ABFF0}" srcOrd="0" destOrd="0" presId="urn:microsoft.com/office/officeart/2005/8/layout/process5"/>
    <dgm:cxn modelId="{C4314B6D-058D-4656-8ED8-38944C93BDE4}" type="presParOf" srcId="{BD3B5BB3-A740-4EE0-A80C-0E7A2FAA4CF1}" destId="{10C7B7EE-E8E6-4F63-9282-A77378A0FFCB}" srcOrd="8" destOrd="0" presId="urn:microsoft.com/office/officeart/2005/8/layout/process5"/>
    <dgm:cxn modelId="{3F115123-F04B-4949-964A-B82D3B53E2AD}" type="presParOf" srcId="{BD3B5BB3-A740-4EE0-A80C-0E7A2FAA4CF1}" destId="{90C3B5AD-A9D9-481A-823C-73795198470A}" srcOrd="9" destOrd="0" presId="urn:microsoft.com/office/officeart/2005/8/layout/process5"/>
    <dgm:cxn modelId="{E377A7E9-6C7B-47BB-93F9-CD1F3D6F3F32}" type="presParOf" srcId="{90C3B5AD-A9D9-481A-823C-73795198470A}" destId="{05B0FDF1-07DF-45F6-A665-A1C4700E27CE}" srcOrd="0" destOrd="0" presId="urn:microsoft.com/office/officeart/2005/8/layout/process5"/>
    <dgm:cxn modelId="{39692843-643D-46A3-826A-E56A8C424FE1}" type="presParOf" srcId="{BD3B5BB3-A740-4EE0-A80C-0E7A2FAA4CF1}" destId="{6BDC27C0-93D0-4968-9E4C-D243DE70231B}" srcOrd="10" destOrd="0" presId="urn:microsoft.com/office/officeart/2005/8/layout/process5"/>
    <dgm:cxn modelId="{EED7AD9E-E87B-4B44-9849-CF6C5AB880E4}" type="presParOf" srcId="{BD3B5BB3-A740-4EE0-A80C-0E7A2FAA4CF1}" destId="{02FAC5A8-2375-41D1-99A4-BCE845BC6108}" srcOrd="11" destOrd="0" presId="urn:microsoft.com/office/officeart/2005/8/layout/process5"/>
    <dgm:cxn modelId="{32031BE3-1855-4449-B5CF-45CC6DB58E99}" type="presParOf" srcId="{02FAC5A8-2375-41D1-99A4-BCE845BC6108}" destId="{F0327B14-0795-4684-9689-24EECEB66CCF}" srcOrd="0" destOrd="0" presId="urn:microsoft.com/office/officeart/2005/8/layout/process5"/>
    <dgm:cxn modelId="{07FCE005-4DF3-429D-9701-B90AA2D69389}" type="presParOf" srcId="{BD3B5BB3-A740-4EE0-A80C-0E7A2FAA4CF1}" destId="{FDEAA6D3-7924-4A8C-A88E-25DC11C9C6D3}" srcOrd="12" destOrd="0" presId="urn:microsoft.com/office/officeart/2005/8/layout/process5"/>
    <dgm:cxn modelId="{C9E2071B-7CB6-4A0A-B752-5DCF4B33C67E}" type="presParOf" srcId="{BD3B5BB3-A740-4EE0-A80C-0E7A2FAA4CF1}" destId="{5AC2936F-4E79-4DC3-9BEE-E31A46ED6CC0}" srcOrd="13" destOrd="0" presId="urn:microsoft.com/office/officeart/2005/8/layout/process5"/>
    <dgm:cxn modelId="{5BE858F2-C1A4-4F76-A0B1-0D5D262ED3CF}" type="presParOf" srcId="{5AC2936F-4E79-4DC3-9BEE-E31A46ED6CC0}" destId="{697075D8-63EC-4A9E-A10F-8C0BE5395D40}" srcOrd="0" destOrd="0" presId="urn:microsoft.com/office/officeart/2005/8/layout/process5"/>
    <dgm:cxn modelId="{A36556ED-298F-4243-8DD2-A926B03EDF41}" type="presParOf" srcId="{BD3B5BB3-A740-4EE0-A80C-0E7A2FAA4CF1}" destId="{C3F51E31-E9BD-4C1B-A575-C9E95929EF05}" srcOrd="14" destOrd="0" presId="urn:microsoft.com/office/officeart/2005/8/layout/process5"/>
    <dgm:cxn modelId="{73A45045-A8BA-4582-AE75-C719A6DBEF01}" type="presParOf" srcId="{BD3B5BB3-A740-4EE0-A80C-0E7A2FAA4CF1}" destId="{E3FDDE38-E28A-4AC6-96B4-42E82E24B75B}" srcOrd="15" destOrd="0" presId="urn:microsoft.com/office/officeart/2005/8/layout/process5"/>
    <dgm:cxn modelId="{2AF5E9A4-4C63-4A13-8D09-B27BA6AE0230}" type="presParOf" srcId="{E3FDDE38-E28A-4AC6-96B4-42E82E24B75B}" destId="{D65D8FE2-ADDC-418F-B235-20318C2657ED}" srcOrd="0" destOrd="0" presId="urn:microsoft.com/office/officeart/2005/8/layout/process5"/>
    <dgm:cxn modelId="{3040F44F-7E36-4A16-862A-0997D1D07005}" type="presParOf" srcId="{BD3B5BB3-A740-4EE0-A80C-0E7A2FAA4CF1}" destId="{0E965191-5281-4D0B-993B-B2C66FA59B1E}" srcOrd="16" destOrd="0" presId="urn:microsoft.com/office/officeart/2005/8/layout/process5"/>
    <dgm:cxn modelId="{71732E7D-8580-4900-A963-83235BC8D673}" type="presParOf" srcId="{BD3B5BB3-A740-4EE0-A80C-0E7A2FAA4CF1}" destId="{C0CAE521-BF8C-4BDF-BD79-21A6169FFD05}" srcOrd="17" destOrd="0" presId="urn:microsoft.com/office/officeart/2005/8/layout/process5"/>
    <dgm:cxn modelId="{4D5286DD-123A-4299-8ACE-05A026FE6076}" type="presParOf" srcId="{C0CAE521-BF8C-4BDF-BD79-21A6169FFD05}" destId="{E37E97C7-FE6E-498B-8EEB-FBB1BE62B595}" srcOrd="0" destOrd="0" presId="urn:microsoft.com/office/officeart/2005/8/layout/process5"/>
    <dgm:cxn modelId="{A175D337-71EC-41C2-81DA-1E45FDC8B5F1}" type="presParOf" srcId="{BD3B5BB3-A740-4EE0-A80C-0E7A2FAA4CF1}" destId="{18BA2910-5430-4D7E-A3D5-DD0B693C7DF3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F625-A02A-4F0C-9ADF-6B6430BC1E51}">
      <dsp:nvSpPr>
        <dsp:cNvPr id="0" name=""/>
        <dsp:cNvSpPr/>
      </dsp:nvSpPr>
      <dsp:spPr>
        <a:xfrm>
          <a:off x="0" y="771029"/>
          <a:ext cx="2201056" cy="13206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1.- Problema </a:t>
          </a:r>
          <a:endParaRPr lang="es-ES_tradnl" sz="2700" kern="1200" dirty="0"/>
        </a:p>
      </dsp:txBody>
      <dsp:txXfrm>
        <a:off x="0" y="771029"/>
        <a:ext cx="2201056" cy="1320634"/>
      </dsp:txXfrm>
    </dsp:sp>
    <dsp:sp modelId="{C1E539A3-5822-45B0-84B8-CE4CD945678D}">
      <dsp:nvSpPr>
        <dsp:cNvPr id="0" name=""/>
        <dsp:cNvSpPr/>
      </dsp:nvSpPr>
      <dsp:spPr>
        <a:xfrm>
          <a:off x="2421162" y="771029"/>
          <a:ext cx="2201056" cy="1320634"/>
        </a:xfrm>
        <a:prstGeom prst="rect">
          <a:avLst/>
        </a:prstGeom>
        <a:gradFill rotWithShape="0">
          <a:gsLst>
            <a:gs pos="0">
              <a:schemeClr val="accent5">
                <a:hueOff val="669994"/>
                <a:satOff val="-4659"/>
                <a:lumOff val="-589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669994"/>
                <a:satOff val="-4659"/>
                <a:lumOff val="-589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669994"/>
                <a:satOff val="-4659"/>
                <a:lumOff val="-589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2.- Objetivos </a:t>
          </a:r>
          <a:endParaRPr lang="es-ES_tradnl" sz="2700" kern="1200" dirty="0"/>
        </a:p>
      </dsp:txBody>
      <dsp:txXfrm>
        <a:off x="2421162" y="771029"/>
        <a:ext cx="2201056" cy="1320634"/>
      </dsp:txXfrm>
    </dsp:sp>
    <dsp:sp modelId="{EF4EB01E-D779-4CB6-B99D-8F46F8AE6309}">
      <dsp:nvSpPr>
        <dsp:cNvPr id="0" name=""/>
        <dsp:cNvSpPr/>
      </dsp:nvSpPr>
      <dsp:spPr>
        <a:xfrm>
          <a:off x="4842325" y="771029"/>
          <a:ext cx="2201056" cy="1320634"/>
        </a:xfrm>
        <a:prstGeom prst="rect">
          <a:avLst/>
        </a:prstGeom>
        <a:gradFill rotWithShape="0">
          <a:gsLst>
            <a:gs pos="0">
              <a:schemeClr val="accent5">
                <a:hueOff val="1339988"/>
                <a:satOff val="-9317"/>
                <a:lumOff val="-117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1339988"/>
                <a:satOff val="-9317"/>
                <a:lumOff val="-117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1339988"/>
                <a:satOff val="-9317"/>
                <a:lumOff val="-117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3.- Marco Teórico</a:t>
          </a:r>
          <a:endParaRPr lang="es-ES_tradnl" sz="2700" kern="1200" dirty="0"/>
        </a:p>
      </dsp:txBody>
      <dsp:txXfrm>
        <a:off x="4842325" y="771029"/>
        <a:ext cx="2201056" cy="1320634"/>
      </dsp:txXfrm>
    </dsp:sp>
    <dsp:sp modelId="{536AADCF-1B23-43DF-9D14-B38B806E1D6A}">
      <dsp:nvSpPr>
        <dsp:cNvPr id="0" name=""/>
        <dsp:cNvSpPr/>
      </dsp:nvSpPr>
      <dsp:spPr>
        <a:xfrm>
          <a:off x="1210581" y="2311769"/>
          <a:ext cx="2201056" cy="1320634"/>
        </a:xfrm>
        <a:prstGeom prst="rect">
          <a:avLst/>
        </a:prstGeom>
        <a:gradFill rotWithShape="0">
          <a:gsLst>
            <a:gs pos="0">
              <a:schemeClr val="accent5">
                <a:hueOff val="2009983"/>
                <a:satOff val="-13976"/>
                <a:lumOff val="-176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2009983"/>
                <a:satOff val="-13976"/>
                <a:lumOff val="-176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2009983"/>
                <a:satOff val="-13976"/>
                <a:lumOff val="-176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4.- Marco Metodológico</a:t>
          </a:r>
          <a:endParaRPr lang="es-ES_tradnl" sz="2700" kern="1200" dirty="0"/>
        </a:p>
      </dsp:txBody>
      <dsp:txXfrm>
        <a:off x="1210581" y="2311769"/>
        <a:ext cx="2201056" cy="1320634"/>
      </dsp:txXfrm>
    </dsp:sp>
    <dsp:sp modelId="{19BE364B-41FF-433C-BDAE-62E7D1E3DB7C}">
      <dsp:nvSpPr>
        <dsp:cNvPr id="0" name=""/>
        <dsp:cNvSpPr/>
      </dsp:nvSpPr>
      <dsp:spPr>
        <a:xfrm>
          <a:off x="3631743" y="2311769"/>
          <a:ext cx="2201056" cy="1320634"/>
        </a:xfrm>
        <a:prstGeom prst="rect">
          <a:avLst/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2679977"/>
                <a:satOff val="-18634"/>
                <a:lumOff val="-2354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5.- Marco Empírico </a:t>
          </a:r>
          <a:endParaRPr lang="es-ES_tradnl" sz="2700" kern="1200" dirty="0"/>
        </a:p>
      </dsp:txBody>
      <dsp:txXfrm>
        <a:off x="3631743" y="2311769"/>
        <a:ext cx="2201056" cy="1320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3702-DFCC-4E93-B8A3-3C3905C622B9}">
      <dsp:nvSpPr>
        <dsp:cNvPr id="0" name=""/>
        <dsp:cNvSpPr/>
      </dsp:nvSpPr>
      <dsp:spPr>
        <a:xfrm>
          <a:off x="583785" y="1579452"/>
          <a:ext cx="7473389" cy="8792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D375B7-906D-493C-B285-833E68B5DC32}">
      <dsp:nvSpPr>
        <dsp:cNvPr id="0" name=""/>
        <dsp:cNvSpPr/>
      </dsp:nvSpPr>
      <dsp:spPr>
        <a:xfrm>
          <a:off x="583785" y="1909653"/>
          <a:ext cx="549022" cy="549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9754-7FD5-4A10-97E0-0B2060D436FB}">
      <dsp:nvSpPr>
        <dsp:cNvPr id="0" name=""/>
        <dsp:cNvSpPr/>
      </dsp:nvSpPr>
      <dsp:spPr>
        <a:xfrm>
          <a:off x="583785" y="0"/>
          <a:ext cx="7473389" cy="157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Conclusiones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785" y="0"/>
        <a:ext cx="7473389" cy="1579452"/>
      </dsp:txXfrm>
    </dsp:sp>
    <dsp:sp modelId="{3FF6E750-6055-4A8E-AF1A-EEC4F1FB5EE9}">
      <dsp:nvSpPr>
        <dsp:cNvPr id="0" name=""/>
        <dsp:cNvSpPr/>
      </dsp:nvSpPr>
      <dsp:spPr>
        <a:xfrm>
          <a:off x="583785" y="3189406"/>
          <a:ext cx="549008" cy="5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C5A4E-EFFC-459F-9375-756BBE8EC9ED}">
      <dsp:nvSpPr>
        <dsp:cNvPr id="0" name=""/>
        <dsp:cNvSpPr/>
      </dsp:nvSpPr>
      <dsp:spPr>
        <a:xfrm>
          <a:off x="1106922" y="2824041"/>
          <a:ext cx="6950251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El Centro Infantil del Buen Vivir debe enfatizar en el personal capacitado, infraestructura adecuada, limpieza, además  en los espacios de estimulación, descanso, alimentación, juegos, material didáctico y baños. 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6922" y="2824041"/>
        <a:ext cx="6950251" cy="1279740"/>
      </dsp:txXfrm>
    </dsp:sp>
    <dsp:sp modelId="{04A4B45A-B451-43BA-9A6F-AAAEB68EDADF}">
      <dsp:nvSpPr>
        <dsp:cNvPr id="0" name=""/>
        <dsp:cNvSpPr/>
      </dsp:nvSpPr>
      <dsp:spPr>
        <a:xfrm>
          <a:off x="583785" y="4469147"/>
          <a:ext cx="549008" cy="5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27B267-E9FD-47C5-8A51-7631B5AD3677}">
      <dsp:nvSpPr>
        <dsp:cNvPr id="0" name=""/>
        <dsp:cNvSpPr/>
      </dsp:nvSpPr>
      <dsp:spPr>
        <a:xfrm>
          <a:off x="1106922" y="4103781"/>
          <a:ext cx="6950251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Los padres de familia buscan un lugar que acoja a sus niños, con amor y cariño, buscando profesionales capacitados para que estimulen su crecimiento, basándose en un sistema de aprendizaje a través del juego.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6922" y="4103781"/>
        <a:ext cx="6950251" cy="1279740"/>
      </dsp:txXfrm>
    </dsp:sp>
    <dsp:sp modelId="{EE73D818-15BF-44A1-B7A4-E81DB400CFE1}">
      <dsp:nvSpPr>
        <dsp:cNvPr id="0" name=""/>
        <dsp:cNvSpPr/>
      </dsp:nvSpPr>
      <dsp:spPr>
        <a:xfrm>
          <a:off x="583785" y="5748887"/>
          <a:ext cx="549008" cy="5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615CD2-4000-467D-A3F3-CFDB3C08DE5C}">
      <dsp:nvSpPr>
        <dsp:cNvPr id="0" name=""/>
        <dsp:cNvSpPr/>
      </dsp:nvSpPr>
      <dsp:spPr>
        <a:xfrm>
          <a:off x="1106922" y="5383521"/>
          <a:ext cx="6950251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Los padres de familia y madres solteras de bajo recurso económicos  buscan a los Centros Infantiles del Buen Vivir  como una alternativa de cuidado de los niños, ya que, al no disponer de tiempo para el cuidado de sus hijos, debido a su tiempo laboral prefieren dejar a sus hijos en centros especializados para que aprendan cosas apropiadas para su edad.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6922" y="5383521"/>
        <a:ext cx="6950251" cy="12797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C8B9E-AA1D-4617-921B-32B98559A1B9}">
      <dsp:nvSpPr>
        <dsp:cNvPr id="0" name=""/>
        <dsp:cNvSpPr/>
      </dsp:nvSpPr>
      <dsp:spPr>
        <a:xfrm>
          <a:off x="494646" y="1617130"/>
          <a:ext cx="7651667" cy="900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01A9E4-82E0-4FE9-AB1E-9902A9B4D0B7}">
      <dsp:nvSpPr>
        <dsp:cNvPr id="0" name=""/>
        <dsp:cNvSpPr/>
      </dsp:nvSpPr>
      <dsp:spPr>
        <a:xfrm>
          <a:off x="494646" y="1955207"/>
          <a:ext cx="562119" cy="562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934FB-509A-4AAE-991E-A1821FC502CB}">
      <dsp:nvSpPr>
        <dsp:cNvPr id="0" name=""/>
        <dsp:cNvSpPr/>
      </dsp:nvSpPr>
      <dsp:spPr>
        <a:xfrm>
          <a:off x="494646" y="0"/>
          <a:ext cx="7651667" cy="161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Recomendaciones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646" y="0"/>
        <a:ext cx="7651667" cy="1617130"/>
      </dsp:txXfrm>
    </dsp:sp>
    <dsp:sp modelId="{FC4DA191-1B05-427F-9CE1-8D1FA3AD64E2}">
      <dsp:nvSpPr>
        <dsp:cNvPr id="0" name=""/>
        <dsp:cNvSpPr/>
      </dsp:nvSpPr>
      <dsp:spPr>
        <a:xfrm>
          <a:off x="494646" y="3265490"/>
          <a:ext cx="562105" cy="562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CC28E0-F936-4BA4-A0E8-CF84EFE9E260}">
      <dsp:nvSpPr>
        <dsp:cNvPr id="0" name=""/>
        <dsp:cNvSpPr/>
      </dsp:nvSpPr>
      <dsp:spPr>
        <a:xfrm>
          <a:off x="1030263" y="2891408"/>
          <a:ext cx="7116050" cy="131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Existe un crecimiento del servicio de los Centros Infantiles del Buen Vivir por lo cual está en un proceso de reestructuración administrativa y de infraestructura por los cual se debe posicionar al Centro Infantil  para que los padres de familia puedan transmitir y dar a conocer los atributos ofrecen el Centro Infantil.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263" y="2891408"/>
        <a:ext cx="7116050" cy="1310268"/>
      </dsp:txXfrm>
    </dsp:sp>
    <dsp:sp modelId="{8B5CB62D-9230-4CDD-B58B-EB9E0726F535}">
      <dsp:nvSpPr>
        <dsp:cNvPr id="0" name=""/>
        <dsp:cNvSpPr/>
      </dsp:nvSpPr>
      <dsp:spPr>
        <a:xfrm>
          <a:off x="494646" y="4575759"/>
          <a:ext cx="562105" cy="562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226C46-FCB8-47C7-A4AB-BC07129E1D6A}">
      <dsp:nvSpPr>
        <dsp:cNvPr id="0" name=""/>
        <dsp:cNvSpPr/>
      </dsp:nvSpPr>
      <dsp:spPr>
        <a:xfrm>
          <a:off x="1030263" y="4201677"/>
          <a:ext cx="7116050" cy="131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Se debe emprender reuniones para dar a conocer a los padres de familia la  importancia de la educación inicial en los niños menores de cinco  años, ya que, los padres conciben a la educación inicial como el cuidado del niño, y no como  el desarrollar  máximo de sus capacidades cognitivas, físicas, emocionales y sociales.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263" y="4201677"/>
        <a:ext cx="7116050" cy="1310268"/>
      </dsp:txXfrm>
    </dsp:sp>
    <dsp:sp modelId="{F31A22B6-347A-40B0-B6B7-4BE6DE3BA6B9}">
      <dsp:nvSpPr>
        <dsp:cNvPr id="0" name=""/>
        <dsp:cNvSpPr/>
      </dsp:nvSpPr>
      <dsp:spPr>
        <a:xfrm>
          <a:off x="494646" y="5886027"/>
          <a:ext cx="562105" cy="562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DBAFD90-3307-4BE4-B5E9-A8C53FA2F2AD}">
      <dsp:nvSpPr>
        <dsp:cNvPr id="0" name=""/>
        <dsp:cNvSpPr/>
      </dsp:nvSpPr>
      <dsp:spPr>
        <a:xfrm>
          <a:off x="1030263" y="5511946"/>
          <a:ext cx="7116050" cy="131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Se debería implementar material tecnológico especialmente  pizarras táctiles en las aulas de educación infantil, con la finalidad de complementar los programas de educación y que los niños vivan en la nueva era tecnológica.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263" y="5511946"/>
        <a:ext cx="7116050" cy="131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3B766-841E-4CFB-BF45-443829528B15}">
      <dsp:nvSpPr>
        <dsp:cNvPr id="0" name=""/>
        <dsp:cNvSpPr/>
      </dsp:nvSpPr>
      <dsp:spPr>
        <a:xfrm>
          <a:off x="-6656438" y="-1018319"/>
          <a:ext cx="7925703" cy="792570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FD76-DEF6-499D-A1C7-686257AA637D}">
      <dsp:nvSpPr>
        <dsp:cNvPr id="0" name=""/>
        <dsp:cNvSpPr/>
      </dsp:nvSpPr>
      <dsp:spPr>
        <a:xfrm>
          <a:off x="817402" y="588906"/>
          <a:ext cx="8030375" cy="11778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48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Concepto que de los centros de desarrollo infantil son únicamente centros de cuidado y hasta por obligación de dejar a sus niños</a:t>
          </a:r>
          <a:endParaRPr lang="es-EC" sz="1400" kern="1200" dirty="0"/>
        </a:p>
      </dsp:txBody>
      <dsp:txXfrm>
        <a:off x="817402" y="588906"/>
        <a:ext cx="8030375" cy="1177813"/>
      </dsp:txXfrm>
    </dsp:sp>
    <dsp:sp modelId="{9967C7DD-9F6E-4542-BB05-69D667F6CE29}">
      <dsp:nvSpPr>
        <dsp:cNvPr id="0" name=""/>
        <dsp:cNvSpPr/>
      </dsp:nvSpPr>
      <dsp:spPr>
        <a:xfrm>
          <a:off x="81269" y="441679"/>
          <a:ext cx="1472266" cy="14722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647F2A-192B-401A-80E4-47DCAA2E410A}">
      <dsp:nvSpPr>
        <dsp:cNvPr id="0" name=""/>
        <dsp:cNvSpPr/>
      </dsp:nvSpPr>
      <dsp:spPr>
        <a:xfrm>
          <a:off x="1245537" y="2355625"/>
          <a:ext cx="7602240" cy="1177813"/>
        </a:xfrm>
        <a:prstGeom prst="rect">
          <a:avLst/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282812"/>
                <a:satOff val="24021"/>
                <a:lumOff val="137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48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Algunos de los Centro Infantiles ofrecen un servicio en el que existen muchos niños por aula para disminuir los costos en personal.</a:t>
          </a:r>
          <a:endParaRPr lang="es-EC" sz="1400" kern="1200" dirty="0"/>
        </a:p>
      </dsp:txBody>
      <dsp:txXfrm>
        <a:off x="1245537" y="2355625"/>
        <a:ext cx="7602240" cy="1177813"/>
      </dsp:txXfrm>
    </dsp:sp>
    <dsp:sp modelId="{BBBF160D-DB8C-491E-9040-6D1EED610D41}">
      <dsp:nvSpPr>
        <dsp:cNvPr id="0" name=""/>
        <dsp:cNvSpPr/>
      </dsp:nvSpPr>
      <dsp:spPr>
        <a:xfrm>
          <a:off x="509404" y="2208399"/>
          <a:ext cx="1472266" cy="14722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D9BF36-AD2B-401F-82A4-FC9124469F64}">
      <dsp:nvSpPr>
        <dsp:cNvPr id="0" name=""/>
        <dsp:cNvSpPr/>
      </dsp:nvSpPr>
      <dsp:spPr>
        <a:xfrm>
          <a:off x="817402" y="4122345"/>
          <a:ext cx="8030375" cy="1177813"/>
        </a:xfrm>
        <a:prstGeom prst="rect">
          <a:avLst/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48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La falta de programas que incentive a los padres a colocar a sus hijos en centros infantiles</a:t>
          </a:r>
          <a:endParaRPr lang="es-EC" sz="1400" kern="1200" dirty="0"/>
        </a:p>
      </dsp:txBody>
      <dsp:txXfrm>
        <a:off x="817402" y="4122345"/>
        <a:ext cx="8030375" cy="1177813"/>
      </dsp:txXfrm>
    </dsp:sp>
    <dsp:sp modelId="{4D0389E0-0D67-4DDF-9C01-C33B97FB63DD}">
      <dsp:nvSpPr>
        <dsp:cNvPr id="0" name=""/>
        <dsp:cNvSpPr/>
      </dsp:nvSpPr>
      <dsp:spPr>
        <a:xfrm>
          <a:off x="81269" y="3975118"/>
          <a:ext cx="1472266" cy="14722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91EE1-7606-4D2D-BE32-CAA573BDBA52}">
      <dsp:nvSpPr>
        <dsp:cNvPr id="0" name=""/>
        <dsp:cNvSpPr/>
      </dsp:nvSpPr>
      <dsp:spPr>
        <a:xfrm>
          <a:off x="0" y="498083"/>
          <a:ext cx="4477970" cy="3042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540" tIns="437388" rIns="34754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Definir el</a:t>
          </a:r>
          <a:r>
            <a:rPr lang="es-EC" sz="2100" kern="1200" dirty="0" smtClean="0"/>
            <a:t> nivel de satisfacción de los Padres de familia que tiene a sus hijos en los centros de desarrollo infantil del Buen Vivir financiados por el Estado, en el  Distrito Metropolitano de Quito, durante el periodo  2013-2014, con el fin de evaluar el servicio y  mejorarlo.</a:t>
          </a:r>
          <a:endParaRPr lang="es-EC" sz="2100" kern="1200" dirty="0"/>
        </a:p>
      </dsp:txBody>
      <dsp:txXfrm>
        <a:off x="0" y="498083"/>
        <a:ext cx="4477970" cy="3042899"/>
      </dsp:txXfrm>
    </dsp:sp>
    <dsp:sp modelId="{7B2680AD-1216-440D-B4E6-F23005F69BBD}">
      <dsp:nvSpPr>
        <dsp:cNvPr id="0" name=""/>
        <dsp:cNvSpPr/>
      </dsp:nvSpPr>
      <dsp:spPr>
        <a:xfrm>
          <a:off x="223898" y="188123"/>
          <a:ext cx="3134579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480" tIns="0" rIns="11848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/>
            <a:t>GENERAL:</a:t>
          </a:r>
          <a:endParaRPr lang="es-ES_tradnl" sz="4000" b="1" kern="1200" dirty="0"/>
        </a:p>
      </dsp:txBody>
      <dsp:txXfrm>
        <a:off x="254160" y="218385"/>
        <a:ext cx="3074055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1D239-F003-40C6-B3B5-61AFBD1C51BD}">
      <dsp:nvSpPr>
        <dsp:cNvPr id="0" name=""/>
        <dsp:cNvSpPr/>
      </dsp:nvSpPr>
      <dsp:spPr>
        <a:xfrm>
          <a:off x="0" y="0"/>
          <a:ext cx="8424081" cy="187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Modelo de la caja negra del consumidor</a:t>
          </a:r>
          <a:endParaRPr lang="es-ES_tradnl" sz="3200" kern="1200" dirty="0"/>
        </a:p>
      </dsp:txBody>
      <dsp:txXfrm>
        <a:off x="0" y="0"/>
        <a:ext cx="8424081" cy="1872000"/>
      </dsp:txXfrm>
    </dsp:sp>
    <dsp:sp modelId="{4F4482AA-76E4-4034-A0B2-93CA4109EAB3}">
      <dsp:nvSpPr>
        <dsp:cNvPr id="0" name=""/>
        <dsp:cNvSpPr/>
      </dsp:nvSpPr>
      <dsp:spPr>
        <a:xfrm>
          <a:off x="0" y="1596796"/>
          <a:ext cx="8424081" cy="40647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CDE7-DF1E-426D-B47F-FFED6F38D222}">
      <dsp:nvSpPr>
        <dsp:cNvPr id="0" name=""/>
        <dsp:cNvSpPr/>
      </dsp:nvSpPr>
      <dsp:spPr>
        <a:xfrm>
          <a:off x="0" y="3311537"/>
          <a:ext cx="8784976" cy="1086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RESPUESTA </a:t>
          </a:r>
          <a:r>
            <a:rPr lang="es-EC" sz="2100" kern="1200" dirty="0"/>
            <a:t>DEL COMPRADOR </a:t>
          </a:r>
        </a:p>
      </dsp:txBody>
      <dsp:txXfrm>
        <a:off x="0" y="3311537"/>
        <a:ext cx="8784976" cy="586936"/>
      </dsp:txXfrm>
    </dsp:sp>
    <dsp:sp modelId="{56544AE4-02F8-4EF0-8256-62032E6DDA5E}">
      <dsp:nvSpPr>
        <dsp:cNvPr id="0" name=""/>
        <dsp:cNvSpPr/>
      </dsp:nvSpPr>
      <dsp:spPr>
        <a:xfrm>
          <a:off x="0" y="3876735"/>
          <a:ext cx="4392487" cy="4999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Escoger producto , marca y distribuidor </a:t>
          </a:r>
        </a:p>
      </dsp:txBody>
      <dsp:txXfrm>
        <a:off x="0" y="3876735"/>
        <a:ext cx="4392487" cy="499983"/>
      </dsp:txXfrm>
    </dsp:sp>
    <dsp:sp modelId="{3B67742F-C15C-484F-8C98-241FC1C5899F}">
      <dsp:nvSpPr>
        <dsp:cNvPr id="0" name=""/>
        <dsp:cNvSpPr/>
      </dsp:nvSpPr>
      <dsp:spPr>
        <a:xfrm>
          <a:off x="4392488" y="3876735"/>
          <a:ext cx="4392487" cy="499983"/>
        </a:xfrm>
        <a:prstGeom prst="rect">
          <a:avLst/>
        </a:prstGeom>
        <a:solidFill>
          <a:schemeClr val="accent5">
            <a:tint val="40000"/>
            <a:alpha val="90000"/>
            <a:hueOff val="751890"/>
            <a:satOff val="-5766"/>
            <a:lumOff val="-43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Tiempo de Compra, Importancia de Compra </a:t>
          </a:r>
        </a:p>
      </dsp:txBody>
      <dsp:txXfrm>
        <a:off x="4392488" y="3876735"/>
        <a:ext cx="4392487" cy="499983"/>
      </dsp:txXfrm>
    </dsp:sp>
    <dsp:sp modelId="{C6BB4ECD-097B-4180-BF7E-A7900255EA10}">
      <dsp:nvSpPr>
        <dsp:cNvPr id="0" name=""/>
        <dsp:cNvSpPr/>
      </dsp:nvSpPr>
      <dsp:spPr>
        <a:xfrm rot="10800000">
          <a:off x="0" y="1656157"/>
          <a:ext cx="8784976" cy="1671683"/>
        </a:xfrm>
        <a:prstGeom prst="upArrowCallout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CAJA NEGRA DEL COMPRADOR </a:t>
          </a:r>
        </a:p>
      </dsp:txBody>
      <dsp:txXfrm rot="-10800000">
        <a:off x="0" y="1656157"/>
        <a:ext cx="8784976" cy="586760"/>
      </dsp:txXfrm>
    </dsp:sp>
    <dsp:sp modelId="{91B977EC-64D0-4F91-9128-7D7469F93933}">
      <dsp:nvSpPr>
        <dsp:cNvPr id="0" name=""/>
        <dsp:cNvSpPr/>
      </dsp:nvSpPr>
      <dsp:spPr>
        <a:xfrm>
          <a:off x="0" y="2242918"/>
          <a:ext cx="4392487" cy="499833"/>
        </a:xfrm>
        <a:prstGeom prst="rect">
          <a:avLst/>
        </a:prstGeom>
        <a:solidFill>
          <a:schemeClr val="accent5">
            <a:tint val="40000"/>
            <a:alpha val="90000"/>
            <a:hueOff val="1503780"/>
            <a:satOff val="-11532"/>
            <a:lumOff val="-86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Caracteristicas que afectan la conducta del consumidor </a:t>
          </a:r>
        </a:p>
      </dsp:txBody>
      <dsp:txXfrm>
        <a:off x="0" y="2242918"/>
        <a:ext cx="4392487" cy="499833"/>
      </dsp:txXfrm>
    </dsp:sp>
    <dsp:sp modelId="{6CA15B36-7FC6-4951-84FF-BD434019A210}">
      <dsp:nvSpPr>
        <dsp:cNvPr id="0" name=""/>
        <dsp:cNvSpPr/>
      </dsp:nvSpPr>
      <dsp:spPr>
        <a:xfrm>
          <a:off x="4392488" y="2242918"/>
          <a:ext cx="4392487" cy="499833"/>
        </a:xfrm>
        <a:prstGeom prst="rect">
          <a:avLst/>
        </a:prstGeom>
        <a:solidFill>
          <a:schemeClr val="accent5">
            <a:tint val="40000"/>
            <a:alpha val="90000"/>
            <a:hueOff val="2255670"/>
            <a:satOff val="-17299"/>
            <a:lumOff val="-130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Proceso de Decisión del Comprador</a:t>
          </a:r>
        </a:p>
      </dsp:txBody>
      <dsp:txXfrm>
        <a:off x="4392488" y="2242918"/>
        <a:ext cx="4392487" cy="499833"/>
      </dsp:txXfrm>
    </dsp:sp>
    <dsp:sp modelId="{0290B2DC-BBCA-4AC9-BEDE-CC38011C29FF}">
      <dsp:nvSpPr>
        <dsp:cNvPr id="0" name=""/>
        <dsp:cNvSpPr/>
      </dsp:nvSpPr>
      <dsp:spPr>
        <a:xfrm rot="10800000">
          <a:off x="0" y="777"/>
          <a:ext cx="8784976" cy="1671683"/>
        </a:xfrm>
        <a:prstGeom prst="upArrowCallout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>
              <a:solidFill>
                <a:schemeClr val="tx1"/>
              </a:solidFill>
            </a:rPr>
            <a:t>ESTIMULO DE MARKETING Y DE OTRO TIPO </a:t>
          </a:r>
        </a:p>
      </dsp:txBody>
      <dsp:txXfrm rot="-10800000">
        <a:off x="0" y="777"/>
        <a:ext cx="8784976" cy="586760"/>
      </dsp:txXfrm>
    </dsp:sp>
    <dsp:sp modelId="{9DAA61AD-460A-4D03-BE91-D1FBE223BC2E}">
      <dsp:nvSpPr>
        <dsp:cNvPr id="0" name=""/>
        <dsp:cNvSpPr/>
      </dsp:nvSpPr>
      <dsp:spPr>
        <a:xfrm>
          <a:off x="0" y="587538"/>
          <a:ext cx="4392487" cy="499833"/>
        </a:xfrm>
        <a:prstGeom prst="rect">
          <a:avLst/>
        </a:prstGeom>
        <a:solidFill>
          <a:schemeClr val="accent5">
            <a:tint val="40000"/>
            <a:alpha val="90000"/>
            <a:hueOff val="3007559"/>
            <a:satOff val="-23065"/>
            <a:lumOff val="-173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Producto, Precio, Plaza, Promoción </a:t>
          </a:r>
        </a:p>
      </dsp:txBody>
      <dsp:txXfrm>
        <a:off x="0" y="587538"/>
        <a:ext cx="4392487" cy="499833"/>
      </dsp:txXfrm>
    </dsp:sp>
    <dsp:sp modelId="{AD50765A-9828-4935-931B-28B7146D3427}">
      <dsp:nvSpPr>
        <dsp:cNvPr id="0" name=""/>
        <dsp:cNvSpPr/>
      </dsp:nvSpPr>
      <dsp:spPr>
        <a:xfrm>
          <a:off x="4392488" y="587538"/>
          <a:ext cx="4392487" cy="499833"/>
        </a:xfrm>
        <a:prstGeom prst="rect">
          <a:avLst/>
        </a:prstGeom>
        <a:solidFill>
          <a:schemeClr val="accent5">
            <a:tint val="40000"/>
            <a:alpha val="90000"/>
            <a:hueOff val="3759449"/>
            <a:satOff val="-28831"/>
            <a:lumOff val="-216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Económico, Tecnológico, Politíco, Cultural </a:t>
          </a:r>
        </a:p>
      </dsp:txBody>
      <dsp:txXfrm>
        <a:off x="4392488" y="587538"/>
        <a:ext cx="4392487" cy="499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7B186-EC6A-44ED-A251-41584BB13732}">
      <dsp:nvSpPr>
        <dsp:cNvPr id="0" name=""/>
        <dsp:cNvSpPr/>
      </dsp:nvSpPr>
      <dsp:spPr>
        <a:xfrm rot="16200000">
          <a:off x="-473141" y="477436"/>
          <a:ext cx="5086220" cy="413134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Objetivo General: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Investigar los factores que influyen en el nivel de Satisfacción del Centro Infantil del Buen Vivir, para conocer las necesidades, gustos y preferencias que tienen de la educación inicial, en Distrito Metropolitano de Quito.</a:t>
          </a:r>
          <a:endParaRPr lang="es-EC" sz="1800" kern="1200"/>
        </a:p>
      </dsp:txBody>
      <dsp:txXfrm rot="5400000">
        <a:off x="4296" y="1017243"/>
        <a:ext cx="4131347" cy="3051732"/>
      </dsp:txXfrm>
    </dsp:sp>
    <dsp:sp modelId="{F340747D-ADF5-4AA5-AA8A-DE8BD540BB3C}">
      <dsp:nvSpPr>
        <dsp:cNvPr id="0" name=""/>
        <dsp:cNvSpPr/>
      </dsp:nvSpPr>
      <dsp:spPr>
        <a:xfrm rot="16200000">
          <a:off x="3968057" y="477436"/>
          <a:ext cx="5086220" cy="4131347"/>
        </a:xfrm>
        <a:prstGeom prst="flowChartManualOperation">
          <a:avLst/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Objetivos Específicos: </a:t>
          </a:r>
          <a:endParaRPr lang="es-EC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Determinar las características de los servicios que ofrece los Centros Infantiles del Buen Vivir  y su comportamiento sobre el servicio 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Identificar las necesidades, gustos y preferencias de las familias sobre los centros de desarrollo infantil, en el Distrito Metropolitano de Quito. 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Establecer los factores que influyen en el Servicio de los Centros Infantiles del Buen Vivir en el Distrito Metropolitano de Quito.</a:t>
          </a:r>
          <a:endParaRPr lang="es-EC" sz="1800" kern="1200"/>
        </a:p>
      </dsp:txBody>
      <dsp:txXfrm rot="5400000">
        <a:off x="4445494" y="1017243"/>
        <a:ext cx="4131347" cy="3051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6B529-B7D4-471F-A813-A908CC4DB431}">
      <dsp:nvSpPr>
        <dsp:cNvPr id="0" name=""/>
        <dsp:cNvSpPr/>
      </dsp:nvSpPr>
      <dsp:spPr>
        <a:xfrm rot="5400000">
          <a:off x="-405379" y="1219973"/>
          <a:ext cx="1788563" cy="2158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6FE487-0F88-4686-8EAA-AEA20401902A}">
      <dsp:nvSpPr>
        <dsp:cNvPr id="0" name=""/>
        <dsp:cNvSpPr/>
      </dsp:nvSpPr>
      <dsp:spPr>
        <a:xfrm>
          <a:off x="4418" y="76081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Ambos padres trabajan y Madres solteras </a:t>
          </a:r>
        </a:p>
      </dsp:txBody>
      <dsp:txXfrm>
        <a:off x="46556" y="118219"/>
        <a:ext cx="2313576" cy="1354435"/>
      </dsp:txXfrm>
    </dsp:sp>
    <dsp:sp modelId="{7A1251F2-90B1-4C12-ADD3-C97D1B7C3587}">
      <dsp:nvSpPr>
        <dsp:cNvPr id="0" name=""/>
        <dsp:cNvSpPr/>
      </dsp:nvSpPr>
      <dsp:spPr>
        <a:xfrm rot="5400000">
          <a:off x="-405379" y="3018363"/>
          <a:ext cx="1788563" cy="215806"/>
        </a:xfrm>
        <a:prstGeom prst="rect">
          <a:avLst/>
        </a:prstGeom>
        <a:gradFill rotWithShape="0">
          <a:gsLst>
            <a:gs pos="0">
              <a:schemeClr val="accent4">
                <a:hueOff val="-760937"/>
                <a:satOff val="8007"/>
                <a:lumOff val="458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760937"/>
                <a:satOff val="8007"/>
                <a:lumOff val="458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760937"/>
                <a:satOff val="8007"/>
                <a:lumOff val="458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FA5F8-D818-4C6B-AC44-744136F0F12A}">
      <dsp:nvSpPr>
        <dsp:cNvPr id="0" name=""/>
        <dsp:cNvSpPr/>
      </dsp:nvSpPr>
      <dsp:spPr>
        <a:xfrm>
          <a:off x="4418" y="1874470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52232"/>
                <a:satOff val="6863"/>
                <a:lumOff val="392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652232"/>
                <a:satOff val="6863"/>
                <a:lumOff val="392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652232"/>
                <a:satOff val="6863"/>
                <a:lumOff val="392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No saben con quien dejar a sus hijos </a:t>
          </a:r>
        </a:p>
      </dsp:txBody>
      <dsp:txXfrm>
        <a:off x="46556" y="1916608"/>
        <a:ext cx="2313576" cy="1354435"/>
      </dsp:txXfrm>
    </dsp:sp>
    <dsp:sp modelId="{7F858E40-F948-46F9-AA2F-0939234327BC}">
      <dsp:nvSpPr>
        <dsp:cNvPr id="0" name=""/>
        <dsp:cNvSpPr/>
      </dsp:nvSpPr>
      <dsp:spPr>
        <a:xfrm>
          <a:off x="493814" y="3917557"/>
          <a:ext cx="3179317" cy="215806"/>
        </a:xfrm>
        <a:prstGeom prst="rect">
          <a:avLst/>
        </a:prstGeom>
        <a:gradFill rotWithShape="0">
          <a:gsLst>
            <a:gs pos="0">
              <a:schemeClr val="accent4">
                <a:hueOff val="-1521875"/>
                <a:satOff val="16014"/>
                <a:lumOff val="91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521875"/>
                <a:satOff val="16014"/>
                <a:lumOff val="91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521875"/>
                <a:satOff val="16014"/>
                <a:lumOff val="91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1E88F8-D890-4118-B904-182F4423D0D7}">
      <dsp:nvSpPr>
        <dsp:cNvPr id="0" name=""/>
        <dsp:cNvSpPr/>
      </dsp:nvSpPr>
      <dsp:spPr>
        <a:xfrm>
          <a:off x="4418" y="3672859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04464"/>
                <a:satOff val="13726"/>
                <a:lumOff val="78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304464"/>
                <a:satOff val="13726"/>
                <a:lumOff val="78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304464"/>
                <a:satOff val="13726"/>
                <a:lumOff val="78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Piensan  en Centros Infantiles </a:t>
          </a:r>
        </a:p>
      </dsp:txBody>
      <dsp:txXfrm>
        <a:off x="46556" y="3714997"/>
        <a:ext cx="2313576" cy="1354435"/>
      </dsp:txXfrm>
    </dsp:sp>
    <dsp:sp modelId="{FBCFD74C-1F77-44A0-BF3E-6322049AACCF}">
      <dsp:nvSpPr>
        <dsp:cNvPr id="0" name=""/>
        <dsp:cNvSpPr/>
      </dsp:nvSpPr>
      <dsp:spPr>
        <a:xfrm rot="16200000">
          <a:off x="2783763" y="3018363"/>
          <a:ext cx="1788563" cy="215806"/>
        </a:xfrm>
        <a:prstGeom prst="rect">
          <a:avLst/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282812"/>
                <a:satOff val="24021"/>
                <a:lumOff val="137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9807B-FAD6-4B9C-8698-7C4561DFD442}">
      <dsp:nvSpPr>
        <dsp:cNvPr id="0" name=""/>
        <dsp:cNvSpPr/>
      </dsp:nvSpPr>
      <dsp:spPr>
        <a:xfrm>
          <a:off x="3193561" y="3672859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56696"/>
                <a:satOff val="20589"/>
                <a:lumOff val="117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956696"/>
                <a:satOff val="20589"/>
                <a:lumOff val="117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956696"/>
                <a:satOff val="20589"/>
                <a:lumOff val="117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Temores de dejar a los niños con personas extrañas y Administraciones anteriores malas</a:t>
          </a:r>
        </a:p>
      </dsp:txBody>
      <dsp:txXfrm>
        <a:off x="3235699" y="3714997"/>
        <a:ext cx="2313576" cy="1354435"/>
      </dsp:txXfrm>
    </dsp:sp>
    <dsp:sp modelId="{F2978CBA-6044-4767-B70A-668EEE566056}">
      <dsp:nvSpPr>
        <dsp:cNvPr id="0" name=""/>
        <dsp:cNvSpPr/>
      </dsp:nvSpPr>
      <dsp:spPr>
        <a:xfrm rot="16200000">
          <a:off x="2783763" y="1219973"/>
          <a:ext cx="1788563" cy="215806"/>
        </a:xfrm>
        <a:prstGeom prst="rect">
          <a:avLst/>
        </a:prstGeom>
        <a:gradFill rotWithShape="0">
          <a:gsLst>
            <a:gs pos="0">
              <a:schemeClr val="accent4">
                <a:hueOff val="-3043749"/>
                <a:satOff val="32028"/>
                <a:lumOff val="183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043749"/>
                <a:satOff val="32028"/>
                <a:lumOff val="183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043749"/>
                <a:satOff val="32028"/>
                <a:lumOff val="1831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72EA3B-A080-4180-8764-3031A8DCEDAA}">
      <dsp:nvSpPr>
        <dsp:cNvPr id="0" name=""/>
        <dsp:cNvSpPr/>
      </dsp:nvSpPr>
      <dsp:spPr>
        <a:xfrm>
          <a:off x="3193561" y="1874470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08928"/>
                <a:satOff val="27453"/>
                <a:lumOff val="1569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608928"/>
                <a:satOff val="27453"/>
                <a:lumOff val="1569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608928"/>
                <a:satOff val="27453"/>
                <a:lumOff val="1569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Buscan Información con Experiencias familiares o de amigos </a:t>
          </a:r>
        </a:p>
      </dsp:txBody>
      <dsp:txXfrm>
        <a:off x="3235699" y="1916608"/>
        <a:ext cx="2313576" cy="1354435"/>
      </dsp:txXfrm>
    </dsp:sp>
    <dsp:sp modelId="{938F62E2-744A-4481-AECF-2DEA7D2DECE6}">
      <dsp:nvSpPr>
        <dsp:cNvPr id="0" name=""/>
        <dsp:cNvSpPr/>
      </dsp:nvSpPr>
      <dsp:spPr>
        <a:xfrm>
          <a:off x="3682958" y="320779"/>
          <a:ext cx="3179317" cy="215806"/>
        </a:xfrm>
        <a:prstGeom prst="rect">
          <a:avLst/>
        </a:prstGeom>
        <a:gradFill rotWithShape="0">
          <a:gsLst>
            <a:gs pos="0">
              <a:schemeClr val="accent4">
                <a:hueOff val="-3804687"/>
                <a:satOff val="40035"/>
                <a:lumOff val="2288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804687"/>
                <a:satOff val="40035"/>
                <a:lumOff val="2288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804687"/>
                <a:satOff val="40035"/>
                <a:lumOff val="2288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25BB5C-914D-4B9F-9856-DD42885E9117}">
      <dsp:nvSpPr>
        <dsp:cNvPr id="0" name=""/>
        <dsp:cNvSpPr/>
      </dsp:nvSpPr>
      <dsp:spPr>
        <a:xfrm>
          <a:off x="3193561" y="76081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61160"/>
                <a:satOff val="34316"/>
                <a:lumOff val="196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261160"/>
                <a:satOff val="34316"/>
                <a:lumOff val="196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261160"/>
                <a:satOff val="34316"/>
                <a:lumOff val="1961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Buscan en el Centro Infantil Limpieza, Infraestructura y Personal preparado </a:t>
          </a:r>
        </a:p>
      </dsp:txBody>
      <dsp:txXfrm>
        <a:off x="3235699" y="118219"/>
        <a:ext cx="2313576" cy="1354435"/>
      </dsp:txXfrm>
    </dsp:sp>
    <dsp:sp modelId="{F9650FAB-B3C0-42B6-8374-B09E6BE230FB}">
      <dsp:nvSpPr>
        <dsp:cNvPr id="0" name=""/>
        <dsp:cNvSpPr/>
      </dsp:nvSpPr>
      <dsp:spPr>
        <a:xfrm rot="5400000">
          <a:off x="5972907" y="1219973"/>
          <a:ext cx="1788563" cy="215806"/>
        </a:xfrm>
        <a:prstGeom prst="rect">
          <a:avLst/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8513F-4C52-4423-8688-8FE985BB73D7}">
      <dsp:nvSpPr>
        <dsp:cNvPr id="0" name=""/>
        <dsp:cNvSpPr/>
      </dsp:nvSpPr>
      <dsp:spPr>
        <a:xfrm>
          <a:off x="6382705" y="76081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13392"/>
                <a:satOff val="41179"/>
                <a:lumOff val="2354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913392"/>
                <a:satOff val="41179"/>
                <a:lumOff val="2354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913392"/>
                <a:satOff val="41179"/>
                <a:lumOff val="2354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Reacciones negativas de familiares y abuelos </a:t>
          </a:r>
        </a:p>
      </dsp:txBody>
      <dsp:txXfrm>
        <a:off x="6424843" y="118219"/>
        <a:ext cx="2313576" cy="1354435"/>
      </dsp:txXfrm>
    </dsp:sp>
    <dsp:sp modelId="{C9B9B7D3-E274-4377-B2F5-EE09E31AE64C}">
      <dsp:nvSpPr>
        <dsp:cNvPr id="0" name=""/>
        <dsp:cNvSpPr/>
      </dsp:nvSpPr>
      <dsp:spPr>
        <a:xfrm>
          <a:off x="6382705" y="1874470"/>
          <a:ext cx="2397852" cy="1438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Padres de familia toman la decisión y madres solteras</a:t>
          </a:r>
        </a:p>
      </dsp:txBody>
      <dsp:txXfrm>
        <a:off x="6424843" y="1916608"/>
        <a:ext cx="2313576" cy="1354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98C4-1398-4FBE-B19D-EF0AB607C31F}">
      <dsp:nvSpPr>
        <dsp:cNvPr id="0" name=""/>
        <dsp:cNvSpPr/>
      </dsp:nvSpPr>
      <dsp:spPr>
        <a:xfrm>
          <a:off x="3797" y="65877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Encontraron el Centro Infantil </a:t>
          </a:r>
        </a:p>
      </dsp:txBody>
      <dsp:txXfrm>
        <a:off x="32973" y="687953"/>
        <a:ext cx="1601910" cy="937805"/>
      </dsp:txXfrm>
    </dsp:sp>
    <dsp:sp modelId="{4A61AAD3-2177-4298-BF79-86967B34F040}">
      <dsp:nvSpPr>
        <dsp:cNvPr id="0" name=""/>
        <dsp:cNvSpPr/>
      </dsp:nvSpPr>
      <dsp:spPr>
        <a:xfrm>
          <a:off x="1810162" y="95098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810162" y="1033333"/>
        <a:ext cx="246383" cy="247047"/>
      </dsp:txXfrm>
    </dsp:sp>
    <dsp:sp modelId="{14254EAC-2817-4A0D-B841-4461FDE84076}">
      <dsp:nvSpPr>
        <dsp:cNvPr id="0" name=""/>
        <dsp:cNvSpPr/>
      </dsp:nvSpPr>
      <dsp:spPr>
        <a:xfrm>
          <a:off x="2328164" y="65877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7292"/>
                <a:satOff val="5338"/>
                <a:lumOff val="30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507292"/>
                <a:satOff val="5338"/>
                <a:lumOff val="30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507292"/>
                <a:satOff val="5338"/>
                <a:lumOff val="30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Horario de Atención 7:30 a.m hasta 16:00 p.m </a:t>
          </a:r>
        </a:p>
      </dsp:txBody>
      <dsp:txXfrm>
        <a:off x="2357340" y="687953"/>
        <a:ext cx="1601910" cy="937805"/>
      </dsp:txXfrm>
    </dsp:sp>
    <dsp:sp modelId="{C48B9304-FB3D-42D9-8F82-A5C3AC39D9AF}">
      <dsp:nvSpPr>
        <dsp:cNvPr id="0" name=""/>
        <dsp:cNvSpPr/>
      </dsp:nvSpPr>
      <dsp:spPr>
        <a:xfrm>
          <a:off x="4134530" y="95098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70703"/>
                <a:satOff val="6005"/>
                <a:lumOff val="34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570703"/>
                <a:satOff val="6005"/>
                <a:lumOff val="34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570703"/>
                <a:satOff val="6005"/>
                <a:lumOff val="34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34530" y="1033333"/>
        <a:ext cx="246383" cy="247047"/>
      </dsp:txXfrm>
    </dsp:sp>
    <dsp:sp modelId="{B3A9B097-7CB7-47A6-9457-7FA7FB221D23}">
      <dsp:nvSpPr>
        <dsp:cNvPr id="0" name=""/>
        <dsp:cNvSpPr/>
      </dsp:nvSpPr>
      <dsp:spPr>
        <a:xfrm>
          <a:off x="4652532" y="65877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14583"/>
                <a:satOff val="10676"/>
                <a:lumOff val="61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014583"/>
                <a:satOff val="10676"/>
                <a:lumOff val="61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014583"/>
                <a:satOff val="10676"/>
                <a:lumOff val="61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Existe 10 Niños por aula </a:t>
          </a:r>
        </a:p>
      </dsp:txBody>
      <dsp:txXfrm>
        <a:off x="4681708" y="687953"/>
        <a:ext cx="1601910" cy="937805"/>
      </dsp:txXfrm>
    </dsp:sp>
    <dsp:sp modelId="{5455763B-E263-4802-A665-1373E4D36520}">
      <dsp:nvSpPr>
        <dsp:cNvPr id="0" name=""/>
        <dsp:cNvSpPr/>
      </dsp:nvSpPr>
      <dsp:spPr>
        <a:xfrm>
          <a:off x="6458898" y="95098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141406"/>
                <a:satOff val="12011"/>
                <a:lumOff val="68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458898" y="1033333"/>
        <a:ext cx="246383" cy="247047"/>
      </dsp:txXfrm>
    </dsp:sp>
    <dsp:sp modelId="{01F6B896-5603-415C-8718-019C0CD0F017}">
      <dsp:nvSpPr>
        <dsp:cNvPr id="0" name=""/>
        <dsp:cNvSpPr/>
      </dsp:nvSpPr>
      <dsp:spPr>
        <a:xfrm>
          <a:off x="6976900" y="65877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521875"/>
                <a:satOff val="16014"/>
                <a:lumOff val="91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521875"/>
                <a:satOff val="16014"/>
                <a:lumOff val="91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521875"/>
                <a:satOff val="16014"/>
                <a:lumOff val="91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Infraestructura la mayoria son adaptadas </a:t>
          </a:r>
        </a:p>
      </dsp:txBody>
      <dsp:txXfrm>
        <a:off x="7006076" y="687953"/>
        <a:ext cx="1601910" cy="937805"/>
      </dsp:txXfrm>
    </dsp:sp>
    <dsp:sp modelId="{CFB72149-E2F1-4BC4-8A36-3D6CB4B20DB8}">
      <dsp:nvSpPr>
        <dsp:cNvPr id="0" name=""/>
        <dsp:cNvSpPr/>
      </dsp:nvSpPr>
      <dsp:spPr>
        <a:xfrm rot="5400000">
          <a:off x="7614295" y="1801806"/>
          <a:ext cx="385472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12109"/>
                <a:satOff val="18016"/>
                <a:lumOff val="103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1712109"/>
                <a:satOff val="18016"/>
                <a:lumOff val="103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1712109"/>
                <a:satOff val="18016"/>
                <a:lumOff val="103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7683507" y="1814943"/>
        <a:ext cx="247047" cy="269830"/>
      </dsp:txXfrm>
    </dsp:sp>
    <dsp:sp modelId="{10C7B7EE-E8E6-4F63-9282-A77378A0FFCB}">
      <dsp:nvSpPr>
        <dsp:cNvPr id="0" name=""/>
        <dsp:cNvSpPr/>
      </dsp:nvSpPr>
      <dsp:spPr>
        <a:xfrm>
          <a:off x="6976900" y="2382241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029166"/>
                <a:satOff val="21352"/>
                <a:lumOff val="122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029166"/>
                <a:satOff val="21352"/>
                <a:lumOff val="122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029166"/>
                <a:satOff val="21352"/>
                <a:lumOff val="122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La interacción de los Padres de familia son en las Mañanas al dejar a sus hijos </a:t>
          </a:r>
        </a:p>
      </dsp:txBody>
      <dsp:txXfrm>
        <a:off x="7006076" y="2411417"/>
        <a:ext cx="1601910" cy="937805"/>
      </dsp:txXfrm>
    </dsp:sp>
    <dsp:sp modelId="{90C3B5AD-A9D9-481A-823C-73795198470A}">
      <dsp:nvSpPr>
        <dsp:cNvPr id="0" name=""/>
        <dsp:cNvSpPr/>
      </dsp:nvSpPr>
      <dsp:spPr>
        <a:xfrm rot="10800000">
          <a:off x="6478821" y="26744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282812"/>
                <a:satOff val="24021"/>
                <a:lumOff val="137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6584413" y="2756796"/>
        <a:ext cx="246383" cy="247047"/>
      </dsp:txXfrm>
    </dsp:sp>
    <dsp:sp modelId="{6BDC27C0-93D0-4968-9E4C-D243DE70231B}">
      <dsp:nvSpPr>
        <dsp:cNvPr id="0" name=""/>
        <dsp:cNvSpPr/>
      </dsp:nvSpPr>
      <dsp:spPr>
        <a:xfrm>
          <a:off x="4652532" y="2319040"/>
          <a:ext cx="1660262" cy="1122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36458"/>
                <a:satOff val="26690"/>
                <a:lumOff val="152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536458"/>
                <a:satOff val="26690"/>
                <a:lumOff val="152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536458"/>
                <a:satOff val="26690"/>
                <a:lumOff val="152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Después </a:t>
          </a:r>
          <a:r>
            <a:rPr lang="es-EC" sz="1400" kern="1200" dirty="0"/>
            <a:t>del cuidado del Centro Infantil los niños se quedan con familiares o los abuelos</a:t>
          </a:r>
        </a:p>
      </dsp:txBody>
      <dsp:txXfrm>
        <a:off x="4685411" y="2351919"/>
        <a:ext cx="1594504" cy="1056801"/>
      </dsp:txXfrm>
    </dsp:sp>
    <dsp:sp modelId="{02FAC5A8-2375-41D1-99A4-BCE845BC6108}">
      <dsp:nvSpPr>
        <dsp:cNvPr id="0" name=""/>
        <dsp:cNvSpPr/>
      </dsp:nvSpPr>
      <dsp:spPr>
        <a:xfrm rot="10800000">
          <a:off x="4154453" y="26744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853515"/>
                <a:satOff val="30026"/>
                <a:lumOff val="171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2853515"/>
                <a:satOff val="30026"/>
                <a:lumOff val="171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2853515"/>
                <a:satOff val="30026"/>
                <a:lumOff val="171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4260045" y="2756796"/>
        <a:ext cx="246383" cy="247047"/>
      </dsp:txXfrm>
    </dsp:sp>
    <dsp:sp modelId="{FDEAA6D3-7924-4A8C-A88E-25DC11C9C6D3}">
      <dsp:nvSpPr>
        <dsp:cNvPr id="0" name=""/>
        <dsp:cNvSpPr/>
      </dsp:nvSpPr>
      <dsp:spPr>
        <a:xfrm>
          <a:off x="2328164" y="2382241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043749"/>
                <a:satOff val="32028"/>
                <a:lumOff val="183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043749"/>
                <a:satOff val="32028"/>
                <a:lumOff val="183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043749"/>
                <a:satOff val="32028"/>
                <a:lumOff val="1831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El servicio como Bueno </a:t>
          </a:r>
        </a:p>
      </dsp:txBody>
      <dsp:txXfrm>
        <a:off x="2357340" y="2411417"/>
        <a:ext cx="1601910" cy="937805"/>
      </dsp:txXfrm>
    </dsp:sp>
    <dsp:sp modelId="{5AC2936F-4E79-4DC3-9BEE-E31A46ED6CC0}">
      <dsp:nvSpPr>
        <dsp:cNvPr id="0" name=""/>
        <dsp:cNvSpPr/>
      </dsp:nvSpPr>
      <dsp:spPr>
        <a:xfrm rot="10800000">
          <a:off x="1830086" y="26744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424218"/>
                <a:satOff val="36032"/>
                <a:lumOff val="206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424218"/>
                <a:satOff val="36032"/>
                <a:lumOff val="206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424218"/>
                <a:satOff val="36032"/>
                <a:lumOff val="206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1935678" y="2756796"/>
        <a:ext cx="246383" cy="247047"/>
      </dsp:txXfrm>
    </dsp:sp>
    <dsp:sp modelId="{C3F51E31-E9BD-4C1B-A575-C9E95929EF05}">
      <dsp:nvSpPr>
        <dsp:cNvPr id="0" name=""/>
        <dsp:cNvSpPr/>
      </dsp:nvSpPr>
      <dsp:spPr>
        <a:xfrm>
          <a:off x="3797" y="2382241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51041"/>
                <a:satOff val="37366"/>
                <a:lumOff val="213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551041"/>
                <a:satOff val="37366"/>
                <a:lumOff val="213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551041"/>
                <a:satOff val="37366"/>
                <a:lumOff val="213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Infraestructurada adecuada </a:t>
          </a:r>
        </a:p>
      </dsp:txBody>
      <dsp:txXfrm>
        <a:off x="32973" y="2411417"/>
        <a:ext cx="1601910" cy="937805"/>
      </dsp:txXfrm>
    </dsp:sp>
    <dsp:sp modelId="{E3FDDE38-E28A-4AC6-96B4-42E82E24B75B}">
      <dsp:nvSpPr>
        <dsp:cNvPr id="0" name=""/>
        <dsp:cNvSpPr/>
      </dsp:nvSpPr>
      <dsp:spPr>
        <a:xfrm rot="5400000">
          <a:off x="641192" y="3525270"/>
          <a:ext cx="385472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994921"/>
                <a:satOff val="42037"/>
                <a:lumOff val="240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3994921"/>
                <a:satOff val="42037"/>
                <a:lumOff val="240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3994921"/>
                <a:satOff val="42037"/>
                <a:lumOff val="240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710404" y="3538407"/>
        <a:ext cx="247047" cy="269830"/>
      </dsp:txXfrm>
    </dsp:sp>
    <dsp:sp modelId="{0E965191-5281-4D0B-993B-B2C66FA59B1E}">
      <dsp:nvSpPr>
        <dsp:cNvPr id="0" name=""/>
        <dsp:cNvSpPr/>
      </dsp:nvSpPr>
      <dsp:spPr>
        <a:xfrm>
          <a:off x="3797" y="4105705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058333"/>
                <a:satOff val="42704"/>
                <a:lumOff val="244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058333"/>
                <a:satOff val="42704"/>
                <a:lumOff val="244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058333"/>
                <a:satOff val="42704"/>
                <a:lumOff val="2441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Personal con los ultimos niveles de preparación </a:t>
          </a:r>
        </a:p>
      </dsp:txBody>
      <dsp:txXfrm>
        <a:off x="32973" y="4134881"/>
        <a:ext cx="1601910" cy="937805"/>
      </dsp:txXfrm>
    </dsp:sp>
    <dsp:sp modelId="{C0CAE521-BF8C-4BDF-BD79-21A6169FFD05}">
      <dsp:nvSpPr>
        <dsp:cNvPr id="0" name=""/>
        <dsp:cNvSpPr/>
      </dsp:nvSpPr>
      <dsp:spPr>
        <a:xfrm>
          <a:off x="1810162" y="4397911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810162" y="4480260"/>
        <a:ext cx="246383" cy="247047"/>
      </dsp:txXfrm>
    </dsp:sp>
    <dsp:sp modelId="{18BA2910-5430-4D7E-A3D5-DD0B693C7DF3}">
      <dsp:nvSpPr>
        <dsp:cNvPr id="0" name=""/>
        <dsp:cNvSpPr/>
      </dsp:nvSpPr>
      <dsp:spPr>
        <a:xfrm>
          <a:off x="2328164" y="4105705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-4565624"/>
                <a:satOff val="48042"/>
                <a:lumOff val="274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Implementación de pizarras interactivas </a:t>
          </a:r>
        </a:p>
      </dsp:txBody>
      <dsp:txXfrm>
        <a:off x="2357340" y="4134881"/>
        <a:ext cx="1601910" cy="93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310E4-0966-44E9-B3B2-1BA81D5DDF2E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DEFA-405E-40FF-A350-380B59395C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733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DEFA-405E-40FF-A350-380B59395C4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893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97742D-94AB-4A71-82EC-9730BCA7457B}" type="datetimeFigureOut">
              <a:rPr lang="es-EC" smtClean="0"/>
              <a:t>07/03/2014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D9D0B2-67B3-4DCC-A1E3-E0BFE0EE0444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951762"/>
            <a:ext cx="9143999" cy="4906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64420"/>
          <a:stretch/>
        </p:blipFill>
        <p:spPr>
          <a:xfrm>
            <a:off x="2432446" y="-25468"/>
            <a:ext cx="4279106" cy="1860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6" name="Rectángulo 5"/>
          <p:cNvSpPr/>
          <p:nvPr/>
        </p:nvSpPr>
        <p:spPr>
          <a:xfrm>
            <a:off x="528851" y="1871207"/>
            <a:ext cx="808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DEPARTAMENTO DE CIENCIAS </a:t>
            </a:r>
            <a:r>
              <a:rPr lang="es-ES_tradnl" sz="2400" b="1" dirty="0" smtClean="0"/>
              <a:t>ECONÓMICAS </a:t>
            </a:r>
            <a:r>
              <a:rPr lang="es-ES_tradnl" sz="2400" b="1" dirty="0"/>
              <a:t>ADMINISTRATIVAS Y DE COMERCIO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59260" y="2852936"/>
            <a:ext cx="6225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/>
              <a:t>“NIVEL DE SATISFACCIÓN DE LOS CONSUMIDORES DE CENTROS DE DESARROLLO INFANTIL FINANCIADOS POR EL ESTADO EN EL DISTRITO METROPOLITANO DE QUITO, APLICANDO EL MODELO SERVQUAL”</a:t>
            </a:r>
            <a:endParaRPr lang="es-EC" sz="2000" dirty="0"/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ELABORADO </a:t>
            </a:r>
            <a:r>
              <a:rPr lang="es-EC" sz="2000" b="1" dirty="0"/>
              <a:t>POR:</a:t>
            </a:r>
          </a:p>
          <a:p>
            <a:pPr algn="ctr"/>
            <a:r>
              <a:rPr lang="es-EC" sz="2000" b="1" dirty="0" smtClean="0"/>
              <a:t>Cristina Carolina Sánchez Araque </a:t>
            </a:r>
            <a:endParaRPr lang="es-EC" sz="2000" b="1" dirty="0"/>
          </a:p>
          <a:p>
            <a:pPr algn="ctr"/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111996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526"/>
            <a:ext cx="4067944" cy="259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27526"/>
            <a:ext cx="4067944" cy="2599949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45891"/>
            <a:ext cx="3914775" cy="29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10243" name="Imagen 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526"/>
            <a:ext cx="4176464" cy="27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Imagen 5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7526"/>
            <a:ext cx="4716016" cy="27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Imagen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92" y="4048689"/>
            <a:ext cx="4716016" cy="279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1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9219" name="Imagen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53" y="1330421"/>
            <a:ext cx="4116640" cy="27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Imagen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" y="1330422"/>
            <a:ext cx="4139952" cy="27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Imagen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91" y="4092763"/>
            <a:ext cx="4712577" cy="27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1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23728" y="260648"/>
            <a:ext cx="54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Modelo del Proceso al Elegir el Centro Infantil del Buen Vivir</a:t>
            </a:r>
            <a:endParaRPr lang="es-ES_tradnl" sz="24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8049" r="13996" b="13028"/>
          <a:stretch/>
        </p:blipFill>
        <p:spPr bwMode="auto">
          <a:xfrm>
            <a:off x="162067" y="908720"/>
            <a:ext cx="8890783" cy="550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09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12493" y="300251"/>
            <a:ext cx="382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C" sz="2400" dirty="0"/>
              <a:t>Proceso de Decisión de Compra Búsqueda </a:t>
            </a:r>
            <a:endParaRPr lang="es-ES_tradnl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61722926"/>
              </p:ext>
            </p:extLst>
          </p:nvPr>
        </p:nvGraphicFramePr>
        <p:xfrm>
          <a:off x="179512" y="1409700"/>
          <a:ext cx="8784976" cy="518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39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12493" y="300251"/>
            <a:ext cx="382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C" sz="2400" dirty="0"/>
              <a:t>Proceso de Decisión de Compra Elegida</a:t>
            </a:r>
            <a:endParaRPr lang="es-ES_tradnl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55810958"/>
              </p:ext>
            </p:extLst>
          </p:nvPr>
        </p:nvGraphicFramePr>
        <p:xfrm>
          <a:off x="251519" y="1067520"/>
          <a:ext cx="8640960" cy="576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92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40331770"/>
              </p:ext>
            </p:extLst>
          </p:nvPr>
        </p:nvGraphicFramePr>
        <p:xfrm>
          <a:off x="251519" y="1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91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33791711"/>
              </p:ext>
            </p:extLst>
          </p:nvPr>
        </p:nvGraphicFramePr>
        <p:xfrm>
          <a:off x="251519" y="-171400"/>
          <a:ext cx="8640960" cy="682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309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 rot="19951764">
            <a:off x="122948" y="2286071"/>
            <a:ext cx="8898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 ATENCIÓN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21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2215732"/>
            <a:ext cx="9144793" cy="46422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21289" y="950947"/>
            <a:ext cx="66132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I. FUNDAMENTACIÓN  DEL TEMA</a:t>
            </a:r>
            <a:endParaRPr lang="es-ES" sz="32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0617722"/>
              </p:ext>
            </p:extLst>
          </p:nvPr>
        </p:nvGraphicFramePr>
        <p:xfrm>
          <a:off x="776785" y="2193230"/>
          <a:ext cx="7043382" cy="44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270939"/>
            <a:ext cx="180573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45741" y="195520"/>
            <a:ext cx="6163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DEFINICIÓN DEL PROBLEMA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86344645"/>
              </p:ext>
            </p:extLst>
          </p:nvPr>
        </p:nvGraphicFramePr>
        <p:xfrm>
          <a:off x="107475" y="487907"/>
          <a:ext cx="8929047" cy="588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36" y="12640"/>
            <a:ext cx="986095" cy="11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902"/>
            <a:ext cx="9144793" cy="53160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66046" y="361028"/>
            <a:ext cx="5728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OBJETIVOS DEL ESTUDIO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2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8" y="246541"/>
            <a:ext cx="870236" cy="116031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7670768"/>
              </p:ext>
            </p:extLst>
          </p:nvPr>
        </p:nvGraphicFramePr>
        <p:xfrm>
          <a:off x="2791371" y="1541902"/>
          <a:ext cx="4477970" cy="372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44844282"/>
              </p:ext>
            </p:extLst>
          </p:nvPr>
        </p:nvGraphicFramePr>
        <p:xfrm>
          <a:off x="4716016" y="1124744"/>
          <a:ext cx="4248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1299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" y="26999"/>
            <a:ext cx="9144793" cy="685859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5161550"/>
              </p:ext>
            </p:extLst>
          </p:nvPr>
        </p:nvGraphicFramePr>
        <p:xfrm>
          <a:off x="539552" y="188640"/>
          <a:ext cx="8424081" cy="59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08002602"/>
              </p:ext>
            </p:extLst>
          </p:nvPr>
        </p:nvGraphicFramePr>
        <p:xfrm>
          <a:off x="199984" y="2060848"/>
          <a:ext cx="8784976" cy="43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3545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51179" y="742750"/>
            <a:ext cx="5984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DE LA INVESTIGACIÓN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2898534"/>
              </p:ext>
            </p:extLst>
          </p:nvPr>
        </p:nvGraphicFramePr>
        <p:xfrm>
          <a:off x="311344" y="1583140"/>
          <a:ext cx="8581136" cy="508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" y="1327526"/>
            <a:ext cx="4097655" cy="27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47" y="1327526"/>
            <a:ext cx="4284345" cy="273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75" y="4064094"/>
            <a:ext cx="4097655" cy="279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064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" y="1327526"/>
            <a:ext cx="4140745" cy="284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4" y="1327525"/>
            <a:ext cx="4140745" cy="2841411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68937"/>
            <a:ext cx="3806190" cy="2665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10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27526"/>
            <a:ext cx="9144793" cy="5530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17793" y="473737"/>
            <a:ext cx="222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 smtClean="0"/>
              <a:t>Resultados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4" y="204724"/>
            <a:ext cx="1013720" cy="1122802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" y="1306401"/>
            <a:ext cx="3837940" cy="297226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8" y="1327525"/>
            <a:ext cx="4571603" cy="295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1" y="4278663"/>
            <a:ext cx="4176464" cy="257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10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2333</TotalTime>
  <Words>824</Words>
  <Application>Microsoft Office PowerPoint</Application>
  <PresentationFormat>Presentación en pantalla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54</cp:revision>
  <dcterms:created xsi:type="dcterms:W3CDTF">2014-03-02T03:59:33Z</dcterms:created>
  <dcterms:modified xsi:type="dcterms:W3CDTF">2014-03-07T19:22:39Z</dcterms:modified>
</cp:coreProperties>
</file>