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3"/>
  </p:notesMasterIdLst>
  <p:sldIdLst>
    <p:sldId id="261" r:id="rId2"/>
    <p:sldId id="256" r:id="rId3"/>
    <p:sldId id="257" r:id="rId4"/>
    <p:sldId id="258" r:id="rId5"/>
    <p:sldId id="265" r:id="rId6"/>
    <p:sldId id="259" r:id="rId7"/>
    <p:sldId id="266" r:id="rId8"/>
    <p:sldId id="264" r:id="rId9"/>
    <p:sldId id="263" r:id="rId10"/>
    <p:sldId id="267" r:id="rId11"/>
    <p:sldId id="270" r:id="rId12"/>
    <p:sldId id="271" r:id="rId13"/>
    <p:sldId id="272" r:id="rId14"/>
    <p:sldId id="273" r:id="rId15"/>
    <p:sldId id="274" r:id="rId16"/>
    <p:sldId id="275" r:id="rId17"/>
    <p:sldId id="277" r:id="rId18"/>
    <p:sldId id="287" r:id="rId19"/>
    <p:sldId id="288" r:id="rId20"/>
    <p:sldId id="289" r:id="rId21"/>
    <p:sldId id="279" r:id="rId22"/>
    <p:sldId id="290" r:id="rId23"/>
    <p:sldId id="280" r:id="rId24"/>
    <p:sldId id="281" r:id="rId25"/>
    <p:sldId id="282" r:id="rId26"/>
    <p:sldId id="283" r:id="rId27"/>
    <p:sldId id="291" r:id="rId28"/>
    <p:sldId id="284" r:id="rId29"/>
    <p:sldId id="285" r:id="rId30"/>
    <p:sldId id="286" r:id="rId31"/>
    <p:sldId id="292" r:id="rId32"/>
    <p:sldId id="268" r:id="rId33"/>
    <p:sldId id="293" r:id="rId34"/>
    <p:sldId id="294" r:id="rId35"/>
    <p:sldId id="295" r:id="rId36"/>
    <p:sldId id="296" r:id="rId37"/>
    <p:sldId id="297" r:id="rId38"/>
    <p:sldId id="299" r:id="rId39"/>
    <p:sldId id="300" r:id="rId40"/>
    <p:sldId id="301" r:id="rId41"/>
    <p:sldId id="298" r:id="rId42"/>
    <p:sldId id="302" r:id="rId43"/>
    <p:sldId id="303" r:id="rId44"/>
    <p:sldId id="269"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4" r:id="rId64"/>
    <p:sldId id="325" r:id="rId65"/>
    <p:sldId id="326" r:id="rId66"/>
    <p:sldId id="322" r:id="rId67"/>
    <p:sldId id="327" r:id="rId68"/>
    <p:sldId id="323" r:id="rId69"/>
    <p:sldId id="342" r:id="rId70"/>
    <p:sldId id="331" r:id="rId71"/>
    <p:sldId id="332" r:id="rId72"/>
    <p:sldId id="330" r:id="rId73"/>
    <p:sldId id="333" r:id="rId74"/>
    <p:sldId id="328" r:id="rId75"/>
    <p:sldId id="334" r:id="rId76"/>
    <p:sldId id="335" r:id="rId77"/>
    <p:sldId id="338" r:id="rId78"/>
    <p:sldId id="340" r:id="rId79"/>
    <p:sldId id="341" r:id="rId80"/>
    <p:sldId id="339" r:id="rId81"/>
    <p:sldId id="336" r:id="rId8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4660"/>
  </p:normalViewPr>
  <p:slideViewPr>
    <p:cSldViewPr>
      <p:cViewPr>
        <p:scale>
          <a:sx n="50" d="100"/>
          <a:sy n="50" d="100"/>
        </p:scale>
        <p:origin x="-102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73561318379217"/>
          <c:y val="0"/>
          <c:w val="0.719156787117186"/>
          <c:h val="0.78910978669102827"/>
        </c:manualLayout>
      </c:layout>
      <c:lineChart>
        <c:grouping val="standard"/>
        <c:varyColors val="0"/>
        <c:ser>
          <c:idx val="0"/>
          <c:order val="0"/>
          <c:tx>
            <c:strRef>
              <c:f>Hoja1!$B$2</c:f>
              <c:strCache>
                <c:ptCount val="1"/>
                <c:pt idx="0">
                  <c:v>URBANA</c:v>
                </c:pt>
              </c:strCache>
            </c:strRef>
          </c:tx>
          <c:spPr>
            <a:ln w="12700"/>
          </c:spPr>
          <c:marker>
            <c:spPr>
              <a:ln w="12700"/>
              <a:scene3d>
                <a:camera prst="orthographicFront"/>
                <a:lightRig rig="threePt" dir="t"/>
              </a:scene3d>
              <a:sp3d>
                <a:bevelT/>
              </a:sp3d>
            </c:spPr>
          </c:marker>
          <c:dLbls>
            <c:dLbl>
              <c:idx val="0"/>
              <c:layout>
                <c:manualLayout>
                  <c:x val="-5.7037037037037039E-2"/>
                  <c:y val="4.4057617797775277E-2"/>
                </c:manualLayout>
              </c:layout>
              <c:dLblPos val="r"/>
              <c:showLegendKey val="0"/>
              <c:showVal val="1"/>
              <c:showCatName val="0"/>
              <c:showSerName val="0"/>
              <c:showPercent val="0"/>
              <c:showBubbleSize val="0"/>
            </c:dLbl>
            <c:dLbl>
              <c:idx val="1"/>
              <c:layout>
                <c:manualLayout>
                  <c:x val="-6.2121896162528216E-2"/>
                  <c:y val="5.0074447013825872E-2"/>
                </c:manualLayout>
              </c:layout>
              <c:dLblPos val="r"/>
              <c:showLegendKey val="0"/>
              <c:showVal val="1"/>
              <c:showCatName val="0"/>
              <c:showSerName val="0"/>
              <c:showPercent val="0"/>
              <c:showBubbleSize val="0"/>
            </c:dLbl>
            <c:dLbl>
              <c:idx val="2"/>
              <c:layout>
                <c:manualLayout>
                  <c:x val="-1.4215649680358804E-2"/>
                  <c:y val="3.1149879499263334E-2"/>
                </c:manualLayout>
              </c:layout>
              <c:dLblPos val="r"/>
              <c:showLegendKey val="0"/>
              <c:showVal val="1"/>
              <c:showCatName val="0"/>
              <c:showSerName val="0"/>
              <c:showPercent val="0"/>
              <c:showBubbleSize val="0"/>
            </c:dLbl>
            <c:dLbl>
              <c:idx val="3"/>
              <c:layout>
                <c:manualLayout>
                  <c:x val="-1.5835481061481312E-2"/>
                  <c:y val="4.3054376567241405E-2"/>
                </c:manualLayout>
              </c:layout>
              <c:dLblPos val="r"/>
              <c:showLegendKey val="0"/>
              <c:showVal val="1"/>
              <c:showCatName val="0"/>
              <c:showSerName val="0"/>
              <c:showPercent val="0"/>
              <c:showBubbleSize val="0"/>
            </c:dLbl>
            <c:dLbl>
              <c:idx val="4"/>
              <c:layout>
                <c:manualLayout>
                  <c:x val="-1.5835481061481312E-2"/>
                  <c:y val="5.5903365239196402E-2"/>
                </c:manualLayout>
              </c:layout>
              <c:dLblPos val="r"/>
              <c:showLegendKey val="0"/>
              <c:showVal val="1"/>
              <c:showCatName val="0"/>
              <c:showSerName val="0"/>
              <c:showPercent val="0"/>
              <c:showBubbleSize val="0"/>
            </c:dLbl>
            <c:txPr>
              <a:bodyPr/>
              <a:lstStyle/>
              <a:p>
                <a:pPr>
                  <a:defRPr b="1">
                    <a:solidFill>
                      <a:schemeClr val="accent1"/>
                    </a:solidFill>
                    <a:latin typeface="Times New Roman" pitchFamily="18" charset="0"/>
                    <a:cs typeface="Times New Roman" pitchFamily="18" charset="0"/>
                  </a:defRPr>
                </a:pPr>
                <a:endParaRPr lang="es-EC"/>
              </a:p>
            </c:txPr>
            <c:dLblPos val="b"/>
            <c:showLegendKey val="0"/>
            <c:showVal val="1"/>
            <c:showCatName val="0"/>
            <c:showSerName val="0"/>
            <c:showPercent val="0"/>
            <c:showBubbleSize val="0"/>
            <c:showLeaderLines val="0"/>
          </c:dLbls>
          <c:cat>
            <c:numRef>
              <c:f>Hoja1!$A$3:$A$7</c:f>
              <c:numCache>
                <c:formatCode>General</c:formatCode>
                <c:ptCount val="5"/>
                <c:pt idx="0">
                  <c:v>1974</c:v>
                </c:pt>
                <c:pt idx="1">
                  <c:v>1982</c:v>
                </c:pt>
                <c:pt idx="2">
                  <c:v>1990</c:v>
                </c:pt>
                <c:pt idx="3">
                  <c:v>2001</c:v>
                </c:pt>
                <c:pt idx="4">
                  <c:v>2010</c:v>
                </c:pt>
              </c:numCache>
            </c:numRef>
          </c:cat>
          <c:val>
            <c:numRef>
              <c:f>Hoja1!$B$3:$B$7</c:f>
              <c:numCache>
                <c:formatCode>_(* #,##0_);_(* \(#,##0\);_(* "-"??_);_(@_)</c:formatCode>
                <c:ptCount val="5"/>
                <c:pt idx="0">
                  <c:v>10554</c:v>
                </c:pt>
                <c:pt idx="1">
                  <c:v>15004</c:v>
                </c:pt>
                <c:pt idx="2">
                  <c:v>35386</c:v>
                </c:pt>
                <c:pt idx="3">
                  <c:v>56794</c:v>
                </c:pt>
                <c:pt idx="4">
                  <c:v>75080</c:v>
                </c:pt>
              </c:numCache>
            </c:numRef>
          </c:val>
          <c:smooth val="0"/>
        </c:ser>
        <c:ser>
          <c:idx val="1"/>
          <c:order val="1"/>
          <c:tx>
            <c:strRef>
              <c:f>Hoja1!$C$2</c:f>
              <c:strCache>
                <c:ptCount val="1"/>
                <c:pt idx="0">
                  <c:v>RURAL</c:v>
                </c:pt>
              </c:strCache>
            </c:strRef>
          </c:tx>
          <c:spPr>
            <a:ln w="12700">
              <a:solidFill>
                <a:srgbClr val="CC0000"/>
              </a:solidFill>
            </a:ln>
          </c:spPr>
          <c:marker>
            <c:spPr>
              <a:solidFill>
                <a:srgbClr val="CC0000"/>
              </a:solidFill>
              <a:ln w="12700">
                <a:solidFill>
                  <a:srgbClr val="CC0000"/>
                </a:solidFill>
              </a:ln>
              <a:scene3d>
                <a:camera prst="orthographicFront"/>
                <a:lightRig rig="threePt" dir="t"/>
              </a:scene3d>
              <a:sp3d>
                <a:bevelT/>
              </a:sp3d>
            </c:spPr>
          </c:marker>
          <c:dLbls>
            <c:dLbl>
              <c:idx val="0"/>
              <c:layout>
                <c:manualLayout>
                  <c:x val="-5.7870370370370371E-2"/>
                  <c:y val="-3.968253968253968E-2"/>
                </c:manualLayout>
              </c:layout>
              <c:showLegendKey val="0"/>
              <c:showVal val="1"/>
              <c:showCatName val="0"/>
              <c:showSerName val="0"/>
              <c:showPercent val="0"/>
              <c:showBubbleSize val="0"/>
            </c:dLbl>
            <c:dLbl>
              <c:idx val="1"/>
              <c:layout>
                <c:manualLayout>
                  <c:x val="-7.1218378601551155E-2"/>
                  <c:y val="-3.9682389858996331E-2"/>
                </c:manualLayout>
              </c:layout>
              <c:showLegendKey val="0"/>
              <c:showVal val="1"/>
              <c:showCatName val="0"/>
              <c:showSerName val="0"/>
              <c:showPercent val="0"/>
              <c:showBubbleSize val="0"/>
            </c:dLbl>
            <c:dLbl>
              <c:idx val="2"/>
              <c:layout>
                <c:manualLayout>
                  <c:x val="-4.8611111111111112E-2"/>
                  <c:y val="-4.7619047619047616E-2"/>
                </c:manualLayout>
              </c:layout>
              <c:showLegendKey val="0"/>
              <c:showVal val="1"/>
              <c:showCatName val="0"/>
              <c:showSerName val="0"/>
              <c:showPercent val="0"/>
              <c:showBubbleSize val="0"/>
            </c:dLbl>
            <c:dLbl>
              <c:idx val="3"/>
              <c:layout>
                <c:manualLayout>
                  <c:x val="-3.56524057517641E-2"/>
                  <c:y val="-6.2489047605108844E-2"/>
                </c:manualLayout>
              </c:layout>
              <c:showLegendKey val="0"/>
              <c:showVal val="1"/>
              <c:showCatName val="0"/>
              <c:showSerName val="0"/>
              <c:showPercent val="0"/>
              <c:showBubbleSize val="0"/>
            </c:dLbl>
            <c:dLbl>
              <c:idx val="4"/>
              <c:layout>
                <c:manualLayout>
                  <c:x val="-4.537660783372733E-2"/>
                  <c:y val="-5.7517587253266202E-2"/>
                </c:manualLayout>
              </c:layout>
              <c:showLegendKey val="0"/>
              <c:showVal val="1"/>
              <c:showCatName val="0"/>
              <c:showSerName val="0"/>
              <c:showPercent val="0"/>
              <c:showBubbleSize val="0"/>
            </c:dLbl>
            <c:txPr>
              <a:bodyPr/>
              <a:lstStyle/>
              <a:p>
                <a:pPr>
                  <a:defRPr>
                    <a:solidFill>
                      <a:srgbClr val="C00000"/>
                    </a:solidFill>
                    <a:latin typeface="Times New Roman" pitchFamily="18" charset="0"/>
                    <a:cs typeface="Times New Roman" pitchFamily="18" charset="0"/>
                  </a:defRPr>
                </a:pPr>
                <a:endParaRPr lang="es-EC"/>
              </a:p>
            </c:txPr>
            <c:showLegendKey val="0"/>
            <c:showVal val="1"/>
            <c:showCatName val="0"/>
            <c:showSerName val="0"/>
            <c:showPercent val="0"/>
            <c:showBubbleSize val="0"/>
            <c:showLeaderLines val="0"/>
          </c:dLbls>
          <c:cat>
            <c:numRef>
              <c:f>Hoja1!$A$3:$A$7</c:f>
              <c:numCache>
                <c:formatCode>General</c:formatCode>
                <c:ptCount val="5"/>
                <c:pt idx="0">
                  <c:v>1974</c:v>
                </c:pt>
                <c:pt idx="1">
                  <c:v>1982</c:v>
                </c:pt>
                <c:pt idx="2">
                  <c:v>1990</c:v>
                </c:pt>
                <c:pt idx="3">
                  <c:v>2001</c:v>
                </c:pt>
                <c:pt idx="4">
                  <c:v>2010</c:v>
                </c:pt>
              </c:numCache>
            </c:numRef>
          </c:cat>
          <c:val>
            <c:numRef>
              <c:f>Hoja1!$C$3:$C$7</c:f>
              <c:numCache>
                <c:formatCode>_(* #,##0_);_(* \(#,##0\);_(* "-"??_);_(@_)</c:formatCode>
                <c:ptCount val="5"/>
                <c:pt idx="0">
                  <c:v>12378</c:v>
                </c:pt>
                <c:pt idx="1">
                  <c:v>17533</c:v>
                </c:pt>
                <c:pt idx="2">
                  <c:v>10829</c:v>
                </c:pt>
                <c:pt idx="3">
                  <c:v>9088</c:v>
                </c:pt>
                <c:pt idx="4">
                  <c:v>10772</c:v>
                </c:pt>
              </c:numCache>
            </c:numRef>
          </c:val>
          <c:smooth val="0"/>
        </c:ser>
        <c:ser>
          <c:idx val="2"/>
          <c:order val="2"/>
          <c:tx>
            <c:strRef>
              <c:f>Hoja1!$D$2</c:f>
              <c:strCache>
                <c:ptCount val="1"/>
                <c:pt idx="0">
                  <c:v>TOTAL</c:v>
                </c:pt>
              </c:strCache>
            </c:strRef>
          </c:tx>
          <c:spPr>
            <a:ln w="12700">
              <a:solidFill>
                <a:srgbClr val="33CC33"/>
              </a:solidFill>
            </a:ln>
          </c:spPr>
          <c:marker>
            <c:spPr>
              <a:solidFill>
                <a:srgbClr val="33CC33"/>
              </a:solidFill>
              <a:ln w="12700">
                <a:solidFill>
                  <a:srgbClr val="33CC33"/>
                </a:solidFill>
              </a:ln>
              <a:scene3d>
                <a:camera prst="orthographicFront"/>
                <a:lightRig rig="threePt" dir="t"/>
              </a:scene3d>
              <a:sp3d>
                <a:bevelT/>
              </a:sp3d>
            </c:spPr>
          </c:marker>
          <c:dLbls>
            <c:dLbl>
              <c:idx val="0"/>
              <c:layout>
                <c:manualLayout>
                  <c:x val="-8.9122956695875763E-2"/>
                  <c:y val="-3.9682429199112544E-2"/>
                </c:manualLayout>
              </c:layout>
              <c:showLegendKey val="0"/>
              <c:showVal val="1"/>
              <c:showCatName val="0"/>
              <c:showSerName val="0"/>
              <c:showPercent val="0"/>
              <c:showBubbleSize val="0"/>
            </c:dLbl>
            <c:dLbl>
              <c:idx val="1"/>
              <c:layout>
                <c:manualLayout>
                  <c:x val="-8.3333333333333329E-2"/>
                  <c:y val="-4.7619047619047616E-2"/>
                </c:manualLayout>
              </c:layout>
              <c:showLegendKey val="0"/>
              <c:showVal val="1"/>
              <c:showCatName val="0"/>
              <c:showSerName val="0"/>
              <c:showPercent val="0"/>
              <c:showBubbleSize val="0"/>
            </c:dLbl>
            <c:dLbl>
              <c:idx val="2"/>
              <c:layout>
                <c:manualLayout>
                  <c:x val="-8.7962962962962965E-2"/>
                  <c:y val="-5.5555555555555552E-2"/>
                </c:manualLayout>
              </c:layout>
              <c:showLegendKey val="0"/>
              <c:showVal val="1"/>
              <c:showCatName val="0"/>
              <c:showSerName val="0"/>
              <c:showPercent val="0"/>
              <c:showBubbleSize val="0"/>
            </c:dLbl>
            <c:dLbl>
              <c:idx val="3"/>
              <c:layout>
                <c:manualLayout>
                  <c:x val="-0.1259302180906845"/>
                  <c:y val="-1.9841359609054393E-2"/>
                </c:manualLayout>
              </c:layout>
              <c:showLegendKey val="0"/>
              <c:showVal val="1"/>
              <c:showCatName val="0"/>
              <c:showSerName val="0"/>
              <c:showPercent val="0"/>
              <c:showBubbleSize val="0"/>
            </c:dLbl>
            <c:dLbl>
              <c:idx val="4"/>
              <c:layout>
                <c:manualLayout>
                  <c:x val="-0.12847478715273458"/>
                  <c:y val="-9.6318208842679203E-3"/>
                </c:manualLayout>
              </c:layout>
              <c:showLegendKey val="0"/>
              <c:showVal val="1"/>
              <c:showCatName val="0"/>
              <c:showSerName val="0"/>
              <c:showPercent val="0"/>
              <c:showBubbleSize val="0"/>
            </c:dLbl>
            <c:txPr>
              <a:bodyPr/>
              <a:lstStyle/>
              <a:p>
                <a:pPr>
                  <a:defRPr b="1">
                    <a:solidFill>
                      <a:srgbClr val="33CC33"/>
                    </a:solidFill>
                    <a:latin typeface="Times New Roman" pitchFamily="18" charset="0"/>
                    <a:cs typeface="Times New Roman" pitchFamily="18" charset="0"/>
                  </a:defRPr>
                </a:pPr>
                <a:endParaRPr lang="es-EC"/>
              </a:p>
            </c:txPr>
            <c:showLegendKey val="0"/>
            <c:showVal val="1"/>
            <c:showCatName val="0"/>
            <c:showSerName val="0"/>
            <c:showPercent val="0"/>
            <c:showBubbleSize val="0"/>
            <c:showLeaderLines val="0"/>
          </c:dLbls>
          <c:cat>
            <c:numRef>
              <c:f>Hoja1!$A$3:$A$7</c:f>
              <c:numCache>
                <c:formatCode>General</c:formatCode>
                <c:ptCount val="5"/>
                <c:pt idx="0">
                  <c:v>1974</c:v>
                </c:pt>
                <c:pt idx="1">
                  <c:v>1982</c:v>
                </c:pt>
                <c:pt idx="2">
                  <c:v>1990</c:v>
                </c:pt>
                <c:pt idx="3">
                  <c:v>2001</c:v>
                </c:pt>
                <c:pt idx="4">
                  <c:v>2010</c:v>
                </c:pt>
              </c:numCache>
            </c:numRef>
          </c:cat>
          <c:val>
            <c:numRef>
              <c:f>Hoja1!$D$3:$D$7</c:f>
              <c:numCache>
                <c:formatCode>_(* #,##0_);_(* \(#,##0\);_(* "-"??_);_(@_)</c:formatCode>
                <c:ptCount val="5"/>
                <c:pt idx="0">
                  <c:v>22932</c:v>
                </c:pt>
                <c:pt idx="1">
                  <c:v>32537</c:v>
                </c:pt>
                <c:pt idx="2">
                  <c:v>46215</c:v>
                </c:pt>
                <c:pt idx="3">
                  <c:v>65882</c:v>
                </c:pt>
                <c:pt idx="4">
                  <c:v>85852</c:v>
                </c:pt>
              </c:numCache>
            </c:numRef>
          </c:val>
          <c:smooth val="0"/>
        </c:ser>
        <c:dLbls>
          <c:showLegendKey val="0"/>
          <c:showVal val="0"/>
          <c:showCatName val="0"/>
          <c:showSerName val="0"/>
          <c:showPercent val="0"/>
          <c:showBubbleSize val="0"/>
        </c:dLbls>
        <c:marker val="1"/>
        <c:smooth val="0"/>
        <c:axId val="23223296"/>
        <c:axId val="23233664"/>
      </c:lineChart>
      <c:catAx>
        <c:axId val="23223296"/>
        <c:scaling>
          <c:orientation val="minMax"/>
        </c:scaling>
        <c:delete val="0"/>
        <c:axPos val="b"/>
        <c:title>
          <c:tx>
            <c:rich>
              <a:bodyPr/>
              <a:lstStyle/>
              <a:p>
                <a:pPr>
                  <a:defRPr>
                    <a:latin typeface="Times New Roman" pitchFamily="18" charset="0"/>
                    <a:cs typeface="Times New Roman" pitchFamily="18" charset="0"/>
                  </a:defRPr>
                </a:pPr>
                <a:r>
                  <a:rPr lang="es-EC" dirty="0">
                    <a:latin typeface="Times New Roman" pitchFamily="18" charset="0"/>
                    <a:cs typeface="Times New Roman" pitchFamily="18" charset="0"/>
                  </a:rPr>
                  <a:t>CENSOS</a:t>
                </a:r>
              </a:p>
            </c:rich>
          </c:tx>
          <c:layout/>
          <c:overlay val="0"/>
        </c:title>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s-EC"/>
          </a:p>
        </c:txPr>
        <c:crossAx val="23233664"/>
        <c:crosses val="autoZero"/>
        <c:auto val="1"/>
        <c:lblAlgn val="ctr"/>
        <c:lblOffset val="100"/>
        <c:noMultiLvlLbl val="0"/>
      </c:catAx>
      <c:valAx>
        <c:axId val="23233664"/>
        <c:scaling>
          <c:orientation val="minMax"/>
        </c:scaling>
        <c:delete val="1"/>
        <c:axPos val="l"/>
        <c:majorGridlines>
          <c:spPr>
            <a:ln>
              <a:noFill/>
            </a:ln>
          </c:spPr>
        </c:majorGridlines>
        <c:numFmt formatCode="_(* #,##0_);_(* \(#,##0\);_(* &quot;-&quot;??_);_(@_)" sourceLinked="1"/>
        <c:majorTickMark val="out"/>
        <c:minorTickMark val="none"/>
        <c:tickLblPos val="nextTo"/>
        <c:crossAx val="23223296"/>
        <c:crosses val="autoZero"/>
        <c:crossBetween val="between"/>
      </c:valAx>
      <c:spPr>
        <a:solidFill>
          <a:srgbClr val="FFFFCC"/>
        </a:solidFill>
      </c:spPr>
    </c:plotArea>
    <c:legend>
      <c:legendPos val="l"/>
      <c:layout/>
      <c:overlay val="0"/>
      <c:txPr>
        <a:bodyPr/>
        <a:lstStyle/>
        <a:p>
          <a:pPr>
            <a:defRPr>
              <a:latin typeface="Times New Roman" pitchFamily="18" charset="0"/>
              <a:cs typeface="Times New Roman" pitchFamily="18" charset="0"/>
            </a:defRPr>
          </a:pPr>
          <a:endParaRPr lang="es-EC"/>
        </a:p>
      </c:txPr>
    </c:legend>
    <c:plotVisOnly val="1"/>
    <c:dispBlanksAs val="gap"/>
    <c:showDLblsOverMax val="0"/>
  </c:chart>
  <c:spPr>
    <a:solidFill>
      <a:srgbClr val="FFFFCC"/>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Hoja1!$B$1</c:f>
              <c:strCache>
                <c:ptCount val="1"/>
                <c:pt idx="0">
                  <c:v>SANGOLQUI</c:v>
                </c:pt>
              </c:strCache>
            </c:strRef>
          </c:tx>
          <c:invertIfNegative val="0"/>
          <c:cat>
            <c:strRef>
              <c:f>Hoja1!$A$2:$A$10</c:f>
              <c:strCache>
                <c:ptCount val="9"/>
                <c:pt idx="0">
                  <c:v>Centro de Alfabetización/(EBA)</c:v>
                </c:pt>
                <c:pt idx="1">
                  <c:v>Preescolar</c:v>
                </c:pt>
                <c:pt idx="2">
                  <c:v>Primario</c:v>
                </c:pt>
                <c:pt idx="3">
                  <c:v>Secundario</c:v>
                </c:pt>
                <c:pt idx="4">
                  <c:v>Educación Básica</c:v>
                </c:pt>
                <c:pt idx="5">
                  <c:v>Bachillerato - Educación Media</c:v>
                </c:pt>
                <c:pt idx="6">
                  <c:v>Ciclo Postbachillerato</c:v>
                </c:pt>
                <c:pt idx="7">
                  <c:v>Superior</c:v>
                </c:pt>
                <c:pt idx="8">
                  <c:v>Postgrado</c:v>
                </c:pt>
              </c:strCache>
            </c:strRef>
          </c:cat>
          <c:val>
            <c:numRef>
              <c:f>Hoja1!$B$2:$B$10</c:f>
              <c:numCache>
                <c:formatCode>General</c:formatCode>
                <c:ptCount val="9"/>
                <c:pt idx="0">
                  <c:v>273</c:v>
                </c:pt>
                <c:pt idx="1">
                  <c:v>571</c:v>
                </c:pt>
                <c:pt idx="2" formatCode="#,##0">
                  <c:v>18588</c:v>
                </c:pt>
                <c:pt idx="3" formatCode="#,##0">
                  <c:v>17614</c:v>
                </c:pt>
                <c:pt idx="4" formatCode="#,##0">
                  <c:v>4856</c:v>
                </c:pt>
                <c:pt idx="5" formatCode="#,##0">
                  <c:v>7405</c:v>
                </c:pt>
                <c:pt idx="6">
                  <c:v>980</c:v>
                </c:pt>
                <c:pt idx="7" formatCode="#,##0">
                  <c:v>19563</c:v>
                </c:pt>
                <c:pt idx="8" formatCode="#,##0">
                  <c:v>1940</c:v>
                </c:pt>
              </c:numCache>
            </c:numRef>
          </c:val>
        </c:ser>
        <c:ser>
          <c:idx val="1"/>
          <c:order val="1"/>
          <c:tx>
            <c:strRef>
              <c:f>Hoja1!$C$1</c:f>
              <c:strCache>
                <c:ptCount val="1"/>
                <c:pt idx="0">
                  <c:v>COTOGCHOA</c:v>
                </c:pt>
              </c:strCache>
            </c:strRef>
          </c:tx>
          <c:invertIfNegative val="0"/>
          <c:cat>
            <c:strRef>
              <c:f>Hoja1!$A$2:$A$10</c:f>
              <c:strCache>
                <c:ptCount val="9"/>
                <c:pt idx="0">
                  <c:v>Centro de Alfabetización/(EBA)</c:v>
                </c:pt>
                <c:pt idx="1">
                  <c:v>Preescolar</c:v>
                </c:pt>
                <c:pt idx="2">
                  <c:v>Primario</c:v>
                </c:pt>
                <c:pt idx="3">
                  <c:v>Secundario</c:v>
                </c:pt>
                <c:pt idx="4">
                  <c:v>Educación Básica</c:v>
                </c:pt>
                <c:pt idx="5">
                  <c:v>Bachillerato - Educación Media</c:v>
                </c:pt>
                <c:pt idx="6">
                  <c:v>Ciclo Postbachillerato</c:v>
                </c:pt>
                <c:pt idx="7">
                  <c:v>Superior</c:v>
                </c:pt>
                <c:pt idx="8">
                  <c:v>Postgrado</c:v>
                </c:pt>
              </c:strCache>
            </c:strRef>
          </c:cat>
          <c:val>
            <c:numRef>
              <c:f>Hoja1!$C$2:$C$10</c:f>
              <c:numCache>
                <c:formatCode>General</c:formatCode>
                <c:ptCount val="9"/>
                <c:pt idx="0">
                  <c:v>18</c:v>
                </c:pt>
                <c:pt idx="1">
                  <c:v>24</c:v>
                </c:pt>
                <c:pt idx="2" formatCode="#,##0">
                  <c:v>1314</c:v>
                </c:pt>
                <c:pt idx="3" formatCode="#,##0">
                  <c:v>1025</c:v>
                </c:pt>
                <c:pt idx="4">
                  <c:v>397</c:v>
                </c:pt>
                <c:pt idx="5">
                  <c:v>216</c:v>
                </c:pt>
                <c:pt idx="6">
                  <c:v>27</c:v>
                </c:pt>
                <c:pt idx="7">
                  <c:v>295</c:v>
                </c:pt>
                <c:pt idx="8">
                  <c:v>7</c:v>
                </c:pt>
              </c:numCache>
            </c:numRef>
          </c:val>
        </c:ser>
        <c:ser>
          <c:idx val="2"/>
          <c:order val="2"/>
          <c:tx>
            <c:strRef>
              <c:f>Hoja1!$D$1</c:f>
              <c:strCache>
                <c:ptCount val="1"/>
                <c:pt idx="0">
                  <c:v>RUMIPAMBA</c:v>
                </c:pt>
              </c:strCache>
            </c:strRef>
          </c:tx>
          <c:invertIfNegative val="0"/>
          <c:cat>
            <c:strRef>
              <c:f>Hoja1!$A$2:$A$10</c:f>
              <c:strCache>
                <c:ptCount val="9"/>
                <c:pt idx="0">
                  <c:v>Centro de Alfabetización/(EBA)</c:v>
                </c:pt>
                <c:pt idx="1">
                  <c:v>Preescolar</c:v>
                </c:pt>
                <c:pt idx="2">
                  <c:v>Primario</c:v>
                </c:pt>
                <c:pt idx="3">
                  <c:v>Secundario</c:v>
                </c:pt>
                <c:pt idx="4">
                  <c:v>Educación Básica</c:v>
                </c:pt>
                <c:pt idx="5">
                  <c:v>Bachillerato - Educación Media</c:v>
                </c:pt>
                <c:pt idx="6">
                  <c:v>Ciclo Postbachillerato</c:v>
                </c:pt>
                <c:pt idx="7">
                  <c:v>Superior</c:v>
                </c:pt>
                <c:pt idx="8">
                  <c:v>Postgrado</c:v>
                </c:pt>
              </c:strCache>
            </c:strRef>
          </c:cat>
          <c:val>
            <c:numRef>
              <c:f>Hoja1!$D$2:$D$10</c:f>
              <c:numCache>
                <c:formatCode>General</c:formatCode>
                <c:ptCount val="9"/>
                <c:pt idx="0">
                  <c:v>4</c:v>
                </c:pt>
                <c:pt idx="1">
                  <c:v>5</c:v>
                </c:pt>
                <c:pt idx="2">
                  <c:v>256</c:v>
                </c:pt>
                <c:pt idx="3">
                  <c:v>94</c:v>
                </c:pt>
                <c:pt idx="4">
                  <c:v>182</c:v>
                </c:pt>
                <c:pt idx="5">
                  <c:v>36</c:v>
                </c:pt>
                <c:pt idx="6">
                  <c:v>5</c:v>
                </c:pt>
                <c:pt idx="7">
                  <c:v>18</c:v>
                </c:pt>
                <c:pt idx="8">
                  <c:v>1</c:v>
                </c:pt>
              </c:numCache>
            </c:numRef>
          </c:val>
        </c:ser>
        <c:dLbls>
          <c:showLegendKey val="0"/>
          <c:showVal val="0"/>
          <c:showCatName val="0"/>
          <c:showSerName val="0"/>
          <c:showPercent val="0"/>
          <c:showBubbleSize val="0"/>
        </c:dLbls>
        <c:gapWidth val="150"/>
        <c:axId val="76017664"/>
        <c:axId val="76019200"/>
      </c:barChart>
      <c:catAx>
        <c:axId val="76017664"/>
        <c:scaling>
          <c:orientation val="minMax"/>
        </c:scaling>
        <c:delete val="0"/>
        <c:axPos val="b"/>
        <c:majorTickMark val="none"/>
        <c:minorTickMark val="none"/>
        <c:tickLblPos val="nextTo"/>
        <c:crossAx val="76019200"/>
        <c:crosses val="autoZero"/>
        <c:auto val="1"/>
        <c:lblAlgn val="ctr"/>
        <c:lblOffset val="100"/>
        <c:noMultiLvlLbl val="0"/>
      </c:catAx>
      <c:valAx>
        <c:axId val="76019200"/>
        <c:scaling>
          <c:orientation val="minMax"/>
        </c:scaling>
        <c:delete val="0"/>
        <c:axPos val="l"/>
        <c:majorGridlines/>
        <c:numFmt formatCode="General" sourceLinked="1"/>
        <c:majorTickMark val="none"/>
        <c:minorTickMark val="none"/>
        <c:tickLblPos val="nextTo"/>
        <c:crossAx val="76017664"/>
        <c:crosses val="autoZero"/>
        <c:crossBetween val="between"/>
      </c:valAx>
    </c:plotArea>
    <c:legend>
      <c:legendPos val="r"/>
      <c:overlay val="0"/>
    </c:legend>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3096340898564151E-2"/>
          <c:y val="8.3333333333333332E-3"/>
          <c:w val="0.57720601101332925"/>
          <c:h val="0.96666666666666667"/>
        </c:manualLayout>
      </c:layout>
      <c:pie3DChart>
        <c:varyColors val="1"/>
        <c:ser>
          <c:idx val="0"/>
          <c:order val="0"/>
          <c:tx>
            <c:strRef>
              <c:f>Hoja1!$B$1</c:f>
              <c:strCache>
                <c:ptCount val="1"/>
                <c:pt idx="0">
                  <c:v>TENENCIA O PROPIEDAD DE LA VIVIENDA</c:v>
                </c:pt>
              </c:strCache>
            </c:strRef>
          </c:tx>
          <c:spPr>
            <a:scene3d>
              <a:camera prst="orthographicFront"/>
              <a:lightRig rig="threePt" dir="t"/>
            </a:scene3d>
            <a:sp3d>
              <a:bevelT/>
            </a:sp3d>
          </c:spPr>
          <c:explosion val="25"/>
          <c:dLbls>
            <c:dLbl>
              <c:idx val="4"/>
              <c:layout>
                <c:manualLayout>
                  <c:x val="1.5443186789151356E-2"/>
                  <c:y val="8.9229158855143112E-2"/>
                </c:manualLayout>
              </c:layout>
              <c:dLblPos val="bestFit"/>
              <c:showLegendKey val="0"/>
              <c:showVal val="1"/>
              <c:showCatName val="0"/>
              <c:showSerName val="0"/>
              <c:showPercent val="0"/>
              <c:showBubbleSize val="0"/>
            </c:dLbl>
            <c:dLblPos val="bestFit"/>
            <c:showLegendKey val="0"/>
            <c:showVal val="1"/>
            <c:showCatName val="0"/>
            <c:showSerName val="0"/>
            <c:showPercent val="0"/>
            <c:showBubbleSize val="0"/>
            <c:showLeaderLines val="1"/>
          </c:dLbls>
          <c:cat>
            <c:strRef>
              <c:f>Hoja1!$A$2:$A$8</c:f>
              <c:strCache>
                <c:ptCount val="7"/>
                <c:pt idx="0">
                  <c:v>Propia y totalmente pagada</c:v>
                </c:pt>
                <c:pt idx="1">
                  <c:v>Propia y la está pagando</c:v>
                </c:pt>
                <c:pt idx="2">
                  <c:v>Propia (regalada, donada, heredada o por posesión)</c:v>
                </c:pt>
                <c:pt idx="3">
                  <c:v>Prestada o cedida (no pagada)</c:v>
                </c:pt>
                <c:pt idx="4">
                  <c:v>Por servicios</c:v>
                </c:pt>
                <c:pt idx="5">
                  <c:v>Arrendada</c:v>
                </c:pt>
                <c:pt idx="6">
                  <c:v>Anticresis</c:v>
                </c:pt>
              </c:strCache>
            </c:strRef>
          </c:cat>
          <c:val>
            <c:numRef>
              <c:f>Hoja1!$B$2:$B$8</c:f>
              <c:numCache>
                <c:formatCode>0.00%</c:formatCode>
                <c:ptCount val="7"/>
                <c:pt idx="0">
                  <c:v>0.38540000000000002</c:v>
                </c:pt>
                <c:pt idx="1">
                  <c:v>0.1041</c:v>
                </c:pt>
                <c:pt idx="2">
                  <c:v>8.9200000000000002E-2</c:v>
                </c:pt>
                <c:pt idx="3">
                  <c:v>0.1032</c:v>
                </c:pt>
                <c:pt idx="4">
                  <c:v>2.1299999999999999E-2</c:v>
                </c:pt>
                <c:pt idx="5">
                  <c:v>0.29520000000000002</c:v>
                </c:pt>
                <c:pt idx="6">
                  <c:v>1.6000000000000001E-3</c:v>
                </c:pt>
              </c:numCache>
            </c:numRef>
          </c:val>
        </c:ser>
        <c:dLbls>
          <c:dLblPos val="bestFit"/>
          <c:showLegendKey val="0"/>
          <c:showVal val="1"/>
          <c:showCatName val="0"/>
          <c:showSerName val="0"/>
          <c:showPercent val="0"/>
          <c:showBubbleSize val="0"/>
          <c:showLeaderLines val="1"/>
        </c:dLbls>
      </c:pie3DChart>
    </c:plotArea>
    <c:legend>
      <c:legendPos val="r"/>
      <c:layout>
        <c:manualLayout>
          <c:xMode val="edge"/>
          <c:yMode val="edge"/>
          <c:x val="0.61595569002412576"/>
          <c:y val="8.3566662553744814E-2"/>
          <c:w val="0.37012338946825235"/>
          <c:h val="0.83286667489251032"/>
        </c:manualLayout>
      </c:layout>
      <c:overlay val="0"/>
      <c:txPr>
        <a:bodyPr/>
        <a:lstStyle/>
        <a:p>
          <a:pPr>
            <a:defRPr sz="1050"/>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Sangolquí</c:v>
                </c:pt>
              </c:strCache>
            </c:strRef>
          </c:tx>
          <c:invertIfNegative val="0"/>
          <c:cat>
            <c:strRef>
              <c:f>Hoja1!$A$2:$A$6</c:f>
              <c:strCache>
                <c:ptCount val="5"/>
                <c:pt idx="0">
                  <c:v>Energía Eléctrica</c:v>
                </c:pt>
                <c:pt idx="1">
                  <c:v>Agua de Red Pública</c:v>
                </c:pt>
                <c:pt idx="2">
                  <c:v>Alcantarillado </c:v>
                </c:pt>
                <c:pt idx="3">
                  <c:v>Servicio Telefónico</c:v>
                </c:pt>
                <c:pt idx="4">
                  <c:v>Recolección de Basura</c:v>
                </c:pt>
              </c:strCache>
            </c:strRef>
          </c:cat>
          <c:val>
            <c:numRef>
              <c:f>Hoja1!$B$2:$B$6</c:f>
              <c:numCache>
                <c:formatCode>0.0%</c:formatCode>
                <c:ptCount val="5"/>
                <c:pt idx="0">
                  <c:v>0.99529999999999996</c:v>
                </c:pt>
                <c:pt idx="1">
                  <c:v>0.95379999999999998</c:v>
                </c:pt>
                <c:pt idx="2">
                  <c:v>0.91879999999999995</c:v>
                </c:pt>
                <c:pt idx="3">
                  <c:v>0.65469999999999995</c:v>
                </c:pt>
                <c:pt idx="4">
                  <c:v>0.97699999999999998</c:v>
                </c:pt>
              </c:numCache>
            </c:numRef>
          </c:val>
        </c:ser>
        <c:ser>
          <c:idx val="1"/>
          <c:order val="1"/>
          <c:tx>
            <c:strRef>
              <c:f>Hoja1!$C$1</c:f>
              <c:strCache>
                <c:ptCount val="1"/>
                <c:pt idx="0">
                  <c:v>Cotogchoa</c:v>
                </c:pt>
              </c:strCache>
            </c:strRef>
          </c:tx>
          <c:invertIfNegative val="0"/>
          <c:cat>
            <c:strRef>
              <c:f>Hoja1!$A$2:$A$6</c:f>
              <c:strCache>
                <c:ptCount val="5"/>
                <c:pt idx="0">
                  <c:v>Energía Eléctrica</c:v>
                </c:pt>
                <c:pt idx="1">
                  <c:v>Agua de Red Pública</c:v>
                </c:pt>
                <c:pt idx="2">
                  <c:v>Alcantarillado </c:v>
                </c:pt>
                <c:pt idx="3">
                  <c:v>Servicio Telefónico</c:v>
                </c:pt>
                <c:pt idx="4">
                  <c:v>Recolección de Basura</c:v>
                </c:pt>
              </c:strCache>
            </c:strRef>
          </c:cat>
          <c:val>
            <c:numRef>
              <c:f>Hoja1!$C$2:$C$6</c:f>
              <c:numCache>
                <c:formatCode>0.0%</c:formatCode>
                <c:ptCount val="5"/>
                <c:pt idx="0">
                  <c:v>0.98450000000000004</c:v>
                </c:pt>
                <c:pt idx="1">
                  <c:v>0.76259999999999994</c:v>
                </c:pt>
                <c:pt idx="2">
                  <c:v>0.54100000000000004</c:v>
                </c:pt>
                <c:pt idx="3">
                  <c:v>0.44650000000000001</c:v>
                </c:pt>
                <c:pt idx="4">
                  <c:v>0.66859999999999997</c:v>
                </c:pt>
              </c:numCache>
            </c:numRef>
          </c:val>
        </c:ser>
        <c:ser>
          <c:idx val="2"/>
          <c:order val="2"/>
          <c:tx>
            <c:strRef>
              <c:f>Hoja1!$D$1</c:f>
              <c:strCache>
                <c:ptCount val="1"/>
                <c:pt idx="0">
                  <c:v>Rumipamba</c:v>
                </c:pt>
              </c:strCache>
            </c:strRef>
          </c:tx>
          <c:invertIfNegative val="0"/>
          <c:cat>
            <c:strRef>
              <c:f>Hoja1!$A$2:$A$6</c:f>
              <c:strCache>
                <c:ptCount val="5"/>
                <c:pt idx="0">
                  <c:v>Energía Eléctrica</c:v>
                </c:pt>
                <c:pt idx="1">
                  <c:v>Agua de Red Pública</c:v>
                </c:pt>
                <c:pt idx="2">
                  <c:v>Alcantarillado </c:v>
                </c:pt>
                <c:pt idx="3">
                  <c:v>Servicio Telefónico</c:v>
                </c:pt>
                <c:pt idx="4">
                  <c:v>Recolección de Basura</c:v>
                </c:pt>
              </c:strCache>
            </c:strRef>
          </c:cat>
          <c:val>
            <c:numRef>
              <c:f>Hoja1!$D$2:$D$6</c:f>
              <c:numCache>
                <c:formatCode>0.0%</c:formatCode>
                <c:ptCount val="5"/>
                <c:pt idx="0">
                  <c:v>0.95069999999999999</c:v>
                </c:pt>
                <c:pt idx="1">
                  <c:v>9.8500000000000004E-2</c:v>
                </c:pt>
                <c:pt idx="2">
                  <c:v>7.3899999999999993E-2</c:v>
                </c:pt>
                <c:pt idx="3">
                  <c:v>3.9199999999999999E-2</c:v>
                </c:pt>
                <c:pt idx="4">
                  <c:v>0.64529999999999998</c:v>
                </c:pt>
              </c:numCache>
            </c:numRef>
          </c:val>
        </c:ser>
        <c:dLbls>
          <c:showLegendKey val="0"/>
          <c:showVal val="0"/>
          <c:showCatName val="0"/>
          <c:showSerName val="0"/>
          <c:showPercent val="0"/>
          <c:showBubbleSize val="0"/>
        </c:dLbls>
        <c:gapWidth val="75"/>
        <c:shape val="cylinder"/>
        <c:axId val="78434688"/>
        <c:axId val="78436224"/>
        <c:axId val="0"/>
      </c:bar3DChart>
      <c:catAx>
        <c:axId val="78434688"/>
        <c:scaling>
          <c:orientation val="minMax"/>
        </c:scaling>
        <c:delete val="0"/>
        <c:axPos val="b"/>
        <c:majorTickMark val="none"/>
        <c:minorTickMark val="none"/>
        <c:tickLblPos val="nextTo"/>
        <c:crossAx val="78436224"/>
        <c:crosses val="autoZero"/>
        <c:auto val="1"/>
        <c:lblAlgn val="ctr"/>
        <c:lblOffset val="100"/>
        <c:noMultiLvlLbl val="0"/>
      </c:catAx>
      <c:valAx>
        <c:axId val="78436224"/>
        <c:scaling>
          <c:orientation val="minMax"/>
        </c:scaling>
        <c:delete val="0"/>
        <c:axPos val="l"/>
        <c:majorGridlines/>
        <c:numFmt formatCode="0%" sourceLinked="0"/>
        <c:majorTickMark val="none"/>
        <c:minorTickMark val="none"/>
        <c:tickLblPos val="nextTo"/>
        <c:spPr>
          <a:ln w="10000">
            <a:noFill/>
          </a:ln>
        </c:spPr>
        <c:crossAx val="78434688"/>
        <c:crosses val="autoZero"/>
        <c:crossBetween val="between"/>
      </c:valAx>
    </c:plotArea>
    <c:legend>
      <c:legendPos val="b"/>
      <c:overlay val="0"/>
    </c:legend>
    <c:plotVisOnly val="1"/>
    <c:dispBlanksAs val="gap"/>
    <c:showDLblsOverMax val="0"/>
  </c:chart>
  <c:spPr>
    <a:scene3d>
      <a:camera prst="orthographicFront"/>
      <a:lightRig rig="threePt" dir="t"/>
    </a:scene3d>
    <a:sp3d>
      <a:bevelT/>
    </a:sp3d>
  </c:sp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ata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97DC7-6784-4CB4-B05D-132E569C782C}" type="doc">
      <dgm:prSet loTypeId="urn:microsoft.com/office/officeart/2008/layout/PictureStrips" loCatId="list" qsTypeId="urn:microsoft.com/office/officeart/2005/8/quickstyle/simple3" qsCatId="simple" csTypeId="urn:microsoft.com/office/officeart/2005/8/colors/colorful1" csCatId="colorful" phldr="1"/>
      <dgm:spPr/>
      <dgm:t>
        <a:bodyPr/>
        <a:lstStyle/>
        <a:p>
          <a:endParaRPr lang="es-EC"/>
        </a:p>
      </dgm:t>
    </dgm:pt>
    <dgm:pt modelId="{A89BE1F9-4568-4D11-B9FB-FCAB790B4ADC}">
      <dgm:prSet phldrT="[Texto]"/>
      <dgm:spPr/>
      <dgm:t>
        <a:bodyPr/>
        <a:lstStyle/>
        <a:p>
          <a:r>
            <a:rPr lang="es-EC" dirty="0" smtClean="0"/>
            <a:t>85.852</a:t>
          </a:r>
          <a:endParaRPr lang="es-EC" dirty="0"/>
        </a:p>
      </dgm:t>
    </dgm:pt>
    <dgm:pt modelId="{3626214E-4A43-4D08-9F6F-E196427A0261}" type="parTrans" cxnId="{B76C963F-0858-4C91-9F03-006D197DD5A8}">
      <dgm:prSet/>
      <dgm:spPr/>
      <dgm:t>
        <a:bodyPr/>
        <a:lstStyle/>
        <a:p>
          <a:endParaRPr lang="es-EC"/>
        </a:p>
      </dgm:t>
    </dgm:pt>
    <dgm:pt modelId="{F2D79FE2-AEA2-4B6B-9E7F-89E64DF97B14}" type="sibTrans" cxnId="{B76C963F-0858-4C91-9F03-006D197DD5A8}">
      <dgm:prSet/>
      <dgm:spPr/>
      <dgm:t>
        <a:bodyPr/>
        <a:lstStyle/>
        <a:p>
          <a:endParaRPr lang="es-EC"/>
        </a:p>
      </dgm:t>
    </dgm:pt>
    <dgm:pt modelId="{EE8D9163-C290-47A7-9515-2C3B7CEF0E60}" type="pres">
      <dgm:prSet presAssocID="{03997DC7-6784-4CB4-B05D-132E569C782C}" presName="Name0" presStyleCnt="0">
        <dgm:presLayoutVars>
          <dgm:dir/>
          <dgm:resizeHandles val="exact"/>
        </dgm:presLayoutVars>
      </dgm:prSet>
      <dgm:spPr/>
      <dgm:t>
        <a:bodyPr/>
        <a:lstStyle/>
        <a:p>
          <a:endParaRPr lang="es-EC"/>
        </a:p>
      </dgm:t>
    </dgm:pt>
    <dgm:pt modelId="{5C7A07A9-77F3-4524-B225-86A5EE28D060}" type="pres">
      <dgm:prSet presAssocID="{A89BE1F9-4568-4D11-B9FB-FCAB790B4ADC}" presName="composite" presStyleCnt="0"/>
      <dgm:spPr/>
    </dgm:pt>
    <dgm:pt modelId="{AFE67C62-1145-4006-812D-D3BD3DE42866}" type="pres">
      <dgm:prSet presAssocID="{A89BE1F9-4568-4D11-B9FB-FCAB790B4ADC}" presName="rect1" presStyleLbl="trAlignAcc1" presStyleIdx="0" presStyleCnt="1" custScaleX="64344" custLinFactNeighborX="1939">
        <dgm:presLayoutVars>
          <dgm:bulletEnabled val="1"/>
        </dgm:presLayoutVars>
      </dgm:prSet>
      <dgm:spPr/>
      <dgm:t>
        <a:bodyPr/>
        <a:lstStyle/>
        <a:p>
          <a:endParaRPr lang="es-EC"/>
        </a:p>
      </dgm:t>
    </dgm:pt>
    <dgm:pt modelId="{80F32DAA-CA07-4798-BEAB-F6E187E54FFF}" type="pres">
      <dgm:prSet presAssocID="{A89BE1F9-4568-4D11-B9FB-FCAB790B4ADC}" presName="rect2" presStyleLbl="fgImgPlace1" presStyleIdx="0" presStyleCnt="1" custScaleX="217455"/>
      <dgm:spPr>
        <a:blipFill rotWithShape="1">
          <a:blip xmlns:r="http://schemas.openxmlformats.org/officeDocument/2006/relationships" r:embed="rId1"/>
          <a:stretch>
            <a:fillRect/>
          </a:stretch>
        </a:blipFill>
      </dgm:spPr>
      <dgm:t>
        <a:bodyPr/>
        <a:lstStyle/>
        <a:p>
          <a:endParaRPr lang="es-EC"/>
        </a:p>
      </dgm:t>
    </dgm:pt>
  </dgm:ptLst>
  <dgm:cxnLst>
    <dgm:cxn modelId="{FF7FA112-7C38-497D-9108-AA13ADC8E686}" type="presOf" srcId="{A89BE1F9-4568-4D11-B9FB-FCAB790B4ADC}" destId="{AFE67C62-1145-4006-812D-D3BD3DE42866}" srcOrd="0" destOrd="0" presId="urn:microsoft.com/office/officeart/2008/layout/PictureStrips"/>
    <dgm:cxn modelId="{6B67065D-AB56-4165-9CB2-47818C7127C7}" type="presOf" srcId="{03997DC7-6784-4CB4-B05D-132E569C782C}" destId="{EE8D9163-C290-47A7-9515-2C3B7CEF0E60}" srcOrd="0" destOrd="0" presId="urn:microsoft.com/office/officeart/2008/layout/PictureStrips"/>
    <dgm:cxn modelId="{B76C963F-0858-4C91-9F03-006D197DD5A8}" srcId="{03997DC7-6784-4CB4-B05D-132E569C782C}" destId="{A89BE1F9-4568-4D11-B9FB-FCAB790B4ADC}" srcOrd="0" destOrd="0" parTransId="{3626214E-4A43-4D08-9F6F-E196427A0261}" sibTransId="{F2D79FE2-AEA2-4B6B-9E7F-89E64DF97B14}"/>
    <dgm:cxn modelId="{6A2CBF0D-1DD6-414C-B3AC-ADD1328FD434}" type="presParOf" srcId="{EE8D9163-C290-47A7-9515-2C3B7CEF0E60}" destId="{5C7A07A9-77F3-4524-B225-86A5EE28D060}" srcOrd="0" destOrd="0" presId="urn:microsoft.com/office/officeart/2008/layout/PictureStrips"/>
    <dgm:cxn modelId="{E8AB2CF3-8725-4D33-8869-4EF857DB65FB}" type="presParOf" srcId="{5C7A07A9-77F3-4524-B225-86A5EE28D060}" destId="{AFE67C62-1145-4006-812D-D3BD3DE42866}" srcOrd="0" destOrd="0" presId="urn:microsoft.com/office/officeart/2008/layout/PictureStrips"/>
    <dgm:cxn modelId="{2CCFFF62-8579-4F08-8043-3C8C67801872}" type="presParOf" srcId="{5C7A07A9-77F3-4524-B225-86A5EE28D060}" destId="{80F32DAA-CA07-4798-BEAB-F6E187E54FF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7B0AB8-02B4-4CFC-9BA2-97781AA37C6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EC"/>
        </a:p>
      </dgm:t>
    </dgm:pt>
    <dgm:pt modelId="{01C0BD4D-8936-4748-9DC3-65BA5DCDF07B}">
      <dgm:prSet phldrT="[Texto]"/>
      <dgm:spPr/>
      <dgm:t>
        <a:bodyPr/>
        <a:lstStyle/>
        <a:p>
          <a:r>
            <a:rPr lang="es-EC" dirty="0" smtClean="0"/>
            <a:t>Establecimientos comercializan carne de cerdo</a:t>
          </a:r>
          <a:endParaRPr lang="es-EC" dirty="0"/>
        </a:p>
      </dgm:t>
    </dgm:pt>
    <dgm:pt modelId="{2784B61D-38E8-41D8-BD3C-6A0F700D99AB}" type="parTrans" cxnId="{574CB427-F7F9-4598-81D3-2CF4A58DE22F}">
      <dgm:prSet/>
      <dgm:spPr/>
      <dgm:t>
        <a:bodyPr/>
        <a:lstStyle/>
        <a:p>
          <a:endParaRPr lang="es-EC"/>
        </a:p>
      </dgm:t>
    </dgm:pt>
    <dgm:pt modelId="{632FF81D-EF92-4D68-B05D-DE8F9C3CC8C2}" type="sibTrans" cxnId="{574CB427-F7F9-4598-81D3-2CF4A58DE22F}">
      <dgm:prSet/>
      <dgm:spPr/>
      <dgm:t>
        <a:bodyPr/>
        <a:lstStyle/>
        <a:p>
          <a:endParaRPr lang="es-EC"/>
        </a:p>
      </dgm:t>
    </dgm:pt>
    <dgm:pt modelId="{3FAB55A8-1061-4B0F-B5C4-17D5AC19135E}">
      <dgm:prSet phldrT="[Texto]"/>
      <dgm:spPr/>
      <dgm:t>
        <a:bodyPr/>
        <a:lstStyle/>
        <a:p>
          <a:r>
            <a:rPr lang="es-EC" dirty="0" smtClean="0"/>
            <a:t>Si  	 92 %  				No	   8 %</a:t>
          </a:r>
          <a:endParaRPr lang="es-EC" dirty="0"/>
        </a:p>
      </dgm:t>
    </dgm:pt>
    <dgm:pt modelId="{C474CCDD-28CC-4896-86EB-9CA0815A8B80}" type="parTrans" cxnId="{8BAEDB9C-0C23-46F3-B8A4-498220862030}">
      <dgm:prSet/>
      <dgm:spPr/>
      <dgm:t>
        <a:bodyPr/>
        <a:lstStyle/>
        <a:p>
          <a:endParaRPr lang="es-EC"/>
        </a:p>
      </dgm:t>
    </dgm:pt>
    <dgm:pt modelId="{3D725C3D-88F0-4034-A998-AAEF528CBA83}" type="sibTrans" cxnId="{8BAEDB9C-0C23-46F3-B8A4-498220862030}">
      <dgm:prSet/>
      <dgm:spPr/>
      <dgm:t>
        <a:bodyPr/>
        <a:lstStyle/>
        <a:p>
          <a:endParaRPr lang="es-EC"/>
        </a:p>
      </dgm:t>
    </dgm:pt>
    <dgm:pt modelId="{EB9BC9E4-4E60-40EC-9E69-DF3D1F344596}">
      <dgm:prSet phldrT="[Texto]"/>
      <dgm:spPr/>
      <dgm:t>
        <a:bodyPr/>
        <a:lstStyle/>
        <a:p>
          <a:r>
            <a:rPr lang="es-EC" dirty="0" smtClean="0"/>
            <a:t>Forma de adquisición</a:t>
          </a:r>
          <a:endParaRPr lang="es-EC" dirty="0"/>
        </a:p>
      </dgm:t>
    </dgm:pt>
    <dgm:pt modelId="{CA527622-6A65-490F-AC17-8096456B98EF}" type="parTrans" cxnId="{0EE0B7AB-6036-4781-ADAB-E0FAD8EF35B6}">
      <dgm:prSet/>
      <dgm:spPr/>
      <dgm:t>
        <a:bodyPr/>
        <a:lstStyle/>
        <a:p>
          <a:endParaRPr lang="es-EC"/>
        </a:p>
      </dgm:t>
    </dgm:pt>
    <dgm:pt modelId="{38831BD6-138A-47A3-BB45-D011C002CD11}" type="sibTrans" cxnId="{0EE0B7AB-6036-4781-ADAB-E0FAD8EF35B6}">
      <dgm:prSet/>
      <dgm:spPr/>
      <dgm:t>
        <a:bodyPr/>
        <a:lstStyle/>
        <a:p>
          <a:endParaRPr lang="es-EC"/>
        </a:p>
      </dgm:t>
    </dgm:pt>
    <dgm:pt modelId="{43D05D60-FBD1-4B73-8975-5779AD883BF5}">
      <dgm:prSet phldrT="[Texto]"/>
      <dgm:spPr/>
      <dgm:t>
        <a:bodyPr/>
        <a:lstStyle/>
        <a:p>
          <a:r>
            <a:rPr lang="es-EC" dirty="0" smtClean="0"/>
            <a:t>Proveedor Externo  76,10%		Procesamiento Propio	 23,90 %</a:t>
          </a:r>
          <a:endParaRPr lang="es-EC" dirty="0"/>
        </a:p>
      </dgm:t>
    </dgm:pt>
    <dgm:pt modelId="{80BF28A0-1389-4C42-834C-D276F88640B3}" type="parTrans" cxnId="{06A7D9BE-E1F4-4C3B-A0B3-AD3BC383CF32}">
      <dgm:prSet/>
      <dgm:spPr/>
      <dgm:t>
        <a:bodyPr/>
        <a:lstStyle/>
        <a:p>
          <a:endParaRPr lang="es-EC"/>
        </a:p>
      </dgm:t>
    </dgm:pt>
    <dgm:pt modelId="{4C8B71B7-3C97-4D12-88C4-E5D941639371}" type="sibTrans" cxnId="{06A7D9BE-E1F4-4C3B-A0B3-AD3BC383CF32}">
      <dgm:prSet/>
      <dgm:spPr/>
      <dgm:t>
        <a:bodyPr/>
        <a:lstStyle/>
        <a:p>
          <a:endParaRPr lang="es-EC"/>
        </a:p>
      </dgm:t>
    </dgm:pt>
    <dgm:pt modelId="{BB83D904-CB65-4301-9981-3D8821F712C3}">
      <dgm:prSet phldrT="[Texto]"/>
      <dgm:spPr/>
      <dgm:t>
        <a:bodyPr/>
        <a:lstStyle/>
        <a:p>
          <a:r>
            <a:rPr lang="es-EC" dirty="0" smtClean="0"/>
            <a:t>Proveedor de carne de cerdo</a:t>
          </a:r>
        </a:p>
      </dgm:t>
    </dgm:pt>
    <dgm:pt modelId="{CA99913B-AFA5-4862-BA25-D4E5AC05C06F}" type="parTrans" cxnId="{FB09BE05-3EED-4DDE-B066-A944479DA0D6}">
      <dgm:prSet/>
      <dgm:spPr/>
      <dgm:t>
        <a:bodyPr/>
        <a:lstStyle/>
        <a:p>
          <a:endParaRPr lang="es-EC"/>
        </a:p>
      </dgm:t>
    </dgm:pt>
    <dgm:pt modelId="{5C1EA0A7-14C1-4145-8684-99F20F54C9E9}" type="sibTrans" cxnId="{FB09BE05-3EED-4DDE-B066-A944479DA0D6}">
      <dgm:prSet/>
      <dgm:spPr/>
      <dgm:t>
        <a:bodyPr/>
        <a:lstStyle/>
        <a:p>
          <a:endParaRPr lang="es-EC"/>
        </a:p>
      </dgm:t>
    </dgm:pt>
    <dgm:pt modelId="{EBDB3A32-DE7C-4841-A087-68AC013BC700}">
      <dgm:prSet phldrT="[Texto]"/>
      <dgm:spPr/>
      <dgm:t>
        <a:bodyPr/>
        <a:lstStyle/>
        <a:p>
          <a:pPr marL="114300" indent="0" defTabSz="533400">
            <a:lnSpc>
              <a:spcPct val="90000"/>
            </a:lnSpc>
            <a:spcBef>
              <a:spcPct val="0"/>
            </a:spcBef>
            <a:spcAft>
              <a:spcPct val="20000"/>
            </a:spcAft>
            <a:buNone/>
          </a:pPr>
          <a:r>
            <a:rPr lang="es-EC" dirty="0" smtClean="0"/>
            <a:t>Camal DMQ	 28,60 %		  PRONACA		42,90 %</a:t>
          </a:r>
          <a:endParaRPr lang="es-EC" dirty="0"/>
        </a:p>
      </dgm:t>
    </dgm:pt>
    <dgm:pt modelId="{851D1EA7-F3F8-4CFA-AB62-1EAC23BB50B5}" type="parTrans" cxnId="{3C41757F-D6D9-4EB9-9EE5-DB60983EA880}">
      <dgm:prSet/>
      <dgm:spPr/>
      <dgm:t>
        <a:bodyPr/>
        <a:lstStyle/>
        <a:p>
          <a:endParaRPr lang="es-EC"/>
        </a:p>
      </dgm:t>
    </dgm:pt>
    <dgm:pt modelId="{3FE87CE0-8D2E-44F8-894B-AF9E51AB61AB}" type="sibTrans" cxnId="{3C41757F-D6D9-4EB9-9EE5-DB60983EA880}">
      <dgm:prSet/>
      <dgm:spPr/>
      <dgm:t>
        <a:bodyPr/>
        <a:lstStyle/>
        <a:p>
          <a:endParaRPr lang="es-EC"/>
        </a:p>
      </dgm:t>
    </dgm:pt>
    <dgm:pt modelId="{8FB7D675-9ECC-4BEB-9799-4F2FBD27DF69}">
      <dgm:prSet phldrT="[Texto]"/>
      <dgm:spPr/>
      <dgm:t>
        <a:bodyPr/>
        <a:lstStyle/>
        <a:p>
          <a:pPr marL="114300" indent="0" defTabSz="533400">
            <a:lnSpc>
              <a:spcPct val="90000"/>
            </a:lnSpc>
            <a:spcBef>
              <a:spcPct val="0"/>
            </a:spcBef>
            <a:spcAft>
              <a:spcPct val="20000"/>
            </a:spcAft>
            <a:buNone/>
          </a:pPr>
          <a:r>
            <a:rPr lang="es-EC" dirty="0" smtClean="0"/>
            <a:t>A. Don Diego	11,40 %		  Grupo Oro		  8,60 %</a:t>
          </a:r>
          <a:endParaRPr lang="es-EC" dirty="0"/>
        </a:p>
      </dgm:t>
    </dgm:pt>
    <dgm:pt modelId="{18CB1BD5-B253-49AD-BF2A-D41CF5507A39}" type="parTrans" cxnId="{235F28A6-C1A5-4397-B3DA-D7D0A70E4847}">
      <dgm:prSet/>
      <dgm:spPr/>
      <dgm:t>
        <a:bodyPr/>
        <a:lstStyle/>
        <a:p>
          <a:endParaRPr lang="es-EC"/>
        </a:p>
      </dgm:t>
    </dgm:pt>
    <dgm:pt modelId="{AE6483F6-D542-493D-A481-ACDEB3E8D609}" type="sibTrans" cxnId="{235F28A6-C1A5-4397-B3DA-D7D0A70E4847}">
      <dgm:prSet/>
      <dgm:spPr/>
      <dgm:t>
        <a:bodyPr/>
        <a:lstStyle/>
        <a:p>
          <a:endParaRPr lang="es-EC"/>
        </a:p>
      </dgm:t>
    </dgm:pt>
    <dgm:pt modelId="{F88A74D7-7DAF-4CB5-8DF0-84C360EC2E3F}">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Otro 		  8,60 %</a:t>
          </a:r>
          <a:endParaRPr lang="es-EC" dirty="0"/>
        </a:p>
      </dgm:t>
    </dgm:pt>
    <dgm:pt modelId="{0FF1DF0F-9704-4350-878E-B4F4D9D15F93}" type="parTrans" cxnId="{A0778D12-FC7A-46DC-AF14-638C44CF0467}">
      <dgm:prSet/>
      <dgm:spPr/>
      <dgm:t>
        <a:bodyPr/>
        <a:lstStyle/>
        <a:p>
          <a:endParaRPr lang="es-EC"/>
        </a:p>
      </dgm:t>
    </dgm:pt>
    <dgm:pt modelId="{D9705936-D395-43C9-B608-EA5263F84DAA}" type="sibTrans" cxnId="{A0778D12-FC7A-46DC-AF14-638C44CF0467}">
      <dgm:prSet/>
      <dgm:spPr/>
      <dgm:t>
        <a:bodyPr/>
        <a:lstStyle/>
        <a:p>
          <a:endParaRPr lang="es-EC"/>
        </a:p>
      </dgm:t>
    </dgm:pt>
    <dgm:pt modelId="{DB732E5D-8EEA-4824-9A7B-5E8D91CABEBC}">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Estado carne adquiere</a:t>
          </a:r>
          <a:endParaRPr lang="es-EC" dirty="0"/>
        </a:p>
      </dgm:t>
    </dgm:pt>
    <dgm:pt modelId="{FB1FB9B9-8CAD-4807-ACF3-E36E5B00BBA7}" type="parTrans" cxnId="{460387E5-9639-46EE-B9DB-818961770DC2}">
      <dgm:prSet/>
      <dgm:spPr/>
      <dgm:t>
        <a:bodyPr/>
        <a:lstStyle/>
        <a:p>
          <a:endParaRPr lang="es-EC"/>
        </a:p>
      </dgm:t>
    </dgm:pt>
    <dgm:pt modelId="{A9D4CA05-080C-485A-9FEC-91F2F337185D}" type="sibTrans" cxnId="{460387E5-9639-46EE-B9DB-818961770DC2}">
      <dgm:prSet/>
      <dgm:spPr/>
      <dgm:t>
        <a:bodyPr/>
        <a:lstStyle/>
        <a:p>
          <a:endParaRPr lang="es-EC"/>
        </a:p>
      </dgm:t>
    </dgm:pt>
    <dgm:pt modelId="{CA255C3F-672E-43C0-AF5F-FEA1294F58F1}">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Fresca al corte	 42,90 %		  Refrigerada 	 51,40%</a:t>
          </a:r>
          <a:endParaRPr lang="es-EC" dirty="0"/>
        </a:p>
      </dgm:t>
    </dgm:pt>
    <dgm:pt modelId="{9C234FD3-3053-4642-946D-D7DC9B3C7523}" type="parTrans" cxnId="{6EE73DC4-0F18-40C7-850F-8DC0CD715680}">
      <dgm:prSet/>
      <dgm:spPr/>
      <dgm:t>
        <a:bodyPr/>
        <a:lstStyle/>
        <a:p>
          <a:endParaRPr lang="es-EC"/>
        </a:p>
      </dgm:t>
    </dgm:pt>
    <dgm:pt modelId="{919EC516-4AC5-47F4-9C34-FF4E6F44A627}" type="sibTrans" cxnId="{6EE73DC4-0F18-40C7-850F-8DC0CD715680}">
      <dgm:prSet/>
      <dgm:spPr/>
      <dgm:t>
        <a:bodyPr/>
        <a:lstStyle/>
        <a:p>
          <a:endParaRPr lang="es-EC"/>
        </a:p>
      </dgm:t>
    </dgm:pt>
    <dgm:pt modelId="{E1F8C415-9D06-4E93-BB52-5673D13E9120}">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Congelada 	   5,70 %</a:t>
          </a:r>
          <a:endParaRPr lang="es-EC" dirty="0"/>
        </a:p>
      </dgm:t>
    </dgm:pt>
    <dgm:pt modelId="{43E4EE39-D516-46E3-9091-0D7722D0DC50}" type="parTrans" cxnId="{E2CD190C-6A7C-4B6A-A488-58676F256535}">
      <dgm:prSet/>
      <dgm:spPr/>
      <dgm:t>
        <a:bodyPr/>
        <a:lstStyle/>
        <a:p>
          <a:endParaRPr lang="es-EC"/>
        </a:p>
      </dgm:t>
    </dgm:pt>
    <dgm:pt modelId="{D5C49B9D-BFFF-4F25-8506-5E14B887BF47}" type="sibTrans" cxnId="{E2CD190C-6A7C-4B6A-A488-58676F256535}">
      <dgm:prSet/>
      <dgm:spPr/>
      <dgm:t>
        <a:bodyPr/>
        <a:lstStyle/>
        <a:p>
          <a:endParaRPr lang="es-EC"/>
        </a:p>
      </dgm:t>
    </dgm:pt>
    <dgm:pt modelId="{F0C66984-C880-4302-BBE4-282064CEB255}">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Factores compra</a:t>
          </a:r>
          <a:endParaRPr lang="es-EC" dirty="0"/>
        </a:p>
      </dgm:t>
    </dgm:pt>
    <dgm:pt modelId="{316371D3-E3BA-464D-A9FE-34C1FD902A81}" type="parTrans" cxnId="{92B091D5-D742-4166-BF15-A2C8F431E2E6}">
      <dgm:prSet/>
      <dgm:spPr/>
      <dgm:t>
        <a:bodyPr/>
        <a:lstStyle/>
        <a:p>
          <a:endParaRPr lang="es-EC"/>
        </a:p>
      </dgm:t>
    </dgm:pt>
    <dgm:pt modelId="{5AECE511-21D3-414A-A597-FFE68C4E1A46}" type="sibTrans" cxnId="{92B091D5-D742-4166-BF15-A2C8F431E2E6}">
      <dgm:prSet/>
      <dgm:spPr/>
      <dgm:t>
        <a:bodyPr/>
        <a:lstStyle/>
        <a:p>
          <a:endParaRPr lang="es-EC"/>
        </a:p>
      </dgm:t>
    </dgm:pt>
    <dgm:pt modelId="{8ACBC150-AE72-4A09-93B0-AB35118D16C2}">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Calidad  		22,90 %		 Precio 		17,10 %</a:t>
          </a:r>
          <a:endParaRPr lang="es-EC" dirty="0"/>
        </a:p>
      </dgm:t>
    </dgm:pt>
    <dgm:pt modelId="{8DE844BB-805D-49B7-9F8F-DEBAC2C2AF3B}" type="parTrans" cxnId="{12002678-C4BE-4B25-BC16-7995999F3C16}">
      <dgm:prSet/>
      <dgm:spPr/>
      <dgm:t>
        <a:bodyPr/>
        <a:lstStyle/>
        <a:p>
          <a:endParaRPr lang="es-EC"/>
        </a:p>
      </dgm:t>
    </dgm:pt>
    <dgm:pt modelId="{6A862AE6-931F-4D93-B335-0BEBC244EDFF}" type="sibTrans" cxnId="{12002678-C4BE-4B25-BC16-7995999F3C16}">
      <dgm:prSet/>
      <dgm:spPr/>
      <dgm:t>
        <a:bodyPr/>
        <a:lstStyle/>
        <a:p>
          <a:endParaRPr lang="es-EC"/>
        </a:p>
      </dgm:t>
    </dgm:pt>
    <dgm:pt modelId="{22D99FCF-AC9E-4D70-BE9F-9305B4008D98}">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Peso 		40,00 % 		Proveedor		 20,00 %</a:t>
          </a:r>
        </a:p>
      </dgm:t>
    </dgm:pt>
    <dgm:pt modelId="{693BB100-A58B-42FA-97C9-57D07828A9D9}" type="parTrans" cxnId="{9A2854F5-F918-45FD-A258-2EE451652A75}">
      <dgm:prSet/>
      <dgm:spPr/>
      <dgm:t>
        <a:bodyPr/>
        <a:lstStyle/>
        <a:p>
          <a:endParaRPr lang="es-EC"/>
        </a:p>
      </dgm:t>
    </dgm:pt>
    <dgm:pt modelId="{B5C3FCD9-37D6-484C-9798-2F5848D3AB8B}" type="sibTrans" cxnId="{9A2854F5-F918-45FD-A258-2EE451652A75}">
      <dgm:prSet/>
      <dgm:spPr/>
      <dgm:t>
        <a:bodyPr/>
        <a:lstStyle/>
        <a:p>
          <a:endParaRPr lang="es-EC"/>
        </a:p>
      </dgm:t>
    </dgm:pt>
    <dgm:pt modelId="{933C78C3-F0DE-44DF-912D-9D9F3580376E}" type="pres">
      <dgm:prSet presAssocID="{187B0AB8-02B4-4CFC-9BA2-97781AA37C6F}" presName="linear" presStyleCnt="0">
        <dgm:presLayoutVars>
          <dgm:animLvl val="lvl"/>
          <dgm:resizeHandles val="exact"/>
        </dgm:presLayoutVars>
      </dgm:prSet>
      <dgm:spPr/>
      <dgm:t>
        <a:bodyPr/>
        <a:lstStyle/>
        <a:p>
          <a:endParaRPr lang="es-EC"/>
        </a:p>
      </dgm:t>
    </dgm:pt>
    <dgm:pt modelId="{D5727A47-FCE4-4155-A9AE-135D42823346}" type="pres">
      <dgm:prSet presAssocID="{01C0BD4D-8936-4748-9DC3-65BA5DCDF07B}" presName="parentText" presStyleLbl="node1" presStyleIdx="0" presStyleCnt="5">
        <dgm:presLayoutVars>
          <dgm:chMax val="0"/>
          <dgm:bulletEnabled val="1"/>
        </dgm:presLayoutVars>
      </dgm:prSet>
      <dgm:spPr/>
      <dgm:t>
        <a:bodyPr/>
        <a:lstStyle/>
        <a:p>
          <a:endParaRPr lang="es-EC"/>
        </a:p>
      </dgm:t>
    </dgm:pt>
    <dgm:pt modelId="{08EF5E83-08C7-4532-A38E-0E931FBC603E}" type="pres">
      <dgm:prSet presAssocID="{01C0BD4D-8936-4748-9DC3-65BA5DCDF07B}" presName="childText" presStyleLbl="revTx" presStyleIdx="0" presStyleCnt="5">
        <dgm:presLayoutVars>
          <dgm:bulletEnabled val="1"/>
        </dgm:presLayoutVars>
      </dgm:prSet>
      <dgm:spPr/>
      <dgm:t>
        <a:bodyPr/>
        <a:lstStyle/>
        <a:p>
          <a:endParaRPr lang="es-EC"/>
        </a:p>
      </dgm:t>
    </dgm:pt>
    <dgm:pt modelId="{2C6A4B85-3018-4659-82BD-083C4F65F1A5}" type="pres">
      <dgm:prSet presAssocID="{EB9BC9E4-4E60-40EC-9E69-DF3D1F344596}" presName="parentText" presStyleLbl="node1" presStyleIdx="1" presStyleCnt="5">
        <dgm:presLayoutVars>
          <dgm:chMax val="0"/>
          <dgm:bulletEnabled val="1"/>
        </dgm:presLayoutVars>
      </dgm:prSet>
      <dgm:spPr/>
      <dgm:t>
        <a:bodyPr/>
        <a:lstStyle/>
        <a:p>
          <a:endParaRPr lang="es-EC"/>
        </a:p>
      </dgm:t>
    </dgm:pt>
    <dgm:pt modelId="{41EAD6C8-6CB9-4CA1-9128-9F4BABE0938F}" type="pres">
      <dgm:prSet presAssocID="{EB9BC9E4-4E60-40EC-9E69-DF3D1F344596}" presName="childText" presStyleLbl="revTx" presStyleIdx="1" presStyleCnt="5">
        <dgm:presLayoutVars>
          <dgm:bulletEnabled val="1"/>
        </dgm:presLayoutVars>
      </dgm:prSet>
      <dgm:spPr/>
      <dgm:t>
        <a:bodyPr/>
        <a:lstStyle/>
        <a:p>
          <a:endParaRPr lang="es-EC"/>
        </a:p>
      </dgm:t>
    </dgm:pt>
    <dgm:pt modelId="{C9775D42-45A7-40EA-9AB5-4D0FAB06142F}" type="pres">
      <dgm:prSet presAssocID="{BB83D904-CB65-4301-9981-3D8821F712C3}" presName="parentText" presStyleLbl="node1" presStyleIdx="2" presStyleCnt="5">
        <dgm:presLayoutVars>
          <dgm:chMax val="0"/>
          <dgm:bulletEnabled val="1"/>
        </dgm:presLayoutVars>
      </dgm:prSet>
      <dgm:spPr/>
      <dgm:t>
        <a:bodyPr/>
        <a:lstStyle/>
        <a:p>
          <a:endParaRPr lang="es-EC"/>
        </a:p>
      </dgm:t>
    </dgm:pt>
    <dgm:pt modelId="{D5CA1808-ADDC-4C25-9598-83396F6CBF2A}" type="pres">
      <dgm:prSet presAssocID="{BB83D904-CB65-4301-9981-3D8821F712C3}" presName="childText" presStyleLbl="revTx" presStyleIdx="2" presStyleCnt="5">
        <dgm:presLayoutVars>
          <dgm:bulletEnabled val="1"/>
        </dgm:presLayoutVars>
      </dgm:prSet>
      <dgm:spPr/>
      <dgm:t>
        <a:bodyPr/>
        <a:lstStyle/>
        <a:p>
          <a:endParaRPr lang="es-EC"/>
        </a:p>
      </dgm:t>
    </dgm:pt>
    <dgm:pt modelId="{D57CDFBA-06C4-4623-A9DB-2774FE07C4EF}" type="pres">
      <dgm:prSet presAssocID="{DB732E5D-8EEA-4824-9A7B-5E8D91CABEBC}" presName="parentText" presStyleLbl="node1" presStyleIdx="3" presStyleCnt="5">
        <dgm:presLayoutVars>
          <dgm:chMax val="0"/>
          <dgm:bulletEnabled val="1"/>
        </dgm:presLayoutVars>
      </dgm:prSet>
      <dgm:spPr/>
      <dgm:t>
        <a:bodyPr/>
        <a:lstStyle/>
        <a:p>
          <a:endParaRPr lang="es-EC"/>
        </a:p>
      </dgm:t>
    </dgm:pt>
    <dgm:pt modelId="{2F5BB833-03B3-4FC1-9CF0-6288ED9B1E3D}" type="pres">
      <dgm:prSet presAssocID="{DB732E5D-8EEA-4824-9A7B-5E8D91CABEBC}" presName="childText" presStyleLbl="revTx" presStyleIdx="3" presStyleCnt="5">
        <dgm:presLayoutVars>
          <dgm:bulletEnabled val="1"/>
        </dgm:presLayoutVars>
      </dgm:prSet>
      <dgm:spPr/>
      <dgm:t>
        <a:bodyPr/>
        <a:lstStyle/>
        <a:p>
          <a:endParaRPr lang="es-EC"/>
        </a:p>
      </dgm:t>
    </dgm:pt>
    <dgm:pt modelId="{C42079B6-41DF-4738-AAC8-11E490C4EC02}" type="pres">
      <dgm:prSet presAssocID="{F0C66984-C880-4302-BBE4-282064CEB255}" presName="parentText" presStyleLbl="node1" presStyleIdx="4" presStyleCnt="5">
        <dgm:presLayoutVars>
          <dgm:chMax val="0"/>
          <dgm:bulletEnabled val="1"/>
        </dgm:presLayoutVars>
      </dgm:prSet>
      <dgm:spPr/>
      <dgm:t>
        <a:bodyPr/>
        <a:lstStyle/>
        <a:p>
          <a:endParaRPr lang="es-EC"/>
        </a:p>
      </dgm:t>
    </dgm:pt>
    <dgm:pt modelId="{19ED9F05-5669-4EA9-8A64-D2156CC4FC8D}" type="pres">
      <dgm:prSet presAssocID="{F0C66984-C880-4302-BBE4-282064CEB255}" presName="childText" presStyleLbl="revTx" presStyleIdx="4" presStyleCnt="5">
        <dgm:presLayoutVars>
          <dgm:bulletEnabled val="1"/>
        </dgm:presLayoutVars>
      </dgm:prSet>
      <dgm:spPr/>
      <dgm:t>
        <a:bodyPr/>
        <a:lstStyle/>
        <a:p>
          <a:endParaRPr lang="es-EC"/>
        </a:p>
      </dgm:t>
    </dgm:pt>
  </dgm:ptLst>
  <dgm:cxnLst>
    <dgm:cxn modelId="{A92D3320-5C35-46CF-9666-BCB065A49FCC}" type="presOf" srcId="{E1F8C415-9D06-4E93-BB52-5673D13E9120}" destId="{2F5BB833-03B3-4FC1-9CF0-6288ED9B1E3D}" srcOrd="0" destOrd="1" presId="urn:microsoft.com/office/officeart/2005/8/layout/vList2"/>
    <dgm:cxn modelId="{E2CD190C-6A7C-4B6A-A488-58676F256535}" srcId="{DB732E5D-8EEA-4824-9A7B-5E8D91CABEBC}" destId="{E1F8C415-9D06-4E93-BB52-5673D13E9120}" srcOrd="1" destOrd="0" parTransId="{43E4EE39-D516-46E3-9091-0D7722D0DC50}" sibTransId="{D5C49B9D-BFFF-4F25-8506-5E14B887BF47}"/>
    <dgm:cxn modelId="{057D0C57-632D-465D-A74E-AC1F5E483769}" type="presOf" srcId="{EB9BC9E4-4E60-40EC-9E69-DF3D1F344596}" destId="{2C6A4B85-3018-4659-82BD-083C4F65F1A5}" srcOrd="0" destOrd="0" presId="urn:microsoft.com/office/officeart/2005/8/layout/vList2"/>
    <dgm:cxn modelId="{A0778D12-FC7A-46DC-AF14-638C44CF0467}" srcId="{BB83D904-CB65-4301-9981-3D8821F712C3}" destId="{F88A74D7-7DAF-4CB5-8DF0-84C360EC2E3F}" srcOrd="2" destOrd="0" parTransId="{0FF1DF0F-9704-4350-878E-B4F4D9D15F93}" sibTransId="{D9705936-D395-43C9-B608-EA5263F84DAA}"/>
    <dgm:cxn modelId="{075E2AA3-D627-4A5E-BAA0-7A8ADB82CD1C}" type="presOf" srcId="{3FAB55A8-1061-4B0F-B5C4-17D5AC19135E}" destId="{08EF5E83-08C7-4532-A38E-0E931FBC603E}" srcOrd="0" destOrd="0" presId="urn:microsoft.com/office/officeart/2005/8/layout/vList2"/>
    <dgm:cxn modelId="{460387E5-9639-46EE-B9DB-818961770DC2}" srcId="{187B0AB8-02B4-4CFC-9BA2-97781AA37C6F}" destId="{DB732E5D-8EEA-4824-9A7B-5E8D91CABEBC}" srcOrd="3" destOrd="0" parTransId="{FB1FB9B9-8CAD-4807-ACF3-E36E5B00BBA7}" sibTransId="{A9D4CA05-080C-485A-9FEC-91F2F337185D}"/>
    <dgm:cxn modelId="{FA652053-FE03-4EE9-A392-A13EA652D779}" type="presOf" srcId="{EBDB3A32-DE7C-4841-A087-68AC013BC700}" destId="{D5CA1808-ADDC-4C25-9598-83396F6CBF2A}" srcOrd="0" destOrd="0" presId="urn:microsoft.com/office/officeart/2005/8/layout/vList2"/>
    <dgm:cxn modelId="{235F28A6-C1A5-4397-B3DA-D7D0A70E4847}" srcId="{BB83D904-CB65-4301-9981-3D8821F712C3}" destId="{8FB7D675-9ECC-4BEB-9799-4F2FBD27DF69}" srcOrd="1" destOrd="0" parTransId="{18CB1BD5-B253-49AD-BF2A-D41CF5507A39}" sibTransId="{AE6483F6-D542-493D-A481-ACDEB3E8D609}"/>
    <dgm:cxn modelId="{B28A8958-7DB4-4500-AF32-46DA82A71F94}" type="presOf" srcId="{DB732E5D-8EEA-4824-9A7B-5E8D91CABEBC}" destId="{D57CDFBA-06C4-4623-A9DB-2774FE07C4EF}" srcOrd="0" destOrd="0" presId="urn:microsoft.com/office/officeart/2005/8/layout/vList2"/>
    <dgm:cxn modelId="{3C41757F-D6D9-4EB9-9EE5-DB60983EA880}" srcId="{BB83D904-CB65-4301-9981-3D8821F712C3}" destId="{EBDB3A32-DE7C-4841-A087-68AC013BC700}" srcOrd="0" destOrd="0" parTransId="{851D1EA7-F3F8-4CFA-AB62-1EAC23BB50B5}" sibTransId="{3FE87CE0-8D2E-44F8-894B-AF9E51AB61AB}"/>
    <dgm:cxn modelId="{FB09BE05-3EED-4DDE-B066-A944479DA0D6}" srcId="{187B0AB8-02B4-4CFC-9BA2-97781AA37C6F}" destId="{BB83D904-CB65-4301-9981-3D8821F712C3}" srcOrd="2" destOrd="0" parTransId="{CA99913B-AFA5-4862-BA25-D4E5AC05C06F}" sibTransId="{5C1EA0A7-14C1-4145-8684-99F20F54C9E9}"/>
    <dgm:cxn modelId="{574CB427-F7F9-4598-81D3-2CF4A58DE22F}" srcId="{187B0AB8-02B4-4CFC-9BA2-97781AA37C6F}" destId="{01C0BD4D-8936-4748-9DC3-65BA5DCDF07B}" srcOrd="0" destOrd="0" parTransId="{2784B61D-38E8-41D8-BD3C-6A0F700D99AB}" sibTransId="{632FF81D-EF92-4D68-B05D-DE8F9C3CC8C2}"/>
    <dgm:cxn modelId="{92B091D5-D742-4166-BF15-A2C8F431E2E6}" srcId="{187B0AB8-02B4-4CFC-9BA2-97781AA37C6F}" destId="{F0C66984-C880-4302-BBE4-282064CEB255}" srcOrd="4" destOrd="0" parTransId="{316371D3-E3BA-464D-A9FE-34C1FD902A81}" sibTransId="{5AECE511-21D3-414A-A597-FFE68C4E1A46}"/>
    <dgm:cxn modelId="{5CE63E31-A1F4-4003-8DD1-A2701E45458B}" type="presOf" srcId="{BB83D904-CB65-4301-9981-3D8821F712C3}" destId="{C9775D42-45A7-40EA-9AB5-4D0FAB06142F}" srcOrd="0" destOrd="0" presId="urn:microsoft.com/office/officeart/2005/8/layout/vList2"/>
    <dgm:cxn modelId="{731FE622-BDB2-4616-A11A-87F1E9F18494}" type="presOf" srcId="{8FB7D675-9ECC-4BEB-9799-4F2FBD27DF69}" destId="{D5CA1808-ADDC-4C25-9598-83396F6CBF2A}" srcOrd="0" destOrd="1" presId="urn:microsoft.com/office/officeart/2005/8/layout/vList2"/>
    <dgm:cxn modelId="{7DFA2C1C-7CEA-4DBB-AD65-2C87931C582D}" type="presOf" srcId="{43D05D60-FBD1-4B73-8975-5779AD883BF5}" destId="{41EAD6C8-6CB9-4CA1-9128-9F4BABE0938F}" srcOrd="0" destOrd="0" presId="urn:microsoft.com/office/officeart/2005/8/layout/vList2"/>
    <dgm:cxn modelId="{C378FD41-F9D6-4125-ADB0-8C3FD2B02FCE}" type="presOf" srcId="{F0C66984-C880-4302-BBE4-282064CEB255}" destId="{C42079B6-41DF-4738-AAC8-11E490C4EC02}" srcOrd="0" destOrd="0" presId="urn:microsoft.com/office/officeart/2005/8/layout/vList2"/>
    <dgm:cxn modelId="{12002678-C4BE-4B25-BC16-7995999F3C16}" srcId="{F0C66984-C880-4302-BBE4-282064CEB255}" destId="{8ACBC150-AE72-4A09-93B0-AB35118D16C2}" srcOrd="0" destOrd="0" parTransId="{8DE844BB-805D-49B7-9F8F-DEBAC2C2AF3B}" sibTransId="{6A862AE6-931F-4D93-B335-0BEBC244EDFF}"/>
    <dgm:cxn modelId="{09547682-4DA7-4D1C-B4AC-95B40AF56269}" type="presOf" srcId="{8ACBC150-AE72-4A09-93B0-AB35118D16C2}" destId="{19ED9F05-5669-4EA9-8A64-D2156CC4FC8D}" srcOrd="0" destOrd="0" presId="urn:microsoft.com/office/officeart/2005/8/layout/vList2"/>
    <dgm:cxn modelId="{0EE0B7AB-6036-4781-ADAB-E0FAD8EF35B6}" srcId="{187B0AB8-02B4-4CFC-9BA2-97781AA37C6F}" destId="{EB9BC9E4-4E60-40EC-9E69-DF3D1F344596}" srcOrd="1" destOrd="0" parTransId="{CA527622-6A65-490F-AC17-8096456B98EF}" sibTransId="{38831BD6-138A-47A3-BB45-D011C002CD11}"/>
    <dgm:cxn modelId="{9D91E3D6-D405-4E44-ACC6-E666C9D8D115}" type="presOf" srcId="{01C0BD4D-8936-4748-9DC3-65BA5DCDF07B}" destId="{D5727A47-FCE4-4155-A9AE-135D42823346}" srcOrd="0" destOrd="0" presId="urn:microsoft.com/office/officeart/2005/8/layout/vList2"/>
    <dgm:cxn modelId="{06A7D9BE-E1F4-4C3B-A0B3-AD3BC383CF32}" srcId="{EB9BC9E4-4E60-40EC-9E69-DF3D1F344596}" destId="{43D05D60-FBD1-4B73-8975-5779AD883BF5}" srcOrd="0" destOrd="0" parTransId="{80BF28A0-1389-4C42-834C-D276F88640B3}" sibTransId="{4C8B71B7-3C97-4D12-88C4-E5D941639371}"/>
    <dgm:cxn modelId="{6EE73DC4-0F18-40C7-850F-8DC0CD715680}" srcId="{DB732E5D-8EEA-4824-9A7B-5E8D91CABEBC}" destId="{CA255C3F-672E-43C0-AF5F-FEA1294F58F1}" srcOrd="0" destOrd="0" parTransId="{9C234FD3-3053-4642-946D-D7DC9B3C7523}" sibTransId="{919EC516-4AC5-47F4-9C34-FF4E6F44A627}"/>
    <dgm:cxn modelId="{8BAEDB9C-0C23-46F3-B8A4-498220862030}" srcId="{01C0BD4D-8936-4748-9DC3-65BA5DCDF07B}" destId="{3FAB55A8-1061-4B0F-B5C4-17D5AC19135E}" srcOrd="0" destOrd="0" parTransId="{C474CCDD-28CC-4896-86EB-9CA0815A8B80}" sibTransId="{3D725C3D-88F0-4034-A998-AAEF528CBA83}"/>
    <dgm:cxn modelId="{8746128D-6B0C-4CC7-837A-7191C536F0CF}" type="presOf" srcId="{187B0AB8-02B4-4CFC-9BA2-97781AA37C6F}" destId="{933C78C3-F0DE-44DF-912D-9D9F3580376E}" srcOrd="0" destOrd="0" presId="urn:microsoft.com/office/officeart/2005/8/layout/vList2"/>
    <dgm:cxn modelId="{9A2854F5-F918-45FD-A258-2EE451652A75}" srcId="{F0C66984-C880-4302-BBE4-282064CEB255}" destId="{22D99FCF-AC9E-4D70-BE9F-9305B4008D98}" srcOrd="1" destOrd="0" parTransId="{693BB100-A58B-42FA-97C9-57D07828A9D9}" sibTransId="{B5C3FCD9-37D6-484C-9798-2F5848D3AB8B}"/>
    <dgm:cxn modelId="{B32328CF-A5B7-495F-9059-D7076D4F20EB}" type="presOf" srcId="{CA255C3F-672E-43C0-AF5F-FEA1294F58F1}" destId="{2F5BB833-03B3-4FC1-9CF0-6288ED9B1E3D}" srcOrd="0" destOrd="0" presId="urn:microsoft.com/office/officeart/2005/8/layout/vList2"/>
    <dgm:cxn modelId="{6AED263D-EE18-4577-992E-DA07664C7765}" type="presOf" srcId="{22D99FCF-AC9E-4D70-BE9F-9305B4008D98}" destId="{19ED9F05-5669-4EA9-8A64-D2156CC4FC8D}" srcOrd="0" destOrd="1" presId="urn:microsoft.com/office/officeart/2005/8/layout/vList2"/>
    <dgm:cxn modelId="{5C9ECDD4-D404-4088-9D56-5B21E1A402D0}" type="presOf" srcId="{F88A74D7-7DAF-4CB5-8DF0-84C360EC2E3F}" destId="{D5CA1808-ADDC-4C25-9598-83396F6CBF2A}" srcOrd="0" destOrd="2" presId="urn:microsoft.com/office/officeart/2005/8/layout/vList2"/>
    <dgm:cxn modelId="{B98C3314-7F77-4671-83D2-BB470D081B74}" type="presParOf" srcId="{933C78C3-F0DE-44DF-912D-9D9F3580376E}" destId="{D5727A47-FCE4-4155-A9AE-135D42823346}" srcOrd="0" destOrd="0" presId="urn:microsoft.com/office/officeart/2005/8/layout/vList2"/>
    <dgm:cxn modelId="{9A7E6FFE-AE72-4869-B0F2-795DA6E00C58}" type="presParOf" srcId="{933C78C3-F0DE-44DF-912D-9D9F3580376E}" destId="{08EF5E83-08C7-4532-A38E-0E931FBC603E}" srcOrd="1" destOrd="0" presId="urn:microsoft.com/office/officeart/2005/8/layout/vList2"/>
    <dgm:cxn modelId="{89821032-7B27-43DC-84D8-ACD2D4A65209}" type="presParOf" srcId="{933C78C3-F0DE-44DF-912D-9D9F3580376E}" destId="{2C6A4B85-3018-4659-82BD-083C4F65F1A5}" srcOrd="2" destOrd="0" presId="urn:microsoft.com/office/officeart/2005/8/layout/vList2"/>
    <dgm:cxn modelId="{87F73579-BE78-4C04-9864-1803F3AA9BAC}" type="presParOf" srcId="{933C78C3-F0DE-44DF-912D-9D9F3580376E}" destId="{41EAD6C8-6CB9-4CA1-9128-9F4BABE0938F}" srcOrd="3" destOrd="0" presId="urn:microsoft.com/office/officeart/2005/8/layout/vList2"/>
    <dgm:cxn modelId="{D24BB8D6-5090-4F59-B504-769C43955890}" type="presParOf" srcId="{933C78C3-F0DE-44DF-912D-9D9F3580376E}" destId="{C9775D42-45A7-40EA-9AB5-4D0FAB06142F}" srcOrd="4" destOrd="0" presId="urn:microsoft.com/office/officeart/2005/8/layout/vList2"/>
    <dgm:cxn modelId="{103A3861-F3D4-4BDF-92E5-A9BF795EBF5D}" type="presParOf" srcId="{933C78C3-F0DE-44DF-912D-9D9F3580376E}" destId="{D5CA1808-ADDC-4C25-9598-83396F6CBF2A}" srcOrd="5" destOrd="0" presId="urn:microsoft.com/office/officeart/2005/8/layout/vList2"/>
    <dgm:cxn modelId="{DB64C44C-1E60-47D7-9910-1041342C9DE4}" type="presParOf" srcId="{933C78C3-F0DE-44DF-912D-9D9F3580376E}" destId="{D57CDFBA-06C4-4623-A9DB-2774FE07C4EF}" srcOrd="6" destOrd="0" presId="urn:microsoft.com/office/officeart/2005/8/layout/vList2"/>
    <dgm:cxn modelId="{90B33DA1-7840-441C-AC52-68C760620A99}" type="presParOf" srcId="{933C78C3-F0DE-44DF-912D-9D9F3580376E}" destId="{2F5BB833-03B3-4FC1-9CF0-6288ED9B1E3D}" srcOrd="7" destOrd="0" presId="urn:microsoft.com/office/officeart/2005/8/layout/vList2"/>
    <dgm:cxn modelId="{BEDEBC45-BFD6-43A2-8B60-1855F5F696C9}" type="presParOf" srcId="{933C78C3-F0DE-44DF-912D-9D9F3580376E}" destId="{C42079B6-41DF-4738-AAC8-11E490C4EC02}" srcOrd="8" destOrd="0" presId="urn:microsoft.com/office/officeart/2005/8/layout/vList2"/>
    <dgm:cxn modelId="{D800BFB0-E8AE-4336-95EF-2FC09B376F16}" type="presParOf" srcId="{933C78C3-F0DE-44DF-912D-9D9F3580376E}" destId="{19ED9F05-5669-4EA9-8A64-D2156CC4FC8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7B0AB8-02B4-4CFC-9BA2-97781AA37C6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EC"/>
        </a:p>
      </dgm:t>
    </dgm:pt>
    <dgm:pt modelId="{01C0BD4D-8936-4748-9DC3-65BA5DCDF07B}">
      <dgm:prSet phldrT="[Texto]"/>
      <dgm:spPr/>
      <dgm:t>
        <a:bodyPr/>
        <a:lstStyle/>
        <a:p>
          <a:r>
            <a:rPr lang="es-EC" dirty="0" smtClean="0"/>
            <a:t>Tipo de producto</a:t>
          </a:r>
          <a:endParaRPr lang="es-EC" dirty="0"/>
        </a:p>
      </dgm:t>
    </dgm:pt>
    <dgm:pt modelId="{2784B61D-38E8-41D8-BD3C-6A0F700D99AB}" type="parTrans" cxnId="{574CB427-F7F9-4598-81D3-2CF4A58DE22F}">
      <dgm:prSet/>
      <dgm:spPr/>
      <dgm:t>
        <a:bodyPr/>
        <a:lstStyle/>
        <a:p>
          <a:endParaRPr lang="es-EC"/>
        </a:p>
      </dgm:t>
    </dgm:pt>
    <dgm:pt modelId="{632FF81D-EF92-4D68-B05D-DE8F9C3CC8C2}" type="sibTrans" cxnId="{574CB427-F7F9-4598-81D3-2CF4A58DE22F}">
      <dgm:prSet/>
      <dgm:spPr/>
      <dgm:t>
        <a:bodyPr/>
        <a:lstStyle/>
        <a:p>
          <a:endParaRPr lang="es-EC"/>
        </a:p>
      </dgm:t>
    </dgm:pt>
    <dgm:pt modelId="{3FAB55A8-1061-4B0F-B5C4-17D5AC19135E}">
      <dgm:prSet phldrT="[Texto]"/>
      <dgm:spPr/>
      <dgm:t>
        <a:bodyPr/>
        <a:lstStyle/>
        <a:p>
          <a:r>
            <a:rPr lang="es-EC" dirty="0" smtClean="0"/>
            <a:t>Canal completo   74,30 %  	Corte primario	   25,70 %</a:t>
          </a:r>
          <a:endParaRPr lang="es-EC" dirty="0"/>
        </a:p>
      </dgm:t>
    </dgm:pt>
    <dgm:pt modelId="{C474CCDD-28CC-4896-86EB-9CA0815A8B80}" type="parTrans" cxnId="{8BAEDB9C-0C23-46F3-B8A4-498220862030}">
      <dgm:prSet/>
      <dgm:spPr/>
      <dgm:t>
        <a:bodyPr/>
        <a:lstStyle/>
        <a:p>
          <a:endParaRPr lang="es-EC"/>
        </a:p>
      </dgm:t>
    </dgm:pt>
    <dgm:pt modelId="{3D725C3D-88F0-4034-A998-AAEF528CBA83}" type="sibTrans" cxnId="{8BAEDB9C-0C23-46F3-B8A4-498220862030}">
      <dgm:prSet/>
      <dgm:spPr/>
      <dgm:t>
        <a:bodyPr/>
        <a:lstStyle/>
        <a:p>
          <a:endParaRPr lang="es-EC"/>
        </a:p>
      </dgm:t>
    </dgm:pt>
    <dgm:pt modelId="{EB9BC9E4-4E60-40EC-9E69-DF3D1F344596}">
      <dgm:prSet phldrT="[Texto]"/>
      <dgm:spPr/>
      <dgm:t>
        <a:bodyPr/>
        <a:lstStyle/>
        <a:p>
          <a:r>
            <a:rPr lang="es-EC" dirty="0" smtClean="0"/>
            <a:t>Tiempo de despacho</a:t>
          </a:r>
          <a:endParaRPr lang="es-EC" dirty="0"/>
        </a:p>
      </dgm:t>
    </dgm:pt>
    <dgm:pt modelId="{CA527622-6A65-490F-AC17-8096456B98EF}" type="parTrans" cxnId="{0EE0B7AB-6036-4781-ADAB-E0FAD8EF35B6}">
      <dgm:prSet/>
      <dgm:spPr/>
      <dgm:t>
        <a:bodyPr/>
        <a:lstStyle/>
        <a:p>
          <a:endParaRPr lang="es-EC"/>
        </a:p>
      </dgm:t>
    </dgm:pt>
    <dgm:pt modelId="{38831BD6-138A-47A3-BB45-D011C002CD11}" type="sibTrans" cxnId="{0EE0B7AB-6036-4781-ADAB-E0FAD8EF35B6}">
      <dgm:prSet/>
      <dgm:spPr/>
      <dgm:t>
        <a:bodyPr/>
        <a:lstStyle/>
        <a:p>
          <a:endParaRPr lang="es-EC"/>
        </a:p>
      </dgm:t>
    </dgm:pt>
    <dgm:pt modelId="{43D05D60-FBD1-4B73-8975-5779AD883BF5}">
      <dgm:prSet phldrT="[Texto]"/>
      <dgm:spPr/>
      <dgm:t>
        <a:bodyPr/>
        <a:lstStyle/>
        <a:p>
          <a:r>
            <a:rPr lang="es-EC" dirty="0" smtClean="0"/>
            <a:t>2 días  47,80%		3 días 	 52,20 %</a:t>
          </a:r>
          <a:endParaRPr lang="es-EC" dirty="0"/>
        </a:p>
      </dgm:t>
    </dgm:pt>
    <dgm:pt modelId="{80BF28A0-1389-4C42-834C-D276F88640B3}" type="parTrans" cxnId="{06A7D9BE-E1F4-4C3B-A0B3-AD3BC383CF32}">
      <dgm:prSet/>
      <dgm:spPr/>
      <dgm:t>
        <a:bodyPr/>
        <a:lstStyle/>
        <a:p>
          <a:endParaRPr lang="es-EC"/>
        </a:p>
      </dgm:t>
    </dgm:pt>
    <dgm:pt modelId="{4C8B71B7-3C97-4D12-88C4-E5D941639371}" type="sibTrans" cxnId="{06A7D9BE-E1F4-4C3B-A0B3-AD3BC383CF32}">
      <dgm:prSet/>
      <dgm:spPr/>
      <dgm:t>
        <a:bodyPr/>
        <a:lstStyle/>
        <a:p>
          <a:endParaRPr lang="es-EC"/>
        </a:p>
      </dgm:t>
    </dgm:pt>
    <dgm:pt modelId="{BB83D904-CB65-4301-9981-3D8821F712C3}">
      <dgm:prSet phldrT="[Texto]"/>
      <dgm:spPr/>
      <dgm:t>
        <a:bodyPr/>
        <a:lstStyle/>
        <a:p>
          <a:r>
            <a:rPr lang="es-EC" dirty="0" smtClean="0"/>
            <a:t>Forma de pago</a:t>
          </a:r>
        </a:p>
      </dgm:t>
    </dgm:pt>
    <dgm:pt modelId="{CA99913B-AFA5-4862-BA25-D4E5AC05C06F}" type="parTrans" cxnId="{FB09BE05-3EED-4DDE-B066-A944479DA0D6}">
      <dgm:prSet/>
      <dgm:spPr/>
      <dgm:t>
        <a:bodyPr/>
        <a:lstStyle/>
        <a:p>
          <a:endParaRPr lang="es-EC"/>
        </a:p>
      </dgm:t>
    </dgm:pt>
    <dgm:pt modelId="{5C1EA0A7-14C1-4145-8684-99F20F54C9E9}" type="sibTrans" cxnId="{FB09BE05-3EED-4DDE-B066-A944479DA0D6}">
      <dgm:prSet/>
      <dgm:spPr/>
      <dgm:t>
        <a:bodyPr/>
        <a:lstStyle/>
        <a:p>
          <a:endParaRPr lang="es-EC"/>
        </a:p>
      </dgm:t>
    </dgm:pt>
    <dgm:pt modelId="{EBDB3A32-DE7C-4841-A087-68AC013BC700}">
      <dgm:prSet phldrT="[Texto]"/>
      <dgm:spPr/>
      <dgm:t>
        <a:bodyPr/>
        <a:lstStyle/>
        <a:p>
          <a:pPr marL="114300" indent="0" defTabSz="533400">
            <a:lnSpc>
              <a:spcPct val="90000"/>
            </a:lnSpc>
            <a:spcBef>
              <a:spcPct val="0"/>
            </a:spcBef>
            <a:spcAft>
              <a:spcPct val="20000"/>
            </a:spcAft>
            <a:buNone/>
          </a:pPr>
          <a:r>
            <a:rPr lang="es-EC" dirty="0" smtClean="0"/>
            <a:t>Efectivo		 88,60 %		  Abonos			5,70 %</a:t>
          </a:r>
          <a:endParaRPr lang="es-EC" dirty="0"/>
        </a:p>
      </dgm:t>
    </dgm:pt>
    <dgm:pt modelId="{851D1EA7-F3F8-4CFA-AB62-1EAC23BB50B5}" type="parTrans" cxnId="{3C41757F-D6D9-4EB9-9EE5-DB60983EA880}">
      <dgm:prSet/>
      <dgm:spPr/>
      <dgm:t>
        <a:bodyPr/>
        <a:lstStyle/>
        <a:p>
          <a:endParaRPr lang="es-EC"/>
        </a:p>
      </dgm:t>
    </dgm:pt>
    <dgm:pt modelId="{3FE87CE0-8D2E-44F8-894B-AF9E51AB61AB}" type="sibTrans" cxnId="{3C41757F-D6D9-4EB9-9EE5-DB60983EA880}">
      <dgm:prSet/>
      <dgm:spPr/>
      <dgm:t>
        <a:bodyPr/>
        <a:lstStyle/>
        <a:p>
          <a:endParaRPr lang="es-EC"/>
        </a:p>
      </dgm:t>
    </dgm:pt>
    <dgm:pt modelId="{8FB7D675-9ECC-4BEB-9799-4F2FBD27DF69}">
      <dgm:prSet phldrT="[Texto]"/>
      <dgm:spPr/>
      <dgm:t>
        <a:bodyPr/>
        <a:lstStyle/>
        <a:p>
          <a:pPr marL="114300" indent="0" defTabSz="533400">
            <a:lnSpc>
              <a:spcPct val="90000"/>
            </a:lnSpc>
            <a:spcBef>
              <a:spcPct val="0"/>
            </a:spcBef>
            <a:spcAft>
              <a:spcPct val="20000"/>
            </a:spcAft>
            <a:buNone/>
          </a:pPr>
          <a:r>
            <a:rPr lang="es-EC" dirty="0" smtClean="0"/>
            <a:t>Cheque 		2,90 %		  Crédito Personal		  2,90 %</a:t>
          </a:r>
          <a:endParaRPr lang="es-EC" dirty="0"/>
        </a:p>
      </dgm:t>
    </dgm:pt>
    <dgm:pt modelId="{18CB1BD5-B253-49AD-BF2A-D41CF5507A39}" type="parTrans" cxnId="{235F28A6-C1A5-4397-B3DA-D7D0A70E4847}">
      <dgm:prSet/>
      <dgm:spPr/>
      <dgm:t>
        <a:bodyPr/>
        <a:lstStyle/>
        <a:p>
          <a:endParaRPr lang="es-EC"/>
        </a:p>
      </dgm:t>
    </dgm:pt>
    <dgm:pt modelId="{AE6483F6-D542-493D-A481-ACDEB3E8D609}" type="sibTrans" cxnId="{235F28A6-C1A5-4397-B3DA-D7D0A70E4847}">
      <dgm:prSet/>
      <dgm:spPr/>
      <dgm:t>
        <a:bodyPr/>
        <a:lstStyle/>
        <a:p>
          <a:endParaRPr lang="es-EC"/>
        </a:p>
      </dgm:t>
    </dgm:pt>
    <dgm:pt modelId="{DB732E5D-8EEA-4824-9A7B-5E8D91CABEBC}">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Producto Satisface sus Necesidades</a:t>
          </a:r>
          <a:endParaRPr lang="es-EC" dirty="0"/>
        </a:p>
      </dgm:t>
    </dgm:pt>
    <dgm:pt modelId="{FB1FB9B9-8CAD-4807-ACF3-E36E5B00BBA7}" type="parTrans" cxnId="{460387E5-9639-46EE-B9DB-818961770DC2}">
      <dgm:prSet/>
      <dgm:spPr/>
      <dgm:t>
        <a:bodyPr/>
        <a:lstStyle/>
        <a:p>
          <a:endParaRPr lang="es-EC"/>
        </a:p>
      </dgm:t>
    </dgm:pt>
    <dgm:pt modelId="{A9D4CA05-080C-485A-9FEC-91F2F337185D}" type="sibTrans" cxnId="{460387E5-9639-46EE-B9DB-818961770DC2}">
      <dgm:prSet/>
      <dgm:spPr/>
      <dgm:t>
        <a:bodyPr/>
        <a:lstStyle/>
        <a:p>
          <a:endParaRPr lang="es-EC"/>
        </a:p>
      </dgm:t>
    </dgm:pt>
    <dgm:pt modelId="{CA255C3F-672E-43C0-AF5F-FEA1294F58F1}">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Si	 68,60 %		  No 	 31,40 %</a:t>
          </a:r>
          <a:endParaRPr lang="es-EC" dirty="0"/>
        </a:p>
      </dgm:t>
    </dgm:pt>
    <dgm:pt modelId="{9C234FD3-3053-4642-946D-D7DC9B3C7523}" type="parTrans" cxnId="{6EE73DC4-0F18-40C7-850F-8DC0CD715680}">
      <dgm:prSet/>
      <dgm:spPr/>
      <dgm:t>
        <a:bodyPr/>
        <a:lstStyle/>
        <a:p>
          <a:endParaRPr lang="es-EC"/>
        </a:p>
      </dgm:t>
    </dgm:pt>
    <dgm:pt modelId="{919EC516-4AC5-47F4-9C34-FF4E6F44A627}" type="sibTrans" cxnId="{6EE73DC4-0F18-40C7-850F-8DC0CD715680}">
      <dgm:prSet/>
      <dgm:spPr/>
      <dgm:t>
        <a:bodyPr/>
        <a:lstStyle/>
        <a:p>
          <a:endParaRPr lang="es-EC"/>
        </a:p>
      </dgm:t>
    </dgm:pt>
    <dgm:pt modelId="{F0C66984-C880-4302-BBE4-282064CEB255}">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Forma comercialización</a:t>
          </a:r>
          <a:endParaRPr lang="es-EC" dirty="0"/>
        </a:p>
      </dgm:t>
    </dgm:pt>
    <dgm:pt modelId="{316371D3-E3BA-464D-A9FE-34C1FD902A81}" type="parTrans" cxnId="{92B091D5-D742-4166-BF15-A2C8F431E2E6}">
      <dgm:prSet/>
      <dgm:spPr/>
      <dgm:t>
        <a:bodyPr/>
        <a:lstStyle/>
        <a:p>
          <a:endParaRPr lang="es-EC"/>
        </a:p>
      </dgm:t>
    </dgm:pt>
    <dgm:pt modelId="{5AECE511-21D3-414A-A597-FFE68C4E1A46}" type="sibTrans" cxnId="{92B091D5-D742-4166-BF15-A2C8F431E2E6}">
      <dgm:prSet/>
      <dgm:spPr/>
      <dgm:t>
        <a:bodyPr/>
        <a:lstStyle/>
        <a:p>
          <a:endParaRPr lang="es-EC"/>
        </a:p>
      </dgm:t>
    </dgm:pt>
    <dgm:pt modelId="{8ACBC150-AE72-4A09-93B0-AB35118D16C2}">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Por mayor (+10 canales)  		37,00 %		 Por menor 		63,00 %</a:t>
          </a:r>
          <a:endParaRPr lang="es-EC" dirty="0"/>
        </a:p>
      </dgm:t>
    </dgm:pt>
    <dgm:pt modelId="{8DE844BB-805D-49B7-9F8F-DEBAC2C2AF3B}" type="parTrans" cxnId="{12002678-C4BE-4B25-BC16-7995999F3C16}">
      <dgm:prSet/>
      <dgm:spPr/>
      <dgm:t>
        <a:bodyPr/>
        <a:lstStyle/>
        <a:p>
          <a:endParaRPr lang="es-EC"/>
        </a:p>
      </dgm:t>
    </dgm:pt>
    <dgm:pt modelId="{6A862AE6-931F-4D93-B335-0BEBC244EDFF}" type="sibTrans" cxnId="{12002678-C4BE-4B25-BC16-7995999F3C16}">
      <dgm:prSet/>
      <dgm:spPr/>
      <dgm:t>
        <a:bodyPr/>
        <a:lstStyle/>
        <a:p>
          <a:endParaRPr lang="es-EC"/>
        </a:p>
      </dgm:t>
    </dgm:pt>
    <dgm:pt modelId="{933C78C3-F0DE-44DF-912D-9D9F3580376E}" type="pres">
      <dgm:prSet presAssocID="{187B0AB8-02B4-4CFC-9BA2-97781AA37C6F}" presName="linear" presStyleCnt="0">
        <dgm:presLayoutVars>
          <dgm:animLvl val="lvl"/>
          <dgm:resizeHandles val="exact"/>
        </dgm:presLayoutVars>
      </dgm:prSet>
      <dgm:spPr/>
      <dgm:t>
        <a:bodyPr/>
        <a:lstStyle/>
        <a:p>
          <a:endParaRPr lang="es-EC"/>
        </a:p>
      </dgm:t>
    </dgm:pt>
    <dgm:pt modelId="{D5727A47-FCE4-4155-A9AE-135D42823346}" type="pres">
      <dgm:prSet presAssocID="{01C0BD4D-8936-4748-9DC3-65BA5DCDF07B}" presName="parentText" presStyleLbl="node1" presStyleIdx="0" presStyleCnt="5">
        <dgm:presLayoutVars>
          <dgm:chMax val="0"/>
          <dgm:bulletEnabled val="1"/>
        </dgm:presLayoutVars>
      </dgm:prSet>
      <dgm:spPr/>
      <dgm:t>
        <a:bodyPr/>
        <a:lstStyle/>
        <a:p>
          <a:endParaRPr lang="es-EC"/>
        </a:p>
      </dgm:t>
    </dgm:pt>
    <dgm:pt modelId="{08EF5E83-08C7-4532-A38E-0E931FBC603E}" type="pres">
      <dgm:prSet presAssocID="{01C0BD4D-8936-4748-9DC3-65BA5DCDF07B}" presName="childText" presStyleLbl="revTx" presStyleIdx="0" presStyleCnt="5">
        <dgm:presLayoutVars>
          <dgm:bulletEnabled val="1"/>
        </dgm:presLayoutVars>
      </dgm:prSet>
      <dgm:spPr/>
      <dgm:t>
        <a:bodyPr/>
        <a:lstStyle/>
        <a:p>
          <a:endParaRPr lang="es-EC"/>
        </a:p>
      </dgm:t>
    </dgm:pt>
    <dgm:pt modelId="{2C6A4B85-3018-4659-82BD-083C4F65F1A5}" type="pres">
      <dgm:prSet presAssocID="{EB9BC9E4-4E60-40EC-9E69-DF3D1F344596}" presName="parentText" presStyleLbl="node1" presStyleIdx="1" presStyleCnt="5">
        <dgm:presLayoutVars>
          <dgm:chMax val="0"/>
          <dgm:bulletEnabled val="1"/>
        </dgm:presLayoutVars>
      </dgm:prSet>
      <dgm:spPr/>
      <dgm:t>
        <a:bodyPr/>
        <a:lstStyle/>
        <a:p>
          <a:endParaRPr lang="es-EC"/>
        </a:p>
      </dgm:t>
    </dgm:pt>
    <dgm:pt modelId="{41EAD6C8-6CB9-4CA1-9128-9F4BABE0938F}" type="pres">
      <dgm:prSet presAssocID="{EB9BC9E4-4E60-40EC-9E69-DF3D1F344596}" presName="childText" presStyleLbl="revTx" presStyleIdx="1" presStyleCnt="5">
        <dgm:presLayoutVars>
          <dgm:bulletEnabled val="1"/>
        </dgm:presLayoutVars>
      </dgm:prSet>
      <dgm:spPr/>
      <dgm:t>
        <a:bodyPr/>
        <a:lstStyle/>
        <a:p>
          <a:endParaRPr lang="es-EC"/>
        </a:p>
      </dgm:t>
    </dgm:pt>
    <dgm:pt modelId="{C9775D42-45A7-40EA-9AB5-4D0FAB06142F}" type="pres">
      <dgm:prSet presAssocID="{BB83D904-CB65-4301-9981-3D8821F712C3}" presName="parentText" presStyleLbl="node1" presStyleIdx="2" presStyleCnt="5">
        <dgm:presLayoutVars>
          <dgm:chMax val="0"/>
          <dgm:bulletEnabled val="1"/>
        </dgm:presLayoutVars>
      </dgm:prSet>
      <dgm:spPr/>
      <dgm:t>
        <a:bodyPr/>
        <a:lstStyle/>
        <a:p>
          <a:endParaRPr lang="es-EC"/>
        </a:p>
      </dgm:t>
    </dgm:pt>
    <dgm:pt modelId="{D5CA1808-ADDC-4C25-9598-83396F6CBF2A}" type="pres">
      <dgm:prSet presAssocID="{BB83D904-CB65-4301-9981-3D8821F712C3}" presName="childText" presStyleLbl="revTx" presStyleIdx="2" presStyleCnt="5">
        <dgm:presLayoutVars>
          <dgm:bulletEnabled val="1"/>
        </dgm:presLayoutVars>
      </dgm:prSet>
      <dgm:spPr/>
      <dgm:t>
        <a:bodyPr/>
        <a:lstStyle/>
        <a:p>
          <a:endParaRPr lang="es-EC"/>
        </a:p>
      </dgm:t>
    </dgm:pt>
    <dgm:pt modelId="{D57CDFBA-06C4-4623-A9DB-2774FE07C4EF}" type="pres">
      <dgm:prSet presAssocID="{DB732E5D-8EEA-4824-9A7B-5E8D91CABEBC}" presName="parentText" presStyleLbl="node1" presStyleIdx="3" presStyleCnt="5">
        <dgm:presLayoutVars>
          <dgm:chMax val="0"/>
          <dgm:bulletEnabled val="1"/>
        </dgm:presLayoutVars>
      </dgm:prSet>
      <dgm:spPr/>
      <dgm:t>
        <a:bodyPr/>
        <a:lstStyle/>
        <a:p>
          <a:endParaRPr lang="es-EC"/>
        </a:p>
      </dgm:t>
    </dgm:pt>
    <dgm:pt modelId="{2F5BB833-03B3-4FC1-9CF0-6288ED9B1E3D}" type="pres">
      <dgm:prSet presAssocID="{DB732E5D-8EEA-4824-9A7B-5E8D91CABEBC}" presName="childText" presStyleLbl="revTx" presStyleIdx="3" presStyleCnt="5">
        <dgm:presLayoutVars>
          <dgm:bulletEnabled val="1"/>
        </dgm:presLayoutVars>
      </dgm:prSet>
      <dgm:spPr/>
      <dgm:t>
        <a:bodyPr/>
        <a:lstStyle/>
        <a:p>
          <a:endParaRPr lang="es-EC"/>
        </a:p>
      </dgm:t>
    </dgm:pt>
    <dgm:pt modelId="{C42079B6-41DF-4738-AAC8-11E490C4EC02}" type="pres">
      <dgm:prSet presAssocID="{F0C66984-C880-4302-BBE4-282064CEB255}" presName="parentText" presStyleLbl="node1" presStyleIdx="4" presStyleCnt="5">
        <dgm:presLayoutVars>
          <dgm:chMax val="0"/>
          <dgm:bulletEnabled val="1"/>
        </dgm:presLayoutVars>
      </dgm:prSet>
      <dgm:spPr/>
      <dgm:t>
        <a:bodyPr/>
        <a:lstStyle/>
        <a:p>
          <a:endParaRPr lang="es-EC"/>
        </a:p>
      </dgm:t>
    </dgm:pt>
    <dgm:pt modelId="{19ED9F05-5669-4EA9-8A64-D2156CC4FC8D}" type="pres">
      <dgm:prSet presAssocID="{F0C66984-C880-4302-BBE4-282064CEB255}" presName="childText" presStyleLbl="revTx" presStyleIdx="4" presStyleCnt="5">
        <dgm:presLayoutVars>
          <dgm:bulletEnabled val="1"/>
        </dgm:presLayoutVars>
      </dgm:prSet>
      <dgm:spPr/>
      <dgm:t>
        <a:bodyPr/>
        <a:lstStyle/>
        <a:p>
          <a:endParaRPr lang="es-EC"/>
        </a:p>
      </dgm:t>
    </dgm:pt>
  </dgm:ptLst>
  <dgm:cxnLst>
    <dgm:cxn modelId="{0368B5A4-7372-4496-BAAB-A2F91105B4A9}" type="presOf" srcId="{01C0BD4D-8936-4748-9DC3-65BA5DCDF07B}" destId="{D5727A47-FCE4-4155-A9AE-135D42823346}" srcOrd="0" destOrd="0" presId="urn:microsoft.com/office/officeart/2005/8/layout/vList2"/>
    <dgm:cxn modelId="{E79F237E-23E4-4360-B236-B90AB86D2DD5}" type="presOf" srcId="{CA255C3F-672E-43C0-AF5F-FEA1294F58F1}" destId="{2F5BB833-03B3-4FC1-9CF0-6288ED9B1E3D}" srcOrd="0" destOrd="0" presId="urn:microsoft.com/office/officeart/2005/8/layout/vList2"/>
    <dgm:cxn modelId="{235F28A6-C1A5-4397-B3DA-D7D0A70E4847}" srcId="{BB83D904-CB65-4301-9981-3D8821F712C3}" destId="{8FB7D675-9ECC-4BEB-9799-4F2FBD27DF69}" srcOrd="1" destOrd="0" parTransId="{18CB1BD5-B253-49AD-BF2A-D41CF5507A39}" sibTransId="{AE6483F6-D542-493D-A481-ACDEB3E8D609}"/>
    <dgm:cxn modelId="{9514A95C-7A1D-407C-AE95-3522686C5B31}" type="presOf" srcId="{43D05D60-FBD1-4B73-8975-5779AD883BF5}" destId="{41EAD6C8-6CB9-4CA1-9128-9F4BABE0938F}" srcOrd="0" destOrd="0" presId="urn:microsoft.com/office/officeart/2005/8/layout/vList2"/>
    <dgm:cxn modelId="{F2B02855-95F4-4DBD-8E2A-E69A3795664A}" type="presOf" srcId="{3FAB55A8-1061-4B0F-B5C4-17D5AC19135E}" destId="{08EF5E83-08C7-4532-A38E-0E931FBC603E}" srcOrd="0" destOrd="0" presId="urn:microsoft.com/office/officeart/2005/8/layout/vList2"/>
    <dgm:cxn modelId="{460387E5-9639-46EE-B9DB-818961770DC2}" srcId="{187B0AB8-02B4-4CFC-9BA2-97781AA37C6F}" destId="{DB732E5D-8EEA-4824-9A7B-5E8D91CABEBC}" srcOrd="3" destOrd="0" parTransId="{FB1FB9B9-8CAD-4807-ACF3-E36E5B00BBA7}" sibTransId="{A9D4CA05-080C-485A-9FEC-91F2F337185D}"/>
    <dgm:cxn modelId="{FB09BE05-3EED-4DDE-B066-A944479DA0D6}" srcId="{187B0AB8-02B4-4CFC-9BA2-97781AA37C6F}" destId="{BB83D904-CB65-4301-9981-3D8821F712C3}" srcOrd="2" destOrd="0" parTransId="{CA99913B-AFA5-4862-BA25-D4E5AC05C06F}" sibTransId="{5C1EA0A7-14C1-4145-8684-99F20F54C9E9}"/>
    <dgm:cxn modelId="{92B091D5-D742-4166-BF15-A2C8F431E2E6}" srcId="{187B0AB8-02B4-4CFC-9BA2-97781AA37C6F}" destId="{F0C66984-C880-4302-BBE4-282064CEB255}" srcOrd="4" destOrd="0" parTransId="{316371D3-E3BA-464D-A9FE-34C1FD902A81}" sibTransId="{5AECE511-21D3-414A-A597-FFE68C4E1A46}"/>
    <dgm:cxn modelId="{12002678-C4BE-4B25-BC16-7995999F3C16}" srcId="{F0C66984-C880-4302-BBE4-282064CEB255}" destId="{8ACBC150-AE72-4A09-93B0-AB35118D16C2}" srcOrd="0" destOrd="0" parTransId="{8DE844BB-805D-49B7-9F8F-DEBAC2C2AF3B}" sibTransId="{6A862AE6-931F-4D93-B335-0BEBC244EDFF}"/>
    <dgm:cxn modelId="{598C3941-9FF2-46B5-BFBD-C266E853833B}" type="presOf" srcId="{BB83D904-CB65-4301-9981-3D8821F712C3}" destId="{C9775D42-45A7-40EA-9AB5-4D0FAB06142F}" srcOrd="0" destOrd="0" presId="urn:microsoft.com/office/officeart/2005/8/layout/vList2"/>
    <dgm:cxn modelId="{6EE73DC4-0F18-40C7-850F-8DC0CD715680}" srcId="{DB732E5D-8EEA-4824-9A7B-5E8D91CABEBC}" destId="{CA255C3F-672E-43C0-AF5F-FEA1294F58F1}" srcOrd="0" destOrd="0" parTransId="{9C234FD3-3053-4642-946D-D7DC9B3C7523}" sibTransId="{919EC516-4AC5-47F4-9C34-FF4E6F44A627}"/>
    <dgm:cxn modelId="{9CF6F878-4606-4B67-A006-EDC711961442}" type="presOf" srcId="{187B0AB8-02B4-4CFC-9BA2-97781AA37C6F}" destId="{933C78C3-F0DE-44DF-912D-9D9F3580376E}" srcOrd="0" destOrd="0" presId="urn:microsoft.com/office/officeart/2005/8/layout/vList2"/>
    <dgm:cxn modelId="{06A7D9BE-E1F4-4C3B-A0B3-AD3BC383CF32}" srcId="{EB9BC9E4-4E60-40EC-9E69-DF3D1F344596}" destId="{43D05D60-FBD1-4B73-8975-5779AD883BF5}" srcOrd="0" destOrd="0" parTransId="{80BF28A0-1389-4C42-834C-D276F88640B3}" sibTransId="{4C8B71B7-3C97-4D12-88C4-E5D941639371}"/>
    <dgm:cxn modelId="{8FB41813-1DE2-433B-BC4B-D9DA88281F68}" type="presOf" srcId="{8ACBC150-AE72-4A09-93B0-AB35118D16C2}" destId="{19ED9F05-5669-4EA9-8A64-D2156CC4FC8D}" srcOrd="0" destOrd="0" presId="urn:microsoft.com/office/officeart/2005/8/layout/vList2"/>
    <dgm:cxn modelId="{216D2391-04F6-486D-8DB7-8C615C7BAE8C}" type="presOf" srcId="{8FB7D675-9ECC-4BEB-9799-4F2FBD27DF69}" destId="{D5CA1808-ADDC-4C25-9598-83396F6CBF2A}" srcOrd="0" destOrd="1" presId="urn:microsoft.com/office/officeart/2005/8/layout/vList2"/>
    <dgm:cxn modelId="{42858E75-5207-49D4-8E03-0D794DE3EAE0}" type="presOf" srcId="{F0C66984-C880-4302-BBE4-282064CEB255}" destId="{C42079B6-41DF-4738-AAC8-11E490C4EC02}" srcOrd="0" destOrd="0" presId="urn:microsoft.com/office/officeart/2005/8/layout/vList2"/>
    <dgm:cxn modelId="{3C41757F-D6D9-4EB9-9EE5-DB60983EA880}" srcId="{BB83D904-CB65-4301-9981-3D8821F712C3}" destId="{EBDB3A32-DE7C-4841-A087-68AC013BC700}" srcOrd="0" destOrd="0" parTransId="{851D1EA7-F3F8-4CFA-AB62-1EAC23BB50B5}" sibTransId="{3FE87CE0-8D2E-44F8-894B-AF9E51AB61AB}"/>
    <dgm:cxn modelId="{AD0D60F7-EF6C-48D8-A642-71870B7AF243}" type="presOf" srcId="{DB732E5D-8EEA-4824-9A7B-5E8D91CABEBC}" destId="{D57CDFBA-06C4-4623-A9DB-2774FE07C4EF}" srcOrd="0" destOrd="0" presId="urn:microsoft.com/office/officeart/2005/8/layout/vList2"/>
    <dgm:cxn modelId="{574CB427-F7F9-4598-81D3-2CF4A58DE22F}" srcId="{187B0AB8-02B4-4CFC-9BA2-97781AA37C6F}" destId="{01C0BD4D-8936-4748-9DC3-65BA5DCDF07B}" srcOrd="0" destOrd="0" parTransId="{2784B61D-38E8-41D8-BD3C-6A0F700D99AB}" sibTransId="{632FF81D-EF92-4D68-B05D-DE8F9C3CC8C2}"/>
    <dgm:cxn modelId="{3DAB4961-6AE7-445E-AE2C-6D76A39AAE00}" type="presOf" srcId="{EB9BC9E4-4E60-40EC-9E69-DF3D1F344596}" destId="{2C6A4B85-3018-4659-82BD-083C4F65F1A5}" srcOrd="0" destOrd="0" presId="urn:microsoft.com/office/officeart/2005/8/layout/vList2"/>
    <dgm:cxn modelId="{8BAEDB9C-0C23-46F3-B8A4-498220862030}" srcId="{01C0BD4D-8936-4748-9DC3-65BA5DCDF07B}" destId="{3FAB55A8-1061-4B0F-B5C4-17D5AC19135E}" srcOrd="0" destOrd="0" parTransId="{C474CCDD-28CC-4896-86EB-9CA0815A8B80}" sibTransId="{3D725C3D-88F0-4034-A998-AAEF528CBA83}"/>
    <dgm:cxn modelId="{0EE0B7AB-6036-4781-ADAB-E0FAD8EF35B6}" srcId="{187B0AB8-02B4-4CFC-9BA2-97781AA37C6F}" destId="{EB9BC9E4-4E60-40EC-9E69-DF3D1F344596}" srcOrd="1" destOrd="0" parTransId="{CA527622-6A65-490F-AC17-8096456B98EF}" sibTransId="{38831BD6-138A-47A3-BB45-D011C002CD11}"/>
    <dgm:cxn modelId="{164831CC-D9FC-4DE0-95A9-6C9833FDB909}" type="presOf" srcId="{EBDB3A32-DE7C-4841-A087-68AC013BC700}" destId="{D5CA1808-ADDC-4C25-9598-83396F6CBF2A}" srcOrd="0" destOrd="0" presId="urn:microsoft.com/office/officeart/2005/8/layout/vList2"/>
    <dgm:cxn modelId="{9D585C1D-F305-4B62-8BBC-0D20EBFDC696}" type="presParOf" srcId="{933C78C3-F0DE-44DF-912D-9D9F3580376E}" destId="{D5727A47-FCE4-4155-A9AE-135D42823346}" srcOrd="0" destOrd="0" presId="urn:microsoft.com/office/officeart/2005/8/layout/vList2"/>
    <dgm:cxn modelId="{803C5061-3F7F-404C-B17A-2F651091EE74}" type="presParOf" srcId="{933C78C3-F0DE-44DF-912D-9D9F3580376E}" destId="{08EF5E83-08C7-4532-A38E-0E931FBC603E}" srcOrd="1" destOrd="0" presId="urn:microsoft.com/office/officeart/2005/8/layout/vList2"/>
    <dgm:cxn modelId="{7A1381F5-C13B-4CC1-8AE2-840E3BC16F16}" type="presParOf" srcId="{933C78C3-F0DE-44DF-912D-9D9F3580376E}" destId="{2C6A4B85-3018-4659-82BD-083C4F65F1A5}" srcOrd="2" destOrd="0" presId="urn:microsoft.com/office/officeart/2005/8/layout/vList2"/>
    <dgm:cxn modelId="{C7F28010-29D8-4362-B6CC-73288A90CC17}" type="presParOf" srcId="{933C78C3-F0DE-44DF-912D-9D9F3580376E}" destId="{41EAD6C8-6CB9-4CA1-9128-9F4BABE0938F}" srcOrd="3" destOrd="0" presId="urn:microsoft.com/office/officeart/2005/8/layout/vList2"/>
    <dgm:cxn modelId="{2646DA48-E37A-4470-956E-CFB500A198E6}" type="presParOf" srcId="{933C78C3-F0DE-44DF-912D-9D9F3580376E}" destId="{C9775D42-45A7-40EA-9AB5-4D0FAB06142F}" srcOrd="4" destOrd="0" presId="urn:microsoft.com/office/officeart/2005/8/layout/vList2"/>
    <dgm:cxn modelId="{73EDE841-B9C4-45F4-A4F7-AED2FF8217B3}" type="presParOf" srcId="{933C78C3-F0DE-44DF-912D-9D9F3580376E}" destId="{D5CA1808-ADDC-4C25-9598-83396F6CBF2A}" srcOrd="5" destOrd="0" presId="urn:microsoft.com/office/officeart/2005/8/layout/vList2"/>
    <dgm:cxn modelId="{7656A442-74C2-4316-BD59-DBB8D757FE1B}" type="presParOf" srcId="{933C78C3-F0DE-44DF-912D-9D9F3580376E}" destId="{D57CDFBA-06C4-4623-A9DB-2774FE07C4EF}" srcOrd="6" destOrd="0" presId="urn:microsoft.com/office/officeart/2005/8/layout/vList2"/>
    <dgm:cxn modelId="{16DC6C70-2D3E-4886-B7A9-E7D50E9140E6}" type="presParOf" srcId="{933C78C3-F0DE-44DF-912D-9D9F3580376E}" destId="{2F5BB833-03B3-4FC1-9CF0-6288ED9B1E3D}" srcOrd="7" destOrd="0" presId="urn:microsoft.com/office/officeart/2005/8/layout/vList2"/>
    <dgm:cxn modelId="{D4B3ABF6-4397-448A-8D24-B13E47C06CF8}" type="presParOf" srcId="{933C78C3-F0DE-44DF-912D-9D9F3580376E}" destId="{C42079B6-41DF-4738-AAC8-11E490C4EC02}" srcOrd="8" destOrd="0" presId="urn:microsoft.com/office/officeart/2005/8/layout/vList2"/>
    <dgm:cxn modelId="{761B2FCF-06F8-434E-AE10-A97391405618}" type="presParOf" srcId="{933C78C3-F0DE-44DF-912D-9D9F3580376E}" destId="{19ED9F05-5669-4EA9-8A64-D2156CC4FC8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7B0AB8-02B4-4CFC-9BA2-97781AA37C6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s-EC"/>
        </a:p>
      </dgm:t>
    </dgm:pt>
    <dgm:pt modelId="{01C0BD4D-8936-4748-9DC3-65BA5DCDF07B}">
      <dgm:prSet phldrT="[Texto]"/>
      <dgm:spPr/>
      <dgm:t>
        <a:bodyPr/>
        <a:lstStyle/>
        <a:p>
          <a:r>
            <a:rPr lang="es-EC" dirty="0" smtClean="0"/>
            <a:t>Pagaría valor mas alto por producto garantice calidad</a:t>
          </a:r>
          <a:endParaRPr lang="es-EC" dirty="0"/>
        </a:p>
      </dgm:t>
    </dgm:pt>
    <dgm:pt modelId="{2784B61D-38E8-41D8-BD3C-6A0F700D99AB}" type="parTrans" cxnId="{574CB427-F7F9-4598-81D3-2CF4A58DE22F}">
      <dgm:prSet/>
      <dgm:spPr/>
      <dgm:t>
        <a:bodyPr/>
        <a:lstStyle/>
        <a:p>
          <a:endParaRPr lang="es-EC"/>
        </a:p>
      </dgm:t>
    </dgm:pt>
    <dgm:pt modelId="{632FF81D-EF92-4D68-B05D-DE8F9C3CC8C2}" type="sibTrans" cxnId="{574CB427-F7F9-4598-81D3-2CF4A58DE22F}">
      <dgm:prSet/>
      <dgm:spPr/>
      <dgm:t>
        <a:bodyPr/>
        <a:lstStyle/>
        <a:p>
          <a:endParaRPr lang="es-EC"/>
        </a:p>
      </dgm:t>
    </dgm:pt>
    <dgm:pt modelId="{3FAB55A8-1061-4B0F-B5C4-17D5AC19135E}">
      <dgm:prSet phldrT="[Texto]"/>
      <dgm:spPr/>
      <dgm:t>
        <a:bodyPr/>
        <a:lstStyle/>
        <a:p>
          <a:r>
            <a:rPr lang="es-EC" dirty="0" smtClean="0"/>
            <a:t>Si   74,40 %  			No	   25,60 %</a:t>
          </a:r>
          <a:endParaRPr lang="es-EC" dirty="0"/>
        </a:p>
      </dgm:t>
    </dgm:pt>
    <dgm:pt modelId="{C474CCDD-28CC-4896-86EB-9CA0815A8B80}" type="parTrans" cxnId="{8BAEDB9C-0C23-46F3-B8A4-498220862030}">
      <dgm:prSet/>
      <dgm:spPr/>
      <dgm:t>
        <a:bodyPr/>
        <a:lstStyle/>
        <a:p>
          <a:endParaRPr lang="es-EC"/>
        </a:p>
      </dgm:t>
    </dgm:pt>
    <dgm:pt modelId="{3D725C3D-88F0-4034-A998-AAEF528CBA83}" type="sibTrans" cxnId="{8BAEDB9C-0C23-46F3-B8A4-498220862030}">
      <dgm:prSet/>
      <dgm:spPr/>
      <dgm:t>
        <a:bodyPr/>
        <a:lstStyle/>
        <a:p>
          <a:endParaRPr lang="es-EC"/>
        </a:p>
      </dgm:t>
    </dgm:pt>
    <dgm:pt modelId="{EB9BC9E4-4E60-40EC-9E69-DF3D1F344596}">
      <dgm:prSet phldrT="[Texto]"/>
      <dgm:spPr/>
      <dgm:t>
        <a:bodyPr/>
        <a:lstStyle/>
        <a:p>
          <a:r>
            <a:rPr lang="es-EC" dirty="0" smtClean="0"/>
            <a:t>Forma de pedido</a:t>
          </a:r>
          <a:endParaRPr lang="es-EC" dirty="0"/>
        </a:p>
      </dgm:t>
    </dgm:pt>
    <dgm:pt modelId="{CA527622-6A65-490F-AC17-8096456B98EF}" type="parTrans" cxnId="{0EE0B7AB-6036-4781-ADAB-E0FAD8EF35B6}">
      <dgm:prSet/>
      <dgm:spPr/>
      <dgm:t>
        <a:bodyPr/>
        <a:lstStyle/>
        <a:p>
          <a:endParaRPr lang="es-EC"/>
        </a:p>
      </dgm:t>
    </dgm:pt>
    <dgm:pt modelId="{38831BD6-138A-47A3-BB45-D011C002CD11}" type="sibTrans" cxnId="{0EE0B7AB-6036-4781-ADAB-E0FAD8EF35B6}">
      <dgm:prSet/>
      <dgm:spPr/>
      <dgm:t>
        <a:bodyPr/>
        <a:lstStyle/>
        <a:p>
          <a:endParaRPr lang="es-EC"/>
        </a:p>
      </dgm:t>
    </dgm:pt>
    <dgm:pt modelId="{43D05D60-FBD1-4B73-8975-5779AD883BF5}">
      <dgm:prSet phldrT="[Texto]"/>
      <dgm:spPr/>
      <dgm:t>
        <a:bodyPr/>
        <a:lstStyle/>
        <a:p>
          <a:r>
            <a:rPr lang="es-EC" dirty="0" smtClean="0"/>
            <a:t>Visita vendedor      69,20 %	  Llamada telefónica    25,60 %</a:t>
          </a:r>
          <a:endParaRPr lang="es-EC" dirty="0"/>
        </a:p>
      </dgm:t>
    </dgm:pt>
    <dgm:pt modelId="{80BF28A0-1389-4C42-834C-D276F88640B3}" type="parTrans" cxnId="{06A7D9BE-E1F4-4C3B-A0B3-AD3BC383CF32}">
      <dgm:prSet/>
      <dgm:spPr/>
      <dgm:t>
        <a:bodyPr/>
        <a:lstStyle/>
        <a:p>
          <a:endParaRPr lang="es-EC"/>
        </a:p>
      </dgm:t>
    </dgm:pt>
    <dgm:pt modelId="{4C8B71B7-3C97-4D12-88C4-E5D941639371}" type="sibTrans" cxnId="{06A7D9BE-E1F4-4C3B-A0B3-AD3BC383CF32}">
      <dgm:prSet/>
      <dgm:spPr/>
      <dgm:t>
        <a:bodyPr/>
        <a:lstStyle/>
        <a:p>
          <a:endParaRPr lang="es-EC"/>
        </a:p>
      </dgm:t>
    </dgm:pt>
    <dgm:pt modelId="{BB83D904-CB65-4301-9981-3D8821F712C3}">
      <dgm:prSet phldrT="[Texto]"/>
      <dgm:spPr/>
      <dgm:t>
        <a:bodyPr/>
        <a:lstStyle/>
        <a:p>
          <a:r>
            <a:rPr lang="es-EC" dirty="0" smtClean="0"/>
            <a:t>Plazo</a:t>
          </a:r>
          <a:r>
            <a:rPr lang="es-EC" baseline="0" dirty="0" smtClean="0"/>
            <a:t> de pago</a:t>
          </a:r>
          <a:endParaRPr lang="es-EC" dirty="0" smtClean="0"/>
        </a:p>
      </dgm:t>
    </dgm:pt>
    <dgm:pt modelId="{CA99913B-AFA5-4862-BA25-D4E5AC05C06F}" type="parTrans" cxnId="{FB09BE05-3EED-4DDE-B066-A944479DA0D6}">
      <dgm:prSet/>
      <dgm:spPr/>
      <dgm:t>
        <a:bodyPr/>
        <a:lstStyle/>
        <a:p>
          <a:endParaRPr lang="es-EC"/>
        </a:p>
      </dgm:t>
    </dgm:pt>
    <dgm:pt modelId="{5C1EA0A7-14C1-4145-8684-99F20F54C9E9}" type="sibTrans" cxnId="{FB09BE05-3EED-4DDE-B066-A944479DA0D6}">
      <dgm:prSet/>
      <dgm:spPr/>
      <dgm:t>
        <a:bodyPr/>
        <a:lstStyle/>
        <a:p>
          <a:endParaRPr lang="es-EC"/>
        </a:p>
      </dgm:t>
    </dgm:pt>
    <dgm:pt modelId="{EBDB3A32-DE7C-4841-A087-68AC013BC700}">
      <dgm:prSet phldrT="[Texto]"/>
      <dgm:spPr/>
      <dgm:t>
        <a:bodyPr/>
        <a:lstStyle/>
        <a:p>
          <a:pPr marL="114300" indent="0" defTabSz="533400">
            <a:lnSpc>
              <a:spcPct val="90000"/>
            </a:lnSpc>
            <a:spcBef>
              <a:spcPct val="0"/>
            </a:spcBef>
            <a:spcAft>
              <a:spcPct val="20000"/>
            </a:spcAft>
            <a:buNone/>
          </a:pPr>
          <a:r>
            <a:rPr lang="es-EC" dirty="0" smtClean="0"/>
            <a:t>3 días		 7,70 %		  	5 días			33,30 %</a:t>
          </a:r>
          <a:endParaRPr lang="es-EC" dirty="0"/>
        </a:p>
      </dgm:t>
    </dgm:pt>
    <dgm:pt modelId="{851D1EA7-F3F8-4CFA-AB62-1EAC23BB50B5}" type="parTrans" cxnId="{3C41757F-D6D9-4EB9-9EE5-DB60983EA880}">
      <dgm:prSet/>
      <dgm:spPr/>
      <dgm:t>
        <a:bodyPr/>
        <a:lstStyle/>
        <a:p>
          <a:endParaRPr lang="es-EC"/>
        </a:p>
      </dgm:t>
    </dgm:pt>
    <dgm:pt modelId="{3FE87CE0-8D2E-44F8-894B-AF9E51AB61AB}" type="sibTrans" cxnId="{3C41757F-D6D9-4EB9-9EE5-DB60983EA880}">
      <dgm:prSet/>
      <dgm:spPr/>
      <dgm:t>
        <a:bodyPr/>
        <a:lstStyle/>
        <a:p>
          <a:endParaRPr lang="es-EC"/>
        </a:p>
      </dgm:t>
    </dgm:pt>
    <dgm:pt modelId="{8FB7D675-9ECC-4BEB-9799-4F2FBD27DF69}">
      <dgm:prSet phldrT="[Texto]"/>
      <dgm:spPr/>
      <dgm:t>
        <a:bodyPr/>
        <a:lstStyle/>
        <a:p>
          <a:pPr marL="114300" indent="0" defTabSz="533400">
            <a:lnSpc>
              <a:spcPct val="90000"/>
            </a:lnSpc>
            <a:spcBef>
              <a:spcPct val="0"/>
            </a:spcBef>
            <a:spcAft>
              <a:spcPct val="20000"/>
            </a:spcAft>
            <a:buNone/>
          </a:pPr>
          <a:r>
            <a:rPr lang="es-EC" dirty="0" smtClean="0"/>
            <a:t>8 días		59,00 %		  </a:t>
          </a:r>
          <a:endParaRPr lang="es-EC" dirty="0"/>
        </a:p>
      </dgm:t>
    </dgm:pt>
    <dgm:pt modelId="{18CB1BD5-B253-49AD-BF2A-D41CF5507A39}" type="parTrans" cxnId="{235F28A6-C1A5-4397-B3DA-D7D0A70E4847}">
      <dgm:prSet/>
      <dgm:spPr/>
      <dgm:t>
        <a:bodyPr/>
        <a:lstStyle/>
        <a:p>
          <a:endParaRPr lang="es-EC"/>
        </a:p>
      </dgm:t>
    </dgm:pt>
    <dgm:pt modelId="{AE6483F6-D542-493D-A481-ACDEB3E8D609}" type="sibTrans" cxnId="{235F28A6-C1A5-4397-B3DA-D7D0A70E4847}">
      <dgm:prSet/>
      <dgm:spPr/>
      <dgm:t>
        <a:bodyPr/>
        <a:lstStyle/>
        <a:p>
          <a:endParaRPr lang="es-EC"/>
        </a:p>
      </dgm:t>
    </dgm:pt>
    <dgm:pt modelId="{CA255C3F-672E-43C0-AF5F-FEA1294F58F1}">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Pago efectivo	 64,10 %		  Volumen de compra 	 33,30 %</a:t>
          </a:r>
          <a:endParaRPr lang="es-EC" dirty="0"/>
        </a:p>
      </dgm:t>
    </dgm:pt>
    <dgm:pt modelId="{9C234FD3-3053-4642-946D-D7DC9B3C7523}" type="parTrans" cxnId="{6EE73DC4-0F18-40C7-850F-8DC0CD715680}">
      <dgm:prSet/>
      <dgm:spPr/>
      <dgm:t>
        <a:bodyPr/>
        <a:lstStyle/>
        <a:p>
          <a:endParaRPr lang="es-EC"/>
        </a:p>
      </dgm:t>
    </dgm:pt>
    <dgm:pt modelId="{919EC516-4AC5-47F4-9C34-FF4E6F44A627}" type="sibTrans" cxnId="{6EE73DC4-0F18-40C7-850F-8DC0CD715680}">
      <dgm:prSet/>
      <dgm:spPr/>
      <dgm:t>
        <a:bodyPr/>
        <a:lstStyle/>
        <a:p>
          <a:endParaRPr lang="es-EC"/>
        </a:p>
      </dgm:t>
    </dgm:pt>
    <dgm:pt modelId="{AC246111-5980-425A-8C44-70F4A0A1D428}">
      <dgm:prSet phldrT="[Texto]"/>
      <dgm:spPr/>
      <dgm:t>
        <a:bodyPr/>
        <a:lstStyle/>
        <a:p>
          <a:r>
            <a:rPr lang="es-EC" dirty="0" smtClean="0"/>
            <a:t>Correo electrónico   5,10 %		  		  </a:t>
          </a:r>
          <a:endParaRPr lang="es-EC" dirty="0"/>
        </a:p>
      </dgm:t>
    </dgm:pt>
    <dgm:pt modelId="{332B9757-E5A9-43D8-83DC-E6C56CE626AE}" type="parTrans" cxnId="{505A86B5-0539-460A-942C-388967AD08D2}">
      <dgm:prSet/>
      <dgm:spPr/>
      <dgm:t>
        <a:bodyPr/>
        <a:lstStyle/>
        <a:p>
          <a:endParaRPr lang="es-EC"/>
        </a:p>
      </dgm:t>
    </dgm:pt>
    <dgm:pt modelId="{A352CCBC-A8BE-4A1F-A3FA-35F8A73C81DC}" type="sibTrans" cxnId="{505A86B5-0539-460A-942C-388967AD08D2}">
      <dgm:prSet/>
      <dgm:spPr/>
      <dgm:t>
        <a:bodyPr/>
        <a:lstStyle/>
        <a:p>
          <a:endParaRPr lang="es-EC"/>
        </a:p>
      </dgm:t>
    </dgm:pt>
    <dgm:pt modelId="{DB732E5D-8EEA-4824-9A7B-5E8D91CABEBC}">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Descuento por:</a:t>
          </a:r>
          <a:endParaRPr lang="es-EC" dirty="0"/>
        </a:p>
      </dgm:t>
    </dgm:pt>
    <dgm:pt modelId="{A9D4CA05-080C-485A-9FEC-91F2F337185D}" type="sibTrans" cxnId="{460387E5-9639-46EE-B9DB-818961770DC2}">
      <dgm:prSet/>
      <dgm:spPr/>
      <dgm:t>
        <a:bodyPr/>
        <a:lstStyle/>
        <a:p>
          <a:endParaRPr lang="es-EC"/>
        </a:p>
      </dgm:t>
    </dgm:pt>
    <dgm:pt modelId="{FB1FB9B9-8CAD-4807-ACF3-E36E5B00BBA7}" type="parTrans" cxnId="{460387E5-9639-46EE-B9DB-818961770DC2}">
      <dgm:prSet/>
      <dgm:spPr/>
      <dgm:t>
        <a:bodyPr/>
        <a:lstStyle/>
        <a:p>
          <a:endParaRPr lang="es-EC"/>
        </a:p>
      </dgm:t>
    </dgm:pt>
    <dgm:pt modelId="{A6A68CCB-5432-4C29-AD3B-02C6D04F1DA8}">
      <dgm:prSet phldrT="[Texto]"/>
      <dgm:spPr/>
      <dgm:t>
        <a:bodyPr/>
        <a:lstStyle/>
        <a:p>
          <a:pPr marL="114300" marR="0" indent="0" defTabSz="533400" eaLnBrk="1" fontAlgn="auto" latinLnBrk="0" hangingPunct="1">
            <a:lnSpc>
              <a:spcPct val="90000"/>
            </a:lnSpc>
            <a:spcBef>
              <a:spcPct val="0"/>
            </a:spcBef>
            <a:spcAft>
              <a:spcPct val="20000"/>
            </a:spcAft>
            <a:buClrTx/>
            <a:buSzTx/>
            <a:buFontTx/>
            <a:buNone/>
            <a:tabLst/>
            <a:defRPr/>
          </a:pPr>
          <a:r>
            <a:rPr lang="es-EC" dirty="0" smtClean="0"/>
            <a:t>Temporada  	2,60 %</a:t>
          </a:r>
          <a:endParaRPr lang="es-EC" dirty="0"/>
        </a:p>
      </dgm:t>
    </dgm:pt>
    <dgm:pt modelId="{ED60B107-D1DC-42F0-808C-BE61FB6DA6FA}" type="parTrans" cxnId="{A77CDF44-2D7F-4BA5-A861-E3CAF3315E67}">
      <dgm:prSet/>
      <dgm:spPr/>
      <dgm:t>
        <a:bodyPr/>
        <a:lstStyle/>
        <a:p>
          <a:endParaRPr lang="es-EC"/>
        </a:p>
      </dgm:t>
    </dgm:pt>
    <dgm:pt modelId="{59661C0E-914C-402A-8756-CC0ECCEE61A2}" type="sibTrans" cxnId="{A77CDF44-2D7F-4BA5-A861-E3CAF3315E67}">
      <dgm:prSet/>
      <dgm:spPr/>
      <dgm:t>
        <a:bodyPr/>
        <a:lstStyle/>
        <a:p>
          <a:endParaRPr lang="es-EC"/>
        </a:p>
      </dgm:t>
    </dgm:pt>
    <dgm:pt modelId="{A3DDB4C7-4412-4CC8-BCC8-52AF76033BD3}">
      <dgm:prSet phldrT="[Texto]"/>
      <dgm:spPr/>
      <dgm:t>
        <a:bodyPr/>
        <a:lstStyle/>
        <a:p>
          <a:pPr marR="0" eaLnBrk="1" fontAlgn="auto" latinLnBrk="0" hangingPunct="1">
            <a:buClrTx/>
            <a:buSzTx/>
            <a:buFontTx/>
            <a:tabLst/>
            <a:defRPr/>
          </a:pPr>
          <a:r>
            <a:rPr lang="es-EC" dirty="0" smtClean="0"/>
            <a:t>Desea conocer nuevo proveedor </a:t>
          </a:r>
          <a:endParaRPr lang="es-EC" dirty="0"/>
        </a:p>
      </dgm:t>
    </dgm:pt>
    <dgm:pt modelId="{BCF67DAA-FDE4-4D87-AF19-478010E10BD6}" type="parTrans" cxnId="{DCDF2CA4-1512-49DA-B8BD-DC1536327D6C}">
      <dgm:prSet/>
      <dgm:spPr/>
      <dgm:t>
        <a:bodyPr/>
        <a:lstStyle/>
        <a:p>
          <a:endParaRPr lang="es-EC"/>
        </a:p>
      </dgm:t>
    </dgm:pt>
    <dgm:pt modelId="{1022D639-0E03-4888-ACEA-0EF47871D7A8}" type="sibTrans" cxnId="{DCDF2CA4-1512-49DA-B8BD-DC1536327D6C}">
      <dgm:prSet/>
      <dgm:spPr/>
      <dgm:t>
        <a:bodyPr/>
        <a:lstStyle/>
        <a:p>
          <a:endParaRPr lang="es-EC"/>
        </a:p>
      </dgm:t>
    </dgm:pt>
    <dgm:pt modelId="{9463ABF3-E005-4AF7-8D3C-CDE765155066}">
      <dgm:prSet phldrT="[Texto]"/>
      <dgm:spPr/>
      <dgm:t>
        <a:bodyPr/>
        <a:lstStyle/>
        <a:p>
          <a:pPr marR="0" eaLnBrk="1" fontAlgn="auto" latinLnBrk="0" hangingPunct="1">
            <a:buClrTx/>
            <a:buSzTx/>
            <a:buFontTx/>
            <a:tabLst/>
            <a:defRPr/>
          </a:pPr>
          <a:r>
            <a:rPr lang="es-EC" dirty="0" smtClean="0"/>
            <a:t>Si	 84,80 %		  No 	 15,20 %</a:t>
          </a:r>
          <a:endParaRPr lang="es-EC" dirty="0"/>
        </a:p>
      </dgm:t>
    </dgm:pt>
    <dgm:pt modelId="{0AAF6956-00ED-43BF-8612-2485A0A23524}" type="parTrans" cxnId="{8686CAC3-D94F-4419-9907-121F617C0400}">
      <dgm:prSet/>
      <dgm:spPr/>
      <dgm:t>
        <a:bodyPr/>
        <a:lstStyle/>
        <a:p>
          <a:endParaRPr lang="es-EC"/>
        </a:p>
      </dgm:t>
    </dgm:pt>
    <dgm:pt modelId="{D672B8BF-A56C-4CD3-B97D-3DE6754155F9}" type="sibTrans" cxnId="{8686CAC3-D94F-4419-9907-121F617C0400}">
      <dgm:prSet/>
      <dgm:spPr/>
      <dgm:t>
        <a:bodyPr/>
        <a:lstStyle/>
        <a:p>
          <a:endParaRPr lang="es-EC"/>
        </a:p>
      </dgm:t>
    </dgm:pt>
    <dgm:pt modelId="{933C78C3-F0DE-44DF-912D-9D9F3580376E}" type="pres">
      <dgm:prSet presAssocID="{187B0AB8-02B4-4CFC-9BA2-97781AA37C6F}" presName="linear" presStyleCnt="0">
        <dgm:presLayoutVars>
          <dgm:animLvl val="lvl"/>
          <dgm:resizeHandles val="exact"/>
        </dgm:presLayoutVars>
      </dgm:prSet>
      <dgm:spPr/>
      <dgm:t>
        <a:bodyPr/>
        <a:lstStyle/>
        <a:p>
          <a:endParaRPr lang="es-EC"/>
        </a:p>
      </dgm:t>
    </dgm:pt>
    <dgm:pt modelId="{19042306-E0AA-452F-9D85-40E7D6B6C4B8}" type="pres">
      <dgm:prSet presAssocID="{A3DDB4C7-4412-4CC8-BCC8-52AF76033BD3}" presName="parentText" presStyleLbl="node1" presStyleIdx="0" presStyleCnt="5">
        <dgm:presLayoutVars>
          <dgm:chMax val="0"/>
          <dgm:bulletEnabled val="1"/>
        </dgm:presLayoutVars>
      </dgm:prSet>
      <dgm:spPr/>
      <dgm:t>
        <a:bodyPr/>
        <a:lstStyle/>
        <a:p>
          <a:endParaRPr lang="es-EC"/>
        </a:p>
      </dgm:t>
    </dgm:pt>
    <dgm:pt modelId="{F314470F-0CEF-4688-AB9F-623EBFBFAD00}" type="pres">
      <dgm:prSet presAssocID="{A3DDB4C7-4412-4CC8-BCC8-52AF76033BD3}" presName="childText" presStyleLbl="revTx" presStyleIdx="0" presStyleCnt="5">
        <dgm:presLayoutVars>
          <dgm:bulletEnabled val="1"/>
        </dgm:presLayoutVars>
      </dgm:prSet>
      <dgm:spPr/>
      <dgm:t>
        <a:bodyPr/>
        <a:lstStyle/>
        <a:p>
          <a:endParaRPr lang="es-EC"/>
        </a:p>
      </dgm:t>
    </dgm:pt>
    <dgm:pt modelId="{D5727A47-FCE4-4155-A9AE-135D42823346}" type="pres">
      <dgm:prSet presAssocID="{01C0BD4D-8936-4748-9DC3-65BA5DCDF07B}" presName="parentText" presStyleLbl="node1" presStyleIdx="1" presStyleCnt="5">
        <dgm:presLayoutVars>
          <dgm:chMax val="0"/>
          <dgm:bulletEnabled val="1"/>
        </dgm:presLayoutVars>
      </dgm:prSet>
      <dgm:spPr/>
      <dgm:t>
        <a:bodyPr/>
        <a:lstStyle/>
        <a:p>
          <a:endParaRPr lang="es-EC"/>
        </a:p>
      </dgm:t>
    </dgm:pt>
    <dgm:pt modelId="{08EF5E83-08C7-4532-A38E-0E931FBC603E}" type="pres">
      <dgm:prSet presAssocID="{01C0BD4D-8936-4748-9DC3-65BA5DCDF07B}" presName="childText" presStyleLbl="revTx" presStyleIdx="1" presStyleCnt="5">
        <dgm:presLayoutVars>
          <dgm:bulletEnabled val="1"/>
        </dgm:presLayoutVars>
      </dgm:prSet>
      <dgm:spPr/>
      <dgm:t>
        <a:bodyPr/>
        <a:lstStyle/>
        <a:p>
          <a:endParaRPr lang="es-EC"/>
        </a:p>
      </dgm:t>
    </dgm:pt>
    <dgm:pt modelId="{2C6A4B85-3018-4659-82BD-083C4F65F1A5}" type="pres">
      <dgm:prSet presAssocID="{EB9BC9E4-4E60-40EC-9E69-DF3D1F344596}" presName="parentText" presStyleLbl="node1" presStyleIdx="2" presStyleCnt="5">
        <dgm:presLayoutVars>
          <dgm:chMax val="0"/>
          <dgm:bulletEnabled val="1"/>
        </dgm:presLayoutVars>
      </dgm:prSet>
      <dgm:spPr/>
      <dgm:t>
        <a:bodyPr/>
        <a:lstStyle/>
        <a:p>
          <a:endParaRPr lang="es-EC"/>
        </a:p>
      </dgm:t>
    </dgm:pt>
    <dgm:pt modelId="{41EAD6C8-6CB9-4CA1-9128-9F4BABE0938F}" type="pres">
      <dgm:prSet presAssocID="{EB9BC9E4-4E60-40EC-9E69-DF3D1F344596}" presName="childText" presStyleLbl="revTx" presStyleIdx="2" presStyleCnt="5">
        <dgm:presLayoutVars>
          <dgm:bulletEnabled val="1"/>
        </dgm:presLayoutVars>
      </dgm:prSet>
      <dgm:spPr/>
      <dgm:t>
        <a:bodyPr/>
        <a:lstStyle/>
        <a:p>
          <a:endParaRPr lang="es-EC"/>
        </a:p>
      </dgm:t>
    </dgm:pt>
    <dgm:pt modelId="{C9775D42-45A7-40EA-9AB5-4D0FAB06142F}" type="pres">
      <dgm:prSet presAssocID="{BB83D904-CB65-4301-9981-3D8821F712C3}" presName="parentText" presStyleLbl="node1" presStyleIdx="3" presStyleCnt="5">
        <dgm:presLayoutVars>
          <dgm:chMax val="0"/>
          <dgm:bulletEnabled val="1"/>
        </dgm:presLayoutVars>
      </dgm:prSet>
      <dgm:spPr/>
      <dgm:t>
        <a:bodyPr/>
        <a:lstStyle/>
        <a:p>
          <a:endParaRPr lang="es-EC"/>
        </a:p>
      </dgm:t>
    </dgm:pt>
    <dgm:pt modelId="{D5CA1808-ADDC-4C25-9598-83396F6CBF2A}" type="pres">
      <dgm:prSet presAssocID="{BB83D904-CB65-4301-9981-3D8821F712C3}" presName="childText" presStyleLbl="revTx" presStyleIdx="3" presStyleCnt="5">
        <dgm:presLayoutVars>
          <dgm:bulletEnabled val="1"/>
        </dgm:presLayoutVars>
      </dgm:prSet>
      <dgm:spPr/>
      <dgm:t>
        <a:bodyPr/>
        <a:lstStyle/>
        <a:p>
          <a:endParaRPr lang="es-EC"/>
        </a:p>
      </dgm:t>
    </dgm:pt>
    <dgm:pt modelId="{D57CDFBA-06C4-4623-A9DB-2774FE07C4EF}" type="pres">
      <dgm:prSet presAssocID="{DB732E5D-8EEA-4824-9A7B-5E8D91CABEBC}" presName="parentText" presStyleLbl="node1" presStyleIdx="4" presStyleCnt="5">
        <dgm:presLayoutVars>
          <dgm:chMax val="0"/>
          <dgm:bulletEnabled val="1"/>
        </dgm:presLayoutVars>
      </dgm:prSet>
      <dgm:spPr/>
      <dgm:t>
        <a:bodyPr/>
        <a:lstStyle/>
        <a:p>
          <a:endParaRPr lang="es-EC"/>
        </a:p>
      </dgm:t>
    </dgm:pt>
    <dgm:pt modelId="{2F5BB833-03B3-4FC1-9CF0-6288ED9B1E3D}" type="pres">
      <dgm:prSet presAssocID="{DB732E5D-8EEA-4824-9A7B-5E8D91CABEBC}" presName="childText" presStyleLbl="revTx" presStyleIdx="4" presStyleCnt="5">
        <dgm:presLayoutVars>
          <dgm:bulletEnabled val="1"/>
        </dgm:presLayoutVars>
      </dgm:prSet>
      <dgm:spPr/>
      <dgm:t>
        <a:bodyPr/>
        <a:lstStyle/>
        <a:p>
          <a:endParaRPr lang="es-EC"/>
        </a:p>
      </dgm:t>
    </dgm:pt>
  </dgm:ptLst>
  <dgm:cxnLst>
    <dgm:cxn modelId="{49FDA294-34EA-4F15-BD05-7AFC26CC84B7}" type="presOf" srcId="{BB83D904-CB65-4301-9981-3D8821F712C3}" destId="{C9775D42-45A7-40EA-9AB5-4D0FAB06142F}" srcOrd="0" destOrd="0" presId="urn:microsoft.com/office/officeart/2005/8/layout/vList2"/>
    <dgm:cxn modelId="{CE3C288C-0B96-40BC-8B21-D60DE00A50E9}" type="presOf" srcId="{EB9BC9E4-4E60-40EC-9E69-DF3D1F344596}" destId="{2C6A4B85-3018-4659-82BD-083C4F65F1A5}" srcOrd="0" destOrd="0" presId="urn:microsoft.com/office/officeart/2005/8/layout/vList2"/>
    <dgm:cxn modelId="{8BAEDB9C-0C23-46F3-B8A4-498220862030}" srcId="{01C0BD4D-8936-4748-9DC3-65BA5DCDF07B}" destId="{3FAB55A8-1061-4B0F-B5C4-17D5AC19135E}" srcOrd="0" destOrd="0" parTransId="{C474CCDD-28CC-4896-86EB-9CA0815A8B80}" sibTransId="{3D725C3D-88F0-4034-A998-AAEF528CBA83}"/>
    <dgm:cxn modelId="{38030294-CC0C-4DA9-A9D9-A7AF5B9A3627}" type="presOf" srcId="{3FAB55A8-1061-4B0F-B5C4-17D5AC19135E}" destId="{08EF5E83-08C7-4532-A38E-0E931FBC603E}" srcOrd="0" destOrd="0" presId="urn:microsoft.com/office/officeart/2005/8/layout/vList2"/>
    <dgm:cxn modelId="{3C41757F-D6D9-4EB9-9EE5-DB60983EA880}" srcId="{BB83D904-CB65-4301-9981-3D8821F712C3}" destId="{EBDB3A32-DE7C-4841-A087-68AC013BC700}" srcOrd="0" destOrd="0" parTransId="{851D1EA7-F3F8-4CFA-AB62-1EAC23BB50B5}" sibTransId="{3FE87CE0-8D2E-44F8-894B-AF9E51AB61AB}"/>
    <dgm:cxn modelId="{FF38B008-AFA0-4132-A815-391854A1D4E2}" type="presOf" srcId="{CA255C3F-672E-43C0-AF5F-FEA1294F58F1}" destId="{2F5BB833-03B3-4FC1-9CF0-6288ED9B1E3D}" srcOrd="0" destOrd="0" presId="urn:microsoft.com/office/officeart/2005/8/layout/vList2"/>
    <dgm:cxn modelId="{4CBC2A75-1718-4D18-AC3D-B32757FA122C}" type="presOf" srcId="{187B0AB8-02B4-4CFC-9BA2-97781AA37C6F}" destId="{933C78C3-F0DE-44DF-912D-9D9F3580376E}" srcOrd="0" destOrd="0" presId="urn:microsoft.com/office/officeart/2005/8/layout/vList2"/>
    <dgm:cxn modelId="{7DB73AAB-74F6-4DC6-BF01-3E50AA80B5F2}" type="presOf" srcId="{8FB7D675-9ECC-4BEB-9799-4F2FBD27DF69}" destId="{D5CA1808-ADDC-4C25-9598-83396F6CBF2A}" srcOrd="0" destOrd="1" presId="urn:microsoft.com/office/officeart/2005/8/layout/vList2"/>
    <dgm:cxn modelId="{A406EB6A-C2EC-4443-9168-BA2EC92CD875}" type="presOf" srcId="{01C0BD4D-8936-4748-9DC3-65BA5DCDF07B}" destId="{D5727A47-FCE4-4155-A9AE-135D42823346}" srcOrd="0" destOrd="0" presId="urn:microsoft.com/office/officeart/2005/8/layout/vList2"/>
    <dgm:cxn modelId="{6EE73DC4-0F18-40C7-850F-8DC0CD715680}" srcId="{DB732E5D-8EEA-4824-9A7B-5E8D91CABEBC}" destId="{CA255C3F-672E-43C0-AF5F-FEA1294F58F1}" srcOrd="0" destOrd="0" parTransId="{9C234FD3-3053-4642-946D-D7DC9B3C7523}" sibTransId="{919EC516-4AC5-47F4-9C34-FF4E6F44A627}"/>
    <dgm:cxn modelId="{D8A08924-744F-4FA3-80FE-0CFD9A192858}" type="presOf" srcId="{DB732E5D-8EEA-4824-9A7B-5E8D91CABEBC}" destId="{D57CDFBA-06C4-4623-A9DB-2774FE07C4EF}" srcOrd="0" destOrd="0" presId="urn:microsoft.com/office/officeart/2005/8/layout/vList2"/>
    <dgm:cxn modelId="{0EE0B7AB-6036-4781-ADAB-E0FAD8EF35B6}" srcId="{187B0AB8-02B4-4CFC-9BA2-97781AA37C6F}" destId="{EB9BC9E4-4E60-40EC-9E69-DF3D1F344596}" srcOrd="2" destOrd="0" parTransId="{CA527622-6A65-490F-AC17-8096456B98EF}" sibTransId="{38831BD6-138A-47A3-BB45-D011C002CD11}"/>
    <dgm:cxn modelId="{FB09BE05-3EED-4DDE-B066-A944479DA0D6}" srcId="{187B0AB8-02B4-4CFC-9BA2-97781AA37C6F}" destId="{BB83D904-CB65-4301-9981-3D8821F712C3}" srcOrd="3" destOrd="0" parTransId="{CA99913B-AFA5-4862-BA25-D4E5AC05C06F}" sibTransId="{5C1EA0A7-14C1-4145-8684-99F20F54C9E9}"/>
    <dgm:cxn modelId="{016986CA-3168-4E5A-BBC7-F2C9EAEBAC7D}" type="presOf" srcId="{EBDB3A32-DE7C-4841-A087-68AC013BC700}" destId="{D5CA1808-ADDC-4C25-9598-83396F6CBF2A}" srcOrd="0" destOrd="0" presId="urn:microsoft.com/office/officeart/2005/8/layout/vList2"/>
    <dgm:cxn modelId="{0F4E3F78-70D2-47AE-BE16-207F5B7DD549}" type="presOf" srcId="{43D05D60-FBD1-4B73-8975-5779AD883BF5}" destId="{41EAD6C8-6CB9-4CA1-9128-9F4BABE0938F}" srcOrd="0" destOrd="0" presId="urn:microsoft.com/office/officeart/2005/8/layout/vList2"/>
    <dgm:cxn modelId="{A77CDF44-2D7F-4BA5-A861-E3CAF3315E67}" srcId="{DB732E5D-8EEA-4824-9A7B-5E8D91CABEBC}" destId="{A6A68CCB-5432-4C29-AD3B-02C6D04F1DA8}" srcOrd="1" destOrd="0" parTransId="{ED60B107-D1DC-42F0-808C-BE61FB6DA6FA}" sibTransId="{59661C0E-914C-402A-8756-CC0ECCEE61A2}"/>
    <dgm:cxn modelId="{505A86B5-0539-460A-942C-388967AD08D2}" srcId="{EB9BC9E4-4E60-40EC-9E69-DF3D1F344596}" destId="{AC246111-5980-425A-8C44-70F4A0A1D428}" srcOrd="1" destOrd="0" parTransId="{332B9757-E5A9-43D8-83DC-E6C56CE626AE}" sibTransId="{A352CCBC-A8BE-4A1F-A3FA-35F8A73C81DC}"/>
    <dgm:cxn modelId="{8686CAC3-D94F-4419-9907-121F617C0400}" srcId="{A3DDB4C7-4412-4CC8-BCC8-52AF76033BD3}" destId="{9463ABF3-E005-4AF7-8D3C-CDE765155066}" srcOrd="0" destOrd="0" parTransId="{0AAF6956-00ED-43BF-8612-2485A0A23524}" sibTransId="{D672B8BF-A56C-4CD3-B97D-3DE6754155F9}"/>
    <dgm:cxn modelId="{235F28A6-C1A5-4397-B3DA-D7D0A70E4847}" srcId="{BB83D904-CB65-4301-9981-3D8821F712C3}" destId="{8FB7D675-9ECC-4BEB-9799-4F2FBD27DF69}" srcOrd="1" destOrd="0" parTransId="{18CB1BD5-B253-49AD-BF2A-D41CF5507A39}" sibTransId="{AE6483F6-D542-493D-A481-ACDEB3E8D609}"/>
    <dgm:cxn modelId="{06A7D9BE-E1F4-4C3B-A0B3-AD3BC383CF32}" srcId="{EB9BC9E4-4E60-40EC-9E69-DF3D1F344596}" destId="{43D05D60-FBD1-4B73-8975-5779AD883BF5}" srcOrd="0" destOrd="0" parTransId="{80BF28A0-1389-4C42-834C-D276F88640B3}" sibTransId="{4C8B71B7-3C97-4D12-88C4-E5D941639371}"/>
    <dgm:cxn modelId="{574CB427-F7F9-4598-81D3-2CF4A58DE22F}" srcId="{187B0AB8-02B4-4CFC-9BA2-97781AA37C6F}" destId="{01C0BD4D-8936-4748-9DC3-65BA5DCDF07B}" srcOrd="1" destOrd="0" parTransId="{2784B61D-38E8-41D8-BD3C-6A0F700D99AB}" sibTransId="{632FF81D-EF92-4D68-B05D-DE8F9C3CC8C2}"/>
    <dgm:cxn modelId="{460387E5-9639-46EE-B9DB-818961770DC2}" srcId="{187B0AB8-02B4-4CFC-9BA2-97781AA37C6F}" destId="{DB732E5D-8EEA-4824-9A7B-5E8D91CABEBC}" srcOrd="4" destOrd="0" parTransId="{FB1FB9B9-8CAD-4807-ACF3-E36E5B00BBA7}" sibTransId="{A9D4CA05-080C-485A-9FEC-91F2F337185D}"/>
    <dgm:cxn modelId="{C9D7A871-13AD-485A-A0C0-EC7F4B483F57}" type="presOf" srcId="{A3DDB4C7-4412-4CC8-BCC8-52AF76033BD3}" destId="{19042306-E0AA-452F-9D85-40E7D6B6C4B8}" srcOrd="0" destOrd="0" presId="urn:microsoft.com/office/officeart/2005/8/layout/vList2"/>
    <dgm:cxn modelId="{DCDF2CA4-1512-49DA-B8BD-DC1536327D6C}" srcId="{187B0AB8-02B4-4CFC-9BA2-97781AA37C6F}" destId="{A3DDB4C7-4412-4CC8-BCC8-52AF76033BD3}" srcOrd="0" destOrd="0" parTransId="{BCF67DAA-FDE4-4D87-AF19-478010E10BD6}" sibTransId="{1022D639-0E03-4888-ACEA-0EF47871D7A8}"/>
    <dgm:cxn modelId="{49D28641-6F2B-4B92-A17B-B55E61F3059A}" type="presOf" srcId="{9463ABF3-E005-4AF7-8D3C-CDE765155066}" destId="{F314470F-0CEF-4688-AB9F-623EBFBFAD00}" srcOrd="0" destOrd="0" presId="urn:microsoft.com/office/officeart/2005/8/layout/vList2"/>
    <dgm:cxn modelId="{B0408092-FB60-41C2-A398-FBCE7F2B630B}" type="presOf" srcId="{AC246111-5980-425A-8C44-70F4A0A1D428}" destId="{41EAD6C8-6CB9-4CA1-9128-9F4BABE0938F}" srcOrd="0" destOrd="1" presId="urn:microsoft.com/office/officeart/2005/8/layout/vList2"/>
    <dgm:cxn modelId="{3C5840EE-2BFE-4FA4-B934-909AE9D9EEF3}" type="presOf" srcId="{A6A68CCB-5432-4C29-AD3B-02C6D04F1DA8}" destId="{2F5BB833-03B3-4FC1-9CF0-6288ED9B1E3D}" srcOrd="0" destOrd="1" presId="urn:microsoft.com/office/officeart/2005/8/layout/vList2"/>
    <dgm:cxn modelId="{22CB123F-C215-4650-8E94-AACBD1BD48E8}" type="presParOf" srcId="{933C78C3-F0DE-44DF-912D-9D9F3580376E}" destId="{19042306-E0AA-452F-9D85-40E7D6B6C4B8}" srcOrd="0" destOrd="0" presId="urn:microsoft.com/office/officeart/2005/8/layout/vList2"/>
    <dgm:cxn modelId="{95512C9A-2BDF-42C8-A129-9E45F81276D1}" type="presParOf" srcId="{933C78C3-F0DE-44DF-912D-9D9F3580376E}" destId="{F314470F-0CEF-4688-AB9F-623EBFBFAD00}" srcOrd="1" destOrd="0" presId="urn:microsoft.com/office/officeart/2005/8/layout/vList2"/>
    <dgm:cxn modelId="{57284181-25A5-4CEE-BA25-00CDA0651F81}" type="presParOf" srcId="{933C78C3-F0DE-44DF-912D-9D9F3580376E}" destId="{D5727A47-FCE4-4155-A9AE-135D42823346}" srcOrd="2" destOrd="0" presId="urn:microsoft.com/office/officeart/2005/8/layout/vList2"/>
    <dgm:cxn modelId="{47F6CD5E-8A1F-45CC-A3BA-DB555C43BD2E}" type="presParOf" srcId="{933C78C3-F0DE-44DF-912D-9D9F3580376E}" destId="{08EF5E83-08C7-4532-A38E-0E931FBC603E}" srcOrd="3" destOrd="0" presId="urn:microsoft.com/office/officeart/2005/8/layout/vList2"/>
    <dgm:cxn modelId="{5E0AF5CF-F5EC-4F1B-8089-1C4CAA6E5FE8}" type="presParOf" srcId="{933C78C3-F0DE-44DF-912D-9D9F3580376E}" destId="{2C6A4B85-3018-4659-82BD-083C4F65F1A5}" srcOrd="4" destOrd="0" presId="urn:microsoft.com/office/officeart/2005/8/layout/vList2"/>
    <dgm:cxn modelId="{B7F3A2AD-EC42-4428-AC1E-C88C1ACF47A4}" type="presParOf" srcId="{933C78C3-F0DE-44DF-912D-9D9F3580376E}" destId="{41EAD6C8-6CB9-4CA1-9128-9F4BABE0938F}" srcOrd="5" destOrd="0" presId="urn:microsoft.com/office/officeart/2005/8/layout/vList2"/>
    <dgm:cxn modelId="{7885200A-76FF-4EE7-826C-98607C07E7E6}" type="presParOf" srcId="{933C78C3-F0DE-44DF-912D-9D9F3580376E}" destId="{C9775D42-45A7-40EA-9AB5-4D0FAB06142F}" srcOrd="6" destOrd="0" presId="urn:microsoft.com/office/officeart/2005/8/layout/vList2"/>
    <dgm:cxn modelId="{9D4FC31B-4E70-4FAC-AA2E-525274097B7E}" type="presParOf" srcId="{933C78C3-F0DE-44DF-912D-9D9F3580376E}" destId="{D5CA1808-ADDC-4C25-9598-83396F6CBF2A}" srcOrd="7" destOrd="0" presId="urn:microsoft.com/office/officeart/2005/8/layout/vList2"/>
    <dgm:cxn modelId="{48865345-1579-4920-B9BE-F785C0669626}" type="presParOf" srcId="{933C78C3-F0DE-44DF-912D-9D9F3580376E}" destId="{D57CDFBA-06C4-4623-A9DB-2774FE07C4EF}" srcOrd="8" destOrd="0" presId="urn:microsoft.com/office/officeart/2005/8/layout/vList2"/>
    <dgm:cxn modelId="{DE3F9BB1-337F-448A-8E55-B619F52B09E3}" type="presParOf" srcId="{933C78C3-F0DE-44DF-912D-9D9F3580376E}" destId="{2F5BB833-03B3-4FC1-9CF0-6288ED9B1E3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74A1AE-15E0-45A4-9B4B-B72BA359825C}"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s-EC"/>
        </a:p>
      </dgm:t>
    </dgm:pt>
    <dgm:pt modelId="{3F536B0A-201F-4242-A283-4366D41AE59A}">
      <dgm:prSet phldrT="[Texto]" custT="1"/>
      <dgm:spPr/>
      <dgm:t>
        <a:bodyPr/>
        <a:lstStyle/>
        <a:p>
          <a:r>
            <a:rPr lang="es-EC" sz="1600" dirty="0" smtClean="0"/>
            <a:t>Consumo Per cápita</a:t>
          </a:r>
          <a:endParaRPr lang="es-EC" sz="1600" dirty="0"/>
        </a:p>
      </dgm:t>
    </dgm:pt>
    <dgm:pt modelId="{4F4BB168-7699-4529-A578-FD5BFF0E9EEB}" type="parTrans" cxnId="{5B191A87-5E63-4D5B-96A9-C8FB9B8EFE17}">
      <dgm:prSet/>
      <dgm:spPr/>
      <dgm:t>
        <a:bodyPr/>
        <a:lstStyle/>
        <a:p>
          <a:endParaRPr lang="es-EC" sz="2000"/>
        </a:p>
      </dgm:t>
    </dgm:pt>
    <dgm:pt modelId="{5879B5F2-F10B-4CFE-B804-912A22AEDE85}" type="sibTrans" cxnId="{5B191A87-5E63-4D5B-96A9-C8FB9B8EFE17}">
      <dgm:prSet/>
      <dgm:spPr/>
      <dgm:t>
        <a:bodyPr/>
        <a:lstStyle/>
        <a:p>
          <a:endParaRPr lang="es-EC" sz="2000"/>
        </a:p>
      </dgm:t>
    </dgm:pt>
    <dgm:pt modelId="{73764399-F206-43DB-B0BA-7F204FBC246F}">
      <dgm:prSet phldrT="[Texto]" custT="1"/>
      <dgm:spPr/>
      <dgm:t>
        <a:bodyPr/>
        <a:lstStyle/>
        <a:p>
          <a:r>
            <a:rPr lang="es-EC" sz="1600" dirty="0" smtClean="0"/>
            <a:t>Proyecciones poblacionales</a:t>
          </a:r>
          <a:endParaRPr lang="es-EC" sz="1600" dirty="0"/>
        </a:p>
      </dgm:t>
    </dgm:pt>
    <dgm:pt modelId="{0C5022B2-226B-4053-B534-45B6D97E0984}" type="parTrans" cxnId="{3EF81888-0343-4D5E-BF55-AC69F7EA0052}">
      <dgm:prSet/>
      <dgm:spPr/>
      <dgm:t>
        <a:bodyPr/>
        <a:lstStyle/>
        <a:p>
          <a:endParaRPr lang="es-EC" sz="2000"/>
        </a:p>
      </dgm:t>
    </dgm:pt>
    <dgm:pt modelId="{303DF068-050B-4569-84D9-9D87044884C3}" type="sibTrans" cxnId="{3EF81888-0343-4D5E-BF55-AC69F7EA0052}">
      <dgm:prSet/>
      <dgm:spPr/>
      <dgm:t>
        <a:bodyPr/>
        <a:lstStyle/>
        <a:p>
          <a:endParaRPr lang="es-EC" sz="2000"/>
        </a:p>
      </dgm:t>
    </dgm:pt>
    <dgm:pt modelId="{5341A335-67F7-420A-BFDE-D85A02406B4E}">
      <dgm:prSet phldrT="[Texto]" custT="1"/>
      <dgm:spPr/>
      <dgm:t>
        <a:bodyPr/>
        <a:lstStyle/>
        <a:p>
          <a:r>
            <a:rPr lang="es-EC" sz="1600" dirty="0" smtClean="0"/>
            <a:t>9,38</a:t>
          </a:r>
          <a:endParaRPr lang="es-EC" sz="1600" dirty="0"/>
        </a:p>
      </dgm:t>
    </dgm:pt>
    <dgm:pt modelId="{8ADB0841-5294-48AC-981B-8B7178AADE46}" type="parTrans" cxnId="{B59AE043-F2B5-4D12-9F33-2047BEBF16CA}">
      <dgm:prSet/>
      <dgm:spPr/>
      <dgm:t>
        <a:bodyPr/>
        <a:lstStyle/>
        <a:p>
          <a:endParaRPr lang="es-EC" sz="2000"/>
        </a:p>
      </dgm:t>
    </dgm:pt>
    <dgm:pt modelId="{23F5F502-7D74-4EC5-8851-4C3213E07CC0}" type="sibTrans" cxnId="{B59AE043-F2B5-4D12-9F33-2047BEBF16CA}">
      <dgm:prSet/>
      <dgm:spPr/>
      <dgm:t>
        <a:bodyPr/>
        <a:lstStyle/>
        <a:p>
          <a:endParaRPr lang="es-EC" sz="2000"/>
        </a:p>
      </dgm:t>
    </dgm:pt>
    <dgm:pt modelId="{062B9AEB-3E26-457A-8C5E-9A5A08152155}">
      <dgm:prSet phldrT="[Texto]" custT="1"/>
      <dgm:spPr/>
      <dgm:t>
        <a:bodyPr/>
        <a:lstStyle/>
        <a:p>
          <a:r>
            <a:rPr lang="es-EC" sz="1600" dirty="0" smtClean="0"/>
            <a:t>Cantonal 2010 - 2020</a:t>
          </a:r>
          <a:endParaRPr lang="es-EC" sz="1600" dirty="0"/>
        </a:p>
      </dgm:t>
    </dgm:pt>
    <dgm:pt modelId="{568014B6-1BDA-4BA5-A58C-519A2F7FF18F}" type="parTrans" cxnId="{F5D07A1B-61BD-410D-9C69-4CA2257F54B7}">
      <dgm:prSet/>
      <dgm:spPr/>
      <dgm:t>
        <a:bodyPr/>
        <a:lstStyle/>
        <a:p>
          <a:endParaRPr lang="es-EC" sz="2000"/>
        </a:p>
      </dgm:t>
    </dgm:pt>
    <dgm:pt modelId="{94A29535-5B04-4809-A9C7-70623321B553}" type="sibTrans" cxnId="{F5D07A1B-61BD-410D-9C69-4CA2257F54B7}">
      <dgm:prSet/>
      <dgm:spPr/>
      <dgm:t>
        <a:bodyPr/>
        <a:lstStyle/>
        <a:p>
          <a:endParaRPr lang="es-EC" sz="2000"/>
        </a:p>
      </dgm:t>
    </dgm:pt>
    <dgm:pt modelId="{4DF3183B-986D-4EC0-A6DF-ED7286400389}" type="pres">
      <dgm:prSet presAssocID="{7974A1AE-15E0-45A4-9B4B-B72BA359825C}" presName="linear" presStyleCnt="0">
        <dgm:presLayoutVars>
          <dgm:dir/>
          <dgm:animLvl val="lvl"/>
          <dgm:resizeHandles val="exact"/>
        </dgm:presLayoutVars>
      </dgm:prSet>
      <dgm:spPr/>
      <dgm:t>
        <a:bodyPr/>
        <a:lstStyle/>
        <a:p>
          <a:endParaRPr lang="es-EC"/>
        </a:p>
      </dgm:t>
    </dgm:pt>
    <dgm:pt modelId="{5720A2F1-C3CC-47AE-912B-0AE0E8779D77}" type="pres">
      <dgm:prSet presAssocID="{3F536B0A-201F-4242-A283-4366D41AE59A}" presName="parentLin" presStyleCnt="0"/>
      <dgm:spPr/>
    </dgm:pt>
    <dgm:pt modelId="{4182E294-9851-468C-B101-E9D4451A5571}" type="pres">
      <dgm:prSet presAssocID="{3F536B0A-201F-4242-A283-4366D41AE59A}" presName="parentLeftMargin" presStyleLbl="node1" presStyleIdx="0" presStyleCnt="2"/>
      <dgm:spPr/>
      <dgm:t>
        <a:bodyPr/>
        <a:lstStyle/>
        <a:p>
          <a:endParaRPr lang="es-EC"/>
        </a:p>
      </dgm:t>
    </dgm:pt>
    <dgm:pt modelId="{AEB5B83A-807E-4713-96DB-CC3B94555476}" type="pres">
      <dgm:prSet presAssocID="{3F536B0A-201F-4242-A283-4366D41AE59A}" presName="parentText" presStyleLbl="node1" presStyleIdx="0" presStyleCnt="2">
        <dgm:presLayoutVars>
          <dgm:chMax val="0"/>
          <dgm:bulletEnabled val="1"/>
        </dgm:presLayoutVars>
      </dgm:prSet>
      <dgm:spPr/>
      <dgm:t>
        <a:bodyPr/>
        <a:lstStyle/>
        <a:p>
          <a:endParaRPr lang="es-EC"/>
        </a:p>
      </dgm:t>
    </dgm:pt>
    <dgm:pt modelId="{747796AE-EF55-45F2-A4A3-0537B0F74695}" type="pres">
      <dgm:prSet presAssocID="{3F536B0A-201F-4242-A283-4366D41AE59A}" presName="negativeSpace" presStyleCnt="0"/>
      <dgm:spPr/>
    </dgm:pt>
    <dgm:pt modelId="{D839D5F8-B370-4E21-9822-749D886A67A6}" type="pres">
      <dgm:prSet presAssocID="{3F536B0A-201F-4242-A283-4366D41AE59A}" presName="childText" presStyleLbl="conFgAcc1" presStyleIdx="0" presStyleCnt="2">
        <dgm:presLayoutVars>
          <dgm:bulletEnabled val="1"/>
        </dgm:presLayoutVars>
      </dgm:prSet>
      <dgm:spPr/>
      <dgm:t>
        <a:bodyPr/>
        <a:lstStyle/>
        <a:p>
          <a:endParaRPr lang="es-EC"/>
        </a:p>
      </dgm:t>
    </dgm:pt>
    <dgm:pt modelId="{E4A62AEC-03DB-445E-A3A9-4EFC96037A4D}" type="pres">
      <dgm:prSet presAssocID="{5879B5F2-F10B-4CFE-B804-912A22AEDE85}" presName="spaceBetweenRectangles" presStyleCnt="0"/>
      <dgm:spPr/>
    </dgm:pt>
    <dgm:pt modelId="{EBADCC94-E170-45C2-8D16-BA48ED6F5774}" type="pres">
      <dgm:prSet presAssocID="{73764399-F206-43DB-B0BA-7F204FBC246F}" presName="parentLin" presStyleCnt="0"/>
      <dgm:spPr/>
    </dgm:pt>
    <dgm:pt modelId="{733757CF-B674-4C7D-A90B-671867CCFB04}" type="pres">
      <dgm:prSet presAssocID="{73764399-F206-43DB-B0BA-7F204FBC246F}" presName="parentLeftMargin" presStyleLbl="node1" presStyleIdx="0" presStyleCnt="2"/>
      <dgm:spPr/>
      <dgm:t>
        <a:bodyPr/>
        <a:lstStyle/>
        <a:p>
          <a:endParaRPr lang="es-EC"/>
        </a:p>
      </dgm:t>
    </dgm:pt>
    <dgm:pt modelId="{9556F0DE-6B1E-4F90-8D58-468A01409762}" type="pres">
      <dgm:prSet presAssocID="{73764399-F206-43DB-B0BA-7F204FBC246F}" presName="parentText" presStyleLbl="node1" presStyleIdx="1" presStyleCnt="2">
        <dgm:presLayoutVars>
          <dgm:chMax val="0"/>
          <dgm:bulletEnabled val="1"/>
        </dgm:presLayoutVars>
      </dgm:prSet>
      <dgm:spPr/>
      <dgm:t>
        <a:bodyPr/>
        <a:lstStyle/>
        <a:p>
          <a:endParaRPr lang="es-EC"/>
        </a:p>
      </dgm:t>
    </dgm:pt>
    <dgm:pt modelId="{349945ED-CCA8-4536-B239-AAE2B4A39F1A}" type="pres">
      <dgm:prSet presAssocID="{73764399-F206-43DB-B0BA-7F204FBC246F}" presName="negativeSpace" presStyleCnt="0"/>
      <dgm:spPr/>
    </dgm:pt>
    <dgm:pt modelId="{A0C6A058-4945-499C-87F2-0A373D8AB0EA}" type="pres">
      <dgm:prSet presAssocID="{73764399-F206-43DB-B0BA-7F204FBC246F}" presName="childText" presStyleLbl="conFgAcc1" presStyleIdx="1" presStyleCnt="2">
        <dgm:presLayoutVars>
          <dgm:bulletEnabled val="1"/>
        </dgm:presLayoutVars>
      </dgm:prSet>
      <dgm:spPr/>
      <dgm:t>
        <a:bodyPr/>
        <a:lstStyle/>
        <a:p>
          <a:endParaRPr lang="es-EC"/>
        </a:p>
      </dgm:t>
    </dgm:pt>
  </dgm:ptLst>
  <dgm:cxnLst>
    <dgm:cxn modelId="{73F899D5-928D-439D-BC9A-ABCE7684E9E4}" type="presOf" srcId="{3F536B0A-201F-4242-A283-4366D41AE59A}" destId="{AEB5B83A-807E-4713-96DB-CC3B94555476}" srcOrd="1" destOrd="0" presId="urn:microsoft.com/office/officeart/2005/8/layout/list1"/>
    <dgm:cxn modelId="{0AEC641D-7C09-4B32-AE9F-0168C5C9B2BA}" type="presOf" srcId="{062B9AEB-3E26-457A-8C5E-9A5A08152155}" destId="{A0C6A058-4945-499C-87F2-0A373D8AB0EA}" srcOrd="0" destOrd="0" presId="urn:microsoft.com/office/officeart/2005/8/layout/list1"/>
    <dgm:cxn modelId="{3EF81888-0343-4D5E-BF55-AC69F7EA0052}" srcId="{7974A1AE-15E0-45A4-9B4B-B72BA359825C}" destId="{73764399-F206-43DB-B0BA-7F204FBC246F}" srcOrd="1" destOrd="0" parTransId="{0C5022B2-226B-4053-B534-45B6D97E0984}" sibTransId="{303DF068-050B-4569-84D9-9D87044884C3}"/>
    <dgm:cxn modelId="{1145FA1D-FC51-41BE-AA71-F0F2A72E62CB}" type="presOf" srcId="{3F536B0A-201F-4242-A283-4366D41AE59A}" destId="{4182E294-9851-468C-B101-E9D4451A5571}" srcOrd="0" destOrd="0" presId="urn:microsoft.com/office/officeart/2005/8/layout/list1"/>
    <dgm:cxn modelId="{F5D07A1B-61BD-410D-9C69-4CA2257F54B7}" srcId="{73764399-F206-43DB-B0BA-7F204FBC246F}" destId="{062B9AEB-3E26-457A-8C5E-9A5A08152155}" srcOrd="0" destOrd="0" parTransId="{568014B6-1BDA-4BA5-A58C-519A2F7FF18F}" sibTransId="{94A29535-5B04-4809-A9C7-70623321B553}"/>
    <dgm:cxn modelId="{B59AE043-F2B5-4D12-9F33-2047BEBF16CA}" srcId="{3F536B0A-201F-4242-A283-4366D41AE59A}" destId="{5341A335-67F7-420A-BFDE-D85A02406B4E}" srcOrd="0" destOrd="0" parTransId="{8ADB0841-5294-48AC-981B-8B7178AADE46}" sibTransId="{23F5F502-7D74-4EC5-8851-4C3213E07CC0}"/>
    <dgm:cxn modelId="{A3A87E50-D445-4B57-A58C-93E9446835A5}" type="presOf" srcId="{7974A1AE-15E0-45A4-9B4B-B72BA359825C}" destId="{4DF3183B-986D-4EC0-A6DF-ED7286400389}" srcOrd="0" destOrd="0" presId="urn:microsoft.com/office/officeart/2005/8/layout/list1"/>
    <dgm:cxn modelId="{77F556CA-B1E5-405A-A4A4-1844307597C6}" type="presOf" srcId="{73764399-F206-43DB-B0BA-7F204FBC246F}" destId="{733757CF-B674-4C7D-A90B-671867CCFB04}" srcOrd="0" destOrd="0" presId="urn:microsoft.com/office/officeart/2005/8/layout/list1"/>
    <dgm:cxn modelId="{5B191A87-5E63-4D5B-96A9-C8FB9B8EFE17}" srcId="{7974A1AE-15E0-45A4-9B4B-B72BA359825C}" destId="{3F536B0A-201F-4242-A283-4366D41AE59A}" srcOrd="0" destOrd="0" parTransId="{4F4BB168-7699-4529-A578-FD5BFF0E9EEB}" sibTransId="{5879B5F2-F10B-4CFE-B804-912A22AEDE85}"/>
    <dgm:cxn modelId="{63C8FFCC-8DE0-4B3E-9EE2-90B7E318FD1C}" type="presOf" srcId="{73764399-F206-43DB-B0BA-7F204FBC246F}" destId="{9556F0DE-6B1E-4F90-8D58-468A01409762}" srcOrd="1" destOrd="0" presId="urn:microsoft.com/office/officeart/2005/8/layout/list1"/>
    <dgm:cxn modelId="{4A92CA14-E617-425D-8A6D-0349D93FA3A4}" type="presOf" srcId="{5341A335-67F7-420A-BFDE-D85A02406B4E}" destId="{D839D5F8-B370-4E21-9822-749D886A67A6}" srcOrd="0" destOrd="0" presId="urn:microsoft.com/office/officeart/2005/8/layout/list1"/>
    <dgm:cxn modelId="{540DDAC4-B41E-419C-AF25-4E8BCBFCF72C}" type="presParOf" srcId="{4DF3183B-986D-4EC0-A6DF-ED7286400389}" destId="{5720A2F1-C3CC-47AE-912B-0AE0E8779D77}" srcOrd="0" destOrd="0" presId="urn:microsoft.com/office/officeart/2005/8/layout/list1"/>
    <dgm:cxn modelId="{E9F1C77D-3394-4B41-8805-89F2E4E52458}" type="presParOf" srcId="{5720A2F1-C3CC-47AE-912B-0AE0E8779D77}" destId="{4182E294-9851-468C-B101-E9D4451A5571}" srcOrd="0" destOrd="0" presId="urn:microsoft.com/office/officeart/2005/8/layout/list1"/>
    <dgm:cxn modelId="{50E7CDB6-F000-4F61-8DC1-043DE5FFF3F7}" type="presParOf" srcId="{5720A2F1-C3CC-47AE-912B-0AE0E8779D77}" destId="{AEB5B83A-807E-4713-96DB-CC3B94555476}" srcOrd="1" destOrd="0" presId="urn:microsoft.com/office/officeart/2005/8/layout/list1"/>
    <dgm:cxn modelId="{BCB4EDF1-50EF-4255-B5B2-D11B304DCDE7}" type="presParOf" srcId="{4DF3183B-986D-4EC0-A6DF-ED7286400389}" destId="{747796AE-EF55-45F2-A4A3-0537B0F74695}" srcOrd="1" destOrd="0" presId="urn:microsoft.com/office/officeart/2005/8/layout/list1"/>
    <dgm:cxn modelId="{6D2AD167-4A7F-4981-B4DD-2D48BB1712B5}" type="presParOf" srcId="{4DF3183B-986D-4EC0-A6DF-ED7286400389}" destId="{D839D5F8-B370-4E21-9822-749D886A67A6}" srcOrd="2" destOrd="0" presId="urn:microsoft.com/office/officeart/2005/8/layout/list1"/>
    <dgm:cxn modelId="{66B69365-63B2-4DC4-9FFF-A5D87D05C972}" type="presParOf" srcId="{4DF3183B-986D-4EC0-A6DF-ED7286400389}" destId="{E4A62AEC-03DB-445E-A3A9-4EFC96037A4D}" srcOrd="3" destOrd="0" presId="urn:microsoft.com/office/officeart/2005/8/layout/list1"/>
    <dgm:cxn modelId="{B683230F-A7AB-4CB3-A5A9-0C504DD55FF1}" type="presParOf" srcId="{4DF3183B-986D-4EC0-A6DF-ED7286400389}" destId="{EBADCC94-E170-45C2-8D16-BA48ED6F5774}" srcOrd="4" destOrd="0" presId="urn:microsoft.com/office/officeart/2005/8/layout/list1"/>
    <dgm:cxn modelId="{E37651F2-83DA-436D-8596-87986EC4A311}" type="presParOf" srcId="{EBADCC94-E170-45C2-8D16-BA48ED6F5774}" destId="{733757CF-B674-4C7D-A90B-671867CCFB04}" srcOrd="0" destOrd="0" presId="urn:microsoft.com/office/officeart/2005/8/layout/list1"/>
    <dgm:cxn modelId="{8B0AC638-40A1-4A80-B666-B3C67B93BDC9}" type="presParOf" srcId="{EBADCC94-E170-45C2-8D16-BA48ED6F5774}" destId="{9556F0DE-6B1E-4F90-8D58-468A01409762}" srcOrd="1" destOrd="0" presId="urn:microsoft.com/office/officeart/2005/8/layout/list1"/>
    <dgm:cxn modelId="{E4B7C421-A167-4B74-9304-7901555F1D6A}" type="presParOf" srcId="{4DF3183B-986D-4EC0-A6DF-ED7286400389}" destId="{349945ED-CCA8-4536-B239-AAE2B4A39F1A}" srcOrd="5" destOrd="0" presId="urn:microsoft.com/office/officeart/2005/8/layout/list1"/>
    <dgm:cxn modelId="{9D6A3327-C0F2-4E77-A9C0-BC867B48F9D1}" type="presParOf" srcId="{4DF3183B-986D-4EC0-A6DF-ED7286400389}" destId="{A0C6A058-4945-499C-87F2-0A373D8AB0E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9BA58F-6874-4843-B66C-F5D563263043}" type="doc">
      <dgm:prSet loTypeId="urn:microsoft.com/office/officeart/2005/8/layout/hList7" loCatId="list" qsTypeId="urn:microsoft.com/office/officeart/2005/8/quickstyle/3d2" qsCatId="3D" csTypeId="urn:microsoft.com/office/officeart/2005/8/colors/colorful3" csCatId="colorful" phldr="1"/>
      <dgm:spPr/>
    </dgm:pt>
    <dgm:pt modelId="{EC3FAE37-381A-4C03-9247-1AC9B0AD7098}">
      <dgm:prSet phldrT="[Texto]"/>
      <dgm:spPr/>
      <dgm:t>
        <a:bodyPr/>
        <a:lstStyle/>
        <a:p>
          <a:r>
            <a:rPr lang="es-EC" dirty="0" smtClean="0"/>
            <a:t>Procesadora Nacional de Alimentos (24,38 %)</a:t>
          </a:r>
        </a:p>
      </dgm:t>
    </dgm:pt>
    <dgm:pt modelId="{329D08F9-EDEA-4543-B461-1B0FBBF3B3EF}" type="parTrans" cxnId="{C30C6E2D-01B6-4177-B291-E3C0CD4F8DFA}">
      <dgm:prSet/>
      <dgm:spPr/>
      <dgm:t>
        <a:bodyPr/>
        <a:lstStyle/>
        <a:p>
          <a:endParaRPr lang="es-EC"/>
        </a:p>
      </dgm:t>
    </dgm:pt>
    <dgm:pt modelId="{09340E48-6198-489C-8C83-7070BADBFE4B}" type="sibTrans" cxnId="{C30C6E2D-01B6-4177-B291-E3C0CD4F8DFA}">
      <dgm:prSet/>
      <dgm:spPr/>
      <dgm:t>
        <a:bodyPr/>
        <a:lstStyle/>
        <a:p>
          <a:endParaRPr lang="es-EC"/>
        </a:p>
      </dgm:t>
    </dgm:pt>
    <dgm:pt modelId="{FB9E0944-94AE-4058-B4C8-E3F163001CD4}">
      <dgm:prSet phldrT="[Texto]"/>
      <dgm:spPr/>
      <dgm:t>
        <a:bodyPr/>
        <a:lstStyle/>
        <a:p>
          <a:r>
            <a:rPr lang="es-EC" dirty="0" smtClean="0"/>
            <a:t>Alimentos Don Diego </a:t>
          </a:r>
          <a:endParaRPr lang="es-EC" dirty="0"/>
        </a:p>
      </dgm:t>
    </dgm:pt>
    <dgm:pt modelId="{FB03541F-07AD-4544-BCDD-11E9EA1700D1}" type="parTrans" cxnId="{C393A1ED-E96A-490F-A75E-64DC8AB1CCAA}">
      <dgm:prSet/>
      <dgm:spPr/>
      <dgm:t>
        <a:bodyPr/>
        <a:lstStyle/>
        <a:p>
          <a:endParaRPr lang="es-EC"/>
        </a:p>
      </dgm:t>
    </dgm:pt>
    <dgm:pt modelId="{1915BE0C-DC86-4110-A370-43485B63E23C}" type="sibTrans" cxnId="{C393A1ED-E96A-490F-A75E-64DC8AB1CCAA}">
      <dgm:prSet/>
      <dgm:spPr/>
      <dgm:t>
        <a:bodyPr/>
        <a:lstStyle/>
        <a:p>
          <a:endParaRPr lang="es-EC"/>
        </a:p>
      </dgm:t>
    </dgm:pt>
    <dgm:pt modelId="{A6E93620-5165-4D50-BF61-12512897DADB}">
      <dgm:prSet phldrT="[Texto]"/>
      <dgm:spPr/>
      <dgm:t>
        <a:bodyPr/>
        <a:lstStyle/>
        <a:p>
          <a:r>
            <a:rPr lang="es-EC" dirty="0" smtClean="0"/>
            <a:t>Grupo Oro</a:t>
          </a:r>
          <a:endParaRPr lang="es-EC" dirty="0"/>
        </a:p>
      </dgm:t>
    </dgm:pt>
    <dgm:pt modelId="{9CA57867-756B-4012-B6D9-5E9BE666D694}" type="parTrans" cxnId="{9DD16226-A213-4DD9-B9CA-6C06A98B4BBC}">
      <dgm:prSet/>
      <dgm:spPr/>
      <dgm:t>
        <a:bodyPr/>
        <a:lstStyle/>
        <a:p>
          <a:endParaRPr lang="es-EC"/>
        </a:p>
      </dgm:t>
    </dgm:pt>
    <dgm:pt modelId="{9BF6E7BC-8BB8-4C5C-8F74-01D532A6F3A7}" type="sibTrans" cxnId="{9DD16226-A213-4DD9-B9CA-6C06A98B4BBC}">
      <dgm:prSet/>
      <dgm:spPr/>
      <dgm:t>
        <a:bodyPr/>
        <a:lstStyle/>
        <a:p>
          <a:endParaRPr lang="es-EC"/>
        </a:p>
      </dgm:t>
    </dgm:pt>
    <dgm:pt modelId="{0CC5C1C2-0B33-48F1-AC87-A3281AA66C00}" type="pres">
      <dgm:prSet presAssocID="{309BA58F-6874-4843-B66C-F5D563263043}" presName="Name0" presStyleCnt="0">
        <dgm:presLayoutVars>
          <dgm:dir/>
          <dgm:resizeHandles val="exact"/>
        </dgm:presLayoutVars>
      </dgm:prSet>
      <dgm:spPr/>
    </dgm:pt>
    <dgm:pt modelId="{F5B0CFB7-CD3A-4185-9ECE-30BFF8B62331}" type="pres">
      <dgm:prSet presAssocID="{309BA58F-6874-4843-B66C-F5D563263043}" presName="fgShape" presStyleLbl="fgShp" presStyleIdx="0" presStyleCnt="1"/>
      <dgm:spPr/>
    </dgm:pt>
    <dgm:pt modelId="{214F0A6D-B8A2-4EA9-9155-75E2312F6277}" type="pres">
      <dgm:prSet presAssocID="{309BA58F-6874-4843-B66C-F5D563263043}" presName="linComp" presStyleCnt="0"/>
      <dgm:spPr/>
    </dgm:pt>
    <dgm:pt modelId="{4C79FC3B-5C89-4092-8498-00D797D8D57F}" type="pres">
      <dgm:prSet presAssocID="{EC3FAE37-381A-4C03-9247-1AC9B0AD7098}" presName="compNode" presStyleCnt="0"/>
      <dgm:spPr/>
    </dgm:pt>
    <dgm:pt modelId="{A702D37D-DD8B-422F-91D2-84DE42964CCD}" type="pres">
      <dgm:prSet presAssocID="{EC3FAE37-381A-4C03-9247-1AC9B0AD7098}" presName="bkgdShape" presStyleLbl="node1" presStyleIdx="0" presStyleCnt="3"/>
      <dgm:spPr/>
      <dgm:t>
        <a:bodyPr/>
        <a:lstStyle/>
        <a:p>
          <a:endParaRPr lang="es-EC"/>
        </a:p>
      </dgm:t>
    </dgm:pt>
    <dgm:pt modelId="{6706E70F-2D30-4173-88B8-8A10B8C9DABD}" type="pres">
      <dgm:prSet presAssocID="{EC3FAE37-381A-4C03-9247-1AC9B0AD7098}" presName="nodeTx" presStyleLbl="node1" presStyleIdx="0" presStyleCnt="3">
        <dgm:presLayoutVars>
          <dgm:bulletEnabled val="1"/>
        </dgm:presLayoutVars>
      </dgm:prSet>
      <dgm:spPr/>
      <dgm:t>
        <a:bodyPr/>
        <a:lstStyle/>
        <a:p>
          <a:endParaRPr lang="es-EC"/>
        </a:p>
      </dgm:t>
    </dgm:pt>
    <dgm:pt modelId="{16AA9769-4815-44D7-9222-156EFADF2535}" type="pres">
      <dgm:prSet presAssocID="{EC3FAE37-381A-4C03-9247-1AC9B0AD7098}" presName="invisiNode" presStyleLbl="node1" presStyleIdx="0" presStyleCnt="3"/>
      <dgm:spPr/>
    </dgm:pt>
    <dgm:pt modelId="{A97A9349-6BF6-4474-B9F6-0FE33357F343}" type="pres">
      <dgm:prSet presAssocID="{EC3FAE37-381A-4C03-9247-1AC9B0AD7098}" presName="imagNode" presStyleLbl="fgImgPlace1" presStyleIdx="0" presStyleCnt="3"/>
      <dgm:spPr>
        <a:blipFill rotWithShape="1">
          <a:blip xmlns:r="http://schemas.openxmlformats.org/officeDocument/2006/relationships" r:embed="rId1"/>
          <a:stretch>
            <a:fillRect/>
          </a:stretch>
        </a:blipFill>
      </dgm:spPr>
    </dgm:pt>
    <dgm:pt modelId="{695276C6-282C-4907-AE1D-5F2E2826713A}" type="pres">
      <dgm:prSet presAssocID="{09340E48-6198-489C-8C83-7070BADBFE4B}" presName="sibTrans" presStyleLbl="sibTrans2D1" presStyleIdx="0" presStyleCnt="0"/>
      <dgm:spPr/>
      <dgm:t>
        <a:bodyPr/>
        <a:lstStyle/>
        <a:p>
          <a:endParaRPr lang="es-EC"/>
        </a:p>
      </dgm:t>
    </dgm:pt>
    <dgm:pt modelId="{B23CD8E7-64AE-4CEF-82BA-5FA3573EF7F7}" type="pres">
      <dgm:prSet presAssocID="{FB9E0944-94AE-4058-B4C8-E3F163001CD4}" presName="compNode" presStyleCnt="0"/>
      <dgm:spPr/>
    </dgm:pt>
    <dgm:pt modelId="{C70D6AEC-FF41-43D2-BD30-D85F3B154891}" type="pres">
      <dgm:prSet presAssocID="{FB9E0944-94AE-4058-B4C8-E3F163001CD4}" presName="bkgdShape" presStyleLbl="node1" presStyleIdx="1" presStyleCnt="3"/>
      <dgm:spPr/>
      <dgm:t>
        <a:bodyPr/>
        <a:lstStyle/>
        <a:p>
          <a:endParaRPr lang="es-EC"/>
        </a:p>
      </dgm:t>
    </dgm:pt>
    <dgm:pt modelId="{107BFF56-1F13-4B79-AD7C-B1481CC5C695}" type="pres">
      <dgm:prSet presAssocID="{FB9E0944-94AE-4058-B4C8-E3F163001CD4}" presName="nodeTx" presStyleLbl="node1" presStyleIdx="1" presStyleCnt="3">
        <dgm:presLayoutVars>
          <dgm:bulletEnabled val="1"/>
        </dgm:presLayoutVars>
      </dgm:prSet>
      <dgm:spPr/>
      <dgm:t>
        <a:bodyPr/>
        <a:lstStyle/>
        <a:p>
          <a:endParaRPr lang="es-EC"/>
        </a:p>
      </dgm:t>
    </dgm:pt>
    <dgm:pt modelId="{CF88159C-7799-469D-9969-CACCD6A00038}" type="pres">
      <dgm:prSet presAssocID="{FB9E0944-94AE-4058-B4C8-E3F163001CD4}" presName="invisiNode" presStyleLbl="node1" presStyleIdx="1" presStyleCnt="3"/>
      <dgm:spPr/>
    </dgm:pt>
    <dgm:pt modelId="{C1F4695F-F5DC-42BE-9EFE-F853FA204BE7}" type="pres">
      <dgm:prSet presAssocID="{FB9E0944-94AE-4058-B4C8-E3F163001CD4}" presName="imagNode" presStyleLbl="fgImgPlace1" presStyleIdx="1" presStyleCnt="3"/>
      <dgm:spPr>
        <a:blipFill rotWithShape="1">
          <a:blip xmlns:r="http://schemas.openxmlformats.org/officeDocument/2006/relationships" r:embed="rId2"/>
          <a:stretch>
            <a:fillRect/>
          </a:stretch>
        </a:blipFill>
      </dgm:spPr>
    </dgm:pt>
    <dgm:pt modelId="{AF780D01-3089-4D4C-995D-FF011B90A33E}" type="pres">
      <dgm:prSet presAssocID="{1915BE0C-DC86-4110-A370-43485B63E23C}" presName="sibTrans" presStyleLbl="sibTrans2D1" presStyleIdx="0" presStyleCnt="0"/>
      <dgm:spPr/>
      <dgm:t>
        <a:bodyPr/>
        <a:lstStyle/>
        <a:p>
          <a:endParaRPr lang="es-EC"/>
        </a:p>
      </dgm:t>
    </dgm:pt>
    <dgm:pt modelId="{0257BE34-6B3B-4EB4-89C4-1BFAC541A6FB}" type="pres">
      <dgm:prSet presAssocID="{A6E93620-5165-4D50-BF61-12512897DADB}" presName="compNode" presStyleCnt="0"/>
      <dgm:spPr/>
    </dgm:pt>
    <dgm:pt modelId="{7A8A67B1-969F-4A54-8E3D-5132CF711693}" type="pres">
      <dgm:prSet presAssocID="{A6E93620-5165-4D50-BF61-12512897DADB}" presName="bkgdShape" presStyleLbl="node1" presStyleIdx="2" presStyleCnt="3"/>
      <dgm:spPr/>
      <dgm:t>
        <a:bodyPr/>
        <a:lstStyle/>
        <a:p>
          <a:endParaRPr lang="es-EC"/>
        </a:p>
      </dgm:t>
    </dgm:pt>
    <dgm:pt modelId="{7393A6F2-333C-47F8-BA01-3A75C4D055C5}" type="pres">
      <dgm:prSet presAssocID="{A6E93620-5165-4D50-BF61-12512897DADB}" presName="nodeTx" presStyleLbl="node1" presStyleIdx="2" presStyleCnt="3">
        <dgm:presLayoutVars>
          <dgm:bulletEnabled val="1"/>
        </dgm:presLayoutVars>
      </dgm:prSet>
      <dgm:spPr/>
      <dgm:t>
        <a:bodyPr/>
        <a:lstStyle/>
        <a:p>
          <a:endParaRPr lang="es-EC"/>
        </a:p>
      </dgm:t>
    </dgm:pt>
    <dgm:pt modelId="{64B1D199-0054-4621-A117-F10BD0B94E85}" type="pres">
      <dgm:prSet presAssocID="{A6E93620-5165-4D50-BF61-12512897DADB}" presName="invisiNode" presStyleLbl="node1" presStyleIdx="2" presStyleCnt="3"/>
      <dgm:spPr/>
    </dgm:pt>
    <dgm:pt modelId="{96337B1F-074C-4655-98D8-3DB03B014E0F}" type="pres">
      <dgm:prSet presAssocID="{A6E93620-5165-4D50-BF61-12512897DADB}" presName="imagNode" presStyleLbl="fgImgPlace1" presStyleIdx="2" presStyleCnt="3"/>
      <dgm:spPr>
        <a:blipFill rotWithShape="1">
          <a:blip xmlns:r="http://schemas.openxmlformats.org/officeDocument/2006/relationships" r:embed="rId3"/>
          <a:stretch>
            <a:fillRect/>
          </a:stretch>
        </a:blipFill>
      </dgm:spPr>
    </dgm:pt>
  </dgm:ptLst>
  <dgm:cxnLst>
    <dgm:cxn modelId="{9A2439AB-645C-4034-9E8F-E607567BE1B7}" type="presOf" srcId="{1915BE0C-DC86-4110-A370-43485B63E23C}" destId="{AF780D01-3089-4D4C-995D-FF011B90A33E}" srcOrd="0" destOrd="0" presId="urn:microsoft.com/office/officeart/2005/8/layout/hList7"/>
    <dgm:cxn modelId="{0F8E7D16-8519-4EEC-986D-E736F28A7993}" type="presOf" srcId="{FB9E0944-94AE-4058-B4C8-E3F163001CD4}" destId="{107BFF56-1F13-4B79-AD7C-B1481CC5C695}" srcOrd="1" destOrd="0" presId="urn:microsoft.com/office/officeart/2005/8/layout/hList7"/>
    <dgm:cxn modelId="{A41223F5-580C-4BDE-BFD6-3D6BDB082D98}" type="presOf" srcId="{EC3FAE37-381A-4C03-9247-1AC9B0AD7098}" destId="{A702D37D-DD8B-422F-91D2-84DE42964CCD}" srcOrd="0" destOrd="0" presId="urn:microsoft.com/office/officeart/2005/8/layout/hList7"/>
    <dgm:cxn modelId="{3616DA3B-0D04-40C1-A22C-4078B3A4377C}" type="presOf" srcId="{EC3FAE37-381A-4C03-9247-1AC9B0AD7098}" destId="{6706E70F-2D30-4173-88B8-8A10B8C9DABD}" srcOrd="1" destOrd="0" presId="urn:microsoft.com/office/officeart/2005/8/layout/hList7"/>
    <dgm:cxn modelId="{C393A1ED-E96A-490F-A75E-64DC8AB1CCAA}" srcId="{309BA58F-6874-4843-B66C-F5D563263043}" destId="{FB9E0944-94AE-4058-B4C8-E3F163001CD4}" srcOrd="1" destOrd="0" parTransId="{FB03541F-07AD-4544-BCDD-11E9EA1700D1}" sibTransId="{1915BE0C-DC86-4110-A370-43485B63E23C}"/>
    <dgm:cxn modelId="{EB36E97F-D2B3-43CB-9BAB-4B6B214B5F6C}" type="presOf" srcId="{09340E48-6198-489C-8C83-7070BADBFE4B}" destId="{695276C6-282C-4907-AE1D-5F2E2826713A}" srcOrd="0" destOrd="0" presId="urn:microsoft.com/office/officeart/2005/8/layout/hList7"/>
    <dgm:cxn modelId="{9DD16226-A213-4DD9-B9CA-6C06A98B4BBC}" srcId="{309BA58F-6874-4843-B66C-F5D563263043}" destId="{A6E93620-5165-4D50-BF61-12512897DADB}" srcOrd="2" destOrd="0" parTransId="{9CA57867-756B-4012-B6D9-5E9BE666D694}" sibTransId="{9BF6E7BC-8BB8-4C5C-8F74-01D532A6F3A7}"/>
    <dgm:cxn modelId="{D9B0C82D-4C08-4AAA-B797-BA3DBB5CAE0B}" type="presOf" srcId="{309BA58F-6874-4843-B66C-F5D563263043}" destId="{0CC5C1C2-0B33-48F1-AC87-A3281AA66C00}" srcOrd="0" destOrd="0" presId="urn:microsoft.com/office/officeart/2005/8/layout/hList7"/>
    <dgm:cxn modelId="{C30C6E2D-01B6-4177-B291-E3C0CD4F8DFA}" srcId="{309BA58F-6874-4843-B66C-F5D563263043}" destId="{EC3FAE37-381A-4C03-9247-1AC9B0AD7098}" srcOrd="0" destOrd="0" parTransId="{329D08F9-EDEA-4543-B461-1B0FBBF3B3EF}" sibTransId="{09340E48-6198-489C-8C83-7070BADBFE4B}"/>
    <dgm:cxn modelId="{8AD3C024-777F-4EEC-9806-44B638587056}" type="presOf" srcId="{FB9E0944-94AE-4058-B4C8-E3F163001CD4}" destId="{C70D6AEC-FF41-43D2-BD30-D85F3B154891}" srcOrd="0" destOrd="0" presId="urn:microsoft.com/office/officeart/2005/8/layout/hList7"/>
    <dgm:cxn modelId="{EDE3898A-F66B-4DA0-9AD1-3E808793DBDF}" type="presOf" srcId="{A6E93620-5165-4D50-BF61-12512897DADB}" destId="{7393A6F2-333C-47F8-BA01-3A75C4D055C5}" srcOrd="1" destOrd="0" presId="urn:microsoft.com/office/officeart/2005/8/layout/hList7"/>
    <dgm:cxn modelId="{B77542B4-63E2-4417-B2E8-9AEC21F8844F}" type="presOf" srcId="{A6E93620-5165-4D50-BF61-12512897DADB}" destId="{7A8A67B1-969F-4A54-8E3D-5132CF711693}" srcOrd="0" destOrd="0" presId="urn:microsoft.com/office/officeart/2005/8/layout/hList7"/>
    <dgm:cxn modelId="{0F13FEAA-5EA5-40C9-BC48-A5882C953934}" type="presParOf" srcId="{0CC5C1C2-0B33-48F1-AC87-A3281AA66C00}" destId="{F5B0CFB7-CD3A-4185-9ECE-30BFF8B62331}" srcOrd="0" destOrd="0" presId="urn:microsoft.com/office/officeart/2005/8/layout/hList7"/>
    <dgm:cxn modelId="{D451BA4B-FAAF-4B2D-A845-C3CFB78AA768}" type="presParOf" srcId="{0CC5C1C2-0B33-48F1-AC87-A3281AA66C00}" destId="{214F0A6D-B8A2-4EA9-9155-75E2312F6277}" srcOrd="1" destOrd="0" presId="urn:microsoft.com/office/officeart/2005/8/layout/hList7"/>
    <dgm:cxn modelId="{856D896C-5E7E-4A22-9F6B-D958386C9432}" type="presParOf" srcId="{214F0A6D-B8A2-4EA9-9155-75E2312F6277}" destId="{4C79FC3B-5C89-4092-8498-00D797D8D57F}" srcOrd="0" destOrd="0" presId="urn:microsoft.com/office/officeart/2005/8/layout/hList7"/>
    <dgm:cxn modelId="{E0250E9C-3268-426D-A9A3-1B1005C42E4F}" type="presParOf" srcId="{4C79FC3B-5C89-4092-8498-00D797D8D57F}" destId="{A702D37D-DD8B-422F-91D2-84DE42964CCD}" srcOrd="0" destOrd="0" presId="urn:microsoft.com/office/officeart/2005/8/layout/hList7"/>
    <dgm:cxn modelId="{228EE661-27E0-490D-8F74-08EB65681A7C}" type="presParOf" srcId="{4C79FC3B-5C89-4092-8498-00D797D8D57F}" destId="{6706E70F-2D30-4173-88B8-8A10B8C9DABD}" srcOrd="1" destOrd="0" presId="urn:microsoft.com/office/officeart/2005/8/layout/hList7"/>
    <dgm:cxn modelId="{538FB747-D314-4AFF-B28C-6850FCAE653C}" type="presParOf" srcId="{4C79FC3B-5C89-4092-8498-00D797D8D57F}" destId="{16AA9769-4815-44D7-9222-156EFADF2535}" srcOrd="2" destOrd="0" presId="urn:microsoft.com/office/officeart/2005/8/layout/hList7"/>
    <dgm:cxn modelId="{DD5AE8A0-116C-49FC-90E5-2F07C5C00DD6}" type="presParOf" srcId="{4C79FC3B-5C89-4092-8498-00D797D8D57F}" destId="{A97A9349-6BF6-4474-B9F6-0FE33357F343}" srcOrd="3" destOrd="0" presId="urn:microsoft.com/office/officeart/2005/8/layout/hList7"/>
    <dgm:cxn modelId="{A00A4647-A8BF-46E4-BC2B-E19AFE41F97D}" type="presParOf" srcId="{214F0A6D-B8A2-4EA9-9155-75E2312F6277}" destId="{695276C6-282C-4907-AE1D-5F2E2826713A}" srcOrd="1" destOrd="0" presId="urn:microsoft.com/office/officeart/2005/8/layout/hList7"/>
    <dgm:cxn modelId="{6BB6939C-D68E-485C-86B0-F6DD027A5222}" type="presParOf" srcId="{214F0A6D-B8A2-4EA9-9155-75E2312F6277}" destId="{B23CD8E7-64AE-4CEF-82BA-5FA3573EF7F7}" srcOrd="2" destOrd="0" presId="urn:microsoft.com/office/officeart/2005/8/layout/hList7"/>
    <dgm:cxn modelId="{79AA106C-9D68-407C-BED3-D9E6F27F3B25}" type="presParOf" srcId="{B23CD8E7-64AE-4CEF-82BA-5FA3573EF7F7}" destId="{C70D6AEC-FF41-43D2-BD30-D85F3B154891}" srcOrd="0" destOrd="0" presId="urn:microsoft.com/office/officeart/2005/8/layout/hList7"/>
    <dgm:cxn modelId="{8BACFA73-8AFD-4F23-8127-C2BBC3E846BD}" type="presParOf" srcId="{B23CD8E7-64AE-4CEF-82BA-5FA3573EF7F7}" destId="{107BFF56-1F13-4B79-AD7C-B1481CC5C695}" srcOrd="1" destOrd="0" presId="urn:microsoft.com/office/officeart/2005/8/layout/hList7"/>
    <dgm:cxn modelId="{492868B1-C98F-447A-8DEC-C54195080646}" type="presParOf" srcId="{B23CD8E7-64AE-4CEF-82BA-5FA3573EF7F7}" destId="{CF88159C-7799-469D-9969-CACCD6A00038}" srcOrd="2" destOrd="0" presId="urn:microsoft.com/office/officeart/2005/8/layout/hList7"/>
    <dgm:cxn modelId="{87A373D4-E04C-440A-941C-34F1CAB207EB}" type="presParOf" srcId="{B23CD8E7-64AE-4CEF-82BA-5FA3573EF7F7}" destId="{C1F4695F-F5DC-42BE-9EFE-F853FA204BE7}" srcOrd="3" destOrd="0" presId="urn:microsoft.com/office/officeart/2005/8/layout/hList7"/>
    <dgm:cxn modelId="{618C0F74-807F-4949-AC90-4EF2CA05E0B8}" type="presParOf" srcId="{214F0A6D-B8A2-4EA9-9155-75E2312F6277}" destId="{AF780D01-3089-4D4C-995D-FF011B90A33E}" srcOrd="3" destOrd="0" presId="urn:microsoft.com/office/officeart/2005/8/layout/hList7"/>
    <dgm:cxn modelId="{A7497C28-E666-4BFB-879F-6608916F23CD}" type="presParOf" srcId="{214F0A6D-B8A2-4EA9-9155-75E2312F6277}" destId="{0257BE34-6B3B-4EB4-89C4-1BFAC541A6FB}" srcOrd="4" destOrd="0" presId="urn:microsoft.com/office/officeart/2005/8/layout/hList7"/>
    <dgm:cxn modelId="{81D3DAF3-B503-464C-B964-B36490A0233E}" type="presParOf" srcId="{0257BE34-6B3B-4EB4-89C4-1BFAC541A6FB}" destId="{7A8A67B1-969F-4A54-8E3D-5132CF711693}" srcOrd="0" destOrd="0" presId="urn:microsoft.com/office/officeart/2005/8/layout/hList7"/>
    <dgm:cxn modelId="{ADB5F957-C9D1-4108-8894-972A0677F2FB}" type="presParOf" srcId="{0257BE34-6B3B-4EB4-89C4-1BFAC541A6FB}" destId="{7393A6F2-333C-47F8-BA01-3A75C4D055C5}" srcOrd="1" destOrd="0" presId="urn:microsoft.com/office/officeart/2005/8/layout/hList7"/>
    <dgm:cxn modelId="{F0F24138-7018-48AC-BAA7-5BBEAA8852DE}" type="presParOf" srcId="{0257BE34-6B3B-4EB4-89C4-1BFAC541A6FB}" destId="{64B1D199-0054-4621-A117-F10BD0B94E85}" srcOrd="2" destOrd="0" presId="urn:microsoft.com/office/officeart/2005/8/layout/hList7"/>
    <dgm:cxn modelId="{2BB819B2-9A94-46B4-A08C-B66AC0E7CBFB}" type="presParOf" srcId="{0257BE34-6B3B-4EB4-89C4-1BFAC541A6FB}" destId="{96337B1F-074C-4655-98D8-3DB03B014E0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2ECB49-D607-4969-A190-CFBFCCE255AC}" type="doc">
      <dgm:prSet loTypeId="urn:microsoft.com/office/officeart/2008/layout/IncreasingCircleProcess" loCatId="list" qsTypeId="urn:microsoft.com/office/officeart/2005/8/quickstyle/3d1" qsCatId="3D" csTypeId="urn:microsoft.com/office/officeart/2005/8/colors/colorful1" csCatId="colorful" phldr="1"/>
      <dgm:spPr/>
      <dgm:t>
        <a:bodyPr/>
        <a:lstStyle/>
        <a:p>
          <a:endParaRPr lang="es-EC"/>
        </a:p>
      </dgm:t>
    </dgm:pt>
    <dgm:pt modelId="{7CA31C4E-B60F-410F-BBC4-083553364C19}">
      <dgm:prSet phldrT="[Texto]"/>
      <dgm:spPr/>
      <dgm:t>
        <a:bodyPr/>
        <a:lstStyle/>
        <a:p>
          <a:r>
            <a:rPr lang="es-EC" dirty="0" smtClean="0"/>
            <a:t>Sierra</a:t>
          </a:r>
          <a:endParaRPr lang="es-EC" dirty="0"/>
        </a:p>
      </dgm:t>
    </dgm:pt>
    <dgm:pt modelId="{FB893BF4-3B0C-4595-91D7-A23A54B60380}" type="parTrans" cxnId="{79DE5BCD-393E-47BA-96BA-BAA535E62B7E}">
      <dgm:prSet/>
      <dgm:spPr/>
      <dgm:t>
        <a:bodyPr/>
        <a:lstStyle/>
        <a:p>
          <a:endParaRPr lang="es-EC"/>
        </a:p>
      </dgm:t>
    </dgm:pt>
    <dgm:pt modelId="{91866FE5-41C7-4899-BF2A-00577CD0B7FA}" type="sibTrans" cxnId="{79DE5BCD-393E-47BA-96BA-BAA535E62B7E}">
      <dgm:prSet/>
      <dgm:spPr/>
      <dgm:t>
        <a:bodyPr/>
        <a:lstStyle/>
        <a:p>
          <a:endParaRPr lang="es-EC"/>
        </a:p>
      </dgm:t>
    </dgm:pt>
    <dgm:pt modelId="{881BDD6A-4227-496F-8AB1-F62CE5256A03}">
      <dgm:prSet phldrT="[Texto]"/>
      <dgm:spPr/>
      <dgm:t>
        <a:bodyPr/>
        <a:lstStyle/>
        <a:p>
          <a:r>
            <a:rPr lang="es-EC" dirty="0" smtClean="0"/>
            <a:t>62 %</a:t>
          </a:r>
          <a:endParaRPr lang="es-EC" dirty="0"/>
        </a:p>
      </dgm:t>
    </dgm:pt>
    <dgm:pt modelId="{E35DD33F-07C0-443A-8B18-970C0D9F1EFF}" type="parTrans" cxnId="{6A2F9FE5-E986-4BF1-8C5B-DFBA9CD6696B}">
      <dgm:prSet/>
      <dgm:spPr/>
      <dgm:t>
        <a:bodyPr/>
        <a:lstStyle/>
        <a:p>
          <a:endParaRPr lang="es-EC"/>
        </a:p>
      </dgm:t>
    </dgm:pt>
    <dgm:pt modelId="{6F5ADCB6-995C-4C5D-AFC9-D801728E90DC}" type="sibTrans" cxnId="{6A2F9FE5-E986-4BF1-8C5B-DFBA9CD6696B}">
      <dgm:prSet/>
      <dgm:spPr/>
      <dgm:t>
        <a:bodyPr/>
        <a:lstStyle/>
        <a:p>
          <a:endParaRPr lang="es-EC"/>
        </a:p>
      </dgm:t>
    </dgm:pt>
    <dgm:pt modelId="{3BA8F48D-A16B-47F8-A76D-FF001C92F664}">
      <dgm:prSet phldrT="[Texto]"/>
      <dgm:spPr/>
      <dgm:t>
        <a:bodyPr/>
        <a:lstStyle/>
        <a:p>
          <a:r>
            <a:rPr lang="es-EC" dirty="0" smtClean="0"/>
            <a:t>Costa</a:t>
          </a:r>
          <a:endParaRPr lang="es-EC" dirty="0"/>
        </a:p>
      </dgm:t>
    </dgm:pt>
    <dgm:pt modelId="{FD647F0C-9A80-4063-B86C-B9E0037C1BFB}" type="parTrans" cxnId="{D184F6F8-70B5-4E0C-A8F7-D40E4462AC33}">
      <dgm:prSet/>
      <dgm:spPr/>
      <dgm:t>
        <a:bodyPr/>
        <a:lstStyle/>
        <a:p>
          <a:endParaRPr lang="es-EC"/>
        </a:p>
      </dgm:t>
    </dgm:pt>
    <dgm:pt modelId="{19770125-10DA-4A46-90C2-6AFDA95C07BE}" type="sibTrans" cxnId="{D184F6F8-70B5-4E0C-A8F7-D40E4462AC33}">
      <dgm:prSet/>
      <dgm:spPr/>
      <dgm:t>
        <a:bodyPr/>
        <a:lstStyle/>
        <a:p>
          <a:endParaRPr lang="es-EC"/>
        </a:p>
      </dgm:t>
    </dgm:pt>
    <dgm:pt modelId="{655FB865-DFF8-479B-8769-72054E38EE55}">
      <dgm:prSet phldrT="[Texto]"/>
      <dgm:spPr/>
      <dgm:t>
        <a:bodyPr/>
        <a:lstStyle/>
        <a:p>
          <a:r>
            <a:rPr lang="es-EC" dirty="0" smtClean="0"/>
            <a:t>33 %</a:t>
          </a:r>
          <a:endParaRPr lang="es-EC" dirty="0"/>
        </a:p>
      </dgm:t>
    </dgm:pt>
    <dgm:pt modelId="{36235EDB-AA84-4C52-9504-7E673D764049}" type="parTrans" cxnId="{E125393B-2A35-4D1D-88DC-FA4891FFD81C}">
      <dgm:prSet/>
      <dgm:spPr/>
      <dgm:t>
        <a:bodyPr/>
        <a:lstStyle/>
        <a:p>
          <a:endParaRPr lang="es-EC"/>
        </a:p>
      </dgm:t>
    </dgm:pt>
    <dgm:pt modelId="{AB48D266-7ACC-4E20-BCBC-87DBCE6F1CD2}" type="sibTrans" cxnId="{E125393B-2A35-4D1D-88DC-FA4891FFD81C}">
      <dgm:prSet/>
      <dgm:spPr/>
      <dgm:t>
        <a:bodyPr/>
        <a:lstStyle/>
        <a:p>
          <a:endParaRPr lang="es-EC"/>
        </a:p>
      </dgm:t>
    </dgm:pt>
    <dgm:pt modelId="{4E29495C-E9E5-4978-8B11-72A774A65581}">
      <dgm:prSet phldrT="[Texto]"/>
      <dgm:spPr/>
      <dgm:t>
        <a:bodyPr/>
        <a:lstStyle/>
        <a:p>
          <a:r>
            <a:rPr lang="es-EC" dirty="0" smtClean="0"/>
            <a:t>Oriente</a:t>
          </a:r>
          <a:endParaRPr lang="es-EC" dirty="0"/>
        </a:p>
      </dgm:t>
    </dgm:pt>
    <dgm:pt modelId="{54325550-DE1A-480E-8B18-C51CF235523A}" type="parTrans" cxnId="{660710DF-7530-4EA8-AF2F-6222AC3D66E4}">
      <dgm:prSet/>
      <dgm:spPr/>
      <dgm:t>
        <a:bodyPr/>
        <a:lstStyle/>
        <a:p>
          <a:endParaRPr lang="es-EC"/>
        </a:p>
      </dgm:t>
    </dgm:pt>
    <dgm:pt modelId="{519CE550-7217-404D-9E07-1A6BE39D208E}" type="sibTrans" cxnId="{660710DF-7530-4EA8-AF2F-6222AC3D66E4}">
      <dgm:prSet/>
      <dgm:spPr/>
      <dgm:t>
        <a:bodyPr/>
        <a:lstStyle/>
        <a:p>
          <a:endParaRPr lang="es-EC"/>
        </a:p>
      </dgm:t>
    </dgm:pt>
    <dgm:pt modelId="{AE86E3B0-FDB2-4509-98DB-A5E63F3AA05F}">
      <dgm:prSet phldrT="[Texto]"/>
      <dgm:spPr/>
      <dgm:t>
        <a:bodyPr/>
        <a:lstStyle/>
        <a:p>
          <a:r>
            <a:rPr lang="es-EC" dirty="0" smtClean="0"/>
            <a:t>5 %</a:t>
          </a:r>
          <a:endParaRPr lang="es-EC" dirty="0"/>
        </a:p>
      </dgm:t>
    </dgm:pt>
    <dgm:pt modelId="{8F1A92E8-1116-4F19-9434-9D1939761DBC}" type="parTrans" cxnId="{06B00AA3-0B5D-492D-A793-6A9434B84FFB}">
      <dgm:prSet/>
      <dgm:spPr/>
      <dgm:t>
        <a:bodyPr/>
        <a:lstStyle/>
        <a:p>
          <a:endParaRPr lang="es-EC"/>
        </a:p>
      </dgm:t>
    </dgm:pt>
    <dgm:pt modelId="{EDD7F8BE-C687-4CA4-9D43-4447FB9E311D}" type="sibTrans" cxnId="{06B00AA3-0B5D-492D-A793-6A9434B84FFB}">
      <dgm:prSet/>
      <dgm:spPr/>
      <dgm:t>
        <a:bodyPr/>
        <a:lstStyle/>
        <a:p>
          <a:endParaRPr lang="es-EC"/>
        </a:p>
      </dgm:t>
    </dgm:pt>
    <dgm:pt modelId="{66B5068D-DBAB-4BC3-BBED-457B6E7619A2}" type="pres">
      <dgm:prSet presAssocID="{902ECB49-D607-4969-A190-CFBFCCE255AC}" presName="Name0" presStyleCnt="0">
        <dgm:presLayoutVars>
          <dgm:chMax val="7"/>
          <dgm:chPref val="7"/>
          <dgm:dir/>
          <dgm:animOne val="branch"/>
          <dgm:animLvl val="lvl"/>
        </dgm:presLayoutVars>
      </dgm:prSet>
      <dgm:spPr/>
      <dgm:t>
        <a:bodyPr/>
        <a:lstStyle/>
        <a:p>
          <a:endParaRPr lang="es-EC"/>
        </a:p>
      </dgm:t>
    </dgm:pt>
    <dgm:pt modelId="{7EAA70D5-E2DB-4392-9341-F6272B5D4B7A}" type="pres">
      <dgm:prSet presAssocID="{7CA31C4E-B60F-410F-BBC4-083553364C19}" presName="composite" presStyleCnt="0"/>
      <dgm:spPr/>
    </dgm:pt>
    <dgm:pt modelId="{6DEC80DB-6D31-4B96-8039-D49B31697241}" type="pres">
      <dgm:prSet presAssocID="{7CA31C4E-B60F-410F-BBC4-083553364C19}" presName="BackAccent" presStyleLbl="bgShp" presStyleIdx="0" presStyleCnt="3"/>
      <dgm:spPr/>
    </dgm:pt>
    <dgm:pt modelId="{1CE9AE84-2F72-40E3-9ABD-4547B307103F}" type="pres">
      <dgm:prSet presAssocID="{7CA31C4E-B60F-410F-BBC4-083553364C19}" presName="Accent" presStyleLbl="alignNode1" presStyleIdx="0" presStyleCnt="3"/>
      <dgm:spPr/>
    </dgm:pt>
    <dgm:pt modelId="{8B2B7760-C330-4D62-A8A8-3D816F2E0B01}" type="pres">
      <dgm:prSet presAssocID="{7CA31C4E-B60F-410F-BBC4-083553364C19}" presName="Child" presStyleLbl="revTx" presStyleIdx="0" presStyleCnt="6">
        <dgm:presLayoutVars>
          <dgm:chMax val="0"/>
          <dgm:chPref val="0"/>
          <dgm:bulletEnabled val="1"/>
        </dgm:presLayoutVars>
      </dgm:prSet>
      <dgm:spPr/>
      <dgm:t>
        <a:bodyPr/>
        <a:lstStyle/>
        <a:p>
          <a:endParaRPr lang="es-EC"/>
        </a:p>
      </dgm:t>
    </dgm:pt>
    <dgm:pt modelId="{D935E0E4-52CE-4F4E-BC41-0F95A3E50DD3}" type="pres">
      <dgm:prSet presAssocID="{7CA31C4E-B60F-410F-BBC4-083553364C19}" presName="Parent" presStyleLbl="revTx" presStyleIdx="1" presStyleCnt="6">
        <dgm:presLayoutVars>
          <dgm:chMax val="1"/>
          <dgm:chPref val="1"/>
          <dgm:bulletEnabled val="1"/>
        </dgm:presLayoutVars>
      </dgm:prSet>
      <dgm:spPr/>
      <dgm:t>
        <a:bodyPr/>
        <a:lstStyle/>
        <a:p>
          <a:endParaRPr lang="es-EC"/>
        </a:p>
      </dgm:t>
    </dgm:pt>
    <dgm:pt modelId="{BB3A6D9A-5811-479F-9A91-2968C2450CE8}" type="pres">
      <dgm:prSet presAssocID="{91866FE5-41C7-4899-BF2A-00577CD0B7FA}" presName="sibTrans" presStyleCnt="0"/>
      <dgm:spPr/>
    </dgm:pt>
    <dgm:pt modelId="{1930910F-C3BA-4257-A0FC-1729A269C0B1}" type="pres">
      <dgm:prSet presAssocID="{3BA8F48D-A16B-47F8-A76D-FF001C92F664}" presName="composite" presStyleCnt="0"/>
      <dgm:spPr/>
    </dgm:pt>
    <dgm:pt modelId="{F6396F26-0600-4379-8381-25AF9A090F36}" type="pres">
      <dgm:prSet presAssocID="{3BA8F48D-A16B-47F8-A76D-FF001C92F664}" presName="BackAccent" presStyleLbl="bgShp" presStyleIdx="1" presStyleCnt="3"/>
      <dgm:spPr/>
    </dgm:pt>
    <dgm:pt modelId="{359622EA-B5EC-485F-8521-A0FC526C4466}" type="pres">
      <dgm:prSet presAssocID="{3BA8F48D-A16B-47F8-A76D-FF001C92F664}" presName="Accent" presStyleLbl="alignNode1" presStyleIdx="1" presStyleCnt="3"/>
      <dgm:spPr/>
    </dgm:pt>
    <dgm:pt modelId="{AA4352AC-C5E8-4E1E-8EFF-18C1881327FA}" type="pres">
      <dgm:prSet presAssocID="{3BA8F48D-A16B-47F8-A76D-FF001C92F664}" presName="Child" presStyleLbl="revTx" presStyleIdx="2" presStyleCnt="6">
        <dgm:presLayoutVars>
          <dgm:chMax val="0"/>
          <dgm:chPref val="0"/>
          <dgm:bulletEnabled val="1"/>
        </dgm:presLayoutVars>
      </dgm:prSet>
      <dgm:spPr/>
      <dgm:t>
        <a:bodyPr/>
        <a:lstStyle/>
        <a:p>
          <a:endParaRPr lang="es-EC"/>
        </a:p>
      </dgm:t>
    </dgm:pt>
    <dgm:pt modelId="{9428C0F2-AD95-41D4-BB2E-356606ABD2F4}" type="pres">
      <dgm:prSet presAssocID="{3BA8F48D-A16B-47F8-A76D-FF001C92F664}" presName="Parent" presStyleLbl="revTx" presStyleIdx="3" presStyleCnt="6">
        <dgm:presLayoutVars>
          <dgm:chMax val="1"/>
          <dgm:chPref val="1"/>
          <dgm:bulletEnabled val="1"/>
        </dgm:presLayoutVars>
      </dgm:prSet>
      <dgm:spPr/>
      <dgm:t>
        <a:bodyPr/>
        <a:lstStyle/>
        <a:p>
          <a:endParaRPr lang="es-EC"/>
        </a:p>
      </dgm:t>
    </dgm:pt>
    <dgm:pt modelId="{FF9828B0-FCDB-4533-8756-58A841C9C7A4}" type="pres">
      <dgm:prSet presAssocID="{19770125-10DA-4A46-90C2-6AFDA95C07BE}" presName="sibTrans" presStyleCnt="0"/>
      <dgm:spPr/>
    </dgm:pt>
    <dgm:pt modelId="{83750500-AB4E-48E9-8435-7B1A27AECD59}" type="pres">
      <dgm:prSet presAssocID="{4E29495C-E9E5-4978-8B11-72A774A65581}" presName="composite" presStyleCnt="0"/>
      <dgm:spPr/>
    </dgm:pt>
    <dgm:pt modelId="{3D4982D3-E4A5-4EDF-96CC-E62780B77881}" type="pres">
      <dgm:prSet presAssocID="{4E29495C-E9E5-4978-8B11-72A774A65581}" presName="BackAccent" presStyleLbl="bgShp" presStyleIdx="2" presStyleCnt="3"/>
      <dgm:spPr/>
    </dgm:pt>
    <dgm:pt modelId="{EAD4E5C7-24E7-4191-8354-7304AC3D4C36}" type="pres">
      <dgm:prSet presAssocID="{4E29495C-E9E5-4978-8B11-72A774A65581}" presName="Accent" presStyleLbl="alignNode1" presStyleIdx="2" presStyleCnt="3"/>
      <dgm:spPr/>
    </dgm:pt>
    <dgm:pt modelId="{57A7C788-3718-4B49-9417-080E5C9EFD4F}" type="pres">
      <dgm:prSet presAssocID="{4E29495C-E9E5-4978-8B11-72A774A65581}" presName="Child" presStyleLbl="revTx" presStyleIdx="4" presStyleCnt="6">
        <dgm:presLayoutVars>
          <dgm:chMax val="0"/>
          <dgm:chPref val="0"/>
          <dgm:bulletEnabled val="1"/>
        </dgm:presLayoutVars>
      </dgm:prSet>
      <dgm:spPr/>
      <dgm:t>
        <a:bodyPr/>
        <a:lstStyle/>
        <a:p>
          <a:endParaRPr lang="es-EC"/>
        </a:p>
      </dgm:t>
    </dgm:pt>
    <dgm:pt modelId="{18BFD612-5643-4836-A374-C87FEAF63806}" type="pres">
      <dgm:prSet presAssocID="{4E29495C-E9E5-4978-8B11-72A774A65581}" presName="Parent" presStyleLbl="revTx" presStyleIdx="5" presStyleCnt="6">
        <dgm:presLayoutVars>
          <dgm:chMax val="1"/>
          <dgm:chPref val="1"/>
          <dgm:bulletEnabled val="1"/>
        </dgm:presLayoutVars>
      </dgm:prSet>
      <dgm:spPr/>
      <dgm:t>
        <a:bodyPr/>
        <a:lstStyle/>
        <a:p>
          <a:endParaRPr lang="es-EC"/>
        </a:p>
      </dgm:t>
    </dgm:pt>
  </dgm:ptLst>
  <dgm:cxnLst>
    <dgm:cxn modelId="{6563BF15-5A9A-4F09-9063-70C0D9778B9D}" type="presOf" srcId="{902ECB49-D607-4969-A190-CFBFCCE255AC}" destId="{66B5068D-DBAB-4BC3-BBED-457B6E7619A2}" srcOrd="0" destOrd="0" presId="urn:microsoft.com/office/officeart/2008/layout/IncreasingCircleProcess"/>
    <dgm:cxn modelId="{660710DF-7530-4EA8-AF2F-6222AC3D66E4}" srcId="{902ECB49-D607-4969-A190-CFBFCCE255AC}" destId="{4E29495C-E9E5-4978-8B11-72A774A65581}" srcOrd="2" destOrd="0" parTransId="{54325550-DE1A-480E-8B18-C51CF235523A}" sibTransId="{519CE550-7217-404D-9E07-1A6BE39D208E}"/>
    <dgm:cxn modelId="{CEDD070A-0450-469F-903E-EC1F23E9B120}" type="presOf" srcId="{AE86E3B0-FDB2-4509-98DB-A5E63F3AA05F}" destId="{57A7C788-3718-4B49-9417-080E5C9EFD4F}" srcOrd="0" destOrd="0" presId="urn:microsoft.com/office/officeart/2008/layout/IncreasingCircleProcess"/>
    <dgm:cxn modelId="{E125393B-2A35-4D1D-88DC-FA4891FFD81C}" srcId="{3BA8F48D-A16B-47F8-A76D-FF001C92F664}" destId="{655FB865-DFF8-479B-8769-72054E38EE55}" srcOrd="0" destOrd="0" parTransId="{36235EDB-AA84-4C52-9504-7E673D764049}" sibTransId="{AB48D266-7ACC-4E20-BCBC-87DBCE6F1CD2}"/>
    <dgm:cxn modelId="{8DABC5D5-7B08-41EE-8924-9FF1C2FBDD02}" type="presOf" srcId="{881BDD6A-4227-496F-8AB1-F62CE5256A03}" destId="{8B2B7760-C330-4D62-A8A8-3D816F2E0B01}" srcOrd="0" destOrd="0" presId="urn:microsoft.com/office/officeart/2008/layout/IncreasingCircleProcess"/>
    <dgm:cxn modelId="{398E2196-69F9-4FDB-AD2A-F4E22C861A5C}" type="presOf" srcId="{655FB865-DFF8-479B-8769-72054E38EE55}" destId="{AA4352AC-C5E8-4E1E-8EFF-18C1881327FA}" srcOrd="0" destOrd="0" presId="urn:microsoft.com/office/officeart/2008/layout/IncreasingCircleProcess"/>
    <dgm:cxn modelId="{6A2F9FE5-E986-4BF1-8C5B-DFBA9CD6696B}" srcId="{7CA31C4E-B60F-410F-BBC4-083553364C19}" destId="{881BDD6A-4227-496F-8AB1-F62CE5256A03}" srcOrd="0" destOrd="0" parTransId="{E35DD33F-07C0-443A-8B18-970C0D9F1EFF}" sibTransId="{6F5ADCB6-995C-4C5D-AFC9-D801728E90DC}"/>
    <dgm:cxn modelId="{06B00AA3-0B5D-492D-A793-6A9434B84FFB}" srcId="{4E29495C-E9E5-4978-8B11-72A774A65581}" destId="{AE86E3B0-FDB2-4509-98DB-A5E63F3AA05F}" srcOrd="0" destOrd="0" parTransId="{8F1A92E8-1116-4F19-9434-9D1939761DBC}" sibTransId="{EDD7F8BE-C687-4CA4-9D43-4447FB9E311D}"/>
    <dgm:cxn modelId="{59E6CA07-DCCE-49F7-BB7D-128F0DEA0F47}" type="presOf" srcId="{3BA8F48D-A16B-47F8-A76D-FF001C92F664}" destId="{9428C0F2-AD95-41D4-BB2E-356606ABD2F4}" srcOrd="0" destOrd="0" presId="urn:microsoft.com/office/officeart/2008/layout/IncreasingCircleProcess"/>
    <dgm:cxn modelId="{79DE5BCD-393E-47BA-96BA-BAA535E62B7E}" srcId="{902ECB49-D607-4969-A190-CFBFCCE255AC}" destId="{7CA31C4E-B60F-410F-BBC4-083553364C19}" srcOrd="0" destOrd="0" parTransId="{FB893BF4-3B0C-4595-91D7-A23A54B60380}" sibTransId="{91866FE5-41C7-4899-BF2A-00577CD0B7FA}"/>
    <dgm:cxn modelId="{D184F6F8-70B5-4E0C-A8F7-D40E4462AC33}" srcId="{902ECB49-D607-4969-A190-CFBFCCE255AC}" destId="{3BA8F48D-A16B-47F8-A76D-FF001C92F664}" srcOrd="1" destOrd="0" parTransId="{FD647F0C-9A80-4063-B86C-B9E0037C1BFB}" sibTransId="{19770125-10DA-4A46-90C2-6AFDA95C07BE}"/>
    <dgm:cxn modelId="{4661B762-8A18-46CA-B011-6995C6B5D61E}" type="presOf" srcId="{7CA31C4E-B60F-410F-BBC4-083553364C19}" destId="{D935E0E4-52CE-4F4E-BC41-0F95A3E50DD3}" srcOrd="0" destOrd="0" presId="urn:microsoft.com/office/officeart/2008/layout/IncreasingCircleProcess"/>
    <dgm:cxn modelId="{DED03E1C-96C9-4F24-BC3B-03AAE7CA972A}" type="presOf" srcId="{4E29495C-E9E5-4978-8B11-72A774A65581}" destId="{18BFD612-5643-4836-A374-C87FEAF63806}" srcOrd="0" destOrd="0" presId="urn:microsoft.com/office/officeart/2008/layout/IncreasingCircleProcess"/>
    <dgm:cxn modelId="{FAE097A8-2A09-4D3D-A006-4311005BCAF3}" type="presParOf" srcId="{66B5068D-DBAB-4BC3-BBED-457B6E7619A2}" destId="{7EAA70D5-E2DB-4392-9341-F6272B5D4B7A}" srcOrd="0" destOrd="0" presId="urn:microsoft.com/office/officeart/2008/layout/IncreasingCircleProcess"/>
    <dgm:cxn modelId="{EBC1F840-80BB-4CBE-A9F6-318E128E082A}" type="presParOf" srcId="{7EAA70D5-E2DB-4392-9341-F6272B5D4B7A}" destId="{6DEC80DB-6D31-4B96-8039-D49B31697241}" srcOrd="0" destOrd="0" presId="urn:microsoft.com/office/officeart/2008/layout/IncreasingCircleProcess"/>
    <dgm:cxn modelId="{68D4FD10-AA7E-4C51-BB32-D3311BBDBD43}" type="presParOf" srcId="{7EAA70D5-E2DB-4392-9341-F6272B5D4B7A}" destId="{1CE9AE84-2F72-40E3-9ABD-4547B307103F}" srcOrd="1" destOrd="0" presId="urn:microsoft.com/office/officeart/2008/layout/IncreasingCircleProcess"/>
    <dgm:cxn modelId="{D10B1F8B-FBD0-46A2-BE2F-43F5B0C345EB}" type="presParOf" srcId="{7EAA70D5-E2DB-4392-9341-F6272B5D4B7A}" destId="{8B2B7760-C330-4D62-A8A8-3D816F2E0B01}" srcOrd="2" destOrd="0" presId="urn:microsoft.com/office/officeart/2008/layout/IncreasingCircleProcess"/>
    <dgm:cxn modelId="{09252E0C-2AE8-4A95-81C3-DDA7FDE9CF12}" type="presParOf" srcId="{7EAA70D5-E2DB-4392-9341-F6272B5D4B7A}" destId="{D935E0E4-52CE-4F4E-BC41-0F95A3E50DD3}" srcOrd="3" destOrd="0" presId="urn:microsoft.com/office/officeart/2008/layout/IncreasingCircleProcess"/>
    <dgm:cxn modelId="{CF3BEF4A-E7C0-45B0-A21A-C09263F07C67}" type="presParOf" srcId="{66B5068D-DBAB-4BC3-BBED-457B6E7619A2}" destId="{BB3A6D9A-5811-479F-9A91-2968C2450CE8}" srcOrd="1" destOrd="0" presId="urn:microsoft.com/office/officeart/2008/layout/IncreasingCircleProcess"/>
    <dgm:cxn modelId="{A6A64554-78E5-4F72-B02B-63A8ADFD6012}" type="presParOf" srcId="{66B5068D-DBAB-4BC3-BBED-457B6E7619A2}" destId="{1930910F-C3BA-4257-A0FC-1729A269C0B1}" srcOrd="2" destOrd="0" presId="urn:microsoft.com/office/officeart/2008/layout/IncreasingCircleProcess"/>
    <dgm:cxn modelId="{CA51355A-6F13-4AB9-BF06-DF99B72E2D52}" type="presParOf" srcId="{1930910F-C3BA-4257-A0FC-1729A269C0B1}" destId="{F6396F26-0600-4379-8381-25AF9A090F36}" srcOrd="0" destOrd="0" presId="urn:microsoft.com/office/officeart/2008/layout/IncreasingCircleProcess"/>
    <dgm:cxn modelId="{AF600DCC-5310-4B41-B952-E6C075B2D913}" type="presParOf" srcId="{1930910F-C3BA-4257-A0FC-1729A269C0B1}" destId="{359622EA-B5EC-485F-8521-A0FC526C4466}" srcOrd="1" destOrd="0" presId="urn:microsoft.com/office/officeart/2008/layout/IncreasingCircleProcess"/>
    <dgm:cxn modelId="{480FCFF2-2B2D-40FC-ABFF-1F3FD86D1214}" type="presParOf" srcId="{1930910F-C3BA-4257-A0FC-1729A269C0B1}" destId="{AA4352AC-C5E8-4E1E-8EFF-18C1881327FA}" srcOrd="2" destOrd="0" presId="urn:microsoft.com/office/officeart/2008/layout/IncreasingCircleProcess"/>
    <dgm:cxn modelId="{472CB2D8-B706-4AA9-8A62-55C2B04DF0BD}" type="presParOf" srcId="{1930910F-C3BA-4257-A0FC-1729A269C0B1}" destId="{9428C0F2-AD95-41D4-BB2E-356606ABD2F4}" srcOrd="3" destOrd="0" presId="urn:microsoft.com/office/officeart/2008/layout/IncreasingCircleProcess"/>
    <dgm:cxn modelId="{73910B63-1B93-459E-AD6C-4ED650EA53DD}" type="presParOf" srcId="{66B5068D-DBAB-4BC3-BBED-457B6E7619A2}" destId="{FF9828B0-FCDB-4533-8756-58A841C9C7A4}" srcOrd="3" destOrd="0" presId="urn:microsoft.com/office/officeart/2008/layout/IncreasingCircleProcess"/>
    <dgm:cxn modelId="{3A745ECD-A390-47EA-9A1F-970618C7E124}" type="presParOf" srcId="{66B5068D-DBAB-4BC3-BBED-457B6E7619A2}" destId="{83750500-AB4E-48E9-8435-7B1A27AECD59}" srcOrd="4" destOrd="0" presId="urn:microsoft.com/office/officeart/2008/layout/IncreasingCircleProcess"/>
    <dgm:cxn modelId="{5B8E3A90-7C81-4282-A594-92C596D02DE4}" type="presParOf" srcId="{83750500-AB4E-48E9-8435-7B1A27AECD59}" destId="{3D4982D3-E4A5-4EDF-96CC-E62780B77881}" srcOrd="0" destOrd="0" presId="urn:microsoft.com/office/officeart/2008/layout/IncreasingCircleProcess"/>
    <dgm:cxn modelId="{35D3A923-3F3A-4125-BA72-14AAED009F08}" type="presParOf" srcId="{83750500-AB4E-48E9-8435-7B1A27AECD59}" destId="{EAD4E5C7-24E7-4191-8354-7304AC3D4C36}" srcOrd="1" destOrd="0" presId="urn:microsoft.com/office/officeart/2008/layout/IncreasingCircleProcess"/>
    <dgm:cxn modelId="{D0DC75F4-BE63-49B1-8AC8-2E4096C08682}" type="presParOf" srcId="{83750500-AB4E-48E9-8435-7B1A27AECD59}" destId="{57A7C788-3718-4B49-9417-080E5C9EFD4F}" srcOrd="2" destOrd="0" presId="urn:microsoft.com/office/officeart/2008/layout/IncreasingCircleProcess"/>
    <dgm:cxn modelId="{39986CA9-7BA2-4D95-A128-B1B80CEB2051}" type="presParOf" srcId="{83750500-AB4E-48E9-8435-7B1A27AECD59}" destId="{18BFD612-5643-4836-A374-C87FEAF63806}"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74A1AE-15E0-45A4-9B4B-B72BA359825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3F536B0A-201F-4242-A283-4366D41AE59A}">
      <dgm:prSet phldrT="[Texto]" custT="1"/>
      <dgm:spPr/>
      <dgm:t>
        <a:bodyPr/>
        <a:lstStyle/>
        <a:p>
          <a:r>
            <a:rPr lang="es-EC" sz="1800" dirty="0" smtClean="0"/>
            <a:t>Incremente tasa neta anual</a:t>
          </a:r>
          <a:endParaRPr lang="es-EC" sz="1800" dirty="0"/>
        </a:p>
      </dgm:t>
    </dgm:pt>
    <dgm:pt modelId="{4F4BB168-7699-4529-A578-FD5BFF0E9EEB}" type="parTrans" cxnId="{5B191A87-5E63-4D5B-96A9-C8FB9B8EFE17}">
      <dgm:prSet/>
      <dgm:spPr/>
      <dgm:t>
        <a:bodyPr/>
        <a:lstStyle/>
        <a:p>
          <a:endParaRPr lang="es-EC" sz="2400"/>
        </a:p>
      </dgm:t>
    </dgm:pt>
    <dgm:pt modelId="{5879B5F2-F10B-4CFE-B804-912A22AEDE85}" type="sibTrans" cxnId="{5B191A87-5E63-4D5B-96A9-C8FB9B8EFE17}">
      <dgm:prSet/>
      <dgm:spPr/>
      <dgm:t>
        <a:bodyPr/>
        <a:lstStyle/>
        <a:p>
          <a:endParaRPr lang="es-EC" sz="2400"/>
        </a:p>
      </dgm:t>
    </dgm:pt>
    <dgm:pt modelId="{73764399-F206-43DB-B0BA-7F204FBC246F}">
      <dgm:prSet phldrT="[Texto]" custT="1"/>
      <dgm:spPr/>
      <dgm:t>
        <a:bodyPr/>
        <a:lstStyle/>
        <a:p>
          <a:r>
            <a:rPr lang="es-EC" sz="1800" dirty="0" smtClean="0"/>
            <a:t>Peso promedio canal</a:t>
          </a:r>
          <a:endParaRPr lang="es-EC" sz="1800" dirty="0"/>
        </a:p>
      </dgm:t>
    </dgm:pt>
    <dgm:pt modelId="{0C5022B2-226B-4053-B534-45B6D97E0984}" type="parTrans" cxnId="{3EF81888-0343-4D5E-BF55-AC69F7EA0052}">
      <dgm:prSet/>
      <dgm:spPr/>
      <dgm:t>
        <a:bodyPr/>
        <a:lstStyle/>
        <a:p>
          <a:endParaRPr lang="es-EC" sz="2400"/>
        </a:p>
      </dgm:t>
    </dgm:pt>
    <dgm:pt modelId="{303DF068-050B-4569-84D9-9D87044884C3}" type="sibTrans" cxnId="{3EF81888-0343-4D5E-BF55-AC69F7EA0052}">
      <dgm:prSet/>
      <dgm:spPr/>
      <dgm:t>
        <a:bodyPr/>
        <a:lstStyle/>
        <a:p>
          <a:endParaRPr lang="es-EC" sz="2400"/>
        </a:p>
      </dgm:t>
    </dgm:pt>
    <dgm:pt modelId="{5341A335-67F7-420A-BFDE-D85A02406B4E}">
      <dgm:prSet phldrT="[Texto]" custT="1"/>
      <dgm:spPr/>
      <dgm:t>
        <a:bodyPr/>
        <a:lstStyle/>
        <a:p>
          <a:r>
            <a:rPr lang="es-EC" sz="1800" dirty="0" smtClean="0"/>
            <a:t>1,70 %</a:t>
          </a:r>
          <a:endParaRPr lang="es-EC" sz="1800" dirty="0"/>
        </a:p>
      </dgm:t>
    </dgm:pt>
    <dgm:pt modelId="{8ADB0841-5294-48AC-981B-8B7178AADE46}" type="parTrans" cxnId="{B59AE043-F2B5-4D12-9F33-2047BEBF16CA}">
      <dgm:prSet/>
      <dgm:spPr/>
      <dgm:t>
        <a:bodyPr/>
        <a:lstStyle/>
        <a:p>
          <a:endParaRPr lang="es-EC" sz="2400"/>
        </a:p>
      </dgm:t>
    </dgm:pt>
    <dgm:pt modelId="{23F5F502-7D74-4EC5-8851-4C3213E07CC0}" type="sibTrans" cxnId="{B59AE043-F2B5-4D12-9F33-2047BEBF16CA}">
      <dgm:prSet/>
      <dgm:spPr/>
      <dgm:t>
        <a:bodyPr/>
        <a:lstStyle/>
        <a:p>
          <a:endParaRPr lang="es-EC" sz="2400"/>
        </a:p>
      </dgm:t>
    </dgm:pt>
    <dgm:pt modelId="{062B9AEB-3E26-457A-8C5E-9A5A08152155}">
      <dgm:prSet phldrT="[Texto]" custT="1"/>
      <dgm:spPr/>
      <dgm:t>
        <a:bodyPr/>
        <a:lstStyle/>
        <a:p>
          <a:r>
            <a:rPr lang="es-EC" sz="1800" dirty="0" smtClean="0"/>
            <a:t>74 kg.</a:t>
          </a:r>
          <a:endParaRPr lang="es-EC" sz="1800" dirty="0"/>
        </a:p>
      </dgm:t>
    </dgm:pt>
    <dgm:pt modelId="{568014B6-1BDA-4BA5-A58C-519A2F7FF18F}" type="parTrans" cxnId="{F5D07A1B-61BD-410D-9C69-4CA2257F54B7}">
      <dgm:prSet/>
      <dgm:spPr/>
      <dgm:t>
        <a:bodyPr/>
        <a:lstStyle/>
        <a:p>
          <a:endParaRPr lang="es-EC" sz="2400"/>
        </a:p>
      </dgm:t>
    </dgm:pt>
    <dgm:pt modelId="{94A29535-5B04-4809-A9C7-70623321B553}" type="sibTrans" cxnId="{F5D07A1B-61BD-410D-9C69-4CA2257F54B7}">
      <dgm:prSet/>
      <dgm:spPr/>
      <dgm:t>
        <a:bodyPr/>
        <a:lstStyle/>
        <a:p>
          <a:endParaRPr lang="es-EC" sz="2400"/>
        </a:p>
      </dgm:t>
    </dgm:pt>
    <dgm:pt modelId="{4DF3183B-986D-4EC0-A6DF-ED7286400389}" type="pres">
      <dgm:prSet presAssocID="{7974A1AE-15E0-45A4-9B4B-B72BA359825C}" presName="linear" presStyleCnt="0">
        <dgm:presLayoutVars>
          <dgm:dir/>
          <dgm:animLvl val="lvl"/>
          <dgm:resizeHandles val="exact"/>
        </dgm:presLayoutVars>
      </dgm:prSet>
      <dgm:spPr/>
      <dgm:t>
        <a:bodyPr/>
        <a:lstStyle/>
        <a:p>
          <a:endParaRPr lang="es-EC"/>
        </a:p>
      </dgm:t>
    </dgm:pt>
    <dgm:pt modelId="{5720A2F1-C3CC-47AE-912B-0AE0E8779D77}" type="pres">
      <dgm:prSet presAssocID="{3F536B0A-201F-4242-A283-4366D41AE59A}" presName="parentLin" presStyleCnt="0"/>
      <dgm:spPr/>
      <dgm:t>
        <a:bodyPr/>
        <a:lstStyle/>
        <a:p>
          <a:endParaRPr lang="es-EC"/>
        </a:p>
      </dgm:t>
    </dgm:pt>
    <dgm:pt modelId="{4182E294-9851-468C-B101-E9D4451A5571}" type="pres">
      <dgm:prSet presAssocID="{3F536B0A-201F-4242-A283-4366D41AE59A}" presName="parentLeftMargin" presStyleLbl="node1" presStyleIdx="0" presStyleCnt="2"/>
      <dgm:spPr/>
      <dgm:t>
        <a:bodyPr/>
        <a:lstStyle/>
        <a:p>
          <a:endParaRPr lang="es-EC"/>
        </a:p>
      </dgm:t>
    </dgm:pt>
    <dgm:pt modelId="{AEB5B83A-807E-4713-96DB-CC3B94555476}" type="pres">
      <dgm:prSet presAssocID="{3F536B0A-201F-4242-A283-4366D41AE59A}" presName="parentText" presStyleLbl="node1" presStyleIdx="0" presStyleCnt="2">
        <dgm:presLayoutVars>
          <dgm:chMax val="0"/>
          <dgm:bulletEnabled val="1"/>
        </dgm:presLayoutVars>
      </dgm:prSet>
      <dgm:spPr/>
      <dgm:t>
        <a:bodyPr/>
        <a:lstStyle/>
        <a:p>
          <a:endParaRPr lang="es-EC"/>
        </a:p>
      </dgm:t>
    </dgm:pt>
    <dgm:pt modelId="{747796AE-EF55-45F2-A4A3-0537B0F74695}" type="pres">
      <dgm:prSet presAssocID="{3F536B0A-201F-4242-A283-4366D41AE59A}" presName="negativeSpace" presStyleCnt="0"/>
      <dgm:spPr/>
      <dgm:t>
        <a:bodyPr/>
        <a:lstStyle/>
        <a:p>
          <a:endParaRPr lang="es-EC"/>
        </a:p>
      </dgm:t>
    </dgm:pt>
    <dgm:pt modelId="{D839D5F8-B370-4E21-9822-749D886A67A6}" type="pres">
      <dgm:prSet presAssocID="{3F536B0A-201F-4242-A283-4366D41AE59A}" presName="childText" presStyleLbl="conFgAcc1" presStyleIdx="0" presStyleCnt="2">
        <dgm:presLayoutVars>
          <dgm:bulletEnabled val="1"/>
        </dgm:presLayoutVars>
      </dgm:prSet>
      <dgm:spPr/>
      <dgm:t>
        <a:bodyPr/>
        <a:lstStyle/>
        <a:p>
          <a:endParaRPr lang="es-EC"/>
        </a:p>
      </dgm:t>
    </dgm:pt>
    <dgm:pt modelId="{E4A62AEC-03DB-445E-A3A9-4EFC96037A4D}" type="pres">
      <dgm:prSet presAssocID="{5879B5F2-F10B-4CFE-B804-912A22AEDE85}" presName="spaceBetweenRectangles" presStyleCnt="0"/>
      <dgm:spPr/>
      <dgm:t>
        <a:bodyPr/>
        <a:lstStyle/>
        <a:p>
          <a:endParaRPr lang="es-EC"/>
        </a:p>
      </dgm:t>
    </dgm:pt>
    <dgm:pt modelId="{EBADCC94-E170-45C2-8D16-BA48ED6F5774}" type="pres">
      <dgm:prSet presAssocID="{73764399-F206-43DB-B0BA-7F204FBC246F}" presName="parentLin" presStyleCnt="0"/>
      <dgm:spPr/>
      <dgm:t>
        <a:bodyPr/>
        <a:lstStyle/>
        <a:p>
          <a:endParaRPr lang="es-EC"/>
        </a:p>
      </dgm:t>
    </dgm:pt>
    <dgm:pt modelId="{733757CF-B674-4C7D-A90B-671867CCFB04}" type="pres">
      <dgm:prSet presAssocID="{73764399-F206-43DB-B0BA-7F204FBC246F}" presName="parentLeftMargin" presStyleLbl="node1" presStyleIdx="0" presStyleCnt="2"/>
      <dgm:spPr/>
      <dgm:t>
        <a:bodyPr/>
        <a:lstStyle/>
        <a:p>
          <a:endParaRPr lang="es-EC"/>
        </a:p>
      </dgm:t>
    </dgm:pt>
    <dgm:pt modelId="{9556F0DE-6B1E-4F90-8D58-468A01409762}" type="pres">
      <dgm:prSet presAssocID="{73764399-F206-43DB-B0BA-7F204FBC246F}" presName="parentText" presStyleLbl="node1" presStyleIdx="1" presStyleCnt="2">
        <dgm:presLayoutVars>
          <dgm:chMax val="0"/>
          <dgm:bulletEnabled val="1"/>
        </dgm:presLayoutVars>
      </dgm:prSet>
      <dgm:spPr/>
      <dgm:t>
        <a:bodyPr/>
        <a:lstStyle/>
        <a:p>
          <a:endParaRPr lang="es-EC"/>
        </a:p>
      </dgm:t>
    </dgm:pt>
    <dgm:pt modelId="{349945ED-CCA8-4536-B239-AAE2B4A39F1A}" type="pres">
      <dgm:prSet presAssocID="{73764399-F206-43DB-B0BA-7F204FBC246F}" presName="negativeSpace" presStyleCnt="0"/>
      <dgm:spPr/>
      <dgm:t>
        <a:bodyPr/>
        <a:lstStyle/>
        <a:p>
          <a:endParaRPr lang="es-EC"/>
        </a:p>
      </dgm:t>
    </dgm:pt>
    <dgm:pt modelId="{A0C6A058-4945-499C-87F2-0A373D8AB0EA}" type="pres">
      <dgm:prSet presAssocID="{73764399-F206-43DB-B0BA-7F204FBC246F}" presName="childText" presStyleLbl="conFgAcc1" presStyleIdx="1" presStyleCnt="2">
        <dgm:presLayoutVars>
          <dgm:bulletEnabled val="1"/>
        </dgm:presLayoutVars>
      </dgm:prSet>
      <dgm:spPr/>
      <dgm:t>
        <a:bodyPr/>
        <a:lstStyle/>
        <a:p>
          <a:endParaRPr lang="es-EC"/>
        </a:p>
      </dgm:t>
    </dgm:pt>
  </dgm:ptLst>
  <dgm:cxnLst>
    <dgm:cxn modelId="{3EF81888-0343-4D5E-BF55-AC69F7EA0052}" srcId="{7974A1AE-15E0-45A4-9B4B-B72BA359825C}" destId="{73764399-F206-43DB-B0BA-7F204FBC246F}" srcOrd="1" destOrd="0" parTransId="{0C5022B2-226B-4053-B534-45B6D97E0984}" sibTransId="{303DF068-050B-4569-84D9-9D87044884C3}"/>
    <dgm:cxn modelId="{5C3AB0E9-B762-4A01-83DC-6FBE17C9A4F7}" type="presOf" srcId="{3F536B0A-201F-4242-A283-4366D41AE59A}" destId="{4182E294-9851-468C-B101-E9D4451A5571}" srcOrd="0" destOrd="0" presId="urn:microsoft.com/office/officeart/2005/8/layout/list1"/>
    <dgm:cxn modelId="{F5D07A1B-61BD-410D-9C69-4CA2257F54B7}" srcId="{73764399-F206-43DB-B0BA-7F204FBC246F}" destId="{062B9AEB-3E26-457A-8C5E-9A5A08152155}" srcOrd="0" destOrd="0" parTransId="{568014B6-1BDA-4BA5-A58C-519A2F7FF18F}" sibTransId="{94A29535-5B04-4809-A9C7-70623321B553}"/>
    <dgm:cxn modelId="{BC068168-A956-4D29-B3CD-B8B66429F22A}" type="presOf" srcId="{3F536B0A-201F-4242-A283-4366D41AE59A}" destId="{AEB5B83A-807E-4713-96DB-CC3B94555476}" srcOrd="1" destOrd="0" presId="urn:microsoft.com/office/officeart/2005/8/layout/list1"/>
    <dgm:cxn modelId="{B59AE043-F2B5-4D12-9F33-2047BEBF16CA}" srcId="{3F536B0A-201F-4242-A283-4366D41AE59A}" destId="{5341A335-67F7-420A-BFDE-D85A02406B4E}" srcOrd="0" destOrd="0" parTransId="{8ADB0841-5294-48AC-981B-8B7178AADE46}" sibTransId="{23F5F502-7D74-4EC5-8851-4C3213E07CC0}"/>
    <dgm:cxn modelId="{9AF8E1EB-18EF-4F14-8164-B91914A16EC2}" type="presOf" srcId="{73764399-F206-43DB-B0BA-7F204FBC246F}" destId="{733757CF-B674-4C7D-A90B-671867CCFB04}" srcOrd="0" destOrd="0" presId="urn:microsoft.com/office/officeart/2005/8/layout/list1"/>
    <dgm:cxn modelId="{66B4413A-C841-4ABC-94E6-EB16AB7A7D17}" type="presOf" srcId="{5341A335-67F7-420A-BFDE-D85A02406B4E}" destId="{D839D5F8-B370-4E21-9822-749D886A67A6}" srcOrd="0" destOrd="0" presId="urn:microsoft.com/office/officeart/2005/8/layout/list1"/>
    <dgm:cxn modelId="{15CA9E01-FCD1-46A9-A6BF-54F57F22171A}" type="presOf" srcId="{7974A1AE-15E0-45A4-9B4B-B72BA359825C}" destId="{4DF3183B-986D-4EC0-A6DF-ED7286400389}" srcOrd="0" destOrd="0" presId="urn:microsoft.com/office/officeart/2005/8/layout/list1"/>
    <dgm:cxn modelId="{5B191A87-5E63-4D5B-96A9-C8FB9B8EFE17}" srcId="{7974A1AE-15E0-45A4-9B4B-B72BA359825C}" destId="{3F536B0A-201F-4242-A283-4366D41AE59A}" srcOrd="0" destOrd="0" parTransId="{4F4BB168-7699-4529-A578-FD5BFF0E9EEB}" sibTransId="{5879B5F2-F10B-4CFE-B804-912A22AEDE85}"/>
    <dgm:cxn modelId="{313C3BEC-6335-486C-89E4-56BA20A6FC28}" type="presOf" srcId="{73764399-F206-43DB-B0BA-7F204FBC246F}" destId="{9556F0DE-6B1E-4F90-8D58-468A01409762}" srcOrd="1" destOrd="0" presId="urn:microsoft.com/office/officeart/2005/8/layout/list1"/>
    <dgm:cxn modelId="{92379CB9-C1E7-4CFF-8103-FA36BDED7B98}" type="presOf" srcId="{062B9AEB-3E26-457A-8C5E-9A5A08152155}" destId="{A0C6A058-4945-499C-87F2-0A373D8AB0EA}" srcOrd="0" destOrd="0" presId="urn:microsoft.com/office/officeart/2005/8/layout/list1"/>
    <dgm:cxn modelId="{245271DE-B1C4-498E-9E38-E6652A5D888D}" type="presParOf" srcId="{4DF3183B-986D-4EC0-A6DF-ED7286400389}" destId="{5720A2F1-C3CC-47AE-912B-0AE0E8779D77}" srcOrd="0" destOrd="0" presId="urn:microsoft.com/office/officeart/2005/8/layout/list1"/>
    <dgm:cxn modelId="{2D9CD6ED-D8A2-42DC-881F-403988C23CB7}" type="presParOf" srcId="{5720A2F1-C3CC-47AE-912B-0AE0E8779D77}" destId="{4182E294-9851-468C-B101-E9D4451A5571}" srcOrd="0" destOrd="0" presId="urn:microsoft.com/office/officeart/2005/8/layout/list1"/>
    <dgm:cxn modelId="{0F2AD6F8-F327-438B-AE3F-C03162936835}" type="presParOf" srcId="{5720A2F1-C3CC-47AE-912B-0AE0E8779D77}" destId="{AEB5B83A-807E-4713-96DB-CC3B94555476}" srcOrd="1" destOrd="0" presId="urn:microsoft.com/office/officeart/2005/8/layout/list1"/>
    <dgm:cxn modelId="{09C467CF-3AEB-4CA4-BEDE-BF10266CAB4F}" type="presParOf" srcId="{4DF3183B-986D-4EC0-A6DF-ED7286400389}" destId="{747796AE-EF55-45F2-A4A3-0537B0F74695}" srcOrd="1" destOrd="0" presId="urn:microsoft.com/office/officeart/2005/8/layout/list1"/>
    <dgm:cxn modelId="{301B5620-5078-427F-B279-3A12DE1CEEC9}" type="presParOf" srcId="{4DF3183B-986D-4EC0-A6DF-ED7286400389}" destId="{D839D5F8-B370-4E21-9822-749D886A67A6}" srcOrd="2" destOrd="0" presId="urn:microsoft.com/office/officeart/2005/8/layout/list1"/>
    <dgm:cxn modelId="{92FD2BA2-FC53-478E-87BB-7663ED7F2957}" type="presParOf" srcId="{4DF3183B-986D-4EC0-A6DF-ED7286400389}" destId="{E4A62AEC-03DB-445E-A3A9-4EFC96037A4D}" srcOrd="3" destOrd="0" presId="urn:microsoft.com/office/officeart/2005/8/layout/list1"/>
    <dgm:cxn modelId="{53CAD12A-FAD0-43E2-98D6-42236B4FE5BD}" type="presParOf" srcId="{4DF3183B-986D-4EC0-A6DF-ED7286400389}" destId="{EBADCC94-E170-45C2-8D16-BA48ED6F5774}" srcOrd="4" destOrd="0" presId="urn:microsoft.com/office/officeart/2005/8/layout/list1"/>
    <dgm:cxn modelId="{7FDEC234-8EEA-4DFF-AAC5-93E914AA8A2C}" type="presParOf" srcId="{EBADCC94-E170-45C2-8D16-BA48ED6F5774}" destId="{733757CF-B674-4C7D-A90B-671867CCFB04}" srcOrd="0" destOrd="0" presId="urn:microsoft.com/office/officeart/2005/8/layout/list1"/>
    <dgm:cxn modelId="{3335B22E-A2C0-4FCC-A7EF-885ED1615FD0}" type="presParOf" srcId="{EBADCC94-E170-45C2-8D16-BA48ED6F5774}" destId="{9556F0DE-6B1E-4F90-8D58-468A01409762}" srcOrd="1" destOrd="0" presId="urn:microsoft.com/office/officeart/2005/8/layout/list1"/>
    <dgm:cxn modelId="{D98A86C5-0B85-42EC-A517-0C7F9B2CBF57}" type="presParOf" srcId="{4DF3183B-986D-4EC0-A6DF-ED7286400389}" destId="{349945ED-CCA8-4536-B239-AAE2B4A39F1A}" srcOrd="5" destOrd="0" presId="urn:microsoft.com/office/officeart/2005/8/layout/list1"/>
    <dgm:cxn modelId="{8FD937AF-33FF-4E67-B9AB-B2D613DF8941}" type="presParOf" srcId="{4DF3183B-986D-4EC0-A6DF-ED7286400389}" destId="{A0C6A058-4945-499C-87F2-0A373D8AB0E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4C54DF-9FD9-45F4-A1FC-29D3A1222103}" type="doc">
      <dgm:prSet loTypeId="urn:microsoft.com/office/officeart/2005/8/layout/vList6" loCatId="process" qsTypeId="urn:microsoft.com/office/officeart/2005/8/quickstyle/3d1" qsCatId="3D" csTypeId="urn:microsoft.com/office/officeart/2005/8/colors/colorful5" csCatId="colorful" phldr="1"/>
      <dgm:spPr/>
      <dgm:t>
        <a:bodyPr/>
        <a:lstStyle/>
        <a:p>
          <a:endParaRPr lang="es-EC"/>
        </a:p>
      </dgm:t>
    </dgm:pt>
    <dgm:pt modelId="{EA708077-81D3-4166-B0E6-8094A106E310}">
      <dgm:prSet phldrT="[Texto]"/>
      <dgm:spPr/>
      <dgm:t>
        <a:bodyPr/>
        <a:lstStyle/>
        <a:p>
          <a:r>
            <a:rPr lang="es-EC" dirty="0" smtClean="0"/>
            <a:t>Canal completo </a:t>
          </a:r>
          <a:endParaRPr lang="es-EC" dirty="0"/>
        </a:p>
      </dgm:t>
    </dgm:pt>
    <dgm:pt modelId="{6EAF49E6-4E6D-4F92-A80E-1D420A887D55}" type="parTrans" cxnId="{B629883B-680E-4B5D-A577-84E7BC88E99E}">
      <dgm:prSet/>
      <dgm:spPr/>
      <dgm:t>
        <a:bodyPr/>
        <a:lstStyle/>
        <a:p>
          <a:endParaRPr lang="es-EC"/>
        </a:p>
      </dgm:t>
    </dgm:pt>
    <dgm:pt modelId="{BAB0E18D-E56B-4066-B677-929BE6B02D95}" type="sibTrans" cxnId="{B629883B-680E-4B5D-A577-84E7BC88E99E}">
      <dgm:prSet/>
      <dgm:spPr/>
      <dgm:t>
        <a:bodyPr/>
        <a:lstStyle/>
        <a:p>
          <a:endParaRPr lang="es-EC"/>
        </a:p>
      </dgm:t>
    </dgm:pt>
    <dgm:pt modelId="{141E2C75-727B-4274-9A8F-BB6CDF72607F}">
      <dgm:prSet phldrT="[Texto]"/>
      <dgm:spPr/>
      <dgm:t>
        <a:bodyPr/>
        <a:lstStyle/>
        <a:p>
          <a:r>
            <a:rPr lang="es-EC" dirty="0" smtClean="0"/>
            <a:t>$ 4,50 - $ 5,50</a:t>
          </a:r>
          <a:endParaRPr lang="es-EC" dirty="0"/>
        </a:p>
      </dgm:t>
    </dgm:pt>
    <dgm:pt modelId="{90FB958A-E9F6-4636-BBAA-E77FADD25FDA}" type="parTrans" cxnId="{7D83559B-C41E-40C2-9E78-1B15B127B3ED}">
      <dgm:prSet/>
      <dgm:spPr/>
      <dgm:t>
        <a:bodyPr/>
        <a:lstStyle/>
        <a:p>
          <a:endParaRPr lang="es-EC"/>
        </a:p>
      </dgm:t>
    </dgm:pt>
    <dgm:pt modelId="{E9B54D1E-8F6F-4333-B4C9-4120857C36A3}" type="sibTrans" cxnId="{7D83559B-C41E-40C2-9E78-1B15B127B3ED}">
      <dgm:prSet/>
      <dgm:spPr/>
      <dgm:t>
        <a:bodyPr/>
        <a:lstStyle/>
        <a:p>
          <a:endParaRPr lang="es-EC"/>
        </a:p>
      </dgm:t>
    </dgm:pt>
    <dgm:pt modelId="{4B5D6F2F-2DFA-48F0-8E7F-3E13C3D0984D}">
      <dgm:prSet phldrT="[Texto]"/>
      <dgm:spPr/>
      <dgm:t>
        <a:bodyPr/>
        <a:lstStyle/>
        <a:p>
          <a:r>
            <a:rPr lang="es-EC" dirty="0" smtClean="0"/>
            <a:t>Precio promedio: $ 4,65</a:t>
          </a:r>
          <a:endParaRPr lang="es-EC" dirty="0"/>
        </a:p>
      </dgm:t>
    </dgm:pt>
    <dgm:pt modelId="{098EFF30-24D1-460D-9ED2-F8F752A5CD20}" type="parTrans" cxnId="{4E4EBEE7-8985-4470-8E46-2D1F6CC8D31E}">
      <dgm:prSet/>
      <dgm:spPr/>
      <dgm:t>
        <a:bodyPr/>
        <a:lstStyle/>
        <a:p>
          <a:endParaRPr lang="es-EC"/>
        </a:p>
      </dgm:t>
    </dgm:pt>
    <dgm:pt modelId="{D2A117BB-1657-440C-BD30-CBA205C711F4}" type="sibTrans" cxnId="{4E4EBEE7-8985-4470-8E46-2D1F6CC8D31E}">
      <dgm:prSet/>
      <dgm:spPr/>
      <dgm:t>
        <a:bodyPr/>
        <a:lstStyle/>
        <a:p>
          <a:endParaRPr lang="es-EC"/>
        </a:p>
      </dgm:t>
    </dgm:pt>
    <dgm:pt modelId="{7D3ADAFD-10AD-42E6-99F1-F56D09F25A4D}">
      <dgm:prSet phldrT="[Texto]"/>
      <dgm:spPr/>
      <dgm:t>
        <a:bodyPr/>
        <a:lstStyle/>
        <a:p>
          <a:r>
            <a:rPr lang="es-EC" dirty="0" smtClean="0"/>
            <a:t>Chuletero </a:t>
          </a:r>
          <a:endParaRPr lang="es-EC" dirty="0"/>
        </a:p>
      </dgm:t>
    </dgm:pt>
    <dgm:pt modelId="{092396B1-159C-49B7-AD97-1A24DB90EFC8}" type="parTrans" cxnId="{A8D8843F-EF43-462A-9A64-E160F358E4E7}">
      <dgm:prSet/>
      <dgm:spPr/>
      <dgm:t>
        <a:bodyPr/>
        <a:lstStyle/>
        <a:p>
          <a:endParaRPr lang="es-EC"/>
        </a:p>
      </dgm:t>
    </dgm:pt>
    <dgm:pt modelId="{EE9A97D0-7275-4925-8451-CDB2BC9F1AC0}" type="sibTrans" cxnId="{A8D8843F-EF43-462A-9A64-E160F358E4E7}">
      <dgm:prSet/>
      <dgm:spPr/>
      <dgm:t>
        <a:bodyPr/>
        <a:lstStyle/>
        <a:p>
          <a:endParaRPr lang="es-EC"/>
        </a:p>
      </dgm:t>
    </dgm:pt>
    <dgm:pt modelId="{78EC250E-E673-4A4F-AEC8-AA01891B8F59}">
      <dgm:prSet phldrT="[Texto]"/>
      <dgm:spPr/>
      <dgm:t>
        <a:bodyPr/>
        <a:lstStyle/>
        <a:p>
          <a:r>
            <a:rPr lang="es-EC" dirty="0" smtClean="0"/>
            <a:t>$ 4,00 - $ 6,00</a:t>
          </a:r>
          <a:endParaRPr lang="es-EC" dirty="0"/>
        </a:p>
      </dgm:t>
    </dgm:pt>
    <dgm:pt modelId="{0F6D7B4D-DB98-4B66-B69F-E0567B006DB4}" type="parTrans" cxnId="{197466D0-F348-4C88-9BCC-28C7D56613C4}">
      <dgm:prSet/>
      <dgm:spPr/>
      <dgm:t>
        <a:bodyPr/>
        <a:lstStyle/>
        <a:p>
          <a:endParaRPr lang="es-EC"/>
        </a:p>
      </dgm:t>
    </dgm:pt>
    <dgm:pt modelId="{DDB556F5-0740-46E6-ABFE-6AC1341E3009}" type="sibTrans" cxnId="{197466D0-F348-4C88-9BCC-28C7D56613C4}">
      <dgm:prSet/>
      <dgm:spPr/>
      <dgm:t>
        <a:bodyPr/>
        <a:lstStyle/>
        <a:p>
          <a:endParaRPr lang="es-EC"/>
        </a:p>
      </dgm:t>
    </dgm:pt>
    <dgm:pt modelId="{7CDA413A-D4C9-409A-9E9A-9CE69E8345B5}">
      <dgm:prSet phldrT="[Texto]"/>
      <dgm:spPr/>
      <dgm:t>
        <a:bodyPr/>
        <a:lstStyle/>
        <a:p>
          <a:r>
            <a:rPr lang="es-EC" dirty="0" smtClean="0"/>
            <a:t>Precio promedio: $ 6,00</a:t>
          </a:r>
          <a:endParaRPr lang="es-EC" dirty="0"/>
        </a:p>
      </dgm:t>
    </dgm:pt>
    <dgm:pt modelId="{F4A5E934-2627-47B6-B436-C65079DA8342}" type="parTrans" cxnId="{D0C798BE-22FA-4D1D-8482-006F059DBFDF}">
      <dgm:prSet/>
      <dgm:spPr/>
      <dgm:t>
        <a:bodyPr/>
        <a:lstStyle/>
        <a:p>
          <a:endParaRPr lang="es-EC"/>
        </a:p>
      </dgm:t>
    </dgm:pt>
    <dgm:pt modelId="{99539CFA-AC4B-4A2E-8507-C92CCF93CB29}" type="sibTrans" cxnId="{D0C798BE-22FA-4D1D-8482-006F059DBFDF}">
      <dgm:prSet/>
      <dgm:spPr/>
      <dgm:t>
        <a:bodyPr/>
        <a:lstStyle/>
        <a:p>
          <a:endParaRPr lang="es-EC"/>
        </a:p>
      </dgm:t>
    </dgm:pt>
    <dgm:pt modelId="{55524A1F-2F2A-4DF3-B5A2-EFB8C8F77670}">
      <dgm:prSet phldrT="[Texto]"/>
      <dgm:spPr/>
      <dgm:t>
        <a:bodyPr/>
        <a:lstStyle/>
        <a:p>
          <a:r>
            <a:rPr lang="es-EC" dirty="0" smtClean="0"/>
            <a:t>Costillar </a:t>
          </a:r>
          <a:endParaRPr lang="es-EC" dirty="0"/>
        </a:p>
      </dgm:t>
    </dgm:pt>
    <dgm:pt modelId="{81A795A9-3B8A-40E2-86CA-7B6FF1C5F9B6}" type="parTrans" cxnId="{6129E95A-53FE-4E13-A93F-932301E12162}">
      <dgm:prSet/>
      <dgm:spPr/>
      <dgm:t>
        <a:bodyPr/>
        <a:lstStyle/>
        <a:p>
          <a:endParaRPr lang="es-EC"/>
        </a:p>
      </dgm:t>
    </dgm:pt>
    <dgm:pt modelId="{7712510C-7EF7-4879-8AD6-96DAA949BA5B}" type="sibTrans" cxnId="{6129E95A-53FE-4E13-A93F-932301E12162}">
      <dgm:prSet/>
      <dgm:spPr/>
      <dgm:t>
        <a:bodyPr/>
        <a:lstStyle/>
        <a:p>
          <a:endParaRPr lang="es-EC"/>
        </a:p>
      </dgm:t>
    </dgm:pt>
    <dgm:pt modelId="{0FFA993F-575E-47E3-BE66-C40D2AE60AD6}">
      <dgm:prSet phldrT="[Texto]"/>
      <dgm:spPr/>
      <dgm:t>
        <a:bodyPr/>
        <a:lstStyle/>
        <a:p>
          <a:r>
            <a:rPr lang="es-EC" dirty="0" smtClean="0"/>
            <a:t>$ 4,01 - $ 5,50</a:t>
          </a:r>
          <a:endParaRPr lang="es-EC" dirty="0"/>
        </a:p>
      </dgm:t>
    </dgm:pt>
    <dgm:pt modelId="{CFF271DC-CD79-4AFB-B16C-01D45F930EF4}" type="parTrans" cxnId="{8534E993-B064-4BF0-82FB-5902AE22841B}">
      <dgm:prSet/>
      <dgm:spPr/>
      <dgm:t>
        <a:bodyPr/>
        <a:lstStyle/>
        <a:p>
          <a:endParaRPr lang="es-EC"/>
        </a:p>
      </dgm:t>
    </dgm:pt>
    <dgm:pt modelId="{740CDB55-396E-447B-9725-21E2B7962A6F}" type="sibTrans" cxnId="{8534E993-B064-4BF0-82FB-5902AE22841B}">
      <dgm:prSet/>
      <dgm:spPr/>
      <dgm:t>
        <a:bodyPr/>
        <a:lstStyle/>
        <a:p>
          <a:endParaRPr lang="es-EC"/>
        </a:p>
      </dgm:t>
    </dgm:pt>
    <dgm:pt modelId="{559121DA-3321-460F-8E71-6F7A072DB538}">
      <dgm:prSet phldrT="[Texto]"/>
      <dgm:spPr/>
      <dgm:t>
        <a:bodyPr/>
        <a:lstStyle/>
        <a:p>
          <a:r>
            <a:rPr lang="es-EC" dirty="0" smtClean="0"/>
            <a:t>Precio Promedio $ 4,50</a:t>
          </a:r>
          <a:endParaRPr lang="es-EC" dirty="0"/>
        </a:p>
      </dgm:t>
    </dgm:pt>
    <dgm:pt modelId="{49441444-DD1C-4F2E-8386-B5535AB27BE7}" type="parTrans" cxnId="{0A0241CD-6089-459D-998A-1EBB86679E37}">
      <dgm:prSet/>
      <dgm:spPr/>
      <dgm:t>
        <a:bodyPr/>
        <a:lstStyle/>
        <a:p>
          <a:endParaRPr lang="es-EC"/>
        </a:p>
      </dgm:t>
    </dgm:pt>
    <dgm:pt modelId="{803F13C7-56CD-46C4-BC3A-0321C8B666B3}" type="sibTrans" cxnId="{0A0241CD-6089-459D-998A-1EBB86679E37}">
      <dgm:prSet/>
      <dgm:spPr/>
      <dgm:t>
        <a:bodyPr/>
        <a:lstStyle/>
        <a:p>
          <a:endParaRPr lang="es-EC"/>
        </a:p>
      </dgm:t>
    </dgm:pt>
    <dgm:pt modelId="{4DCBC629-D391-4205-BB31-63B4CE223851}">
      <dgm:prSet phldrT="[Texto]"/>
      <dgm:spPr/>
      <dgm:t>
        <a:bodyPr/>
        <a:lstStyle/>
        <a:p>
          <a:r>
            <a:rPr lang="es-EC" dirty="0" smtClean="0"/>
            <a:t>Pierna </a:t>
          </a:r>
          <a:endParaRPr lang="es-EC" dirty="0"/>
        </a:p>
      </dgm:t>
    </dgm:pt>
    <dgm:pt modelId="{68C89C22-5126-41F9-BDFB-0E33F70553B0}" type="parTrans" cxnId="{9354E8B8-2D0D-4D0E-AFDD-C9599222F308}">
      <dgm:prSet/>
      <dgm:spPr/>
      <dgm:t>
        <a:bodyPr/>
        <a:lstStyle/>
        <a:p>
          <a:endParaRPr lang="es-EC"/>
        </a:p>
      </dgm:t>
    </dgm:pt>
    <dgm:pt modelId="{B6367B16-85E1-43DB-AD5C-C95D91796F37}" type="sibTrans" cxnId="{9354E8B8-2D0D-4D0E-AFDD-C9599222F308}">
      <dgm:prSet/>
      <dgm:spPr/>
      <dgm:t>
        <a:bodyPr/>
        <a:lstStyle/>
        <a:p>
          <a:endParaRPr lang="es-EC"/>
        </a:p>
      </dgm:t>
    </dgm:pt>
    <dgm:pt modelId="{AD82DA28-A18D-40EB-8556-780DDC7750E5}">
      <dgm:prSet phldrT="[Texto]"/>
      <dgm:spPr/>
      <dgm:t>
        <a:bodyPr/>
        <a:lstStyle/>
        <a:p>
          <a:r>
            <a:rPr lang="es-EC" dirty="0" smtClean="0"/>
            <a:t>Cuero - Grasa</a:t>
          </a:r>
          <a:endParaRPr lang="es-EC" dirty="0"/>
        </a:p>
      </dgm:t>
    </dgm:pt>
    <dgm:pt modelId="{D8335F57-BE79-48F1-86A9-AE79A88F56F5}" type="parTrans" cxnId="{657A9E71-B80A-4453-BA3E-8A8C712E059F}">
      <dgm:prSet/>
      <dgm:spPr/>
      <dgm:t>
        <a:bodyPr/>
        <a:lstStyle/>
        <a:p>
          <a:endParaRPr lang="es-EC"/>
        </a:p>
      </dgm:t>
    </dgm:pt>
    <dgm:pt modelId="{B7C767C1-8DB0-43BD-8218-439024EC571E}" type="sibTrans" cxnId="{657A9E71-B80A-4453-BA3E-8A8C712E059F}">
      <dgm:prSet/>
      <dgm:spPr/>
      <dgm:t>
        <a:bodyPr/>
        <a:lstStyle/>
        <a:p>
          <a:endParaRPr lang="es-EC"/>
        </a:p>
      </dgm:t>
    </dgm:pt>
    <dgm:pt modelId="{FBBD063A-4E6C-4262-AECF-E74FE47F9FBF}">
      <dgm:prSet phldrT="[Texto]"/>
      <dgm:spPr/>
      <dgm:t>
        <a:bodyPr/>
        <a:lstStyle/>
        <a:p>
          <a:r>
            <a:rPr lang="es-EC" dirty="0" smtClean="0"/>
            <a:t>Precio promedio: $ 5,00</a:t>
          </a:r>
          <a:endParaRPr lang="es-EC" dirty="0"/>
        </a:p>
      </dgm:t>
    </dgm:pt>
    <dgm:pt modelId="{2B281CC1-2C69-4417-855A-5D8EBDC2F149}" type="parTrans" cxnId="{3042240C-09AC-4112-86BC-7E2DB2DC4C93}">
      <dgm:prSet/>
      <dgm:spPr/>
      <dgm:t>
        <a:bodyPr/>
        <a:lstStyle/>
        <a:p>
          <a:endParaRPr lang="es-EC"/>
        </a:p>
      </dgm:t>
    </dgm:pt>
    <dgm:pt modelId="{52091BD9-E49E-4CC1-9E0F-D198F44808A8}" type="sibTrans" cxnId="{3042240C-09AC-4112-86BC-7E2DB2DC4C93}">
      <dgm:prSet/>
      <dgm:spPr/>
      <dgm:t>
        <a:bodyPr/>
        <a:lstStyle/>
        <a:p>
          <a:endParaRPr lang="es-EC"/>
        </a:p>
      </dgm:t>
    </dgm:pt>
    <dgm:pt modelId="{D6E3FBE2-8C4D-4E38-AAA3-C3D228068C3F}">
      <dgm:prSet phldrT="[Texto]"/>
      <dgm:spPr/>
      <dgm:t>
        <a:bodyPr/>
        <a:lstStyle/>
        <a:p>
          <a:r>
            <a:rPr lang="es-EC" dirty="0" smtClean="0"/>
            <a:t>Precio promedio: $ 3,93</a:t>
          </a:r>
          <a:endParaRPr lang="es-EC" dirty="0"/>
        </a:p>
      </dgm:t>
    </dgm:pt>
    <dgm:pt modelId="{711E7217-221D-495B-9834-EED3F0F17FD9}" type="parTrans" cxnId="{BBFCCA53-B335-497A-9A66-B0A40C19E009}">
      <dgm:prSet/>
      <dgm:spPr/>
      <dgm:t>
        <a:bodyPr/>
        <a:lstStyle/>
        <a:p>
          <a:endParaRPr lang="es-EC"/>
        </a:p>
      </dgm:t>
    </dgm:pt>
    <dgm:pt modelId="{EE99AC91-D80D-4438-BCF9-F5309A899D62}" type="sibTrans" cxnId="{BBFCCA53-B335-497A-9A66-B0A40C19E009}">
      <dgm:prSet/>
      <dgm:spPr/>
      <dgm:t>
        <a:bodyPr/>
        <a:lstStyle/>
        <a:p>
          <a:endParaRPr lang="es-EC"/>
        </a:p>
      </dgm:t>
    </dgm:pt>
    <dgm:pt modelId="{8D254F76-1969-4191-96B8-A7F759473212}">
      <dgm:prSet phldrT="[Texto]"/>
      <dgm:spPr/>
      <dgm:t>
        <a:bodyPr/>
        <a:lstStyle/>
        <a:p>
          <a:r>
            <a:rPr lang="es-EC" dirty="0" smtClean="0"/>
            <a:t>$ 3,75 - $ 4,25</a:t>
          </a:r>
          <a:endParaRPr lang="es-EC" dirty="0"/>
        </a:p>
      </dgm:t>
    </dgm:pt>
    <dgm:pt modelId="{68EA7521-753D-42E0-A1BC-92DFC8035471}" type="parTrans" cxnId="{6F6118C7-5AC0-4B90-A380-24A35E2565F2}">
      <dgm:prSet/>
      <dgm:spPr/>
      <dgm:t>
        <a:bodyPr/>
        <a:lstStyle/>
        <a:p>
          <a:endParaRPr lang="es-EC"/>
        </a:p>
      </dgm:t>
    </dgm:pt>
    <dgm:pt modelId="{ED326FA0-B820-449D-B52B-DEB7F973722A}" type="sibTrans" cxnId="{6F6118C7-5AC0-4B90-A380-24A35E2565F2}">
      <dgm:prSet/>
      <dgm:spPr/>
      <dgm:t>
        <a:bodyPr/>
        <a:lstStyle/>
        <a:p>
          <a:endParaRPr lang="es-EC"/>
        </a:p>
      </dgm:t>
    </dgm:pt>
    <dgm:pt modelId="{C92B0D61-730D-4027-9742-EB5DEB1AAB28}">
      <dgm:prSet phldrT="[Texto]"/>
      <dgm:spPr/>
      <dgm:t>
        <a:bodyPr/>
        <a:lstStyle/>
        <a:p>
          <a:r>
            <a:rPr lang="es-EC" dirty="0" smtClean="0"/>
            <a:t>Cabeza </a:t>
          </a:r>
          <a:endParaRPr lang="es-EC" dirty="0"/>
        </a:p>
      </dgm:t>
    </dgm:pt>
    <dgm:pt modelId="{8C7117DD-4F61-4F4F-BDA9-8BFB69FFDC4A}" type="parTrans" cxnId="{D8F352F4-0859-467D-84FF-DFE249493EE8}">
      <dgm:prSet/>
      <dgm:spPr/>
      <dgm:t>
        <a:bodyPr/>
        <a:lstStyle/>
        <a:p>
          <a:endParaRPr lang="es-EC"/>
        </a:p>
      </dgm:t>
    </dgm:pt>
    <dgm:pt modelId="{2EEAEA7E-D535-48E2-B93E-1F77A56C2086}" type="sibTrans" cxnId="{D8F352F4-0859-467D-84FF-DFE249493EE8}">
      <dgm:prSet/>
      <dgm:spPr/>
      <dgm:t>
        <a:bodyPr/>
        <a:lstStyle/>
        <a:p>
          <a:endParaRPr lang="es-EC"/>
        </a:p>
      </dgm:t>
    </dgm:pt>
    <dgm:pt modelId="{11D9CBF6-6E58-41DB-872D-A040B8CD846F}">
      <dgm:prSet phldrT="[Texto]"/>
      <dgm:spPr/>
      <dgm:t>
        <a:bodyPr/>
        <a:lstStyle/>
        <a:p>
          <a:r>
            <a:rPr lang="es-EC" dirty="0" smtClean="0"/>
            <a:t>+  $ 8,00 </a:t>
          </a:r>
          <a:endParaRPr lang="es-EC" dirty="0"/>
        </a:p>
      </dgm:t>
    </dgm:pt>
    <dgm:pt modelId="{281735F6-AF42-43E7-BA9C-F4796B5CF141}" type="parTrans" cxnId="{682CB000-ED12-4276-82A9-6EE16AAC81A2}">
      <dgm:prSet/>
      <dgm:spPr/>
      <dgm:t>
        <a:bodyPr/>
        <a:lstStyle/>
        <a:p>
          <a:endParaRPr lang="es-EC"/>
        </a:p>
      </dgm:t>
    </dgm:pt>
    <dgm:pt modelId="{4C57D218-A806-46B4-8405-9A87639CFD7E}" type="sibTrans" cxnId="{682CB000-ED12-4276-82A9-6EE16AAC81A2}">
      <dgm:prSet/>
      <dgm:spPr/>
      <dgm:t>
        <a:bodyPr/>
        <a:lstStyle/>
        <a:p>
          <a:endParaRPr lang="es-EC"/>
        </a:p>
      </dgm:t>
    </dgm:pt>
    <dgm:pt modelId="{A44F016B-D055-4A56-9271-63E9CAE7EA51}">
      <dgm:prSet phldrT="[Texto]"/>
      <dgm:spPr/>
      <dgm:t>
        <a:bodyPr/>
        <a:lstStyle/>
        <a:p>
          <a:r>
            <a:rPr lang="es-EC" dirty="0" smtClean="0"/>
            <a:t>Precio promedio: $8,90</a:t>
          </a:r>
          <a:endParaRPr lang="es-EC" dirty="0"/>
        </a:p>
      </dgm:t>
    </dgm:pt>
    <dgm:pt modelId="{5E98E238-AF9B-4E9F-B683-EEA9AC366184}" type="parTrans" cxnId="{51FA3CD1-18EA-4D44-ACAD-F67ADB68273C}">
      <dgm:prSet/>
      <dgm:spPr/>
      <dgm:t>
        <a:bodyPr/>
        <a:lstStyle/>
        <a:p>
          <a:endParaRPr lang="es-EC"/>
        </a:p>
      </dgm:t>
    </dgm:pt>
    <dgm:pt modelId="{C788CA6A-5C55-4B8D-9BE7-81254F2D6730}" type="sibTrans" cxnId="{51FA3CD1-18EA-4D44-ACAD-F67ADB68273C}">
      <dgm:prSet/>
      <dgm:spPr/>
      <dgm:t>
        <a:bodyPr/>
        <a:lstStyle/>
        <a:p>
          <a:endParaRPr lang="es-EC"/>
        </a:p>
      </dgm:t>
    </dgm:pt>
    <dgm:pt modelId="{9313A919-463A-4324-9FE1-DB8F8AA56AB2}">
      <dgm:prSet phldrT="[Texto]"/>
      <dgm:spPr/>
      <dgm:t>
        <a:bodyPr/>
        <a:lstStyle/>
        <a:p>
          <a:r>
            <a:rPr lang="es-EC" dirty="0" smtClean="0"/>
            <a:t>$ 5,00 - $ 6,00</a:t>
          </a:r>
          <a:endParaRPr lang="es-EC" dirty="0"/>
        </a:p>
      </dgm:t>
    </dgm:pt>
    <dgm:pt modelId="{FC8457AD-318A-4188-99BE-580B842A17A9}" type="parTrans" cxnId="{04EA26AC-A608-424F-82A4-620CDE90366F}">
      <dgm:prSet/>
      <dgm:spPr/>
      <dgm:t>
        <a:bodyPr/>
        <a:lstStyle/>
        <a:p>
          <a:endParaRPr lang="es-EC"/>
        </a:p>
      </dgm:t>
    </dgm:pt>
    <dgm:pt modelId="{141F57A9-80E0-40C3-8B19-7E8FE5B2550C}" type="sibTrans" cxnId="{04EA26AC-A608-424F-82A4-620CDE90366F}">
      <dgm:prSet/>
      <dgm:spPr/>
      <dgm:t>
        <a:bodyPr/>
        <a:lstStyle/>
        <a:p>
          <a:endParaRPr lang="es-EC"/>
        </a:p>
      </dgm:t>
    </dgm:pt>
    <dgm:pt modelId="{CBF21DD1-2CA9-469C-BCD0-30BCC02D78AD}" type="pres">
      <dgm:prSet presAssocID="{CC4C54DF-9FD9-45F4-A1FC-29D3A1222103}" presName="Name0" presStyleCnt="0">
        <dgm:presLayoutVars>
          <dgm:dir/>
          <dgm:animLvl val="lvl"/>
          <dgm:resizeHandles/>
        </dgm:presLayoutVars>
      </dgm:prSet>
      <dgm:spPr/>
      <dgm:t>
        <a:bodyPr/>
        <a:lstStyle/>
        <a:p>
          <a:endParaRPr lang="es-EC"/>
        </a:p>
      </dgm:t>
    </dgm:pt>
    <dgm:pt modelId="{D2A4BBD6-AEE6-4087-B06F-F87D6F11F512}" type="pres">
      <dgm:prSet presAssocID="{EA708077-81D3-4166-B0E6-8094A106E310}" presName="linNode" presStyleCnt="0"/>
      <dgm:spPr/>
    </dgm:pt>
    <dgm:pt modelId="{C1A6986A-25C6-409F-9F22-34D0CE0BD60B}" type="pres">
      <dgm:prSet presAssocID="{EA708077-81D3-4166-B0E6-8094A106E310}" presName="parentShp" presStyleLbl="node1" presStyleIdx="0" presStyleCnt="6">
        <dgm:presLayoutVars>
          <dgm:bulletEnabled val="1"/>
        </dgm:presLayoutVars>
      </dgm:prSet>
      <dgm:spPr/>
      <dgm:t>
        <a:bodyPr/>
        <a:lstStyle/>
        <a:p>
          <a:endParaRPr lang="es-EC"/>
        </a:p>
      </dgm:t>
    </dgm:pt>
    <dgm:pt modelId="{F81A5A3E-47F2-474F-BF43-3A4AFD5807AA}" type="pres">
      <dgm:prSet presAssocID="{EA708077-81D3-4166-B0E6-8094A106E310}" presName="childShp" presStyleLbl="bgAccFollowNode1" presStyleIdx="0" presStyleCnt="6">
        <dgm:presLayoutVars>
          <dgm:bulletEnabled val="1"/>
        </dgm:presLayoutVars>
      </dgm:prSet>
      <dgm:spPr/>
      <dgm:t>
        <a:bodyPr/>
        <a:lstStyle/>
        <a:p>
          <a:endParaRPr lang="es-EC"/>
        </a:p>
      </dgm:t>
    </dgm:pt>
    <dgm:pt modelId="{D2521B2F-E3B3-4E58-B20C-4BF1F68582C3}" type="pres">
      <dgm:prSet presAssocID="{BAB0E18D-E56B-4066-B677-929BE6B02D95}" presName="spacing" presStyleCnt="0"/>
      <dgm:spPr/>
    </dgm:pt>
    <dgm:pt modelId="{68B0FF85-C45B-40B3-8BF1-8A3FBC91DB59}" type="pres">
      <dgm:prSet presAssocID="{7D3ADAFD-10AD-42E6-99F1-F56D09F25A4D}" presName="linNode" presStyleCnt="0"/>
      <dgm:spPr/>
    </dgm:pt>
    <dgm:pt modelId="{CD2B2DF3-3CB7-4D46-8074-ECE8811D7025}" type="pres">
      <dgm:prSet presAssocID="{7D3ADAFD-10AD-42E6-99F1-F56D09F25A4D}" presName="parentShp" presStyleLbl="node1" presStyleIdx="1" presStyleCnt="6">
        <dgm:presLayoutVars>
          <dgm:bulletEnabled val="1"/>
        </dgm:presLayoutVars>
      </dgm:prSet>
      <dgm:spPr/>
      <dgm:t>
        <a:bodyPr/>
        <a:lstStyle/>
        <a:p>
          <a:endParaRPr lang="es-EC"/>
        </a:p>
      </dgm:t>
    </dgm:pt>
    <dgm:pt modelId="{EA2F80E8-84D4-48B6-A3AD-D0A27143E46B}" type="pres">
      <dgm:prSet presAssocID="{7D3ADAFD-10AD-42E6-99F1-F56D09F25A4D}" presName="childShp" presStyleLbl="bgAccFollowNode1" presStyleIdx="1" presStyleCnt="6">
        <dgm:presLayoutVars>
          <dgm:bulletEnabled val="1"/>
        </dgm:presLayoutVars>
      </dgm:prSet>
      <dgm:spPr/>
      <dgm:t>
        <a:bodyPr/>
        <a:lstStyle/>
        <a:p>
          <a:endParaRPr lang="es-EC"/>
        </a:p>
      </dgm:t>
    </dgm:pt>
    <dgm:pt modelId="{063278AD-3E9D-4F86-9FA6-D1AECA8EAF14}" type="pres">
      <dgm:prSet presAssocID="{EE9A97D0-7275-4925-8451-CDB2BC9F1AC0}" presName="spacing" presStyleCnt="0"/>
      <dgm:spPr/>
    </dgm:pt>
    <dgm:pt modelId="{EB95CBB4-8EBB-4EF8-B0D3-6298C78372F7}" type="pres">
      <dgm:prSet presAssocID="{55524A1F-2F2A-4DF3-B5A2-EFB8C8F77670}" presName="linNode" presStyleCnt="0"/>
      <dgm:spPr/>
    </dgm:pt>
    <dgm:pt modelId="{2D2667CB-7756-471F-B9EA-8D147093D683}" type="pres">
      <dgm:prSet presAssocID="{55524A1F-2F2A-4DF3-B5A2-EFB8C8F77670}" presName="parentShp" presStyleLbl="node1" presStyleIdx="2" presStyleCnt="6">
        <dgm:presLayoutVars>
          <dgm:bulletEnabled val="1"/>
        </dgm:presLayoutVars>
      </dgm:prSet>
      <dgm:spPr/>
      <dgm:t>
        <a:bodyPr/>
        <a:lstStyle/>
        <a:p>
          <a:endParaRPr lang="es-EC"/>
        </a:p>
      </dgm:t>
    </dgm:pt>
    <dgm:pt modelId="{F9B86C25-3EC9-4323-9D7A-51DC3DB1DDE1}" type="pres">
      <dgm:prSet presAssocID="{55524A1F-2F2A-4DF3-B5A2-EFB8C8F77670}" presName="childShp" presStyleLbl="bgAccFollowNode1" presStyleIdx="2" presStyleCnt="6">
        <dgm:presLayoutVars>
          <dgm:bulletEnabled val="1"/>
        </dgm:presLayoutVars>
      </dgm:prSet>
      <dgm:spPr/>
      <dgm:t>
        <a:bodyPr/>
        <a:lstStyle/>
        <a:p>
          <a:endParaRPr lang="es-EC"/>
        </a:p>
      </dgm:t>
    </dgm:pt>
    <dgm:pt modelId="{91CD7C67-E4E7-47A4-B4B4-FD7A7146890A}" type="pres">
      <dgm:prSet presAssocID="{7712510C-7EF7-4879-8AD6-96DAA949BA5B}" presName="spacing" presStyleCnt="0"/>
      <dgm:spPr/>
    </dgm:pt>
    <dgm:pt modelId="{36760FC9-6E97-4D12-95F3-55AA27D798BB}" type="pres">
      <dgm:prSet presAssocID="{4DCBC629-D391-4205-BB31-63B4CE223851}" presName="linNode" presStyleCnt="0"/>
      <dgm:spPr/>
    </dgm:pt>
    <dgm:pt modelId="{FDBCC87A-1D84-4517-B5A5-61BD0CF844FC}" type="pres">
      <dgm:prSet presAssocID="{4DCBC629-D391-4205-BB31-63B4CE223851}" presName="parentShp" presStyleLbl="node1" presStyleIdx="3" presStyleCnt="6">
        <dgm:presLayoutVars>
          <dgm:bulletEnabled val="1"/>
        </dgm:presLayoutVars>
      </dgm:prSet>
      <dgm:spPr/>
      <dgm:t>
        <a:bodyPr/>
        <a:lstStyle/>
        <a:p>
          <a:endParaRPr lang="es-EC"/>
        </a:p>
      </dgm:t>
    </dgm:pt>
    <dgm:pt modelId="{F5DAE12B-9958-41FC-817B-148CD6BC9B06}" type="pres">
      <dgm:prSet presAssocID="{4DCBC629-D391-4205-BB31-63B4CE223851}" presName="childShp" presStyleLbl="bgAccFollowNode1" presStyleIdx="3" presStyleCnt="6">
        <dgm:presLayoutVars>
          <dgm:bulletEnabled val="1"/>
        </dgm:presLayoutVars>
      </dgm:prSet>
      <dgm:spPr/>
      <dgm:t>
        <a:bodyPr/>
        <a:lstStyle/>
        <a:p>
          <a:endParaRPr lang="es-EC"/>
        </a:p>
      </dgm:t>
    </dgm:pt>
    <dgm:pt modelId="{7C78F2A3-5B0B-4955-9779-D7E17134056F}" type="pres">
      <dgm:prSet presAssocID="{B6367B16-85E1-43DB-AD5C-C95D91796F37}" presName="spacing" presStyleCnt="0"/>
      <dgm:spPr/>
    </dgm:pt>
    <dgm:pt modelId="{63DFC152-0ABE-486E-BB8F-D5A52B763256}" type="pres">
      <dgm:prSet presAssocID="{C92B0D61-730D-4027-9742-EB5DEB1AAB28}" presName="linNode" presStyleCnt="0"/>
      <dgm:spPr/>
    </dgm:pt>
    <dgm:pt modelId="{4EE647B0-3C50-48CD-8094-167C313C8C72}" type="pres">
      <dgm:prSet presAssocID="{C92B0D61-730D-4027-9742-EB5DEB1AAB28}" presName="parentShp" presStyleLbl="node1" presStyleIdx="4" presStyleCnt="6">
        <dgm:presLayoutVars>
          <dgm:bulletEnabled val="1"/>
        </dgm:presLayoutVars>
      </dgm:prSet>
      <dgm:spPr/>
      <dgm:t>
        <a:bodyPr/>
        <a:lstStyle/>
        <a:p>
          <a:endParaRPr lang="es-EC"/>
        </a:p>
      </dgm:t>
    </dgm:pt>
    <dgm:pt modelId="{4F327248-EADA-4F04-9385-E17308594D21}" type="pres">
      <dgm:prSet presAssocID="{C92B0D61-730D-4027-9742-EB5DEB1AAB28}" presName="childShp" presStyleLbl="bgAccFollowNode1" presStyleIdx="4" presStyleCnt="6">
        <dgm:presLayoutVars>
          <dgm:bulletEnabled val="1"/>
        </dgm:presLayoutVars>
      </dgm:prSet>
      <dgm:spPr/>
      <dgm:t>
        <a:bodyPr/>
        <a:lstStyle/>
        <a:p>
          <a:endParaRPr lang="es-EC"/>
        </a:p>
      </dgm:t>
    </dgm:pt>
    <dgm:pt modelId="{16FE8582-3D33-404D-82A7-A91D4F17B707}" type="pres">
      <dgm:prSet presAssocID="{2EEAEA7E-D535-48E2-B93E-1F77A56C2086}" presName="spacing" presStyleCnt="0"/>
      <dgm:spPr/>
    </dgm:pt>
    <dgm:pt modelId="{FDF43E1E-A2F7-42AD-800E-CDE8A31F7BB0}" type="pres">
      <dgm:prSet presAssocID="{AD82DA28-A18D-40EB-8556-780DDC7750E5}" presName="linNode" presStyleCnt="0"/>
      <dgm:spPr/>
    </dgm:pt>
    <dgm:pt modelId="{D1479797-523C-4B6F-AD75-ACF8F5280C10}" type="pres">
      <dgm:prSet presAssocID="{AD82DA28-A18D-40EB-8556-780DDC7750E5}" presName="parentShp" presStyleLbl="node1" presStyleIdx="5" presStyleCnt="6">
        <dgm:presLayoutVars>
          <dgm:bulletEnabled val="1"/>
        </dgm:presLayoutVars>
      </dgm:prSet>
      <dgm:spPr/>
      <dgm:t>
        <a:bodyPr/>
        <a:lstStyle/>
        <a:p>
          <a:endParaRPr lang="es-EC"/>
        </a:p>
      </dgm:t>
    </dgm:pt>
    <dgm:pt modelId="{925A302B-68A1-4390-93F8-8EE8507C6235}" type="pres">
      <dgm:prSet presAssocID="{AD82DA28-A18D-40EB-8556-780DDC7750E5}" presName="childShp" presStyleLbl="bgAccFollowNode1" presStyleIdx="5" presStyleCnt="6">
        <dgm:presLayoutVars>
          <dgm:bulletEnabled val="1"/>
        </dgm:presLayoutVars>
      </dgm:prSet>
      <dgm:spPr/>
      <dgm:t>
        <a:bodyPr/>
        <a:lstStyle/>
        <a:p>
          <a:endParaRPr lang="es-EC"/>
        </a:p>
      </dgm:t>
    </dgm:pt>
  </dgm:ptLst>
  <dgm:cxnLst>
    <dgm:cxn modelId="{657A9E71-B80A-4453-BA3E-8A8C712E059F}" srcId="{CC4C54DF-9FD9-45F4-A1FC-29D3A1222103}" destId="{AD82DA28-A18D-40EB-8556-780DDC7750E5}" srcOrd="5" destOrd="0" parTransId="{D8335F57-BE79-48F1-86A9-AE79A88F56F5}" sibTransId="{B7C767C1-8DB0-43BD-8218-439024EC571E}"/>
    <dgm:cxn modelId="{BBFCCA53-B335-497A-9A66-B0A40C19E009}" srcId="{AD82DA28-A18D-40EB-8556-780DDC7750E5}" destId="{D6E3FBE2-8C4D-4E38-AAA3-C3D228068C3F}" srcOrd="1" destOrd="0" parTransId="{711E7217-221D-495B-9834-EED3F0F17FD9}" sibTransId="{EE99AC91-D80D-4438-BCF9-F5309A899D62}"/>
    <dgm:cxn modelId="{E0C5F17C-EA64-4567-89D3-E3DE693AA73D}" type="presOf" srcId="{EA708077-81D3-4166-B0E6-8094A106E310}" destId="{C1A6986A-25C6-409F-9F22-34D0CE0BD60B}" srcOrd="0" destOrd="0" presId="urn:microsoft.com/office/officeart/2005/8/layout/vList6"/>
    <dgm:cxn modelId="{635B1589-E6D7-42B8-8D27-C56889DA8901}" type="presOf" srcId="{7D3ADAFD-10AD-42E6-99F1-F56D09F25A4D}" destId="{CD2B2DF3-3CB7-4D46-8074-ECE8811D7025}" srcOrd="0" destOrd="0" presId="urn:microsoft.com/office/officeart/2005/8/layout/vList6"/>
    <dgm:cxn modelId="{51FA3CD1-18EA-4D44-ACAD-F67ADB68273C}" srcId="{C92B0D61-730D-4027-9742-EB5DEB1AAB28}" destId="{A44F016B-D055-4A56-9271-63E9CAE7EA51}" srcOrd="1" destOrd="0" parTransId="{5E98E238-AF9B-4E9F-B683-EEA9AC366184}" sibTransId="{C788CA6A-5C55-4B8D-9BE7-81254F2D6730}"/>
    <dgm:cxn modelId="{19ED376C-19D9-4A49-9005-7B40A43BECF9}" type="presOf" srcId="{FBBD063A-4E6C-4262-AECF-E74FE47F9FBF}" destId="{F5DAE12B-9958-41FC-817B-148CD6BC9B06}" srcOrd="0" destOrd="1" presId="urn:microsoft.com/office/officeart/2005/8/layout/vList6"/>
    <dgm:cxn modelId="{201B393D-B047-424E-89A3-1D7973EC48D6}" type="presOf" srcId="{CC4C54DF-9FD9-45F4-A1FC-29D3A1222103}" destId="{CBF21DD1-2CA9-469C-BCD0-30BCC02D78AD}" srcOrd="0" destOrd="0" presId="urn:microsoft.com/office/officeart/2005/8/layout/vList6"/>
    <dgm:cxn modelId="{4E4EBEE7-8985-4470-8E46-2D1F6CC8D31E}" srcId="{EA708077-81D3-4166-B0E6-8094A106E310}" destId="{4B5D6F2F-2DFA-48F0-8E7F-3E13C3D0984D}" srcOrd="1" destOrd="0" parTransId="{098EFF30-24D1-460D-9ED2-F8F752A5CD20}" sibTransId="{D2A117BB-1657-440C-BD30-CBA205C711F4}"/>
    <dgm:cxn modelId="{5C5FDFE0-12CC-49D1-A8EC-BD0CD19EEC2D}" type="presOf" srcId="{C92B0D61-730D-4027-9742-EB5DEB1AAB28}" destId="{4EE647B0-3C50-48CD-8094-167C313C8C72}" srcOrd="0" destOrd="0" presId="urn:microsoft.com/office/officeart/2005/8/layout/vList6"/>
    <dgm:cxn modelId="{50D0DA7C-067E-4991-A09A-2DB03D23BA76}" type="presOf" srcId="{141E2C75-727B-4274-9A8F-BB6CDF72607F}" destId="{F81A5A3E-47F2-474F-BF43-3A4AFD5807AA}" srcOrd="0" destOrd="0" presId="urn:microsoft.com/office/officeart/2005/8/layout/vList6"/>
    <dgm:cxn modelId="{8062D8FF-5A65-4492-84D4-635872C5ACF2}" type="presOf" srcId="{559121DA-3321-460F-8E71-6F7A072DB538}" destId="{F9B86C25-3EC9-4323-9D7A-51DC3DB1DDE1}" srcOrd="0" destOrd="1" presId="urn:microsoft.com/office/officeart/2005/8/layout/vList6"/>
    <dgm:cxn modelId="{4F9F9059-DC72-4651-A546-7A5411F8AA29}" type="presOf" srcId="{11D9CBF6-6E58-41DB-872D-A040B8CD846F}" destId="{4F327248-EADA-4F04-9385-E17308594D21}" srcOrd="0" destOrd="0" presId="urn:microsoft.com/office/officeart/2005/8/layout/vList6"/>
    <dgm:cxn modelId="{6129E95A-53FE-4E13-A93F-932301E12162}" srcId="{CC4C54DF-9FD9-45F4-A1FC-29D3A1222103}" destId="{55524A1F-2F2A-4DF3-B5A2-EFB8C8F77670}" srcOrd="2" destOrd="0" parTransId="{81A795A9-3B8A-40E2-86CA-7B6FF1C5F9B6}" sibTransId="{7712510C-7EF7-4879-8AD6-96DAA949BA5B}"/>
    <dgm:cxn modelId="{E73692BE-7D26-49D5-89CB-913F5C2113EE}" type="presOf" srcId="{8D254F76-1969-4191-96B8-A7F759473212}" destId="{925A302B-68A1-4390-93F8-8EE8507C6235}" srcOrd="0" destOrd="0" presId="urn:microsoft.com/office/officeart/2005/8/layout/vList6"/>
    <dgm:cxn modelId="{7DC6CE5D-EF9A-4430-BA56-70B62DE7215B}" type="presOf" srcId="{D6E3FBE2-8C4D-4E38-AAA3-C3D228068C3F}" destId="{925A302B-68A1-4390-93F8-8EE8507C6235}" srcOrd="0" destOrd="1" presId="urn:microsoft.com/office/officeart/2005/8/layout/vList6"/>
    <dgm:cxn modelId="{7C5B537B-E625-489E-93DD-8FC194BB6206}" type="presOf" srcId="{4DCBC629-D391-4205-BB31-63B4CE223851}" destId="{FDBCC87A-1D84-4517-B5A5-61BD0CF844FC}" srcOrd="0" destOrd="0" presId="urn:microsoft.com/office/officeart/2005/8/layout/vList6"/>
    <dgm:cxn modelId="{D5C5CABC-A53C-42F0-8D46-6DDE9B7B44A0}" type="presOf" srcId="{78EC250E-E673-4A4F-AEC8-AA01891B8F59}" destId="{EA2F80E8-84D4-48B6-A3AD-D0A27143E46B}" srcOrd="0" destOrd="0" presId="urn:microsoft.com/office/officeart/2005/8/layout/vList6"/>
    <dgm:cxn modelId="{D0C798BE-22FA-4D1D-8482-006F059DBFDF}" srcId="{7D3ADAFD-10AD-42E6-99F1-F56D09F25A4D}" destId="{7CDA413A-D4C9-409A-9E9A-9CE69E8345B5}" srcOrd="1" destOrd="0" parTransId="{F4A5E934-2627-47B6-B436-C65079DA8342}" sibTransId="{99539CFA-AC4B-4A2E-8507-C92CCF93CB29}"/>
    <dgm:cxn modelId="{B450C0D0-C0C4-4B9B-B1B0-F0F344D0B704}" type="presOf" srcId="{55524A1F-2F2A-4DF3-B5A2-EFB8C8F77670}" destId="{2D2667CB-7756-471F-B9EA-8D147093D683}" srcOrd="0" destOrd="0" presId="urn:microsoft.com/office/officeart/2005/8/layout/vList6"/>
    <dgm:cxn modelId="{A29774B8-FE11-44E6-AF4B-B2BE90C6E43E}" type="presOf" srcId="{AD82DA28-A18D-40EB-8556-780DDC7750E5}" destId="{D1479797-523C-4B6F-AD75-ACF8F5280C10}" srcOrd="0" destOrd="0" presId="urn:microsoft.com/office/officeart/2005/8/layout/vList6"/>
    <dgm:cxn modelId="{B629883B-680E-4B5D-A577-84E7BC88E99E}" srcId="{CC4C54DF-9FD9-45F4-A1FC-29D3A1222103}" destId="{EA708077-81D3-4166-B0E6-8094A106E310}" srcOrd="0" destOrd="0" parTransId="{6EAF49E6-4E6D-4F92-A80E-1D420A887D55}" sibTransId="{BAB0E18D-E56B-4066-B677-929BE6B02D95}"/>
    <dgm:cxn modelId="{0A0241CD-6089-459D-998A-1EBB86679E37}" srcId="{55524A1F-2F2A-4DF3-B5A2-EFB8C8F77670}" destId="{559121DA-3321-460F-8E71-6F7A072DB538}" srcOrd="1" destOrd="0" parTransId="{49441444-DD1C-4F2E-8386-B5535AB27BE7}" sibTransId="{803F13C7-56CD-46C4-BC3A-0321C8B666B3}"/>
    <dgm:cxn modelId="{83D9D01B-2966-403B-8DDF-7A2A80D190BA}" type="presOf" srcId="{9313A919-463A-4324-9FE1-DB8F8AA56AB2}" destId="{F5DAE12B-9958-41FC-817B-148CD6BC9B06}" srcOrd="0" destOrd="0" presId="urn:microsoft.com/office/officeart/2005/8/layout/vList6"/>
    <dgm:cxn modelId="{318BC8FC-9AEC-431B-8296-E77D85D76F38}" type="presOf" srcId="{0FFA993F-575E-47E3-BE66-C40D2AE60AD6}" destId="{F9B86C25-3EC9-4323-9D7A-51DC3DB1DDE1}" srcOrd="0" destOrd="0" presId="urn:microsoft.com/office/officeart/2005/8/layout/vList6"/>
    <dgm:cxn modelId="{197466D0-F348-4C88-9BCC-28C7D56613C4}" srcId="{7D3ADAFD-10AD-42E6-99F1-F56D09F25A4D}" destId="{78EC250E-E673-4A4F-AEC8-AA01891B8F59}" srcOrd="0" destOrd="0" parTransId="{0F6D7B4D-DB98-4B66-B69F-E0567B006DB4}" sibTransId="{DDB556F5-0740-46E6-ABFE-6AC1341E3009}"/>
    <dgm:cxn modelId="{FB92B3F3-A9AA-4941-AC40-27F25BFA7CAF}" type="presOf" srcId="{7CDA413A-D4C9-409A-9E9A-9CE69E8345B5}" destId="{EA2F80E8-84D4-48B6-A3AD-D0A27143E46B}" srcOrd="0" destOrd="1" presId="urn:microsoft.com/office/officeart/2005/8/layout/vList6"/>
    <dgm:cxn modelId="{A8D8843F-EF43-462A-9A64-E160F358E4E7}" srcId="{CC4C54DF-9FD9-45F4-A1FC-29D3A1222103}" destId="{7D3ADAFD-10AD-42E6-99F1-F56D09F25A4D}" srcOrd="1" destOrd="0" parTransId="{092396B1-159C-49B7-AD97-1A24DB90EFC8}" sibTransId="{EE9A97D0-7275-4925-8451-CDB2BC9F1AC0}"/>
    <dgm:cxn modelId="{6F6118C7-5AC0-4B90-A380-24A35E2565F2}" srcId="{AD82DA28-A18D-40EB-8556-780DDC7750E5}" destId="{8D254F76-1969-4191-96B8-A7F759473212}" srcOrd="0" destOrd="0" parTransId="{68EA7521-753D-42E0-A1BC-92DFC8035471}" sibTransId="{ED326FA0-B820-449D-B52B-DEB7F973722A}"/>
    <dgm:cxn modelId="{7D83559B-C41E-40C2-9E78-1B15B127B3ED}" srcId="{EA708077-81D3-4166-B0E6-8094A106E310}" destId="{141E2C75-727B-4274-9A8F-BB6CDF72607F}" srcOrd="0" destOrd="0" parTransId="{90FB958A-E9F6-4636-BBAA-E77FADD25FDA}" sibTransId="{E9B54D1E-8F6F-4333-B4C9-4120857C36A3}"/>
    <dgm:cxn modelId="{04EA26AC-A608-424F-82A4-620CDE90366F}" srcId="{4DCBC629-D391-4205-BB31-63B4CE223851}" destId="{9313A919-463A-4324-9FE1-DB8F8AA56AB2}" srcOrd="0" destOrd="0" parTransId="{FC8457AD-318A-4188-99BE-580B842A17A9}" sibTransId="{141F57A9-80E0-40C3-8B19-7E8FE5B2550C}"/>
    <dgm:cxn modelId="{3042240C-09AC-4112-86BC-7E2DB2DC4C93}" srcId="{4DCBC629-D391-4205-BB31-63B4CE223851}" destId="{FBBD063A-4E6C-4262-AECF-E74FE47F9FBF}" srcOrd="1" destOrd="0" parTransId="{2B281CC1-2C69-4417-855A-5D8EBDC2F149}" sibTransId="{52091BD9-E49E-4CC1-9E0F-D198F44808A8}"/>
    <dgm:cxn modelId="{D3A9B3ED-A450-4CA0-9738-01888E4A3E44}" type="presOf" srcId="{A44F016B-D055-4A56-9271-63E9CAE7EA51}" destId="{4F327248-EADA-4F04-9385-E17308594D21}" srcOrd="0" destOrd="1" presId="urn:microsoft.com/office/officeart/2005/8/layout/vList6"/>
    <dgm:cxn modelId="{9354E8B8-2D0D-4D0E-AFDD-C9599222F308}" srcId="{CC4C54DF-9FD9-45F4-A1FC-29D3A1222103}" destId="{4DCBC629-D391-4205-BB31-63B4CE223851}" srcOrd="3" destOrd="0" parTransId="{68C89C22-5126-41F9-BDFB-0E33F70553B0}" sibTransId="{B6367B16-85E1-43DB-AD5C-C95D91796F37}"/>
    <dgm:cxn modelId="{D8F352F4-0859-467D-84FF-DFE249493EE8}" srcId="{CC4C54DF-9FD9-45F4-A1FC-29D3A1222103}" destId="{C92B0D61-730D-4027-9742-EB5DEB1AAB28}" srcOrd="4" destOrd="0" parTransId="{8C7117DD-4F61-4F4F-BDA9-8BFB69FFDC4A}" sibTransId="{2EEAEA7E-D535-48E2-B93E-1F77A56C2086}"/>
    <dgm:cxn modelId="{8534E993-B064-4BF0-82FB-5902AE22841B}" srcId="{55524A1F-2F2A-4DF3-B5A2-EFB8C8F77670}" destId="{0FFA993F-575E-47E3-BE66-C40D2AE60AD6}" srcOrd="0" destOrd="0" parTransId="{CFF271DC-CD79-4AFB-B16C-01D45F930EF4}" sibTransId="{740CDB55-396E-447B-9725-21E2B7962A6F}"/>
    <dgm:cxn modelId="{682CB000-ED12-4276-82A9-6EE16AAC81A2}" srcId="{C92B0D61-730D-4027-9742-EB5DEB1AAB28}" destId="{11D9CBF6-6E58-41DB-872D-A040B8CD846F}" srcOrd="0" destOrd="0" parTransId="{281735F6-AF42-43E7-BA9C-F4796B5CF141}" sibTransId="{4C57D218-A806-46B4-8405-9A87639CFD7E}"/>
    <dgm:cxn modelId="{EB4D3C1A-AD05-4FFA-873E-5897AB6DB640}" type="presOf" srcId="{4B5D6F2F-2DFA-48F0-8E7F-3E13C3D0984D}" destId="{F81A5A3E-47F2-474F-BF43-3A4AFD5807AA}" srcOrd="0" destOrd="1" presId="urn:microsoft.com/office/officeart/2005/8/layout/vList6"/>
    <dgm:cxn modelId="{C915502E-7B4C-4661-9B19-3EDE303447CC}" type="presParOf" srcId="{CBF21DD1-2CA9-469C-BCD0-30BCC02D78AD}" destId="{D2A4BBD6-AEE6-4087-B06F-F87D6F11F512}" srcOrd="0" destOrd="0" presId="urn:microsoft.com/office/officeart/2005/8/layout/vList6"/>
    <dgm:cxn modelId="{68D76EC7-8016-446F-B7D4-AF03E31E4C14}" type="presParOf" srcId="{D2A4BBD6-AEE6-4087-B06F-F87D6F11F512}" destId="{C1A6986A-25C6-409F-9F22-34D0CE0BD60B}" srcOrd="0" destOrd="0" presId="urn:microsoft.com/office/officeart/2005/8/layout/vList6"/>
    <dgm:cxn modelId="{FB4EFB85-56EC-486D-8A5C-9B8162087E3C}" type="presParOf" srcId="{D2A4BBD6-AEE6-4087-B06F-F87D6F11F512}" destId="{F81A5A3E-47F2-474F-BF43-3A4AFD5807AA}" srcOrd="1" destOrd="0" presId="urn:microsoft.com/office/officeart/2005/8/layout/vList6"/>
    <dgm:cxn modelId="{F46AAC39-EBCB-4974-9665-ACA6E20E58A6}" type="presParOf" srcId="{CBF21DD1-2CA9-469C-BCD0-30BCC02D78AD}" destId="{D2521B2F-E3B3-4E58-B20C-4BF1F68582C3}" srcOrd="1" destOrd="0" presId="urn:microsoft.com/office/officeart/2005/8/layout/vList6"/>
    <dgm:cxn modelId="{7DD85ABF-2411-4D36-BF14-DBD915EC36BD}" type="presParOf" srcId="{CBF21DD1-2CA9-469C-BCD0-30BCC02D78AD}" destId="{68B0FF85-C45B-40B3-8BF1-8A3FBC91DB59}" srcOrd="2" destOrd="0" presId="urn:microsoft.com/office/officeart/2005/8/layout/vList6"/>
    <dgm:cxn modelId="{AE85C112-4CCD-42F1-A8AB-6CAAA4352562}" type="presParOf" srcId="{68B0FF85-C45B-40B3-8BF1-8A3FBC91DB59}" destId="{CD2B2DF3-3CB7-4D46-8074-ECE8811D7025}" srcOrd="0" destOrd="0" presId="urn:microsoft.com/office/officeart/2005/8/layout/vList6"/>
    <dgm:cxn modelId="{FAFB7259-81A4-4FDF-A01B-0E77C9948102}" type="presParOf" srcId="{68B0FF85-C45B-40B3-8BF1-8A3FBC91DB59}" destId="{EA2F80E8-84D4-48B6-A3AD-D0A27143E46B}" srcOrd="1" destOrd="0" presId="urn:microsoft.com/office/officeart/2005/8/layout/vList6"/>
    <dgm:cxn modelId="{55D24FE6-E058-4716-BA8D-94B2B93E076D}" type="presParOf" srcId="{CBF21DD1-2CA9-469C-BCD0-30BCC02D78AD}" destId="{063278AD-3E9D-4F86-9FA6-D1AECA8EAF14}" srcOrd="3" destOrd="0" presId="urn:microsoft.com/office/officeart/2005/8/layout/vList6"/>
    <dgm:cxn modelId="{DAEF25F4-0A83-4B25-A697-33FB1D537581}" type="presParOf" srcId="{CBF21DD1-2CA9-469C-BCD0-30BCC02D78AD}" destId="{EB95CBB4-8EBB-4EF8-B0D3-6298C78372F7}" srcOrd="4" destOrd="0" presId="urn:microsoft.com/office/officeart/2005/8/layout/vList6"/>
    <dgm:cxn modelId="{7177F868-AA5B-49D7-9737-7E4BB5A2C7F7}" type="presParOf" srcId="{EB95CBB4-8EBB-4EF8-B0D3-6298C78372F7}" destId="{2D2667CB-7756-471F-B9EA-8D147093D683}" srcOrd="0" destOrd="0" presId="urn:microsoft.com/office/officeart/2005/8/layout/vList6"/>
    <dgm:cxn modelId="{BA6B87F8-2F8C-4DCA-AAAE-81F2B5C602F1}" type="presParOf" srcId="{EB95CBB4-8EBB-4EF8-B0D3-6298C78372F7}" destId="{F9B86C25-3EC9-4323-9D7A-51DC3DB1DDE1}" srcOrd="1" destOrd="0" presId="urn:microsoft.com/office/officeart/2005/8/layout/vList6"/>
    <dgm:cxn modelId="{98B465CE-BDA3-4E10-A60A-3D14DC72E6FE}" type="presParOf" srcId="{CBF21DD1-2CA9-469C-BCD0-30BCC02D78AD}" destId="{91CD7C67-E4E7-47A4-B4B4-FD7A7146890A}" srcOrd="5" destOrd="0" presId="urn:microsoft.com/office/officeart/2005/8/layout/vList6"/>
    <dgm:cxn modelId="{CF3EA542-CEC2-4C87-8F1F-0575B7333614}" type="presParOf" srcId="{CBF21DD1-2CA9-469C-BCD0-30BCC02D78AD}" destId="{36760FC9-6E97-4D12-95F3-55AA27D798BB}" srcOrd="6" destOrd="0" presId="urn:microsoft.com/office/officeart/2005/8/layout/vList6"/>
    <dgm:cxn modelId="{74603398-14F4-41BC-B6B0-E759F1E43B46}" type="presParOf" srcId="{36760FC9-6E97-4D12-95F3-55AA27D798BB}" destId="{FDBCC87A-1D84-4517-B5A5-61BD0CF844FC}" srcOrd="0" destOrd="0" presId="urn:microsoft.com/office/officeart/2005/8/layout/vList6"/>
    <dgm:cxn modelId="{8711ABBC-C3FD-4887-9B64-275E1AE15217}" type="presParOf" srcId="{36760FC9-6E97-4D12-95F3-55AA27D798BB}" destId="{F5DAE12B-9958-41FC-817B-148CD6BC9B06}" srcOrd="1" destOrd="0" presId="urn:microsoft.com/office/officeart/2005/8/layout/vList6"/>
    <dgm:cxn modelId="{7FDAF139-CD58-4DE4-91BF-CFB3D7A5936C}" type="presParOf" srcId="{CBF21DD1-2CA9-469C-BCD0-30BCC02D78AD}" destId="{7C78F2A3-5B0B-4955-9779-D7E17134056F}" srcOrd="7" destOrd="0" presId="urn:microsoft.com/office/officeart/2005/8/layout/vList6"/>
    <dgm:cxn modelId="{F3CA928F-AEB2-45CC-B453-367A5981B251}" type="presParOf" srcId="{CBF21DD1-2CA9-469C-BCD0-30BCC02D78AD}" destId="{63DFC152-0ABE-486E-BB8F-D5A52B763256}" srcOrd="8" destOrd="0" presId="urn:microsoft.com/office/officeart/2005/8/layout/vList6"/>
    <dgm:cxn modelId="{6FF5F1C2-A9CA-4A9B-98B1-2AE3D193C06A}" type="presParOf" srcId="{63DFC152-0ABE-486E-BB8F-D5A52B763256}" destId="{4EE647B0-3C50-48CD-8094-167C313C8C72}" srcOrd="0" destOrd="0" presId="urn:microsoft.com/office/officeart/2005/8/layout/vList6"/>
    <dgm:cxn modelId="{A76A6368-9301-400D-9AFA-47749C1B2094}" type="presParOf" srcId="{63DFC152-0ABE-486E-BB8F-D5A52B763256}" destId="{4F327248-EADA-4F04-9385-E17308594D21}" srcOrd="1" destOrd="0" presId="urn:microsoft.com/office/officeart/2005/8/layout/vList6"/>
    <dgm:cxn modelId="{E00EB310-30EB-476E-A148-D737963B0C18}" type="presParOf" srcId="{CBF21DD1-2CA9-469C-BCD0-30BCC02D78AD}" destId="{16FE8582-3D33-404D-82A7-A91D4F17B707}" srcOrd="9" destOrd="0" presId="urn:microsoft.com/office/officeart/2005/8/layout/vList6"/>
    <dgm:cxn modelId="{404BA8BF-EE51-4DCE-ACE6-B48BBBEC7325}" type="presParOf" srcId="{CBF21DD1-2CA9-469C-BCD0-30BCC02D78AD}" destId="{FDF43E1E-A2F7-42AD-800E-CDE8A31F7BB0}" srcOrd="10" destOrd="0" presId="urn:microsoft.com/office/officeart/2005/8/layout/vList6"/>
    <dgm:cxn modelId="{D31EB16D-E60D-4F52-844E-5786AED9BD83}" type="presParOf" srcId="{FDF43E1E-A2F7-42AD-800E-CDE8A31F7BB0}" destId="{D1479797-523C-4B6F-AD75-ACF8F5280C10}" srcOrd="0" destOrd="0" presId="urn:microsoft.com/office/officeart/2005/8/layout/vList6"/>
    <dgm:cxn modelId="{718D6FAC-659E-4FC2-B2E7-CBE15DF24E04}" type="presParOf" srcId="{FDF43E1E-A2F7-42AD-800E-CDE8A31F7BB0}" destId="{925A302B-68A1-4390-93F8-8EE8507C62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514E78-2287-4540-80B7-6B3AB78D9191}" type="doc">
      <dgm:prSet loTypeId="urn:microsoft.com/office/officeart/2005/8/layout/hierarchy3" loCatId="list" qsTypeId="urn:microsoft.com/office/officeart/2005/8/quickstyle/3d1" qsCatId="3D" csTypeId="urn:microsoft.com/office/officeart/2005/8/colors/colorful5" csCatId="colorful" phldr="1"/>
      <dgm:spPr/>
      <dgm:t>
        <a:bodyPr/>
        <a:lstStyle/>
        <a:p>
          <a:endParaRPr lang="es-EC"/>
        </a:p>
      </dgm:t>
    </dgm:pt>
    <dgm:pt modelId="{90571734-0185-4C29-9D6F-68A5380BEBF6}">
      <dgm:prSet phldrT="[Texto]"/>
      <dgm:spPr/>
      <dgm:t>
        <a:bodyPr/>
        <a:lstStyle/>
        <a:p>
          <a:r>
            <a:rPr lang="es-EC" dirty="0" err="1" smtClean="0"/>
            <a:t>Macrolocalización</a:t>
          </a:r>
          <a:endParaRPr lang="es-EC" dirty="0"/>
        </a:p>
      </dgm:t>
    </dgm:pt>
    <dgm:pt modelId="{A50C0B6E-DCA3-4CD0-BDC9-BC61DD36570D}" type="parTrans" cxnId="{F8CAD438-2311-40F6-AB76-48C5C6373465}">
      <dgm:prSet/>
      <dgm:spPr/>
      <dgm:t>
        <a:bodyPr/>
        <a:lstStyle/>
        <a:p>
          <a:endParaRPr lang="es-EC"/>
        </a:p>
      </dgm:t>
    </dgm:pt>
    <dgm:pt modelId="{68468155-5C70-4A4D-B2C3-7EC958425765}" type="sibTrans" cxnId="{F8CAD438-2311-40F6-AB76-48C5C6373465}">
      <dgm:prSet/>
      <dgm:spPr/>
      <dgm:t>
        <a:bodyPr/>
        <a:lstStyle/>
        <a:p>
          <a:endParaRPr lang="es-EC"/>
        </a:p>
      </dgm:t>
    </dgm:pt>
    <dgm:pt modelId="{FF181889-F085-42D3-BEB1-6EAF75627DA8}">
      <dgm:prSet phldrT="[Texto]"/>
      <dgm:spPr/>
      <dgm:t>
        <a:bodyPr/>
        <a:lstStyle/>
        <a:p>
          <a:r>
            <a:rPr lang="es-EC" dirty="0" smtClean="0"/>
            <a:t>Región o zona</a:t>
          </a:r>
          <a:endParaRPr lang="es-EC" dirty="0"/>
        </a:p>
      </dgm:t>
    </dgm:pt>
    <dgm:pt modelId="{0AF4EBA2-C9EC-49A1-985E-ACCEEF2515B9}" type="parTrans" cxnId="{47A7301B-1B43-4044-92F9-2C13A0F6E9C0}">
      <dgm:prSet/>
      <dgm:spPr/>
      <dgm:t>
        <a:bodyPr/>
        <a:lstStyle/>
        <a:p>
          <a:endParaRPr lang="es-EC"/>
        </a:p>
      </dgm:t>
    </dgm:pt>
    <dgm:pt modelId="{829E4D45-457B-4A63-8364-588A89DEF798}" type="sibTrans" cxnId="{47A7301B-1B43-4044-92F9-2C13A0F6E9C0}">
      <dgm:prSet/>
      <dgm:spPr/>
      <dgm:t>
        <a:bodyPr/>
        <a:lstStyle/>
        <a:p>
          <a:endParaRPr lang="es-EC"/>
        </a:p>
      </dgm:t>
    </dgm:pt>
    <dgm:pt modelId="{CEC9D6BC-04C4-4AAD-A605-42EFBB0D953D}">
      <dgm:prSet phldrT="[Texto]"/>
      <dgm:spPr/>
      <dgm:t>
        <a:bodyPr/>
        <a:lstStyle/>
        <a:p>
          <a:r>
            <a:rPr lang="es-EC" dirty="0" smtClean="0"/>
            <a:t>Sangolquí </a:t>
          </a:r>
          <a:endParaRPr lang="es-EC" dirty="0"/>
        </a:p>
      </dgm:t>
    </dgm:pt>
    <dgm:pt modelId="{26E6A1E7-7A21-43FE-847C-A9E4D35E628F}" type="parTrans" cxnId="{5E8F0CAD-7FED-4BEB-9101-C1104D494572}">
      <dgm:prSet/>
      <dgm:spPr/>
      <dgm:t>
        <a:bodyPr/>
        <a:lstStyle/>
        <a:p>
          <a:endParaRPr lang="es-EC"/>
        </a:p>
      </dgm:t>
    </dgm:pt>
    <dgm:pt modelId="{42896EDD-14DB-47CF-B4ED-E3C6B6CE6502}" type="sibTrans" cxnId="{5E8F0CAD-7FED-4BEB-9101-C1104D494572}">
      <dgm:prSet/>
      <dgm:spPr/>
      <dgm:t>
        <a:bodyPr/>
        <a:lstStyle/>
        <a:p>
          <a:endParaRPr lang="es-EC"/>
        </a:p>
      </dgm:t>
    </dgm:pt>
    <dgm:pt modelId="{866BF9B5-7EE7-4334-BEBA-984D355083C5}">
      <dgm:prSet phldrT="[Texto]"/>
      <dgm:spPr/>
      <dgm:t>
        <a:bodyPr/>
        <a:lstStyle/>
        <a:p>
          <a:r>
            <a:rPr lang="es-EC" dirty="0" err="1" smtClean="0"/>
            <a:t>Microlocalización</a:t>
          </a:r>
          <a:r>
            <a:rPr lang="es-EC" dirty="0" smtClean="0"/>
            <a:t> </a:t>
          </a:r>
          <a:endParaRPr lang="es-EC" dirty="0"/>
        </a:p>
      </dgm:t>
    </dgm:pt>
    <dgm:pt modelId="{73384F45-3730-4F0D-9578-605368A0A6D5}" type="parTrans" cxnId="{67CEDA30-6931-4692-AF3F-9BD04BD0C7F2}">
      <dgm:prSet/>
      <dgm:spPr/>
      <dgm:t>
        <a:bodyPr/>
        <a:lstStyle/>
        <a:p>
          <a:endParaRPr lang="es-EC"/>
        </a:p>
      </dgm:t>
    </dgm:pt>
    <dgm:pt modelId="{B596DE8E-4A1D-4211-A885-784355309F4F}" type="sibTrans" cxnId="{67CEDA30-6931-4692-AF3F-9BD04BD0C7F2}">
      <dgm:prSet/>
      <dgm:spPr/>
      <dgm:t>
        <a:bodyPr/>
        <a:lstStyle/>
        <a:p>
          <a:endParaRPr lang="es-EC"/>
        </a:p>
      </dgm:t>
    </dgm:pt>
    <dgm:pt modelId="{7D868DDD-6742-4E5F-BAA1-63467594A977}">
      <dgm:prSet phldrT="[Texto]"/>
      <dgm:spPr/>
      <dgm:t>
        <a:bodyPr/>
        <a:lstStyle/>
        <a:p>
          <a:r>
            <a:rPr lang="es-EC" dirty="0" smtClean="0"/>
            <a:t>Lugar especifico </a:t>
          </a:r>
          <a:endParaRPr lang="es-EC" dirty="0"/>
        </a:p>
      </dgm:t>
    </dgm:pt>
    <dgm:pt modelId="{0493F539-C8FB-4932-AACC-69B230B222B0}" type="parTrans" cxnId="{C16CC5F7-98DB-4F85-ACE1-2289D2DAE853}">
      <dgm:prSet/>
      <dgm:spPr/>
      <dgm:t>
        <a:bodyPr/>
        <a:lstStyle/>
        <a:p>
          <a:endParaRPr lang="es-EC"/>
        </a:p>
      </dgm:t>
    </dgm:pt>
    <dgm:pt modelId="{BCEEBC37-5FA8-4FBF-A72C-FA398302F7B2}" type="sibTrans" cxnId="{C16CC5F7-98DB-4F85-ACE1-2289D2DAE853}">
      <dgm:prSet/>
      <dgm:spPr/>
      <dgm:t>
        <a:bodyPr/>
        <a:lstStyle/>
        <a:p>
          <a:endParaRPr lang="es-EC"/>
        </a:p>
      </dgm:t>
    </dgm:pt>
    <dgm:pt modelId="{964C588F-7471-431D-BAAA-7CEC05B650A3}">
      <dgm:prSet phldrT="[Texto]"/>
      <dgm:spPr/>
      <dgm:t>
        <a:bodyPr/>
        <a:lstStyle/>
        <a:p>
          <a:r>
            <a:rPr lang="es-EC" dirty="0" smtClean="0"/>
            <a:t>Sector El turismo</a:t>
          </a:r>
          <a:endParaRPr lang="es-EC" dirty="0"/>
        </a:p>
      </dgm:t>
    </dgm:pt>
    <dgm:pt modelId="{8AB1A00E-60CA-4818-861E-3D37FBFA973A}" type="parTrans" cxnId="{05826073-2304-436F-B88D-CA8D9EA44818}">
      <dgm:prSet/>
      <dgm:spPr/>
      <dgm:t>
        <a:bodyPr/>
        <a:lstStyle/>
        <a:p>
          <a:endParaRPr lang="es-EC"/>
        </a:p>
      </dgm:t>
    </dgm:pt>
    <dgm:pt modelId="{014A2877-7607-4703-95B5-24E952515C51}" type="sibTrans" cxnId="{05826073-2304-436F-B88D-CA8D9EA44818}">
      <dgm:prSet/>
      <dgm:spPr/>
      <dgm:t>
        <a:bodyPr/>
        <a:lstStyle/>
        <a:p>
          <a:endParaRPr lang="es-EC"/>
        </a:p>
      </dgm:t>
    </dgm:pt>
    <dgm:pt modelId="{E0C26D96-7950-4394-BCDB-4960CC2BE324}" type="pres">
      <dgm:prSet presAssocID="{8D514E78-2287-4540-80B7-6B3AB78D9191}" presName="diagram" presStyleCnt="0">
        <dgm:presLayoutVars>
          <dgm:chPref val="1"/>
          <dgm:dir/>
          <dgm:animOne val="branch"/>
          <dgm:animLvl val="lvl"/>
          <dgm:resizeHandles/>
        </dgm:presLayoutVars>
      </dgm:prSet>
      <dgm:spPr/>
      <dgm:t>
        <a:bodyPr/>
        <a:lstStyle/>
        <a:p>
          <a:endParaRPr lang="es-EC"/>
        </a:p>
      </dgm:t>
    </dgm:pt>
    <dgm:pt modelId="{5F164698-2921-4D05-B2E5-E2FCCFF898BF}" type="pres">
      <dgm:prSet presAssocID="{90571734-0185-4C29-9D6F-68A5380BEBF6}" presName="root" presStyleCnt="0"/>
      <dgm:spPr/>
      <dgm:t>
        <a:bodyPr/>
        <a:lstStyle/>
        <a:p>
          <a:endParaRPr lang="es-EC"/>
        </a:p>
      </dgm:t>
    </dgm:pt>
    <dgm:pt modelId="{DCC0F1E0-63CB-47DF-B804-CB99A0B447F5}" type="pres">
      <dgm:prSet presAssocID="{90571734-0185-4C29-9D6F-68A5380BEBF6}" presName="rootComposite" presStyleCnt="0"/>
      <dgm:spPr/>
      <dgm:t>
        <a:bodyPr/>
        <a:lstStyle/>
        <a:p>
          <a:endParaRPr lang="es-EC"/>
        </a:p>
      </dgm:t>
    </dgm:pt>
    <dgm:pt modelId="{CC8E7626-BB03-4DFF-B5BB-49E0D4AC5485}" type="pres">
      <dgm:prSet presAssocID="{90571734-0185-4C29-9D6F-68A5380BEBF6}" presName="rootText" presStyleLbl="node1" presStyleIdx="0" presStyleCnt="2"/>
      <dgm:spPr/>
      <dgm:t>
        <a:bodyPr/>
        <a:lstStyle/>
        <a:p>
          <a:endParaRPr lang="es-EC"/>
        </a:p>
      </dgm:t>
    </dgm:pt>
    <dgm:pt modelId="{D20CD3D4-7A82-4EA9-996C-5F5DA5160B08}" type="pres">
      <dgm:prSet presAssocID="{90571734-0185-4C29-9D6F-68A5380BEBF6}" presName="rootConnector" presStyleLbl="node1" presStyleIdx="0" presStyleCnt="2"/>
      <dgm:spPr/>
      <dgm:t>
        <a:bodyPr/>
        <a:lstStyle/>
        <a:p>
          <a:endParaRPr lang="es-EC"/>
        </a:p>
      </dgm:t>
    </dgm:pt>
    <dgm:pt modelId="{35E93000-7ECC-4BA7-9E9C-0B215CC8618C}" type="pres">
      <dgm:prSet presAssocID="{90571734-0185-4C29-9D6F-68A5380BEBF6}" presName="childShape" presStyleCnt="0"/>
      <dgm:spPr/>
      <dgm:t>
        <a:bodyPr/>
        <a:lstStyle/>
        <a:p>
          <a:endParaRPr lang="es-EC"/>
        </a:p>
      </dgm:t>
    </dgm:pt>
    <dgm:pt modelId="{489509AF-3C58-470B-BCF3-CA9A5CFF3790}" type="pres">
      <dgm:prSet presAssocID="{0AF4EBA2-C9EC-49A1-985E-ACCEEF2515B9}" presName="Name13" presStyleLbl="parChTrans1D2" presStyleIdx="0" presStyleCnt="4"/>
      <dgm:spPr/>
      <dgm:t>
        <a:bodyPr/>
        <a:lstStyle/>
        <a:p>
          <a:endParaRPr lang="es-EC"/>
        </a:p>
      </dgm:t>
    </dgm:pt>
    <dgm:pt modelId="{E315BDBA-12AA-4D9C-87A6-BD6244735E01}" type="pres">
      <dgm:prSet presAssocID="{FF181889-F085-42D3-BEB1-6EAF75627DA8}" presName="childText" presStyleLbl="bgAcc1" presStyleIdx="0" presStyleCnt="4">
        <dgm:presLayoutVars>
          <dgm:bulletEnabled val="1"/>
        </dgm:presLayoutVars>
      </dgm:prSet>
      <dgm:spPr/>
      <dgm:t>
        <a:bodyPr/>
        <a:lstStyle/>
        <a:p>
          <a:endParaRPr lang="es-EC"/>
        </a:p>
      </dgm:t>
    </dgm:pt>
    <dgm:pt modelId="{AE486673-955E-4A3F-841F-0C2DD2FFCAF8}" type="pres">
      <dgm:prSet presAssocID="{26E6A1E7-7A21-43FE-847C-A9E4D35E628F}" presName="Name13" presStyleLbl="parChTrans1D2" presStyleIdx="1" presStyleCnt="4"/>
      <dgm:spPr/>
      <dgm:t>
        <a:bodyPr/>
        <a:lstStyle/>
        <a:p>
          <a:endParaRPr lang="es-EC"/>
        </a:p>
      </dgm:t>
    </dgm:pt>
    <dgm:pt modelId="{3E42AC03-D694-429D-A3C9-4FCDD1A8FF2E}" type="pres">
      <dgm:prSet presAssocID="{CEC9D6BC-04C4-4AAD-A605-42EFBB0D953D}" presName="childText" presStyleLbl="bgAcc1" presStyleIdx="1" presStyleCnt="4">
        <dgm:presLayoutVars>
          <dgm:bulletEnabled val="1"/>
        </dgm:presLayoutVars>
      </dgm:prSet>
      <dgm:spPr/>
      <dgm:t>
        <a:bodyPr/>
        <a:lstStyle/>
        <a:p>
          <a:endParaRPr lang="es-EC"/>
        </a:p>
      </dgm:t>
    </dgm:pt>
    <dgm:pt modelId="{1DF14EDC-91C6-4751-BE4A-F9A76C451855}" type="pres">
      <dgm:prSet presAssocID="{866BF9B5-7EE7-4334-BEBA-984D355083C5}" presName="root" presStyleCnt="0"/>
      <dgm:spPr/>
      <dgm:t>
        <a:bodyPr/>
        <a:lstStyle/>
        <a:p>
          <a:endParaRPr lang="es-EC"/>
        </a:p>
      </dgm:t>
    </dgm:pt>
    <dgm:pt modelId="{4C0D0653-8D41-4BB7-B67E-D63D11A13395}" type="pres">
      <dgm:prSet presAssocID="{866BF9B5-7EE7-4334-BEBA-984D355083C5}" presName="rootComposite" presStyleCnt="0"/>
      <dgm:spPr/>
      <dgm:t>
        <a:bodyPr/>
        <a:lstStyle/>
        <a:p>
          <a:endParaRPr lang="es-EC"/>
        </a:p>
      </dgm:t>
    </dgm:pt>
    <dgm:pt modelId="{91A2DFF1-C120-4494-85D0-365E1514B8EE}" type="pres">
      <dgm:prSet presAssocID="{866BF9B5-7EE7-4334-BEBA-984D355083C5}" presName="rootText" presStyleLbl="node1" presStyleIdx="1" presStyleCnt="2"/>
      <dgm:spPr/>
      <dgm:t>
        <a:bodyPr/>
        <a:lstStyle/>
        <a:p>
          <a:endParaRPr lang="es-EC"/>
        </a:p>
      </dgm:t>
    </dgm:pt>
    <dgm:pt modelId="{66B8D8C6-78A0-47C8-B050-7605F2B28AEF}" type="pres">
      <dgm:prSet presAssocID="{866BF9B5-7EE7-4334-BEBA-984D355083C5}" presName="rootConnector" presStyleLbl="node1" presStyleIdx="1" presStyleCnt="2"/>
      <dgm:spPr/>
      <dgm:t>
        <a:bodyPr/>
        <a:lstStyle/>
        <a:p>
          <a:endParaRPr lang="es-EC"/>
        </a:p>
      </dgm:t>
    </dgm:pt>
    <dgm:pt modelId="{C203477B-4D55-48C7-B8F6-B3E166E8FDA1}" type="pres">
      <dgm:prSet presAssocID="{866BF9B5-7EE7-4334-BEBA-984D355083C5}" presName="childShape" presStyleCnt="0"/>
      <dgm:spPr/>
      <dgm:t>
        <a:bodyPr/>
        <a:lstStyle/>
        <a:p>
          <a:endParaRPr lang="es-EC"/>
        </a:p>
      </dgm:t>
    </dgm:pt>
    <dgm:pt modelId="{07667637-F6A1-4E28-98DF-4FC4B51CFBAE}" type="pres">
      <dgm:prSet presAssocID="{0493F539-C8FB-4932-AACC-69B230B222B0}" presName="Name13" presStyleLbl="parChTrans1D2" presStyleIdx="2" presStyleCnt="4"/>
      <dgm:spPr/>
      <dgm:t>
        <a:bodyPr/>
        <a:lstStyle/>
        <a:p>
          <a:endParaRPr lang="es-EC"/>
        </a:p>
      </dgm:t>
    </dgm:pt>
    <dgm:pt modelId="{42F45388-9C31-4F1B-BE12-3B10DCFAC3A9}" type="pres">
      <dgm:prSet presAssocID="{7D868DDD-6742-4E5F-BAA1-63467594A977}" presName="childText" presStyleLbl="bgAcc1" presStyleIdx="2" presStyleCnt="4">
        <dgm:presLayoutVars>
          <dgm:bulletEnabled val="1"/>
        </dgm:presLayoutVars>
      </dgm:prSet>
      <dgm:spPr/>
      <dgm:t>
        <a:bodyPr/>
        <a:lstStyle/>
        <a:p>
          <a:endParaRPr lang="es-EC"/>
        </a:p>
      </dgm:t>
    </dgm:pt>
    <dgm:pt modelId="{3C01BDD6-92A9-41F5-9E66-1FF764014186}" type="pres">
      <dgm:prSet presAssocID="{8AB1A00E-60CA-4818-861E-3D37FBFA973A}" presName="Name13" presStyleLbl="parChTrans1D2" presStyleIdx="3" presStyleCnt="4"/>
      <dgm:spPr/>
      <dgm:t>
        <a:bodyPr/>
        <a:lstStyle/>
        <a:p>
          <a:endParaRPr lang="es-EC"/>
        </a:p>
      </dgm:t>
    </dgm:pt>
    <dgm:pt modelId="{A833354E-386F-49BE-85EF-5780AD8B1301}" type="pres">
      <dgm:prSet presAssocID="{964C588F-7471-431D-BAAA-7CEC05B650A3}" presName="childText" presStyleLbl="bgAcc1" presStyleIdx="3" presStyleCnt="4">
        <dgm:presLayoutVars>
          <dgm:bulletEnabled val="1"/>
        </dgm:presLayoutVars>
      </dgm:prSet>
      <dgm:spPr/>
      <dgm:t>
        <a:bodyPr/>
        <a:lstStyle/>
        <a:p>
          <a:endParaRPr lang="es-EC"/>
        </a:p>
      </dgm:t>
    </dgm:pt>
  </dgm:ptLst>
  <dgm:cxnLst>
    <dgm:cxn modelId="{A255BB3A-2EE4-4C0D-BF93-F9F0600CC10E}" type="presOf" srcId="{866BF9B5-7EE7-4334-BEBA-984D355083C5}" destId="{91A2DFF1-C120-4494-85D0-365E1514B8EE}" srcOrd="0" destOrd="0" presId="urn:microsoft.com/office/officeart/2005/8/layout/hierarchy3"/>
    <dgm:cxn modelId="{C16CC5F7-98DB-4F85-ACE1-2289D2DAE853}" srcId="{866BF9B5-7EE7-4334-BEBA-984D355083C5}" destId="{7D868DDD-6742-4E5F-BAA1-63467594A977}" srcOrd="0" destOrd="0" parTransId="{0493F539-C8FB-4932-AACC-69B230B222B0}" sibTransId="{BCEEBC37-5FA8-4FBF-A72C-FA398302F7B2}"/>
    <dgm:cxn modelId="{5FFC582C-8325-438F-A1C4-49F59670F782}" type="presOf" srcId="{26E6A1E7-7A21-43FE-847C-A9E4D35E628F}" destId="{AE486673-955E-4A3F-841F-0C2DD2FFCAF8}" srcOrd="0" destOrd="0" presId="urn:microsoft.com/office/officeart/2005/8/layout/hierarchy3"/>
    <dgm:cxn modelId="{F8CAD438-2311-40F6-AB76-48C5C6373465}" srcId="{8D514E78-2287-4540-80B7-6B3AB78D9191}" destId="{90571734-0185-4C29-9D6F-68A5380BEBF6}" srcOrd="0" destOrd="0" parTransId="{A50C0B6E-DCA3-4CD0-BDC9-BC61DD36570D}" sibTransId="{68468155-5C70-4A4D-B2C3-7EC958425765}"/>
    <dgm:cxn modelId="{05826073-2304-436F-B88D-CA8D9EA44818}" srcId="{866BF9B5-7EE7-4334-BEBA-984D355083C5}" destId="{964C588F-7471-431D-BAAA-7CEC05B650A3}" srcOrd="1" destOrd="0" parTransId="{8AB1A00E-60CA-4818-861E-3D37FBFA973A}" sibTransId="{014A2877-7607-4703-95B5-24E952515C51}"/>
    <dgm:cxn modelId="{BB60EDD5-DA1A-4511-94EE-E84AFB9E7868}" type="presOf" srcId="{FF181889-F085-42D3-BEB1-6EAF75627DA8}" destId="{E315BDBA-12AA-4D9C-87A6-BD6244735E01}" srcOrd="0" destOrd="0" presId="urn:microsoft.com/office/officeart/2005/8/layout/hierarchy3"/>
    <dgm:cxn modelId="{8280461A-8876-46D7-B12E-7EA390D861F5}" type="presOf" srcId="{90571734-0185-4C29-9D6F-68A5380BEBF6}" destId="{CC8E7626-BB03-4DFF-B5BB-49E0D4AC5485}" srcOrd="0" destOrd="0" presId="urn:microsoft.com/office/officeart/2005/8/layout/hierarchy3"/>
    <dgm:cxn modelId="{47A7301B-1B43-4044-92F9-2C13A0F6E9C0}" srcId="{90571734-0185-4C29-9D6F-68A5380BEBF6}" destId="{FF181889-F085-42D3-BEB1-6EAF75627DA8}" srcOrd="0" destOrd="0" parTransId="{0AF4EBA2-C9EC-49A1-985E-ACCEEF2515B9}" sibTransId="{829E4D45-457B-4A63-8364-588A89DEF798}"/>
    <dgm:cxn modelId="{5E8F0CAD-7FED-4BEB-9101-C1104D494572}" srcId="{90571734-0185-4C29-9D6F-68A5380BEBF6}" destId="{CEC9D6BC-04C4-4AAD-A605-42EFBB0D953D}" srcOrd="1" destOrd="0" parTransId="{26E6A1E7-7A21-43FE-847C-A9E4D35E628F}" sibTransId="{42896EDD-14DB-47CF-B4ED-E3C6B6CE6502}"/>
    <dgm:cxn modelId="{69BF79AB-2AA3-4F5E-B2B9-B1C9C6FE41E2}" type="presOf" srcId="{0AF4EBA2-C9EC-49A1-985E-ACCEEF2515B9}" destId="{489509AF-3C58-470B-BCF3-CA9A5CFF3790}" srcOrd="0" destOrd="0" presId="urn:microsoft.com/office/officeart/2005/8/layout/hierarchy3"/>
    <dgm:cxn modelId="{67CEDA30-6931-4692-AF3F-9BD04BD0C7F2}" srcId="{8D514E78-2287-4540-80B7-6B3AB78D9191}" destId="{866BF9B5-7EE7-4334-BEBA-984D355083C5}" srcOrd="1" destOrd="0" parTransId="{73384F45-3730-4F0D-9578-605368A0A6D5}" sibTransId="{B596DE8E-4A1D-4211-A885-784355309F4F}"/>
    <dgm:cxn modelId="{7BCA6447-60E2-4550-8191-93E8FF735813}" type="presOf" srcId="{866BF9B5-7EE7-4334-BEBA-984D355083C5}" destId="{66B8D8C6-78A0-47C8-B050-7605F2B28AEF}" srcOrd="1" destOrd="0" presId="urn:microsoft.com/office/officeart/2005/8/layout/hierarchy3"/>
    <dgm:cxn modelId="{C53FEC93-573C-44DD-BDEA-E746D088C0F3}" type="presOf" srcId="{8AB1A00E-60CA-4818-861E-3D37FBFA973A}" destId="{3C01BDD6-92A9-41F5-9E66-1FF764014186}" srcOrd="0" destOrd="0" presId="urn:microsoft.com/office/officeart/2005/8/layout/hierarchy3"/>
    <dgm:cxn modelId="{36B48CDD-3FB0-407C-B264-6E75CD02CF22}" type="presOf" srcId="{964C588F-7471-431D-BAAA-7CEC05B650A3}" destId="{A833354E-386F-49BE-85EF-5780AD8B1301}" srcOrd="0" destOrd="0" presId="urn:microsoft.com/office/officeart/2005/8/layout/hierarchy3"/>
    <dgm:cxn modelId="{0BC022D1-097A-4895-9D35-FDA2EF33BA36}" type="presOf" srcId="{CEC9D6BC-04C4-4AAD-A605-42EFBB0D953D}" destId="{3E42AC03-D694-429D-A3C9-4FCDD1A8FF2E}" srcOrd="0" destOrd="0" presId="urn:microsoft.com/office/officeart/2005/8/layout/hierarchy3"/>
    <dgm:cxn modelId="{80DFAE5B-1D9C-429A-A6A7-E0633564ACC5}" type="presOf" srcId="{8D514E78-2287-4540-80B7-6B3AB78D9191}" destId="{E0C26D96-7950-4394-BCDB-4960CC2BE324}" srcOrd="0" destOrd="0" presId="urn:microsoft.com/office/officeart/2005/8/layout/hierarchy3"/>
    <dgm:cxn modelId="{2C672285-C5D5-467D-B1F3-62B9A7A02199}" type="presOf" srcId="{90571734-0185-4C29-9D6F-68A5380BEBF6}" destId="{D20CD3D4-7A82-4EA9-996C-5F5DA5160B08}" srcOrd="1" destOrd="0" presId="urn:microsoft.com/office/officeart/2005/8/layout/hierarchy3"/>
    <dgm:cxn modelId="{989E82EC-B283-4071-AC82-3121460379F5}" type="presOf" srcId="{7D868DDD-6742-4E5F-BAA1-63467594A977}" destId="{42F45388-9C31-4F1B-BE12-3B10DCFAC3A9}" srcOrd="0" destOrd="0" presId="urn:microsoft.com/office/officeart/2005/8/layout/hierarchy3"/>
    <dgm:cxn modelId="{2CDE5819-FC13-485C-B9FA-261B4A69CEF6}" type="presOf" srcId="{0493F539-C8FB-4932-AACC-69B230B222B0}" destId="{07667637-F6A1-4E28-98DF-4FC4B51CFBAE}" srcOrd="0" destOrd="0" presId="urn:microsoft.com/office/officeart/2005/8/layout/hierarchy3"/>
    <dgm:cxn modelId="{7A1F27E6-56B0-4F4F-BCF1-B307CB79F900}" type="presParOf" srcId="{E0C26D96-7950-4394-BCDB-4960CC2BE324}" destId="{5F164698-2921-4D05-B2E5-E2FCCFF898BF}" srcOrd="0" destOrd="0" presId="urn:microsoft.com/office/officeart/2005/8/layout/hierarchy3"/>
    <dgm:cxn modelId="{12852B0D-08C4-4C03-89EC-EE7690896734}" type="presParOf" srcId="{5F164698-2921-4D05-B2E5-E2FCCFF898BF}" destId="{DCC0F1E0-63CB-47DF-B804-CB99A0B447F5}" srcOrd="0" destOrd="0" presId="urn:microsoft.com/office/officeart/2005/8/layout/hierarchy3"/>
    <dgm:cxn modelId="{2DEA86AE-F66F-443A-A0B0-59B932823353}" type="presParOf" srcId="{DCC0F1E0-63CB-47DF-B804-CB99A0B447F5}" destId="{CC8E7626-BB03-4DFF-B5BB-49E0D4AC5485}" srcOrd="0" destOrd="0" presId="urn:microsoft.com/office/officeart/2005/8/layout/hierarchy3"/>
    <dgm:cxn modelId="{86D36E48-8672-41FF-B061-C7E8BA52108F}" type="presParOf" srcId="{DCC0F1E0-63CB-47DF-B804-CB99A0B447F5}" destId="{D20CD3D4-7A82-4EA9-996C-5F5DA5160B08}" srcOrd="1" destOrd="0" presId="urn:microsoft.com/office/officeart/2005/8/layout/hierarchy3"/>
    <dgm:cxn modelId="{79C2BFD9-866F-4310-950A-BB197F6C61F9}" type="presParOf" srcId="{5F164698-2921-4D05-B2E5-E2FCCFF898BF}" destId="{35E93000-7ECC-4BA7-9E9C-0B215CC8618C}" srcOrd="1" destOrd="0" presId="urn:microsoft.com/office/officeart/2005/8/layout/hierarchy3"/>
    <dgm:cxn modelId="{04DF33C8-D37A-4C2E-BC49-70599BF51F15}" type="presParOf" srcId="{35E93000-7ECC-4BA7-9E9C-0B215CC8618C}" destId="{489509AF-3C58-470B-BCF3-CA9A5CFF3790}" srcOrd="0" destOrd="0" presId="urn:microsoft.com/office/officeart/2005/8/layout/hierarchy3"/>
    <dgm:cxn modelId="{89550F37-89EE-4800-B415-4B517C5979B5}" type="presParOf" srcId="{35E93000-7ECC-4BA7-9E9C-0B215CC8618C}" destId="{E315BDBA-12AA-4D9C-87A6-BD6244735E01}" srcOrd="1" destOrd="0" presId="urn:microsoft.com/office/officeart/2005/8/layout/hierarchy3"/>
    <dgm:cxn modelId="{05438BD7-9201-48CF-B191-B4B6BFA4E8D6}" type="presParOf" srcId="{35E93000-7ECC-4BA7-9E9C-0B215CC8618C}" destId="{AE486673-955E-4A3F-841F-0C2DD2FFCAF8}" srcOrd="2" destOrd="0" presId="urn:microsoft.com/office/officeart/2005/8/layout/hierarchy3"/>
    <dgm:cxn modelId="{A9983855-275B-4C61-918E-BF6B0453E735}" type="presParOf" srcId="{35E93000-7ECC-4BA7-9E9C-0B215CC8618C}" destId="{3E42AC03-D694-429D-A3C9-4FCDD1A8FF2E}" srcOrd="3" destOrd="0" presId="urn:microsoft.com/office/officeart/2005/8/layout/hierarchy3"/>
    <dgm:cxn modelId="{B0568EED-6685-4552-92EA-335BD96741C4}" type="presParOf" srcId="{E0C26D96-7950-4394-BCDB-4960CC2BE324}" destId="{1DF14EDC-91C6-4751-BE4A-F9A76C451855}" srcOrd="1" destOrd="0" presId="urn:microsoft.com/office/officeart/2005/8/layout/hierarchy3"/>
    <dgm:cxn modelId="{92D93188-E25D-49E4-8984-B96A81476CB1}" type="presParOf" srcId="{1DF14EDC-91C6-4751-BE4A-F9A76C451855}" destId="{4C0D0653-8D41-4BB7-B67E-D63D11A13395}" srcOrd="0" destOrd="0" presId="urn:microsoft.com/office/officeart/2005/8/layout/hierarchy3"/>
    <dgm:cxn modelId="{E0E4B64A-8DE4-46E4-970C-9EE98460C39D}" type="presParOf" srcId="{4C0D0653-8D41-4BB7-B67E-D63D11A13395}" destId="{91A2DFF1-C120-4494-85D0-365E1514B8EE}" srcOrd="0" destOrd="0" presId="urn:microsoft.com/office/officeart/2005/8/layout/hierarchy3"/>
    <dgm:cxn modelId="{B9F5B86E-683F-4A77-AF24-4EDFBD228410}" type="presParOf" srcId="{4C0D0653-8D41-4BB7-B67E-D63D11A13395}" destId="{66B8D8C6-78A0-47C8-B050-7605F2B28AEF}" srcOrd="1" destOrd="0" presId="urn:microsoft.com/office/officeart/2005/8/layout/hierarchy3"/>
    <dgm:cxn modelId="{C74640DD-FFF4-43DC-849F-722D3BDA4388}" type="presParOf" srcId="{1DF14EDC-91C6-4751-BE4A-F9A76C451855}" destId="{C203477B-4D55-48C7-B8F6-B3E166E8FDA1}" srcOrd="1" destOrd="0" presId="urn:microsoft.com/office/officeart/2005/8/layout/hierarchy3"/>
    <dgm:cxn modelId="{1DE13909-0914-4D6C-B664-CEB1B6241952}" type="presParOf" srcId="{C203477B-4D55-48C7-B8F6-B3E166E8FDA1}" destId="{07667637-F6A1-4E28-98DF-4FC4B51CFBAE}" srcOrd="0" destOrd="0" presId="urn:microsoft.com/office/officeart/2005/8/layout/hierarchy3"/>
    <dgm:cxn modelId="{046BA8E2-6018-422C-B2E6-882D276398B5}" type="presParOf" srcId="{C203477B-4D55-48C7-B8F6-B3E166E8FDA1}" destId="{42F45388-9C31-4F1B-BE12-3B10DCFAC3A9}" srcOrd="1" destOrd="0" presId="urn:microsoft.com/office/officeart/2005/8/layout/hierarchy3"/>
    <dgm:cxn modelId="{34707FAC-D811-4B98-BC23-554F77FE2614}" type="presParOf" srcId="{C203477B-4D55-48C7-B8F6-B3E166E8FDA1}" destId="{3C01BDD6-92A9-41F5-9E66-1FF764014186}" srcOrd="2" destOrd="0" presId="urn:microsoft.com/office/officeart/2005/8/layout/hierarchy3"/>
    <dgm:cxn modelId="{48263114-2CF1-4CB0-96E6-0CD396BFB70D}" type="presParOf" srcId="{C203477B-4D55-48C7-B8F6-B3E166E8FDA1}" destId="{A833354E-386F-49BE-85EF-5780AD8B130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0C7C85-4F10-435A-9BE7-2C4A311D7B78}" type="doc">
      <dgm:prSet loTypeId="urn:microsoft.com/office/officeart/2005/8/layout/vProcess5" loCatId="process" qsTypeId="urn:microsoft.com/office/officeart/2005/8/quickstyle/3d2" qsCatId="3D" csTypeId="urn:microsoft.com/office/officeart/2005/8/colors/accent1_4" csCatId="accent1" phldr="1"/>
      <dgm:spPr/>
      <dgm:t>
        <a:bodyPr/>
        <a:lstStyle/>
        <a:p>
          <a:endParaRPr lang="es-EC"/>
        </a:p>
      </dgm:t>
    </dgm:pt>
    <dgm:pt modelId="{6A55450B-E1F6-4EFE-A64C-82C8DA7D9994}">
      <dgm:prSet phldrT="[Texto]"/>
      <dgm:spPr/>
      <dgm:t>
        <a:bodyPr/>
        <a:lstStyle/>
        <a:p>
          <a:r>
            <a:rPr lang="es-EC" smtClean="0">
              <a:solidFill>
                <a:schemeClr val="tx1"/>
              </a:solidFill>
            </a:rPr>
            <a:t>Revisar el estado del vehículo.</a:t>
          </a:r>
          <a:endParaRPr lang="es-EC" dirty="0">
            <a:solidFill>
              <a:schemeClr val="tx1"/>
            </a:solidFill>
          </a:endParaRPr>
        </a:p>
      </dgm:t>
    </dgm:pt>
    <dgm:pt modelId="{126ACB0C-C97E-402E-A625-3636B8D84B10}" type="parTrans" cxnId="{6963372B-B5ED-441A-B064-C939BE3ACF68}">
      <dgm:prSet/>
      <dgm:spPr/>
      <dgm:t>
        <a:bodyPr/>
        <a:lstStyle/>
        <a:p>
          <a:endParaRPr lang="es-EC">
            <a:solidFill>
              <a:schemeClr val="tx1"/>
            </a:solidFill>
          </a:endParaRPr>
        </a:p>
      </dgm:t>
    </dgm:pt>
    <dgm:pt modelId="{5627A70E-EF78-4504-92B7-822BB7FBBB39}" type="sibTrans" cxnId="{6963372B-B5ED-441A-B064-C939BE3ACF68}">
      <dgm:prSet/>
      <dgm:spPr/>
      <dgm:t>
        <a:bodyPr/>
        <a:lstStyle/>
        <a:p>
          <a:endParaRPr lang="es-EC">
            <a:solidFill>
              <a:schemeClr val="tx1"/>
            </a:solidFill>
          </a:endParaRPr>
        </a:p>
      </dgm:t>
    </dgm:pt>
    <dgm:pt modelId="{17F25D21-C7FE-4ADC-BEB1-5BCD2FE2D05D}">
      <dgm:prSet/>
      <dgm:spPr/>
      <dgm:t>
        <a:bodyPr/>
        <a:lstStyle/>
        <a:p>
          <a:r>
            <a:rPr lang="es-EC" smtClean="0">
              <a:solidFill>
                <a:schemeClr val="tx1"/>
              </a:solidFill>
            </a:rPr>
            <a:t>Verificar la conformidad entre hojas de pedido y producto terminado.  </a:t>
          </a:r>
          <a:endParaRPr lang="es-EC">
            <a:solidFill>
              <a:schemeClr val="tx1"/>
            </a:solidFill>
          </a:endParaRPr>
        </a:p>
      </dgm:t>
    </dgm:pt>
    <dgm:pt modelId="{35C7402E-53B0-45EB-9879-BFF055716DA8}" type="parTrans" cxnId="{E3D53313-84B7-40FD-8625-A0A64EB14773}">
      <dgm:prSet/>
      <dgm:spPr/>
      <dgm:t>
        <a:bodyPr/>
        <a:lstStyle/>
        <a:p>
          <a:endParaRPr lang="es-EC">
            <a:solidFill>
              <a:schemeClr val="tx1"/>
            </a:solidFill>
          </a:endParaRPr>
        </a:p>
      </dgm:t>
    </dgm:pt>
    <dgm:pt modelId="{F1A571C3-F312-44BE-A1C6-CC9D79655C61}" type="sibTrans" cxnId="{E3D53313-84B7-40FD-8625-A0A64EB14773}">
      <dgm:prSet/>
      <dgm:spPr/>
      <dgm:t>
        <a:bodyPr/>
        <a:lstStyle/>
        <a:p>
          <a:endParaRPr lang="es-EC">
            <a:solidFill>
              <a:schemeClr val="tx1"/>
            </a:solidFill>
          </a:endParaRPr>
        </a:p>
      </dgm:t>
    </dgm:pt>
    <dgm:pt modelId="{5B524A9F-CB3F-4258-980C-52BD94918E02}">
      <dgm:prSet/>
      <dgm:spPr/>
      <dgm:t>
        <a:bodyPr/>
        <a:lstStyle/>
        <a:p>
          <a:r>
            <a:rPr lang="es-EC" smtClean="0">
              <a:solidFill>
                <a:schemeClr val="tx1"/>
              </a:solidFill>
            </a:rPr>
            <a:t>Revisión de la ruta programada para la entrega de pedidos</a:t>
          </a:r>
          <a:endParaRPr lang="es-EC">
            <a:solidFill>
              <a:schemeClr val="tx1"/>
            </a:solidFill>
          </a:endParaRPr>
        </a:p>
      </dgm:t>
    </dgm:pt>
    <dgm:pt modelId="{9FBEFA7F-B835-4C13-87BA-EA67576C8618}" type="parTrans" cxnId="{C3BD2CB9-F62C-46EE-A093-BF6D62677367}">
      <dgm:prSet/>
      <dgm:spPr/>
      <dgm:t>
        <a:bodyPr/>
        <a:lstStyle/>
        <a:p>
          <a:endParaRPr lang="es-EC">
            <a:solidFill>
              <a:schemeClr val="tx1"/>
            </a:solidFill>
          </a:endParaRPr>
        </a:p>
      </dgm:t>
    </dgm:pt>
    <dgm:pt modelId="{BCA8F49D-8E35-445F-B621-41325152323A}" type="sibTrans" cxnId="{C3BD2CB9-F62C-46EE-A093-BF6D62677367}">
      <dgm:prSet/>
      <dgm:spPr/>
      <dgm:t>
        <a:bodyPr/>
        <a:lstStyle/>
        <a:p>
          <a:endParaRPr lang="es-EC">
            <a:solidFill>
              <a:schemeClr val="tx1"/>
            </a:solidFill>
          </a:endParaRPr>
        </a:p>
      </dgm:t>
    </dgm:pt>
    <dgm:pt modelId="{BEE98342-3BD8-401C-A8C4-7D0743541198}">
      <dgm:prSet/>
      <dgm:spPr/>
      <dgm:t>
        <a:bodyPr/>
        <a:lstStyle/>
        <a:p>
          <a:r>
            <a:rPr lang="es-EC" smtClean="0">
              <a:solidFill>
                <a:schemeClr val="tx1"/>
              </a:solidFill>
            </a:rPr>
            <a:t>Salida del vehículo con producto terminado</a:t>
          </a:r>
          <a:endParaRPr lang="es-EC">
            <a:solidFill>
              <a:schemeClr val="tx1"/>
            </a:solidFill>
          </a:endParaRPr>
        </a:p>
      </dgm:t>
    </dgm:pt>
    <dgm:pt modelId="{2F6204DC-8DC3-4BE2-9C6A-7C51DDA59253}" type="parTrans" cxnId="{AEE504AA-CF5D-44FE-A152-A7DD94DD9994}">
      <dgm:prSet/>
      <dgm:spPr/>
      <dgm:t>
        <a:bodyPr/>
        <a:lstStyle/>
        <a:p>
          <a:endParaRPr lang="es-EC">
            <a:solidFill>
              <a:schemeClr val="tx1"/>
            </a:solidFill>
          </a:endParaRPr>
        </a:p>
      </dgm:t>
    </dgm:pt>
    <dgm:pt modelId="{34D52976-FF7C-4798-AD7F-042EEC5F7AC7}" type="sibTrans" cxnId="{AEE504AA-CF5D-44FE-A152-A7DD94DD9994}">
      <dgm:prSet/>
      <dgm:spPr/>
      <dgm:t>
        <a:bodyPr/>
        <a:lstStyle/>
        <a:p>
          <a:endParaRPr lang="es-EC">
            <a:solidFill>
              <a:schemeClr val="tx1"/>
            </a:solidFill>
          </a:endParaRPr>
        </a:p>
      </dgm:t>
    </dgm:pt>
    <dgm:pt modelId="{8CDE7D04-3380-4D4C-BED2-5ADE0D9F5186}">
      <dgm:prSet/>
      <dgm:spPr/>
      <dgm:t>
        <a:bodyPr/>
        <a:lstStyle/>
        <a:p>
          <a:r>
            <a:rPr lang="es-EC" smtClean="0">
              <a:solidFill>
                <a:schemeClr val="tx1"/>
              </a:solidFill>
            </a:rPr>
            <a:t>Entrega personalizada de los productos a nuestros clientes  </a:t>
          </a:r>
          <a:endParaRPr lang="es-EC">
            <a:solidFill>
              <a:schemeClr val="tx1"/>
            </a:solidFill>
          </a:endParaRPr>
        </a:p>
      </dgm:t>
    </dgm:pt>
    <dgm:pt modelId="{DA0232CE-1DDC-46F5-A366-1CF02C956699}" type="parTrans" cxnId="{288A426A-09DE-40EE-A8A4-04A37A7A3296}">
      <dgm:prSet/>
      <dgm:spPr/>
      <dgm:t>
        <a:bodyPr/>
        <a:lstStyle/>
        <a:p>
          <a:endParaRPr lang="es-EC">
            <a:solidFill>
              <a:schemeClr val="tx1"/>
            </a:solidFill>
          </a:endParaRPr>
        </a:p>
      </dgm:t>
    </dgm:pt>
    <dgm:pt modelId="{53704D6F-2DB9-44AB-91BB-EF30D35D53A8}" type="sibTrans" cxnId="{288A426A-09DE-40EE-A8A4-04A37A7A3296}">
      <dgm:prSet/>
      <dgm:spPr/>
      <dgm:t>
        <a:bodyPr/>
        <a:lstStyle/>
        <a:p>
          <a:endParaRPr lang="es-EC">
            <a:solidFill>
              <a:schemeClr val="tx1"/>
            </a:solidFill>
          </a:endParaRPr>
        </a:p>
      </dgm:t>
    </dgm:pt>
    <dgm:pt modelId="{4374C231-D904-4B64-8DEC-F71F5D439B80}" type="pres">
      <dgm:prSet presAssocID="{A80C7C85-4F10-435A-9BE7-2C4A311D7B78}" presName="outerComposite" presStyleCnt="0">
        <dgm:presLayoutVars>
          <dgm:chMax val="5"/>
          <dgm:dir/>
          <dgm:resizeHandles val="exact"/>
        </dgm:presLayoutVars>
      </dgm:prSet>
      <dgm:spPr/>
      <dgm:t>
        <a:bodyPr/>
        <a:lstStyle/>
        <a:p>
          <a:endParaRPr lang="es-EC"/>
        </a:p>
      </dgm:t>
    </dgm:pt>
    <dgm:pt modelId="{E2003760-CBC2-4627-AD94-D8131A1DCF71}" type="pres">
      <dgm:prSet presAssocID="{A80C7C85-4F10-435A-9BE7-2C4A311D7B78}" presName="dummyMaxCanvas" presStyleCnt="0">
        <dgm:presLayoutVars/>
      </dgm:prSet>
      <dgm:spPr/>
    </dgm:pt>
    <dgm:pt modelId="{46D7C936-8776-4482-BD63-ECA7F452D3C8}" type="pres">
      <dgm:prSet presAssocID="{A80C7C85-4F10-435A-9BE7-2C4A311D7B78}" presName="FiveNodes_1" presStyleLbl="node1" presStyleIdx="0" presStyleCnt="5">
        <dgm:presLayoutVars>
          <dgm:bulletEnabled val="1"/>
        </dgm:presLayoutVars>
      </dgm:prSet>
      <dgm:spPr/>
      <dgm:t>
        <a:bodyPr/>
        <a:lstStyle/>
        <a:p>
          <a:endParaRPr lang="es-EC"/>
        </a:p>
      </dgm:t>
    </dgm:pt>
    <dgm:pt modelId="{86ABBA2F-ED0E-4F52-A421-0F2D2445EC4A}" type="pres">
      <dgm:prSet presAssocID="{A80C7C85-4F10-435A-9BE7-2C4A311D7B78}" presName="FiveNodes_2" presStyleLbl="node1" presStyleIdx="1" presStyleCnt="5">
        <dgm:presLayoutVars>
          <dgm:bulletEnabled val="1"/>
        </dgm:presLayoutVars>
      </dgm:prSet>
      <dgm:spPr/>
      <dgm:t>
        <a:bodyPr/>
        <a:lstStyle/>
        <a:p>
          <a:endParaRPr lang="es-EC"/>
        </a:p>
      </dgm:t>
    </dgm:pt>
    <dgm:pt modelId="{F2203CF7-48DC-4F2B-AF1F-E62ABC79B3DD}" type="pres">
      <dgm:prSet presAssocID="{A80C7C85-4F10-435A-9BE7-2C4A311D7B78}" presName="FiveNodes_3" presStyleLbl="node1" presStyleIdx="2" presStyleCnt="5">
        <dgm:presLayoutVars>
          <dgm:bulletEnabled val="1"/>
        </dgm:presLayoutVars>
      </dgm:prSet>
      <dgm:spPr/>
      <dgm:t>
        <a:bodyPr/>
        <a:lstStyle/>
        <a:p>
          <a:endParaRPr lang="es-EC"/>
        </a:p>
      </dgm:t>
    </dgm:pt>
    <dgm:pt modelId="{68F609F9-6912-45DA-9BE9-8542DA2A57C4}" type="pres">
      <dgm:prSet presAssocID="{A80C7C85-4F10-435A-9BE7-2C4A311D7B78}" presName="FiveNodes_4" presStyleLbl="node1" presStyleIdx="3" presStyleCnt="5">
        <dgm:presLayoutVars>
          <dgm:bulletEnabled val="1"/>
        </dgm:presLayoutVars>
      </dgm:prSet>
      <dgm:spPr/>
      <dgm:t>
        <a:bodyPr/>
        <a:lstStyle/>
        <a:p>
          <a:endParaRPr lang="es-EC"/>
        </a:p>
      </dgm:t>
    </dgm:pt>
    <dgm:pt modelId="{C5A9C8A7-100A-4D33-BF53-F73803EEC0B6}" type="pres">
      <dgm:prSet presAssocID="{A80C7C85-4F10-435A-9BE7-2C4A311D7B78}" presName="FiveNodes_5" presStyleLbl="node1" presStyleIdx="4" presStyleCnt="5">
        <dgm:presLayoutVars>
          <dgm:bulletEnabled val="1"/>
        </dgm:presLayoutVars>
      </dgm:prSet>
      <dgm:spPr/>
      <dgm:t>
        <a:bodyPr/>
        <a:lstStyle/>
        <a:p>
          <a:endParaRPr lang="es-EC"/>
        </a:p>
      </dgm:t>
    </dgm:pt>
    <dgm:pt modelId="{277FA83D-F2F8-473E-A0CF-706D48A6536A}" type="pres">
      <dgm:prSet presAssocID="{A80C7C85-4F10-435A-9BE7-2C4A311D7B78}" presName="FiveConn_1-2" presStyleLbl="fgAccFollowNode1" presStyleIdx="0" presStyleCnt="4">
        <dgm:presLayoutVars>
          <dgm:bulletEnabled val="1"/>
        </dgm:presLayoutVars>
      </dgm:prSet>
      <dgm:spPr/>
      <dgm:t>
        <a:bodyPr/>
        <a:lstStyle/>
        <a:p>
          <a:endParaRPr lang="es-EC"/>
        </a:p>
      </dgm:t>
    </dgm:pt>
    <dgm:pt modelId="{508F78CF-FC52-410C-AC66-413A5E52E461}" type="pres">
      <dgm:prSet presAssocID="{A80C7C85-4F10-435A-9BE7-2C4A311D7B78}" presName="FiveConn_2-3" presStyleLbl="fgAccFollowNode1" presStyleIdx="1" presStyleCnt="4">
        <dgm:presLayoutVars>
          <dgm:bulletEnabled val="1"/>
        </dgm:presLayoutVars>
      </dgm:prSet>
      <dgm:spPr/>
      <dgm:t>
        <a:bodyPr/>
        <a:lstStyle/>
        <a:p>
          <a:endParaRPr lang="es-EC"/>
        </a:p>
      </dgm:t>
    </dgm:pt>
    <dgm:pt modelId="{E171A5C8-969E-4369-B445-265A92B0A19C}" type="pres">
      <dgm:prSet presAssocID="{A80C7C85-4F10-435A-9BE7-2C4A311D7B78}" presName="FiveConn_3-4" presStyleLbl="fgAccFollowNode1" presStyleIdx="2" presStyleCnt="4">
        <dgm:presLayoutVars>
          <dgm:bulletEnabled val="1"/>
        </dgm:presLayoutVars>
      </dgm:prSet>
      <dgm:spPr/>
      <dgm:t>
        <a:bodyPr/>
        <a:lstStyle/>
        <a:p>
          <a:endParaRPr lang="es-EC"/>
        </a:p>
      </dgm:t>
    </dgm:pt>
    <dgm:pt modelId="{FA800A50-96F1-4A9B-977E-A80A123BA514}" type="pres">
      <dgm:prSet presAssocID="{A80C7C85-4F10-435A-9BE7-2C4A311D7B78}" presName="FiveConn_4-5" presStyleLbl="fgAccFollowNode1" presStyleIdx="3" presStyleCnt="4">
        <dgm:presLayoutVars>
          <dgm:bulletEnabled val="1"/>
        </dgm:presLayoutVars>
      </dgm:prSet>
      <dgm:spPr/>
      <dgm:t>
        <a:bodyPr/>
        <a:lstStyle/>
        <a:p>
          <a:endParaRPr lang="es-EC"/>
        </a:p>
      </dgm:t>
    </dgm:pt>
    <dgm:pt modelId="{59826013-ECA0-4774-BE51-154B558687FE}" type="pres">
      <dgm:prSet presAssocID="{A80C7C85-4F10-435A-9BE7-2C4A311D7B78}" presName="FiveNodes_1_text" presStyleLbl="node1" presStyleIdx="4" presStyleCnt="5">
        <dgm:presLayoutVars>
          <dgm:bulletEnabled val="1"/>
        </dgm:presLayoutVars>
      </dgm:prSet>
      <dgm:spPr/>
      <dgm:t>
        <a:bodyPr/>
        <a:lstStyle/>
        <a:p>
          <a:endParaRPr lang="es-EC"/>
        </a:p>
      </dgm:t>
    </dgm:pt>
    <dgm:pt modelId="{D9DEBD81-AE76-4EB5-971F-A2178BBE5B9B}" type="pres">
      <dgm:prSet presAssocID="{A80C7C85-4F10-435A-9BE7-2C4A311D7B78}" presName="FiveNodes_2_text" presStyleLbl="node1" presStyleIdx="4" presStyleCnt="5">
        <dgm:presLayoutVars>
          <dgm:bulletEnabled val="1"/>
        </dgm:presLayoutVars>
      </dgm:prSet>
      <dgm:spPr/>
      <dgm:t>
        <a:bodyPr/>
        <a:lstStyle/>
        <a:p>
          <a:endParaRPr lang="es-EC"/>
        </a:p>
      </dgm:t>
    </dgm:pt>
    <dgm:pt modelId="{53DDF673-D345-402B-8064-76B9ECE78874}" type="pres">
      <dgm:prSet presAssocID="{A80C7C85-4F10-435A-9BE7-2C4A311D7B78}" presName="FiveNodes_3_text" presStyleLbl="node1" presStyleIdx="4" presStyleCnt="5">
        <dgm:presLayoutVars>
          <dgm:bulletEnabled val="1"/>
        </dgm:presLayoutVars>
      </dgm:prSet>
      <dgm:spPr/>
      <dgm:t>
        <a:bodyPr/>
        <a:lstStyle/>
        <a:p>
          <a:endParaRPr lang="es-EC"/>
        </a:p>
      </dgm:t>
    </dgm:pt>
    <dgm:pt modelId="{47709401-7E5A-44F8-80F8-67F4F90D7613}" type="pres">
      <dgm:prSet presAssocID="{A80C7C85-4F10-435A-9BE7-2C4A311D7B78}" presName="FiveNodes_4_text" presStyleLbl="node1" presStyleIdx="4" presStyleCnt="5">
        <dgm:presLayoutVars>
          <dgm:bulletEnabled val="1"/>
        </dgm:presLayoutVars>
      </dgm:prSet>
      <dgm:spPr/>
      <dgm:t>
        <a:bodyPr/>
        <a:lstStyle/>
        <a:p>
          <a:endParaRPr lang="es-EC"/>
        </a:p>
      </dgm:t>
    </dgm:pt>
    <dgm:pt modelId="{908AD3E9-6B39-45E1-9753-9016D70A2485}" type="pres">
      <dgm:prSet presAssocID="{A80C7C85-4F10-435A-9BE7-2C4A311D7B78}" presName="FiveNodes_5_text" presStyleLbl="node1" presStyleIdx="4" presStyleCnt="5">
        <dgm:presLayoutVars>
          <dgm:bulletEnabled val="1"/>
        </dgm:presLayoutVars>
      </dgm:prSet>
      <dgm:spPr/>
      <dgm:t>
        <a:bodyPr/>
        <a:lstStyle/>
        <a:p>
          <a:endParaRPr lang="es-EC"/>
        </a:p>
      </dgm:t>
    </dgm:pt>
  </dgm:ptLst>
  <dgm:cxnLst>
    <dgm:cxn modelId="{0BC2DA0A-694E-4B7D-B2E2-CFE65BA6974A}" type="presOf" srcId="{17F25D21-C7FE-4ADC-BEB1-5BCD2FE2D05D}" destId="{86ABBA2F-ED0E-4F52-A421-0F2D2445EC4A}" srcOrd="0" destOrd="0" presId="urn:microsoft.com/office/officeart/2005/8/layout/vProcess5"/>
    <dgm:cxn modelId="{6963372B-B5ED-441A-B064-C939BE3ACF68}" srcId="{A80C7C85-4F10-435A-9BE7-2C4A311D7B78}" destId="{6A55450B-E1F6-4EFE-A64C-82C8DA7D9994}" srcOrd="0" destOrd="0" parTransId="{126ACB0C-C97E-402E-A625-3636B8D84B10}" sibTransId="{5627A70E-EF78-4504-92B7-822BB7FBBB39}"/>
    <dgm:cxn modelId="{CC6E529E-2F76-4627-8CB4-D4AACF4944C1}" type="presOf" srcId="{17F25D21-C7FE-4ADC-BEB1-5BCD2FE2D05D}" destId="{D9DEBD81-AE76-4EB5-971F-A2178BBE5B9B}" srcOrd="1" destOrd="0" presId="urn:microsoft.com/office/officeart/2005/8/layout/vProcess5"/>
    <dgm:cxn modelId="{DACC0BB9-E44C-4B0E-B8EB-C1466C1B0A1F}" type="presOf" srcId="{BEE98342-3BD8-401C-A8C4-7D0743541198}" destId="{47709401-7E5A-44F8-80F8-67F4F90D7613}" srcOrd="1" destOrd="0" presId="urn:microsoft.com/office/officeart/2005/8/layout/vProcess5"/>
    <dgm:cxn modelId="{ADF5429F-5CCF-4BB5-8C2A-A59E0BDEC8BC}" type="presOf" srcId="{6A55450B-E1F6-4EFE-A64C-82C8DA7D9994}" destId="{59826013-ECA0-4774-BE51-154B558687FE}" srcOrd="1" destOrd="0" presId="urn:microsoft.com/office/officeart/2005/8/layout/vProcess5"/>
    <dgm:cxn modelId="{7361B85E-2134-4303-B6A7-BE638D996AF4}" type="presOf" srcId="{BEE98342-3BD8-401C-A8C4-7D0743541198}" destId="{68F609F9-6912-45DA-9BE9-8542DA2A57C4}" srcOrd="0" destOrd="0" presId="urn:microsoft.com/office/officeart/2005/8/layout/vProcess5"/>
    <dgm:cxn modelId="{FFC72F11-F535-4D56-B133-1579F125FC45}" type="presOf" srcId="{8CDE7D04-3380-4D4C-BED2-5ADE0D9F5186}" destId="{908AD3E9-6B39-45E1-9753-9016D70A2485}" srcOrd="1" destOrd="0" presId="urn:microsoft.com/office/officeart/2005/8/layout/vProcess5"/>
    <dgm:cxn modelId="{583A64D7-2964-4C10-8E82-6E7857C9952A}" type="presOf" srcId="{6A55450B-E1F6-4EFE-A64C-82C8DA7D9994}" destId="{46D7C936-8776-4482-BD63-ECA7F452D3C8}" srcOrd="0" destOrd="0" presId="urn:microsoft.com/office/officeart/2005/8/layout/vProcess5"/>
    <dgm:cxn modelId="{E4DF3E54-6F82-499F-8364-C8B512FE2B06}" type="presOf" srcId="{8CDE7D04-3380-4D4C-BED2-5ADE0D9F5186}" destId="{C5A9C8A7-100A-4D33-BF53-F73803EEC0B6}" srcOrd="0" destOrd="0" presId="urn:microsoft.com/office/officeart/2005/8/layout/vProcess5"/>
    <dgm:cxn modelId="{FE09A494-DCAF-4D11-8208-E386CC527634}" type="presOf" srcId="{34D52976-FF7C-4798-AD7F-042EEC5F7AC7}" destId="{FA800A50-96F1-4A9B-977E-A80A123BA514}" srcOrd="0" destOrd="0" presId="urn:microsoft.com/office/officeart/2005/8/layout/vProcess5"/>
    <dgm:cxn modelId="{0CAF9AC5-6312-4F30-8A3E-EADB3DD61872}" type="presOf" srcId="{5B524A9F-CB3F-4258-980C-52BD94918E02}" destId="{F2203CF7-48DC-4F2B-AF1F-E62ABC79B3DD}" srcOrd="0" destOrd="0" presId="urn:microsoft.com/office/officeart/2005/8/layout/vProcess5"/>
    <dgm:cxn modelId="{174BFB6D-3C8B-4C1A-9D9E-E33FD6A0D518}" type="presOf" srcId="{5B524A9F-CB3F-4258-980C-52BD94918E02}" destId="{53DDF673-D345-402B-8064-76B9ECE78874}" srcOrd="1" destOrd="0" presId="urn:microsoft.com/office/officeart/2005/8/layout/vProcess5"/>
    <dgm:cxn modelId="{0B76CC5B-D682-4652-B1F1-A43B4B4736CE}" type="presOf" srcId="{BCA8F49D-8E35-445F-B621-41325152323A}" destId="{E171A5C8-969E-4369-B445-265A92B0A19C}" srcOrd="0" destOrd="0" presId="urn:microsoft.com/office/officeart/2005/8/layout/vProcess5"/>
    <dgm:cxn modelId="{C3BD2CB9-F62C-46EE-A093-BF6D62677367}" srcId="{A80C7C85-4F10-435A-9BE7-2C4A311D7B78}" destId="{5B524A9F-CB3F-4258-980C-52BD94918E02}" srcOrd="2" destOrd="0" parTransId="{9FBEFA7F-B835-4C13-87BA-EA67576C8618}" sibTransId="{BCA8F49D-8E35-445F-B621-41325152323A}"/>
    <dgm:cxn modelId="{E3D53313-84B7-40FD-8625-A0A64EB14773}" srcId="{A80C7C85-4F10-435A-9BE7-2C4A311D7B78}" destId="{17F25D21-C7FE-4ADC-BEB1-5BCD2FE2D05D}" srcOrd="1" destOrd="0" parTransId="{35C7402E-53B0-45EB-9879-BFF055716DA8}" sibTransId="{F1A571C3-F312-44BE-A1C6-CC9D79655C61}"/>
    <dgm:cxn modelId="{AEE504AA-CF5D-44FE-A152-A7DD94DD9994}" srcId="{A80C7C85-4F10-435A-9BE7-2C4A311D7B78}" destId="{BEE98342-3BD8-401C-A8C4-7D0743541198}" srcOrd="3" destOrd="0" parTransId="{2F6204DC-8DC3-4BE2-9C6A-7C51DDA59253}" sibTransId="{34D52976-FF7C-4798-AD7F-042EEC5F7AC7}"/>
    <dgm:cxn modelId="{288A426A-09DE-40EE-A8A4-04A37A7A3296}" srcId="{A80C7C85-4F10-435A-9BE7-2C4A311D7B78}" destId="{8CDE7D04-3380-4D4C-BED2-5ADE0D9F5186}" srcOrd="4" destOrd="0" parTransId="{DA0232CE-1DDC-46F5-A366-1CF02C956699}" sibTransId="{53704D6F-2DB9-44AB-91BB-EF30D35D53A8}"/>
    <dgm:cxn modelId="{1BE5F686-7EE2-4D8E-BB7D-2C0E0AED7CE5}" type="presOf" srcId="{F1A571C3-F312-44BE-A1C6-CC9D79655C61}" destId="{508F78CF-FC52-410C-AC66-413A5E52E461}" srcOrd="0" destOrd="0" presId="urn:microsoft.com/office/officeart/2005/8/layout/vProcess5"/>
    <dgm:cxn modelId="{31864DB4-F690-4880-AB0F-94469BD9698A}" type="presOf" srcId="{A80C7C85-4F10-435A-9BE7-2C4A311D7B78}" destId="{4374C231-D904-4B64-8DEC-F71F5D439B80}" srcOrd="0" destOrd="0" presId="urn:microsoft.com/office/officeart/2005/8/layout/vProcess5"/>
    <dgm:cxn modelId="{7638D9CE-3DCD-4FF1-B783-6B288FD9B368}" type="presOf" srcId="{5627A70E-EF78-4504-92B7-822BB7FBBB39}" destId="{277FA83D-F2F8-473E-A0CF-706D48A6536A}" srcOrd="0" destOrd="0" presId="urn:microsoft.com/office/officeart/2005/8/layout/vProcess5"/>
    <dgm:cxn modelId="{FB3BC2C5-D8FD-4628-AA0B-FD9C237FCA66}" type="presParOf" srcId="{4374C231-D904-4B64-8DEC-F71F5D439B80}" destId="{E2003760-CBC2-4627-AD94-D8131A1DCF71}" srcOrd="0" destOrd="0" presId="urn:microsoft.com/office/officeart/2005/8/layout/vProcess5"/>
    <dgm:cxn modelId="{B553AC5C-6666-4B9B-B5C6-BBAEA881348B}" type="presParOf" srcId="{4374C231-D904-4B64-8DEC-F71F5D439B80}" destId="{46D7C936-8776-4482-BD63-ECA7F452D3C8}" srcOrd="1" destOrd="0" presId="urn:microsoft.com/office/officeart/2005/8/layout/vProcess5"/>
    <dgm:cxn modelId="{41E0CCD7-CAF8-47DD-B331-6793903CC4F3}" type="presParOf" srcId="{4374C231-D904-4B64-8DEC-F71F5D439B80}" destId="{86ABBA2F-ED0E-4F52-A421-0F2D2445EC4A}" srcOrd="2" destOrd="0" presId="urn:microsoft.com/office/officeart/2005/8/layout/vProcess5"/>
    <dgm:cxn modelId="{989EFFF8-C795-4E70-8999-801C3591D1E8}" type="presParOf" srcId="{4374C231-D904-4B64-8DEC-F71F5D439B80}" destId="{F2203CF7-48DC-4F2B-AF1F-E62ABC79B3DD}" srcOrd="3" destOrd="0" presId="urn:microsoft.com/office/officeart/2005/8/layout/vProcess5"/>
    <dgm:cxn modelId="{0EDE8AD3-367F-432D-AE1D-06D6D895BAD1}" type="presParOf" srcId="{4374C231-D904-4B64-8DEC-F71F5D439B80}" destId="{68F609F9-6912-45DA-9BE9-8542DA2A57C4}" srcOrd="4" destOrd="0" presId="urn:microsoft.com/office/officeart/2005/8/layout/vProcess5"/>
    <dgm:cxn modelId="{3479B19C-6078-48A6-9B9C-C502E37102ED}" type="presParOf" srcId="{4374C231-D904-4B64-8DEC-F71F5D439B80}" destId="{C5A9C8A7-100A-4D33-BF53-F73803EEC0B6}" srcOrd="5" destOrd="0" presId="urn:microsoft.com/office/officeart/2005/8/layout/vProcess5"/>
    <dgm:cxn modelId="{0523DF4B-5442-4499-BDA7-C12D059105C6}" type="presParOf" srcId="{4374C231-D904-4B64-8DEC-F71F5D439B80}" destId="{277FA83D-F2F8-473E-A0CF-706D48A6536A}" srcOrd="6" destOrd="0" presId="urn:microsoft.com/office/officeart/2005/8/layout/vProcess5"/>
    <dgm:cxn modelId="{80A39E60-DFE7-4426-80C9-496A6CA6443A}" type="presParOf" srcId="{4374C231-D904-4B64-8DEC-F71F5D439B80}" destId="{508F78CF-FC52-410C-AC66-413A5E52E461}" srcOrd="7" destOrd="0" presId="urn:microsoft.com/office/officeart/2005/8/layout/vProcess5"/>
    <dgm:cxn modelId="{01AB22ED-CE25-4120-9C75-644AEEC31A71}" type="presParOf" srcId="{4374C231-D904-4B64-8DEC-F71F5D439B80}" destId="{E171A5C8-969E-4369-B445-265A92B0A19C}" srcOrd="8" destOrd="0" presId="urn:microsoft.com/office/officeart/2005/8/layout/vProcess5"/>
    <dgm:cxn modelId="{591B50F5-BB70-4732-A9AE-683C8E4E2B16}" type="presParOf" srcId="{4374C231-D904-4B64-8DEC-F71F5D439B80}" destId="{FA800A50-96F1-4A9B-977E-A80A123BA514}" srcOrd="9" destOrd="0" presId="urn:microsoft.com/office/officeart/2005/8/layout/vProcess5"/>
    <dgm:cxn modelId="{A9D901FA-FFB2-4459-9DD5-2D2B151BD449}" type="presParOf" srcId="{4374C231-D904-4B64-8DEC-F71F5D439B80}" destId="{59826013-ECA0-4774-BE51-154B558687FE}" srcOrd="10" destOrd="0" presId="urn:microsoft.com/office/officeart/2005/8/layout/vProcess5"/>
    <dgm:cxn modelId="{3150A8CD-AC0D-4478-88B9-2D743F2BB755}" type="presParOf" srcId="{4374C231-D904-4B64-8DEC-F71F5D439B80}" destId="{D9DEBD81-AE76-4EB5-971F-A2178BBE5B9B}" srcOrd="11" destOrd="0" presId="urn:microsoft.com/office/officeart/2005/8/layout/vProcess5"/>
    <dgm:cxn modelId="{48D2FBE8-A284-4E47-B29A-3AB428C5C4E0}" type="presParOf" srcId="{4374C231-D904-4B64-8DEC-F71F5D439B80}" destId="{53DDF673-D345-402B-8064-76B9ECE78874}" srcOrd="12" destOrd="0" presId="urn:microsoft.com/office/officeart/2005/8/layout/vProcess5"/>
    <dgm:cxn modelId="{F49DDE0D-161E-46B8-8D7B-4BF3CAD3A5FC}" type="presParOf" srcId="{4374C231-D904-4B64-8DEC-F71F5D439B80}" destId="{47709401-7E5A-44F8-80F8-67F4F90D7613}" srcOrd="13" destOrd="0" presId="urn:microsoft.com/office/officeart/2005/8/layout/vProcess5"/>
    <dgm:cxn modelId="{232194FD-553C-421A-BB39-8E3B6AFBAD16}" type="presParOf" srcId="{4374C231-D904-4B64-8DEC-F71F5D439B80}" destId="{908AD3E9-6B39-45E1-9753-9016D70A248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AFB1-4E78-40A0-ADF5-E0228851C61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EC"/>
        </a:p>
      </dgm:t>
    </dgm:pt>
    <dgm:pt modelId="{4F744E33-92A8-4A7A-AA7A-DE889660785D}">
      <dgm:prSet phldrT="[Texto]"/>
      <dgm:spPr/>
      <dgm:t>
        <a:bodyPr/>
        <a:lstStyle/>
        <a:p>
          <a:r>
            <a:rPr lang="es-EC" dirty="0" smtClean="0"/>
            <a:t>Natalidad</a:t>
          </a:r>
          <a:endParaRPr lang="es-EC" dirty="0"/>
        </a:p>
      </dgm:t>
    </dgm:pt>
    <dgm:pt modelId="{383518A8-A74D-40FE-B91C-24224309A85F}" type="parTrans" cxnId="{7A027EAF-B6E2-4AB2-A1BB-4548E5DEA9B4}">
      <dgm:prSet/>
      <dgm:spPr/>
      <dgm:t>
        <a:bodyPr/>
        <a:lstStyle/>
        <a:p>
          <a:endParaRPr lang="es-EC"/>
        </a:p>
      </dgm:t>
    </dgm:pt>
    <dgm:pt modelId="{C0CC225F-E427-4AB0-9DD8-9488B45015EF}" type="sibTrans" cxnId="{7A027EAF-B6E2-4AB2-A1BB-4548E5DEA9B4}">
      <dgm:prSet/>
      <dgm:spPr/>
      <dgm:t>
        <a:bodyPr/>
        <a:lstStyle/>
        <a:p>
          <a:endParaRPr lang="es-EC"/>
        </a:p>
      </dgm:t>
    </dgm:pt>
    <dgm:pt modelId="{16258CEB-DEEE-42FE-B70A-701883806EA1}">
      <dgm:prSet phldrT="[Texto]"/>
      <dgm:spPr/>
      <dgm:t>
        <a:bodyPr/>
        <a:lstStyle/>
        <a:p>
          <a:r>
            <a:rPr lang="es-EC" dirty="0" smtClean="0"/>
            <a:t>13,91 nacimientos por c/1.000 habitantes</a:t>
          </a:r>
          <a:endParaRPr lang="es-EC" dirty="0"/>
        </a:p>
      </dgm:t>
    </dgm:pt>
    <dgm:pt modelId="{854E7726-B7A9-4C9A-AFF9-5176D856AA8A}" type="parTrans" cxnId="{16F37390-AA90-4991-801C-F5EFAFC4913D}">
      <dgm:prSet/>
      <dgm:spPr/>
      <dgm:t>
        <a:bodyPr/>
        <a:lstStyle/>
        <a:p>
          <a:endParaRPr lang="es-EC"/>
        </a:p>
      </dgm:t>
    </dgm:pt>
    <dgm:pt modelId="{CBDABEC6-C50A-432C-BF67-0ED0006E123D}" type="sibTrans" cxnId="{16F37390-AA90-4991-801C-F5EFAFC4913D}">
      <dgm:prSet/>
      <dgm:spPr/>
      <dgm:t>
        <a:bodyPr/>
        <a:lstStyle/>
        <a:p>
          <a:endParaRPr lang="es-EC"/>
        </a:p>
      </dgm:t>
    </dgm:pt>
    <dgm:pt modelId="{8BD6FBFE-B924-4592-801E-FA46F32893DB}">
      <dgm:prSet phldrT="[Texto]"/>
      <dgm:spPr/>
      <dgm:t>
        <a:bodyPr/>
        <a:lstStyle/>
        <a:p>
          <a:r>
            <a:rPr lang="es-EC" dirty="0" smtClean="0"/>
            <a:t>Mortalidad  </a:t>
          </a:r>
          <a:endParaRPr lang="es-EC" dirty="0"/>
        </a:p>
      </dgm:t>
    </dgm:pt>
    <dgm:pt modelId="{97F051EE-9F3D-4BAF-B5F9-944D18FF44D9}" type="parTrans" cxnId="{98030A01-EAF2-416C-BF20-EC9BB762398D}">
      <dgm:prSet/>
      <dgm:spPr/>
      <dgm:t>
        <a:bodyPr/>
        <a:lstStyle/>
        <a:p>
          <a:endParaRPr lang="es-EC"/>
        </a:p>
      </dgm:t>
    </dgm:pt>
    <dgm:pt modelId="{34DB3860-6D2B-4F2E-AFB1-C25ADD6BB803}" type="sibTrans" cxnId="{98030A01-EAF2-416C-BF20-EC9BB762398D}">
      <dgm:prSet/>
      <dgm:spPr/>
      <dgm:t>
        <a:bodyPr/>
        <a:lstStyle/>
        <a:p>
          <a:endParaRPr lang="es-EC"/>
        </a:p>
      </dgm:t>
    </dgm:pt>
    <dgm:pt modelId="{FCB816A1-319F-4393-9CC5-493836193026}">
      <dgm:prSet phldrT="[Texto]"/>
      <dgm:spPr/>
      <dgm:t>
        <a:bodyPr/>
        <a:lstStyle/>
        <a:p>
          <a:r>
            <a:rPr lang="es-EC" dirty="0" smtClean="0"/>
            <a:t>  3,34 muertes por c/1.000  habitantes</a:t>
          </a:r>
          <a:endParaRPr lang="es-EC" dirty="0"/>
        </a:p>
      </dgm:t>
    </dgm:pt>
    <dgm:pt modelId="{2F42C61C-CFA5-4DC9-AB22-8E35B47B0B27}" type="parTrans" cxnId="{3D325890-5778-4CED-93B9-638718DE2F3F}">
      <dgm:prSet/>
      <dgm:spPr/>
      <dgm:t>
        <a:bodyPr/>
        <a:lstStyle/>
        <a:p>
          <a:endParaRPr lang="es-EC"/>
        </a:p>
      </dgm:t>
    </dgm:pt>
    <dgm:pt modelId="{7AAA77A5-971C-475E-A3D1-077884302E5C}" type="sibTrans" cxnId="{3D325890-5778-4CED-93B9-638718DE2F3F}">
      <dgm:prSet/>
      <dgm:spPr/>
      <dgm:t>
        <a:bodyPr/>
        <a:lstStyle/>
        <a:p>
          <a:endParaRPr lang="es-EC"/>
        </a:p>
      </dgm:t>
    </dgm:pt>
    <dgm:pt modelId="{41C82023-FD93-418C-A2A6-0B2866334A5E}" type="pres">
      <dgm:prSet presAssocID="{824CAFB1-4E78-40A0-ADF5-E0228851C61C}" presName="Name0" presStyleCnt="0">
        <dgm:presLayoutVars>
          <dgm:chMax/>
          <dgm:chPref val="3"/>
          <dgm:dir/>
          <dgm:animOne val="branch"/>
          <dgm:animLvl val="lvl"/>
        </dgm:presLayoutVars>
      </dgm:prSet>
      <dgm:spPr/>
      <dgm:t>
        <a:bodyPr/>
        <a:lstStyle/>
        <a:p>
          <a:endParaRPr lang="es-EC"/>
        </a:p>
      </dgm:t>
    </dgm:pt>
    <dgm:pt modelId="{17B18BE9-E9A0-4447-A84D-D347A133DE76}" type="pres">
      <dgm:prSet presAssocID="{4F744E33-92A8-4A7A-AA7A-DE889660785D}" presName="composite" presStyleCnt="0"/>
      <dgm:spPr/>
    </dgm:pt>
    <dgm:pt modelId="{F7BFCFC6-1CC0-462C-B70B-AF52CD2C5675}" type="pres">
      <dgm:prSet presAssocID="{4F744E33-92A8-4A7A-AA7A-DE889660785D}" presName="FirstChild" presStyleLbl="revTx" presStyleIdx="0" presStyleCnt="2">
        <dgm:presLayoutVars>
          <dgm:chMax val="0"/>
          <dgm:chPref val="0"/>
          <dgm:bulletEnabled val="1"/>
        </dgm:presLayoutVars>
      </dgm:prSet>
      <dgm:spPr/>
      <dgm:t>
        <a:bodyPr/>
        <a:lstStyle/>
        <a:p>
          <a:endParaRPr lang="es-EC"/>
        </a:p>
      </dgm:t>
    </dgm:pt>
    <dgm:pt modelId="{88EBE11B-59D4-4C3B-9D20-FDA0BE846914}" type="pres">
      <dgm:prSet presAssocID="{4F744E33-92A8-4A7A-AA7A-DE889660785D}" presName="Parent" presStyleLbl="alignNode1" presStyleIdx="0" presStyleCnt="2">
        <dgm:presLayoutVars>
          <dgm:chMax val="3"/>
          <dgm:chPref val="3"/>
          <dgm:bulletEnabled val="1"/>
        </dgm:presLayoutVars>
      </dgm:prSet>
      <dgm:spPr/>
      <dgm:t>
        <a:bodyPr/>
        <a:lstStyle/>
        <a:p>
          <a:endParaRPr lang="es-EC"/>
        </a:p>
      </dgm:t>
    </dgm:pt>
    <dgm:pt modelId="{022FCCD7-0FEA-4660-9717-71DA793B7D9E}" type="pres">
      <dgm:prSet presAssocID="{4F744E33-92A8-4A7A-AA7A-DE889660785D}" presName="Accent" presStyleLbl="parChTrans1D1" presStyleIdx="0" presStyleCnt="2"/>
      <dgm:spPr/>
    </dgm:pt>
    <dgm:pt modelId="{F3291A77-82A3-4650-9050-E10BDCFE844B}" type="pres">
      <dgm:prSet presAssocID="{C0CC225F-E427-4AB0-9DD8-9488B45015EF}" presName="sibTrans" presStyleCnt="0"/>
      <dgm:spPr/>
    </dgm:pt>
    <dgm:pt modelId="{05EEDB98-547A-4BC4-B00E-A9B52C7A1115}" type="pres">
      <dgm:prSet presAssocID="{8BD6FBFE-B924-4592-801E-FA46F32893DB}" presName="composite" presStyleCnt="0"/>
      <dgm:spPr/>
    </dgm:pt>
    <dgm:pt modelId="{6E23CF86-D400-43B2-AB34-EF44B30BE57C}" type="pres">
      <dgm:prSet presAssocID="{8BD6FBFE-B924-4592-801E-FA46F32893DB}" presName="FirstChild" presStyleLbl="revTx" presStyleIdx="1" presStyleCnt="2">
        <dgm:presLayoutVars>
          <dgm:chMax val="0"/>
          <dgm:chPref val="0"/>
          <dgm:bulletEnabled val="1"/>
        </dgm:presLayoutVars>
      </dgm:prSet>
      <dgm:spPr/>
      <dgm:t>
        <a:bodyPr/>
        <a:lstStyle/>
        <a:p>
          <a:endParaRPr lang="es-EC"/>
        </a:p>
      </dgm:t>
    </dgm:pt>
    <dgm:pt modelId="{D59E2931-0DD8-4CD5-84F3-2A55E0C7D1F4}" type="pres">
      <dgm:prSet presAssocID="{8BD6FBFE-B924-4592-801E-FA46F32893DB}" presName="Parent" presStyleLbl="alignNode1" presStyleIdx="1" presStyleCnt="2">
        <dgm:presLayoutVars>
          <dgm:chMax val="3"/>
          <dgm:chPref val="3"/>
          <dgm:bulletEnabled val="1"/>
        </dgm:presLayoutVars>
      </dgm:prSet>
      <dgm:spPr/>
      <dgm:t>
        <a:bodyPr/>
        <a:lstStyle/>
        <a:p>
          <a:endParaRPr lang="es-EC"/>
        </a:p>
      </dgm:t>
    </dgm:pt>
    <dgm:pt modelId="{C88FFE5D-14D0-4FEB-8224-9F94A065F2A2}" type="pres">
      <dgm:prSet presAssocID="{8BD6FBFE-B924-4592-801E-FA46F32893DB}" presName="Accent" presStyleLbl="parChTrans1D1" presStyleIdx="1" presStyleCnt="2"/>
      <dgm:spPr/>
    </dgm:pt>
  </dgm:ptLst>
  <dgm:cxnLst>
    <dgm:cxn modelId="{D3245E65-8A53-421E-AB12-9947B3357D8D}" type="presOf" srcId="{FCB816A1-319F-4393-9CC5-493836193026}" destId="{6E23CF86-D400-43B2-AB34-EF44B30BE57C}" srcOrd="0" destOrd="0" presId="urn:microsoft.com/office/officeart/2011/layout/TabList"/>
    <dgm:cxn modelId="{0C48F0F9-55CF-4E9B-9AF4-B4271CD3DFA0}" type="presOf" srcId="{824CAFB1-4E78-40A0-ADF5-E0228851C61C}" destId="{41C82023-FD93-418C-A2A6-0B2866334A5E}" srcOrd="0" destOrd="0" presId="urn:microsoft.com/office/officeart/2011/layout/TabList"/>
    <dgm:cxn modelId="{1F4BC1FE-B97B-4EA7-B1F5-2BC91E2043F1}" type="presOf" srcId="{8BD6FBFE-B924-4592-801E-FA46F32893DB}" destId="{D59E2931-0DD8-4CD5-84F3-2A55E0C7D1F4}" srcOrd="0" destOrd="0" presId="urn:microsoft.com/office/officeart/2011/layout/TabList"/>
    <dgm:cxn modelId="{90230DBB-1BE3-45FC-8643-C85E5B31596C}" type="presOf" srcId="{4F744E33-92A8-4A7A-AA7A-DE889660785D}" destId="{88EBE11B-59D4-4C3B-9D20-FDA0BE846914}" srcOrd="0" destOrd="0" presId="urn:microsoft.com/office/officeart/2011/layout/TabList"/>
    <dgm:cxn modelId="{16F37390-AA90-4991-801C-F5EFAFC4913D}" srcId="{4F744E33-92A8-4A7A-AA7A-DE889660785D}" destId="{16258CEB-DEEE-42FE-B70A-701883806EA1}" srcOrd="0" destOrd="0" parTransId="{854E7726-B7A9-4C9A-AFF9-5176D856AA8A}" sibTransId="{CBDABEC6-C50A-432C-BF67-0ED0006E123D}"/>
    <dgm:cxn modelId="{98030A01-EAF2-416C-BF20-EC9BB762398D}" srcId="{824CAFB1-4E78-40A0-ADF5-E0228851C61C}" destId="{8BD6FBFE-B924-4592-801E-FA46F32893DB}" srcOrd="1" destOrd="0" parTransId="{97F051EE-9F3D-4BAF-B5F9-944D18FF44D9}" sibTransId="{34DB3860-6D2B-4F2E-AFB1-C25ADD6BB803}"/>
    <dgm:cxn modelId="{3D325890-5778-4CED-93B9-638718DE2F3F}" srcId="{8BD6FBFE-B924-4592-801E-FA46F32893DB}" destId="{FCB816A1-319F-4393-9CC5-493836193026}" srcOrd="0" destOrd="0" parTransId="{2F42C61C-CFA5-4DC9-AB22-8E35B47B0B27}" sibTransId="{7AAA77A5-971C-475E-A3D1-077884302E5C}"/>
    <dgm:cxn modelId="{7A027EAF-B6E2-4AB2-A1BB-4548E5DEA9B4}" srcId="{824CAFB1-4E78-40A0-ADF5-E0228851C61C}" destId="{4F744E33-92A8-4A7A-AA7A-DE889660785D}" srcOrd="0" destOrd="0" parTransId="{383518A8-A74D-40FE-B91C-24224309A85F}" sibTransId="{C0CC225F-E427-4AB0-9DD8-9488B45015EF}"/>
    <dgm:cxn modelId="{39BD17D6-BCCE-4937-B2E2-27776C9D788B}" type="presOf" srcId="{16258CEB-DEEE-42FE-B70A-701883806EA1}" destId="{F7BFCFC6-1CC0-462C-B70B-AF52CD2C5675}" srcOrd="0" destOrd="0" presId="urn:microsoft.com/office/officeart/2011/layout/TabList"/>
    <dgm:cxn modelId="{2A0CB031-5497-4C9D-AC87-23019A25887A}" type="presParOf" srcId="{41C82023-FD93-418C-A2A6-0B2866334A5E}" destId="{17B18BE9-E9A0-4447-A84D-D347A133DE76}" srcOrd="0" destOrd="0" presId="urn:microsoft.com/office/officeart/2011/layout/TabList"/>
    <dgm:cxn modelId="{629A4D54-E044-40F4-B906-2AA7B22315BC}" type="presParOf" srcId="{17B18BE9-E9A0-4447-A84D-D347A133DE76}" destId="{F7BFCFC6-1CC0-462C-B70B-AF52CD2C5675}" srcOrd="0" destOrd="0" presId="urn:microsoft.com/office/officeart/2011/layout/TabList"/>
    <dgm:cxn modelId="{4941ED88-1FAF-43D3-B62A-D432B826A800}" type="presParOf" srcId="{17B18BE9-E9A0-4447-A84D-D347A133DE76}" destId="{88EBE11B-59D4-4C3B-9D20-FDA0BE846914}" srcOrd="1" destOrd="0" presId="urn:microsoft.com/office/officeart/2011/layout/TabList"/>
    <dgm:cxn modelId="{D0EEE7CB-7FCE-4A84-8E5B-3594F564E5F3}" type="presParOf" srcId="{17B18BE9-E9A0-4447-A84D-D347A133DE76}" destId="{022FCCD7-0FEA-4660-9717-71DA793B7D9E}" srcOrd="2" destOrd="0" presId="urn:microsoft.com/office/officeart/2011/layout/TabList"/>
    <dgm:cxn modelId="{72A1D254-E47A-4D45-977C-8729A3CE509F}" type="presParOf" srcId="{41C82023-FD93-418C-A2A6-0B2866334A5E}" destId="{F3291A77-82A3-4650-9050-E10BDCFE844B}" srcOrd="1" destOrd="0" presId="urn:microsoft.com/office/officeart/2011/layout/TabList"/>
    <dgm:cxn modelId="{DB1A86BA-2D6D-45E0-99AC-A0752EA0E9F4}" type="presParOf" srcId="{41C82023-FD93-418C-A2A6-0B2866334A5E}" destId="{05EEDB98-547A-4BC4-B00E-A9B52C7A1115}" srcOrd="2" destOrd="0" presId="urn:microsoft.com/office/officeart/2011/layout/TabList"/>
    <dgm:cxn modelId="{F0080635-490A-4C0E-9FD1-C1698A2720B9}" type="presParOf" srcId="{05EEDB98-547A-4BC4-B00E-A9B52C7A1115}" destId="{6E23CF86-D400-43B2-AB34-EF44B30BE57C}" srcOrd="0" destOrd="0" presId="urn:microsoft.com/office/officeart/2011/layout/TabList"/>
    <dgm:cxn modelId="{6F62F6FA-CC71-4959-8E45-E5DD58678D41}" type="presParOf" srcId="{05EEDB98-547A-4BC4-B00E-A9B52C7A1115}" destId="{D59E2931-0DD8-4CD5-84F3-2A55E0C7D1F4}" srcOrd="1" destOrd="0" presId="urn:microsoft.com/office/officeart/2011/layout/TabList"/>
    <dgm:cxn modelId="{A2CEBA1F-AC9B-44D4-81DF-567F5FED64C4}" type="presParOf" srcId="{05EEDB98-547A-4BC4-B00E-A9B52C7A1115}" destId="{C88FFE5D-14D0-4FEB-8224-9F94A065F2A2}"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31C2643-5437-49D5-A631-04DADA2EDA5E}"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s-EC"/>
        </a:p>
      </dgm:t>
    </dgm:pt>
    <dgm:pt modelId="{F3B99FF9-DDD7-48F7-B021-3F88768D34D0}">
      <dgm:prSet phldrT="[Texto]"/>
      <dgm:spPr/>
      <dgm:t>
        <a:bodyPr/>
        <a:lstStyle/>
        <a:p>
          <a:r>
            <a:rPr lang="es-EC" dirty="0" smtClean="0"/>
            <a:t>A partir 2° año</a:t>
          </a:r>
          <a:endParaRPr lang="es-EC" dirty="0"/>
        </a:p>
      </dgm:t>
    </dgm:pt>
    <dgm:pt modelId="{C0E3C173-2526-45F8-AB84-08795E2AEC09}" type="parTrans" cxnId="{276DD76E-C2C7-46CA-A465-D03883F2DD6B}">
      <dgm:prSet/>
      <dgm:spPr/>
      <dgm:t>
        <a:bodyPr/>
        <a:lstStyle/>
        <a:p>
          <a:endParaRPr lang="es-EC"/>
        </a:p>
      </dgm:t>
    </dgm:pt>
    <dgm:pt modelId="{CBB7BFC7-3E93-4FEC-B980-8EFF86907C9A}" type="sibTrans" cxnId="{276DD76E-C2C7-46CA-A465-D03883F2DD6B}">
      <dgm:prSet/>
      <dgm:spPr/>
      <dgm:t>
        <a:bodyPr/>
        <a:lstStyle/>
        <a:p>
          <a:endParaRPr lang="es-EC"/>
        </a:p>
      </dgm:t>
    </dgm:pt>
    <dgm:pt modelId="{35D90BD5-389E-4990-B3B5-4FB7CC0CA542}">
      <dgm:prSet phldrT="[Texto]"/>
      <dgm:spPr/>
      <dgm:t>
        <a:bodyPr/>
        <a:lstStyle/>
        <a:p>
          <a:r>
            <a:rPr lang="es-EC" dirty="0" smtClean="0"/>
            <a:t>2 Obreros</a:t>
          </a:r>
          <a:endParaRPr lang="es-EC" dirty="0"/>
        </a:p>
      </dgm:t>
    </dgm:pt>
    <dgm:pt modelId="{FB422069-4E76-4061-B94B-B0AAB85C3F1B}" type="parTrans" cxnId="{7A531A1D-4A18-4BCD-AD41-D696204783E2}">
      <dgm:prSet/>
      <dgm:spPr/>
      <dgm:t>
        <a:bodyPr/>
        <a:lstStyle/>
        <a:p>
          <a:endParaRPr lang="es-EC"/>
        </a:p>
      </dgm:t>
    </dgm:pt>
    <dgm:pt modelId="{3578B852-0C16-4C9D-8526-BFAF88D92B95}" type="sibTrans" cxnId="{7A531A1D-4A18-4BCD-AD41-D696204783E2}">
      <dgm:prSet/>
      <dgm:spPr/>
      <dgm:t>
        <a:bodyPr/>
        <a:lstStyle/>
        <a:p>
          <a:endParaRPr lang="es-EC"/>
        </a:p>
      </dgm:t>
    </dgm:pt>
    <dgm:pt modelId="{D27F5ED7-6676-41F0-8834-9474F6A1E920}">
      <dgm:prSet phldrT="[Texto]"/>
      <dgm:spPr/>
      <dgm:t>
        <a:bodyPr/>
        <a:lstStyle/>
        <a:p>
          <a:r>
            <a:rPr lang="es-EC" dirty="0" smtClean="0"/>
            <a:t>$ 15.880,44</a:t>
          </a:r>
          <a:endParaRPr lang="es-EC" dirty="0"/>
        </a:p>
      </dgm:t>
    </dgm:pt>
    <dgm:pt modelId="{00FD0E65-9D10-4098-8E5A-D3781441896C}" type="parTrans" cxnId="{4318B21D-C760-4E1E-A3C6-59FD0C77C27B}">
      <dgm:prSet/>
      <dgm:spPr/>
      <dgm:t>
        <a:bodyPr/>
        <a:lstStyle/>
        <a:p>
          <a:endParaRPr lang="es-EC"/>
        </a:p>
      </dgm:t>
    </dgm:pt>
    <dgm:pt modelId="{118819D5-F285-411E-B362-3689014B036C}" type="sibTrans" cxnId="{4318B21D-C760-4E1E-A3C6-59FD0C77C27B}">
      <dgm:prSet/>
      <dgm:spPr/>
      <dgm:t>
        <a:bodyPr/>
        <a:lstStyle/>
        <a:p>
          <a:endParaRPr lang="es-EC"/>
        </a:p>
      </dgm:t>
    </dgm:pt>
    <dgm:pt modelId="{C1267BE8-9ECB-4548-8E85-2585B5F299CF}" type="pres">
      <dgm:prSet presAssocID="{A31C2643-5437-49D5-A631-04DADA2EDA5E}" presName="Name0" presStyleCnt="0">
        <dgm:presLayoutVars>
          <dgm:chMax val="7"/>
          <dgm:chPref val="7"/>
          <dgm:dir/>
        </dgm:presLayoutVars>
      </dgm:prSet>
      <dgm:spPr/>
      <dgm:t>
        <a:bodyPr/>
        <a:lstStyle/>
        <a:p>
          <a:endParaRPr lang="es-EC"/>
        </a:p>
      </dgm:t>
    </dgm:pt>
    <dgm:pt modelId="{F15536BB-E879-4CF0-8B1A-EB5EAD723089}" type="pres">
      <dgm:prSet presAssocID="{A31C2643-5437-49D5-A631-04DADA2EDA5E}" presName="Name1" presStyleCnt="0"/>
      <dgm:spPr/>
    </dgm:pt>
    <dgm:pt modelId="{6BC22970-0765-47BC-B74F-7E69B42D914C}" type="pres">
      <dgm:prSet presAssocID="{A31C2643-5437-49D5-A631-04DADA2EDA5E}" presName="cycle" presStyleCnt="0"/>
      <dgm:spPr/>
    </dgm:pt>
    <dgm:pt modelId="{23013236-6128-4A99-8918-F5DDC2376AAD}" type="pres">
      <dgm:prSet presAssocID="{A31C2643-5437-49D5-A631-04DADA2EDA5E}" presName="srcNode" presStyleLbl="node1" presStyleIdx="0" presStyleCnt="3"/>
      <dgm:spPr/>
    </dgm:pt>
    <dgm:pt modelId="{A9E5266B-7FCF-4C08-9C8F-5A3E613054FF}" type="pres">
      <dgm:prSet presAssocID="{A31C2643-5437-49D5-A631-04DADA2EDA5E}" presName="conn" presStyleLbl="parChTrans1D2" presStyleIdx="0" presStyleCnt="1"/>
      <dgm:spPr/>
      <dgm:t>
        <a:bodyPr/>
        <a:lstStyle/>
        <a:p>
          <a:endParaRPr lang="es-EC"/>
        </a:p>
      </dgm:t>
    </dgm:pt>
    <dgm:pt modelId="{9B0069A0-B780-4D2C-9612-744598E550EE}" type="pres">
      <dgm:prSet presAssocID="{A31C2643-5437-49D5-A631-04DADA2EDA5E}" presName="extraNode" presStyleLbl="node1" presStyleIdx="0" presStyleCnt="3"/>
      <dgm:spPr/>
    </dgm:pt>
    <dgm:pt modelId="{2CFC1D4A-F278-4A80-A21A-F66BCD454144}" type="pres">
      <dgm:prSet presAssocID="{A31C2643-5437-49D5-A631-04DADA2EDA5E}" presName="dstNode" presStyleLbl="node1" presStyleIdx="0" presStyleCnt="3"/>
      <dgm:spPr/>
    </dgm:pt>
    <dgm:pt modelId="{CDA38AAD-9F9B-4130-9296-5E7F62E2A3F9}" type="pres">
      <dgm:prSet presAssocID="{F3B99FF9-DDD7-48F7-B021-3F88768D34D0}" presName="text_1" presStyleLbl="node1" presStyleIdx="0" presStyleCnt="3">
        <dgm:presLayoutVars>
          <dgm:bulletEnabled val="1"/>
        </dgm:presLayoutVars>
      </dgm:prSet>
      <dgm:spPr/>
      <dgm:t>
        <a:bodyPr/>
        <a:lstStyle/>
        <a:p>
          <a:endParaRPr lang="es-EC"/>
        </a:p>
      </dgm:t>
    </dgm:pt>
    <dgm:pt modelId="{A9DCBB5B-4D49-4E8F-9346-D18F664BBAA0}" type="pres">
      <dgm:prSet presAssocID="{F3B99FF9-DDD7-48F7-B021-3F88768D34D0}" presName="accent_1" presStyleCnt="0"/>
      <dgm:spPr/>
    </dgm:pt>
    <dgm:pt modelId="{A5F9004B-C2C1-4086-9093-634072674F69}" type="pres">
      <dgm:prSet presAssocID="{F3B99FF9-DDD7-48F7-B021-3F88768D34D0}" presName="accentRepeatNode" presStyleLbl="solidFgAcc1" presStyleIdx="0" presStyleCnt="3"/>
      <dgm:spPr/>
    </dgm:pt>
    <dgm:pt modelId="{47D2CA07-2196-4E6A-B504-0D7F7BAFE1DC}" type="pres">
      <dgm:prSet presAssocID="{35D90BD5-389E-4990-B3B5-4FB7CC0CA542}" presName="text_2" presStyleLbl="node1" presStyleIdx="1" presStyleCnt="3">
        <dgm:presLayoutVars>
          <dgm:bulletEnabled val="1"/>
        </dgm:presLayoutVars>
      </dgm:prSet>
      <dgm:spPr/>
      <dgm:t>
        <a:bodyPr/>
        <a:lstStyle/>
        <a:p>
          <a:endParaRPr lang="es-EC"/>
        </a:p>
      </dgm:t>
    </dgm:pt>
    <dgm:pt modelId="{9D2F4FE4-6E2F-4E53-9DB1-A906DE4F86B8}" type="pres">
      <dgm:prSet presAssocID="{35D90BD5-389E-4990-B3B5-4FB7CC0CA542}" presName="accent_2" presStyleCnt="0"/>
      <dgm:spPr/>
    </dgm:pt>
    <dgm:pt modelId="{67D425F3-CF9B-463E-9909-6727E4EDEED5}" type="pres">
      <dgm:prSet presAssocID="{35D90BD5-389E-4990-B3B5-4FB7CC0CA542}" presName="accentRepeatNode" presStyleLbl="solidFgAcc1" presStyleIdx="1" presStyleCnt="3"/>
      <dgm:spPr/>
    </dgm:pt>
    <dgm:pt modelId="{DC57CF1E-7FF1-4942-AC95-40376B3AD921}" type="pres">
      <dgm:prSet presAssocID="{D27F5ED7-6676-41F0-8834-9474F6A1E920}" presName="text_3" presStyleLbl="node1" presStyleIdx="2" presStyleCnt="3">
        <dgm:presLayoutVars>
          <dgm:bulletEnabled val="1"/>
        </dgm:presLayoutVars>
      </dgm:prSet>
      <dgm:spPr/>
      <dgm:t>
        <a:bodyPr/>
        <a:lstStyle/>
        <a:p>
          <a:endParaRPr lang="es-EC"/>
        </a:p>
      </dgm:t>
    </dgm:pt>
    <dgm:pt modelId="{7A7B9993-1893-421C-8E8F-1C41ED0B6AA8}" type="pres">
      <dgm:prSet presAssocID="{D27F5ED7-6676-41F0-8834-9474F6A1E920}" presName="accent_3" presStyleCnt="0"/>
      <dgm:spPr/>
    </dgm:pt>
    <dgm:pt modelId="{18684E41-2874-4C25-BCF3-1945C6F9B0BB}" type="pres">
      <dgm:prSet presAssocID="{D27F5ED7-6676-41F0-8834-9474F6A1E920}" presName="accentRepeatNode" presStyleLbl="solidFgAcc1" presStyleIdx="2" presStyleCnt="3"/>
      <dgm:spPr/>
    </dgm:pt>
  </dgm:ptLst>
  <dgm:cxnLst>
    <dgm:cxn modelId="{D0BDB7B9-4E1D-4517-BF73-36740D5BA253}" type="presOf" srcId="{35D90BD5-389E-4990-B3B5-4FB7CC0CA542}" destId="{47D2CA07-2196-4E6A-B504-0D7F7BAFE1DC}" srcOrd="0" destOrd="0" presId="urn:microsoft.com/office/officeart/2008/layout/VerticalCurvedList"/>
    <dgm:cxn modelId="{213D08B7-CED0-448C-970E-6246FED70FA4}" type="presOf" srcId="{F3B99FF9-DDD7-48F7-B021-3F88768D34D0}" destId="{CDA38AAD-9F9B-4130-9296-5E7F62E2A3F9}" srcOrd="0" destOrd="0" presId="urn:microsoft.com/office/officeart/2008/layout/VerticalCurvedList"/>
    <dgm:cxn modelId="{4318B21D-C760-4E1E-A3C6-59FD0C77C27B}" srcId="{A31C2643-5437-49D5-A631-04DADA2EDA5E}" destId="{D27F5ED7-6676-41F0-8834-9474F6A1E920}" srcOrd="2" destOrd="0" parTransId="{00FD0E65-9D10-4098-8E5A-D3781441896C}" sibTransId="{118819D5-F285-411E-B362-3689014B036C}"/>
    <dgm:cxn modelId="{213D523A-5C76-4E97-8037-2EDA105B2C1D}" type="presOf" srcId="{D27F5ED7-6676-41F0-8834-9474F6A1E920}" destId="{DC57CF1E-7FF1-4942-AC95-40376B3AD921}" srcOrd="0" destOrd="0" presId="urn:microsoft.com/office/officeart/2008/layout/VerticalCurvedList"/>
    <dgm:cxn modelId="{0B47B1EA-D93F-4B73-ABEB-49591EE07275}" type="presOf" srcId="{CBB7BFC7-3E93-4FEC-B980-8EFF86907C9A}" destId="{A9E5266B-7FCF-4C08-9C8F-5A3E613054FF}" srcOrd="0" destOrd="0" presId="urn:microsoft.com/office/officeart/2008/layout/VerticalCurvedList"/>
    <dgm:cxn modelId="{276DD76E-C2C7-46CA-A465-D03883F2DD6B}" srcId="{A31C2643-5437-49D5-A631-04DADA2EDA5E}" destId="{F3B99FF9-DDD7-48F7-B021-3F88768D34D0}" srcOrd="0" destOrd="0" parTransId="{C0E3C173-2526-45F8-AB84-08795E2AEC09}" sibTransId="{CBB7BFC7-3E93-4FEC-B980-8EFF86907C9A}"/>
    <dgm:cxn modelId="{3793B905-16C0-4528-88AA-90E4D39E83D4}" type="presOf" srcId="{A31C2643-5437-49D5-A631-04DADA2EDA5E}" destId="{C1267BE8-9ECB-4548-8E85-2585B5F299CF}" srcOrd="0" destOrd="0" presId="urn:microsoft.com/office/officeart/2008/layout/VerticalCurvedList"/>
    <dgm:cxn modelId="{7A531A1D-4A18-4BCD-AD41-D696204783E2}" srcId="{A31C2643-5437-49D5-A631-04DADA2EDA5E}" destId="{35D90BD5-389E-4990-B3B5-4FB7CC0CA542}" srcOrd="1" destOrd="0" parTransId="{FB422069-4E76-4061-B94B-B0AAB85C3F1B}" sibTransId="{3578B852-0C16-4C9D-8526-BFAF88D92B95}"/>
    <dgm:cxn modelId="{E75C6ECB-D00A-4E5B-9145-ECBB9B94529E}" type="presParOf" srcId="{C1267BE8-9ECB-4548-8E85-2585B5F299CF}" destId="{F15536BB-E879-4CF0-8B1A-EB5EAD723089}" srcOrd="0" destOrd="0" presId="urn:microsoft.com/office/officeart/2008/layout/VerticalCurvedList"/>
    <dgm:cxn modelId="{5A4302C3-4E22-4337-A783-9256D6C3FAFC}" type="presParOf" srcId="{F15536BB-E879-4CF0-8B1A-EB5EAD723089}" destId="{6BC22970-0765-47BC-B74F-7E69B42D914C}" srcOrd="0" destOrd="0" presId="urn:microsoft.com/office/officeart/2008/layout/VerticalCurvedList"/>
    <dgm:cxn modelId="{9279AB5E-BBB0-46D7-B26A-7FA9F6D26883}" type="presParOf" srcId="{6BC22970-0765-47BC-B74F-7E69B42D914C}" destId="{23013236-6128-4A99-8918-F5DDC2376AAD}" srcOrd="0" destOrd="0" presId="urn:microsoft.com/office/officeart/2008/layout/VerticalCurvedList"/>
    <dgm:cxn modelId="{B0BEFF58-A151-4EEC-8D68-0A77DEA017F5}" type="presParOf" srcId="{6BC22970-0765-47BC-B74F-7E69B42D914C}" destId="{A9E5266B-7FCF-4C08-9C8F-5A3E613054FF}" srcOrd="1" destOrd="0" presId="urn:microsoft.com/office/officeart/2008/layout/VerticalCurvedList"/>
    <dgm:cxn modelId="{8D4AD7A4-CF14-4CFE-BA64-C43062A7B6D3}" type="presParOf" srcId="{6BC22970-0765-47BC-B74F-7E69B42D914C}" destId="{9B0069A0-B780-4D2C-9612-744598E550EE}" srcOrd="2" destOrd="0" presId="urn:microsoft.com/office/officeart/2008/layout/VerticalCurvedList"/>
    <dgm:cxn modelId="{F5603FD4-75A6-4B33-B46F-D5751097249F}" type="presParOf" srcId="{6BC22970-0765-47BC-B74F-7E69B42D914C}" destId="{2CFC1D4A-F278-4A80-A21A-F66BCD454144}" srcOrd="3" destOrd="0" presId="urn:microsoft.com/office/officeart/2008/layout/VerticalCurvedList"/>
    <dgm:cxn modelId="{DD20EAFF-AA81-481D-B7B1-474666ED059E}" type="presParOf" srcId="{F15536BB-E879-4CF0-8B1A-EB5EAD723089}" destId="{CDA38AAD-9F9B-4130-9296-5E7F62E2A3F9}" srcOrd="1" destOrd="0" presId="urn:microsoft.com/office/officeart/2008/layout/VerticalCurvedList"/>
    <dgm:cxn modelId="{113FAFD7-DD19-4675-9258-8C9207D60B64}" type="presParOf" srcId="{F15536BB-E879-4CF0-8B1A-EB5EAD723089}" destId="{A9DCBB5B-4D49-4E8F-9346-D18F664BBAA0}" srcOrd="2" destOrd="0" presId="urn:microsoft.com/office/officeart/2008/layout/VerticalCurvedList"/>
    <dgm:cxn modelId="{176EC172-4075-4B48-AF70-9B5905033C8C}" type="presParOf" srcId="{A9DCBB5B-4D49-4E8F-9346-D18F664BBAA0}" destId="{A5F9004B-C2C1-4086-9093-634072674F69}" srcOrd="0" destOrd="0" presId="urn:microsoft.com/office/officeart/2008/layout/VerticalCurvedList"/>
    <dgm:cxn modelId="{6956F11A-8B21-44CC-BC89-62A08B4037E3}" type="presParOf" srcId="{F15536BB-E879-4CF0-8B1A-EB5EAD723089}" destId="{47D2CA07-2196-4E6A-B504-0D7F7BAFE1DC}" srcOrd="3" destOrd="0" presId="urn:microsoft.com/office/officeart/2008/layout/VerticalCurvedList"/>
    <dgm:cxn modelId="{6F505AEF-8FE4-4236-B93E-3975AC2EBA5A}" type="presParOf" srcId="{F15536BB-E879-4CF0-8B1A-EB5EAD723089}" destId="{9D2F4FE4-6E2F-4E53-9DB1-A906DE4F86B8}" srcOrd="4" destOrd="0" presId="urn:microsoft.com/office/officeart/2008/layout/VerticalCurvedList"/>
    <dgm:cxn modelId="{8C4AC329-D48E-4624-9BAE-E45E6D724A0A}" type="presParOf" srcId="{9D2F4FE4-6E2F-4E53-9DB1-A906DE4F86B8}" destId="{67D425F3-CF9B-463E-9909-6727E4EDEED5}" srcOrd="0" destOrd="0" presId="urn:microsoft.com/office/officeart/2008/layout/VerticalCurvedList"/>
    <dgm:cxn modelId="{1896F26F-ADAE-4A15-9494-B12FB90BAC5C}" type="presParOf" srcId="{F15536BB-E879-4CF0-8B1A-EB5EAD723089}" destId="{DC57CF1E-7FF1-4942-AC95-40376B3AD921}" srcOrd="5" destOrd="0" presId="urn:microsoft.com/office/officeart/2008/layout/VerticalCurvedList"/>
    <dgm:cxn modelId="{3B118EDE-869B-4FC4-83AF-4E5380B96BA2}" type="presParOf" srcId="{F15536BB-E879-4CF0-8B1A-EB5EAD723089}" destId="{7A7B9993-1893-421C-8E8F-1C41ED0B6AA8}" srcOrd="6" destOrd="0" presId="urn:microsoft.com/office/officeart/2008/layout/VerticalCurvedList"/>
    <dgm:cxn modelId="{AED6D775-E368-4ECD-8B2D-42F64F402079}" type="presParOf" srcId="{7A7B9993-1893-421C-8E8F-1C41ED0B6AA8}" destId="{18684E41-2874-4C25-BCF3-1945C6F9B0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17B6892-C110-4BAB-ADD9-2B34C50A50F9}"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C"/>
        </a:p>
      </dgm:t>
    </dgm:pt>
    <dgm:pt modelId="{31D01148-5B62-42BC-AF3E-CE873D94225C}">
      <dgm:prSet phldrT="[Texto]"/>
      <dgm:spPr/>
      <dgm:t>
        <a:bodyPr/>
        <a:lstStyle/>
        <a:p>
          <a:r>
            <a:rPr lang="es-EC" b="1" dirty="0" smtClean="0">
              <a:solidFill>
                <a:srgbClr val="FFC000"/>
              </a:solidFill>
            </a:rPr>
            <a:t>SOCIEDAD ANÓNIMA </a:t>
          </a:r>
          <a:endParaRPr lang="es-EC" b="1" dirty="0">
            <a:solidFill>
              <a:srgbClr val="FFC000"/>
            </a:solidFill>
          </a:endParaRPr>
        </a:p>
      </dgm:t>
    </dgm:pt>
    <dgm:pt modelId="{5799254E-B1F9-4F24-8F1E-872A5F72C25B}" type="parTrans" cxnId="{732E3F96-AD64-467E-9630-55985149ED8E}">
      <dgm:prSet/>
      <dgm:spPr/>
      <dgm:t>
        <a:bodyPr/>
        <a:lstStyle/>
        <a:p>
          <a:endParaRPr lang="es-EC"/>
        </a:p>
      </dgm:t>
    </dgm:pt>
    <dgm:pt modelId="{D9B74A58-4392-46ED-B419-457B977EC2D2}" type="sibTrans" cxnId="{732E3F96-AD64-467E-9630-55985149ED8E}">
      <dgm:prSet/>
      <dgm:spPr>
        <a:blipFill rotWithShape="1">
          <a:blip xmlns:r="http://schemas.openxmlformats.org/officeDocument/2006/relationships" r:embed="rId1"/>
          <a:stretch>
            <a:fillRect/>
          </a:stretch>
        </a:blipFill>
      </dgm:spPr>
      <dgm:t>
        <a:bodyPr/>
        <a:lstStyle/>
        <a:p>
          <a:endParaRPr lang="es-EC"/>
        </a:p>
      </dgm:t>
    </dgm:pt>
    <dgm:pt modelId="{8DCDAC50-15FE-49DC-83C9-64A413FAFF10}">
      <dgm:prSet phldrT="[Texto]"/>
      <dgm:spPr/>
      <dgm:t>
        <a:bodyPr/>
        <a:lstStyle/>
        <a:p>
          <a:r>
            <a:rPr lang="es-EC" dirty="0" smtClean="0"/>
            <a:t>Superintendencia de Compañías</a:t>
          </a:r>
          <a:endParaRPr lang="es-EC" dirty="0"/>
        </a:p>
      </dgm:t>
    </dgm:pt>
    <dgm:pt modelId="{4EC45105-4839-4668-BB6B-35678F96C5EB}" type="parTrans" cxnId="{7FF17B31-B5EA-44CA-8A64-F39EEA17E75B}">
      <dgm:prSet/>
      <dgm:spPr/>
      <dgm:t>
        <a:bodyPr/>
        <a:lstStyle/>
        <a:p>
          <a:endParaRPr lang="es-EC"/>
        </a:p>
      </dgm:t>
    </dgm:pt>
    <dgm:pt modelId="{B35C97B5-CC39-41B6-9962-9AF50ECC40CF}" type="sibTrans" cxnId="{7FF17B31-B5EA-44CA-8A64-F39EEA17E75B}">
      <dgm:prSet/>
      <dgm:spPr>
        <a:blipFill rotWithShape="1">
          <a:blip xmlns:r="http://schemas.openxmlformats.org/officeDocument/2006/relationships" r:embed="rId2"/>
          <a:stretch>
            <a:fillRect/>
          </a:stretch>
        </a:blipFill>
      </dgm:spPr>
      <dgm:t>
        <a:bodyPr/>
        <a:lstStyle/>
        <a:p>
          <a:endParaRPr lang="es-EC"/>
        </a:p>
      </dgm:t>
    </dgm:pt>
    <dgm:pt modelId="{3257DA20-233F-414F-A14F-EC1563C35F9D}">
      <dgm:prSet phldrT="[Texto]"/>
      <dgm:spPr/>
      <dgm:t>
        <a:bodyPr/>
        <a:lstStyle/>
        <a:p>
          <a:r>
            <a:rPr lang="es-EC" dirty="0" smtClean="0"/>
            <a:t>Servicio de Rentas Internas</a:t>
          </a:r>
          <a:endParaRPr lang="es-EC" dirty="0"/>
        </a:p>
      </dgm:t>
    </dgm:pt>
    <dgm:pt modelId="{7E43E6EC-FFFE-4FD2-A195-A2A4DC4D736C}" type="parTrans" cxnId="{451E5A47-4D9A-455C-AA63-C1D1E35D9A08}">
      <dgm:prSet/>
      <dgm:spPr/>
      <dgm:t>
        <a:bodyPr/>
        <a:lstStyle/>
        <a:p>
          <a:endParaRPr lang="es-EC"/>
        </a:p>
      </dgm:t>
    </dgm:pt>
    <dgm:pt modelId="{277A816B-03C8-43B7-A649-384FC5B5B405}" type="sibTrans" cxnId="{451E5A47-4D9A-455C-AA63-C1D1E35D9A08}">
      <dgm:prSet/>
      <dgm:spPr>
        <a:blipFill rotWithShape="1">
          <a:blip xmlns:r="http://schemas.openxmlformats.org/officeDocument/2006/relationships" r:embed="rId3"/>
          <a:stretch>
            <a:fillRect/>
          </a:stretch>
        </a:blipFill>
      </dgm:spPr>
      <dgm:t>
        <a:bodyPr/>
        <a:lstStyle/>
        <a:p>
          <a:endParaRPr lang="es-EC"/>
        </a:p>
      </dgm:t>
    </dgm:pt>
    <dgm:pt modelId="{29068353-5BE3-4B99-9738-C197E1173460}">
      <dgm:prSet phldrT="[Texto]"/>
      <dgm:spPr/>
      <dgm:t>
        <a:bodyPr/>
        <a:lstStyle/>
        <a:p>
          <a:r>
            <a:rPr lang="es-EC" dirty="0" smtClean="0"/>
            <a:t>GADMUR</a:t>
          </a:r>
          <a:endParaRPr lang="es-EC" dirty="0"/>
        </a:p>
      </dgm:t>
    </dgm:pt>
    <dgm:pt modelId="{18523471-C8D8-4216-BA77-0CED50032E46}" type="parTrans" cxnId="{CABEB2DE-62B2-4D07-A5B9-D584A87762C1}">
      <dgm:prSet/>
      <dgm:spPr/>
      <dgm:t>
        <a:bodyPr/>
        <a:lstStyle/>
        <a:p>
          <a:endParaRPr lang="es-EC"/>
        </a:p>
      </dgm:t>
    </dgm:pt>
    <dgm:pt modelId="{10FE2AB5-77C3-42B2-97C9-EC2371EC7401}" type="sibTrans" cxnId="{CABEB2DE-62B2-4D07-A5B9-D584A87762C1}">
      <dgm:prSet/>
      <dgm:spPr>
        <a:blipFill rotWithShape="1">
          <a:blip xmlns:r="http://schemas.openxmlformats.org/officeDocument/2006/relationships" r:embed="rId4"/>
          <a:stretch>
            <a:fillRect/>
          </a:stretch>
        </a:blipFill>
      </dgm:spPr>
      <dgm:t>
        <a:bodyPr/>
        <a:lstStyle/>
        <a:p>
          <a:endParaRPr lang="es-EC"/>
        </a:p>
      </dgm:t>
    </dgm:pt>
    <dgm:pt modelId="{227DD1B8-B988-4220-8E0E-63347509F317}">
      <dgm:prSet phldrT="[Texto]"/>
      <dgm:spPr/>
      <dgm:t>
        <a:bodyPr/>
        <a:lstStyle/>
        <a:p>
          <a:r>
            <a:rPr lang="es-EC" dirty="0" smtClean="0"/>
            <a:t>Cámara de Comercio de Quito</a:t>
          </a:r>
          <a:endParaRPr lang="es-EC" dirty="0"/>
        </a:p>
      </dgm:t>
    </dgm:pt>
    <dgm:pt modelId="{099D2956-A2B9-4390-9F2F-D3823462714A}" type="parTrans" cxnId="{E94E6B20-D02F-4D04-BF5A-F17DCC50E02C}">
      <dgm:prSet/>
      <dgm:spPr/>
      <dgm:t>
        <a:bodyPr/>
        <a:lstStyle/>
        <a:p>
          <a:endParaRPr lang="es-EC"/>
        </a:p>
      </dgm:t>
    </dgm:pt>
    <dgm:pt modelId="{AB83AE19-FD0D-4FD5-B97E-E168F9A21F7B}" type="sibTrans" cxnId="{E94E6B20-D02F-4D04-BF5A-F17DCC50E02C}">
      <dgm:prSet/>
      <dgm:spPr>
        <a:blipFill rotWithShape="1">
          <a:blip xmlns:r="http://schemas.openxmlformats.org/officeDocument/2006/relationships" r:embed="rId5"/>
          <a:stretch>
            <a:fillRect/>
          </a:stretch>
        </a:blipFill>
      </dgm:spPr>
      <dgm:t>
        <a:bodyPr/>
        <a:lstStyle/>
        <a:p>
          <a:endParaRPr lang="es-EC"/>
        </a:p>
      </dgm:t>
    </dgm:pt>
    <dgm:pt modelId="{D750E058-6E87-4E85-A525-ED5A036A1536}">
      <dgm:prSet phldrT="[Texto]"/>
      <dgm:spPr/>
      <dgm:t>
        <a:bodyPr/>
        <a:lstStyle/>
        <a:p>
          <a:r>
            <a:rPr lang="es-EC" dirty="0" smtClean="0"/>
            <a:t>Instituto Ecuatoriano de Seguridad Social</a:t>
          </a:r>
          <a:endParaRPr lang="es-EC" dirty="0"/>
        </a:p>
      </dgm:t>
    </dgm:pt>
    <dgm:pt modelId="{13888C55-6473-441F-BBE0-13CF0F3D8EB9}" type="parTrans" cxnId="{EBAD5369-F318-4642-A35D-70B38B5D8395}">
      <dgm:prSet/>
      <dgm:spPr/>
      <dgm:t>
        <a:bodyPr/>
        <a:lstStyle/>
        <a:p>
          <a:endParaRPr lang="es-EC"/>
        </a:p>
      </dgm:t>
    </dgm:pt>
    <dgm:pt modelId="{B9D7DE68-6FAF-4E7C-A4E6-5348903BEBA7}" type="sibTrans" cxnId="{EBAD5369-F318-4642-A35D-70B38B5D8395}">
      <dgm:prSet/>
      <dgm:spPr>
        <a:blipFill rotWithShape="1">
          <a:blip xmlns:r="http://schemas.openxmlformats.org/officeDocument/2006/relationships" r:embed="rId6"/>
          <a:stretch>
            <a:fillRect/>
          </a:stretch>
        </a:blipFill>
      </dgm:spPr>
      <dgm:t>
        <a:bodyPr/>
        <a:lstStyle/>
        <a:p>
          <a:endParaRPr lang="es-EC"/>
        </a:p>
      </dgm:t>
    </dgm:pt>
    <dgm:pt modelId="{0E8E7718-87AB-4FFF-BCCB-D656AD4078CD}">
      <dgm:prSet phldrT="[Texto]"/>
      <dgm:spPr/>
      <dgm:t>
        <a:bodyPr/>
        <a:lstStyle/>
        <a:p>
          <a:r>
            <a:rPr lang="es-EC" dirty="0" smtClean="0"/>
            <a:t>Registro Mercantil</a:t>
          </a:r>
          <a:endParaRPr lang="es-EC" dirty="0"/>
        </a:p>
      </dgm:t>
    </dgm:pt>
    <dgm:pt modelId="{53E7F42D-4674-420C-9F0A-AA71127498C6}" type="parTrans" cxnId="{3262F604-4E17-4DBE-8175-9F3DA202D943}">
      <dgm:prSet/>
      <dgm:spPr/>
      <dgm:t>
        <a:bodyPr/>
        <a:lstStyle/>
        <a:p>
          <a:endParaRPr lang="es-EC"/>
        </a:p>
      </dgm:t>
    </dgm:pt>
    <dgm:pt modelId="{148A775D-7F11-4A86-A8D9-1FD23B57FD3D}" type="sibTrans" cxnId="{3262F604-4E17-4DBE-8175-9F3DA202D943}">
      <dgm:prSet/>
      <dgm:spPr>
        <a:blipFill rotWithShape="1">
          <a:blip xmlns:r="http://schemas.openxmlformats.org/officeDocument/2006/relationships" r:embed="rId7"/>
          <a:stretch>
            <a:fillRect/>
          </a:stretch>
        </a:blipFill>
      </dgm:spPr>
      <dgm:t>
        <a:bodyPr/>
        <a:lstStyle/>
        <a:p>
          <a:endParaRPr lang="es-EC"/>
        </a:p>
      </dgm:t>
    </dgm:pt>
    <dgm:pt modelId="{323394B6-5F46-4302-A836-8F9CFA83D315}" type="pres">
      <dgm:prSet presAssocID="{017B6892-C110-4BAB-ADD9-2B34C50A50F9}" presName="Name0" presStyleCnt="0">
        <dgm:presLayoutVars>
          <dgm:chMax val="7"/>
          <dgm:chPref val="7"/>
          <dgm:dir/>
        </dgm:presLayoutVars>
      </dgm:prSet>
      <dgm:spPr/>
      <dgm:t>
        <a:bodyPr/>
        <a:lstStyle/>
        <a:p>
          <a:endParaRPr lang="es-EC"/>
        </a:p>
      </dgm:t>
    </dgm:pt>
    <dgm:pt modelId="{A4920A48-D2B9-41EF-BC35-2B7289622F7A}" type="pres">
      <dgm:prSet presAssocID="{017B6892-C110-4BAB-ADD9-2B34C50A50F9}" presName="Name1" presStyleCnt="0"/>
      <dgm:spPr/>
    </dgm:pt>
    <dgm:pt modelId="{598D84E6-4C80-4380-9F5A-D2C6ACB32433}" type="pres">
      <dgm:prSet presAssocID="{D9B74A58-4392-46ED-B419-457B977EC2D2}" presName="picture_1" presStyleCnt="0"/>
      <dgm:spPr/>
    </dgm:pt>
    <dgm:pt modelId="{8995315E-F060-4459-B60D-F6F1B2959CEA}" type="pres">
      <dgm:prSet presAssocID="{D9B74A58-4392-46ED-B419-457B977EC2D2}" presName="pictureRepeatNode" presStyleLbl="alignImgPlace1" presStyleIdx="0" presStyleCnt="7"/>
      <dgm:spPr/>
      <dgm:t>
        <a:bodyPr/>
        <a:lstStyle/>
        <a:p>
          <a:endParaRPr lang="es-EC"/>
        </a:p>
      </dgm:t>
    </dgm:pt>
    <dgm:pt modelId="{3CA07498-AFA5-464D-A6CA-CF1E4B5CB584}" type="pres">
      <dgm:prSet presAssocID="{31D01148-5B62-42BC-AF3E-CE873D94225C}" presName="text_1" presStyleLbl="node1" presStyleIdx="0" presStyleCnt="0">
        <dgm:presLayoutVars>
          <dgm:bulletEnabled val="1"/>
        </dgm:presLayoutVars>
      </dgm:prSet>
      <dgm:spPr/>
      <dgm:t>
        <a:bodyPr/>
        <a:lstStyle/>
        <a:p>
          <a:endParaRPr lang="es-EC"/>
        </a:p>
      </dgm:t>
    </dgm:pt>
    <dgm:pt modelId="{1DFDADDE-1D04-4475-A4BD-48A3CA6D7C19}" type="pres">
      <dgm:prSet presAssocID="{B35C97B5-CC39-41B6-9962-9AF50ECC40CF}" presName="picture_2" presStyleCnt="0"/>
      <dgm:spPr/>
    </dgm:pt>
    <dgm:pt modelId="{150310EA-EB59-401F-A975-B92E59124D81}" type="pres">
      <dgm:prSet presAssocID="{B35C97B5-CC39-41B6-9962-9AF50ECC40CF}" presName="pictureRepeatNode" presStyleLbl="alignImgPlace1" presStyleIdx="1" presStyleCnt="7" custScaleX="154648" custScaleY="135631"/>
      <dgm:spPr/>
      <dgm:t>
        <a:bodyPr/>
        <a:lstStyle/>
        <a:p>
          <a:endParaRPr lang="es-EC"/>
        </a:p>
      </dgm:t>
    </dgm:pt>
    <dgm:pt modelId="{D15E032C-BBDE-4866-A75E-684551E40723}" type="pres">
      <dgm:prSet presAssocID="{8DCDAC50-15FE-49DC-83C9-64A413FAFF10}" presName="line_2" presStyleLbl="parChTrans1D1" presStyleIdx="0" presStyleCnt="6"/>
      <dgm:spPr/>
    </dgm:pt>
    <dgm:pt modelId="{B49C0F7C-1F61-46F2-A75A-735F66705CE6}" type="pres">
      <dgm:prSet presAssocID="{8DCDAC50-15FE-49DC-83C9-64A413FAFF10}" presName="textparent_2" presStyleLbl="node1" presStyleIdx="0" presStyleCnt="0"/>
      <dgm:spPr/>
    </dgm:pt>
    <dgm:pt modelId="{C40BCA73-9FA5-44A6-BC08-716D4E85E500}" type="pres">
      <dgm:prSet presAssocID="{8DCDAC50-15FE-49DC-83C9-64A413FAFF10}" presName="text_2" presStyleLbl="revTx" presStyleIdx="0" presStyleCnt="6">
        <dgm:presLayoutVars>
          <dgm:bulletEnabled val="1"/>
        </dgm:presLayoutVars>
      </dgm:prSet>
      <dgm:spPr/>
      <dgm:t>
        <a:bodyPr/>
        <a:lstStyle/>
        <a:p>
          <a:endParaRPr lang="es-EC"/>
        </a:p>
      </dgm:t>
    </dgm:pt>
    <dgm:pt modelId="{D1C9D68E-528A-4759-9974-821FAE3361A9}" type="pres">
      <dgm:prSet presAssocID="{148A775D-7F11-4A86-A8D9-1FD23B57FD3D}" presName="picture_3" presStyleCnt="0"/>
      <dgm:spPr/>
    </dgm:pt>
    <dgm:pt modelId="{7C55B0B0-C39C-4309-A812-828ED1EB48EF}" type="pres">
      <dgm:prSet presAssocID="{148A775D-7F11-4A86-A8D9-1FD23B57FD3D}" presName="pictureRepeatNode" presStyleLbl="alignImgPlace1" presStyleIdx="2" presStyleCnt="7" custScaleX="154648" custScaleY="135631"/>
      <dgm:spPr/>
      <dgm:t>
        <a:bodyPr/>
        <a:lstStyle/>
        <a:p>
          <a:endParaRPr lang="es-EC"/>
        </a:p>
      </dgm:t>
    </dgm:pt>
    <dgm:pt modelId="{DE4B585A-7707-4BE4-ADC4-688D97E4156D}" type="pres">
      <dgm:prSet presAssocID="{0E8E7718-87AB-4FFF-BCCB-D656AD4078CD}" presName="line_3" presStyleLbl="parChTrans1D1" presStyleIdx="1" presStyleCnt="6"/>
      <dgm:spPr/>
    </dgm:pt>
    <dgm:pt modelId="{D93001E2-E083-4418-B691-542D8AF309FC}" type="pres">
      <dgm:prSet presAssocID="{0E8E7718-87AB-4FFF-BCCB-D656AD4078CD}" presName="textparent_3" presStyleLbl="node1" presStyleIdx="0" presStyleCnt="0"/>
      <dgm:spPr/>
    </dgm:pt>
    <dgm:pt modelId="{FC981981-C4F3-454C-8F90-92E11B5F6641}" type="pres">
      <dgm:prSet presAssocID="{0E8E7718-87AB-4FFF-BCCB-D656AD4078CD}" presName="text_3" presStyleLbl="revTx" presStyleIdx="1" presStyleCnt="6" custScaleX="169286">
        <dgm:presLayoutVars>
          <dgm:bulletEnabled val="1"/>
        </dgm:presLayoutVars>
      </dgm:prSet>
      <dgm:spPr/>
      <dgm:t>
        <a:bodyPr/>
        <a:lstStyle/>
        <a:p>
          <a:endParaRPr lang="es-EC"/>
        </a:p>
      </dgm:t>
    </dgm:pt>
    <dgm:pt modelId="{D3C3C605-6FE6-4648-B23A-7EFDDA392BD5}" type="pres">
      <dgm:prSet presAssocID="{277A816B-03C8-43B7-A649-384FC5B5B405}" presName="picture_4" presStyleCnt="0"/>
      <dgm:spPr/>
    </dgm:pt>
    <dgm:pt modelId="{AB5C1CA4-F93A-4DB7-9AD0-8113208ECD5A}" type="pres">
      <dgm:prSet presAssocID="{277A816B-03C8-43B7-A649-384FC5B5B405}" presName="pictureRepeatNode" presStyleLbl="alignImgPlace1" presStyleIdx="3" presStyleCnt="7" custScaleX="154648" custScaleY="135631"/>
      <dgm:spPr/>
      <dgm:t>
        <a:bodyPr/>
        <a:lstStyle/>
        <a:p>
          <a:endParaRPr lang="es-EC"/>
        </a:p>
      </dgm:t>
    </dgm:pt>
    <dgm:pt modelId="{58362D6B-1DB6-4E17-8740-F7870A0EF52D}" type="pres">
      <dgm:prSet presAssocID="{3257DA20-233F-414F-A14F-EC1563C35F9D}" presName="line_4" presStyleLbl="parChTrans1D1" presStyleIdx="2" presStyleCnt="6"/>
      <dgm:spPr/>
    </dgm:pt>
    <dgm:pt modelId="{AEFB8B88-166C-4759-99DB-B715114A0232}" type="pres">
      <dgm:prSet presAssocID="{3257DA20-233F-414F-A14F-EC1563C35F9D}" presName="textparent_4" presStyleLbl="node1" presStyleIdx="0" presStyleCnt="0"/>
      <dgm:spPr/>
    </dgm:pt>
    <dgm:pt modelId="{645650E5-F6BD-4B71-BC66-22A9467E6406}" type="pres">
      <dgm:prSet presAssocID="{3257DA20-233F-414F-A14F-EC1563C35F9D}" presName="text_4" presStyleLbl="revTx" presStyleIdx="2" presStyleCnt="6" custScaleX="240681">
        <dgm:presLayoutVars>
          <dgm:bulletEnabled val="1"/>
        </dgm:presLayoutVars>
      </dgm:prSet>
      <dgm:spPr/>
      <dgm:t>
        <a:bodyPr/>
        <a:lstStyle/>
        <a:p>
          <a:endParaRPr lang="es-EC"/>
        </a:p>
      </dgm:t>
    </dgm:pt>
    <dgm:pt modelId="{77D3DA7E-8971-4F3C-92B1-6E5BD6F4DBB1}" type="pres">
      <dgm:prSet presAssocID="{10FE2AB5-77C3-42B2-97C9-EC2371EC7401}" presName="picture_5" presStyleCnt="0"/>
      <dgm:spPr/>
    </dgm:pt>
    <dgm:pt modelId="{2D48D682-5E8E-4E4B-A67A-729AE7497929}" type="pres">
      <dgm:prSet presAssocID="{10FE2AB5-77C3-42B2-97C9-EC2371EC7401}" presName="pictureRepeatNode" presStyleLbl="alignImgPlace1" presStyleIdx="4" presStyleCnt="7" custScaleX="154648" custScaleY="135631"/>
      <dgm:spPr/>
      <dgm:t>
        <a:bodyPr/>
        <a:lstStyle/>
        <a:p>
          <a:endParaRPr lang="es-EC"/>
        </a:p>
      </dgm:t>
    </dgm:pt>
    <dgm:pt modelId="{76B404AB-8F5A-44EA-A79C-BF016F36C879}" type="pres">
      <dgm:prSet presAssocID="{29068353-5BE3-4B99-9738-C197E1173460}" presName="line_5" presStyleLbl="parChTrans1D1" presStyleIdx="3" presStyleCnt="6"/>
      <dgm:spPr/>
    </dgm:pt>
    <dgm:pt modelId="{2B1FB181-BCD6-43F5-A065-71A22F704061}" type="pres">
      <dgm:prSet presAssocID="{29068353-5BE3-4B99-9738-C197E1173460}" presName="textparent_5" presStyleLbl="node1" presStyleIdx="0" presStyleCnt="0"/>
      <dgm:spPr/>
    </dgm:pt>
    <dgm:pt modelId="{3E83E45F-15ED-4BDD-99D2-CE882B89AFBF}" type="pres">
      <dgm:prSet presAssocID="{29068353-5BE3-4B99-9738-C197E1173460}" presName="text_5" presStyleLbl="revTx" presStyleIdx="3" presStyleCnt="6">
        <dgm:presLayoutVars>
          <dgm:bulletEnabled val="1"/>
        </dgm:presLayoutVars>
      </dgm:prSet>
      <dgm:spPr/>
      <dgm:t>
        <a:bodyPr/>
        <a:lstStyle/>
        <a:p>
          <a:endParaRPr lang="es-EC"/>
        </a:p>
      </dgm:t>
    </dgm:pt>
    <dgm:pt modelId="{0112776B-1844-4E4E-8EA0-DC632FD82F58}" type="pres">
      <dgm:prSet presAssocID="{AB83AE19-FD0D-4FD5-B97E-E168F9A21F7B}" presName="picture_6" presStyleCnt="0"/>
      <dgm:spPr/>
    </dgm:pt>
    <dgm:pt modelId="{9F84C0B3-FE2B-42CB-BCE1-C142B5B3EA4C}" type="pres">
      <dgm:prSet presAssocID="{AB83AE19-FD0D-4FD5-B97E-E168F9A21F7B}" presName="pictureRepeatNode" presStyleLbl="alignImgPlace1" presStyleIdx="5" presStyleCnt="7" custScaleX="154648" custScaleY="135631"/>
      <dgm:spPr/>
      <dgm:t>
        <a:bodyPr/>
        <a:lstStyle/>
        <a:p>
          <a:endParaRPr lang="es-EC"/>
        </a:p>
      </dgm:t>
    </dgm:pt>
    <dgm:pt modelId="{CBE51C97-F083-487C-9571-2E9AB94E5071}" type="pres">
      <dgm:prSet presAssocID="{227DD1B8-B988-4220-8E0E-63347509F317}" presName="line_6" presStyleLbl="parChTrans1D1" presStyleIdx="4" presStyleCnt="6"/>
      <dgm:spPr/>
    </dgm:pt>
    <dgm:pt modelId="{99DA2EEB-8C85-4AFF-823A-DF3CCF79770D}" type="pres">
      <dgm:prSet presAssocID="{227DD1B8-B988-4220-8E0E-63347509F317}" presName="textparent_6" presStyleLbl="node1" presStyleIdx="0" presStyleCnt="0"/>
      <dgm:spPr/>
    </dgm:pt>
    <dgm:pt modelId="{56FD1C7C-8E24-4819-B339-FD6564CDA14D}" type="pres">
      <dgm:prSet presAssocID="{227DD1B8-B988-4220-8E0E-63347509F317}" presName="text_6" presStyleLbl="revTx" presStyleIdx="4" presStyleCnt="6" custScaleX="177385">
        <dgm:presLayoutVars>
          <dgm:bulletEnabled val="1"/>
        </dgm:presLayoutVars>
      </dgm:prSet>
      <dgm:spPr/>
      <dgm:t>
        <a:bodyPr/>
        <a:lstStyle/>
        <a:p>
          <a:endParaRPr lang="es-EC"/>
        </a:p>
      </dgm:t>
    </dgm:pt>
    <dgm:pt modelId="{0591B393-6F1F-4CF3-A625-AA31ED8DBFF7}" type="pres">
      <dgm:prSet presAssocID="{B9D7DE68-6FAF-4E7C-A4E6-5348903BEBA7}" presName="picture_7" presStyleCnt="0"/>
      <dgm:spPr/>
    </dgm:pt>
    <dgm:pt modelId="{F0314DBA-AA20-437D-9212-5DA47B0853F7}" type="pres">
      <dgm:prSet presAssocID="{B9D7DE68-6FAF-4E7C-A4E6-5348903BEBA7}" presName="pictureRepeatNode" presStyleLbl="alignImgPlace1" presStyleIdx="6" presStyleCnt="7" custScaleX="154648" custScaleY="135631"/>
      <dgm:spPr/>
      <dgm:t>
        <a:bodyPr/>
        <a:lstStyle/>
        <a:p>
          <a:endParaRPr lang="es-EC"/>
        </a:p>
      </dgm:t>
    </dgm:pt>
    <dgm:pt modelId="{0456D36C-7B5F-4B28-BA92-EF0B0C5B2857}" type="pres">
      <dgm:prSet presAssocID="{D750E058-6E87-4E85-A525-ED5A036A1536}" presName="line_7" presStyleLbl="parChTrans1D1" presStyleIdx="5" presStyleCnt="6"/>
      <dgm:spPr/>
    </dgm:pt>
    <dgm:pt modelId="{1E9DB585-54F5-49F6-BE2C-0469D8F8D070}" type="pres">
      <dgm:prSet presAssocID="{D750E058-6E87-4E85-A525-ED5A036A1536}" presName="textparent_7" presStyleLbl="node1" presStyleIdx="0" presStyleCnt="0"/>
      <dgm:spPr/>
    </dgm:pt>
    <dgm:pt modelId="{79C8D9F1-C3E0-47E8-BA8E-391EFA2DF32E}" type="pres">
      <dgm:prSet presAssocID="{D750E058-6E87-4E85-A525-ED5A036A1536}" presName="text_7" presStyleLbl="revTx" presStyleIdx="5" presStyleCnt="6">
        <dgm:presLayoutVars>
          <dgm:bulletEnabled val="1"/>
        </dgm:presLayoutVars>
      </dgm:prSet>
      <dgm:spPr/>
      <dgm:t>
        <a:bodyPr/>
        <a:lstStyle/>
        <a:p>
          <a:endParaRPr lang="es-EC"/>
        </a:p>
      </dgm:t>
    </dgm:pt>
  </dgm:ptLst>
  <dgm:cxnLst>
    <dgm:cxn modelId="{BD904C6A-87A3-49D8-964B-4A42E921E35B}" type="presOf" srcId="{10FE2AB5-77C3-42B2-97C9-EC2371EC7401}" destId="{2D48D682-5E8E-4E4B-A67A-729AE7497929}" srcOrd="0" destOrd="0" presId="urn:microsoft.com/office/officeart/2008/layout/CircularPictureCallout"/>
    <dgm:cxn modelId="{3262F604-4E17-4DBE-8175-9F3DA202D943}" srcId="{017B6892-C110-4BAB-ADD9-2B34C50A50F9}" destId="{0E8E7718-87AB-4FFF-BCCB-D656AD4078CD}" srcOrd="2" destOrd="0" parTransId="{53E7F42D-4674-420C-9F0A-AA71127498C6}" sibTransId="{148A775D-7F11-4A86-A8D9-1FD23B57FD3D}"/>
    <dgm:cxn modelId="{EBAD5369-F318-4642-A35D-70B38B5D8395}" srcId="{017B6892-C110-4BAB-ADD9-2B34C50A50F9}" destId="{D750E058-6E87-4E85-A525-ED5A036A1536}" srcOrd="6" destOrd="0" parTransId="{13888C55-6473-441F-BBE0-13CF0F3D8EB9}" sibTransId="{B9D7DE68-6FAF-4E7C-A4E6-5348903BEBA7}"/>
    <dgm:cxn modelId="{7FF17B31-B5EA-44CA-8A64-F39EEA17E75B}" srcId="{017B6892-C110-4BAB-ADD9-2B34C50A50F9}" destId="{8DCDAC50-15FE-49DC-83C9-64A413FAFF10}" srcOrd="1" destOrd="0" parTransId="{4EC45105-4839-4668-BB6B-35678F96C5EB}" sibTransId="{B35C97B5-CC39-41B6-9962-9AF50ECC40CF}"/>
    <dgm:cxn modelId="{451E5A47-4D9A-455C-AA63-C1D1E35D9A08}" srcId="{017B6892-C110-4BAB-ADD9-2B34C50A50F9}" destId="{3257DA20-233F-414F-A14F-EC1563C35F9D}" srcOrd="3" destOrd="0" parTransId="{7E43E6EC-FFFE-4FD2-A195-A2A4DC4D736C}" sibTransId="{277A816B-03C8-43B7-A649-384FC5B5B405}"/>
    <dgm:cxn modelId="{732E3F96-AD64-467E-9630-55985149ED8E}" srcId="{017B6892-C110-4BAB-ADD9-2B34C50A50F9}" destId="{31D01148-5B62-42BC-AF3E-CE873D94225C}" srcOrd="0" destOrd="0" parTransId="{5799254E-B1F9-4F24-8F1E-872A5F72C25B}" sibTransId="{D9B74A58-4392-46ED-B419-457B977EC2D2}"/>
    <dgm:cxn modelId="{F669C216-03D7-40D6-9B39-53F2C7B45701}" type="presOf" srcId="{277A816B-03C8-43B7-A649-384FC5B5B405}" destId="{AB5C1CA4-F93A-4DB7-9AD0-8113208ECD5A}" srcOrd="0" destOrd="0" presId="urn:microsoft.com/office/officeart/2008/layout/CircularPictureCallout"/>
    <dgm:cxn modelId="{2C173D1C-C530-49E7-B920-AFD6D657023B}" type="presOf" srcId="{8DCDAC50-15FE-49DC-83C9-64A413FAFF10}" destId="{C40BCA73-9FA5-44A6-BC08-716D4E85E500}" srcOrd="0" destOrd="0" presId="urn:microsoft.com/office/officeart/2008/layout/CircularPictureCallout"/>
    <dgm:cxn modelId="{8AB3E132-E519-41FE-BDF2-6CC7AF6AE915}" type="presOf" srcId="{0E8E7718-87AB-4FFF-BCCB-D656AD4078CD}" destId="{FC981981-C4F3-454C-8F90-92E11B5F6641}" srcOrd="0" destOrd="0" presId="urn:microsoft.com/office/officeart/2008/layout/CircularPictureCallout"/>
    <dgm:cxn modelId="{858CD9A2-932A-4CE4-8795-200492185979}" type="presOf" srcId="{017B6892-C110-4BAB-ADD9-2B34C50A50F9}" destId="{323394B6-5F46-4302-A836-8F9CFA83D315}" srcOrd="0" destOrd="0" presId="urn:microsoft.com/office/officeart/2008/layout/CircularPictureCallout"/>
    <dgm:cxn modelId="{75326212-B35B-4EA5-B3C6-C521F88D03B6}" type="presOf" srcId="{29068353-5BE3-4B99-9738-C197E1173460}" destId="{3E83E45F-15ED-4BDD-99D2-CE882B89AFBF}" srcOrd="0" destOrd="0" presId="urn:microsoft.com/office/officeart/2008/layout/CircularPictureCallout"/>
    <dgm:cxn modelId="{AC3620DF-FBA3-410A-B487-9285AD0A71AC}" type="presOf" srcId="{B9D7DE68-6FAF-4E7C-A4E6-5348903BEBA7}" destId="{F0314DBA-AA20-437D-9212-5DA47B0853F7}" srcOrd="0" destOrd="0" presId="urn:microsoft.com/office/officeart/2008/layout/CircularPictureCallout"/>
    <dgm:cxn modelId="{4ACF7B3B-36BC-447B-BF8E-572E0B79910E}" type="presOf" srcId="{3257DA20-233F-414F-A14F-EC1563C35F9D}" destId="{645650E5-F6BD-4B71-BC66-22A9467E6406}" srcOrd="0" destOrd="0" presId="urn:microsoft.com/office/officeart/2008/layout/CircularPictureCallout"/>
    <dgm:cxn modelId="{B30A330C-C278-4A1D-8CF6-DD51703E71CF}" type="presOf" srcId="{31D01148-5B62-42BC-AF3E-CE873D94225C}" destId="{3CA07498-AFA5-464D-A6CA-CF1E4B5CB584}" srcOrd="0" destOrd="0" presId="urn:microsoft.com/office/officeart/2008/layout/CircularPictureCallout"/>
    <dgm:cxn modelId="{38A2EC54-D445-4579-9B99-408AC4CC09B0}" type="presOf" srcId="{AB83AE19-FD0D-4FD5-B97E-E168F9A21F7B}" destId="{9F84C0B3-FE2B-42CB-BCE1-C142B5B3EA4C}" srcOrd="0" destOrd="0" presId="urn:microsoft.com/office/officeart/2008/layout/CircularPictureCallout"/>
    <dgm:cxn modelId="{974C4713-85B5-41D3-9A4E-7E83A70E9578}" type="presOf" srcId="{D750E058-6E87-4E85-A525-ED5A036A1536}" destId="{79C8D9F1-C3E0-47E8-BA8E-391EFA2DF32E}" srcOrd="0" destOrd="0" presId="urn:microsoft.com/office/officeart/2008/layout/CircularPictureCallout"/>
    <dgm:cxn modelId="{AE9DA436-28B5-45C6-8FD9-A5AF78241E51}" type="presOf" srcId="{B35C97B5-CC39-41B6-9962-9AF50ECC40CF}" destId="{150310EA-EB59-401F-A975-B92E59124D81}" srcOrd="0" destOrd="0" presId="urn:microsoft.com/office/officeart/2008/layout/CircularPictureCallout"/>
    <dgm:cxn modelId="{A14BBE08-1B60-4DF9-B789-660272CDE28D}" type="presOf" srcId="{227DD1B8-B988-4220-8E0E-63347509F317}" destId="{56FD1C7C-8E24-4819-B339-FD6564CDA14D}" srcOrd="0" destOrd="0" presId="urn:microsoft.com/office/officeart/2008/layout/CircularPictureCallout"/>
    <dgm:cxn modelId="{E94E6B20-D02F-4D04-BF5A-F17DCC50E02C}" srcId="{017B6892-C110-4BAB-ADD9-2B34C50A50F9}" destId="{227DD1B8-B988-4220-8E0E-63347509F317}" srcOrd="5" destOrd="0" parTransId="{099D2956-A2B9-4390-9F2F-D3823462714A}" sibTransId="{AB83AE19-FD0D-4FD5-B97E-E168F9A21F7B}"/>
    <dgm:cxn modelId="{310D9978-C55E-491D-A184-354CEC76E496}" type="presOf" srcId="{D9B74A58-4392-46ED-B419-457B977EC2D2}" destId="{8995315E-F060-4459-B60D-F6F1B2959CEA}" srcOrd="0" destOrd="0" presId="urn:microsoft.com/office/officeart/2008/layout/CircularPictureCallout"/>
    <dgm:cxn modelId="{CABEB2DE-62B2-4D07-A5B9-D584A87762C1}" srcId="{017B6892-C110-4BAB-ADD9-2B34C50A50F9}" destId="{29068353-5BE3-4B99-9738-C197E1173460}" srcOrd="4" destOrd="0" parTransId="{18523471-C8D8-4216-BA77-0CED50032E46}" sibTransId="{10FE2AB5-77C3-42B2-97C9-EC2371EC7401}"/>
    <dgm:cxn modelId="{17AB16BB-EB59-4FC6-89BB-B7A6E4EA0530}" type="presOf" srcId="{148A775D-7F11-4A86-A8D9-1FD23B57FD3D}" destId="{7C55B0B0-C39C-4309-A812-828ED1EB48EF}" srcOrd="0" destOrd="0" presId="urn:microsoft.com/office/officeart/2008/layout/CircularPictureCallout"/>
    <dgm:cxn modelId="{141EC185-81AA-4AE5-9707-59A1A1FB1458}" type="presParOf" srcId="{323394B6-5F46-4302-A836-8F9CFA83D315}" destId="{A4920A48-D2B9-41EF-BC35-2B7289622F7A}" srcOrd="0" destOrd="0" presId="urn:microsoft.com/office/officeart/2008/layout/CircularPictureCallout"/>
    <dgm:cxn modelId="{46A8F794-D1C2-405B-A31A-E2068DC91F7B}" type="presParOf" srcId="{A4920A48-D2B9-41EF-BC35-2B7289622F7A}" destId="{598D84E6-4C80-4380-9F5A-D2C6ACB32433}" srcOrd="0" destOrd="0" presId="urn:microsoft.com/office/officeart/2008/layout/CircularPictureCallout"/>
    <dgm:cxn modelId="{BE9A5583-DA0A-440A-8E73-E2401347A199}" type="presParOf" srcId="{598D84E6-4C80-4380-9F5A-D2C6ACB32433}" destId="{8995315E-F060-4459-B60D-F6F1B2959CEA}" srcOrd="0" destOrd="0" presId="urn:microsoft.com/office/officeart/2008/layout/CircularPictureCallout"/>
    <dgm:cxn modelId="{A8B58B95-4128-4A9A-8648-816F3BECB9B6}" type="presParOf" srcId="{A4920A48-D2B9-41EF-BC35-2B7289622F7A}" destId="{3CA07498-AFA5-464D-A6CA-CF1E4B5CB584}" srcOrd="1" destOrd="0" presId="urn:microsoft.com/office/officeart/2008/layout/CircularPictureCallout"/>
    <dgm:cxn modelId="{49A4D118-4800-4C97-AB88-F6BC7C10FF0B}" type="presParOf" srcId="{A4920A48-D2B9-41EF-BC35-2B7289622F7A}" destId="{1DFDADDE-1D04-4475-A4BD-48A3CA6D7C19}" srcOrd="2" destOrd="0" presId="urn:microsoft.com/office/officeart/2008/layout/CircularPictureCallout"/>
    <dgm:cxn modelId="{F3FE209B-41DB-4543-AFB2-D934B4EF2A98}" type="presParOf" srcId="{1DFDADDE-1D04-4475-A4BD-48A3CA6D7C19}" destId="{150310EA-EB59-401F-A975-B92E59124D81}" srcOrd="0" destOrd="0" presId="urn:microsoft.com/office/officeart/2008/layout/CircularPictureCallout"/>
    <dgm:cxn modelId="{4A176B2F-2760-4E9A-9B13-72B44D56137B}" type="presParOf" srcId="{A4920A48-D2B9-41EF-BC35-2B7289622F7A}" destId="{D15E032C-BBDE-4866-A75E-684551E40723}" srcOrd="3" destOrd="0" presId="urn:microsoft.com/office/officeart/2008/layout/CircularPictureCallout"/>
    <dgm:cxn modelId="{6092B33C-D760-4966-B549-0C8A6A237948}" type="presParOf" srcId="{A4920A48-D2B9-41EF-BC35-2B7289622F7A}" destId="{B49C0F7C-1F61-46F2-A75A-735F66705CE6}" srcOrd="4" destOrd="0" presId="urn:microsoft.com/office/officeart/2008/layout/CircularPictureCallout"/>
    <dgm:cxn modelId="{A7B08AB1-47DD-4EE9-8869-B05170F36921}" type="presParOf" srcId="{B49C0F7C-1F61-46F2-A75A-735F66705CE6}" destId="{C40BCA73-9FA5-44A6-BC08-716D4E85E500}" srcOrd="0" destOrd="0" presId="urn:microsoft.com/office/officeart/2008/layout/CircularPictureCallout"/>
    <dgm:cxn modelId="{DE8B47F8-03F7-4E20-957C-0304E314A00F}" type="presParOf" srcId="{A4920A48-D2B9-41EF-BC35-2B7289622F7A}" destId="{D1C9D68E-528A-4759-9974-821FAE3361A9}" srcOrd="5" destOrd="0" presId="urn:microsoft.com/office/officeart/2008/layout/CircularPictureCallout"/>
    <dgm:cxn modelId="{146DEA47-6A83-4FF6-A832-400C0809AF37}" type="presParOf" srcId="{D1C9D68E-528A-4759-9974-821FAE3361A9}" destId="{7C55B0B0-C39C-4309-A812-828ED1EB48EF}" srcOrd="0" destOrd="0" presId="urn:microsoft.com/office/officeart/2008/layout/CircularPictureCallout"/>
    <dgm:cxn modelId="{F523B34A-DC4C-40E8-BC49-B6170DFDC56B}" type="presParOf" srcId="{A4920A48-D2B9-41EF-BC35-2B7289622F7A}" destId="{DE4B585A-7707-4BE4-ADC4-688D97E4156D}" srcOrd="6" destOrd="0" presId="urn:microsoft.com/office/officeart/2008/layout/CircularPictureCallout"/>
    <dgm:cxn modelId="{60929422-006A-4BC5-ACCC-075A7944C4F0}" type="presParOf" srcId="{A4920A48-D2B9-41EF-BC35-2B7289622F7A}" destId="{D93001E2-E083-4418-B691-542D8AF309FC}" srcOrd="7" destOrd="0" presId="urn:microsoft.com/office/officeart/2008/layout/CircularPictureCallout"/>
    <dgm:cxn modelId="{624A1895-EEDE-4BBD-8B67-9B49BF845D80}" type="presParOf" srcId="{D93001E2-E083-4418-B691-542D8AF309FC}" destId="{FC981981-C4F3-454C-8F90-92E11B5F6641}" srcOrd="0" destOrd="0" presId="urn:microsoft.com/office/officeart/2008/layout/CircularPictureCallout"/>
    <dgm:cxn modelId="{EAF7D320-B35F-416A-B90D-9D408B1FF4A0}" type="presParOf" srcId="{A4920A48-D2B9-41EF-BC35-2B7289622F7A}" destId="{D3C3C605-6FE6-4648-B23A-7EFDDA392BD5}" srcOrd="8" destOrd="0" presId="urn:microsoft.com/office/officeart/2008/layout/CircularPictureCallout"/>
    <dgm:cxn modelId="{E9D829EC-332B-4764-ABDF-6F85B0882874}" type="presParOf" srcId="{D3C3C605-6FE6-4648-B23A-7EFDDA392BD5}" destId="{AB5C1CA4-F93A-4DB7-9AD0-8113208ECD5A}" srcOrd="0" destOrd="0" presId="urn:microsoft.com/office/officeart/2008/layout/CircularPictureCallout"/>
    <dgm:cxn modelId="{FCF92131-30E0-4E55-9B75-F6B0AAFE3DA8}" type="presParOf" srcId="{A4920A48-D2B9-41EF-BC35-2B7289622F7A}" destId="{58362D6B-1DB6-4E17-8740-F7870A0EF52D}" srcOrd="9" destOrd="0" presId="urn:microsoft.com/office/officeart/2008/layout/CircularPictureCallout"/>
    <dgm:cxn modelId="{D4DEC692-6BBB-42A9-94AA-6F47D41765D9}" type="presParOf" srcId="{A4920A48-D2B9-41EF-BC35-2B7289622F7A}" destId="{AEFB8B88-166C-4759-99DB-B715114A0232}" srcOrd="10" destOrd="0" presId="urn:microsoft.com/office/officeart/2008/layout/CircularPictureCallout"/>
    <dgm:cxn modelId="{074FBF9F-9F07-4DD5-80A6-F230A4C7FA00}" type="presParOf" srcId="{AEFB8B88-166C-4759-99DB-B715114A0232}" destId="{645650E5-F6BD-4B71-BC66-22A9467E6406}" srcOrd="0" destOrd="0" presId="urn:microsoft.com/office/officeart/2008/layout/CircularPictureCallout"/>
    <dgm:cxn modelId="{540EB049-BB8A-4801-AAB4-78E981D2BD31}" type="presParOf" srcId="{A4920A48-D2B9-41EF-BC35-2B7289622F7A}" destId="{77D3DA7E-8971-4F3C-92B1-6E5BD6F4DBB1}" srcOrd="11" destOrd="0" presId="urn:microsoft.com/office/officeart/2008/layout/CircularPictureCallout"/>
    <dgm:cxn modelId="{F6A67530-C52C-4162-AE7F-B2597F671C8E}" type="presParOf" srcId="{77D3DA7E-8971-4F3C-92B1-6E5BD6F4DBB1}" destId="{2D48D682-5E8E-4E4B-A67A-729AE7497929}" srcOrd="0" destOrd="0" presId="urn:microsoft.com/office/officeart/2008/layout/CircularPictureCallout"/>
    <dgm:cxn modelId="{A1E59A48-6264-493D-A603-CE66BACC3224}" type="presParOf" srcId="{A4920A48-D2B9-41EF-BC35-2B7289622F7A}" destId="{76B404AB-8F5A-44EA-A79C-BF016F36C879}" srcOrd="12" destOrd="0" presId="urn:microsoft.com/office/officeart/2008/layout/CircularPictureCallout"/>
    <dgm:cxn modelId="{4DFABBDD-8372-4425-9342-41DE2BFD60F3}" type="presParOf" srcId="{A4920A48-D2B9-41EF-BC35-2B7289622F7A}" destId="{2B1FB181-BCD6-43F5-A065-71A22F704061}" srcOrd="13" destOrd="0" presId="urn:microsoft.com/office/officeart/2008/layout/CircularPictureCallout"/>
    <dgm:cxn modelId="{4D6988CC-78A3-4999-9006-391751493134}" type="presParOf" srcId="{2B1FB181-BCD6-43F5-A065-71A22F704061}" destId="{3E83E45F-15ED-4BDD-99D2-CE882B89AFBF}" srcOrd="0" destOrd="0" presId="urn:microsoft.com/office/officeart/2008/layout/CircularPictureCallout"/>
    <dgm:cxn modelId="{7F2BE3AC-2C1B-4F2C-B702-8F8ED226740A}" type="presParOf" srcId="{A4920A48-D2B9-41EF-BC35-2B7289622F7A}" destId="{0112776B-1844-4E4E-8EA0-DC632FD82F58}" srcOrd="14" destOrd="0" presId="urn:microsoft.com/office/officeart/2008/layout/CircularPictureCallout"/>
    <dgm:cxn modelId="{50ADD2CE-7ED6-4696-B23E-A49CE5FA1F20}" type="presParOf" srcId="{0112776B-1844-4E4E-8EA0-DC632FD82F58}" destId="{9F84C0B3-FE2B-42CB-BCE1-C142B5B3EA4C}" srcOrd="0" destOrd="0" presId="urn:microsoft.com/office/officeart/2008/layout/CircularPictureCallout"/>
    <dgm:cxn modelId="{46A28288-5F68-46F3-98BC-8978D2C1933A}" type="presParOf" srcId="{A4920A48-D2B9-41EF-BC35-2B7289622F7A}" destId="{CBE51C97-F083-487C-9571-2E9AB94E5071}" srcOrd="15" destOrd="0" presId="urn:microsoft.com/office/officeart/2008/layout/CircularPictureCallout"/>
    <dgm:cxn modelId="{74AF97C3-39E3-49D3-9474-94DA7A5493FB}" type="presParOf" srcId="{A4920A48-D2B9-41EF-BC35-2B7289622F7A}" destId="{99DA2EEB-8C85-4AFF-823A-DF3CCF79770D}" srcOrd="16" destOrd="0" presId="urn:microsoft.com/office/officeart/2008/layout/CircularPictureCallout"/>
    <dgm:cxn modelId="{9EB516D8-A621-4910-B307-88B26A9BD19D}" type="presParOf" srcId="{99DA2EEB-8C85-4AFF-823A-DF3CCF79770D}" destId="{56FD1C7C-8E24-4819-B339-FD6564CDA14D}" srcOrd="0" destOrd="0" presId="urn:microsoft.com/office/officeart/2008/layout/CircularPictureCallout"/>
    <dgm:cxn modelId="{D6BF8135-085A-408C-B72E-D2EF5ECD6609}" type="presParOf" srcId="{A4920A48-D2B9-41EF-BC35-2B7289622F7A}" destId="{0591B393-6F1F-4CF3-A625-AA31ED8DBFF7}" srcOrd="17" destOrd="0" presId="urn:microsoft.com/office/officeart/2008/layout/CircularPictureCallout"/>
    <dgm:cxn modelId="{26AB6AE0-F6BD-4CEF-B9D3-B5EF3D04557E}" type="presParOf" srcId="{0591B393-6F1F-4CF3-A625-AA31ED8DBFF7}" destId="{F0314DBA-AA20-437D-9212-5DA47B0853F7}" srcOrd="0" destOrd="0" presId="urn:microsoft.com/office/officeart/2008/layout/CircularPictureCallout"/>
    <dgm:cxn modelId="{81291ED6-3D9B-447B-8F3B-71679B96386C}" type="presParOf" srcId="{A4920A48-D2B9-41EF-BC35-2B7289622F7A}" destId="{0456D36C-7B5F-4B28-BA92-EF0B0C5B2857}" srcOrd="18" destOrd="0" presId="urn:microsoft.com/office/officeart/2008/layout/CircularPictureCallout"/>
    <dgm:cxn modelId="{8A5984F4-FED4-4F02-B63F-5AF54EF0AA5B}" type="presParOf" srcId="{A4920A48-D2B9-41EF-BC35-2B7289622F7A}" destId="{1E9DB585-54F5-49F6-BE2C-0469D8F8D070}" srcOrd="19" destOrd="0" presId="urn:microsoft.com/office/officeart/2008/layout/CircularPictureCallout"/>
    <dgm:cxn modelId="{AC5D15B9-5397-4E07-A4B3-A9FD82B7F272}" type="presParOf" srcId="{1E9DB585-54F5-49F6-BE2C-0469D8F8D070}" destId="{79C8D9F1-C3E0-47E8-BA8E-391EFA2DF32E}"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1E69638-BE4A-4A57-86E2-02CC75B1234E}" type="doc">
      <dgm:prSet loTypeId="urn:microsoft.com/office/officeart/2005/8/layout/gear1" loCatId="cycle" qsTypeId="urn:microsoft.com/office/officeart/2005/8/quickstyle/3d2" qsCatId="3D" csTypeId="urn:microsoft.com/office/officeart/2005/8/colors/colorful4" csCatId="colorful" phldr="1"/>
      <dgm:spPr/>
      <dgm:t>
        <a:bodyPr/>
        <a:lstStyle/>
        <a:p>
          <a:endParaRPr lang="es-EC"/>
        </a:p>
      </dgm:t>
    </dgm:pt>
    <dgm:pt modelId="{7277E3D6-2E25-4C29-A8FA-F671654A5FC7}">
      <dgm:prSet phldrT="[Texto]" custT="1"/>
      <dgm:spPr/>
      <dgm:t>
        <a:bodyPr/>
        <a:lstStyle/>
        <a:p>
          <a:pPr algn="ctr"/>
          <a:r>
            <a:rPr lang="es-EC" sz="1500" dirty="0" smtClean="0">
              <a:solidFill>
                <a:schemeClr val="tx1"/>
              </a:solidFill>
            </a:rPr>
            <a:t>VALORES ORGANIZACIONALES</a:t>
          </a:r>
          <a:endParaRPr lang="es-EC" sz="1500" dirty="0">
            <a:solidFill>
              <a:schemeClr val="tx1"/>
            </a:solidFill>
          </a:endParaRPr>
        </a:p>
      </dgm:t>
    </dgm:pt>
    <dgm:pt modelId="{9F3810C1-0164-4573-94DA-6BA9E8BE99B5}" type="parTrans" cxnId="{A21C0031-C21C-4E81-9F44-BAC757332525}">
      <dgm:prSet/>
      <dgm:spPr/>
      <dgm:t>
        <a:bodyPr/>
        <a:lstStyle/>
        <a:p>
          <a:endParaRPr lang="es-EC" sz="2000">
            <a:solidFill>
              <a:schemeClr val="tx1"/>
            </a:solidFill>
          </a:endParaRPr>
        </a:p>
      </dgm:t>
    </dgm:pt>
    <dgm:pt modelId="{4B11C4E2-DA3B-4AEF-876B-872CFB8DC5AC}" type="sibTrans" cxnId="{A21C0031-C21C-4E81-9F44-BAC757332525}">
      <dgm:prSet/>
      <dgm:spPr/>
      <dgm:t>
        <a:bodyPr/>
        <a:lstStyle/>
        <a:p>
          <a:endParaRPr lang="es-EC" sz="2000">
            <a:solidFill>
              <a:schemeClr val="tx1"/>
            </a:solidFill>
          </a:endParaRPr>
        </a:p>
      </dgm:t>
    </dgm:pt>
    <dgm:pt modelId="{B5925D11-276E-4FDA-AD0C-6EC7FAADFC34}">
      <dgm:prSet phldrT="[Texto]"/>
      <dgm:spPr/>
      <dgm:t>
        <a:bodyPr/>
        <a:lstStyle/>
        <a:p>
          <a:r>
            <a:rPr lang="es-EC" dirty="0" smtClean="0"/>
            <a:t>Respeto</a:t>
          </a:r>
          <a:endParaRPr lang="es-EC" dirty="0"/>
        </a:p>
      </dgm:t>
    </dgm:pt>
    <dgm:pt modelId="{51688D13-30B5-4748-B729-9D399834FCFA}" type="parTrans" cxnId="{93501115-15CC-43C8-B015-C7EA519D2D8C}">
      <dgm:prSet/>
      <dgm:spPr/>
      <dgm:t>
        <a:bodyPr/>
        <a:lstStyle/>
        <a:p>
          <a:endParaRPr lang="es-EC" sz="2000">
            <a:solidFill>
              <a:schemeClr val="tx1"/>
            </a:solidFill>
          </a:endParaRPr>
        </a:p>
      </dgm:t>
    </dgm:pt>
    <dgm:pt modelId="{CD00D454-815B-45E8-8927-A66DA0A2A53D}" type="sibTrans" cxnId="{93501115-15CC-43C8-B015-C7EA519D2D8C}">
      <dgm:prSet/>
      <dgm:spPr/>
      <dgm:t>
        <a:bodyPr/>
        <a:lstStyle/>
        <a:p>
          <a:endParaRPr lang="es-EC" sz="2000">
            <a:solidFill>
              <a:schemeClr val="tx1"/>
            </a:solidFill>
          </a:endParaRPr>
        </a:p>
      </dgm:t>
    </dgm:pt>
    <dgm:pt modelId="{7830F764-156D-49E8-BB6E-66EA91DACDEA}">
      <dgm:prSet phldrT="[Texto]"/>
      <dgm:spPr/>
      <dgm:t>
        <a:bodyPr/>
        <a:lstStyle/>
        <a:p>
          <a:r>
            <a:rPr lang="es-EC" dirty="0" smtClean="0"/>
            <a:t>Comunicación</a:t>
          </a:r>
          <a:endParaRPr lang="es-EC" dirty="0"/>
        </a:p>
      </dgm:t>
    </dgm:pt>
    <dgm:pt modelId="{799C30D2-74D1-44C2-8EF6-E099987995FD}" type="parTrans" cxnId="{CE4C2BEE-6BB8-4318-A03F-0707E6856AA0}">
      <dgm:prSet/>
      <dgm:spPr/>
      <dgm:t>
        <a:bodyPr/>
        <a:lstStyle/>
        <a:p>
          <a:endParaRPr lang="es-EC" sz="2000">
            <a:solidFill>
              <a:schemeClr val="tx1"/>
            </a:solidFill>
          </a:endParaRPr>
        </a:p>
      </dgm:t>
    </dgm:pt>
    <dgm:pt modelId="{B49AC95F-EB12-4B59-A640-AD1FDE6B0483}" type="sibTrans" cxnId="{CE4C2BEE-6BB8-4318-A03F-0707E6856AA0}">
      <dgm:prSet/>
      <dgm:spPr/>
      <dgm:t>
        <a:bodyPr/>
        <a:lstStyle/>
        <a:p>
          <a:endParaRPr lang="es-EC" sz="2000">
            <a:solidFill>
              <a:schemeClr val="tx1"/>
            </a:solidFill>
          </a:endParaRPr>
        </a:p>
      </dgm:t>
    </dgm:pt>
    <dgm:pt modelId="{A2CEFBA2-A37C-46EB-9D82-97720B7BE4EF}">
      <dgm:prSet phldrT="[Texto]"/>
      <dgm:spPr/>
      <dgm:t>
        <a:bodyPr/>
        <a:lstStyle/>
        <a:p>
          <a:r>
            <a:rPr lang="es-EC" dirty="0" smtClean="0"/>
            <a:t>Puntualidad</a:t>
          </a:r>
          <a:endParaRPr lang="es-EC" dirty="0"/>
        </a:p>
      </dgm:t>
    </dgm:pt>
    <dgm:pt modelId="{67F3B762-FB02-4A4D-BF11-F81C2673D932}" type="parTrans" cxnId="{074F7307-B325-455C-B4C8-178F3C8A1BB8}">
      <dgm:prSet/>
      <dgm:spPr/>
      <dgm:t>
        <a:bodyPr/>
        <a:lstStyle/>
        <a:p>
          <a:endParaRPr lang="es-EC" sz="2000">
            <a:solidFill>
              <a:schemeClr val="tx1"/>
            </a:solidFill>
          </a:endParaRPr>
        </a:p>
      </dgm:t>
    </dgm:pt>
    <dgm:pt modelId="{236A548C-0D62-44EF-9A39-B81097A5D883}" type="sibTrans" cxnId="{074F7307-B325-455C-B4C8-178F3C8A1BB8}">
      <dgm:prSet/>
      <dgm:spPr/>
      <dgm:t>
        <a:bodyPr/>
        <a:lstStyle/>
        <a:p>
          <a:endParaRPr lang="es-EC" sz="2000">
            <a:solidFill>
              <a:schemeClr val="tx1"/>
            </a:solidFill>
          </a:endParaRPr>
        </a:p>
      </dgm:t>
    </dgm:pt>
    <dgm:pt modelId="{4989648E-C156-4A87-9138-D435176431D7}">
      <dgm:prSet phldrT="[Texto]" custT="1"/>
      <dgm:spPr/>
      <dgm:t>
        <a:bodyPr/>
        <a:lstStyle/>
        <a:p>
          <a:pPr algn="ctr"/>
          <a:r>
            <a:rPr lang="es-EC" sz="1800" dirty="0" smtClean="0">
              <a:solidFill>
                <a:schemeClr val="tx1"/>
              </a:solidFill>
            </a:rPr>
            <a:t>MISIÓN</a:t>
          </a:r>
          <a:endParaRPr lang="es-EC" sz="1200" dirty="0">
            <a:solidFill>
              <a:schemeClr val="tx1"/>
            </a:solidFill>
          </a:endParaRPr>
        </a:p>
      </dgm:t>
    </dgm:pt>
    <dgm:pt modelId="{39F263A0-2B4D-4777-9533-5CF37D3E9DFA}" type="parTrans" cxnId="{8D0F7CF5-E600-46AC-BD57-77DA236DB444}">
      <dgm:prSet/>
      <dgm:spPr/>
      <dgm:t>
        <a:bodyPr/>
        <a:lstStyle/>
        <a:p>
          <a:endParaRPr lang="es-EC"/>
        </a:p>
      </dgm:t>
    </dgm:pt>
    <dgm:pt modelId="{96B77CDA-C5B0-4349-B253-D43785F0E4AD}" type="sibTrans" cxnId="{8D0F7CF5-E600-46AC-BD57-77DA236DB444}">
      <dgm:prSet/>
      <dgm:spPr/>
      <dgm:t>
        <a:bodyPr/>
        <a:lstStyle/>
        <a:p>
          <a:endParaRPr lang="es-EC"/>
        </a:p>
      </dgm:t>
    </dgm:pt>
    <dgm:pt modelId="{13F99E03-86F7-48CB-8576-391EC99F2AC9}">
      <dgm:prSet phldrT="[Texto]"/>
      <dgm:spPr/>
      <dgm:t>
        <a:bodyPr/>
        <a:lstStyle/>
        <a:p>
          <a:r>
            <a:rPr lang="es-EC" dirty="0" smtClean="0">
              <a:solidFill>
                <a:schemeClr val="tx1"/>
              </a:solidFill>
            </a:rPr>
            <a:t>Fresco y saludable en todo momento y todo lugar</a:t>
          </a:r>
          <a:endParaRPr lang="es-EC" dirty="0">
            <a:solidFill>
              <a:schemeClr val="tx1"/>
            </a:solidFill>
          </a:endParaRPr>
        </a:p>
      </dgm:t>
    </dgm:pt>
    <dgm:pt modelId="{447B2549-4713-4013-8E09-EB8AB2D7F7FA}" type="parTrans" cxnId="{406E9126-1D92-47DA-8D89-1381D0DFA835}">
      <dgm:prSet/>
      <dgm:spPr/>
      <dgm:t>
        <a:bodyPr/>
        <a:lstStyle/>
        <a:p>
          <a:endParaRPr lang="es-EC"/>
        </a:p>
      </dgm:t>
    </dgm:pt>
    <dgm:pt modelId="{D4F50933-F7E1-4F52-9D85-890C7F86EDF3}" type="sibTrans" cxnId="{406E9126-1D92-47DA-8D89-1381D0DFA835}">
      <dgm:prSet/>
      <dgm:spPr/>
      <dgm:t>
        <a:bodyPr/>
        <a:lstStyle/>
        <a:p>
          <a:endParaRPr lang="es-EC"/>
        </a:p>
      </dgm:t>
    </dgm:pt>
    <dgm:pt modelId="{36C0851C-943E-4D65-B006-F6DB751FD676}">
      <dgm:prSet phldrT="[Texto]"/>
      <dgm:spPr/>
      <dgm:t>
        <a:bodyPr/>
        <a:lstStyle/>
        <a:p>
          <a:r>
            <a:rPr lang="es-EC" smtClean="0">
              <a:solidFill>
                <a:schemeClr val="tx1"/>
              </a:solidFill>
            </a:rPr>
            <a:t>VISIÓN</a:t>
          </a:r>
          <a:endParaRPr lang="es-EC" dirty="0">
            <a:solidFill>
              <a:schemeClr val="tx1"/>
            </a:solidFill>
          </a:endParaRPr>
        </a:p>
      </dgm:t>
    </dgm:pt>
    <dgm:pt modelId="{D0811007-4363-45CF-B4F5-E02F1DD330F0}" type="parTrans" cxnId="{CB9F1FFC-66EC-4BCF-805B-10AE613D9035}">
      <dgm:prSet/>
      <dgm:spPr/>
      <dgm:t>
        <a:bodyPr/>
        <a:lstStyle/>
        <a:p>
          <a:endParaRPr lang="es-EC"/>
        </a:p>
      </dgm:t>
    </dgm:pt>
    <dgm:pt modelId="{BA273BFB-76BD-498E-AACE-8801D50EEE05}" type="sibTrans" cxnId="{CB9F1FFC-66EC-4BCF-805B-10AE613D9035}">
      <dgm:prSet/>
      <dgm:spPr/>
      <dgm:t>
        <a:bodyPr/>
        <a:lstStyle/>
        <a:p>
          <a:endParaRPr lang="es-EC"/>
        </a:p>
      </dgm:t>
    </dgm:pt>
    <dgm:pt modelId="{89E389C7-455F-4D93-9D72-54778E0A80D4}">
      <dgm:prSet phldrT="[Texto]"/>
      <dgm:spPr/>
      <dgm:t>
        <a:bodyPr/>
        <a:lstStyle/>
        <a:p>
          <a:r>
            <a:rPr lang="es-EC" dirty="0" smtClean="0">
              <a:solidFill>
                <a:schemeClr val="tx1"/>
              </a:solidFill>
            </a:rPr>
            <a:t>Al 2018 lograr reconocimiento dentro de las primeras cinco empresas en el mercado de carne de cerdo mediante la preferencia y reconocimiento de la calidad de nuestros productos.</a:t>
          </a:r>
          <a:endParaRPr lang="es-EC" dirty="0">
            <a:solidFill>
              <a:schemeClr val="tx1"/>
            </a:solidFill>
          </a:endParaRPr>
        </a:p>
      </dgm:t>
    </dgm:pt>
    <dgm:pt modelId="{20C29A9D-0A09-4DB3-BA88-7D587395173B}" type="parTrans" cxnId="{695C035A-7150-4ABF-8EB3-54725B57E80A}">
      <dgm:prSet/>
      <dgm:spPr/>
      <dgm:t>
        <a:bodyPr/>
        <a:lstStyle/>
        <a:p>
          <a:endParaRPr lang="es-EC"/>
        </a:p>
      </dgm:t>
    </dgm:pt>
    <dgm:pt modelId="{62E703F5-A425-4DEF-9070-C75E3E5CB7B3}" type="sibTrans" cxnId="{695C035A-7150-4ABF-8EB3-54725B57E80A}">
      <dgm:prSet/>
      <dgm:spPr/>
      <dgm:t>
        <a:bodyPr/>
        <a:lstStyle/>
        <a:p>
          <a:endParaRPr lang="es-EC"/>
        </a:p>
      </dgm:t>
    </dgm:pt>
    <dgm:pt modelId="{815AA892-4463-46A0-B993-28036E0408B4}" type="pres">
      <dgm:prSet presAssocID="{A1E69638-BE4A-4A57-86E2-02CC75B1234E}" presName="composite" presStyleCnt="0">
        <dgm:presLayoutVars>
          <dgm:chMax val="3"/>
          <dgm:animLvl val="lvl"/>
          <dgm:resizeHandles val="exact"/>
        </dgm:presLayoutVars>
      </dgm:prSet>
      <dgm:spPr/>
      <dgm:t>
        <a:bodyPr/>
        <a:lstStyle/>
        <a:p>
          <a:endParaRPr lang="es-EC"/>
        </a:p>
      </dgm:t>
    </dgm:pt>
    <dgm:pt modelId="{67BE0B6D-D656-4EAE-A81C-77E16948F78B}" type="pres">
      <dgm:prSet presAssocID="{7277E3D6-2E25-4C29-A8FA-F671654A5FC7}" presName="gear1" presStyleLbl="node1" presStyleIdx="0" presStyleCnt="3">
        <dgm:presLayoutVars>
          <dgm:chMax val="1"/>
          <dgm:bulletEnabled val="1"/>
        </dgm:presLayoutVars>
      </dgm:prSet>
      <dgm:spPr/>
      <dgm:t>
        <a:bodyPr/>
        <a:lstStyle/>
        <a:p>
          <a:endParaRPr lang="es-EC"/>
        </a:p>
      </dgm:t>
    </dgm:pt>
    <dgm:pt modelId="{83D58E77-BBFC-40EE-A4D6-E2B90853B757}" type="pres">
      <dgm:prSet presAssocID="{7277E3D6-2E25-4C29-A8FA-F671654A5FC7}" presName="gear1srcNode" presStyleLbl="node1" presStyleIdx="0" presStyleCnt="3"/>
      <dgm:spPr/>
      <dgm:t>
        <a:bodyPr/>
        <a:lstStyle/>
        <a:p>
          <a:endParaRPr lang="es-EC"/>
        </a:p>
      </dgm:t>
    </dgm:pt>
    <dgm:pt modelId="{6F493D0B-F0B9-4CE9-8BF2-16BB57C1C38E}" type="pres">
      <dgm:prSet presAssocID="{7277E3D6-2E25-4C29-A8FA-F671654A5FC7}" presName="gear1dstNode" presStyleLbl="node1" presStyleIdx="0" presStyleCnt="3"/>
      <dgm:spPr/>
      <dgm:t>
        <a:bodyPr/>
        <a:lstStyle/>
        <a:p>
          <a:endParaRPr lang="es-EC"/>
        </a:p>
      </dgm:t>
    </dgm:pt>
    <dgm:pt modelId="{F7193F2F-534B-4D14-854A-576D542BD82A}" type="pres">
      <dgm:prSet presAssocID="{7277E3D6-2E25-4C29-A8FA-F671654A5FC7}" presName="gear1ch" presStyleLbl="fgAcc1" presStyleIdx="0" presStyleCnt="3" custScaleY="80180">
        <dgm:presLayoutVars>
          <dgm:chMax val="0"/>
          <dgm:bulletEnabled val="1"/>
        </dgm:presLayoutVars>
      </dgm:prSet>
      <dgm:spPr/>
      <dgm:t>
        <a:bodyPr/>
        <a:lstStyle/>
        <a:p>
          <a:endParaRPr lang="es-EC"/>
        </a:p>
      </dgm:t>
    </dgm:pt>
    <dgm:pt modelId="{03C2990E-6E55-49BF-B85E-357B79744DF3}" type="pres">
      <dgm:prSet presAssocID="{4989648E-C156-4A87-9138-D435176431D7}" presName="gear2" presStyleLbl="node1" presStyleIdx="1" presStyleCnt="3">
        <dgm:presLayoutVars>
          <dgm:chMax val="1"/>
          <dgm:bulletEnabled val="1"/>
        </dgm:presLayoutVars>
      </dgm:prSet>
      <dgm:spPr/>
      <dgm:t>
        <a:bodyPr/>
        <a:lstStyle/>
        <a:p>
          <a:endParaRPr lang="es-EC"/>
        </a:p>
      </dgm:t>
    </dgm:pt>
    <dgm:pt modelId="{D4193CFF-A631-4DA8-AB1B-316394D3D7F8}" type="pres">
      <dgm:prSet presAssocID="{4989648E-C156-4A87-9138-D435176431D7}" presName="gear2srcNode" presStyleLbl="node1" presStyleIdx="1" presStyleCnt="3"/>
      <dgm:spPr/>
      <dgm:t>
        <a:bodyPr/>
        <a:lstStyle/>
        <a:p>
          <a:endParaRPr lang="es-EC"/>
        </a:p>
      </dgm:t>
    </dgm:pt>
    <dgm:pt modelId="{30080677-3912-4797-9755-0F6C5F8D8B71}" type="pres">
      <dgm:prSet presAssocID="{4989648E-C156-4A87-9138-D435176431D7}" presName="gear2dstNode" presStyleLbl="node1" presStyleIdx="1" presStyleCnt="3"/>
      <dgm:spPr/>
      <dgm:t>
        <a:bodyPr/>
        <a:lstStyle/>
        <a:p>
          <a:endParaRPr lang="es-EC"/>
        </a:p>
      </dgm:t>
    </dgm:pt>
    <dgm:pt modelId="{620A8670-6AD2-473F-8BD6-FF1E12A6F4D5}" type="pres">
      <dgm:prSet presAssocID="{4989648E-C156-4A87-9138-D435176431D7}" presName="gear2ch" presStyleLbl="fgAcc1" presStyleIdx="1" presStyleCnt="3" custScaleX="138610" custScaleY="60360" custLinFactNeighborX="-7724" custLinFactNeighborY="-19305">
        <dgm:presLayoutVars>
          <dgm:chMax val="0"/>
          <dgm:bulletEnabled val="1"/>
        </dgm:presLayoutVars>
      </dgm:prSet>
      <dgm:spPr/>
      <dgm:t>
        <a:bodyPr/>
        <a:lstStyle/>
        <a:p>
          <a:endParaRPr lang="es-EC"/>
        </a:p>
      </dgm:t>
    </dgm:pt>
    <dgm:pt modelId="{B683DEA7-7079-4462-A51B-1279914A16E0}" type="pres">
      <dgm:prSet presAssocID="{36C0851C-943E-4D65-B006-F6DB751FD676}" presName="gear3" presStyleLbl="node1" presStyleIdx="2" presStyleCnt="3"/>
      <dgm:spPr/>
      <dgm:t>
        <a:bodyPr/>
        <a:lstStyle/>
        <a:p>
          <a:endParaRPr lang="es-EC"/>
        </a:p>
      </dgm:t>
    </dgm:pt>
    <dgm:pt modelId="{279503CB-0314-475F-B55F-2446DED584F9}" type="pres">
      <dgm:prSet presAssocID="{36C0851C-943E-4D65-B006-F6DB751FD676}" presName="gear3tx" presStyleLbl="node1" presStyleIdx="2" presStyleCnt="3">
        <dgm:presLayoutVars>
          <dgm:chMax val="1"/>
          <dgm:bulletEnabled val="1"/>
        </dgm:presLayoutVars>
      </dgm:prSet>
      <dgm:spPr/>
      <dgm:t>
        <a:bodyPr/>
        <a:lstStyle/>
        <a:p>
          <a:endParaRPr lang="es-EC"/>
        </a:p>
      </dgm:t>
    </dgm:pt>
    <dgm:pt modelId="{1C13ABED-631E-44F1-9116-E5B05ED1A604}" type="pres">
      <dgm:prSet presAssocID="{36C0851C-943E-4D65-B006-F6DB751FD676}" presName="gear3srcNode" presStyleLbl="node1" presStyleIdx="2" presStyleCnt="3"/>
      <dgm:spPr/>
      <dgm:t>
        <a:bodyPr/>
        <a:lstStyle/>
        <a:p>
          <a:endParaRPr lang="es-EC"/>
        </a:p>
      </dgm:t>
    </dgm:pt>
    <dgm:pt modelId="{6BFC3F67-31AC-4510-BF92-0986B8B51ADD}" type="pres">
      <dgm:prSet presAssocID="{36C0851C-943E-4D65-B006-F6DB751FD676}" presName="gear3dstNode" presStyleLbl="node1" presStyleIdx="2" presStyleCnt="3"/>
      <dgm:spPr/>
      <dgm:t>
        <a:bodyPr/>
        <a:lstStyle/>
        <a:p>
          <a:endParaRPr lang="es-EC"/>
        </a:p>
      </dgm:t>
    </dgm:pt>
    <dgm:pt modelId="{748DE289-95E4-421C-9203-F693A9366D58}" type="pres">
      <dgm:prSet presAssocID="{36C0851C-943E-4D65-B006-F6DB751FD676}" presName="gear3ch" presStyleLbl="fgAcc1" presStyleIdx="2" presStyleCnt="3" custScaleX="177220" custLinFactNeighborX="38224">
        <dgm:presLayoutVars>
          <dgm:chMax val="0"/>
          <dgm:bulletEnabled val="1"/>
        </dgm:presLayoutVars>
      </dgm:prSet>
      <dgm:spPr/>
      <dgm:t>
        <a:bodyPr/>
        <a:lstStyle/>
        <a:p>
          <a:endParaRPr lang="es-EC"/>
        </a:p>
      </dgm:t>
    </dgm:pt>
    <dgm:pt modelId="{D77D0E62-865E-48FE-B34F-59C78E96FAC4}" type="pres">
      <dgm:prSet presAssocID="{4B11C4E2-DA3B-4AEF-876B-872CFB8DC5AC}" presName="connector1" presStyleLbl="sibTrans2D1" presStyleIdx="0" presStyleCnt="3"/>
      <dgm:spPr/>
      <dgm:t>
        <a:bodyPr/>
        <a:lstStyle/>
        <a:p>
          <a:endParaRPr lang="es-EC"/>
        </a:p>
      </dgm:t>
    </dgm:pt>
    <dgm:pt modelId="{3AF736F0-47A4-4BF3-BF92-BC0DD1967776}" type="pres">
      <dgm:prSet presAssocID="{96B77CDA-C5B0-4349-B253-D43785F0E4AD}" presName="connector2" presStyleLbl="sibTrans2D1" presStyleIdx="1" presStyleCnt="3"/>
      <dgm:spPr/>
      <dgm:t>
        <a:bodyPr/>
        <a:lstStyle/>
        <a:p>
          <a:endParaRPr lang="es-EC"/>
        </a:p>
      </dgm:t>
    </dgm:pt>
    <dgm:pt modelId="{DD56FC05-7434-4446-A36B-E3A1EA2953FF}" type="pres">
      <dgm:prSet presAssocID="{BA273BFB-76BD-498E-AACE-8801D50EEE05}" presName="connector3" presStyleLbl="sibTrans2D1" presStyleIdx="2" presStyleCnt="3"/>
      <dgm:spPr/>
      <dgm:t>
        <a:bodyPr/>
        <a:lstStyle/>
        <a:p>
          <a:endParaRPr lang="es-EC"/>
        </a:p>
      </dgm:t>
    </dgm:pt>
  </dgm:ptLst>
  <dgm:cxnLst>
    <dgm:cxn modelId="{93501115-15CC-43C8-B015-C7EA519D2D8C}" srcId="{7277E3D6-2E25-4C29-A8FA-F671654A5FC7}" destId="{B5925D11-276E-4FDA-AD0C-6EC7FAADFC34}" srcOrd="0" destOrd="0" parTransId="{51688D13-30B5-4748-B729-9D399834FCFA}" sibTransId="{CD00D454-815B-45E8-8927-A66DA0A2A53D}"/>
    <dgm:cxn modelId="{34F119A1-A535-43C3-B5C5-4F7C1CD6ECEE}" type="presOf" srcId="{36C0851C-943E-4D65-B006-F6DB751FD676}" destId="{1C13ABED-631E-44F1-9116-E5B05ED1A604}" srcOrd="2" destOrd="0" presId="urn:microsoft.com/office/officeart/2005/8/layout/gear1"/>
    <dgm:cxn modelId="{0BF4A807-4ECA-4658-95D9-CBA73B297BA7}" type="presOf" srcId="{4989648E-C156-4A87-9138-D435176431D7}" destId="{30080677-3912-4797-9755-0F6C5F8D8B71}" srcOrd="2" destOrd="0" presId="urn:microsoft.com/office/officeart/2005/8/layout/gear1"/>
    <dgm:cxn modelId="{397E0DA9-004A-4227-A0DD-CC46719701EA}" type="presOf" srcId="{4989648E-C156-4A87-9138-D435176431D7}" destId="{D4193CFF-A631-4DA8-AB1B-316394D3D7F8}" srcOrd="1" destOrd="0" presId="urn:microsoft.com/office/officeart/2005/8/layout/gear1"/>
    <dgm:cxn modelId="{A21C0031-C21C-4E81-9F44-BAC757332525}" srcId="{A1E69638-BE4A-4A57-86E2-02CC75B1234E}" destId="{7277E3D6-2E25-4C29-A8FA-F671654A5FC7}" srcOrd="0" destOrd="0" parTransId="{9F3810C1-0164-4573-94DA-6BA9E8BE99B5}" sibTransId="{4B11C4E2-DA3B-4AEF-876B-872CFB8DC5AC}"/>
    <dgm:cxn modelId="{406E9126-1D92-47DA-8D89-1381D0DFA835}" srcId="{4989648E-C156-4A87-9138-D435176431D7}" destId="{13F99E03-86F7-48CB-8576-391EC99F2AC9}" srcOrd="0" destOrd="0" parTransId="{447B2549-4713-4013-8E09-EB8AB2D7F7FA}" sibTransId="{D4F50933-F7E1-4F52-9D85-890C7F86EDF3}"/>
    <dgm:cxn modelId="{DF1F060D-548A-4152-AAEF-80749A4B47B3}" type="presOf" srcId="{4989648E-C156-4A87-9138-D435176431D7}" destId="{03C2990E-6E55-49BF-B85E-357B79744DF3}" srcOrd="0" destOrd="0" presId="urn:microsoft.com/office/officeart/2005/8/layout/gear1"/>
    <dgm:cxn modelId="{8D0F7CF5-E600-46AC-BD57-77DA236DB444}" srcId="{A1E69638-BE4A-4A57-86E2-02CC75B1234E}" destId="{4989648E-C156-4A87-9138-D435176431D7}" srcOrd="1" destOrd="0" parTransId="{39F263A0-2B4D-4777-9533-5CF37D3E9DFA}" sibTransId="{96B77CDA-C5B0-4349-B253-D43785F0E4AD}"/>
    <dgm:cxn modelId="{8F6A972E-CB3B-49E2-B238-5640E1667169}" type="presOf" srcId="{BA273BFB-76BD-498E-AACE-8801D50EEE05}" destId="{DD56FC05-7434-4446-A36B-E3A1EA2953FF}" srcOrd="0" destOrd="0" presId="urn:microsoft.com/office/officeart/2005/8/layout/gear1"/>
    <dgm:cxn modelId="{7D6C668D-42DA-4D0C-8EA6-5F7F07AEA7E5}" type="presOf" srcId="{7277E3D6-2E25-4C29-A8FA-F671654A5FC7}" destId="{83D58E77-BBFC-40EE-A4D6-E2B90853B757}" srcOrd="1" destOrd="0" presId="urn:microsoft.com/office/officeart/2005/8/layout/gear1"/>
    <dgm:cxn modelId="{4B969B4A-4A49-43F0-AE73-37B296721217}" type="presOf" srcId="{A1E69638-BE4A-4A57-86E2-02CC75B1234E}" destId="{815AA892-4463-46A0-B993-28036E0408B4}" srcOrd="0" destOrd="0" presId="urn:microsoft.com/office/officeart/2005/8/layout/gear1"/>
    <dgm:cxn modelId="{5E344037-94D9-4742-B89D-D38DE152494E}" type="presOf" srcId="{B5925D11-276E-4FDA-AD0C-6EC7FAADFC34}" destId="{F7193F2F-534B-4D14-854A-576D542BD82A}" srcOrd="0" destOrd="0" presId="urn:microsoft.com/office/officeart/2005/8/layout/gear1"/>
    <dgm:cxn modelId="{D9CD9CDF-5EA4-4651-BC82-FC16CD0F2FEA}" type="presOf" srcId="{4B11C4E2-DA3B-4AEF-876B-872CFB8DC5AC}" destId="{D77D0E62-865E-48FE-B34F-59C78E96FAC4}" srcOrd="0" destOrd="0" presId="urn:microsoft.com/office/officeart/2005/8/layout/gear1"/>
    <dgm:cxn modelId="{AF91DC11-D9E8-4E17-8B8B-DE228D7FC13F}" type="presOf" srcId="{96B77CDA-C5B0-4349-B253-D43785F0E4AD}" destId="{3AF736F0-47A4-4BF3-BF92-BC0DD1967776}" srcOrd="0" destOrd="0" presId="urn:microsoft.com/office/officeart/2005/8/layout/gear1"/>
    <dgm:cxn modelId="{F1BCC682-72C1-4A21-B83E-BE5DB3C1A05D}" type="presOf" srcId="{7830F764-156D-49E8-BB6E-66EA91DACDEA}" destId="{F7193F2F-534B-4D14-854A-576D542BD82A}" srcOrd="0" destOrd="1" presId="urn:microsoft.com/office/officeart/2005/8/layout/gear1"/>
    <dgm:cxn modelId="{F4340E70-7E53-4EEE-8C75-8D3354C3ECC2}" type="presOf" srcId="{89E389C7-455F-4D93-9D72-54778E0A80D4}" destId="{748DE289-95E4-421C-9203-F693A9366D58}" srcOrd="0" destOrd="0" presId="urn:microsoft.com/office/officeart/2005/8/layout/gear1"/>
    <dgm:cxn modelId="{89827CDD-23F6-4177-A604-92CDC3399B48}" type="presOf" srcId="{36C0851C-943E-4D65-B006-F6DB751FD676}" destId="{279503CB-0314-475F-B55F-2446DED584F9}" srcOrd="1" destOrd="0" presId="urn:microsoft.com/office/officeart/2005/8/layout/gear1"/>
    <dgm:cxn modelId="{E0085611-84B6-4F19-AFAC-60EA9D888ECF}" type="presOf" srcId="{36C0851C-943E-4D65-B006-F6DB751FD676}" destId="{6BFC3F67-31AC-4510-BF92-0986B8B51ADD}" srcOrd="3" destOrd="0" presId="urn:microsoft.com/office/officeart/2005/8/layout/gear1"/>
    <dgm:cxn modelId="{BB36099F-CFDA-4153-895A-B21D84DD8324}" type="presOf" srcId="{7277E3D6-2E25-4C29-A8FA-F671654A5FC7}" destId="{67BE0B6D-D656-4EAE-A81C-77E16948F78B}" srcOrd="0" destOrd="0" presId="urn:microsoft.com/office/officeart/2005/8/layout/gear1"/>
    <dgm:cxn modelId="{3F3E4278-67FC-4FC3-817D-E54B4A5D533D}" type="presOf" srcId="{36C0851C-943E-4D65-B006-F6DB751FD676}" destId="{B683DEA7-7079-4462-A51B-1279914A16E0}" srcOrd="0" destOrd="0" presId="urn:microsoft.com/office/officeart/2005/8/layout/gear1"/>
    <dgm:cxn modelId="{695C035A-7150-4ABF-8EB3-54725B57E80A}" srcId="{36C0851C-943E-4D65-B006-F6DB751FD676}" destId="{89E389C7-455F-4D93-9D72-54778E0A80D4}" srcOrd="0" destOrd="0" parTransId="{20C29A9D-0A09-4DB3-BA88-7D587395173B}" sibTransId="{62E703F5-A425-4DEF-9070-C75E3E5CB7B3}"/>
    <dgm:cxn modelId="{23189D07-AC44-40C5-93D7-5F7B348E28B3}" type="presOf" srcId="{7277E3D6-2E25-4C29-A8FA-F671654A5FC7}" destId="{6F493D0B-F0B9-4CE9-8BF2-16BB57C1C38E}" srcOrd="2" destOrd="0" presId="urn:microsoft.com/office/officeart/2005/8/layout/gear1"/>
    <dgm:cxn modelId="{074F7307-B325-455C-B4C8-178F3C8A1BB8}" srcId="{7277E3D6-2E25-4C29-A8FA-F671654A5FC7}" destId="{A2CEFBA2-A37C-46EB-9D82-97720B7BE4EF}" srcOrd="2" destOrd="0" parTransId="{67F3B762-FB02-4A4D-BF11-F81C2673D932}" sibTransId="{236A548C-0D62-44EF-9A39-B81097A5D883}"/>
    <dgm:cxn modelId="{9F00EDAD-57E7-41B5-AE73-637AA6162052}" type="presOf" srcId="{13F99E03-86F7-48CB-8576-391EC99F2AC9}" destId="{620A8670-6AD2-473F-8BD6-FF1E12A6F4D5}" srcOrd="0" destOrd="0" presId="urn:microsoft.com/office/officeart/2005/8/layout/gear1"/>
    <dgm:cxn modelId="{CB9F1FFC-66EC-4BCF-805B-10AE613D9035}" srcId="{A1E69638-BE4A-4A57-86E2-02CC75B1234E}" destId="{36C0851C-943E-4D65-B006-F6DB751FD676}" srcOrd="2" destOrd="0" parTransId="{D0811007-4363-45CF-B4F5-E02F1DD330F0}" sibTransId="{BA273BFB-76BD-498E-AACE-8801D50EEE05}"/>
    <dgm:cxn modelId="{CE4C2BEE-6BB8-4318-A03F-0707E6856AA0}" srcId="{7277E3D6-2E25-4C29-A8FA-F671654A5FC7}" destId="{7830F764-156D-49E8-BB6E-66EA91DACDEA}" srcOrd="1" destOrd="0" parTransId="{799C30D2-74D1-44C2-8EF6-E099987995FD}" sibTransId="{B49AC95F-EB12-4B59-A640-AD1FDE6B0483}"/>
    <dgm:cxn modelId="{1516F685-70C2-4E5D-80B7-2C96A0D48A18}" type="presOf" srcId="{A2CEFBA2-A37C-46EB-9D82-97720B7BE4EF}" destId="{F7193F2F-534B-4D14-854A-576D542BD82A}" srcOrd="0" destOrd="2" presId="urn:microsoft.com/office/officeart/2005/8/layout/gear1"/>
    <dgm:cxn modelId="{348C0219-0EE0-4FA8-89F3-B42AC435908E}" type="presParOf" srcId="{815AA892-4463-46A0-B993-28036E0408B4}" destId="{67BE0B6D-D656-4EAE-A81C-77E16948F78B}" srcOrd="0" destOrd="0" presId="urn:microsoft.com/office/officeart/2005/8/layout/gear1"/>
    <dgm:cxn modelId="{72DE88E8-F191-4B29-8C83-1D1CAECCB9D2}" type="presParOf" srcId="{815AA892-4463-46A0-B993-28036E0408B4}" destId="{83D58E77-BBFC-40EE-A4D6-E2B90853B757}" srcOrd="1" destOrd="0" presId="urn:microsoft.com/office/officeart/2005/8/layout/gear1"/>
    <dgm:cxn modelId="{D0674344-1A08-462C-9E4A-1FFB204B3105}" type="presParOf" srcId="{815AA892-4463-46A0-B993-28036E0408B4}" destId="{6F493D0B-F0B9-4CE9-8BF2-16BB57C1C38E}" srcOrd="2" destOrd="0" presId="urn:microsoft.com/office/officeart/2005/8/layout/gear1"/>
    <dgm:cxn modelId="{64037D5B-D759-42A4-AB86-739B5554BBD6}" type="presParOf" srcId="{815AA892-4463-46A0-B993-28036E0408B4}" destId="{F7193F2F-534B-4D14-854A-576D542BD82A}" srcOrd="3" destOrd="0" presId="urn:microsoft.com/office/officeart/2005/8/layout/gear1"/>
    <dgm:cxn modelId="{0CCF8E11-C524-4FFB-8519-E59F86E4CE3C}" type="presParOf" srcId="{815AA892-4463-46A0-B993-28036E0408B4}" destId="{03C2990E-6E55-49BF-B85E-357B79744DF3}" srcOrd="4" destOrd="0" presId="urn:microsoft.com/office/officeart/2005/8/layout/gear1"/>
    <dgm:cxn modelId="{8EBE8834-41A4-4152-8E71-E4FC7CA00E3F}" type="presParOf" srcId="{815AA892-4463-46A0-B993-28036E0408B4}" destId="{D4193CFF-A631-4DA8-AB1B-316394D3D7F8}" srcOrd="5" destOrd="0" presId="urn:microsoft.com/office/officeart/2005/8/layout/gear1"/>
    <dgm:cxn modelId="{B10EE63B-0285-4EB4-A23E-585B18ECAD1C}" type="presParOf" srcId="{815AA892-4463-46A0-B993-28036E0408B4}" destId="{30080677-3912-4797-9755-0F6C5F8D8B71}" srcOrd="6" destOrd="0" presId="urn:microsoft.com/office/officeart/2005/8/layout/gear1"/>
    <dgm:cxn modelId="{A173E039-BDD6-4101-8CA7-863B138DC0F4}" type="presParOf" srcId="{815AA892-4463-46A0-B993-28036E0408B4}" destId="{620A8670-6AD2-473F-8BD6-FF1E12A6F4D5}" srcOrd="7" destOrd="0" presId="urn:microsoft.com/office/officeart/2005/8/layout/gear1"/>
    <dgm:cxn modelId="{10B00E77-0DA1-4ED3-BF6C-CA6CD9AF6E1C}" type="presParOf" srcId="{815AA892-4463-46A0-B993-28036E0408B4}" destId="{B683DEA7-7079-4462-A51B-1279914A16E0}" srcOrd="8" destOrd="0" presId="urn:microsoft.com/office/officeart/2005/8/layout/gear1"/>
    <dgm:cxn modelId="{FCD44FD9-3591-4C4D-A473-B32BFAB9D994}" type="presParOf" srcId="{815AA892-4463-46A0-B993-28036E0408B4}" destId="{279503CB-0314-475F-B55F-2446DED584F9}" srcOrd="9" destOrd="0" presId="urn:microsoft.com/office/officeart/2005/8/layout/gear1"/>
    <dgm:cxn modelId="{162E5647-5297-4CCC-AA65-C0BAA6016E8C}" type="presParOf" srcId="{815AA892-4463-46A0-B993-28036E0408B4}" destId="{1C13ABED-631E-44F1-9116-E5B05ED1A604}" srcOrd="10" destOrd="0" presId="urn:microsoft.com/office/officeart/2005/8/layout/gear1"/>
    <dgm:cxn modelId="{58A17146-BCCD-4790-BFC7-5082876E9A39}" type="presParOf" srcId="{815AA892-4463-46A0-B993-28036E0408B4}" destId="{6BFC3F67-31AC-4510-BF92-0986B8B51ADD}" srcOrd="11" destOrd="0" presId="urn:microsoft.com/office/officeart/2005/8/layout/gear1"/>
    <dgm:cxn modelId="{8286B0AD-D5A8-4AC8-9CD8-3F1D6FD7A0AF}" type="presParOf" srcId="{815AA892-4463-46A0-B993-28036E0408B4}" destId="{748DE289-95E4-421C-9203-F693A9366D58}" srcOrd="12" destOrd="0" presId="urn:microsoft.com/office/officeart/2005/8/layout/gear1"/>
    <dgm:cxn modelId="{875F121A-0634-4A8F-85C6-95DFE6CD0F11}" type="presParOf" srcId="{815AA892-4463-46A0-B993-28036E0408B4}" destId="{D77D0E62-865E-48FE-B34F-59C78E96FAC4}" srcOrd="13" destOrd="0" presId="urn:microsoft.com/office/officeart/2005/8/layout/gear1"/>
    <dgm:cxn modelId="{CA53A92C-24DA-417B-90FB-3BCE405B70A3}" type="presParOf" srcId="{815AA892-4463-46A0-B993-28036E0408B4}" destId="{3AF736F0-47A4-4BF3-BF92-BC0DD1967776}" srcOrd="14" destOrd="0" presId="urn:microsoft.com/office/officeart/2005/8/layout/gear1"/>
    <dgm:cxn modelId="{02ADC43C-1D43-4274-B27B-E5E838ED875F}" type="presParOf" srcId="{815AA892-4463-46A0-B993-28036E0408B4}" destId="{DD56FC05-7434-4446-A36B-E3A1EA2953FF}"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91252A-9BD2-4FA9-9B22-634CA77F1BFE}"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D524D8CC-32E9-46A1-8C4F-5C1BBA868E74}">
      <dgm:prSet phldrT="[Texto]"/>
      <dgm:spPr/>
      <dgm:t>
        <a:bodyPr/>
        <a:lstStyle/>
        <a:p>
          <a:pPr algn="ctr"/>
          <a:r>
            <a:rPr lang="es-EC" b="1" dirty="0" smtClean="0"/>
            <a:t>PRECIO </a:t>
          </a:r>
          <a:endParaRPr lang="es-EC" b="1" dirty="0"/>
        </a:p>
      </dgm:t>
    </dgm:pt>
    <dgm:pt modelId="{8AD3ABE4-71B1-44B8-8257-F4B04FE647ED}" type="parTrans" cxnId="{98D64F9A-3EAF-4B0D-975A-021D63D91E93}">
      <dgm:prSet/>
      <dgm:spPr/>
      <dgm:t>
        <a:bodyPr/>
        <a:lstStyle/>
        <a:p>
          <a:endParaRPr lang="es-EC"/>
        </a:p>
      </dgm:t>
    </dgm:pt>
    <dgm:pt modelId="{BC6C56B7-9D65-4C61-919D-5A78926B54B1}" type="sibTrans" cxnId="{98D64F9A-3EAF-4B0D-975A-021D63D91E93}">
      <dgm:prSet/>
      <dgm:spPr/>
      <dgm:t>
        <a:bodyPr/>
        <a:lstStyle/>
        <a:p>
          <a:endParaRPr lang="es-EC"/>
        </a:p>
      </dgm:t>
    </dgm:pt>
    <dgm:pt modelId="{C5D4D61A-2786-48F4-8F8E-C72D0624C9F9}">
      <dgm:prSet phldrT="[Texto]"/>
      <dgm:spPr/>
      <dgm:t>
        <a:bodyPr/>
        <a:lstStyle/>
        <a:p>
          <a:pPr algn="l"/>
          <a:r>
            <a:rPr lang="es-EC" dirty="0" smtClean="0"/>
            <a:t>Costo + Utilidad</a:t>
          </a:r>
          <a:endParaRPr lang="es-EC" dirty="0"/>
        </a:p>
      </dgm:t>
    </dgm:pt>
    <dgm:pt modelId="{B60EA069-24F8-4768-9E73-56670D912796}" type="parTrans" cxnId="{9BAC7A00-6165-44A7-8BC5-0C71772E01D5}">
      <dgm:prSet/>
      <dgm:spPr/>
      <dgm:t>
        <a:bodyPr/>
        <a:lstStyle/>
        <a:p>
          <a:endParaRPr lang="es-EC"/>
        </a:p>
      </dgm:t>
    </dgm:pt>
    <dgm:pt modelId="{246117C4-3F4A-4143-A89A-73091A230D95}" type="sibTrans" cxnId="{9BAC7A00-6165-44A7-8BC5-0C71772E01D5}">
      <dgm:prSet/>
      <dgm:spPr/>
      <dgm:t>
        <a:bodyPr/>
        <a:lstStyle/>
        <a:p>
          <a:endParaRPr lang="es-EC"/>
        </a:p>
      </dgm:t>
    </dgm:pt>
    <dgm:pt modelId="{10324B46-5AA5-43C5-B642-CF98103D698E}">
      <dgm:prSet phldrT="[Texto]"/>
      <dgm:spPr/>
      <dgm:t>
        <a:bodyPr/>
        <a:lstStyle/>
        <a:p>
          <a:pPr algn="l"/>
          <a:r>
            <a:rPr lang="es-EC" dirty="0" smtClean="0"/>
            <a:t>Mantendrá al nivel mercado</a:t>
          </a:r>
          <a:endParaRPr lang="es-EC" dirty="0"/>
        </a:p>
      </dgm:t>
    </dgm:pt>
    <dgm:pt modelId="{22FAE2DF-60F9-4E57-B1C3-855449C6E70F}" type="parTrans" cxnId="{C52D2D0E-4481-4ABE-BDB4-256F69C4B5F6}">
      <dgm:prSet/>
      <dgm:spPr/>
      <dgm:t>
        <a:bodyPr/>
        <a:lstStyle/>
        <a:p>
          <a:endParaRPr lang="es-EC"/>
        </a:p>
      </dgm:t>
    </dgm:pt>
    <dgm:pt modelId="{F02EEA61-75F6-4644-B34B-50685F91303A}" type="sibTrans" cxnId="{C52D2D0E-4481-4ABE-BDB4-256F69C4B5F6}">
      <dgm:prSet/>
      <dgm:spPr/>
      <dgm:t>
        <a:bodyPr/>
        <a:lstStyle/>
        <a:p>
          <a:endParaRPr lang="es-EC"/>
        </a:p>
      </dgm:t>
    </dgm:pt>
    <dgm:pt modelId="{5D8459B4-8614-4242-9BE3-45C0F02D707C}">
      <dgm:prSet phldrT="[Texto]"/>
      <dgm:spPr/>
      <dgm:t>
        <a:bodyPr/>
        <a:lstStyle/>
        <a:p>
          <a:pPr algn="ctr"/>
          <a:r>
            <a:rPr lang="es-EC" b="1" dirty="0" smtClean="0"/>
            <a:t>PRODUCTO</a:t>
          </a:r>
          <a:endParaRPr lang="es-EC" b="1" dirty="0"/>
        </a:p>
      </dgm:t>
    </dgm:pt>
    <dgm:pt modelId="{9F05C7B8-0064-4086-B915-474ED3804941}" type="parTrans" cxnId="{A391F343-942E-4AE9-9EF0-8C5A9BBB41C4}">
      <dgm:prSet/>
      <dgm:spPr/>
      <dgm:t>
        <a:bodyPr/>
        <a:lstStyle/>
        <a:p>
          <a:endParaRPr lang="es-EC"/>
        </a:p>
      </dgm:t>
    </dgm:pt>
    <dgm:pt modelId="{8246D799-9771-499B-9F77-9AAEDF73F4AF}" type="sibTrans" cxnId="{A391F343-942E-4AE9-9EF0-8C5A9BBB41C4}">
      <dgm:prSet/>
      <dgm:spPr/>
      <dgm:t>
        <a:bodyPr/>
        <a:lstStyle/>
        <a:p>
          <a:endParaRPr lang="es-EC"/>
        </a:p>
      </dgm:t>
    </dgm:pt>
    <dgm:pt modelId="{DE23C1A3-5D55-463D-A913-F186275AA96D}">
      <dgm:prSet phldrT="[Texto]"/>
      <dgm:spPr/>
      <dgm:t>
        <a:bodyPr/>
        <a:lstStyle/>
        <a:p>
          <a:pPr algn="ctr"/>
          <a:r>
            <a:rPr lang="es-EC" b="1" dirty="0" smtClean="0"/>
            <a:t>PLAZA </a:t>
          </a:r>
          <a:endParaRPr lang="es-EC" b="1" dirty="0"/>
        </a:p>
      </dgm:t>
    </dgm:pt>
    <dgm:pt modelId="{4E404AE2-52E6-4F05-8B5B-A0468BE81137}" type="parTrans" cxnId="{299C73BC-12B9-4257-B125-BD8C79259549}">
      <dgm:prSet/>
      <dgm:spPr/>
      <dgm:t>
        <a:bodyPr/>
        <a:lstStyle/>
        <a:p>
          <a:endParaRPr lang="es-EC"/>
        </a:p>
      </dgm:t>
    </dgm:pt>
    <dgm:pt modelId="{21D590E9-445F-4879-9383-B3D6697BBC7C}" type="sibTrans" cxnId="{299C73BC-12B9-4257-B125-BD8C79259549}">
      <dgm:prSet/>
      <dgm:spPr/>
      <dgm:t>
        <a:bodyPr/>
        <a:lstStyle/>
        <a:p>
          <a:endParaRPr lang="es-EC"/>
        </a:p>
      </dgm:t>
    </dgm:pt>
    <dgm:pt modelId="{65B8CB5D-8843-4000-8F3F-36E7997E2A27}">
      <dgm:prSet phldrT="[Texto]"/>
      <dgm:spPr/>
      <dgm:t>
        <a:bodyPr/>
        <a:lstStyle/>
        <a:p>
          <a:pPr algn="l"/>
          <a:r>
            <a:rPr lang="es-EC" dirty="0" smtClean="0"/>
            <a:t>Entrega directa</a:t>
          </a:r>
          <a:endParaRPr lang="es-EC" dirty="0"/>
        </a:p>
      </dgm:t>
    </dgm:pt>
    <dgm:pt modelId="{48C8C15E-EB73-49B7-A3E2-BD54F0ED34EE}" type="parTrans" cxnId="{8E4A74B5-A195-4BEF-8B8F-D789CC14F110}">
      <dgm:prSet/>
      <dgm:spPr/>
      <dgm:t>
        <a:bodyPr/>
        <a:lstStyle/>
        <a:p>
          <a:endParaRPr lang="es-EC"/>
        </a:p>
      </dgm:t>
    </dgm:pt>
    <dgm:pt modelId="{52430161-B6C2-4DAE-A847-8A699AB70580}" type="sibTrans" cxnId="{8E4A74B5-A195-4BEF-8B8F-D789CC14F110}">
      <dgm:prSet/>
      <dgm:spPr/>
      <dgm:t>
        <a:bodyPr/>
        <a:lstStyle/>
        <a:p>
          <a:endParaRPr lang="es-EC"/>
        </a:p>
      </dgm:t>
    </dgm:pt>
    <dgm:pt modelId="{6BC23940-218F-4F7C-BC2A-65A036B6E5E0}">
      <dgm:prSet phldrT="[Texto]"/>
      <dgm:spPr/>
      <dgm:t>
        <a:bodyPr/>
        <a:lstStyle/>
        <a:p>
          <a:pPr algn="l"/>
          <a:r>
            <a:rPr lang="es-EC" dirty="0" smtClean="0"/>
            <a:t>Transporte adecuado</a:t>
          </a:r>
          <a:endParaRPr lang="es-EC" dirty="0"/>
        </a:p>
      </dgm:t>
    </dgm:pt>
    <dgm:pt modelId="{99C3C591-7C87-4D15-8CC8-FB17FE7F10D2}" type="parTrans" cxnId="{3BE32C3E-E8D8-44BA-B77A-5900940FA82B}">
      <dgm:prSet/>
      <dgm:spPr/>
      <dgm:t>
        <a:bodyPr/>
        <a:lstStyle/>
        <a:p>
          <a:endParaRPr lang="es-EC"/>
        </a:p>
      </dgm:t>
    </dgm:pt>
    <dgm:pt modelId="{6A839AC9-455B-47FC-9FA4-305F713FF728}" type="sibTrans" cxnId="{3BE32C3E-E8D8-44BA-B77A-5900940FA82B}">
      <dgm:prSet/>
      <dgm:spPr/>
      <dgm:t>
        <a:bodyPr/>
        <a:lstStyle/>
        <a:p>
          <a:endParaRPr lang="es-EC"/>
        </a:p>
      </dgm:t>
    </dgm:pt>
    <dgm:pt modelId="{E247B16C-328B-4EFC-A37C-6105AC40D10B}">
      <dgm:prSet phldrT="[Texto]" custT="1"/>
      <dgm:spPr/>
      <dgm:t>
        <a:bodyPr/>
        <a:lstStyle/>
        <a:p>
          <a:pPr algn="ctr"/>
          <a:r>
            <a:rPr lang="es-EC" sz="1300" b="1" dirty="0" smtClean="0"/>
            <a:t>PROMOCIÓN </a:t>
          </a:r>
        </a:p>
        <a:p>
          <a:pPr algn="l"/>
          <a:r>
            <a:rPr lang="es-EC" sz="1000" b="1" i="1" dirty="0" smtClean="0"/>
            <a:t>Descuentos:</a:t>
          </a:r>
        </a:p>
        <a:p>
          <a:pPr algn="l"/>
          <a:r>
            <a:rPr lang="es-EC" sz="1000" dirty="0" smtClean="0"/>
            <a:t>Compra en efectivo     64,1 %</a:t>
          </a:r>
        </a:p>
        <a:p>
          <a:pPr algn="l"/>
          <a:r>
            <a:rPr lang="es-EC" sz="1000" dirty="0" smtClean="0"/>
            <a:t>Volumen compra          33,0 % </a:t>
          </a:r>
          <a:endParaRPr lang="es-EC" sz="1000" i="1" dirty="0" smtClean="0"/>
        </a:p>
        <a:p>
          <a:pPr algn="l"/>
          <a:r>
            <a:rPr lang="es-EC" sz="1000" b="1" i="1" dirty="0" smtClean="0"/>
            <a:t>Forma de compra:</a:t>
          </a:r>
        </a:p>
        <a:p>
          <a:pPr algn="l"/>
          <a:r>
            <a:rPr lang="es-EC" sz="1000" dirty="0" smtClean="0"/>
            <a:t>Visita vendedor 	   69 %</a:t>
          </a:r>
          <a:endParaRPr lang="es-EC" sz="1000" i="1" dirty="0"/>
        </a:p>
      </dgm:t>
    </dgm:pt>
    <dgm:pt modelId="{3D10A148-777B-49EA-A87E-32D0A7EEDAD8}" type="parTrans" cxnId="{0254E53D-A927-4B7D-8DBF-2DCEA1C4D363}">
      <dgm:prSet/>
      <dgm:spPr/>
      <dgm:t>
        <a:bodyPr/>
        <a:lstStyle/>
        <a:p>
          <a:endParaRPr lang="es-EC"/>
        </a:p>
      </dgm:t>
    </dgm:pt>
    <dgm:pt modelId="{00B72B47-0115-4208-8A79-2F9179B61389}" type="sibTrans" cxnId="{0254E53D-A927-4B7D-8DBF-2DCEA1C4D363}">
      <dgm:prSet/>
      <dgm:spPr/>
      <dgm:t>
        <a:bodyPr/>
        <a:lstStyle/>
        <a:p>
          <a:endParaRPr lang="es-EC"/>
        </a:p>
      </dgm:t>
    </dgm:pt>
    <dgm:pt modelId="{D96BF456-ECB5-4557-BCCC-84B280E8FDD6}">
      <dgm:prSet phldrT="[Texto]"/>
      <dgm:spPr/>
      <dgm:t>
        <a:bodyPr/>
        <a:lstStyle/>
        <a:p>
          <a:pPr algn="l"/>
          <a:r>
            <a:rPr lang="es-EC" dirty="0" smtClean="0"/>
            <a:t>75 % pagaría mas por producto mayor calidad</a:t>
          </a:r>
          <a:endParaRPr lang="es-EC" dirty="0"/>
        </a:p>
      </dgm:t>
    </dgm:pt>
    <dgm:pt modelId="{5EBA9ACC-4DC0-4D6F-BABD-911BF4D5DD7B}" type="parTrans" cxnId="{1A673244-9C28-471E-9F6A-EA6F564C78F8}">
      <dgm:prSet/>
      <dgm:spPr/>
      <dgm:t>
        <a:bodyPr/>
        <a:lstStyle/>
        <a:p>
          <a:endParaRPr lang="es-EC"/>
        </a:p>
      </dgm:t>
    </dgm:pt>
    <dgm:pt modelId="{A191D38E-5077-4606-94CC-41B65198C12E}" type="sibTrans" cxnId="{1A673244-9C28-471E-9F6A-EA6F564C78F8}">
      <dgm:prSet/>
      <dgm:spPr/>
      <dgm:t>
        <a:bodyPr/>
        <a:lstStyle/>
        <a:p>
          <a:endParaRPr lang="es-EC"/>
        </a:p>
      </dgm:t>
    </dgm:pt>
    <dgm:pt modelId="{604FD89D-DEAB-4C9A-BC4E-D5B93E6CFF7E}">
      <dgm:prSet phldrT="[Texto]"/>
      <dgm:spPr/>
      <dgm:t>
        <a:bodyPr/>
        <a:lstStyle/>
        <a:p>
          <a:pPr algn="l"/>
          <a:r>
            <a:rPr lang="es-EC" dirty="0" smtClean="0"/>
            <a:t>Canales con menor peso</a:t>
          </a:r>
          <a:endParaRPr lang="es-EC" dirty="0"/>
        </a:p>
      </dgm:t>
    </dgm:pt>
    <dgm:pt modelId="{2C923565-1C90-43AD-B2E5-C51135B52CE5}" type="parTrans" cxnId="{50149E57-A31E-4F85-9FF6-6A9C59D7FC7A}">
      <dgm:prSet/>
      <dgm:spPr/>
      <dgm:t>
        <a:bodyPr/>
        <a:lstStyle/>
        <a:p>
          <a:endParaRPr lang="es-EC"/>
        </a:p>
      </dgm:t>
    </dgm:pt>
    <dgm:pt modelId="{9CE1CF01-F37B-46EC-8AA0-092FE94BDF94}" type="sibTrans" cxnId="{50149E57-A31E-4F85-9FF6-6A9C59D7FC7A}">
      <dgm:prSet/>
      <dgm:spPr/>
      <dgm:t>
        <a:bodyPr/>
        <a:lstStyle/>
        <a:p>
          <a:endParaRPr lang="es-EC"/>
        </a:p>
      </dgm:t>
    </dgm:pt>
    <dgm:pt modelId="{A5381168-FA1C-4BE5-AF53-315A4394DB77}">
      <dgm:prSet phldrT="[Texto]"/>
      <dgm:spPr/>
      <dgm:t>
        <a:bodyPr/>
        <a:lstStyle/>
        <a:p>
          <a:pPr algn="l"/>
          <a:r>
            <a:rPr lang="es-EC" dirty="0" smtClean="0"/>
            <a:t>Diferenciación higiene y embalaje </a:t>
          </a:r>
          <a:endParaRPr lang="es-EC" dirty="0"/>
        </a:p>
      </dgm:t>
    </dgm:pt>
    <dgm:pt modelId="{E830191A-9AB1-4970-98BE-935A3EBA812B}" type="parTrans" cxnId="{9C1BB22A-376B-4301-92A4-AE16757EF776}">
      <dgm:prSet/>
      <dgm:spPr/>
      <dgm:t>
        <a:bodyPr/>
        <a:lstStyle/>
        <a:p>
          <a:endParaRPr lang="es-EC"/>
        </a:p>
      </dgm:t>
    </dgm:pt>
    <dgm:pt modelId="{839F505D-E1AB-4359-8A92-BC8E529991D7}" type="sibTrans" cxnId="{9C1BB22A-376B-4301-92A4-AE16757EF776}">
      <dgm:prSet/>
      <dgm:spPr/>
      <dgm:t>
        <a:bodyPr/>
        <a:lstStyle/>
        <a:p>
          <a:endParaRPr lang="es-EC"/>
        </a:p>
      </dgm:t>
    </dgm:pt>
    <dgm:pt modelId="{A69E12FF-ABED-4B1A-8C8E-CD79DDC76D52}" type="pres">
      <dgm:prSet presAssocID="{6991252A-9BD2-4FA9-9B22-634CA77F1BFE}" presName="Name0" presStyleCnt="0">
        <dgm:presLayoutVars>
          <dgm:chMax/>
          <dgm:chPref/>
          <dgm:dir/>
        </dgm:presLayoutVars>
      </dgm:prSet>
      <dgm:spPr/>
      <dgm:t>
        <a:bodyPr/>
        <a:lstStyle/>
        <a:p>
          <a:endParaRPr lang="es-EC"/>
        </a:p>
      </dgm:t>
    </dgm:pt>
    <dgm:pt modelId="{0AC48F67-5041-4BEE-A706-CB7E025C265A}" type="pres">
      <dgm:prSet presAssocID="{D524D8CC-32E9-46A1-8C4F-5C1BBA868E74}" presName="composite" presStyleCnt="0">
        <dgm:presLayoutVars>
          <dgm:chMax/>
          <dgm:chPref/>
        </dgm:presLayoutVars>
      </dgm:prSet>
      <dgm:spPr/>
    </dgm:pt>
    <dgm:pt modelId="{9E0C1444-0FEC-47B9-8D99-C8C7FEDC517C}" type="pres">
      <dgm:prSet presAssocID="{D524D8CC-32E9-46A1-8C4F-5C1BBA868E74}" presName="Image" presStyleLbl="bgImgPlace1" presStyleIdx="0" presStyleCnt="4"/>
      <dgm:spPr>
        <a:blipFill rotWithShape="1">
          <a:blip xmlns:r="http://schemas.openxmlformats.org/officeDocument/2006/relationships" r:embed="rId1"/>
          <a:stretch>
            <a:fillRect/>
          </a:stretch>
        </a:blipFill>
      </dgm:spPr>
      <dgm:t>
        <a:bodyPr/>
        <a:lstStyle/>
        <a:p>
          <a:endParaRPr lang="es-EC"/>
        </a:p>
      </dgm:t>
    </dgm:pt>
    <dgm:pt modelId="{FC907AD0-4E7A-4482-B916-2544899323B2}" type="pres">
      <dgm:prSet presAssocID="{D524D8CC-32E9-46A1-8C4F-5C1BBA868E74}" presName="ParentText" presStyleLbl="revTx" presStyleIdx="0" presStyleCnt="4">
        <dgm:presLayoutVars>
          <dgm:chMax val="0"/>
          <dgm:chPref val="0"/>
          <dgm:bulletEnabled val="1"/>
        </dgm:presLayoutVars>
      </dgm:prSet>
      <dgm:spPr/>
      <dgm:t>
        <a:bodyPr/>
        <a:lstStyle/>
        <a:p>
          <a:endParaRPr lang="es-EC"/>
        </a:p>
      </dgm:t>
    </dgm:pt>
    <dgm:pt modelId="{0CFD6F11-00F7-4429-B24A-C310487A8DF4}" type="pres">
      <dgm:prSet presAssocID="{D524D8CC-32E9-46A1-8C4F-5C1BBA868E74}" presName="tlFrame" presStyleLbl="node1" presStyleIdx="0" presStyleCnt="16"/>
      <dgm:spPr/>
    </dgm:pt>
    <dgm:pt modelId="{B504471A-429A-4634-8FF7-D66F9CB06C95}" type="pres">
      <dgm:prSet presAssocID="{D524D8CC-32E9-46A1-8C4F-5C1BBA868E74}" presName="trFrame" presStyleLbl="node1" presStyleIdx="1" presStyleCnt="16"/>
      <dgm:spPr/>
    </dgm:pt>
    <dgm:pt modelId="{AE3D54DB-3B1B-4E18-B1A5-C6E5EDD4E20D}" type="pres">
      <dgm:prSet presAssocID="{D524D8CC-32E9-46A1-8C4F-5C1BBA868E74}" presName="blFrame" presStyleLbl="node1" presStyleIdx="2" presStyleCnt="16"/>
      <dgm:spPr/>
    </dgm:pt>
    <dgm:pt modelId="{46DFEADE-33CF-45E0-AD6F-8792750BDD1D}" type="pres">
      <dgm:prSet presAssocID="{D524D8CC-32E9-46A1-8C4F-5C1BBA868E74}" presName="brFrame" presStyleLbl="node1" presStyleIdx="3" presStyleCnt="16"/>
      <dgm:spPr/>
    </dgm:pt>
    <dgm:pt modelId="{E482088D-6978-4719-B678-7907176C6D6E}" type="pres">
      <dgm:prSet presAssocID="{BC6C56B7-9D65-4C61-919D-5A78926B54B1}" presName="sibTrans" presStyleCnt="0"/>
      <dgm:spPr/>
    </dgm:pt>
    <dgm:pt modelId="{400D1EB4-2792-4AD2-A6C2-8F81E839A9DE}" type="pres">
      <dgm:prSet presAssocID="{5D8459B4-8614-4242-9BE3-45C0F02D707C}" presName="composite" presStyleCnt="0">
        <dgm:presLayoutVars>
          <dgm:chMax/>
          <dgm:chPref/>
        </dgm:presLayoutVars>
      </dgm:prSet>
      <dgm:spPr/>
    </dgm:pt>
    <dgm:pt modelId="{233DC59F-DF0E-4D19-9D65-CAD4BC46489E}" type="pres">
      <dgm:prSet presAssocID="{5D8459B4-8614-4242-9BE3-45C0F02D707C}" presName="Image" presStyleLbl="bgImgPlace1" presStyleIdx="1" presStyleCnt="4"/>
      <dgm:spPr>
        <a:blipFill rotWithShape="1">
          <a:blip xmlns:r="http://schemas.openxmlformats.org/officeDocument/2006/relationships" r:embed="rId2"/>
          <a:stretch>
            <a:fillRect/>
          </a:stretch>
        </a:blipFill>
      </dgm:spPr>
      <dgm:t>
        <a:bodyPr/>
        <a:lstStyle/>
        <a:p>
          <a:endParaRPr lang="es-EC"/>
        </a:p>
      </dgm:t>
    </dgm:pt>
    <dgm:pt modelId="{94FF3B51-C61A-4ADD-A28E-9049731BB367}" type="pres">
      <dgm:prSet presAssocID="{5D8459B4-8614-4242-9BE3-45C0F02D707C}" presName="ParentText" presStyleLbl="revTx" presStyleIdx="1" presStyleCnt="4">
        <dgm:presLayoutVars>
          <dgm:chMax val="0"/>
          <dgm:chPref val="0"/>
          <dgm:bulletEnabled val="1"/>
        </dgm:presLayoutVars>
      </dgm:prSet>
      <dgm:spPr/>
      <dgm:t>
        <a:bodyPr/>
        <a:lstStyle/>
        <a:p>
          <a:endParaRPr lang="es-EC"/>
        </a:p>
      </dgm:t>
    </dgm:pt>
    <dgm:pt modelId="{70CE24FB-32B8-4767-8921-8B007EFD230C}" type="pres">
      <dgm:prSet presAssocID="{5D8459B4-8614-4242-9BE3-45C0F02D707C}" presName="tlFrame" presStyleLbl="node1" presStyleIdx="4" presStyleCnt="16"/>
      <dgm:spPr/>
    </dgm:pt>
    <dgm:pt modelId="{0AE591C7-ECE6-441D-AEE1-E988AFC3D2DC}" type="pres">
      <dgm:prSet presAssocID="{5D8459B4-8614-4242-9BE3-45C0F02D707C}" presName="trFrame" presStyleLbl="node1" presStyleIdx="5" presStyleCnt="16"/>
      <dgm:spPr/>
    </dgm:pt>
    <dgm:pt modelId="{42465451-9E99-4D83-964A-8476F43E60B4}" type="pres">
      <dgm:prSet presAssocID="{5D8459B4-8614-4242-9BE3-45C0F02D707C}" presName="blFrame" presStyleLbl="node1" presStyleIdx="6" presStyleCnt="16"/>
      <dgm:spPr/>
    </dgm:pt>
    <dgm:pt modelId="{C5D5470B-1DB4-489D-B3EF-C85628ECE1FA}" type="pres">
      <dgm:prSet presAssocID="{5D8459B4-8614-4242-9BE3-45C0F02D707C}" presName="brFrame" presStyleLbl="node1" presStyleIdx="7" presStyleCnt="16"/>
      <dgm:spPr/>
    </dgm:pt>
    <dgm:pt modelId="{9515466C-7280-46A4-9167-2826309D5516}" type="pres">
      <dgm:prSet presAssocID="{8246D799-9771-499B-9F77-9AAEDF73F4AF}" presName="sibTrans" presStyleCnt="0"/>
      <dgm:spPr/>
    </dgm:pt>
    <dgm:pt modelId="{1CE4786E-B8BF-46F6-8270-E8E84E8266EE}" type="pres">
      <dgm:prSet presAssocID="{DE23C1A3-5D55-463D-A913-F186275AA96D}" presName="composite" presStyleCnt="0">
        <dgm:presLayoutVars>
          <dgm:chMax/>
          <dgm:chPref/>
        </dgm:presLayoutVars>
      </dgm:prSet>
      <dgm:spPr/>
    </dgm:pt>
    <dgm:pt modelId="{D83A2DE6-C25C-4BE7-B7DE-00BBF80726AB}" type="pres">
      <dgm:prSet presAssocID="{DE23C1A3-5D55-463D-A913-F186275AA96D}" presName="Image" presStyleLbl="bgImgPlace1" presStyleIdx="2" presStyleCnt="4"/>
      <dgm:spPr>
        <a:blipFill rotWithShape="1">
          <a:blip xmlns:r="http://schemas.openxmlformats.org/officeDocument/2006/relationships" r:embed="rId3"/>
          <a:stretch>
            <a:fillRect/>
          </a:stretch>
        </a:blipFill>
      </dgm:spPr>
      <dgm:t>
        <a:bodyPr/>
        <a:lstStyle/>
        <a:p>
          <a:endParaRPr lang="es-EC"/>
        </a:p>
      </dgm:t>
    </dgm:pt>
    <dgm:pt modelId="{E51F276A-BBB0-45B5-83D1-F9437A49BA0F}" type="pres">
      <dgm:prSet presAssocID="{DE23C1A3-5D55-463D-A913-F186275AA96D}" presName="ParentText" presStyleLbl="revTx" presStyleIdx="2" presStyleCnt="4">
        <dgm:presLayoutVars>
          <dgm:chMax val="0"/>
          <dgm:chPref val="0"/>
          <dgm:bulletEnabled val="1"/>
        </dgm:presLayoutVars>
      </dgm:prSet>
      <dgm:spPr/>
      <dgm:t>
        <a:bodyPr/>
        <a:lstStyle/>
        <a:p>
          <a:endParaRPr lang="es-EC"/>
        </a:p>
      </dgm:t>
    </dgm:pt>
    <dgm:pt modelId="{405A459D-63E8-4E7C-9C03-8F7185789C5A}" type="pres">
      <dgm:prSet presAssocID="{DE23C1A3-5D55-463D-A913-F186275AA96D}" presName="tlFrame" presStyleLbl="node1" presStyleIdx="8" presStyleCnt="16"/>
      <dgm:spPr/>
    </dgm:pt>
    <dgm:pt modelId="{F956EBAA-FDE0-4D64-9BA5-5B8BA369641E}" type="pres">
      <dgm:prSet presAssocID="{DE23C1A3-5D55-463D-A913-F186275AA96D}" presName="trFrame" presStyleLbl="node1" presStyleIdx="9" presStyleCnt="16"/>
      <dgm:spPr/>
    </dgm:pt>
    <dgm:pt modelId="{CD57ABAF-2A70-480A-9339-4AD2B8F6A6C0}" type="pres">
      <dgm:prSet presAssocID="{DE23C1A3-5D55-463D-A913-F186275AA96D}" presName="blFrame" presStyleLbl="node1" presStyleIdx="10" presStyleCnt="16"/>
      <dgm:spPr/>
    </dgm:pt>
    <dgm:pt modelId="{82DF7E1E-F182-42AA-9E10-796383B5F9F0}" type="pres">
      <dgm:prSet presAssocID="{DE23C1A3-5D55-463D-A913-F186275AA96D}" presName="brFrame" presStyleLbl="node1" presStyleIdx="11" presStyleCnt="16"/>
      <dgm:spPr/>
    </dgm:pt>
    <dgm:pt modelId="{115AA005-2E44-4802-B1DC-DC52C72D55F7}" type="pres">
      <dgm:prSet presAssocID="{21D590E9-445F-4879-9383-B3D6697BBC7C}" presName="sibTrans" presStyleCnt="0"/>
      <dgm:spPr/>
    </dgm:pt>
    <dgm:pt modelId="{7EA7BD97-6867-485F-B6C4-E9F69DBD6DFF}" type="pres">
      <dgm:prSet presAssocID="{E247B16C-328B-4EFC-A37C-6105AC40D10B}" presName="composite" presStyleCnt="0">
        <dgm:presLayoutVars>
          <dgm:chMax/>
          <dgm:chPref/>
        </dgm:presLayoutVars>
      </dgm:prSet>
      <dgm:spPr/>
    </dgm:pt>
    <dgm:pt modelId="{DF55EA15-91E5-4356-8BC3-28CAC8836EE4}" type="pres">
      <dgm:prSet presAssocID="{E247B16C-328B-4EFC-A37C-6105AC40D10B}" presName="Image" presStyleLbl="bgImgPlace1" presStyleIdx="3" presStyleCnt="4"/>
      <dgm:spPr>
        <a:blipFill rotWithShape="1">
          <a:blip xmlns:r="http://schemas.openxmlformats.org/officeDocument/2006/relationships" r:embed="rId4"/>
          <a:stretch>
            <a:fillRect/>
          </a:stretch>
        </a:blipFill>
      </dgm:spPr>
      <dgm:t>
        <a:bodyPr/>
        <a:lstStyle/>
        <a:p>
          <a:endParaRPr lang="es-EC"/>
        </a:p>
      </dgm:t>
    </dgm:pt>
    <dgm:pt modelId="{B8CB2280-C5EC-4A31-A953-527748925649}" type="pres">
      <dgm:prSet presAssocID="{E247B16C-328B-4EFC-A37C-6105AC40D10B}" presName="ParentText" presStyleLbl="revTx" presStyleIdx="3" presStyleCnt="4" custScaleX="105292">
        <dgm:presLayoutVars>
          <dgm:chMax val="0"/>
          <dgm:chPref val="0"/>
          <dgm:bulletEnabled val="1"/>
        </dgm:presLayoutVars>
      </dgm:prSet>
      <dgm:spPr/>
      <dgm:t>
        <a:bodyPr/>
        <a:lstStyle/>
        <a:p>
          <a:endParaRPr lang="es-EC"/>
        </a:p>
      </dgm:t>
    </dgm:pt>
    <dgm:pt modelId="{DDDEB34C-EE94-4E59-9C90-02AC9DAD8E6D}" type="pres">
      <dgm:prSet presAssocID="{E247B16C-328B-4EFC-A37C-6105AC40D10B}" presName="tlFrame" presStyleLbl="node1" presStyleIdx="12" presStyleCnt="16"/>
      <dgm:spPr/>
    </dgm:pt>
    <dgm:pt modelId="{83AA7CED-C475-4E27-A94A-8E7CFB66009F}" type="pres">
      <dgm:prSet presAssocID="{E247B16C-328B-4EFC-A37C-6105AC40D10B}" presName="trFrame" presStyleLbl="node1" presStyleIdx="13" presStyleCnt="16"/>
      <dgm:spPr/>
    </dgm:pt>
    <dgm:pt modelId="{97C324E2-655B-4C69-BEA0-99A3F91594CC}" type="pres">
      <dgm:prSet presAssocID="{E247B16C-328B-4EFC-A37C-6105AC40D10B}" presName="blFrame" presStyleLbl="node1" presStyleIdx="14" presStyleCnt="16"/>
      <dgm:spPr/>
    </dgm:pt>
    <dgm:pt modelId="{C9214988-D0AC-4951-849A-DDA368352EFC}" type="pres">
      <dgm:prSet presAssocID="{E247B16C-328B-4EFC-A37C-6105AC40D10B}" presName="brFrame" presStyleLbl="node1" presStyleIdx="15" presStyleCnt="16"/>
      <dgm:spPr/>
    </dgm:pt>
  </dgm:ptLst>
  <dgm:cxnLst>
    <dgm:cxn modelId="{D8634E99-51A5-47A5-946B-FFDE7936C919}" type="presOf" srcId="{D96BF456-ECB5-4557-BCCC-84B280E8FDD6}" destId="{FC907AD0-4E7A-4482-B916-2544899323B2}" srcOrd="0" destOrd="2" presId="urn:microsoft.com/office/officeart/2009/3/layout/FramedTextPicture"/>
    <dgm:cxn modelId="{C7C5F771-576C-420C-8BA7-3A0700DD76F3}" type="presOf" srcId="{5D8459B4-8614-4242-9BE3-45C0F02D707C}" destId="{94FF3B51-C61A-4ADD-A28E-9049731BB367}" srcOrd="0" destOrd="0" presId="urn:microsoft.com/office/officeart/2009/3/layout/FramedTextPicture"/>
    <dgm:cxn modelId="{50149E57-A31E-4F85-9FF6-6A9C59D7FC7A}" srcId="{5D8459B4-8614-4242-9BE3-45C0F02D707C}" destId="{604FD89D-DEAB-4C9A-BC4E-D5B93E6CFF7E}" srcOrd="0" destOrd="0" parTransId="{2C923565-1C90-43AD-B2E5-C51135B52CE5}" sibTransId="{9CE1CF01-F37B-46EC-8AA0-092FE94BDF94}"/>
    <dgm:cxn modelId="{81C188E4-11DD-4005-92AC-44E133F77A86}" type="presOf" srcId="{6BC23940-218F-4F7C-BC2A-65A036B6E5E0}" destId="{E51F276A-BBB0-45B5-83D1-F9437A49BA0F}" srcOrd="0" destOrd="2" presId="urn:microsoft.com/office/officeart/2009/3/layout/FramedTextPicture"/>
    <dgm:cxn modelId="{7E56165D-58B1-4A13-A852-A358ECCF9C7D}" type="presOf" srcId="{C5D4D61A-2786-48F4-8F8E-C72D0624C9F9}" destId="{FC907AD0-4E7A-4482-B916-2544899323B2}" srcOrd="0" destOrd="1" presId="urn:microsoft.com/office/officeart/2009/3/layout/FramedTextPicture"/>
    <dgm:cxn modelId="{C3E7DEC0-80EA-4B39-BE0E-A7A098E6D207}" type="presOf" srcId="{E247B16C-328B-4EFC-A37C-6105AC40D10B}" destId="{B8CB2280-C5EC-4A31-A953-527748925649}" srcOrd="0" destOrd="0" presId="urn:microsoft.com/office/officeart/2009/3/layout/FramedTextPicture"/>
    <dgm:cxn modelId="{B3DE5F06-82D5-4935-A81B-547A9B9E2ABD}" type="presOf" srcId="{D524D8CC-32E9-46A1-8C4F-5C1BBA868E74}" destId="{FC907AD0-4E7A-4482-B916-2544899323B2}" srcOrd="0" destOrd="0" presId="urn:microsoft.com/office/officeart/2009/3/layout/FramedTextPicture"/>
    <dgm:cxn modelId="{98D64F9A-3EAF-4B0D-975A-021D63D91E93}" srcId="{6991252A-9BD2-4FA9-9B22-634CA77F1BFE}" destId="{D524D8CC-32E9-46A1-8C4F-5C1BBA868E74}" srcOrd="0" destOrd="0" parTransId="{8AD3ABE4-71B1-44B8-8257-F4B04FE647ED}" sibTransId="{BC6C56B7-9D65-4C61-919D-5A78926B54B1}"/>
    <dgm:cxn modelId="{C52D2D0E-4481-4ABE-BDB4-256F69C4B5F6}" srcId="{D524D8CC-32E9-46A1-8C4F-5C1BBA868E74}" destId="{10324B46-5AA5-43C5-B642-CF98103D698E}" srcOrd="2" destOrd="0" parTransId="{22FAE2DF-60F9-4E57-B1C3-855449C6E70F}" sibTransId="{F02EEA61-75F6-4644-B34B-50685F91303A}"/>
    <dgm:cxn modelId="{3BE32C3E-E8D8-44BA-B77A-5900940FA82B}" srcId="{DE23C1A3-5D55-463D-A913-F186275AA96D}" destId="{6BC23940-218F-4F7C-BC2A-65A036B6E5E0}" srcOrd="1" destOrd="0" parTransId="{99C3C591-7C87-4D15-8CC8-FB17FE7F10D2}" sibTransId="{6A839AC9-455B-47FC-9FA4-305F713FF728}"/>
    <dgm:cxn modelId="{299C73BC-12B9-4257-B125-BD8C79259549}" srcId="{6991252A-9BD2-4FA9-9B22-634CA77F1BFE}" destId="{DE23C1A3-5D55-463D-A913-F186275AA96D}" srcOrd="2" destOrd="0" parTransId="{4E404AE2-52E6-4F05-8B5B-A0468BE81137}" sibTransId="{21D590E9-445F-4879-9383-B3D6697BBC7C}"/>
    <dgm:cxn modelId="{A391F343-942E-4AE9-9EF0-8C5A9BBB41C4}" srcId="{6991252A-9BD2-4FA9-9B22-634CA77F1BFE}" destId="{5D8459B4-8614-4242-9BE3-45C0F02D707C}" srcOrd="1" destOrd="0" parTransId="{9F05C7B8-0064-4086-B915-474ED3804941}" sibTransId="{8246D799-9771-499B-9F77-9AAEDF73F4AF}"/>
    <dgm:cxn modelId="{DF70103E-814D-4145-9006-8173129E9A00}" type="presOf" srcId="{6991252A-9BD2-4FA9-9B22-634CA77F1BFE}" destId="{A69E12FF-ABED-4B1A-8C8E-CD79DDC76D52}" srcOrd="0" destOrd="0" presId="urn:microsoft.com/office/officeart/2009/3/layout/FramedTextPicture"/>
    <dgm:cxn modelId="{2951FA17-248D-4E64-BEC5-24B16947E071}" type="presOf" srcId="{DE23C1A3-5D55-463D-A913-F186275AA96D}" destId="{E51F276A-BBB0-45B5-83D1-F9437A49BA0F}" srcOrd="0" destOrd="0" presId="urn:microsoft.com/office/officeart/2009/3/layout/FramedTextPicture"/>
    <dgm:cxn modelId="{4DE2CA3E-0CAC-4952-AB84-F7DCDB26F297}" type="presOf" srcId="{10324B46-5AA5-43C5-B642-CF98103D698E}" destId="{FC907AD0-4E7A-4482-B916-2544899323B2}" srcOrd="0" destOrd="3" presId="urn:microsoft.com/office/officeart/2009/3/layout/FramedTextPicture"/>
    <dgm:cxn modelId="{80E0A389-65A0-4066-9EF6-3E96FEE98DEE}" type="presOf" srcId="{604FD89D-DEAB-4C9A-BC4E-D5B93E6CFF7E}" destId="{94FF3B51-C61A-4ADD-A28E-9049731BB367}" srcOrd="0" destOrd="1" presId="urn:microsoft.com/office/officeart/2009/3/layout/FramedTextPicture"/>
    <dgm:cxn modelId="{E79295B9-081F-40E5-87E4-BF904F977FAE}" type="presOf" srcId="{65B8CB5D-8843-4000-8F3F-36E7997E2A27}" destId="{E51F276A-BBB0-45B5-83D1-F9437A49BA0F}" srcOrd="0" destOrd="1" presId="urn:microsoft.com/office/officeart/2009/3/layout/FramedTextPicture"/>
    <dgm:cxn modelId="{0254E53D-A927-4B7D-8DBF-2DCEA1C4D363}" srcId="{6991252A-9BD2-4FA9-9B22-634CA77F1BFE}" destId="{E247B16C-328B-4EFC-A37C-6105AC40D10B}" srcOrd="3" destOrd="0" parTransId="{3D10A148-777B-49EA-A87E-32D0A7EEDAD8}" sibTransId="{00B72B47-0115-4208-8A79-2F9179B61389}"/>
    <dgm:cxn modelId="{9BAC7A00-6165-44A7-8BC5-0C71772E01D5}" srcId="{D524D8CC-32E9-46A1-8C4F-5C1BBA868E74}" destId="{C5D4D61A-2786-48F4-8F8E-C72D0624C9F9}" srcOrd="0" destOrd="0" parTransId="{B60EA069-24F8-4768-9E73-56670D912796}" sibTransId="{246117C4-3F4A-4143-A89A-73091A230D95}"/>
    <dgm:cxn modelId="{1A673244-9C28-471E-9F6A-EA6F564C78F8}" srcId="{D524D8CC-32E9-46A1-8C4F-5C1BBA868E74}" destId="{D96BF456-ECB5-4557-BCCC-84B280E8FDD6}" srcOrd="1" destOrd="0" parTransId="{5EBA9ACC-4DC0-4D6F-BABD-911BF4D5DD7B}" sibTransId="{A191D38E-5077-4606-94CC-41B65198C12E}"/>
    <dgm:cxn modelId="{7090D135-246E-4F98-BC76-C73C77A8FF85}" type="presOf" srcId="{A5381168-FA1C-4BE5-AF53-315A4394DB77}" destId="{94FF3B51-C61A-4ADD-A28E-9049731BB367}" srcOrd="0" destOrd="2" presId="urn:microsoft.com/office/officeart/2009/3/layout/FramedTextPicture"/>
    <dgm:cxn modelId="{8E4A74B5-A195-4BEF-8B8F-D789CC14F110}" srcId="{DE23C1A3-5D55-463D-A913-F186275AA96D}" destId="{65B8CB5D-8843-4000-8F3F-36E7997E2A27}" srcOrd="0" destOrd="0" parTransId="{48C8C15E-EB73-49B7-A3E2-BD54F0ED34EE}" sibTransId="{52430161-B6C2-4DAE-A847-8A699AB70580}"/>
    <dgm:cxn modelId="{9C1BB22A-376B-4301-92A4-AE16757EF776}" srcId="{5D8459B4-8614-4242-9BE3-45C0F02D707C}" destId="{A5381168-FA1C-4BE5-AF53-315A4394DB77}" srcOrd="1" destOrd="0" parTransId="{E830191A-9AB1-4970-98BE-935A3EBA812B}" sibTransId="{839F505D-E1AB-4359-8A92-BC8E529991D7}"/>
    <dgm:cxn modelId="{CE0CBC9F-BB62-49F3-A51E-5EBA5BEE1896}" type="presParOf" srcId="{A69E12FF-ABED-4B1A-8C8E-CD79DDC76D52}" destId="{0AC48F67-5041-4BEE-A706-CB7E025C265A}" srcOrd="0" destOrd="0" presId="urn:microsoft.com/office/officeart/2009/3/layout/FramedTextPicture"/>
    <dgm:cxn modelId="{7C3DF4EC-1928-40B3-B3CA-AA83C2F1BA36}" type="presParOf" srcId="{0AC48F67-5041-4BEE-A706-CB7E025C265A}" destId="{9E0C1444-0FEC-47B9-8D99-C8C7FEDC517C}" srcOrd="0" destOrd="0" presId="urn:microsoft.com/office/officeart/2009/3/layout/FramedTextPicture"/>
    <dgm:cxn modelId="{B1ED1273-B177-4878-AB5B-B5FCEDE8E31F}" type="presParOf" srcId="{0AC48F67-5041-4BEE-A706-CB7E025C265A}" destId="{FC907AD0-4E7A-4482-B916-2544899323B2}" srcOrd="1" destOrd="0" presId="urn:microsoft.com/office/officeart/2009/3/layout/FramedTextPicture"/>
    <dgm:cxn modelId="{6C2175FB-6D23-4934-8E87-6BF58CDA41FB}" type="presParOf" srcId="{0AC48F67-5041-4BEE-A706-CB7E025C265A}" destId="{0CFD6F11-00F7-4429-B24A-C310487A8DF4}" srcOrd="2" destOrd="0" presId="urn:microsoft.com/office/officeart/2009/3/layout/FramedTextPicture"/>
    <dgm:cxn modelId="{3ADF09E0-D405-421C-B4B8-5D306C84C4D4}" type="presParOf" srcId="{0AC48F67-5041-4BEE-A706-CB7E025C265A}" destId="{B504471A-429A-4634-8FF7-D66F9CB06C95}" srcOrd="3" destOrd="0" presId="urn:microsoft.com/office/officeart/2009/3/layout/FramedTextPicture"/>
    <dgm:cxn modelId="{FF023B47-4524-49B3-8E68-AFC4F506A9E8}" type="presParOf" srcId="{0AC48F67-5041-4BEE-A706-CB7E025C265A}" destId="{AE3D54DB-3B1B-4E18-B1A5-C6E5EDD4E20D}" srcOrd="4" destOrd="0" presId="urn:microsoft.com/office/officeart/2009/3/layout/FramedTextPicture"/>
    <dgm:cxn modelId="{B17FBBD7-804C-4688-B869-3F0E1E2E53F2}" type="presParOf" srcId="{0AC48F67-5041-4BEE-A706-CB7E025C265A}" destId="{46DFEADE-33CF-45E0-AD6F-8792750BDD1D}" srcOrd="5" destOrd="0" presId="urn:microsoft.com/office/officeart/2009/3/layout/FramedTextPicture"/>
    <dgm:cxn modelId="{C0B9577A-96AF-4AC1-AD61-5A5A76735BDD}" type="presParOf" srcId="{A69E12FF-ABED-4B1A-8C8E-CD79DDC76D52}" destId="{E482088D-6978-4719-B678-7907176C6D6E}" srcOrd="1" destOrd="0" presId="urn:microsoft.com/office/officeart/2009/3/layout/FramedTextPicture"/>
    <dgm:cxn modelId="{30A37C81-4B81-42F9-A267-0DA9CD0BD122}" type="presParOf" srcId="{A69E12FF-ABED-4B1A-8C8E-CD79DDC76D52}" destId="{400D1EB4-2792-4AD2-A6C2-8F81E839A9DE}" srcOrd="2" destOrd="0" presId="urn:microsoft.com/office/officeart/2009/3/layout/FramedTextPicture"/>
    <dgm:cxn modelId="{F703AF91-C0FB-4DF7-AC8A-4B19B22A2503}" type="presParOf" srcId="{400D1EB4-2792-4AD2-A6C2-8F81E839A9DE}" destId="{233DC59F-DF0E-4D19-9D65-CAD4BC46489E}" srcOrd="0" destOrd="0" presId="urn:microsoft.com/office/officeart/2009/3/layout/FramedTextPicture"/>
    <dgm:cxn modelId="{97B048BC-0ADD-4009-8F2F-703FD6583097}" type="presParOf" srcId="{400D1EB4-2792-4AD2-A6C2-8F81E839A9DE}" destId="{94FF3B51-C61A-4ADD-A28E-9049731BB367}" srcOrd="1" destOrd="0" presId="urn:microsoft.com/office/officeart/2009/3/layout/FramedTextPicture"/>
    <dgm:cxn modelId="{40A59779-4946-498B-BE5B-FE675E80FB0F}" type="presParOf" srcId="{400D1EB4-2792-4AD2-A6C2-8F81E839A9DE}" destId="{70CE24FB-32B8-4767-8921-8B007EFD230C}" srcOrd="2" destOrd="0" presId="urn:microsoft.com/office/officeart/2009/3/layout/FramedTextPicture"/>
    <dgm:cxn modelId="{E7D6558D-B238-4861-AEFA-D897CBE97BCA}" type="presParOf" srcId="{400D1EB4-2792-4AD2-A6C2-8F81E839A9DE}" destId="{0AE591C7-ECE6-441D-AEE1-E988AFC3D2DC}" srcOrd="3" destOrd="0" presId="urn:microsoft.com/office/officeart/2009/3/layout/FramedTextPicture"/>
    <dgm:cxn modelId="{86EC443C-621D-484E-91B7-AFDAA046EC1D}" type="presParOf" srcId="{400D1EB4-2792-4AD2-A6C2-8F81E839A9DE}" destId="{42465451-9E99-4D83-964A-8476F43E60B4}" srcOrd="4" destOrd="0" presId="urn:microsoft.com/office/officeart/2009/3/layout/FramedTextPicture"/>
    <dgm:cxn modelId="{FF116A3E-6142-4FC3-A8F8-CEFEE9FFE14F}" type="presParOf" srcId="{400D1EB4-2792-4AD2-A6C2-8F81E839A9DE}" destId="{C5D5470B-1DB4-489D-B3EF-C85628ECE1FA}" srcOrd="5" destOrd="0" presId="urn:microsoft.com/office/officeart/2009/3/layout/FramedTextPicture"/>
    <dgm:cxn modelId="{944CFD72-377A-4E81-B1C8-663DD42B9637}" type="presParOf" srcId="{A69E12FF-ABED-4B1A-8C8E-CD79DDC76D52}" destId="{9515466C-7280-46A4-9167-2826309D5516}" srcOrd="3" destOrd="0" presId="urn:microsoft.com/office/officeart/2009/3/layout/FramedTextPicture"/>
    <dgm:cxn modelId="{C0D17AFD-C481-4FCF-B1F0-E316389D2487}" type="presParOf" srcId="{A69E12FF-ABED-4B1A-8C8E-CD79DDC76D52}" destId="{1CE4786E-B8BF-46F6-8270-E8E84E8266EE}" srcOrd="4" destOrd="0" presId="urn:microsoft.com/office/officeart/2009/3/layout/FramedTextPicture"/>
    <dgm:cxn modelId="{758A1889-09E4-467C-8429-6A743F675092}" type="presParOf" srcId="{1CE4786E-B8BF-46F6-8270-E8E84E8266EE}" destId="{D83A2DE6-C25C-4BE7-B7DE-00BBF80726AB}" srcOrd="0" destOrd="0" presId="urn:microsoft.com/office/officeart/2009/3/layout/FramedTextPicture"/>
    <dgm:cxn modelId="{0E73D9D9-28AF-4E5D-89AD-91471A672DD7}" type="presParOf" srcId="{1CE4786E-B8BF-46F6-8270-E8E84E8266EE}" destId="{E51F276A-BBB0-45B5-83D1-F9437A49BA0F}" srcOrd="1" destOrd="0" presId="urn:microsoft.com/office/officeart/2009/3/layout/FramedTextPicture"/>
    <dgm:cxn modelId="{4776CE64-B6E9-44AC-97B0-1CBD9551E1F6}" type="presParOf" srcId="{1CE4786E-B8BF-46F6-8270-E8E84E8266EE}" destId="{405A459D-63E8-4E7C-9C03-8F7185789C5A}" srcOrd="2" destOrd="0" presId="urn:microsoft.com/office/officeart/2009/3/layout/FramedTextPicture"/>
    <dgm:cxn modelId="{079C0EA3-2ABB-4433-B221-39C998C29812}" type="presParOf" srcId="{1CE4786E-B8BF-46F6-8270-E8E84E8266EE}" destId="{F956EBAA-FDE0-4D64-9BA5-5B8BA369641E}" srcOrd="3" destOrd="0" presId="urn:microsoft.com/office/officeart/2009/3/layout/FramedTextPicture"/>
    <dgm:cxn modelId="{858E7B7C-6516-444A-B343-C14A7517A1DE}" type="presParOf" srcId="{1CE4786E-B8BF-46F6-8270-E8E84E8266EE}" destId="{CD57ABAF-2A70-480A-9339-4AD2B8F6A6C0}" srcOrd="4" destOrd="0" presId="urn:microsoft.com/office/officeart/2009/3/layout/FramedTextPicture"/>
    <dgm:cxn modelId="{85A5D2BA-21C3-4BF8-B537-B29239A82B29}" type="presParOf" srcId="{1CE4786E-B8BF-46F6-8270-E8E84E8266EE}" destId="{82DF7E1E-F182-42AA-9E10-796383B5F9F0}" srcOrd="5" destOrd="0" presId="urn:microsoft.com/office/officeart/2009/3/layout/FramedTextPicture"/>
    <dgm:cxn modelId="{B2023FD3-4072-4B44-98E0-152FA82F8971}" type="presParOf" srcId="{A69E12FF-ABED-4B1A-8C8E-CD79DDC76D52}" destId="{115AA005-2E44-4802-B1DC-DC52C72D55F7}" srcOrd="5" destOrd="0" presId="urn:microsoft.com/office/officeart/2009/3/layout/FramedTextPicture"/>
    <dgm:cxn modelId="{87B46266-78FF-443E-AB8B-D9B428307C3A}" type="presParOf" srcId="{A69E12FF-ABED-4B1A-8C8E-CD79DDC76D52}" destId="{7EA7BD97-6867-485F-B6C4-E9F69DBD6DFF}" srcOrd="6" destOrd="0" presId="urn:microsoft.com/office/officeart/2009/3/layout/FramedTextPicture"/>
    <dgm:cxn modelId="{5F1BFDE2-443E-4DB8-81F8-F11166004D31}" type="presParOf" srcId="{7EA7BD97-6867-485F-B6C4-E9F69DBD6DFF}" destId="{DF55EA15-91E5-4356-8BC3-28CAC8836EE4}" srcOrd="0" destOrd="0" presId="urn:microsoft.com/office/officeart/2009/3/layout/FramedTextPicture"/>
    <dgm:cxn modelId="{07668F3B-2B60-4D34-8A64-332CD0AD32C0}" type="presParOf" srcId="{7EA7BD97-6867-485F-B6C4-E9F69DBD6DFF}" destId="{B8CB2280-C5EC-4A31-A953-527748925649}" srcOrd="1" destOrd="0" presId="urn:microsoft.com/office/officeart/2009/3/layout/FramedTextPicture"/>
    <dgm:cxn modelId="{5AE6CB7B-E5F8-4DED-A60E-EFCADABB47A3}" type="presParOf" srcId="{7EA7BD97-6867-485F-B6C4-E9F69DBD6DFF}" destId="{DDDEB34C-EE94-4E59-9C90-02AC9DAD8E6D}" srcOrd="2" destOrd="0" presId="urn:microsoft.com/office/officeart/2009/3/layout/FramedTextPicture"/>
    <dgm:cxn modelId="{1BF7D153-3E55-4949-8F7B-53556D6BC184}" type="presParOf" srcId="{7EA7BD97-6867-485F-B6C4-E9F69DBD6DFF}" destId="{83AA7CED-C475-4E27-A94A-8E7CFB66009F}" srcOrd="3" destOrd="0" presId="urn:microsoft.com/office/officeart/2009/3/layout/FramedTextPicture"/>
    <dgm:cxn modelId="{97F04449-9A69-484E-97AE-5612A8B5454B}" type="presParOf" srcId="{7EA7BD97-6867-485F-B6C4-E9F69DBD6DFF}" destId="{97C324E2-655B-4C69-BEA0-99A3F91594CC}" srcOrd="4" destOrd="0" presId="urn:microsoft.com/office/officeart/2009/3/layout/FramedTextPicture"/>
    <dgm:cxn modelId="{8A0D6E2F-08A9-4261-9D4A-76E73805A942}" type="presParOf" srcId="{7EA7BD97-6867-485F-B6C4-E9F69DBD6DFF}" destId="{C9214988-D0AC-4951-849A-DDA368352EF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0C9C08F-2905-4972-9D7A-1CE1F00E2756}" type="doc">
      <dgm:prSet loTypeId="urn:microsoft.com/office/officeart/2008/layout/RadialCluster" loCatId="relationship" qsTypeId="urn:microsoft.com/office/officeart/2005/8/quickstyle/3d2" qsCatId="3D" csTypeId="urn:microsoft.com/office/officeart/2005/8/colors/colorful2" csCatId="colorful" phldr="1"/>
      <dgm:spPr/>
      <dgm:t>
        <a:bodyPr/>
        <a:lstStyle/>
        <a:p>
          <a:endParaRPr lang="es-EC"/>
        </a:p>
      </dgm:t>
    </dgm:pt>
    <dgm:pt modelId="{3CFCA0EF-02AC-41CD-9ADD-219C6BD316D0}">
      <dgm:prSet phldrT="[Texto]"/>
      <dgm:spPr/>
      <dgm:t>
        <a:bodyPr/>
        <a:lstStyle/>
        <a:p>
          <a:r>
            <a:rPr lang="es-EC" dirty="0" smtClean="0"/>
            <a:t>ESTUDIO FINANCIERO</a:t>
          </a:r>
          <a:endParaRPr lang="es-EC" dirty="0"/>
        </a:p>
      </dgm:t>
    </dgm:pt>
    <dgm:pt modelId="{F3B364CB-A21E-4AFA-9443-C6441CB14501}" type="parTrans" cxnId="{AB0E54EF-660D-44AA-B68E-ED60DB05BBC2}">
      <dgm:prSet/>
      <dgm:spPr/>
      <dgm:t>
        <a:bodyPr/>
        <a:lstStyle/>
        <a:p>
          <a:endParaRPr lang="es-EC"/>
        </a:p>
      </dgm:t>
    </dgm:pt>
    <dgm:pt modelId="{33375922-D8AF-4CDC-959E-E0EFF157FA51}" type="sibTrans" cxnId="{AB0E54EF-660D-44AA-B68E-ED60DB05BBC2}">
      <dgm:prSet/>
      <dgm:spPr/>
      <dgm:t>
        <a:bodyPr/>
        <a:lstStyle/>
        <a:p>
          <a:endParaRPr lang="es-EC"/>
        </a:p>
      </dgm:t>
    </dgm:pt>
    <dgm:pt modelId="{6F57981A-7413-4635-B212-709F8E2EB23B}">
      <dgm:prSet phldrT="[Texto]"/>
      <dgm:spPr/>
      <dgm:t>
        <a:bodyPr/>
        <a:lstStyle/>
        <a:p>
          <a:r>
            <a:rPr lang="es-EC" dirty="0" smtClean="0"/>
            <a:t>Inversiones</a:t>
          </a:r>
          <a:endParaRPr lang="es-EC" dirty="0"/>
        </a:p>
      </dgm:t>
    </dgm:pt>
    <dgm:pt modelId="{6AFE8BF6-7DBE-4162-A89C-5F3C23C5C1A6}" type="parTrans" cxnId="{FB033D63-BED8-4A27-9F59-48C7C9982EE0}">
      <dgm:prSet/>
      <dgm:spPr/>
      <dgm:t>
        <a:bodyPr/>
        <a:lstStyle/>
        <a:p>
          <a:endParaRPr lang="es-EC"/>
        </a:p>
      </dgm:t>
    </dgm:pt>
    <dgm:pt modelId="{FF0869CB-D0DE-4B54-906A-2AA4AAFDFD3E}" type="sibTrans" cxnId="{FB033D63-BED8-4A27-9F59-48C7C9982EE0}">
      <dgm:prSet/>
      <dgm:spPr/>
      <dgm:t>
        <a:bodyPr/>
        <a:lstStyle/>
        <a:p>
          <a:endParaRPr lang="es-EC"/>
        </a:p>
      </dgm:t>
    </dgm:pt>
    <dgm:pt modelId="{F1C28AA3-E722-48A0-ABA8-71FFE4343E0B}">
      <dgm:prSet phldrT="[Texto]"/>
      <dgm:spPr/>
      <dgm:t>
        <a:bodyPr/>
        <a:lstStyle/>
        <a:p>
          <a:r>
            <a:rPr lang="es-EC" dirty="0" smtClean="0"/>
            <a:t>Evaluación </a:t>
          </a:r>
          <a:r>
            <a:rPr lang="es-EC" dirty="0" err="1" smtClean="0"/>
            <a:t>Fiananciera</a:t>
          </a:r>
          <a:endParaRPr lang="es-EC" dirty="0"/>
        </a:p>
      </dgm:t>
    </dgm:pt>
    <dgm:pt modelId="{F819CD92-DB8F-4237-BBFF-F63BDB33142A}" type="parTrans" cxnId="{B1968193-011E-473F-BEC2-CC7542FA1FFD}">
      <dgm:prSet/>
      <dgm:spPr/>
      <dgm:t>
        <a:bodyPr/>
        <a:lstStyle/>
        <a:p>
          <a:endParaRPr lang="es-EC"/>
        </a:p>
      </dgm:t>
    </dgm:pt>
    <dgm:pt modelId="{54BFAAB5-1D5A-4807-9AB7-A4A876ABBF42}" type="sibTrans" cxnId="{B1968193-011E-473F-BEC2-CC7542FA1FFD}">
      <dgm:prSet/>
      <dgm:spPr/>
      <dgm:t>
        <a:bodyPr/>
        <a:lstStyle/>
        <a:p>
          <a:endParaRPr lang="es-EC"/>
        </a:p>
      </dgm:t>
    </dgm:pt>
    <dgm:pt modelId="{4C121E56-B823-4E99-BC32-282D0CD55388}">
      <dgm:prSet phldrT="[Texto]"/>
      <dgm:spPr/>
      <dgm:t>
        <a:bodyPr/>
        <a:lstStyle/>
        <a:p>
          <a:r>
            <a:rPr lang="es-EC" dirty="0" smtClean="0"/>
            <a:t>Estados Financieros</a:t>
          </a:r>
          <a:endParaRPr lang="es-EC" dirty="0"/>
        </a:p>
      </dgm:t>
    </dgm:pt>
    <dgm:pt modelId="{67DCF265-E5F4-440E-A8C7-38E97E12408D}" type="parTrans" cxnId="{A489D094-55F4-4D13-911A-1115D8C26B0B}">
      <dgm:prSet/>
      <dgm:spPr/>
      <dgm:t>
        <a:bodyPr/>
        <a:lstStyle/>
        <a:p>
          <a:endParaRPr lang="es-EC"/>
        </a:p>
      </dgm:t>
    </dgm:pt>
    <dgm:pt modelId="{FCDA4E12-CB26-458C-8C18-B166DA05A93F}" type="sibTrans" cxnId="{A489D094-55F4-4D13-911A-1115D8C26B0B}">
      <dgm:prSet/>
      <dgm:spPr/>
      <dgm:t>
        <a:bodyPr/>
        <a:lstStyle/>
        <a:p>
          <a:endParaRPr lang="es-EC"/>
        </a:p>
      </dgm:t>
    </dgm:pt>
    <dgm:pt modelId="{ABC166CD-346D-4E39-932E-BA0182031505}" type="pres">
      <dgm:prSet presAssocID="{80C9C08F-2905-4972-9D7A-1CE1F00E2756}" presName="Name0" presStyleCnt="0">
        <dgm:presLayoutVars>
          <dgm:chMax val="1"/>
          <dgm:chPref val="1"/>
          <dgm:dir/>
          <dgm:animOne val="branch"/>
          <dgm:animLvl val="lvl"/>
        </dgm:presLayoutVars>
      </dgm:prSet>
      <dgm:spPr/>
      <dgm:t>
        <a:bodyPr/>
        <a:lstStyle/>
        <a:p>
          <a:endParaRPr lang="es-EC"/>
        </a:p>
      </dgm:t>
    </dgm:pt>
    <dgm:pt modelId="{8960A361-61B9-49A5-AD34-207BD402CCED}" type="pres">
      <dgm:prSet presAssocID="{3CFCA0EF-02AC-41CD-9ADD-219C6BD316D0}" presName="singleCycle" presStyleCnt="0"/>
      <dgm:spPr/>
    </dgm:pt>
    <dgm:pt modelId="{EEC1A571-41EA-4FDB-947E-BEF466365F39}" type="pres">
      <dgm:prSet presAssocID="{3CFCA0EF-02AC-41CD-9ADD-219C6BD316D0}" presName="singleCenter" presStyleLbl="node1" presStyleIdx="0" presStyleCnt="4">
        <dgm:presLayoutVars>
          <dgm:chMax val="7"/>
          <dgm:chPref val="7"/>
        </dgm:presLayoutVars>
      </dgm:prSet>
      <dgm:spPr/>
      <dgm:t>
        <a:bodyPr/>
        <a:lstStyle/>
        <a:p>
          <a:endParaRPr lang="es-EC"/>
        </a:p>
      </dgm:t>
    </dgm:pt>
    <dgm:pt modelId="{3BC9F158-18DE-43F8-9B0D-D5132CB9FDA5}" type="pres">
      <dgm:prSet presAssocID="{6AFE8BF6-7DBE-4162-A89C-5F3C23C5C1A6}" presName="Name56" presStyleLbl="parChTrans1D2" presStyleIdx="0" presStyleCnt="3"/>
      <dgm:spPr/>
      <dgm:t>
        <a:bodyPr/>
        <a:lstStyle/>
        <a:p>
          <a:endParaRPr lang="es-EC"/>
        </a:p>
      </dgm:t>
    </dgm:pt>
    <dgm:pt modelId="{359003D2-1424-4B98-B59B-6594B5D4AD7D}" type="pres">
      <dgm:prSet presAssocID="{6F57981A-7413-4635-B212-709F8E2EB23B}" presName="text0" presStyleLbl="node1" presStyleIdx="1" presStyleCnt="4">
        <dgm:presLayoutVars>
          <dgm:bulletEnabled val="1"/>
        </dgm:presLayoutVars>
      </dgm:prSet>
      <dgm:spPr/>
      <dgm:t>
        <a:bodyPr/>
        <a:lstStyle/>
        <a:p>
          <a:endParaRPr lang="es-EC"/>
        </a:p>
      </dgm:t>
    </dgm:pt>
    <dgm:pt modelId="{E49052E8-C769-48B8-97F9-67ED3942361D}" type="pres">
      <dgm:prSet presAssocID="{F819CD92-DB8F-4237-BBFF-F63BDB33142A}" presName="Name56" presStyleLbl="parChTrans1D2" presStyleIdx="1" presStyleCnt="3"/>
      <dgm:spPr/>
      <dgm:t>
        <a:bodyPr/>
        <a:lstStyle/>
        <a:p>
          <a:endParaRPr lang="es-EC"/>
        </a:p>
      </dgm:t>
    </dgm:pt>
    <dgm:pt modelId="{55AE417B-2B2D-461F-BEB1-CD43FF00C938}" type="pres">
      <dgm:prSet presAssocID="{F1C28AA3-E722-48A0-ABA8-71FFE4343E0B}" presName="text0" presStyleLbl="node1" presStyleIdx="2" presStyleCnt="4">
        <dgm:presLayoutVars>
          <dgm:bulletEnabled val="1"/>
        </dgm:presLayoutVars>
      </dgm:prSet>
      <dgm:spPr/>
      <dgm:t>
        <a:bodyPr/>
        <a:lstStyle/>
        <a:p>
          <a:endParaRPr lang="es-EC"/>
        </a:p>
      </dgm:t>
    </dgm:pt>
    <dgm:pt modelId="{AC1CD52C-0F0B-4582-AD09-85E867179FC0}" type="pres">
      <dgm:prSet presAssocID="{67DCF265-E5F4-440E-A8C7-38E97E12408D}" presName="Name56" presStyleLbl="parChTrans1D2" presStyleIdx="2" presStyleCnt="3"/>
      <dgm:spPr/>
      <dgm:t>
        <a:bodyPr/>
        <a:lstStyle/>
        <a:p>
          <a:endParaRPr lang="es-EC"/>
        </a:p>
      </dgm:t>
    </dgm:pt>
    <dgm:pt modelId="{9EAF38CE-FDC6-48B5-9713-A486702BD5D1}" type="pres">
      <dgm:prSet presAssocID="{4C121E56-B823-4E99-BC32-282D0CD55388}" presName="text0" presStyleLbl="node1" presStyleIdx="3" presStyleCnt="4">
        <dgm:presLayoutVars>
          <dgm:bulletEnabled val="1"/>
        </dgm:presLayoutVars>
      </dgm:prSet>
      <dgm:spPr/>
      <dgm:t>
        <a:bodyPr/>
        <a:lstStyle/>
        <a:p>
          <a:endParaRPr lang="es-EC"/>
        </a:p>
      </dgm:t>
    </dgm:pt>
  </dgm:ptLst>
  <dgm:cxnLst>
    <dgm:cxn modelId="{D1A805CE-4E41-476D-BD6E-BD19EFF9FAAE}" type="presOf" srcId="{F1C28AA3-E722-48A0-ABA8-71FFE4343E0B}" destId="{55AE417B-2B2D-461F-BEB1-CD43FF00C938}" srcOrd="0" destOrd="0" presId="urn:microsoft.com/office/officeart/2008/layout/RadialCluster"/>
    <dgm:cxn modelId="{B1968193-011E-473F-BEC2-CC7542FA1FFD}" srcId="{3CFCA0EF-02AC-41CD-9ADD-219C6BD316D0}" destId="{F1C28AA3-E722-48A0-ABA8-71FFE4343E0B}" srcOrd="1" destOrd="0" parTransId="{F819CD92-DB8F-4237-BBFF-F63BDB33142A}" sibTransId="{54BFAAB5-1D5A-4807-9AB7-A4A876ABBF42}"/>
    <dgm:cxn modelId="{42EB4F15-A2BE-41BD-8AA6-FA3E1E8581CC}" type="presOf" srcId="{6F57981A-7413-4635-B212-709F8E2EB23B}" destId="{359003D2-1424-4B98-B59B-6594B5D4AD7D}" srcOrd="0" destOrd="0" presId="urn:microsoft.com/office/officeart/2008/layout/RadialCluster"/>
    <dgm:cxn modelId="{1EEA827F-7397-4BA6-8A29-A76CAFCA7C4C}" type="presOf" srcId="{80C9C08F-2905-4972-9D7A-1CE1F00E2756}" destId="{ABC166CD-346D-4E39-932E-BA0182031505}" srcOrd="0" destOrd="0" presId="urn:microsoft.com/office/officeart/2008/layout/RadialCluster"/>
    <dgm:cxn modelId="{A489D094-55F4-4D13-911A-1115D8C26B0B}" srcId="{3CFCA0EF-02AC-41CD-9ADD-219C6BD316D0}" destId="{4C121E56-B823-4E99-BC32-282D0CD55388}" srcOrd="2" destOrd="0" parTransId="{67DCF265-E5F4-440E-A8C7-38E97E12408D}" sibTransId="{FCDA4E12-CB26-458C-8C18-B166DA05A93F}"/>
    <dgm:cxn modelId="{DC585D72-6444-4C79-B402-8E0427BD1425}" type="presOf" srcId="{3CFCA0EF-02AC-41CD-9ADD-219C6BD316D0}" destId="{EEC1A571-41EA-4FDB-947E-BEF466365F39}" srcOrd="0" destOrd="0" presId="urn:microsoft.com/office/officeart/2008/layout/RadialCluster"/>
    <dgm:cxn modelId="{FB033D63-BED8-4A27-9F59-48C7C9982EE0}" srcId="{3CFCA0EF-02AC-41CD-9ADD-219C6BD316D0}" destId="{6F57981A-7413-4635-B212-709F8E2EB23B}" srcOrd="0" destOrd="0" parTransId="{6AFE8BF6-7DBE-4162-A89C-5F3C23C5C1A6}" sibTransId="{FF0869CB-D0DE-4B54-906A-2AA4AAFDFD3E}"/>
    <dgm:cxn modelId="{AF841DB2-33AB-4A6C-9174-F206BEFFECF3}" type="presOf" srcId="{6AFE8BF6-7DBE-4162-A89C-5F3C23C5C1A6}" destId="{3BC9F158-18DE-43F8-9B0D-D5132CB9FDA5}" srcOrd="0" destOrd="0" presId="urn:microsoft.com/office/officeart/2008/layout/RadialCluster"/>
    <dgm:cxn modelId="{AB0E54EF-660D-44AA-B68E-ED60DB05BBC2}" srcId="{80C9C08F-2905-4972-9D7A-1CE1F00E2756}" destId="{3CFCA0EF-02AC-41CD-9ADD-219C6BD316D0}" srcOrd="0" destOrd="0" parTransId="{F3B364CB-A21E-4AFA-9443-C6441CB14501}" sibTransId="{33375922-D8AF-4CDC-959E-E0EFF157FA51}"/>
    <dgm:cxn modelId="{D51533A4-A368-4C66-A335-45D0BCB64317}" type="presOf" srcId="{67DCF265-E5F4-440E-A8C7-38E97E12408D}" destId="{AC1CD52C-0F0B-4582-AD09-85E867179FC0}" srcOrd="0" destOrd="0" presId="urn:microsoft.com/office/officeart/2008/layout/RadialCluster"/>
    <dgm:cxn modelId="{BB343938-EF5B-43F1-84A5-158C5BF7EFD3}" type="presOf" srcId="{F819CD92-DB8F-4237-BBFF-F63BDB33142A}" destId="{E49052E8-C769-48B8-97F9-67ED3942361D}" srcOrd="0" destOrd="0" presId="urn:microsoft.com/office/officeart/2008/layout/RadialCluster"/>
    <dgm:cxn modelId="{2BF3959E-B25E-4D4F-90AB-83F5EFE1A313}" type="presOf" srcId="{4C121E56-B823-4E99-BC32-282D0CD55388}" destId="{9EAF38CE-FDC6-48B5-9713-A486702BD5D1}" srcOrd="0" destOrd="0" presId="urn:microsoft.com/office/officeart/2008/layout/RadialCluster"/>
    <dgm:cxn modelId="{746D2766-D55A-44FE-8B91-314F4E208A88}" type="presParOf" srcId="{ABC166CD-346D-4E39-932E-BA0182031505}" destId="{8960A361-61B9-49A5-AD34-207BD402CCED}" srcOrd="0" destOrd="0" presId="urn:microsoft.com/office/officeart/2008/layout/RadialCluster"/>
    <dgm:cxn modelId="{02660DCC-AB0B-4A29-AB68-13D59D5B4C78}" type="presParOf" srcId="{8960A361-61B9-49A5-AD34-207BD402CCED}" destId="{EEC1A571-41EA-4FDB-947E-BEF466365F39}" srcOrd="0" destOrd="0" presId="urn:microsoft.com/office/officeart/2008/layout/RadialCluster"/>
    <dgm:cxn modelId="{8E7A66E9-EC8A-4D03-9AA3-5E16B2AC523F}" type="presParOf" srcId="{8960A361-61B9-49A5-AD34-207BD402CCED}" destId="{3BC9F158-18DE-43F8-9B0D-D5132CB9FDA5}" srcOrd="1" destOrd="0" presId="urn:microsoft.com/office/officeart/2008/layout/RadialCluster"/>
    <dgm:cxn modelId="{C5A9321F-767E-4BA3-8BE1-47B798D960B0}" type="presParOf" srcId="{8960A361-61B9-49A5-AD34-207BD402CCED}" destId="{359003D2-1424-4B98-B59B-6594B5D4AD7D}" srcOrd="2" destOrd="0" presId="urn:microsoft.com/office/officeart/2008/layout/RadialCluster"/>
    <dgm:cxn modelId="{0AFAEF7C-CD6A-47B2-BA66-999F2D490952}" type="presParOf" srcId="{8960A361-61B9-49A5-AD34-207BD402CCED}" destId="{E49052E8-C769-48B8-97F9-67ED3942361D}" srcOrd="3" destOrd="0" presId="urn:microsoft.com/office/officeart/2008/layout/RadialCluster"/>
    <dgm:cxn modelId="{110FEE71-17AB-47BC-98B3-E56A6F893CC3}" type="presParOf" srcId="{8960A361-61B9-49A5-AD34-207BD402CCED}" destId="{55AE417B-2B2D-461F-BEB1-CD43FF00C938}" srcOrd="4" destOrd="0" presId="urn:microsoft.com/office/officeart/2008/layout/RadialCluster"/>
    <dgm:cxn modelId="{564C042D-2BB4-4BC7-9EC9-54F0C8F2A702}" type="presParOf" srcId="{8960A361-61B9-49A5-AD34-207BD402CCED}" destId="{AC1CD52C-0F0B-4582-AD09-85E867179FC0}" srcOrd="5" destOrd="0" presId="urn:microsoft.com/office/officeart/2008/layout/RadialCluster"/>
    <dgm:cxn modelId="{2D483CD9-6C37-4556-9233-5D2201677148}" type="presParOf" srcId="{8960A361-61B9-49A5-AD34-207BD402CCED}" destId="{9EAF38CE-FDC6-48B5-9713-A486702BD5D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BA5B21A-6E1A-4609-8594-580AA737F902}"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s-EC"/>
        </a:p>
      </dgm:t>
    </dgm:pt>
    <dgm:pt modelId="{67C891A8-6C4E-4EC5-9428-D913F8967B27}">
      <dgm:prSet phldrT="[Texto]"/>
      <dgm:spPr/>
      <dgm:t>
        <a:bodyPr/>
        <a:lstStyle/>
        <a:p>
          <a:r>
            <a:rPr lang="es-EC" dirty="0" smtClean="0"/>
            <a:t>Activos Fijos</a:t>
          </a:r>
          <a:endParaRPr lang="es-EC" dirty="0"/>
        </a:p>
      </dgm:t>
    </dgm:pt>
    <dgm:pt modelId="{F968B19D-9CF5-42A7-BD47-47F1BB7FD6B5}" type="parTrans" cxnId="{EE7156D7-F601-4A65-B62C-43BBB0461410}">
      <dgm:prSet/>
      <dgm:spPr/>
      <dgm:t>
        <a:bodyPr/>
        <a:lstStyle/>
        <a:p>
          <a:endParaRPr lang="es-EC"/>
        </a:p>
      </dgm:t>
    </dgm:pt>
    <dgm:pt modelId="{9D12A5DD-EF0E-4FD0-95B0-F7A0FCB5474B}" type="sibTrans" cxnId="{EE7156D7-F601-4A65-B62C-43BBB0461410}">
      <dgm:prSet/>
      <dgm:spPr/>
      <dgm:t>
        <a:bodyPr/>
        <a:lstStyle/>
        <a:p>
          <a:endParaRPr lang="es-EC"/>
        </a:p>
      </dgm:t>
    </dgm:pt>
    <dgm:pt modelId="{8819D2C8-2263-40D8-8548-4EA4FFAF9380}">
      <dgm:prSet phldrT="[Texto]"/>
      <dgm:spPr/>
      <dgm:t>
        <a:bodyPr/>
        <a:lstStyle/>
        <a:p>
          <a:r>
            <a:rPr lang="es-EC" dirty="0" smtClean="0"/>
            <a:t>Activos Intangibles</a:t>
          </a:r>
          <a:endParaRPr lang="es-EC" dirty="0"/>
        </a:p>
      </dgm:t>
    </dgm:pt>
    <dgm:pt modelId="{6449AFCB-7EBA-450F-8D0E-3D768BD2F91F}" type="parTrans" cxnId="{EACDBF7C-276F-4EA0-8254-CB6D5375FA67}">
      <dgm:prSet/>
      <dgm:spPr/>
      <dgm:t>
        <a:bodyPr/>
        <a:lstStyle/>
        <a:p>
          <a:endParaRPr lang="es-EC"/>
        </a:p>
      </dgm:t>
    </dgm:pt>
    <dgm:pt modelId="{BAE2917C-5082-4008-8FB7-574C1894B396}" type="sibTrans" cxnId="{EACDBF7C-276F-4EA0-8254-CB6D5375FA67}">
      <dgm:prSet/>
      <dgm:spPr/>
      <dgm:t>
        <a:bodyPr/>
        <a:lstStyle/>
        <a:p>
          <a:endParaRPr lang="es-EC"/>
        </a:p>
      </dgm:t>
    </dgm:pt>
    <dgm:pt modelId="{C3A86147-1258-4EFB-B232-D5E632650E3F}">
      <dgm:prSet phldrT="[Texto]"/>
      <dgm:spPr/>
      <dgm:t>
        <a:bodyPr/>
        <a:lstStyle/>
        <a:p>
          <a:r>
            <a:rPr lang="es-EC" dirty="0" smtClean="0"/>
            <a:t>Capital de Trabajo</a:t>
          </a:r>
          <a:endParaRPr lang="es-EC" dirty="0"/>
        </a:p>
      </dgm:t>
    </dgm:pt>
    <dgm:pt modelId="{737ECF25-E28C-46F0-B97E-796B3D76AEE8}" type="parTrans" cxnId="{15E81CAD-42C7-4B42-BBC9-F3AA8EB84F9D}">
      <dgm:prSet/>
      <dgm:spPr/>
      <dgm:t>
        <a:bodyPr/>
        <a:lstStyle/>
        <a:p>
          <a:endParaRPr lang="es-EC"/>
        </a:p>
      </dgm:t>
    </dgm:pt>
    <dgm:pt modelId="{45EF43A3-5DBD-49CA-A3FF-F5B46B6C1C3E}" type="sibTrans" cxnId="{15E81CAD-42C7-4B42-BBC9-F3AA8EB84F9D}">
      <dgm:prSet/>
      <dgm:spPr/>
      <dgm:t>
        <a:bodyPr/>
        <a:lstStyle/>
        <a:p>
          <a:endParaRPr lang="es-EC"/>
        </a:p>
      </dgm:t>
    </dgm:pt>
    <dgm:pt modelId="{300F07E6-E720-43F5-8163-0A66C9201F15}" type="pres">
      <dgm:prSet presAssocID="{BBA5B21A-6E1A-4609-8594-580AA737F902}" presName="rootnode" presStyleCnt="0">
        <dgm:presLayoutVars>
          <dgm:chMax/>
          <dgm:chPref/>
          <dgm:dir/>
          <dgm:animLvl val="lvl"/>
        </dgm:presLayoutVars>
      </dgm:prSet>
      <dgm:spPr/>
      <dgm:t>
        <a:bodyPr/>
        <a:lstStyle/>
        <a:p>
          <a:endParaRPr lang="es-EC"/>
        </a:p>
      </dgm:t>
    </dgm:pt>
    <dgm:pt modelId="{5A3410AD-5BAD-4E74-9447-DCF3601B9691}" type="pres">
      <dgm:prSet presAssocID="{67C891A8-6C4E-4EC5-9428-D913F8967B27}" presName="composite" presStyleCnt="0"/>
      <dgm:spPr/>
    </dgm:pt>
    <dgm:pt modelId="{CD9D82B0-3781-411E-B49E-F9CD2673C383}" type="pres">
      <dgm:prSet presAssocID="{67C891A8-6C4E-4EC5-9428-D913F8967B27}" presName="LShape" presStyleLbl="alignNode1" presStyleIdx="0" presStyleCnt="5"/>
      <dgm:spPr/>
    </dgm:pt>
    <dgm:pt modelId="{3D1BC418-49E3-4DB6-BDC8-8DA496835DC5}" type="pres">
      <dgm:prSet presAssocID="{67C891A8-6C4E-4EC5-9428-D913F8967B27}" presName="ParentText" presStyleLbl="revTx" presStyleIdx="0" presStyleCnt="3">
        <dgm:presLayoutVars>
          <dgm:chMax val="0"/>
          <dgm:chPref val="0"/>
          <dgm:bulletEnabled val="1"/>
        </dgm:presLayoutVars>
      </dgm:prSet>
      <dgm:spPr/>
      <dgm:t>
        <a:bodyPr/>
        <a:lstStyle/>
        <a:p>
          <a:endParaRPr lang="es-EC"/>
        </a:p>
      </dgm:t>
    </dgm:pt>
    <dgm:pt modelId="{CDE17041-EEF2-4CB8-80E1-E12F4BA4AB2E}" type="pres">
      <dgm:prSet presAssocID="{67C891A8-6C4E-4EC5-9428-D913F8967B27}" presName="Triangle" presStyleLbl="alignNode1" presStyleIdx="1" presStyleCnt="5"/>
      <dgm:spPr/>
    </dgm:pt>
    <dgm:pt modelId="{D1C860E0-1848-46FB-B8EC-B6A84DC098E0}" type="pres">
      <dgm:prSet presAssocID="{9D12A5DD-EF0E-4FD0-95B0-F7A0FCB5474B}" presName="sibTrans" presStyleCnt="0"/>
      <dgm:spPr/>
    </dgm:pt>
    <dgm:pt modelId="{33BB0F63-493A-4F57-A118-9A3AD1358240}" type="pres">
      <dgm:prSet presAssocID="{9D12A5DD-EF0E-4FD0-95B0-F7A0FCB5474B}" presName="space" presStyleCnt="0"/>
      <dgm:spPr/>
    </dgm:pt>
    <dgm:pt modelId="{C7071EE4-809B-4782-BB4C-F8494722F7EE}" type="pres">
      <dgm:prSet presAssocID="{8819D2C8-2263-40D8-8548-4EA4FFAF9380}" presName="composite" presStyleCnt="0"/>
      <dgm:spPr/>
    </dgm:pt>
    <dgm:pt modelId="{BDF2430B-B3D6-4287-91B8-B9018F13C454}" type="pres">
      <dgm:prSet presAssocID="{8819D2C8-2263-40D8-8548-4EA4FFAF9380}" presName="LShape" presStyleLbl="alignNode1" presStyleIdx="2" presStyleCnt="5"/>
      <dgm:spPr/>
    </dgm:pt>
    <dgm:pt modelId="{FD069C89-DC98-4A5A-A260-E2FACDA48D6C}" type="pres">
      <dgm:prSet presAssocID="{8819D2C8-2263-40D8-8548-4EA4FFAF9380}" presName="ParentText" presStyleLbl="revTx" presStyleIdx="1" presStyleCnt="3">
        <dgm:presLayoutVars>
          <dgm:chMax val="0"/>
          <dgm:chPref val="0"/>
          <dgm:bulletEnabled val="1"/>
        </dgm:presLayoutVars>
      </dgm:prSet>
      <dgm:spPr/>
      <dgm:t>
        <a:bodyPr/>
        <a:lstStyle/>
        <a:p>
          <a:endParaRPr lang="es-EC"/>
        </a:p>
      </dgm:t>
    </dgm:pt>
    <dgm:pt modelId="{3474668A-1B46-4020-9E74-DB1C957CCEDC}" type="pres">
      <dgm:prSet presAssocID="{8819D2C8-2263-40D8-8548-4EA4FFAF9380}" presName="Triangle" presStyleLbl="alignNode1" presStyleIdx="3" presStyleCnt="5"/>
      <dgm:spPr/>
    </dgm:pt>
    <dgm:pt modelId="{10621902-2ED7-4EFE-9FA9-EA37B54E8441}" type="pres">
      <dgm:prSet presAssocID="{BAE2917C-5082-4008-8FB7-574C1894B396}" presName="sibTrans" presStyleCnt="0"/>
      <dgm:spPr/>
    </dgm:pt>
    <dgm:pt modelId="{6CC84BC4-2752-4D1A-AE8B-A2545399C105}" type="pres">
      <dgm:prSet presAssocID="{BAE2917C-5082-4008-8FB7-574C1894B396}" presName="space" presStyleCnt="0"/>
      <dgm:spPr/>
    </dgm:pt>
    <dgm:pt modelId="{EE776898-16F3-4D68-8B05-612189614821}" type="pres">
      <dgm:prSet presAssocID="{C3A86147-1258-4EFB-B232-D5E632650E3F}" presName="composite" presStyleCnt="0"/>
      <dgm:spPr/>
    </dgm:pt>
    <dgm:pt modelId="{05EDE59B-2C76-4ECB-8A14-8ABDD853C2DE}" type="pres">
      <dgm:prSet presAssocID="{C3A86147-1258-4EFB-B232-D5E632650E3F}" presName="LShape" presStyleLbl="alignNode1" presStyleIdx="4" presStyleCnt="5"/>
      <dgm:spPr/>
    </dgm:pt>
    <dgm:pt modelId="{A2121C7B-B4DB-4790-BFF0-355933191828}" type="pres">
      <dgm:prSet presAssocID="{C3A86147-1258-4EFB-B232-D5E632650E3F}" presName="ParentText" presStyleLbl="revTx" presStyleIdx="2" presStyleCnt="3">
        <dgm:presLayoutVars>
          <dgm:chMax val="0"/>
          <dgm:chPref val="0"/>
          <dgm:bulletEnabled val="1"/>
        </dgm:presLayoutVars>
      </dgm:prSet>
      <dgm:spPr/>
      <dgm:t>
        <a:bodyPr/>
        <a:lstStyle/>
        <a:p>
          <a:endParaRPr lang="es-EC"/>
        </a:p>
      </dgm:t>
    </dgm:pt>
  </dgm:ptLst>
  <dgm:cxnLst>
    <dgm:cxn modelId="{3D841FC7-F180-46D9-AC24-5DBBD68536A2}" type="presOf" srcId="{67C891A8-6C4E-4EC5-9428-D913F8967B27}" destId="{3D1BC418-49E3-4DB6-BDC8-8DA496835DC5}" srcOrd="0" destOrd="0" presId="urn:microsoft.com/office/officeart/2009/3/layout/StepUpProcess"/>
    <dgm:cxn modelId="{DDE55BB5-8DCD-4D0D-A809-FE751C7E2198}" type="presOf" srcId="{BBA5B21A-6E1A-4609-8594-580AA737F902}" destId="{300F07E6-E720-43F5-8163-0A66C9201F15}" srcOrd="0" destOrd="0" presId="urn:microsoft.com/office/officeart/2009/3/layout/StepUpProcess"/>
    <dgm:cxn modelId="{EE7156D7-F601-4A65-B62C-43BBB0461410}" srcId="{BBA5B21A-6E1A-4609-8594-580AA737F902}" destId="{67C891A8-6C4E-4EC5-9428-D913F8967B27}" srcOrd="0" destOrd="0" parTransId="{F968B19D-9CF5-42A7-BD47-47F1BB7FD6B5}" sibTransId="{9D12A5DD-EF0E-4FD0-95B0-F7A0FCB5474B}"/>
    <dgm:cxn modelId="{15E81CAD-42C7-4B42-BBC9-F3AA8EB84F9D}" srcId="{BBA5B21A-6E1A-4609-8594-580AA737F902}" destId="{C3A86147-1258-4EFB-B232-D5E632650E3F}" srcOrd="2" destOrd="0" parTransId="{737ECF25-E28C-46F0-B97E-796B3D76AEE8}" sibTransId="{45EF43A3-5DBD-49CA-A3FF-F5B46B6C1C3E}"/>
    <dgm:cxn modelId="{6F43EB20-6656-4036-9044-F160CBC789C4}" type="presOf" srcId="{8819D2C8-2263-40D8-8548-4EA4FFAF9380}" destId="{FD069C89-DC98-4A5A-A260-E2FACDA48D6C}" srcOrd="0" destOrd="0" presId="urn:microsoft.com/office/officeart/2009/3/layout/StepUpProcess"/>
    <dgm:cxn modelId="{EACDBF7C-276F-4EA0-8254-CB6D5375FA67}" srcId="{BBA5B21A-6E1A-4609-8594-580AA737F902}" destId="{8819D2C8-2263-40D8-8548-4EA4FFAF9380}" srcOrd="1" destOrd="0" parTransId="{6449AFCB-7EBA-450F-8D0E-3D768BD2F91F}" sibTransId="{BAE2917C-5082-4008-8FB7-574C1894B396}"/>
    <dgm:cxn modelId="{2A7F7D20-4B44-42F5-A365-BC7F10F095F5}" type="presOf" srcId="{C3A86147-1258-4EFB-B232-D5E632650E3F}" destId="{A2121C7B-B4DB-4790-BFF0-355933191828}" srcOrd="0" destOrd="0" presId="urn:microsoft.com/office/officeart/2009/3/layout/StepUpProcess"/>
    <dgm:cxn modelId="{773950B8-4E1E-40A4-95E6-273F225FBE77}" type="presParOf" srcId="{300F07E6-E720-43F5-8163-0A66C9201F15}" destId="{5A3410AD-5BAD-4E74-9447-DCF3601B9691}" srcOrd="0" destOrd="0" presId="urn:microsoft.com/office/officeart/2009/3/layout/StepUpProcess"/>
    <dgm:cxn modelId="{7015E0BA-5D95-44C4-8D9E-1C43B6C17F37}" type="presParOf" srcId="{5A3410AD-5BAD-4E74-9447-DCF3601B9691}" destId="{CD9D82B0-3781-411E-B49E-F9CD2673C383}" srcOrd="0" destOrd="0" presId="urn:microsoft.com/office/officeart/2009/3/layout/StepUpProcess"/>
    <dgm:cxn modelId="{42ACA172-395E-4080-BC2C-2A5F1F2E2D41}" type="presParOf" srcId="{5A3410AD-5BAD-4E74-9447-DCF3601B9691}" destId="{3D1BC418-49E3-4DB6-BDC8-8DA496835DC5}" srcOrd="1" destOrd="0" presId="urn:microsoft.com/office/officeart/2009/3/layout/StepUpProcess"/>
    <dgm:cxn modelId="{ED548C71-3102-4B2A-BE83-BBE4700A08C8}" type="presParOf" srcId="{5A3410AD-5BAD-4E74-9447-DCF3601B9691}" destId="{CDE17041-EEF2-4CB8-80E1-E12F4BA4AB2E}" srcOrd="2" destOrd="0" presId="urn:microsoft.com/office/officeart/2009/3/layout/StepUpProcess"/>
    <dgm:cxn modelId="{C8A273E9-5130-4018-A8C0-F812F267AFFA}" type="presParOf" srcId="{300F07E6-E720-43F5-8163-0A66C9201F15}" destId="{D1C860E0-1848-46FB-B8EC-B6A84DC098E0}" srcOrd="1" destOrd="0" presId="urn:microsoft.com/office/officeart/2009/3/layout/StepUpProcess"/>
    <dgm:cxn modelId="{3DF90F08-AAAF-416C-8D0A-0722EB89365F}" type="presParOf" srcId="{D1C860E0-1848-46FB-B8EC-B6A84DC098E0}" destId="{33BB0F63-493A-4F57-A118-9A3AD1358240}" srcOrd="0" destOrd="0" presId="urn:microsoft.com/office/officeart/2009/3/layout/StepUpProcess"/>
    <dgm:cxn modelId="{6134EC0E-55A5-46F0-AFA3-28270F2D8BFD}" type="presParOf" srcId="{300F07E6-E720-43F5-8163-0A66C9201F15}" destId="{C7071EE4-809B-4782-BB4C-F8494722F7EE}" srcOrd="2" destOrd="0" presId="urn:microsoft.com/office/officeart/2009/3/layout/StepUpProcess"/>
    <dgm:cxn modelId="{6B7DCAD1-5594-4EEC-962E-25B26D77EA80}" type="presParOf" srcId="{C7071EE4-809B-4782-BB4C-F8494722F7EE}" destId="{BDF2430B-B3D6-4287-91B8-B9018F13C454}" srcOrd="0" destOrd="0" presId="urn:microsoft.com/office/officeart/2009/3/layout/StepUpProcess"/>
    <dgm:cxn modelId="{3B072797-F519-4F8F-BABD-7FD19A869FF2}" type="presParOf" srcId="{C7071EE4-809B-4782-BB4C-F8494722F7EE}" destId="{FD069C89-DC98-4A5A-A260-E2FACDA48D6C}" srcOrd="1" destOrd="0" presId="urn:microsoft.com/office/officeart/2009/3/layout/StepUpProcess"/>
    <dgm:cxn modelId="{F409BAB1-DC4F-4AE9-87DD-E15A5D2AD877}" type="presParOf" srcId="{C7071EE4-809B-4782-BB4C-F8494722F7EE}" destId="{3474668A-1B46-4020-9E74-DB1C957CCEDC}" srcOrd="2" destOrd="0" presId="urn:microsoft.com/office/officeart/2009/3/layout/StepUpProcess"/>
    <dgm:cxn modelId="{D68ED1EA-4A37-43FA-AA7E-71F3BC512577}" type="presParOf" srcId="{300F07E6-E720-43F5-8163-0A66C9201F15}" destId="{10621902-2ED7-4EFE-9FA9-EA37B54E8441}" srcOrd="3" destOrd="0" presId="urn:microsoft.com/office/officeart/2009/3/layout/StepUpProcess"/>
    <dgm:cxn modelId="{AE21F97A-9726-4C09-8EE5-9AD676D25EF4}" type="presParOf" srcId="{10621902-2ED7-4EFE-9FA9-EA37B54E8441}" destId="{6CC84BC4-2752-4D1A-AE8B-A2545399C105}" srcOrd="0" destOrd="0" presId="urn:microsoft.com/office/officeart/2009/3/layout/StepUpProcess"/>
    <dgm:cxn modelId="{988B3659-F665-4D69-8D80-1610DFDF0ECE}" type="presParOf" srcId="{300F07E6-E720-43F5-8163-0A66C9201F15}" destId="{EE776898-16F3-4D68-8B05-612189614821}" srcOrd="4" destOrd="0" presId="urn:microsoft.com/office/officeart/2009/3/layout/StepUpProcess"/>
    <dgm:cxn modelId="{16F1932C-5151-43C1-BBC0-3E87D6E69ECE}" type="presParOf" srcId="{EE776898-16F3-4D68-8B05-612189614821}" destId="{05EDE59B-2C76-4ECB-8A14-8ABDD853C2DE}" srcOrd="0" destOrd="0" presId="urn:microsoft.com/office/officeart/2009/3/layout/StepUpProcess"/>
    <dgm:cxn modelId="{FB8D8728-FA94-4A9E-8979-B9BC991BEC8A}" type="presParOf" srcId="{EE776898-16F3-4D68-8B05-612189614821}" destId="{A2121C7B-B4DB-4790-BFF0-35593319182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DE0A3CF-983C-458D-8B5B-869A8FFA46E9}"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s-EC"/>
        </a:p>
      </dgm:t>
    </dgm:pt>
    <dgm:pt modelId="{D15B1208-C1C6-413C-9792-BD157386E65E}">
      <dgm:prSet phldrT="[Texto]"/>
      <dgm:spPr/>
      <dgm:t>
        <a:bodyPr/>
        <a:lstStyle/>
        <a:p>
          <a:r>
            <a:rPr lang="es-EC" dirty="0" smtClean="0"/>
            <a:t>COSTOS VARIABLES</a:t>
          </a:r>
          <a:endParaRPr lang="es-EC" dirty="0"/>
        </a:p>
      </dgm:t>
    </dgm:pt>
    <dgm:pt modelId="{AF08A938-9AE7-4752-A247-0F3379614768}" type="parTrans" cxnId="{72C8613F-396A-4AF7-A801-96711D11D16D}">
      <dgm:prSet/>
      <dgm:spPr/>
      <dgm:t>
        <a:bodyPr/>
        <a:lstStyle/>
        <a:p>
          <a:endParaRPr lang="es-EC"/>
        </a:p>
      </dgm:t>
    </dgm:pt>
    <dgm:pt modelId="{2C34E436-EAB0-4DE2-ACC4-598A4925404B}" type="sibTrans" cxnId="{72C8613F-396A-4AF7-A801-96711D11D16D}">
      <dgm:prSet/>
      <dgm:spPr/>
      <dgm:t>
        <a:bodyPr/>
        <a:lstStyle/>
        <a:p>
          <a:endParaRPr lang="es-EC"/>
        </a:p>
      </dgm:t>
    </dgm:pt>
    <dgm:pt modelId="{5E1D9E15-FE04-4DD2-AFCF-2B6892A3B331}">
      <dgm:prSet phldrT="[Texto]"/>
      <dgm:spPr/>
      <dgm:t>
        <a:bodyPr/>
        <a:lstStyle/>
        <a:p>
          <a:r>
            <a:rPr lang="es-EC" dirty="0" smtClean="0"/>
            <a:t>COSTOS FIJOS</a:t>
          </a:r>
          <a:endParaRPr lang="es-EC" dirty="0"/>
        </a:p>
      </dgm:t>
    </dgm:pt>
    <dgm:pt modelId="{19063A4B-54F9-4DB1-9BAB-950F0436E919}" type="parTrans" cxnId="{2F8F975F-5CA3-476B-8CF2-1230FA1C18E6}">
      <dgm:prSet/>
      <dgm:spPr/>
      <dgm:t>
        <a:bodyPr/>
        <a:lstStyle/>
        <a:p>
          <a:endParaRPr lang="es-EC"/>
        </a:p>
      </dgm:t>
    </dgm:pt>
    <dgm:pt modelId="{E52DA326-E09E-4E56-8036-88846AED26A5}" type="sibTrans" cxnId="{2F8F975F-5CA3-476B-8CF2-1230FA1C18E6}">
      <dgm:prSet/>
      <dgm:spPr/>
      <dgm:t>
        <a:bodyPr/>
        <a:lstStyle/>
        <a:p>
          <a:endParaRPr lang="es-EC"/>
        </a:p>
      </dgm:t>
    </dgm:pt>
    <dgm:pt modelId="{7343BD10-78EB-4D2A-886A-77F859D2FE9C}">
      <dgm:prSet phldrT="[Texto]"/>
      <dgm:spPr/>
      <dgm:t>
        <a:bodyPr/>
        <a:lstStyle/>
        <a:p>
          <a:r>
            <a:rPr lang="es-EC" dirty="0" smtClean="0"/>
            <a:t>GASTOS ADM. Y DE VENTAS</a:t>
          </a:r>
          <a:endParaRPr lang="es-EC" dirty="0"/>
        </a:p>
      </dgm:t>
    </dgm:pt>
    <dgm:pt modelId="{4CD1EF75-995D-407C-9A18-EF9620CCCEE1}" type="parTrans" cxnId="{D2D6F739-34B5-40F6-93E3-4DD7D030DB48}">
      <dgm:prSet/>
      <dgm:spPr/>
      <dgm:t>
        <a:bodyPr/>
        <a:lstStyle/>
        <a:p>
          <a:endParaRPr lang="es-EC"/>
        </a:p>
      </dgm:t>
    </dgm:pt>
    <dgm:pt modelId="{A93549BA-4F75-427C-A949-DD32FC50F881}" type="sibTrans" cxnId="{D2D6F739-34B5-40F6-93E3-4DD7D030DB48}">
      <dgm:prSet/>
      <dgm:spPr/>
      <dgm:t>
        <a:bodyPr/>
        <a:lstStyle/>
        <a:p>
          <a:endParaRPr lang="es-EC"/>
        </a:p>
      </dgm:t>
    </dgm:pt>
    <dgm:pt modelId="{E0A7AB44-CD5A-496B-AD0B-425AF43EA65A}">
      <dgm:prSet phldrT="[Texto]"/>
      <dgm:spPr/>
      <dgm:t>
        <a:bodyPr/>
        <a:lstStyle/>
        <a:p>
          <a:r>
            <a:rPr lang="es-EC" smtClean="0"/>
            <a:t>$ 262.730,28</a:t>
          </a:r>
          <a:endParaRPr lang="es-EC" dirty="0"/>
        </a:p>
      </dgm:t>
    </dgm:pt>
    <dgm:pt modelId="{9A42CD44-9F88-4232-A135-5EC40234D6E9}" type="parTrans" cxnId="{FB4DDD22-7760-469E-B4B3-4AD8E9ADB232}">
      <dgm:prSet/>
      <dgm:spPr/>
      <dgm:t>
        <a:bodyPr/>
        <a:lstStyle/>
        <a:p>
          <a:endParaRPr lang="es-EC"/>
        </a:p>
      </dgm:t>
    </dgm:pt>
    <dgm:pt modelId="{EFC70EE8-32DE-48E3-A622-3C89F1448923}" type="sibTrans" cxnId="{FB4DDD22-7760-469E-B4B3-4AD8E9ADB232}">
      <dgm:prSet/>
      <dgm:spPr/>
      <dgm:t>
        <a:bodyPr/>
        <a:lstStyle/>
        <a:p>
          <a:endParaRPr lang="es-EC"/>
        </a:p>
      </dgm:t>
    </dgm:pt>
    <dgm:pt modelId="{3390A936-005B-411F-875A-D772FD344AC0}">
      <dgm:prSet phldrT="[Texto]"/>
      <dgm:spPr/>
      <dgm:t>
        <a:bodyPr/>
        <a:lstStyle/>
        <a:p>
          <a:r>
            <a:rPr lang="es-EC" dirty="0" smtClean="0"/>
            <a:t>$   13.810,72</a:t>
          </a:r>
          <a:endParaRPr lang="es-EC" dirty="0"/>
        </a:p>
      </dgm:t>
    </dgm:pt>
    <dgm:pt modelId="{188AB64E-6F57-4005-993B-B1E152A5A1D9}" type="parTrans" cxnId="{21A13450-BAB1-48C0-B128-F8307B36AE8A}">
      <dgm:prSet/>
      <dgm:spPr/>
      <dgm:t>
        <a:bodyPr/>
        <a:lstStyle/>
        <a:p>
          <a:endParaRPr lang="es-EC"/>
        </a:p>
      </dgm:t>
    </dgm:pt>
    <dgm:pt modelId="{DD0823F5-AA01-46F1-B74F-B9B40BE571A2}" type="sibTrans" cxnId="{21A13450-BAB1-48C0-B128-F8307B36AE8A}">
      <dgm:prSet/>
      <dgm:spPr/>
      <dgm:t>
        <a:bodyPr/>
        <a:lstStyle/>
        <a:p>
          <a:endParaRPr lang="es-EC"/>
        </a:p>
      </dgm:t>
    </dgm:pt>
    <dgm:pt modelId="{1AC7306A-80DA-44D7-B8E8-91BD24417A96}">
      <dgm:prSet phldrT="[Texto]"/>
      <dgm:spPr/>
      <dgm:t>
        <a:bodyPr/>
        <a:lstStyle/>
        <a:p>
          <a:r>
            <a:rPr lang="es-EC" dirty="0" smtClean="0"/>
            <a:t>$   18.651,44</a:t>
          </a:r>
          <a:endParaRPr lang="es-EC" dirty="0"/>
        </a:p>
      </dgm:t>
    </dgm:pt>
    <dgm:pt modelId="{7D4B708F-ECBA-40E0-8A03-4B26AA5871DF}" type="parTrans" cxnId="{31BA3483-2ECB-4304-AE86-6CC90E067F5C}">
      <dgm:prSet/>
      <dgm:spPr/>
      <dgm:t>
        <a:bodyPr/>
        <a:lstStyle/>
        <a:p>
          <a:endParaRPr lang="es-EC"/>
        </a:p>
      </dgm:t>
    </dgm:pt>
    <dgm:pt modelId="{52C6683C-F85E-4064-B5FA-FF585C681EC1}" type="sibTrans" cxnId="{31BA3483-2ECB-4304-AE86-6CC90E067F5C}">
      <dgm:prSet/>
      <dgm:spPr/>
      <dgm:t>
        <a:bodyPr/>
        <a:lstStyle/>
        <a:p>
          <a:endParaRPr lang="es-EC"/>
        </a:p>
      </dgm:t>
    </dgm:pt>
    <dgm:pt modelId="{5857D400-EDA7-4CF7-89AE-882D6040A941}" type="pres">
      <dgm:prSet presAssocID="{0DE0A3CF-983C-458D-8B5B-869A8FFA46E9}" presName="linear" presStyleCnt="0">
        <dgm:presLayoutVars>
          <dgm:dir/>
          <dgm:animLvl val="lvl"/>
          <dgm:resizeHandles val="exact"/>
        </dgm:presLayoutVars>
      </dgm:prSet>
      <dgm:spPr/>
      <dgm:t>
        <a:bodyPr/>
        <a:lstStyle/>
        <a:p>
          <a:endParaRPr lang="es-EC"/>
        </a:p>
      </dgm:t>
    </dgm:pt>
    <dgm:pt modelId="{46874732-16E6-4334-BEDE-E6628B9C4D24}" type="pres">
      <dgm:prSet presAssocID="{D15B1208-C1C6-413C-9792-BD157386E65E}" presName="parentLin" presStyleCnt="0"/>
      <dgm:spPr/>
    </dgm:pt>
    <dgm:pt modelId="{1FEE342E-2BAE-4747-82D8-2EE103ECA2DC}" type="pres">
      <dgm:prSet presAssocID="{D15B1208-C1C6-413C-9792-BD157386E65E}" presName="parentLeftMargin" presStyleLbl="node1" presStyleIdx="0" presStyleCnt="3"/>
      <dgm:spPr/>
      <dgm:t>
        <a:bodyPr/>
        <a:lstStyle/>
        <a:p>
          <a:endParaRPr lang="es-EC"/>
        </a:p>
      </dgm:t>
    </dgm:pt>
    <dgm:pt modelId="{D0C9AE26-4D5D-43DD-880B-6A8707C00FA7}" type="pres">
      <dgm:prSet presAssocID="{D15B1208-C1C6-413C-9792-BD157386E65E}" presName="parentText" presStyleLbl="node1" presStyleIdx="0" presStyleCnt="3">
        <dgm:presLayoutVars>
          <dgm:chMax val="0"/>
          <dgm:bulletEnabled val="1"/>
        </dgm:presLayoutVars>
      </dgm:prSet>
      <dgm:spPr/>
      <dgm:t>
        <a:bodyPr/>
        <a:lstStyle/>
        <a:p>
          <a:endParaRPr lang="es-EC"/>
        </a:p>
      </dgm:t>
    </dgm:pt>
    <dgm:pt modelId="{7F04C6A0-8BAE-4AEA-80B0-5036BFCFC5D2}" type="pres">
      <dgm:prSet presAssocID="{D15B1208-C1C6-413C-9792-BD157386E65E}" presName="negativeSpace" presStyleCnt="0"/>
      <dgm:spPr/>
    </dgm:pt>
    <dgm:pt modelId="{54E7E1E1-C719-47A7-B0A5-D8393B7D6E6F}" type="pres">
      <dgm:prSet presAssocID="{D15B1208-C1C6-413C-9792-BD157386E65E}" presName="childText" presStyleLbl="conFgAcc1" presStyleIdx="0" presStyleCnt="3">
        <dgm:presLayoutVars>
          <dgm:bulletEnabled val="1"/>
        </dgm:presLayoutVars>
      </dgm:prSet>
      <dgm:spPr/>
      <dgm:t>
        <a:bodyPr/>
        <a:lstStyle/>
        <a:p>
          <a:endParaRPr lang="es-EC"/>
        </a:p>
      </dgm:t>
    </dgm:pt>
    <dgm:pt modelId="{0B880DF9-B621-4943-96FD-81FAE432B6F4}" type="pres">
      <dgm:prSet presAssocID="{2C34E436-EAB0-4DE2-ACC4-598A4925404B}" presName="spaceBetweenRectangles" presStyleCnt="0"/>
      <dgm:spPr/>
    </dgm:pt>
    <dgm:pt modelId="{4C7763C8-9961-45C2-8064-2DFAF38F7813}" type="pres">
      <dgm:prSet presAssocID="{5E1D9E15-FE04-4DD2-AFCF-2B6892A3B331}" presName="parentLin" presStyleCnt="0"/>
      <dgm:spPr/>
    </dgm:pt>
    <dgm:pt modelId="{E9DAFBF0-336C-4D99-98F9-FF60FE7FEF88}" type="pres">
      <dgm:prSet presAssocID="{5E1D9E15-FE04-4DD2-AFCF-2B6892A3B331}" presName="parentLeftMargin" presStyleLbl="node1" presStyleIdx="0" presStyleCnt="3"/>
      <dgm:spPr/>
      <dgm:t>
        <a:bodyPr/>
        <a:lstStyle/>
        <a:p>
          <a:endParaRPr lang="es-EC"/>
        </a:p>
      </dgm:t>
    </dgm:pt>
    <dgm:pt modelId="{319A8D73-FB6D-49CD-BE24-7927AB1FC809}" type="pres">
      <dgm:prSet presAssocID="{5E1D9E15-FE04-4DD2-AFCF-2B6892A3B331}" presName="parentText" presStyleLbl="node1" presStyleIdx="1" presStyleCnt="3">
        <dgm:presLayoutVars>
          <dgm:chMax val="0"/>
          <dgm:bulletEnabled val="1"/>
        </dgm:presLayoutVars>
      </dgm:prSet>
      <dgm:spPr/>
      <dgm:t>
        <a:bodyPr/>
        <a:lstStyle/>
        <a:p>
          <a:endParaRPr lang="es-EC"/>
        </a:p>
      </dgm:t>
    </dgm:pt>
    <dgm:pt modelId="{E2B6B3C3-C2CB-4FA7-B24D-F94D706BEB6D}" type="pres">
      <dgm:prSet presAssocID="{5E1D9E15-FE04-4DD2-AFCF-2B6892A3B331}" presName="negativeSpace" presStyleCnt="0"/>
      <dgm:spPr/>
    </dgm:pt>
    <dgm:pt modelId="{332DB307-7725-4475-A84A-835F1AA84911}" type="pres">
      <dgm:prSet presAssocID="{5E1D9E15-FE04-4DD2-AFCF-2B6892A3B331}" presName="childText" presStyleLbl="conFgAcc1" presStyleIdx="1" presStyleCnt="3">
        <dgm:presLayoutVars>
          <dgm:bulletEnabled val="1"/>
        </dgm:presLayoutVars>
      </dgm:prSet>
      <dgm:spPr/>
      <dgm:t>
        <a:bodyPr/>
        <a:lstStyle/>
        <a:p>
          <a:endParaRPr lang="es-EC"/>
        </a:p>
      </dgm:t>
    </dgm:pt>
    <dgm:pt modelId="{5BA8FCEB-3830-4C19-B921-A5AAB54C3746}" type="pres">
      <dgm:prSet presAssocID="{E52DA326-E09E-4E56-8036-88846AED26A5}" presName="spaceBetweenRectangles" presStyleCnt="0"/>
      <dgm:spPr/>
    </dgm:pt>
    <dgm:pt modelId="{E713D751-2B1B-4169-9F6D-F046601F4F6A}" type="pres">
      <dgm:prSet presAssocID="{7343BD10-78EB-4D2A-886A-77F859D2FE9C}" presName="parentLin" presStyleCnt="0"/>
      <dgm:spPr/>
    </dgm:pt>
    <dgm:pt modelId="{4E2E4B5F-8092-4ECE-9266-AA05C449CED2}" type="pres">
      <dgm:prSet presAssocID="{7343BD10-78EB-4D2A-886A-77F859D2FE9C}" presName="parentLeftMargin" presStyleLbl="node1" presStyleIdx="1" presStyleCnt="3"/>
      <dgm:spPr/>
      <dgm:t>
        <a:bodyPr/>
        <a:lstStyle/>
        <a:p>
          <a:endParaRPr lang="es-EC"/>
        </a:p>
      </dgm:t>
    </dgm:pt>
    <dgm:pt modelId="{D6C6CFBF-E9CB-416C-9159-DFED3A5FC55D}" type="pres">
      <dgm:prSet presAssocID="{7343BD10-78EB-4D2A-886A-77F859D2FE9C}" presName="parentText" presStyleLbl="node1" presStyleIdx="2" presStyleCnt="3">
        <dgm:presLayoutVars>
          <dgm:chMax val="0"/>
          <dgm:bulletEnabled val="1"/>
        </dgm:presLayoutVars>
      </dgm:prSet>
      <dgm:spPr/>
      <dgm:t>
        <a:bodyPr/>
        <a:lstStyle/>
        <a:p>
          <a:endParaRPr lang="es-EC"/>
        </a:p>
      </dgm:t>
    </dgm:pt>
    <dgm:pt modelId="{B7EB2DAD-1916-407D-960B-BC26CBC40EEF}" type="pres">
      <dgm:prSet presAssocID="{7343BD10-78EB-4D2A-886A-77F859D2FE9C}" presName="negativeSpace" presStyleCnt="0"/>
      <dgm:spPr/>
    </dgm:pt>
    <dgm:pt modelId="{81D2A6AA-B51C-4613-BD18-0D83E0B6E96A}" type="pres">
      <dgm:prSet presAssocID="{7343BD10-78EB-4D2A-886A-77F859D2FE9C}" presName="childText" presStyleLbl="conFgAcc1" presStyleIdx="2" presStyleCnt="3">
        <dgm:presLayoutVars>
          <dgm:bulletEnabled val="1"/>
        </dgm:presLayoutVars>
      </dgm:prSet>
      <dgm:spPr/>
      <dgm:t>
        <a:bodyPr/>
        <a:lstStyle/>
        <a:p>
          <a:endParaRPr lang="es-EC"/>
        </a:p>
      </dgm:t>
    </dgm:pt>
  </dgm:ptLst>
  <dgm:cxnLst>
    <dgm:cxn modelId="{C9D0555B-A6EB-42CE-9AA9-ECE0444160F7}" type="presOf" srcId="{0DE0A3CF-983C-458D-8B5B-869A8FFA46E9}" destId="{5857D400-EDA7-4CF7-89AE-882D6040A941}" srcOrd="0" destOrd="0" presId="urn:microsoft.com/office/officeart/2005/8/layout/list1"/>
    <dgm:cxn modelId="{7A554256-70C4-4735-AC05-9D8CF397DEE4}" type="presOf" srcId="{7343BD10-78EB-4D2A-886A-77F859D2FE9C}" destId="{D6C6CFBF-E9CB-416C-9159-DFED3A5FC55D}" srcOrd="1" destOrd="0" presId="urn:microsoft.com/office/officeart/2005/8/layout/list1"/>
    <dgm:cxn modelId="{7756B375-DE28-4407-B4D7-3538F9E182C2}" type="presOf" srcId="{5E1D9E15-FE04-4DD2-AFCF-2B6892A3B331}" destId="{E9DAFBF0-336C-4D99-98F9-FF60FE7FEF88}" srcOrd="0" destOrd="0" presId="urn:microsoft.com/office/officeart/2005/8/layout/list1"/>
    <dgm:cxn modelId="{21A13450-BAB1-48C0-B128-F8307B36AE8A}" srcId="{5E1D9E15-FE04-4DD2-AFCF-2B6892A3B331}" destId="{3390A936-005B-411F-875A-D772FD344AC0}" srcOrd="0" destOrd="0" parTransId="{188AB64E-6F57-4005-993B-B1E152A5A1D9}" sibTransId="{DD0823F5-AA01-46F1-B74F-B9B40BE571A2}"/>
    <dgm:cxn modelId="{72C8613F-396A-4AF7-A801-96711D11D16D}" srcId="{0DE0A3CF-983C-458D-8B5B-869A8FFA46E9}" destId="{D15B1208-C1C6-413C-9792-BD157386E65E}" srcOrd="0" destOrd="0" parTransId="{AF08A938-9AE7-4752-A247-0F3379614768}" sibTransId="{2C34E436-EAB0-4DE2-ACC4-598A4925404B}"/>
    <dgm:cxn modelId="{04B10AB6-942C-4CA5-BC45-8EDD8CED02CE}" type="presOf" srcId="{1AC7306A-80DA-44D7-B8E8-91BD24417A96}" destId="{81D2A6AA-B51C-4613-BD18-0D83E0B6E96A}" srcOrd="0" destOrd="0" presId="urn:microsoft.com/office/officeart/2005/8/layout/list1"/>
    <dgm:cxn modelId="{92F8D598-D004-4C6F-9402-F8B10694E3F5}" type="presOf" srcId="{5E1D9E15-FE04-4DD2-AFCF-2B6892A3B331}" destId="{319A8D73-FB6D-49CD-BE24-7927AB1FC809}" srcOrd="1" destOrd="0" presId="urn:microsoft.com/office/officeart/2005/8/layout/list1"/>
    <dgm:cxn modelId="{28AB5D6A-27CC-4FAC-916B-3FA7A7A67744}" type="presOf" srcId="{D15B1208-C1C6-413C-9792-BD157386E65E}" destId="{D0C9AE26-4D5D-43DD-880B-6A8707C00FA7}" srcOrd="1" destOrd="0" presId="urn:microsoft.com/office/officeart/2005/8/layout/list1"/>
    <dgm:cxn modelId="{A6DEF638-89A9-4EAD-8013-D037DA8C9437}" type="presOf" srcId="{D15B1208-C1C6-413C-9792-BD157386E65E}" destId="{1FEE342E-2BAE-4747-82D8-2EE103ECA2DC}" srcOrd="0" destOrd="0" presId="urn:microsoft.com/office/officeart/2005/8/layout/list1"/>
    <dgm:cxn modelId="{8231A453-4030-4B13-ACA1-B8CDE100B1CB}" type="presOf" srcId="{7343BD10-78EB-4D2A-886A-77F859D2FE9C}" destId="{4E2E4B5F-8092-4ECE-9266-AA05C449CED2}" srcOrd="0" destOrd="0" presId="urn:microsoft.com/office/officeart/2005/8/layout/list1"/>
    <dgm:cxn modelId="{D2D6F739-34B5-40F6-93E3-4DD7D030DB48}" srcId="{0DE0A3CF-983C-458D-8B5B-869A8FFA46E9}" destId="{7343BD10-78EB-4D2A-886A-77F859D2FE9C}" srcOrd="2" destOrd="0" parTransId="{4CD1EF75-995D-407C-9A18-EF9620CCCEE1}" sibTransId="{A93549BA-4F75-427C-A949-DD32FC50F881}"/>
    <dgm:cxn modelId="{8E0E2EAA-82C1-4DE1-8748-DBC16F209C64}" type="presOf" srcId="{E0A7AB44-CD5A-496B-AD0B-425AF43EA65A}" destId="{54E7E1E1-C719-47A7-B0A5-D8393B7D6E6F}" srcOrd="0" destOrd="0" presId="urn:microsoft.com/office/officeart/2005/8/layout/list1"/>
    <dgm:cxn modelId="{D5C36175-9502-48F4-A45B-B2B5A8A0EB76}" type="presOf" srcId="{3390A936-005B-411F-875A-D772FD344AC0}" destId="{332DB307-7725-4475-A84A-835F1AA84911}" srcOrd="0" destOrd="0" presId="urn:microsoft.com/office/officeart/2005/8/layout/list1"/>
    <dgm:cxn modelId="{2F8F975F-5CA3-476B-8CF2-1230FA1C18E6}" srcId="{0DE0A3CF-983C-458D-8B5B-869A8FFA46E9}" destId="{5E1D9E15-FE04-4DD2-AFCF-2B6892A3B331}" srcOrd="1" destOrd="0" parTransId="{19063A4B-54F9-4DB1-9BAB-950F0436E919}" sibTransId="{E52DA326-E09E-4E56-8036-88846AED26A5}"/>
    <dgm:cxn modelId="{31BA3483-2ECB-4304-AE86-6CC90E067F5C}" srcId="{7343BD10-78EB-4D2A-886A-77F859D2FE9C}" destId="{1AC7306A-80DA-44D7-B8E8-91BD24417A96}" srcOrd="0" destOrd="0" parTransId="{7D4B708F-ECBA-40E0-8A03-4B26AA5871DF}" sibTransId="{52C6683C-F85E-4064-B5FA-FF585C681EC1}"/>
    <dgm:cxn modelId="{FB4DDD22-7760-469E-B4B3-4AD8E9ADB232}" srcId="{D15B1208-C1C6-413C-9792-BD157386E65E}" destId="{E0A7AB44-CD5A-496B-AD0B-425AF43EA65A}" srcOrd="0" destOrd="0" parTransId="{9A42CD44-9F88-4232-A135-5EC40234D6E9}" sibTransId="{EFC70EE8-32DE-48E3-A622-3C89F1448923}"/>
    <dgm:cxn modelId="{337541B7-2C69-4943-A955-F89BAE6FCA03}" type="presParOf" srcId="{5857D400-EDA7-4CF7-89AE-882D6040A941}" destId="{46874732-16E6-4334-BEDE-E6628B9C4D24}" srcOrd="0" destOrd="0" presId="urn:microsoft.com/office/officeart/2005/8/layout/list1"/>
    <dgm:cxn modelId="{4EE786F6-CAE7-4700-931A-D4B41A5CF702}" type="presParOf" srcId="{46874732-16E6-4334-BEDE-E6628B9C4D24}" destId="{1FEE342E-2BAE-4747-82D8-2EE103ECA2DC}" srcOrd="0" destOrd="0" presId="urn:microsoft.com/office/officeart/2005/8/layout/list1"/>
    <dgm:cxn modelId="{46B95718-564E-4231-B837-9D95CE1BFBE3}" type="presParOf" srcId="{46874732-16E6-4334-BEDE-E6628B9C4D24}" destId="{D0C9AE26-4D5D-43DD-880B-6A8707C00FA7}" srcOrd="1" destOrd="0" presId="urn:microsoft.com/office/officeart/2005/8/layout/list1"/>
    <dgm:cxn modelId="{E891E8ED-2363-43C6-89C9-BC28541DECFB}" type="presParOf" srcId="{5857D400-EDA7-4CF7-89AE-882D6040A941}" destId="{7F04C6A0-8BAE-4AEA-80B0-5036BFCFC5D2}" srcOrd="1" destOrd="0" presId="urn:microsoft.com/office/officeart/2005/8/layout/list1"/>
    <dgm:cxn modelId="{031A6161-BB14-49FA-8B56-D247E9563186}" type="presParOf" srcId="{5857D400-EDA7-4CF7-89AE-882D6040A941}" destId="{54E7E1E1-C719-47A7-B0A5-D8393B7D6E6F}" srcOrd="2" destOrd="0" presId="urn:microsoft.com/office/officeart/2005/8/layout/list1"/>
    <dgm:cxn modelId="{ADA7AF02-1EA5-4224-B79E-5CD6E4180840}" type="presParOf" srcId="{5857D400-EDA7-4CF7-89AE-882D6040A941}" destId="{0B880DF9-B621-4943-96FD-81FAE432B6F4}" srcOrd="3" destOrd="0" presId="urn:microsoft.com/office/officeart/2005/8/layout/list1"/>
    <dgm:cxn modelId="{64883165-4980-48BA-8FA3-6D1F5D1C6789}" type="presParOf" srcId="{5857D400-EDA7-4CF7-89AE-882D6040A941}" destId="{4C7763C8-9961-45C2-8064-2DFAF38F7813}" srcOrd="4" destOrd="0" presId="urn:microsoft.com/office/officeart/2005/8/layout/list1"/>
    <dgm:cxn modelId="{9335DA1A-3078-47F1-83C3-62D3121FFC59}" type="presParOf" srcId="{4C7763C8-9961-45C2-8064-2DFAF38F7813}" destId="{E9DAFBF0-336C-4D99-98F9-FF60FE7FEF88}" srcOrd="0" destOrd="0" presId="urn:microsoft.com/office/officeart/2005/8/layout/list1"/>
    <dgm:cxn modelId="{0AFF5B2E-8C40-4724-94C1-3F194912C737}" type="presParOf" srcId="{4C7763C8-9961-45C2-8064-2DFAF38F7813}" destId="{319A8D73-FB6D-49CD-BE24-7927AB1FC809}" srcOrd="1" destOrd="0" presId="urn:microsoft.com/office/officeart/2005/8/layout/list1"/>
    <dgm:cxn modelId="{E387DC9B-6129-43E9-8C79-092BD512614C}" type="presParOf" srcId="{5857D400-EDA7-4CF7-89AE-882D6040A941}" destId="{E2B6B3C3-C2CB-4FA7-B24D-F94D706BEB6D}" srcOrd="5" destOrd="0" presId="urn:microsoft.com/office/officeart/2005/8/layout/list1"/>
    <dgm:cxn modelId="{24762573-1975-4256-A7E8-D89224270EEB}" type="presParOf" srcId="{5857D400-EDA7-4CF7-89AE-882D6040A941}" destId="{332DB307-7725-4475-A84A-835F1AA84911}" srcOrd="6" destOrd="0" presId="urn:microsoft.com/office/officeart/2005/8/layout/list1"/>
    <dgm:cxn modelId="{249B03E3-BFB2-4FF8-83FF-EF6CD2F489CC}" type="presParOf" srcId="{5857D400-EDA7-4CF7-89AE-882D6040A941}" destId="{5BA8FCEB-3830-4C19-B921-A5AAB54C3746}" srcOrd="7" destOrd="0" presId="urn:microsoft.com/office/officeart/2005/8/layout/list1"/>
    <dgm:cxn modelId="{5C67DABA-006E-415F-8D14-43AAE9DAAB9F}" type="presParOf" srcId="{5857D400-EDA7-4CF7-89AE-882D6040A941}" destId="{E713D751-2B1B-4169-9F6D-F046601F4F6A}" srcOrd="8" destOrd="0" presId="urn:microsoft.com/office/officeart/2005/8/layout/list1"/>
    <dgm:cxn modelId="{18ACFE6B-CC5D-4FA4-AFB4-E6EE1A03E840}" type="presParOf" srcId="{E713D751-2B1B-4169-9F6D-F046601F4F6A}" destId="{4E2E4B5F-8092-4ECE-9266-AA05C449CED2}" srcOrd="0" destOrd="0" presId="urn:microsoft.com/office/officeart/2005/8/layout/list1"/>
    <dgm:cxn modelId="{A35DD21D-B5EE-4322-BB89-F7CB5DDBA01C}" type="presParOf" srcId="{E713D751-2B1B-4169-9F6D-F046601F4F6A}" destId="{D6C6CFBF-E9CB-416C-9159-DFED3A5FC55D}" srcOrd="1" destOrd="0" presId="urn:microsoft.com/office/officeart/2005/8/layout/list1"/>
    <dgm:cxn modelId="{4F81762D-1880-4139-8815-74D72362383A}" type="presParOf" srcId="{5857D400-EDA7-4CF7-89AE-882D6040A941}" destId="{B7EB2DAD-1916-407D-960B-BC26CBC40EEF}" srcOrd="9" destOrd="0" presId="urn:microsoft.com/office/officeart/2005/8/layout/list1"/>
    <dgm:cxn modelId="{543F429B-28AD-4EB0-9128-E630B6C1AAEF}" type="presParOf" srcId="{5857D400-EDA7-4CF7-89AE-882D6040A941}" destId="{81D2A6AA-B51C-4613-BD18-0D83E0B6E96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0FC923E-C503-4684-9579-60B88D10C0C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0EFE0FB7-233C-4DA5-AD9B-A60653714BDB}">
      <dgm:prSet phldrT="[Texto]" custT="1"/>
      <dgm:spPr/>
      <dgm:t>
        <a:bodyPr/>
        <a:lstStyle/>
        <a:p>
          <a:r>
            <a:rPr lang="es-EC" sz="4400" dirty="0" smtClean="0"/>
            <a:t>Proyecto </a:t>
          </a:r>
          <a:endParaRPr lang="es-EC" sz="4400" dirty="0"/>
        </a:p>
      </dgm:t>
    </dgm:pt>
    <dgm:pt modelId="{D57875BB-5E21-4FD7-A0D8-C5B8BB2B7FE7}" type="parTrans" cxnId="{29B7F593-9CFB-48F6-A670-03820AF9ED53}">
      <dgm:prSet/>
      <dgm:spPr/>
      <dgm:t>
        <a:bodyPr/>
        <a:lstStyle/>
        <a:p>
          <a:endParaRPr lang="es-EC" sz="1400"/>
        </a:p>
      </dgm:t>
    </dgm:pt>
    <dgm:pt modelId="{D0B06549-369C-444E-BA6E-9E7827838880}" type="sibTrans" cxnId="{29B7F593-9CFB-48F6-A670-03820AF9ED53}">
      <dgm:prSet/>
      <dgm:spPr/>
      <dgm:t>
        <a:bodyPr/>
        <a:lstStyle/>
        <a:p>
          <a:endParaRPr lang="es-EC" sz="1400"/>
        </a:p>
      </dgm:t>
    </dgm:pt>
    <dgm:pt modelId="{50D3CA24-B6A2-4CF8-84E2-0655E7D8F85F}">
      <dgm:prSet phldrT="[Texto]" custT="1"/>
      <dgm:spPr/>
      <dgm:t>
        <a:bodyPr/>
        <a:lstStyle/>
        <a:p>
          <a:r>
            <a:rPr lang="es-EC" sz="1800" dirty="0" smtClean="0"/>
            <a:t>Estado de resultados</a:t>
          </a:r>
          <a:endParaRPr lang="es-EC" sz="1800" dirty="0"/>
        </a:p>
      </dgm:t>
    </dgm:pt>
    <dgm:pt modelId="{A7EFF3E8-DDB4-4703-A8B2-09E0F9494086}" type="parTrans" cxnId="{C87620C4-7A78-47D9-B2DB-E43946503658}">
      <dgm:prSet/>
      <dgm:spPr/>
      <dgm:t>
        <a:bodyPr/>
        <a:lstStyle/>
        <a:p>
          <a:endParaRPr lang="es-EC" sz="1400"/>
        </a:p>
      </dgm:t>
    </dgm:pt>
    <dgm:pt modelId="{AE380718-CAAB-4FDF-9409-36A288281EA7}" type="sibTrans" cxnId="{C87620C4-7A78-47D9-B2DB-E43946503658}">
      <dgm:prSet/>
      <dgm:spPr/>
      <dgm:t>
        <a:bodyPr/>
        <a:lstStyle/>
        <a:p>
          <a:endParaRPr lang="es-EC" sz="1400"/>
        </a:p>
      </dgm:t>
    </dgm:pt>
    <dgm:pt modelId="{6971ACE6-616E-4485-BDC9-F155144657CA}">
      <dgm:prSet phldrT="[Texto]" custT="1"/>
      <dgm:spPr/>
      <dgm:t>
        <a:bodyPr/>
        <a:lstStyle/>
        <a:p>
          <a:r>
            <a:rPr lang="es-EC" sz="1800" dirty="0" smtClean="0"/>
            <a:t>Flujo Neto de Fondos </a:t>
          </a:r>
          <a:endParaRPr lang="es-EC" sz="1800" dirty="0"/>
        </a:p>
      </dgm:t>
    </dgm:pt>
    <dgm:pt modelId="{136630EE-A53E-4825-A0DB-441015C6DBEB}" type="parTrans" cxnId="{DEE02365-DC8F-4DDC-9A7E-BCBD97C12F35}">
      <dgm:prSet/>
      <dgm:spPr/>
      <dgm:t>
        <a:bodyPr/>
        <a:lstStyle/>
        <a:p>
          <a:endParaRPr lang="es-EC" sz="1400"/>
        </a:p>
      </dgm:t>
    </dgm:pt>
    <dgm:pt modelId="{E8C6D053-4F9F-42B0-8D3A-C1CFFB10F2B6}" type="sibTrans" cxnId="{DEE02365-DC8F-4DDC-9A7E-BCBD97C12F35}">
      <dgm:prSet/>
      <dgm:spPr/>
      <dgm:t>
        <a:bodyPr/>
        <a:lstStyle/>
        <a:p>
          <a:endParaRPr lang="es-EC" sz="1400"/>
        </a:p>
      </dgm:t>
    </dgm:pt>
    <dgm:pt modelId="{95BF8681-50E2-4649-9704-6DF9992C4737}">
      <dgm:prSet phldrT="[Texto]" custT="1"/>
      <dgm:spPr/>
      <dgm:t>
        <a:bodyPr/>
        <a:lstStyle/>
        <a:p>
          <a:r>
            <a:rPr lang="es-EC" sz="4400" dirty="0" smtClean="0"/>
            <a:t>Inversionista</a:t>
          </a:r>
          <a:endParaRPr lang="es-EC" sz="4400" dirty="0"/>
        </a:p>
      </dgm:t>
    </dgm:pt>
    <dgm:pt modelId="{BAA095F3-71B4-4399-8240-1D19774B95E9}" type="parTrans" cxnId="{F95F046F-A488-4DF7-B754-65274E9577AC}">
      <dgm:prSet/>
      <dgm:spPr/>
      <dgm:t>
        <a:bodyPr/>
        <a:lstStyle/>
        <a:p>
          <a:endParaRPr lang="es-EC" sz="1400"/>
        </a:p>
      </dgm:t>
    </dgm:pt>
    <dgm:pt modelId="{83485DF4-AEEE-428A-9931-D8711335B150}" type="sibTrans" cxnId="{F95F046F-A488-4DF7-B754-65274E9577AC}">
      <dgm:prSet/>
      <dgm:spPr/>
      <dgm:t>
        <a:bodyPr/>
        <a:lstStyle/>
        <a:p>
          <a:endParaRPr lang="es-EC" sz="1400"/>
        </a:p>
      </dgm:t>
    </dgm:pt>
    <dgm:pt modelId="{2E71207B-5494-423D-AB9D-F8F9DBC72211}">
      <dgm:prSet phldrT="[Texto]" custT="1"/>
      <dgm:spPr/>
      <dgm:t>
        <a:bodyPr/>
        <a:lstStyle/>
        <a:p>
          <a:r>
            <a:rPr lang="es-EC" sz="1800" dirty="0" smtClean="0"/>
            <a:t>Estado de resultados</a:t>
          </a:r>
          <a:endParaRPr lang="es-EC" sz="1800" dirty="0"/>
        </a:p>
      </dgm:t>
    </dgm:pt>
    <dgm:pt modelId="{FA3B2712-DAE3-41C5-9CAD-B04E923E6897}" type="parTrans" cxnId="{F8292754-CEA5-4F56-821C-6C7B47449410}">
      <dgm:prSet/>
      <dgm:spPr/>
      <dgm:t>
        <a:bodyPr/>
        <a:lstStyle/>
        <a:p>
          <a:endParaRPr lang="es-EC" sz="1400"/>
        </a:p>
      </dgm:t>
    </dgm:pt>
    <dgm:pt modelId="{0EF6F199-379E-48FA-AA35-FD5D5F4677D1}" type="sibTrans" cxnId="{F8292754-CEA5-4F56-821C-6C7B47449410}">
      <dgm:prSet/>
      <dgm:spPr/>
      <dgm:t>
        <a:bodyPr/>
        <a:lstStyle/>
        <a:p>
          <a:endParaRPr lang="es-EC" sz="1400"/>
        </a:p>
      </dgm:t>
    </dgm:pt>
    <dgm:pt modelId="{647DCBE3-6566-4A4C-84B5-26315FAF3879}">
      <dgm:prSet phldrT="[Texto]" custT="1"/>
      <dgm:spPr/>
      <dgm:t>
        <a:bodyPr/>
        <a:lstStyle/>
        <a:p>
          <a:r>
            <a:rPr lang="es-EC" sz="1800" dirty="0" smtClean="0"/>
            <a:t>Flujo Neto de Fondos </a:t>
          </a:r>
          <a:endParaRPr lang="es-EC" sz="1800"/>
        </a:p>
      </dgm:t>
    </dgm:pt>
    <dgm:pt modelId="{DA23C736-EB8D-42F8-B7D8-DCD102CBBC3A}" type="parTrans" cxnId="{43A51915-2EBD-4485-9D18-6631A1F4DCE4}">
      <dgm:prSet/>
      <dgm:spPr/>
      <dgm:t>
        <a:bodyPr/>
        <a:lstStyle/>
        <a:p>
          <a:endParaRPr lang="es-EC" sz="1400"/>
        </a:p>
      </dgm:t>
    </dgm:pt>
    <dgm:pt modelId="{3BB85176-512B-4DD8-ADD6-4D75DA38F5C7}" type="sibTrans" cxnId="{43A51915-2EBD-4485-9D18-6631A1F4DCE4}">
      <dgm:prSet/>
      <dgm:spPr/>
      <dgm:t>
        <a:bodyPr/>
        <a:lstStyle/>
        <a:p>
          <a:endParaRPr lang="es-EC" sz="1400"/>
        </a:p>
      </dgm:t>
    </dgm:pt>
    <dgm:pt modelId="{A2951EB3-3D94-4A47-8155-A4B1E7F6D6C7}" type="pres">
      <dgm:prSet presAssocID="{40FC923E-C503-4684-9579-60B88D10C0C4}" presName="layout" presStyleCnt="0">
        <dgm:presLayoutVars>
          <dgm:chMax/>
          <dgm:chPref/>
          <dgm:dir/>
          <dgm:resizeHandles/>
        </dgm:presLayoutVars>
      </dgm:prSet>
      <dgm:spPr/>
      <dgm:t>
        <a:bodyPr/>
        <a:lstStyle/>
        <a:p>
          <a:endParaRPr lang="es-EC"/>
        </a:p>
      </dgm:t>
    </dgm:pt>
    <dgm:pt modelId="{7DD2CE57-F01B-49D9-9083-712C0DEAEDFF}" type="pres">
      <dgm:prSet presAssocID="{0EFE0FB7-233C-4DA5-AD9B-A60653714BDB}" presName="root" presStyleCnt="0">
        <dgm:presLayoutVars>
          <dgm:chMax/>
          <dgm:chPref/>
        </dgm:presLayoutVars>
      </dgm:prSet>
      <dgm:spPr/>
    </dgm:pt>
    <dgm:pt modelId="{BB1B96AE-C2BD-4978-A182-85BD8D0234BE}" type="pres">
      <dgm:prSet presAssocID="{0EFE0FB7-233C-4DA5-AD9B-A60653714BDB}" presName="rootComposite" presStyleCnt="0">
        <dgm:presLayoutVars/>
      </dgm:prSet>
      <dgm:spPr/>
    </dgm:pt>
    <dgm:pt modelId="{D1F3EBF8-D497-43A2-B921-61AE9AAF8ACF}" type="pres">
      <dgm:prSet presAssocID="{0EFE0FB7-233C-4DA5-AD9B-A60653714BDB}" presName="ParentAccent" presStyleLbl="alignNode1" presStyleIdx="0" presStyleCnt="2"/>
      <dgm:spPr/>
    </dgm:pt>
    <dgm:pt modelId="{059D7468-5E39-4E3F-B93A-4826CEA9FED5}" type="pres">
      <dgm:prSet presAssocID="{0EFE0FB7-233C-4DA5-AD9B-A60653714BDB}" presName="ParentSmallAccent" presStyleLbl="fgAcc1" presStyleIdx="0" presStyleCnt="2"/>
      <dgm:spPr/>
    </dgm:pt>
    <dgm:pt modelId="{1EE324BE-ADBD-4A3B-83FA-99F13E354EC5}" type="pres">
      <dgm:prSet presAssocID="{0EFE0FB7-233C-4DA5-AD9B-A60653714BDB}" presName="Parent" presStyleLbl="revTx" presStyleIdx="0" presStyleCnt="6">
        <dgm:presLayoutVars>
          <dgm:chMax/>
          <dgm:chPref val="4"/>
          <dgm:bulletEnabled val="1"/>
        </dgm:presLayoutVars>
      </dgm:prSet>
      <dgm:spPr/>
      <dgm:t>
        <a:bodyPr/>
        <a:lstStyle/>
        <a:p>
          <a:endParaRPr lang="es-EC"/>
        </a:p>
      </dgm:t>
    </dgm:pt>
    <dgm:pt modelId="{AF3CD8D8-61EE-46BF-937F-6732FDAE22EF}" type="pres">
      <dgm:prSet presAssocID="{0EFE0FB7-233C-4DA5-AD9B-A60653714BDB}" presName="childShape" presStyleCnt="0">
        <dgm:presLayoutVars>
          <dgm:chMax val="0"/>
          <dgm:chPref val="0"/>
        </dgm:presLayoutVars>
      </dgm:prSet>
      <dgm:spPr/>
    </dgm:pt>
    <dgm:pt modelId="{8F7D7AC0-CFF4-4057-9539-93140BA7E0D1}" type="pres">
      <dgm:prSet presAssocID="{50D3CA24-B6A2-4CF8-84E2-0655E7D8F85F}" presName="childComposite" presStyleCnt="0">
        <dgm:presLayoutVars>
          <dgm:chMax val="0"/>
          <dgm:chPref val="0"/>
        </dgm:presLayoutVars>
      </dgm:prSet>
      <dgm:spPr/>
    </dgm:pt>
    <dgm:pt modelId="{174E6271-7031-476C-9B6A-0BA4A04CF4B5}" type="pres">
      <dgm:prSet presAssocID="{50D3CA24-B6A2-4CF8-84E2-0655E7D8F85F}" presName="ChildAccent" presStyleLbl="solidFgAcc1" presStyleIdx="0" presStyleCnt="4"/>
      <dgm:spPr/>
    </dgm:pt>
    <dgm:pt modelId="{B9AEC4A4-DB58-4F39-8684-931F741E67F0}" type="pres">
      <dgm:prSet presAssocID="{50D3CA24-B6A2-4CF8-84E2-0655E7D8F85F}" presName="Child" presStyleLbl="revTx" presStyleIdx="1" presStyleCnt="6">
        <dgm:presLayoutVars>
          <dgm:chMax val="0"/>
          <dgm:chPref val="0"/>
          <dgm:bulletEnabled val="1"/>
        </dgm:presLayoutVars>
      </dgm:prSet>
      <dgm:spPr/>
      <dgm:t>
        <a:bodyPr/>
        <a:lstStyle/>
        <a:p>
          <a:endParaRPr lang="es-EC"/>
        </a:p>
      </dgm:t>
    </dgm:pt>
    <dgm:pt modelId="{111E3239-3057-4593-BB2F-25D415CF455F}" type="pres">
      <dgm:prSet presAssocID="{6971ACE6-616E-4485-BDC9-F155144657CA}" presName="childComposite" presStyleCnt="0">
        <dgm:presLayoutVars>
          <dgm:chMax val="0"/>
          <dgm:chPref val="0"/>
        </dgm:presLayoutVars>
      </dgm:prSet>
      <dgm:spPr/>
    </dgm:pt>
    <dgm:pt modelId="{39B5645C-AC8B-4DEE-B09E-04D045E236F6}" type="pres">
      <dgm:prSet presAssocID="{6971ACE6-616E-4485-BDC9-F155144657CA}" presName="ChildAccent" presStyleLbl="solidFgAcc1" presStyleIdx="1" presStyleCnt="4"/>
      <dgm:spPr/>
    </dgm:pt>
    <dgm:pt modelId="{EF2405F5-2EF7-4674-9A0F-9AC5D1A4F934}" type="pres">
      <dgm:prSet presAssocID="{6971ACE6-616E-4485-BDC9-F155144657CA}" presName="Child" presStyleLbl="revTx" presStyleIdx="2" presStyleCnt="6">
        <dgm:presLayoutVars>
          <dgm:chMax val="0"/>
          <dgm:chPref val="0"/>
          <dgm:bulletEnabled val="1"/>
        </dgm:presLayoutVars>
      </dgm:prSet>
      <dgm:spPr/>
      <dgm:t>
        <a:bodyPr/>
        <a:lstStyle/>
        <a:p>
          <a:endParaRPr lang="es-EC"/>
        </a:p>
      </dgm:t>
    </dgm:pt>
    <dgm:pt modelId="{C5AA69BB-BE61-4EA7-9270-51726B814880}" type="pres">
      <dgm:prSet presAssocID="{95BF8681-50E2-4649-9704-6DF9992C4737}" presName="root" presStyleCnt="0">
        <dgm:presLayoutVars>
          <dgm:chMax/>
          <dgm:chPref/>
        </dgm:presLayoutVars>
      </dgm:prSet>
      <dgm:spPr/>
    </dgm:pt>
    <dgm:pt modelId="{D1A1F691-466A-4A36-AB4E-9609213E8C91}" type="pres">
      <dgm:prSet presAssocID="{95BF8681-50E2-4649-9704-6DF9992C4737}" presName="rootComposite" presStyleCnt="0">
        <dgm:presLayoutVars/>
      </dgm:prSet>
      <dgm:spPr/>
    </dgm:pt>
    <dgm:pt modelId="{2ADA9BE8-F9A0-4D97-959B-473C490AAADF}" type="pres">
      <dgm:prSet presAssocID="{95BF8681-50E2-4649-9704-6DF9992C4737}" presName="ParentAccent" presStyleLbl="alignNode1" presStyleIdx="1" presStyleCnt="2"/>
      <dgm:spPr/>
    </dgm:pt>
    <dgm:pt modelId="{62E90D9D-392B-4497-B4D5-DB26FB98C357}" type="pres">
      <dgm:prSet presAssocID="{95BF8681-50E2-4649-9704-6DF9992C4737}" presName="ParentSmallAccent" presStyleLbl="fgAcc1" presStyleIdx="1" presStyleCnt="2"/>
      <dgm:spPr/>
    </dgm:pt>
    <dgm:pt modelId="{A63633ED-53B3-430E-9009-D2E1ACE0BAC5}" type="pres">
      <dgm:prSet presAssocID="{95BF8681-50E2-4649-9704-6DF9992C4737}" presName="Parent" presStyleLbl="revTx" presStyleIdx="3" presStyleCnt="6">
        <dgm:presLayoutVars>
          <dgm:chMax/>
          <dgm:chPref val="4"/>
          <dgm:bulletEnabled val="1"/>
        </dgm:presLayoutVars>
      </dgm:prSet>
      <dgm:spPr/>
      <dgm:t>
        <a:bodyPr/>
        <a:lstStyle/>
        <a:p>
          <a:endParaRPr lang="es-EC"/>
        </a:p>
      </dgm:t>
    </dgm:pt>
    <dgm:pt modelId="{2E943CA5-008C-4142-99BF-FACA801A5643}" type="pres">
      <dgm:prSet presAssocID="{95BF8681-50E2-4649-9704-6DF9992C4737}" presName="childShape" presStyleCnt="0">
        <dgm:presLayoutVars>
          <dgm:chMax val="0"/>
          <dgm:chPref val="0"/>
        </dgm:presLayoutVars>
      </dgm:prSet>
      <dgm:spPr/>
    </dgm:pt>
    <dgm:pt modelId="{395262B4-EF44-45CB-AAE0-DA68B2C073A0}" type="pres">
      <dgm:prSet presAssocID="{2E71207B-5494-423D-AB9D-F8F9DBC72211}" presName="childComposite" presStyleCnt="0">
        <dgm:presLayoutVars>
          <dgm:chMax val="0"/>
          <dgm:chPref val="0"/>
        </dgm:presLayoutVars>
      </dgm:prSet>
      <dgm:spPr/>
    </dgm:pt>
    <dgm:pt modelId="{65BD5192-9391-4078-B1F9-7D755996DC36}" type="pres">
      <dgm:prSet presAssocID="{2E71207B-5494-423D-AB9D-F8F9DBC72211}" presName="ChildAccent" presStyleLbl="solidFgAcc1" presStyleIdx="2" presStyleCnt="4"/>
      <dgm:spPr/>
    </dgm:pt>
    <dgm:pt modelId="{646B7483-AABF-4648-8632-9AE93CA0F991}" type="pres">
      <dgm:prSet presAssocID="{2E71207B-5494-423D-AB9D-F8F9DBC72211}" presName="Child" presStyleLbl="revTx" presStyleIdx="4" presStyleCnt="6">
        <dgm:presLayoutVars>
          <dgm:chMax val="0"/>
          <dgm:chPref val="0"/>
          <dgm:bulletEnabled val="1"/>
        </dgm:presLayoutVars>
      </dgm:prSet>
      <dgm:spPr/>
      <dgm:t>
        <a:bodyPr/>
        <a:lstStyle/>
        <a:p>
          <a:endParaRPr lang="es-EC"/>
        </a:p>
      </dgm:t>
    </dgm:pt>
    <dgm:pt modelId="{C35C9D36-BF79-4F7B-8CE4-12723D5D81C5}" type="pres">
      <dgm:prSet presAssocID="{647DCBE3-6566-4A4C-84B5-26315FAF3879}" presName="childComposite" presStyleCnt="0">
        <dgm:presLayoutVars>
          <dgm:chMax val="0"/>
          <dgm:chPref val="0"/>
        </dgm:presLayoutVars>
      </dgm:prSet>
      <dgm:spPr/>
    </dgm:pt>
    <dgm:pt modelId="{D69F8E26-7310-4CEC-ABCB-900F521A7A82}" type="pres">
      <dgm:prSet presAssocID="{647DCBE3-6566-4A4C-84B5-26315FAF3879}" presName="ChildAccent" presStyleLbl="solidFgAcc1" presStyleIdx="3" presStyleCnt="4"/>
      <dgm:spPr/>
    </dgm:pt>
    <dgm:pt modelId="{2EA91ED5-DDFE-4A92-92A4-152F97BB385E}" type="pres">
      <dgm:prSet presAssocID="{647DCBE3-6566-4A4C-84B5-26315FAF3879}" presName="Child" presStyleLbl="revTx" presStyleIdx="5" presStyleCnt="6">
        <dgm:presLayoutVars>
          <dgm:chMax val="0"/>
          <dgm:chPref val="0"/>
          <dgm:bulletEnabled val="1"/>
        </dgm:presLayoutVars>
      </dgm:prSet>
      <dgm:spPr/>
      <dgm:t>
        <a:bodyPr/>
        <a:lstStyle/>
        <a:p>
          <a:endParaRPr lang="es-EC"/>
        </a:p>
      </dgm:t>
    </dgm:pt>
  </dgm:ptLst>
  <dgm:cxnLst>
    <dgm:cxn modelId="{E78E452C-41A4-4C5F-A19D-11CABF5D4416}" type="presOf" srcId="{95BF8681-50E2-4649-9704-6DF9992C4737}" destId="{A63633ED-53B3-430E-9009-D2E1ACE0BAC5}" srcOrd="0" destOrd="0" presId="urn:microsoft.com/office/officeart/2008/layout/SquareAccentList"/>
    <dgm:cxn modelId="{2E58FAAF-B9C2-49A1-8F01-2ABA44DC4202}" type="presOf" srcId="{6971ACE6-616E-4485-BDC9-F155144657CA}" destId="{EF2405F5-2EF7-4674-9A0F-9AC5D1A4F934}" srcOrd="0" destOrd="0" presId="urn:microsoft.com/office/officeart/2008/layout/SquareAccentList"/>
    <dgm:cxn modelId="{4CD5FD5D-8701-4ABD-B412-CC7C6976FA75}" type="presOf" srcId="{0EFE0FB7-233C-4DA5-AD9B-A60653714BDB}" destId="{1EE324BE-ADBD-4A3B-83FA-99F13E354EC5}" srcOrd="0" destOrd="0" presId="urn:microsoft.com/office/officeart/2008/layout/SquareAccentList"/>
    <dgm:cxn modelId="{1B96B649-C644-445B-A914-5FCC18213293}" type="presOf" srcId="{647DCBE3-6566-4A4C-84B5-26315FAF3879}" destId="{2EA91ED5-DDFE-4A92-92A4-152F97BB385E}" srcOrd="0" destOrd="0" presId="urn:microsoft.com/office/officeart/2008/layout/SquareAccentList"/>
    <dgm:cxn modelId="{43A51915-2EBD-4485-9D18-6631A1F4DCE4}" srcId="{95BF8681-50E2-4649-9704-6DF9992C4737}" destId="{647DCBE3-6566-4A4C-84B5-26315FAF3879}" srcOrd="1" destOrd="0" parTransId="{DA23C736-EB8D-42F8-B7D8-DCD102CBBC3A}" sibTransId="{3BB85176-512B-4DD8-ADD6-4D75DA38F5C7}"/>
    <dgm:cxn modelId="{DEE02365-DC8F-4DDC-9A7E-BCBD97C12F35}" srcId="{0EFE0FB7-233C-4DA5-AD9B-A60653714BDB}" destId="{6971ACE6-616E-4485-BDC9-F155144657CA}" srcOrd="1" destOrd="0" parTransId="{136630EE-A53E-4825-A0DB-441015C6DBEB}" sibTransId="{E8C6D053-4F9F-42B0-8D3A-C1CFFB10F2B6}"/>
    <dgm:cxn modelId="{29B7F593-9CFB-48F6-A670-03820AF9ED53}" srcId="{40FC923E-C503-4684-9579-60B88D10C0C4}" destId="{0EFE0FB7-233C-4DA5-AD9B-A60653714BDB}" srcOrd="0" destOrd="0" parTransId="{D57875BB-5E21-4FD7-A0D8-C5B8BB2B7FE7}" sibTransId="{D0B06549-369C-444E-BA6E-9E7827838880}"/>
    <dgm:cxn modelId="{36CBB1DB-4D1A-49A6-8F71-5D2F9C5C72C3}" type="presOf" srcId="{50D3CA24-B6A2-4CF8-84E2-0655E7D8F85F}" destId="{B9AEC4A4-DB58-4F39-8684-931F741E67F0}" srcOrd="0" destOrd="0" presId="urn:microsoft.com/office/officeart/2008/layout/SquareAccentList"/>
    <dgm:cxn modelId="{00758E41-4EE5-41B5-A0C7-2C46D4E0CC18}" type="presOf" srcId="{2E71207B-5494-423D-AB9D-F8F9DBC72211}" destId="{646B7483-AABF-4648-8632-9AE93CA0F991}" srcOrd="0" destOrd="0" presId="urn:microsoft.com/office/officeart/2008/layout/SquareAccentList"/>
    <dgm:cxn modelId="{F8292754-CEA5-4F56-821C-6C7B47449410}" srcId="{95BF8681-50E2-4649-9704-6DF9992C4737}" destId="{2E71207B-5494-423D-AB9D-F8F9DBC72211}" srcOrd="0" destOrd="0" parTransId="{FA3B2712-DAE3-41C5-9CAD-B04E923E6897}" sibTransId="{0EF6F199-379E-48FA-AA35-FD5D5F4677D1}"/>
    <dgm:cxn modelId="{C87620C4-7A78-47D9-B2DB-E43946503658}" srcId="{0EFE0FB7-233C-4DA5-AD9B-A60653714BDB}" destId="{50D3CA24-B6A2-4CF8-84E2-0655E7D8F85F}" srcOrd="0" destOrd="0" parTransId="{A7EFF3E8-DDB4-4703-A8B2-09E0F9494086}" sibTransId="{AE380718-CAAB-4FDF-9409-36A288281EA7}"/>
    <dgm:cxn modelId="{6AB2D8DA-EE42-40B3-A898-A478A1E19E70}" type="presOf" srcId="{40FC923E-C503-4684-9579-60B88D10C0C4}" destId="{A2951EB3-3D94-4A47-8155-A4B1E7F6D6C7}" srcOrd="0" destOrd="0" presId="urn:microsoft.com/office/officeart/2008/layout/SquareAccentList"/>
    <dgm:cxn modelId="{F95F046F-A488-4DF7-B754-65274E9577AC}" srcId="{40FC923E-C503-4684-9579-60B88D10C0C4}" destId="{95BF8681-50E2-4649-9704-6DF9992C4737}" srcOrd="1" destOrd="0" parTransId="{BAA095F3-71B4-4399-8240-1D19774B95E9}" sibTransId="{83485DF4-AEEE-428A-9931-D8711335B150}"/>
    <dgm:cxn modelId="{8E379280-42BF-4A4E-A000-91C9FC5C4A08}" type="presParOf" srcId="{A2951EB3-3D94-4A47-8155-A4B1E7F6D6C7}" destId="{7DD2CE57-F01B-49D9-9083-712C0DEAEDFF}" srcOrd="0" destOrd="0" presId="urn:microsoft.com/office/officeart/2008/layout/SquareAccentList"/>
    <dgm:cxn modelId="{8FD7DEC8-3829-4DC2-B76A-5276F086DF51}" type="presParOf" srcId="{7DD2CE57-F01B-49D9-9083-712C0DEAEDFF}" destId="{BB1B96AE-C2BD-4978-A182-85BD8D0234BE}" srcOrd="0" destOrd="0" presId="urn:microsoft.com/office/officeart/2008/layout/SquareAccentList"/>
    <dgm:cxn modelId="{76076D8A-C131-4607-8945-747FF70451D5}" type="presParOf" srcId="{BB1B96AE-C2BD-4978-A182-85BD8D0234BE}" destId="{D1F3EBF8-D497-43A2-B921-61AE9AAF8ACF}" srcOrd="0" destOrd="0" presId="urn:microsoft.com/office/officeart/2008/layout/SquareAccentList"/>
    <dgm:cxn modelId="{3AAE9109-61AE-42EC-9D3B-345D598D3349}" type="presParOf" srcId="{BB1B96AE-C2BD-4978-A182-85BD8D0234BE}" destId="{059D7468-5E39-4E3F-B93A-4826CEA9FED5}" srcOrd="1" destOrd="0" presId="urn:microsoft.com/office/officeart/2008/layout/SquareAccentList"/>
    <dgm:cxn modelId="{A55174E7-94BF-4018-8005-A96270147B4B}" type="presParOf" srcId="{BB1B96AE-C2BD-4978-A182-85BD8D0234BE}" destId="{1EE324BE-ADBD-4A3B-83FA-99F13E354EC5}" srcOrd="2" destOrd="0" presId="urn:microsoft.com/office/officeart/2008/layout/SquareAccentList"/>
    <dgm:cxn modelId="{99AA9719-3FAF-4044-A313-C0CD8D1C4E01}" type="presParOf" srcId="{7DD2CE57-F01B-49D9-9083-712C0DEAEDFF}" destId="{AF3CD8D8-61EE-46BF-937F-6732FDAE22EF}" srcOrd="1" destOrd="0" presId="urn:microsoft.com/office/officeart/2008/layout/SquareAccentList"/>
    <dgm:cxn modelId="{6E9FFF90-C6C4-4CF9-A1BA-BE0AC384504A}" type="presParOf" srcId="{AF3CD8D8-61EE-46BF-937F-6732FDAE22EF}" destId="{8F7D7AC0-CFF4-4057-9539-93140BA7E0D1}" srcOrd="0" destOrd="0" presId="urn:microsoft.com/office/officeart/2008/layout/SquareAccentList"/>
    <dgm:cxn modelId="{FA4EA09E-BE9C-4601-ADA7-23776514F8A8}" type="presParOf" srcId="{8F7D7AC0-CFF4-4057-9539-93140BA7E0D1}" destId="{174E6271-7031-476C-9B6A-0BA4A04CF4B5}" srcOrd="0" destOrd="0" presId="urn:microsoft.com/office/officeart/2008/layout/SquareAccentList"/>
    <dgm:cxn modelId="{76C626FA-4300-4E11-B270-EE65A245C9C0}" type="presParOf" srcId="{8F7D7AC0-CFF4-4057-9539-93140BA7E0D1}" destId="{B9AEC4A4-DB58-4F39-8684-931F741E67F0}" srcOrd="1" destOrd="0" presId="urn:microsoft.com/office/officeart/2008/layout/SquareAccentList"/>
    <dgm:cxn modelId="{BBE765CA-EC8B-4144-93B7-8CD19C359BF6}" type="presParOf" srcId="{AF3CD8D8-61EE-46BF-937F-6732FDAE22EF}" destId="{111E3239-3057-4593-BB2F-25D415CF455F}" srcOrd="1" destOrd="0" presId="urn:microsoft.com/office/officeart/2008/layout/SquareAccentList"/>
    <dgm:cxn modelId="{AE8A3EB9-080B-4A6E-87B4-AA4D8FB326DD}" type="presParOf" srcId="{111E3239-3057-4593-BB2F-25D415CF455F}" destId="{39B5645C-AC8B-4DEE-B09E-04D045E236F6}" srcOrd="0" destOrd="0" presId="urn:microsoft.com/office/officeart/2008/layout/SquareAccentList"/>
    <dgm:cxn modelId="{3C2A7C7F-59C4-4F56-AE51-79F12CD2AB5F}" type="presParOf" srcId="{111E3239-3057-4593-BB2F-25D415CF455F}" destId="{EF2405F5-2EF7-4674-9A0F-9AC5D1A4F934}" srcOrd="1" destOrd="0" presId="urn:microsoft.com/office/officeart/2008/layout/SquareAccentList"/>
    <dgm:cxn modelId="{0E8D2623-5C42-48B0-A910-E6C5122002A1}" type="presParOf" srcId="{A2951EB3-3D94-4A47-8155-A4B1E7F6D6C7}" destId="{C5AA69BB-BE61-4EA7-9270-51726B814880}" srcOrd="1" destOrd="0" presId="urn:microsoft.com/office/officeart/2008/layout/SquareAccentList"/>
    <dgm:cxn modelId="{B0883A6B-107D-4309-A042-C70B0B41C8E2}" type="presParOf" srcId="{C5AA69BB-BE61-4EA7-9270-51726B814880}" destId="{D1A1F691-466A-4A36-AB4E-9609213E8C91}" srcOrd="0" destOrd="0" presId="urn:microsoft.com/office/officeart/2008/layout/SquareAccentList"/>
    <dgm:cxn modelId="{D8A9AB02-FE24-4E3B-B217-5D6697B50CCC}" type="presParOf" srcId="{D1A1F691-466A-4A36-AB4E-9609213E8C91}" destId="{2ADA9BE8-F9A0-4D97-959B-473C490AAADF}" srcOrd="0" destOrd="0" presId="urn:microsoft.com/office/officeart/2008/layout/SquareAccentList"/>
    <dgm:cxn modelId="{AC34186B-B052-4BCE-A794-69CF81E54394}" type="presParOf" srcId="{D1A1F691-466A-4A36-AB4E-9609213E8C91}" destId="{62E90D9D-392B-4497-B4D5-DB26FB98C357}" srcOrd="1" destOrd="0" presId="urn:microsoft.com/office/officeart/2008/layout/SquareAccentList"/>
    <dgm:cxn modelId="{B73A6A53-A26C-4DD2-8024-820B35D56B58}" type="presParOf" srcId="{D1A1F691-466A-4A36-AB4E-9609213E8C91}" destId="{A63633ED-53B3-430E-9009-D2E1ACE0BAC5}" srcOrd="2" destOrd="0" presId="urn:microsoft.com/office/officeart/2008/layout/SquareAccentList"/>
    <dgm:cxn modelId="{914781BE-8EA1-4EC5-9116-79F5FCC9D159}" type="presParOf" srcId="{C5AA69BB-BE61-4EA7-9270-51726B814880}" destId="{2E943CA5-008C-4142-99BF-FACA801A5643}" srcOrd="1" destOrd="0" presId="urn:microsoft.com/office/officeart/2008/layout/SquareAccentList"/>
    <dgm:cxn modelId="{DFC345E2-822C-4BA4-B020-A9A0988038B6}" type="presParOf" srcId="{2E943CA5-008C-4142-99BF-FACA801A5643}" destId="{395262B4-EF44-45CB-AAE0-DA68B2C073A0}" srcOrd="0" destOrd="0" presId="urn:microsoft.com/office/officeart/2008/layout/SquareAccentList"/>
    <dgm:cxn modelId="{3BC30B32-8805-4247-9F93-1EAD4E8A7786}" type="presParOf" srcId="{395262B4-EF44-45CB-AAE0-DA68B2C073A0}" destId="{65BD5192-9391-4078-B1F9-7D755996DC36}" srcOrd="0" destOrd="0" presId="urn:microsoft.com/office/officeart/2008/layout/SquareAccentList"/>
    <dgm:cxn modelId="{BE4D199F-1086-42D1-AF20-940F7BA5C68B}" type="presParOf" srcId="{395262B4-EF44-45CB-AAE0-DA68B2C073A0}" destId="{646B7483-AABF-4648-8632-9AE93CA0F991}" srcOrd="1" destOrd="0" presId="urn:microsoft.com/office/officeart/2008/layout/SquareAccentList"/>
    <dgm:cxn modelId="{9E27E07D-8106-4E58-9E9E-98D485EB88E6}" type="presParOf" srcId="{2E943CA5-008C-4142-99BF-FACA801A5643}" destId="{C35C9D36-BF79-4F7B-8CE4-12723D5D81C5}" srcOrd="1" destOrd="0" presId="urn:microsoft.com/office/officeart/2008/layout/SquareAccentList"/>
    <dgm:cxn modelId="{8B1029A6-656A-42D9-8B93-D2741FBA9EDE}" type="presParOf" srcId="{C35C9D36-BF79-4F7B-8CE4-12723D5D81C5}" destId="{D69F8E26-7310-4CEC-ABCB-900F521A7A82}" srcOrd="0" destOrd="0" presId="urn:microsoft.com/office/officeart/2008/layout/SquareAccentList"/>
    <dgm:cxn modelId="{526B68E1-F3ED-4027-A1AE-60396F8D7836}" type="presParOf" srcId="{C35C9D36-BF79-4F7B-8CE4-12723D5D81C5}" destId="{2EA91ED5-DDFE-4A92-92A4-152F97BB385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DACFDDF-A29B-4343-8B41-CE83D6D1810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A12A251F-48EE-4B89-9AD3-087DE5212E58}">
      <dgm:prSet phldrT="[Texto]"/>
      <dgm:spPr/>
      <dgm:t>
        <a:bodyPr/>
        <a:lstStyle/>
        <a:p>
          <a:r>
            <a:rPr lang="es-EC" dirty="0" smtClean="0"/>
            <a:t>VAN = $ 35.586,91</a:t>
          </a:r>
          <a:endParaRPr lang="es-EC" dirty="0"/>
        </a:p>
      </dgm:t>
    </dgm:pt>
    <dgm:pt modelId="{3522AE2A-4119-4CA0-83B3-0CAE7EBFEFD7}" type="parTrans" cxnId="{40CF4AE2-3353-42A0-B248-BF33A8CB53C1}">
      <dgm:prSet/>
      <dgm:spPr/>
      <dgm:t>
        <a:bodyPr/>
        <a:lstStyle/>
        <a:p>
          <a:endParaRPr lang="es-EC"/>
        </a:p>
      </dgm:t>
    </dgm:pt>
    <dgm:pt modelId="{E7DD2E9C-9880-4A78-A8A6-CC5205E664E8}" type="sibTrans" cxnId="{40CF4AE2-3353-42A0-B248-BF33A8CB53C1}">
      <dgm:prSet/>
      <dgm:spPr/>
      <dgm:t>
        <a:bodyPr/>
        <a:lstStyle/>
        <a:p>
          <a:endParaRPr lang="es-EC"/>
        </a:p>
      </dgm:t>
    </dgm:pt>
    <dgm:pt modelId="{FA807F3C-5D2C-45D4-8AF1-0790C58E89A9}" type="pres">
      <dgm:prSet presAssocID="{3DACFDDF-A29B-4343-8B41-CE83D6D1810B}" presName="layout" presStyleCnt="0">
        <dgm:presLayoutVars>
          <dgm:chMax/>
          <dgm:chPref/>
          <dgm:dir/>
          <dgm:animOne val="branch"/>
          <dgm:animLvl val="lvl"/>
          <dgm:resizeHandles/>
        </dgm:presLayoutVars>
      </dgm:prSet>
      <dgm:spPr/>
      <dgm:t>
        <a:bodyPr/>
        <a:lstStyle/>
        <a:p>
          <a:endParaRPr lang="es-EC"/>
        </a:p>
      </dgm:t>
    </dgm:pt>
    <dgm:pt modelId="{B0909667-76B1-4563-9076-951893D4680A}" type="pres">
      <dgm:prSet presAssocID="{A12A251F-48EE-4B89-9AD3-087DE5212E58}" presName="root" presStyleCnt="0">
        <dgm:presLayoutVars>
          <dgm:chMax/>
          <dgm:chPref val="4"/>
        </dgm:presLayoutVars>
      </dgm:prSet>
      <dgm:spPr/>
    </dgm:pt>
    <dgm:pt modelId="{056D80F1-D6BC-4366-A76C-B7BD0EF45D70}" type="pres">
      <dgm:prSet presAssocID="{A12A251F-48EE-4B89-9AD3-087DE5212E58}" presName="rootComposite" presStyleCnt="0">
        <dgm:presLayoutVars/>
      </dgm:prSet>
      <dgm:spPr/>
    </dgm:pt>
    <dgm:pt modelId="{882AA408-8588-4407-AC71-DAD703E7DCEC}" type="pres">
      <dgm:prSet presAssocID="{A12A251F-48EE-4B89-9AD3-087DE5212E58}" presName="rootText" presStyleLbl="node0" presStyleIdx="0" presStyleCnt="1" custLinFactNeighborY="-1236">
        <dgm:presLayoutVars>
          <dgm:chMax/>
          <dgm:chPref val="4"/>
        </dgm:presLayoutVars>
      </dgm:prSet>
      <dgm:spPr/>
      <dgm:t>
        <a:bodyPr/>
        <a:lstStyle/>
        <a:p>
          <a:endParaRPr lang="es-EC"/>
        </a:p>
      </dgm:t>
    </dgm:pt>
    <dgm:pt modelId="{3049841D-B7E8-4D4A-AC9B-DA771DD4E99A}" type="pres">
      <dgm:prSet presAssocID="{A12A251F-48EE-4B89-9AD3-087DE5212E58}" presName="childShape" presStyleCnt="0">
        <dgm:presLayoutVars>
          <dgm:chMax val="0"/>
          <dgm:chPref val="0"/>
        </dgm:presLayoutVars>
      </dgm:prSet>
      <dgm:spPr/>
    </dgm:pt>
  </dgm:ptLst>
  <dgm:cxnLst>
    <dgm:cxn modelId="{66F29B4C-B402-4B28-8485-F6F94B81E175}" type="presOf" srcId="{A12A251F-48EE-4B89-9AD3-087DE5212E58}" destId="{882AA408-8588-4407-AC71-DAD703E7DCEC}" srcOrd="0" destOrd="0" presId="urn:microsoft.com/office/officeart/2008/layout/PictureAccentList"/>
    <dgm:cxn modelId="{250FCE94-D048-42DE-9A02-65D4944C94D4}" type="presOf" srcId="{3DACFDDF-A29B-4343-8B41-CE83D6D1810B}" destId="{FA807F3C-5D2C-45D4-8AF1-0790C58E89A9}" srcOrd="0" destOrd="0" presId="urn:microsoft.com/office/officeart/2008/layout/PictureAccentList"/>
    <dgm:cxn modelId="{40CF4AE2-3353-42A0-B248-BF33A8CB53C1}" srcId="{3DACFDDF-A29B-4343-8B41-CE83D6D1810B}" destId="{A12A251F-48EE-4B89-9AD3-087DE5212E58}" srcOrd="0" destOrd="0" parTransId="{3522AE2A-4119-4CA0-83B3-0CAE7EBFEFD7}" sibTransId="{E7DD2E9C-9880-4A78-A8A6-CC5205E664E8}"/>
    <dgm:cxn modelId="{CB53EC02-1CB5-4103-8638-24A62BD214FE}" type="presParOf" srcId="{FA807F3C-5D2C-45D4-8AF1-0790C58E89A9}" destId="{B0909667-76B1-4563-9076-951893D4680A}" srcOrd="0" destOrd="0" presId="urn:microsoft.com/office/officeart/2008/layout/PictureAccentList"/>
    <dgm:cxn modelId="{A42F767D-BC47-484F-A1A0-CF1A23F36945}" type="presParOf" srcId="{B0909667-76B1-4563-9076-951893D4680A}" destId="{056D80F1-D6BC-4366-A76C-B7BD0EF45D70}" srcOrd="0" destOrd="0" presId="urn:microsoft.com/office/officeart/2008/layout/PictureAccentList"/>
    <dgm:cxn modelId="{E3311777-64C6-450B-B61B-930D6B57767C}" type="presParOf" srcId="{056D80F1-D6BC-4366-A76C-B7BD0EF45D70}" destId="{882AA408-8588-4407-AC71-DAD703E7DCEC}" srcOrd="0" destOrd="0" presId="urn:microsoft.com/office/officeart/2008/layout/PictureAccentList"/>
    <dgm:cxn modelId="{40C86A4C-1160-4A2F-9055-A2EF265C73FC}" type="presParOf" srcId="{B0909667-76B1-4563-9076-951893D4680A}" destId="{3049841D-B7E8-4D4A-AC9B-DA771DD4E99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DACFDDF-A29B-4343-8B41-CE83D6D1810B}"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es-EC"/>
        </a:p>
      </dgm:t>
    </dgm:pt>
    <dgm:pt modelId="{A12A251F-48EE-4B89-9AD3-087DE5212E58}">
      <dgm:prSet phldrT="[Texto]"/>
      <dgm:spPr/>
      <dgm:t>
        <a:bodyPr/>
        <a:lstStyle/>
        <a:p>
          <a:r>
            <a:rPr lang="es-EC" dirty="0" smtClean="0"/>
            <a:t>VAN = $ </a:t>
          </a:r>
          <a:r>
            <a:rPr lang="es-EC" dirty="0" smtClean="0"/>
            <a:t>40.229,70</a:t>
          </a:r>
          <a:endParaRPr lang="es-EC" dirty="0"/>
        </a:p>
      </dgm:t>
    </dgm:pt>
    <dgm:pt modelId="{3522AE2A-4119-4CA0-83B3-0CAE7EBFEFD7}" type="parTrans" cxnId="{40CF4AE2-3353-42A0-B248-BF33A8CB53C1}">
      <dgm:prSet/>
      <dgm:spPr/>
      <dgm:t>
        <a:bodyPr/>
        <a:lstStyle/>
        <a:p>
          <a:endParaRPr lang="es-EC"/>
        </a:p>
      </dgm:t>
    </dgm:pt>
    <dgm:pt modelId="{E7DD2E9C-9880-4A78-A8A6-CC5205E664E8}" type="sibTrans" cxnId="{40CF4AE2-3353-42A0-B248-BF33A8CB53C1}">
      <dgm:prSet/>
      <dgm:spPr/>
      <dgm:t>
        <a:bodyPr/>
        <a:lstStyle/>
        <a:p>
          <a:endParaRPr lang="es-EC"/>
        </a:p>
      </dgm:t>
    </dgm:pt>
    <dgm:pt modelId="{FA807F3C-5D2C-45D4-8AF1-0790C58E89A9}" type="pres">
      <dgm:prSet presAssocID="{3DACFDDF-A29B-4343-8B41-CE83D6D1810B}" presName="layout" presStyleCnt="0">
        <dgm:presLayoutVars>
          <dgm:chMax/>
          <dgm:chPref/>
          <dgm:dir/>
          <dgm:animOne val="branch"/>
          <dgm:animLvl val="lvl"/>
          <dgm:resizeHandles/>
        </dgm:presLayoutVars>
      </dgm:prSet>
      <dgm:spPr/>
      <dgm:t>
        <a:bodyPr/>
        <a:lstStyle/>
        <a:p>
          <a:endParaRPr lang="es-EC"/>
        </a:p>
      </dgm:t>
    </dgm:pt>
    <dgm:pt modelId="{B0909667-76B1-4563-9076-951893D4680A}" type="pres">
      <dgm:prSet presAssocID="{A12A251F-48EE-4B89-9AD3-087DE5212E58}" presName="root" presStyleCnt="0">
        <dgm:presLayoutVars>
          <dgm:chMax/>
          <dgm:chPref val="4"/>
        </dgm:presLayoutVars>
      </dgm:prSet>
      <dgm:spPr/>
      <dgm:t>
        <a:bodyPr/>
        <a:lstStyle/>
        <a:p>
          <a:endParaRPr lang="es-EC"/>
        </a:p>
      </dgm:t>
    </dgm:pt>
    <dgm:pt modelId="{056D80F1-D6BC-4366-A76C-B7BD0EF45D70}" type="pres">
      <dgm:prSet presAssocID="{A12A251F-48EE-4B89-9AD3-087DE5212E58}" presName="rootComposite" presStyleCnt="0">
        <dgm:presLayoutVars/>
      </dgm:prSet>
      <dgm:spPr/>
      <dgm:t>
        <a:bodyPr/>
        <a:lstStyle/>
        <a:p>
          <a:endParaRPr lang="es-EC"/>
        </a:p>
      </dgm:t>
    </dgm:pt>
    <dgm:pt modelId="{882AA408-8588-4407-AC71-DAD703E7DCEC}" type="pres">
      <dgm:prSet presAssocID="{A12A251F-48EE-4B89-9AD3-087DE5212E58}" presName="rootText" presStyleLbl="node0" presStyleIdx="0" presStyleCnt="1" custLinFactNeighborY="-1236">
        <dgm:presLayoutVars>
          <dgm:chMax/>
          <dgm:chPref val="4"/>
        </dgm:presLayoutVars>
      </dgm:prSet>
      <dgm:spPr/>
      <dgm:t>
        <a:bodyPr/>
        <a:lstStyle/>
        <a:p>
          <a:endParaRPr lang="es-EC"/>
        </a:p>
      </dgm:t>
    </dgm:pt>
    <dgm:pt modelId="{3049841D-B7E8-4D4A-AC9B-DA771DD4E99A}" type="pres">
      <dgm:prSet presAssocID="{A12A251F-48EE-4B89-9AD3-087DE5212E58}" presName="childShape" presStyleCnt="0">
        <dgm:presLayoutVars>
          <dgm:chMax val="0"/>
          <dgm:chPref val="0"/>
        </dgm:presLayoutVars>
      </dgm:prSet>
      <dgm:spPr/>
      <dgm:t>
        <a:bodyPr/>
        <a:lstStyle/>
        <a:p>
          <a:endParaRPr lang="es-EC"/>
        </a:p>
      </dgm:t>
    </dgm:pt>
  </dgm:ptLst>
  <dgm:cxnLst>
    <dgm:cxn modelId="{89E7BFB5-A14C-40F8-AE6C-2D53374929C0}" type="presOf" srcId="{3DACFDDF-A29B-4343-8B41-CE83D6D1810B}" destId="{FA807F3C-5D2C-45D4-8AF1-0790C58E89A9}" srcOrd="0" destOrd="0" presId="urn:microsoft.com/office/officeart/2008/layout/PictureAccentList"/>
    <dgm:cxn modelId="{0BF34DE5-A30E-427A-93DB-148048977B3C}" type="presOf" srcId="{A12A251F-48EE-4B89-9AD3-087DE5212E58}" destId="{882AA408-8588-4407-AC71-DAD703E7DCEC}" srcOrd="0" destOrd="0" presId="urn:microsoft.com/office/officeart/2008/layout/PictureAccentList"/>
    <dgm:cxn modelId="{40CF4AE2-3353-42A0-B248-BF33A8CB53C1}" srcId="{3DACFDDF-A29B-4343-8B41-CE83D6D1810B}" destId="{A12A251F-48EE-4B89-9AD3-087DE5212E58}" srcOrd="0" destOrd="0" parTransId="{3522AE2A-4119-4CA0-83B3-0CAE7EBFEFD7}" sibTransId="{E7DD2E9C-9880-4A78-A8A6-CC5205E664E8}"/>
    <dgm:cxn modelId="{A3F92D27-B027-4B19-A86D-EEF997EAE520}" type="presParOf" srcId="{FA807F3C-5D2C-45D4-8AF1-0790C58E89A9}" destId="{B0909667-76B1-4563-9076-951893D4680A}" srcOrd="0" destOrd="0" presId="urn:microsoft.com/office/officeart/2008/layout/PictureAccentList"/>
    <dgm:cxn modelId="{D6530394-6DD2-45A8-9317-A9EAB9C891B4}" type="presParOf" srcId="{B0909667-76B1-4563-9076-951893D4680A}" destId="{056D80F1-D6BC-4366-A76C-B7BD0EF45D70}" srcOrd="0" destOrd="0" presId="urn:microsoft.com/office/officeart/2008/layout/PictureAccentList"/>
    <dgm:cxn modelId="{5F1B2566-1279-4587-A728-93E5B5BB4F7F}" type="presParOf" srcId="{056D80F1-D6BC-4366-A76C-B7BD0EF45D70}" destId="{882AA408-8588-4407-AC71-DAD703E7DCEC}" srcOrd="0" destOrd="0" presId="urn:microsoft.com/office/officeart/2008/layout/PictureAccentList"/>
    <dgm:cxn modelId="{6D733B8E-498B-43DD-B558-48645AE6AFE6}" type="presParOf" srcId="{B0909667-76B1-4563-9076-951893D4680A}" destId="{3049841D-B7E8-4D4A-AC9B-DA771DD4E99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C4E39-CD2F-4117-9D0A-54E18070C121}"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s-EC"/>
        </a:p>
      </dgm:t>
    </dgm:pt>
    <dgm:pt modelId="{C0779B05-13B4-4AAD-AC6B-0B7B154FFDEB}">
      <dgm:prSet phldrT="[Texto]" custT="1"/>
      <dgm:spPr/>
      <dgm:t>
        <a:bodyPr/>
        <a:lstStyle/>
        <a:p>
          <a:pPr algn="ctr"/>
          <a:r>
            <a:rPr lang="es-EC" sz="2800" dirty="0" smtClean="0"/>
            <a:t>PET</a:t>
          </a:r>
          <a:endParaRPr lang="es-EC" sz="1400" dirty="0"/>
        </a:p>
      </dgm:t>
    </dgm:pt>
    <dgm:pt modelId="{61D48B47-C1EE-42FF-B457-BCAE2C749944}" type="parTrans" cxnId="{D3D18785-8DBE-4B6E-9A00-F8FB29450E31}">
      <dgm:prSet/>
      <dgm:spPr/>
      <dgm:t>
        <a:bodyPr/>
        <a:lstStyle/>
        <a:p>
          <a:pPr algn="ctr"/>
          <a:endParaRPr lang="es-EC"/>
        </a:p>
      </dgm:t>
    </dgm:pt>
    <dgm:pt modelId="{5EBC7644-C8FE-410C-8C04-7F1409CA7585}" type="sibTrans" cxnId="{D3D18785-8DBE-4B6E-9A00-F8FB29450E31}">
      <dgm:prSet/>
      <dgm:spPr/>
      <dgm:t>
        <a:bodyPr/>
        <a:lstStyle/>
        <a:p>
          <a:pPr algn="ctr"/>
          <a:endParaRPr lang="es-EC"/>
        </a:p>
      </dgm:t>
    </dgm:pt>
    <dgm:pt modelId="{29F504B3-6440-43D1-B9FC-E26E824C3DE1}">
      <dgm:prSet phldrT="[Texto]"/>
      <dgm:spPr/>
      <dgm:t>
        <a:bodyPr/>
        <a:lstStyle/>
        <a:p>
          <a:pPr algn="ctr"/>
          <a:r>
            <a:rPr lang="es-EC" dirty="0" smtClean="0"/>
            <a:t>52,60%</a:t>
          </a:r>
          <a:endParaRPr lang="es-EC" dirty="0"/>
        </a:p>
      </dgm:t>
    </dgm:pt>
    <dgm:pt modelId="{BCFF3DCA-9B8A-4D11-B28C-8913B5F5AF87}" type="parTrans" cxnId="{2AFAD0E5-FC3D-4FA4-899D-8151A15326DE}">
      <dgm:prSet/>
      <dgm:spPr/>
      <dgm:t>
        <a:bodyPr/>
        <a:lstStyle/>
        <a:p>
          <a:pPr algn="ctr"/>
          <a:endParaRPr lang="es-EC"/>
        </a:p>
      </dgm:t>
    </dgm:pt>
    <dgm:pt modelId="{B93AC22A-C0BC-4724-955B-501827C85864}" type="sibTrans" cxnId="{2AFAD0E5-FC3D-4FA4-899D-8151A15326DE}">
      <dgm:prSet/>
      <dgm:spPr/>
      <dgm:t>
        <a:bodyPr/>
        <a:lstStyle/>
        <a:p>
          <a:pPr algn="ctr"/>
          <a:endParaRPr lang="es-EC"/>
        </a:p>
      </dgm:t>
    </dgm:pt>
    <dgm:pt modelId="{AF1CB5B5-D66F-427B-BEFC-5841B309B577}">
      <dgm:prSet phldrT="[Texto]" custT="1"/>
      <dgm:spPr/>
      <dgm:t>
        <a:bodyPr/>
        <a:lstStyle/>
        <a:p>
          <a:pPr algn="ctr"/>
          <a:r>
            <a:rPr lang="es-EC" sz="2800" dirty="0" smtClean="0"/>
            <a:t>PEA</a:t>
          </a:r>
          <a:endParaRPr lang="es-EC" sz="1400" dirty="0" smtClean="0"/>
        </a:p>
      </dgm:t>
    </dgm:pt>
    <dgm:pt modelId="{774D800E-F2F8-498C-A959-4D6A9D849901}" type="parTrans" cxnId="{62BC431E-71B7-47D1-854C-B0019C4C2531}">
      <dgm:prSet/>
      <dgm:spPr/>
      <dgm:t>
        <a:bodyPr/>
        <a:lstStyle/>
        <a:p>
          <a:pPr algn="ctr"/>
          <a:endParaRPr lang="es-EC"/>
        </a:p>
      </dgm:t>
    </dgm:pt>
    <dgm:pt modelId="{3602160C-A722-4015-89E1-98DA5089965D}" type="sibTrans" cxnId="{62BC431E-71B7-47D1-854C-B0019C4C2531}">
      <dgm:prSet/>
      <dgm:spPr/>
      <dgm:t>
        <a:bodyPr/>
        <a:lstStyle/>
        <a:p>
          <a:pPr algn="ctr"/>
          <a:endParaRPr lang="es-EC"/>
        </a:p>
      </dgm:t>
    </dgm:pt>
    <dgm:pt modelId="{8803A243-29E0-4529-BB29-F7C27933EE50}">
      <dgm:prSet phldrT="[Texto]"/>
      <dgm:spPr/>
      <dgm:t>
        <a:bodyPr/>
        <a:lstStyle/>
        <a:p>
          <a:pPr algn="ctr"/>
          <a:r>
            <a:rPr lang="es-EC" dirty="0" smtClean="0"/>
            <a:t>48,07 %</a:t>
          </a:r>
          <a:endParaRPr lang="es-EC" dirty="0"/>
        </a:p>
      </dgm:t>
    </dgm:pt>
    <dgm:pt modelId="{0C5B899D-4C63-49EB-A40C-1F1C5152D79F}" type="parTrans" cxnId="{2051AAB0-B7EF-4A60-9178-6A2B222E73C1}">
      <dgm:prSet/>
      <dgm:spPr/>
      <dgm:t>
        <a:bodyPr/>
        <a:lstStyle/>
        <a:p>
          <a:pPr algn="ctr"/>
          <a:endParaRPr lang="es-EC"/>
        </a:p>
      </dgm:t>
    </dgm:pt>
    <dgm:pt modelId="{4FF1D830-C376-4031-8140-B87662AC99AF}" type="sibTrans" cxnId="{2051AAB0-B7EF-4A60-9178-6A2B222E73C1}">
      <dgm:prSet/>
      <dgm:spPr/>
      <dgm:t>
        <a:bodyPr/>
        <a:lstStyle/>
        <a:p>
          <a:pPr algn="ctr"/>
          <a:endParaRPr lang="es-EC"/>
        </a:p>
      </dgm:t>
    </dgm:pt>
    <dgm:pt modelId="{53E73838-1753-44DB-B0C4-C9574F8666A6}">
      <dgm:prSet phldrT="[Texto]"/>
      <dgm:spPr/>
      <dgm:t>
        <a:bodyPr/>
        <a:lstStyle/>
        <a:p>
          <a:pPr algn="ctr"/>
          <a:r>
            <a:rPr lang="es-EC" dirty="0" smtClean="0"/>
            <a:t>78.456</a:t>
          </a:r>
          <a:endParaRPr lang="es-EC" dirty="0"/>
        </a:p>
      </dgm:t>
    </dgm:pt>
    <dgm:pt modelId="{AA77644C-B616-41BB-9467-2093BB1F7E1F}" type="parTrans" cxnId="{EA44BE2A-8FA7-422F-B79A-740EF4C58B99}">
      <dgm:prSet/>
      <dgm:spPr/>
      <dgm:t>
        <a:bodyPr/>
        <a:lstStyle/>
        <a:p>
          <a:pPr algn="ctr"/>
          <a:endParaRPr lang="es-EC"/>
        </a:p>
      </dgm:t>
    </dgm:pt>
    <dgm:pt modelId="{063C97C4-98A0-4F07-AB6E-056D8DB8DD61}" type="sibTrans" cxnId="{EA44BE2A-8FA7-422F-B79A-740EF4C58B99}">
      <dgm:prSet/>
      <dgm:spPr/>
      <dgm:t>
        <a:bodyPr/>
        <a:lstStyle/>
        <a:p>
          <a:pPr algn="ctr"/>
          <a:endParaRPr lang="es-EC"/>
        </a:p>
      </dgm:t>
    </dgm:pt>
    <dgm:pt modelId="{8C936CE5-3C50-4F37-8C09-6262BD7AFFC3}">
      <dgm:prSet phldrT="[Texto]"/>
      <dgm:spPr/>
      <dgm:t>
        <a:bodyPr/>
        <a:lstStyle/>
        <a:p>
          <a:pPr algn="ctr"/>
          <a:r>
            <a:rPr lang="es-EC" dirty="0" smtClean="0"/>
            <a:t>41.266</a:t>
          </a:r>
          <a:endParaRPr lang="es-EC" dirty="0"/>
        </a:p>
      </dgm:t>
    </dgm:pt>
    <dgm:pt modelId="{AE4D259B-5090-4BC9-B647-284611B46AA2}" type="parTrans" cxnId="{AB9F9A4B-21CB-45BB-9F6A-D10BBFAAF7DC}">
      <dgm:prSet/>
      <dgm:spPr/>
      <dgm:t>
        <a:bodyPr/>
        <a:lstStyle/>
        <a:p>
          <a:pPr algn="ctr"/>
          <a:endParaRPr lang="es-EC"/>
        </a:p>
      </dgm:t>
    </dgm:pt>
    <dgm:pt modelId="{CBDC1D0C-EC9F-4D2F-9FD5-4E00F49F8865}" type="sibTrans" cxnId="{AB9F9A4B-21CB-45BB-9F6A-D10BBFAAF7DC}">
      <dgm:prSet/>
      <dgm:spPr/>
      <dgm:t>
        <a:bodyPr/>
        <a:lstStyle/>
        <a:p>
          <a:pPr algn="ctr"/>
          <a:endParaRPr lang="es-EC"/>
        </a:p>
      </dgm:t>
    </dgm:pt>
    <dgm:pt modelId="{6DE5085C-EF3E-43E6-84AF-1B2630CAF7C3}" type="pres">
      <dgm:prSet presAssocID="{1BCC4E39-CD2F-4117-9D0A-54E18070C121}" presName="Name0" presStyleCnt="0">
        <dgm:presLayoutVars>
          <dgm:chMax/>
          <dgm:chPref val="3"/>
          <dgm:dir/>
          <dgm:animOne val="branch"/>
          <dgm:animLvl val="lvl"/>
        </dgm:presLayoutVars>
      </dgm:prSet>
      <dgm:spPr/>
      <dgm:t>
        <a:bodyPr/>
        <a:lstStyle/>
        <a:p>
          <a:endParaRPr lang="es-EC"/>
        </a:p>
      </dgm:t>
    </dgm:pt>
    <dgm:pt modelId="{185F2257-1EB6-43E4-9034-8F2566620B9B}" type="pres">
      <dgm:prSet presAssocID="{C0779B05-13B4-4AAD-AC6B-0B7B154FFDEB}" presName="composite" presStyleCnt="0"/>
      <dgm:spPr/>
    </dgm:pt>
    <dgm:pt modelId="{774DED8C-6EB9-4CB8-9FC6-059DC63D8288}" type="pres">
      <dgm:prSet presAssocID="{C0779B05-13B4-4AAD-AC6B-0B7B154FFDEB}" presName="FirstChild" presStyleLbl="revTx" presStyleIdx="0" presStyleCnt="4">
        <dgm:presLayoutVars>
          <dgm:chMax val="0"/>
          <dgm:chPref val="0"/>
          <dgm:bulletEnabled val="1"/>
        </dgm:presLayoutVars>
      </dgm:prSet>
      <dgm:spPr/>
      <dgm:t>
        <a:bodyPr/>
        <a:lstStyle/>
        <a:p>
          <a:endParaRPr lang="es-EC"/>
        </a:p>
      </dgm:t>
    </dgm:pt>
    <dgm:pt modelId="{0D8A9B22-930A-492D-99A8-97BB9264F2E1}" type="pres">
      <dgm:prSet presAssocID="{C0779B05-13B4-4AAD-AC6B-0B7B154FFDEB}" presName="Parent" presStyleLbl="alignNode1" presStyleIdx="0" presStyleCnt="2">
        <dgm:presLayoutVars>
          <dgm:chMax val="3"/>
          <dgm:chPref val="3"/>
          <dgm:bulletEnabled val="1"/>
        </dgm:presLayoutVars>
      </dgm:prSet>
      <dgm:spPr/>
      <dgm:t>
        <a:bodyPr/>
        <a:lstStyle/>
        <a:p>
          <a:endParaRPr lang="es-EC"/>
        </a:p>
      </dgm:t>
    </dgm:pt>
    <dgm:pt modelId="{AB5B6DA4-797B-4A80-88B1-9049809A034E}" type="pres">
      <dgm:prSet presAssocID="{C0779B05-13B4-4AAD-AC6B-0B7B154FFDEB}" presName="Accent" presStyleLbl="parChTrans1D1" presStyleIdx="0" presStyleCnt="2"/>
      <dgm:spPr/>
    </dgm:pt>
    <dgm:pt modelId="{C5956E2A-0DCA-4C12-A293-D859F0EE7CB6}" type="pres">
      <dgm:prSet presAssocID="{C0779B05-13B4-4AAD-AC6B-0B7B154FFDEB}" presName="Child" presStyleLbl="revTx" presStyleIdx="1" presStyleCnt="4">
        <dgm:presLayoutVars>
          <dgm:chMax val="0"/>
          <dgm:chPref val="0"/>
          <dgm:bulletEnabled val="1"/>
        </dgm:presLayoutVars>
      </dgm:prSet>
      <dgm:spPr/>
      <dgm:t>
        <a:bodyPr/>
        <a:lstStyle/>
        <a:p>
          <a:endParaRPr lang="es-EC"/>
        </a:p>
      </dgm:t>
    </dgm:pt>
    <dgm:pt modelId="{48AF9A58-8F66-47EB-ADE7-5B78168291F9}" type="pres">
      <dgm:prSet presAssocID="{5EBC7644-C8FE-410C-8C04-7F1409CA7585}" presName="sibTrans" presStyleCnt="0"/>
      <dgm:spPr/>
    </dgm:pt>
    <dgm:pt modelId="{0D767045-E193-483A-B6C9-8D1079EFCC0B}" type="pres">
      <dgm:prSet presAssocID="{AF1CB5B5-D66F-427B-BEFC-5841B309B577}" presName="composite" presStyleCnt="0"/>
      <dgm:spPr/>
    </dgm:pt>
    <dgm:pt modelId="{040464EB-AA37-473F-9DF0-3D8D77517484}" type="pres">
      <dgm:prSet presAssocID="{AF1CB5B5-D66F-427B-BEFC-5841B309B577}" presName="FirstChild" presStyleLbl="revTx" presStyleIdx="2" presStyleCnt="4">
        <dgm:presLayoutVars>
          <dgm:chMax val="0"/>
          <dgm:chPref val="0"/>
          <dgm:bulletEnabled val="1"/>
        </dgm:presLayoutVars>
      </dgm:prSet>
      <dgm:spPr/>
      <dgm:t>
        <a:bodyPr/>
        <a:lstStyle/>
        <a:p>
          <a:endParaRPr lang="es-EC"/>
        </a:p>
      </dgm:t>
    </dgm:pt>
    <dgm:pt modelId="{C27085D9-C682-471E-862F-7F1C3FBE5528}" type="pres">
      <dgm:prSet presAssocID="{AF1CB5B5-D66F-427B-BEFC-5841B309B577}" presName="Parent" presStyleLbl="alignNode1" presStyleIdx="1" presStyleCnt="2">
        <dgm:presLayoutVars>
          <dgm:chMax val="3"/>
          <dgm:chPref val="3"/>
          <dgm:bulletEnabled val="1"/>
        </dgm:presLayoutVars>
      </dgm:prSet>
      <dgm:spPr/>
      <dgm:t>
        <a:bodyPr/>
        <a:lstStyle/>
        <a:p>
          <a:endParaRPr lang="es-EC"/>
        </a:p>
      </dgm:t>
    </dgm:pt>
    <dgm:pt modelId="{1E6C9483-F12D-42BD-918C-9D396D606C84}" type="pres">
      <dgm:prSet presAssocID="{AF1CB5B5-D66F-427B-BEFC-5841B309B577}" presName="Accent" presStyleLbl="parChTrans1D1" presStyleIdx="1" presStyleCnt="2"/>
      <dgm:spPr/>
    </dgm:pt>
    <dgm:pt modelId="{DED34ECD-4AE5-4C10-97E6-580DC44BE3C5}" type="pres">
      <dgm:prSet presAssocID="{AF1CB5B5-D66F-427B-BEFC-5841B309B577}" presName="Child" presStyleLbl="revTx" presStyleIdx="3" presStyleCnt="4">
        <dgm:presLayoutVars>
          <dgm:chMax val="0"/>
          <dgm:chPref val="0"/>
          <dgm:bulletEnabled val="1"/>
        </dgm:presLayoutVars>
      </dgm:prSet>
      <dgm:spPr/>
      <dgm:t>
        <a:bodyPr/>
        <a:lstStyle/>
        <a:p>
          <a:endParaRPr lang="es-EC"/>
        </a:p>
      </dgm:t>
    </dgm:pt>
  </dgm:ptLst>
  <dgm:cxnLst>
    <dgm:cxn modelId="{D3D18785-8DBE-4B6E-9A00-F8FB29450E31}" srcId="{1BCC4E39-CD2F-4117-9D0A-54E18070C121}" destId="{C0779B05-13B4-4AAD-AC6B-0B7B154FFDEB}" srcOrd="0" destOrd="0" parTransId="{61D48B47-C1EE-42FF-B457-BCAE2C749944}" sibTransId="{5EBC7644-C8FE-410C-8C04-7F1409CA7585}"/>
    <dgm:cxn modelId="{E6A032B9-B4F3-4451-832A-D55CEF056990}" type="presOf" srcId="{AF1CB5B5-D66F-427B-BEFC-5841B309B577}" destId="{C27085D9-C682-471E-862F-7F1C3FBE5528}" srcOrd="0" destOrd="0" presId="urn:microsoft.com/office/officeart/2011/layout/TabList"/>
    <dgm:cxn modelId="{2AFAD0E5-FC3D-4FA4-899D-8151A15326DE}" srcId="{C0779B05-13B4-4AAD-AC6B-0B7B154FFDEB}" destId="{29F504B3-6440-43D1-B9FC-E26E824C3DE1}" srcOrd="1" destOrd="0" parTransId="{BCFF3DCA-9B8A-4D11-B28C-8913B5F5AF87}" sibTransId="{B93AC22A-C0BC-4724-955B-501827C85864}"/>
    <dgm:cxn modelId="{52ADD110-8B76-4850-9116-E83DA03CC96A}" type="presOf" srcId="{8C936CE5-3C50-4F37-8C09-6262BD7AFFC3}" destId="{040464EB-AA37-473F-9DF0-3D8D77517484}" srcOrd="0" destOrd="0" presId="urn:microsoft.com/office/officeart/2011/layout/TabList"/>
    <dgm:cxn modelId="{685FE7CC-23AF-4D2B-BDCC-2CFC35D5F421}" type="presOf" srcId="{C0779B05-13B4-4AAD-AC6B-0B7B154FFDEB}" destId="{0D8A9B22-930A-492D-99A8-97BB9264F2E1}" srcOrd="0" destOrd="0" presId="urn:microsoft.com/office/officeart/2011/layout/TabList"/>
    <dgm:cxn modelId="{AB9F9A4B-21CB-45BB-9F6A-D10BBFAAF7DC}" srcId="{AF1CB5B5-D66F-427B-BEFC-5841B309B577}" destId="{8C936CE5-3C50-4F37-8C09-6262BD7AFFC3}" srcOrd="0" destOrd="0" parTransId="{AE4D259B-5090-4BC9-B647-284611B46AA2}" sibTransId="{CBDC1D0C-EC9F-4D2F-9FD5-4E00F49F8865}"/>
    <dgm:cxn modelId="{80828413-EBB6-4921-80A8-3C84D45DDC87}" type="presOf" srcId="{53E73838-1753-44DB-B0C4-C9574F8666A6}" destId="{774DED8C-6EB9-4CB8-9FC6-059DC63D8288}" srcOrd="0" destOrd="0" presId="urn:microsoft.com/office/officeart/2011/layout/TabList"/>
    <dgm:cxn modelId="{5E8CB7F4-BE31-4F20-9D9F-5684981D9370}" type="presOf" srcId="{8803A243-29E0-4529-BB29-F7C27933EE50}" destId="{DED34ECD-4AE5-4C10-97E6-580DC44BE3C5}" srcOrd="0" destOrd="0" presId="urn:microsoft.com/office/officeart/2011/layout/TabList"/>
    <dgm:cxn modelId="{2051AAB0-B7EF-4A60-9178-6A2B222E73C1}" srcId="{AF1CB5B5-D66F-427B-BEFC-5841B309B577}" destId="{8803A243-29E0-4529-BB29-F7C27933EE50}" srcOrd="1" destOrd="0" parTransId="{0C5B899D-4C63-49EB-A40C-1F1C5152D79F}" sibTransId="{4FF1D830-C376-4031-8140-B87662AC99AF}"/>
    <dgm:cxn modelId="{62BC431E-71B7-47D1-854C-B0019C4C2531}" srcId="{1BCC4E39-CD2F-4117-9D0A-54E18070C121}" destId="{AF1CB5B5-D66F-427B-BEFC-5841B309B577}" srcOrd="1" destOrd="0" parTransId="{774D800E-F2F8-498C-A959-4D6A9D849901}" sibTransId="{3602160C-A722-4015-89E1-98DA5089965D}"/>
    <dgm:cxn modelId="{3D570EA4-690F-4B15-8C74-E1F2662C0BAE}" type="presOf" srcId="{29F504B3-6440-43D1-B9FC-E26E824C3DE1}" destId="{C5956E2A-0DCA-4C12-A293-D859F0EE7CB6}" srcOrd="0" destOrd="0" presId="urn:microsoft.com/office/officeart/2011/layout/TabList"/>
    <dgm:cxn modelId="{EA44BE2A-8FA7-422F-B79A-740EF4C58B99}" srcId="{C0779B05-13B4-4AAD-AC6B-0B7B154FFDEB}" destId="{53E73838-1753-44DB-B0C4-C9574F8666A6}" srcOrd="0" destOrd="0" parTransId="{AA77644C-B616-41BB-9467-2093BB1F7E1F}" sibTransId="{063C97C4-98A0-4F07-AB6E-056D8DB8DD61}"/>
    <dgm:cxn modelId="{8E8D52D9-1776-48AA-BA66-AC8BF782A7C2}" type="presOf" srcId="{1BCC4E39-CD2F-4117-9D0A-54E18070C121}" destId="{6DE5085C-EF3E-43E6-84AF-1B2630CAF7C3}" srcOrd="0" destOrd="0" presId="urn:microsoft.com/office/officeart/2011/layout/TabList"/>
    <dgm:cxn modelId="{E1D7D061-F8DB-4B8A-B600-BE485C43FABB}" type="presParOf" srcId="{6DE5085C-EF3E-43E6-84AF-1B2630CAF7C3}" destId="{185F2257-1EB6-43E4-9034-8F2566620B9B}" srcOrd="0" destOrd="0" presId="urn:microsoft.com/office/officeart/2011/layout/TabList"/>
    <dgm:cxn modelId="{6D0E977F-0B3B-4A23-B7B1-64BF319A5459}" type="presParOf" srcId="{185F2257-1EB6-43E4-9034-8F2566620B9B}" destId="{774DED8C-6EB9-4CB8-9FC6-059DC63D8288}" srcOrd="0" destOrd="0" presId="urn:microsoft.com/office/officeart/2011/layout/TabList"/>
    <dgm:cxn modelId="{15C4D078-1A05-407E-9129-17D5643E4A5A}" type="presParOf" srcId="{185F2257-1EB6-43E4-9034-8F2566620B9B}" destId="{0D8A9B22-930A-492D-99A8-97BB9264F2E1}" srcOrd="1" destOrd="0" presId="urn:microsoft.com/office/officeart/2011/layout/TabList"/>
    <dgm:cxn modelId="{1C15DC7A-4B39-4DF6-BC5D-CEDD7401BED1}" type="presParOf" srcId="{185F2257-1EB6-43E4-9034-8F2566620B9B}" destId="{AB5B6DA4-797B-4A80-88B1-9049809A034E}" srcOrd="2" destOrd="0" presId="urn:microsoft.com/office/officeart/2011/layout/TabList"/>
    <dgm:cxn modelId="{67097E97-4B3A-43A8-A333-C8D046C3E0E7}" type="presParOf" srcId="{6DE5085C-EF3E-43E6-84AF-1B2630CAF7C3}" destId="{C5956E2A-0DCA-4C12-A293-D859F0EE7CB6}" srcOrd="1" destOrd="0" presId="urn:microsoft.com/office/officeart/2011/layout/TabList"/>
    <dgm:cxn modelId="{04EB2464-578D-4568-9602-805C0013CD45}" type="presParOf" srcId="{6DE5085C-EF3E-43E6-84AF-1B2630CAF7C3}" destId="{48AF9A58-8F66-47EB-ADE7-5B78168291F9}" srcOrd="2" destOrd="0" presId="urn:microsoft.com/office/officeart/2011/layout/TabList"/>
    <dgm:cxn modelId="{9CBB57BE-958C-435A-A24C-E64C86AF93E7}" type="presParOf" srcId="{6DE5085C-EF3E-43E6-84AF-1B2630CAF7C3}" destId="{0D767045-E193-483A-B6C9-8D1079EFCC0B}" srcOrd="3" destOrd="0" presId="urn:microsoft.com/office/officeart/2011/layout/TabList"/>
    <dgm:cxn modelId="{BA29B389-1ADE-407B-8B87-779D37437803}" type="presParOf" srcId="{0D767045-E193-483A-B6C9-8D1079EFCC0B}" destId="{040464EB-AA37-473F-9DF0-3D8D77517484}" srcOrd="0" destOrd="0" presId="urn:microsoft.com/office/officeart/2011/layout/TabList"/>
    <dgm:cxn modelId="{E3681869-9BEC-495C-97DB-EE99F8E8EE1B}" type="presParOf" srcId="{0D767045-E193-483A-B6C9-8D1079EFCC0B}" destId="{C27085D9-C682-471E-862F-7F1C3FBE5528}" srcOrd="1" destOrd="0" presId="urn:microsoft.com/office/officeart/2011/layout/TabList"/>
    <dgm:cxn modelId="{335A2BE5-7674-4AF0-A884-209584B884B2}" type="presParOf" srcId="{0D767045-E193-483A-B6C9-8D1079EFCC0B}" destId="{1E6C9483-F12D-42BD-918C-9D396D606C84}" srcOrd="2" destOrd="0" presId="urn:microsoft.com/office/officeart/2011/layout/TabList"/>
    <dgm:cxn modelId="{4F91D060-3B09-4FEA-889B-1BD59ABFD943}" type="presParOf" srcId="{6DE5085C-EF3E-43E6-84AF-1B2630CAF7C3}" destId="{DED34ECD-4AE5-4C10-97E6-580DC44BE3C5}"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DACFDDF-A29B-4343-8B41-CE83D6D1810B}"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C"/>
        </a:p>
      </dgm:t>
    </dgm:pt>
    <dgm:pt modelId="{69BEB90A-B12B-4A1B-8EB5-54B80BCEBC10}">
      <dgm:prSet phldrT="[Texto]"/>
      <dgm:spPr/>
      <dgm:t>
        <a:bodyPr/>
        <a:lstStyle/>
        <a:p>
          <a:r>
            <a:rPr lang="es-EC" dirty="0" smtClean="0">
              <a:solidFill>
                <a:schemeClr val="tx1"/>
              </a:solidFill>
            </a:rPr>
            <a:t>TIR</a:t>
          </a:r>
          <a:endParaRPr lang="es-EC" dirty="0">
            <a:solidFill>
              <a:schemeClr val="tx1"/>
            </a:solidFill>
          </a:endParaRPr>
        </a:p>
      </dgm:t>
    </dgm:pt>
    <dgm:pt modelId="{99EA938C-AC59-466D-9723-914F2F928805}" type="parTrans" cxnId="{475D2C1C-6CEE-4381-99AD-62FE27753433}">
      <dgm:prSet/>
      <dgm:spPr/>
      <dgm:t>
        <a:bodyPr/>
        <a:lstStyle/>
        <a:p>
          <a:endParaRPr lang="es-EC"/>
        </a:p>
      </dgm:t>
    </dgm:pt>
    <dgm:pt modelId="{3C77ED30-9813-4FF6-B439-94C831340BB2}" type="sibTrans" cxnId="{475D2C1C-6CEE-4381-99AD-62FE27753433}">
      <dgm:prSet/>
      <dgm:spPr/>
      <dgm:t>
        <a:bodyPr/>
        <a:lstStyle/>
        <a:p>
          <a:endParaRPr lang="es-EC"/>
        </a:p>
      </dgm:t>
    </dgm:pt>
    <dgm:pt modelId="{AA6839A7-7542-487E-BE75-0F6A7D89A078}">
      <dgm:prSet phldrT="[Texto]"/>
      <dgm:spPr/>
      <dgm:t>
        <a:bodyPr/>
        <a:lstStyle/>
        <a:p>
          <a:r>
            <a:rPr lang="es-EC" dirty="0" smtClean="0"/>
            <a:t>26,30 %</a:t>
          </a:r>
          <a:endParaRPr lang="es-EC" dirty="0"/>
        </a:p>
      </dgm:t>
    </dgm:pt>
    <dgm:pt modelId="{534BAB03-4298-4F5B-ACAC-32DFE966559B}" type="parTrans" cxnId="{60E7DDA1-E756-4ADE-85BC-B3168B7D05FB}">
      <dgm:prSet/>
      <dgm:spPr/>
      <dgm:t>
        <a:bodyPr/>
        <a:lstStyle/>
        <a:p>
          <a:endParaRPr lang="es-EC"/>
        </a:p>
      </dgm:t>
    </dgm:pt>
    <dgm:pt modelId="{AAE861AB-5ABD-466E-965D-D71D1E221B65}" type="sibTrans" cxnId="{60E7DDA1-E756-4ADE-85BC-B3168B7D05FB}">
      <dgm:prSet/>
      <dgm:spPr/>
      <dgm:t>
        <a:bodyPr/>
        <a:lstStyle/>
        <a:p>
          <a:endParaRPr lang="es-EC"/>
        </a:p>
      </dgm:t>
    </dgm:pt>
    <dgm:pt modelId="{D5C866EF-3255-4149-83E9-CF458DC2FF92}">
      <dgm:prSet phldrT="[Texto]"/>
      <dgm:spPr/>
      <dgm:t>
        <a:bodyPr/>
        <a:lstStyle/>
        <a:p>
          <a:r>
            <a:rPr lang="es-EC" dirty="0" smtClean="0">
              <a:solidFill>
                <a:schemeClr val="tx1"/>
              </a:solidFill>
            </a:rPr>
            <a:t>RE</a:t>
          </a:r>
          <a:endParaRPr lang="es-EC" dirty="0">
            <a:solidFill>
              <a:schemeClr val="tx1"/>
            </a:solidFill>
          </a:endParaRPr>
        </a:p>
      </dgm:t>
    </dgm:pt>
    <dgm:pt modelId="{E1962239-FE45-48B3-B195-ECBE933FCDF9}" type="parTrans" cxnId="{0638B597-266E-4BE7-874E-769883E3DEB6}">
      <dgm:prSet/>
      <dgm:spPr/>
      <dgm:t>
        <a:bodyPr/>
        <a:lstStyle/>
        <a:p>
          <a:endParaRPr lang="es-EC"/>
        </a:p>
      </dgm:t>
    </dgm:pt>
    <dgm:pt modelId="{EF702894-668A-4B8B-9367-AB46B91A3D9C}" type="sibTrans" cxnId="{0638B597-266E-4BE7-874E-769883E3DEB6}">
      <dgm:prSet/>
      <dgm:spPr/>
      <dgm:t>
        <a:bodyPr/>
        <a:lstStyle/>
        <a:p>
          <a:endParaRPr lang="es-EC"/>
        </a:p>
      </dgm:t>
    </dgm:pt>
    <dgm:pt modelId="{46C4056F-D13C-447A-91F7-A0B9E261B033}">
      <dgm:prSet phldrT="[Texto]"/>
      <dgm:spPr/>
      <dgm:t>
        <a:bodyPr/>
        <a:lstStyle/>
        <a:p>
          <a:r>
            <a:rPr lang="es-EC" dirty="0" smtClean="0"/>
            <a:t>10,21 %</a:t>
          </a:r>
          <a:endParaRPr lang="es-EC" dirty="0"/>
        </a:p>
      </dgm:t>
    </dgm:pt>
    <dgm:pt modelId="{297B5880-FBE1-491D-8383-16F155B8191F}" type="parTrans" cxnId="{00748FB4-3FC0-4C5B-B7AB-45AC86BC158D}">
      <dgm:prSet/>
      <dgm:spPr/>
      <dgm:t>
        <a:bodyPr/>
        <a:lstStyle/>
        <a:p>
          <a:endParaRPr lang="es-EC"/>
        </a:p>
      </dgm:t>
    </dgm:pt>
    <dgm:pt modelId="{CF99373D-4D8B-46EC-95AC-2FBD5FEF1C28}" type="sibTrans" cxnId="{00748FB4-3FC0-4C5B-B7AB-45AC86BC158D}">
      <dgm:prSet/>
      <dgm:spPr/>
      <dgm:t>
        <a:bodyPr/>
        <a:lstStyle/>
        <a:p>
          <a:endParaRPr lang="es-EC"/>
        </a:p>
      </dgm:t>
    </dgm:pt>
    <dgm:pt modelId="{B149021E-7B51-4D93-A639-7E5892CBFA4C}">
      <dgm:prSet phldrT="[Texto]"/>
      <dgm:spPr/>
      <dgm:t>
        <a:bodyPr/>
        <a:lstStyle/>
        <a:p>
          <a:endParaRPr lang="es-EC" dirty="0">
            <a:solidFill>
              <a:schemeClr val="tx1"/>
            </a:solidFill>
          </a:endParaRPr>
        </a:p>
      </dgm:t>
    </dgm:pt>
    <dgm:pt modelId="{0070C6D9-D4C8-41BE-9234-8765A6A5AB0D}" type="parTrans" cxnId="{4C8EA464-BF1B-4F68-A24B-864D39F0543C}">
      <dgm:prSet/>
      <dgm:spPr/>
      <dgm:t>
        <a:bodyPr/>
        <a:lstStyle/>
        <a:p>
          <a:endParaRPr lang="es-EC"/>
        </a:p>
      </dgm:t>
    </dgm:pt>
    <dgm:pt modelId="{9C87501B-4E45-4D84-8925-43994D0C567D}" type="sibTrans" cxnId="{4C8EA464-BF1B-4F68-A24B-864D39F0543C}">
      <dgm:prSet/>
      <dgm:spPr/>
      <dgm:t>
        <a:bodyPr/>
        <a:lstStyle/>
        <a:p>
          <a:endParaRPr lang="es-EC"/>
        </a:p>
      </dgm:t>
    </dgm:pt>
    <dgm:pt modelId="{C40273BA-0629-437E-BD03-8593D78A36EC}">
      <dgm:prSet phldrT="[Texto]"/>
      <dgm:spPr/>
      <dgm:t>
        <a:bodyPr/>
        <a:lstStyle/>
        <a:p>
          <a:r>
            <a:rPr lang="es-EC" dirty="0" smtClean="0"/>
            <a:t>TIR &gt; RE</a:t>
          </a:r>
          <a:endParaRPr lang="es-EC" dirty="0"/>
        </a:p>
      </dgm:t>
    </dgm:pt>
    <dgm:pt modelId="{1A3B290D-F104-4CD2-9DCC-84E2FFCCE5B8}" type="parTrans" cxnId="{412DE00F-9273-4A59-8DE0-BB767054BA56}">
      <dgm:prSet/>
      <dgm:spPr/>
      <dgm:t>
        <a:bodyPr/>
        <a:lstStyle/>
        <a:p>
          <a:endParaRPr lang="es-EC"/>
        </a:p>
      </dgm:t>
    </dgm:pt>
    <dgm:pt modelId="{5ABA8F9F-7DFF-433B-9D2B-A2BFA20D3866}" type="sibTrans" cxnId="{412DE00F-9273-4A59-8DE0-BB767054BA56}">
      <dgm:prSet/>
      <dgm:spPr/>
      <dgm:t>
        <a:bodyPr/>
        <a:lstStyle/>
        <a:p>
          <a:endParaRPr lang="es-EC"/>
        </a:p>
      </dgm:t>
    </dgm:pt>
    <dgm:pt modelId="{DE7FF7CF-A253-43B8-8F65-BDC7F01B7BDA}" type="pres">
      <dgm:prSet presAssocID="{3DACFDDF-A29B-4343-8B41-CE83D6D1810B}" presName="Name0" presStyleCnt="0">
        <dgm:presLayoutVars>
          <dgm:dir/>
          <dgm:animLvl val="lvl"/>
          <dgm:resizeHandles val="exact"/>
        </dgm:presLayoutVars>
      </dgm:prSet>
      <dgm:spPr/>
      <dgm:t>
        <a:bodyPr/>
        <a:lstStyle/>
        <a:p>
          <a:endParaRPr lang="es-EC"/>
        </a:p>
      </dgm:t>
    </dgm:pt>
    <dgm:pt modelId="{56C5972F-0156-4356-BAFD-59C52E8E1EBD}" type="pres">
      <dgm:prSet presAssocID="{69BEB90A-B12B-4A1B-8EB5-54B80BCEBC10}" presName="linNode" presStyleCnt="0"/>
      <dgm:spPr/>
    </dgm:pt>
    <dgm:pt modelId="{52D6B845-9B91-4E77-AA16-78E255E0B845}" type="pres">
      <dgm:prSet presAssocID="{69BEB90A-B12B-4A1B-8EB5-54B80BCEBC10}" presName="parentText" presStyleLbl="node1" presStyleIdx="0" presStyleCnt="3">
        <dgm:presLayoutVars>
          <dgm:chMax val="1"/>
          <dgm:bulletEnabled val="1"/>
        </dgm:presLayoutVars>
      </dgm:prSet>
      <dgm:spPr/>
      <dgm:t>
        <a:bodyPr/>
        <a:lstStyle/>
        <a:p>
          <a:endParaRPr lang="es-EC"/>
        </a:p>
      </dgm:t>
    </dgm:pt>
    <dgm:pt modelId="{571FD41B-B30B-423A-8563-20C73BCD22E4}" type="pres">
      <dgm:prSet presAssocID="{69BEB90A-B12B-4A1B-8EB5-54B80BCEBC10}" presName="descendantText" presStyleLbl="alignAccFollowNode1" presStyleIdx="0" presStyleCnt="3">
        <dgm:presLayoutVars>
          <dgm:bulletEnabled val="1"/>
        </dgm:presLayoutVars>
      </dgm:prSet>
      <dgm:spPr/>
      <dgm:t>
        <a:bodyPr/>
        <a:lstStyle/>
        <a:p>
          <a:endParaRPr lang="es-EC"/>
        </a:p>
      </dgm:t>
    </dgm:pt>
    <dgm:pt modelId="{DED2D428-787E-4C07-A7BF-AAB6994BF993}" type="pres">
      <dgm:prSet presAssocID="{3C77ED30-9813-4FF6-B439-94C831340BB2}" presName="sp" presStyleCnt="0"/>
      <dgm:spPr/>
    </dgm:pt>
    <dgm:pt modelId="{EC3E003B-9939-43A8-A90C-8AAD49D85DCD}" type="pres">
      <dgm:prSet presAssocID="{D5C866EF-3255-4149-83E9-CF458DC2FF92}" presName="linNode" presStyleCnt="0"/>
      <dgm:spPr/>
    </dgm:pt>
    <dgm:pt modelId="{FFA6DD15-5FA7-49FD-B4F1-39ED5E42DBE3}" type="pres">
      <dgm:prSet presAssocID="{D5C866EF-3255-4149-83E9-CF458DC2FF92}" presName="parentText" presStyleLbl="node1" presStyleIdx="1" presStyleCnt="3">
        <dgm:presLayoutVars>
          <dgm:chMax val="1"/>
          <dgm:bulletEnabled val="1"/>
        </dgm:presLayoutVars>
      </dgm:prSet>
      <dgm:spPr/>
      <dgm:t>
        <a:bodyPr/>
        <a:lstStyle/>
        <a:p>
          <a:endParaRPr lang="es-EC"/>
        </a:p>
      </dgm:t>
    </dgm:pt>
    <dgm:pt modelId="{4717A950-5F75-4A51-AA27-CC0AB8FDA140}" type="pres">
      <dgm:prSet presAssocID="{D5C866EF-3255-4149-83E9-CF458DC2FF92}" presName="descendantText" presStyleLbl="alignAccFollowNode1" presStyleIdx="1" presStyleCnt="3">
        <dgm:presLayoutVars>
          <dgm:bulletEnabled val="1"/>
        </dgm:presLayoutVars>
      </dgm:prSet>
      <dgm:spPr/>
      <dgm:t>
        <a:bodyPr/>
        <a:lstStyle/>
        <a:p>
          <a:endParaRPr lang="es-EC"/>
        </a:p>
      </dgm:t>
    </dgm:pt>
    <dgm:pt modelId="{2DFBE9A9-90DB-47FF-8ACD-FBBB414780C9}" type="pres">
      <dgm:prSet presAssocID="{EF702894-668A-4B8B-9367-AB46B91A3D9C}" presName="sp" presStyleCnt="0"/>
      <dgm:spPr/>
    </dgm:pt>
    <dgm:pt modelId="{07F6C452-C38D-4EC9-9ECC-AE88F5ED2C16}" type="pres">
      <dgm:prSet presAssocID="{B149021E-7B51-4D93-A639-7E5892CBFA4C}" presName="linNode" presStyleCnt="0"/>
      <dgm:spPr/>
    </dgm:pt>
    <dgm:pt modelId="{48E0E56C-9468-4961-B629-128099A3D65D}" type="pres">
      <dgm:prSet presAssocID="{B149021E-7B51-4D93-A639-7E5892CBFA4C}" presName="parentText" presStyleLbl="node1" presStyleIdx="2" presStyleCnt="3">
        <dgm:presLayoutVars>
          <dgm:chMax val="1"/>
          <dgm:bulletEnabled val="1"/>
        </dgm:presLayoutVars>
      </dgm:prSet>
      <dgm:spPr/>
      <dgm:t>
        <a:bodyPr/>
        <a:lstStyle/>
        <a:p>
          <a:endParaRPr lang="es-EC"/>
        </a:p>
      </dgm:t>
    </dgm:pt>
    <dgm:pt modelId="{5EAF98E1-90E9-4ABB-9137-0349CE71D203}" type="pres">
      <dgm:prSet presAssocID="{B149021E-7B51-4D93-A639-7E5892CBFA4C}" presName="descendantText" presStyleLbl="alignAccFollowNode1" presStyleIdx="2" presStyleCnt="3">
        <dgm:presLayoutVars>
          <dgm:bulletEnabled val="1"/>
        </dgm:presLayoutVars>
      </dgm:prSet>
      <dgm:spPr/>
      <dgm:t>
        <a:bodyPr/>
        <a:lstStyle/>
        <a:p>
          <a:endParaRPr lang="es-EC"/>
        </a:p>
      </dgm:t>
    </dgm:pt>
  </dgm:ptLst>
  <dgm:cxnLst>
    <dgm:cxn modelId="{412DE00F-9273-4A59-8DE0-BB767054BA56}" srcId="{B149021E-7B51-4D93-A639-7E5892CBFA4C}" destId="{C40273BA-0629-437E-BD03-8593D78A36EC}" srcOrd="0" destOrd="0" parTransId="{1A3B290D-F104-4CD2-9DCC-84E2FFCCE5B8}" sibTransId="{5ABA8F9F-7DFF-433B-9D2B-A2BFA20D3866}"/>
    <dgm:cxn modelId="{475D2C1C-6CEE-4381-99AD-62FE27753433}" srcId="{3DACFDDF-A29B-4343-8B41-CE83D6D1810B}" destId="{69BEB90A-B12B-4A1B-8EB5-54B80BCEBC10}" srcOrd="0" destOrd="0" parTransId="{99EA938C-AC59-466D-9723-914F2F928805}" sibTransId="{3C77ED30-9813-4FF6-B439-94C831340BB2}"/>
    <dgm:cxn modelId="{320B071C-34D2-4DF2-B0D2-885CFAC0C7F8}" type="presOf" srcId="{C40273BA-0629-437E-BD03-8593D78A36EC}" destId="{5EAF98E1-90E9-4ABB-9137-0349CE71D203}" srcOrd="0" destOrd="0" presId="urn:microsoft.com/office/officeart/2005/8/layout/vList5"/>
    <dgm:cxn modelId="{F2C26576-46AB-4052-B97D-CB6B32AB1D5B}" type="presOf" srcId="{AA6839A7-7542-487E-BE75-0F6A7D89A078}" destId="{571FD41B-B30B-423A-8563-20C73BCD22E4}" srcOrd="0" destOrd="0" presId="urn:microsoft.com/office/officeart/2005/8/layout/vList5"/>
    <dgm:cxn modelId="{60E7DDA1-E756-4ADE-85BC-B3168B7D05FB}" srcId="{69BEB90A-B12B-4A1B-8EB5-54B80BCEBC10}" destId="{AA6839A7-7542-487E-BE75-0F6A7D89A078}" srcOrd="0" destOrd="0" parTransId="{534BAB03-4298-4F5B-ACAC-32DFE966559B}" sibTransId="{AAE861AB-5ABD-466E-965D-D71D1E221B65}"/>
    <dgm:cxn modelId="{0638B597-266E-4BE7-874E-769883E3DEB6}" srcId="{3DACFDDF-A29B-4343-8B41-CE83D6D1810B}" destId="{D5C866EF-3255-4149-83E9-CF458DC2FF92}" srcOrd="1" destOrd="0" parTransId="{E1962239-FE45-48B3-B195-ECBE933FCDF9}" sibTransId="{EF702894-668A-4B8B-9367-AB46B91A3D9C}"/>
    <dgm:cxn modelId="{00748FB4-3FC0-4C5B-B7AB-45AC86BC158D}" srcId="{D5C866EF-3255-4149-83E9-CF458DC2FF92}" destId="{46C4056F-D13C-447A-91F7-A0B9E261B033}" srcOrd="0" destOrd="0" parTransId="{297B5880-FBE1-491D-8383-16F155B8191F}" sibTransId="{CF99373D-4D8B-46EC-95AC-2FBD5FEF1C28}"/>
    <dgm:cxn modelId="{0BA3507F-7FFA-4410-A3FC-5EB61C14EA4A}" type="presOf" srcId="{46C4056F-D13C-447A-91F7-A0B9E261B033}" destId="{4717A950-5F75-4A51-AA27-CC0AB8FDA140}" srcOrd="0" destOrd="0" presId="urn:microsoft.com/office/officeart/2005/8/layout/vList5"/>
    <dgm:cxn modelId="{C0278F35-1638-410D-8C5E-CB6E26B9442F}" type="presOf" srcId="{B149021E-7B51-4D93-A639-7E5892CBFA4C}" destId="{48E0E56C-9468-4961-B629-128099A3D65D}" srcOrd="0" destOrd="0" presId="urn:microsoft.com/office/officeart/2005/8/layout/vList5"/>
    <dgm:cxn modelId="{F1453775-F1B0-47D2-BE6F-FC0515B4F0FE}" type="presOf" srcId="{69BEB90A-B12B-4A1B-8EB5-54B80BCEBC10}" destId="{52D6B845-9B91-4E77-AA16-78E255E0B845}" srcOrd="0" destOrd="0" presId="urn:microsoft.com/office/officeart/2005/8/layout/vList5"/>
    <dgm:cxn modelId="{B76E66B9-5C7C-4676-83BF-FDFDED875DAD}" type="presOf" srcId="{3DACFDDF-A29B-4343-8B41-CE83D6D1810B}" destId="{DE7FF7CF-A253-43B8-8F65-BDC7F01B7BDA}" srcOrd="0" destOrd="0" presId="urn:microsoft.com/office/officeart/2005/8/layout/vList5"/>
    <dgm:cxn modelId="{4C8EA464-BF1B-4F68-A24B-864D39F0543C}" srcId="{3DACFDDF-A29B-4343-8B41-CE83D6D1810B}" destId="{B149021E-7B51-4D93-A639-7E5892CBFA4C}" srcOrd="2" destOrd="0" parTransId="{0070C6D9-D4C8-41BE-9234-8765A6A5AB0D}" sibTransId="{9C87501B-4E45-4D84-8925-43994D0C567D}"/>
    <dgm:cxn modelId="{694B3757-034F-4C8E-BF66-FAF61E617199}" type="presOf" srcId="{D5C866EF-3255-4149-83E9-CF458DC2FF92}" destId="{FFA6DD15-5FA7-49FD-B4F1-39ED5E42DBE3}" srcOrd="0" destOrd="0" presId="urn:microsoft.com/office/officeart/2005/8/layout/vList5"/>
    <dgm:cxn modelId="{B8C97A0E-0E64-4EBD-89C6-45A4A3741A00}" type="presParOf" srcId="{DE7FF7CF-A253-43B8-8F65-BDC7F01B7BDA}" destId="{56C5972F-0156-4356-BAFD-59C52E8E1EBD}" srcOrd="0" destOrd="0" presId="urn:microsoft.com/office/officeart/2005/8/layout/vList5"/>
    <dgm:cxn modelId="{6B3BE785-96E0-4DA7-B14C-761D898775AC}" type="presParOf" srcId="{56C5972F-0156-4356-BAFD-59C52E8E1EBD}" destId="{52D6B845-9B91-4E77-AA16-78E255E0B845}" srcOrd="0" destOrd="0" presId="urn:microsoft.com/office/officeart/2005/8/layout/vList5"/>
    <dgm:cxn modelId="{5046D5EB-0A9A-4F92-8232-B33AF26A34D0}" type="presParOf" srcId="{56C5972F-0156-4356-BAFD-59C52E8E1EBD}" destId="{571FD41B-B30B-423A-8563-20C73BCD22E4}" srcOrd="1" destOrd="0" presId="urn:microsoft.com/office/officeart/2005/8/layout/vList5"/>
    <dgm:cxn modelId="{C36C4739-5265-491F-8EB8-2E80C84D8EA3}" type="presParOf" srcId="{DE7FF7CF-A253-43B8-8F65-BDC7F01B7BDA}" destId="{DED2D428-787E-4C07-A7BF-AAB6994BF993}" srcOrd="1" destOrd="0" presId="urn:microsoft.com/office/officeart/2005/8/layout/vList5"/>
    <dgm:cxn modelId="{F95BF808-A063-484A-BB90-9AC75083CBB4}" type="presParOf" srcId="{DE7FF7CF-A253-43B8-8F65-BDC7F01B7BDA}" destId="{EC3E003B-9939-43A8-A90C-8AAD49D85DCD}" srcOrd="2" destOrd="0" presId="urn:microsoft.com/office/officeart/2005/8/layout/vList5"/>
    <dgm:cxn modelId="{FC75B343-5FF0-4C9C-AF09-A24508CF331C}" type="presParOf" srcId="{EC3E003B-9939-43A8-A90C-8AAD49D85DCD}" destId="{FFA6DD15-5FA7-49FD-B4F1-39ED5E42DBE3}" srcOrd="0" destOrd="0" presId="urn:microsoft.com/office/officeart/2005/8/layout/vList5"/>
    <dgm:cxn modelId="{C72B7FE9-4921-469E-9DD8-C350F4283AE1}" type="presParOf" srcId="{EC3E003B-9939-43A8-A90C-8AAD49D85DCD}" destId="{4717A950-5F75-4A51-AA27-CC0AB8FDA140}" srcOrd="1" destOrd="0" presId="urn:microsoft.com/office/officeart/2005/8/layout/vList5"/>
    <dgm:cxn modelId="{9B1C6733-5C17-4F8C-9629-30A06C93CBA3}" type="presParOf" srcId="{DE7FF7CF-A253-43B8-8F65-BDC7F01B7BDA}" destId="{2DFBE9A9-90DB-47FF-8ACD-FBBB414780C9}" srcOrd="3" destOrd="0" presId="urn:microsoft.com/office/officeart/2005/8/layout/vList5"/>
    <dgm:cxn modelId="{7796EF96-9030-4F11-A75C-8BBC5CF13050}" type="presParOf" srcId="{DE7FF7CF-A253-43B8-8F65-BDC7F01B7BDA}" destId="{07F6C452-C38D-4EC9-9ECC-AE88F5ED2C16}" srcOrd="4" destOrd="0" presId="urn:microsoft.com/office/officeart/2005/8/layout/vList5"/>
    <dgm:cxn modelId="{6D8490A6-0100-4B99-ADB8-DC038FBC4855}" type="presParOf" srcId="{07F6C452-C38D-4EC9-9ECC-AE88F5ED2C16}" destId="{48E0E56C-9468-4961-B629-128099A3D65D}" srcOrd="0" destOrd="0" presId="urn:microsoft.com/office/officeart/2005/8/layout/vList5"/>
    <dgm:cxn modelId="{3B776269-3140-4A6B-9EA7-2505CE581D6A}" type="presParOf" srcId="{07F6C452-C38D-4EC9-9ECC-AE88F5ED2C16}" destId="{5EAF98E1-90E9-4ABB-9137-0349CE71D2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0ACE41C-10E3-4BF8-9CBA-B5688F41BAE7}" type="doc">
      <dgm:prSet loTypeId="urn:microsoft.com/office/officeart/2011/layout/TabList" loCatId="list" qsTypeId="urn:microsoft.com/office/officeart/2005/8/quickstyle/3d2" qsCatId="3D" csTypeId="urn:microsoft.com/office/officeart/2005/8/colors/colorful2" csCatId="colorful" phldr="1"/>
      <dgm:spPr/>
      <dgm:t>
        <a:bodyPr/>
        <a:lstStyle/>
        <a:p>
          <a:endParaRPr lang="es-EC"/>
        </a:p>
      </dgm:t>
    </dgm:pt>
    <dgm:pt modelId="{6491A741-BC58-4DA6-B5BE-1136F6EA94C7}">
      <dgm:prSet phldrT="[Texto]"/>
      <dgm:spPr/>
      <dgm:t>
        <a:bodyPr/>
        <a:lstStyle/>
        <a:p>
          <a:r>
            <a:rPr lang="es-EC" b="1" smtClean="0">
              <a:solidFill>
                <a:schemeClr val="tx1"/>
              </a:solidFill>
            </a:rPr>
            <a:t>TIR</a:t>
          </a:r>
          <a:endParaRPr lang="es-EC" b="1" dirty="0">
            <a:solidFill>
              <a:schemeClr val="tx1"/>
            </a:solidFill>
          </a:endParaRPr>
        </a:p>
      </dgm:t>
    </dgm:pt>
    <dgm:pt modelId="{FE9CF347-A389-4823-BBBE-C8B366520896}" type="parTrans" cxnId="{BAE7FB67-0297-4A84-9DBF-BA773B1C219A}">
      <dgm:prSet/>
      <dgm:spPr/>
      <dgm:t>
        <a:bodyPr/>
        <a:lstStyle/>
        <a:p>
          <a:endParaRPr lang="es-EC" b="1"/>
        </a:p>
      </dgm:t>
    </dgm:pt>
    <dgm:pt modelId="{4CA915CE-54FF-4A98-8A58-55829697D9E5}" type="sibTrans" cxnId="{BAE7FB67-0297-4A84-9DBF-BA773B1C219A}">
      <dgm:prSet/>
      <dgm:spPr/>
      <dgm:t>
        <a:bodyPr/>
        <a:lstStyle/>
        <a:p>
          <a:endParaRPr lang="es-EC" b="1"/>
        </a:p>
      </dgm:t>
    </dgm:pt>
    <dgm:pt modelId="{4D1B0B7A-44B9-4654-B962-67DD24FC6036}">
      <dgm:prSet phldrT="[Texto]"/>
      <dgm:spPr/>
      <dgm:t>
        <a:bodyPr/>
        <a:lstStyle/>
        <a:p>
          <a:r>
            <a:rPr lang="es-EC" b="1" dirty="0" smtClean="0"/>
            <a:t>  35,44%</a:t>
          </a:r>
          <a:endParaRPr lang="es-EC" b="1" dirty="0"/>
        </a:p>
      </dgm:t>
    </dgm:pt>
    <dgm:pt modelId="{CD5566C7-DD53-4F32-9883-A56E91430FF2}" type="parTrans" cxnId="{5A1944F9-232C-4639-A243-4DE29C1CBBC9}">
      <dgm:prSet/>
      <dgm:spPr/>
      <dgm:t>
        <a:bodyPr/>
        <a:lstStyle/>
        <a:p>
          <a:endParaRPr lang="es-EC" b="1"/>
        </a:p>
      </dgm:t>
    </dgm:pt>
    <dgm:pt modelId="{C6EC561D-33FE-46B8-AD9C-1C98E1C25A58}" type="sibTrans" cxnId="{5A1944F9-232C-4639-A243-4DE29C1CBBC9}">
      <dgm:prSet/>
      <dgm:spPr/>
      <dgm:t>
        <a:bodyPr/>
        <a:lstStyle/>
        <a:p>
          <a:endParaRPr lang="es-EC" b="1"/>
        </a:p>
      </dgm:t>
    </dgm:pt>
    <dgm:pt modelId="{47A0506C-01FC-4A93-A60A-6FE82C26DDBA}">
      <dgm:prSet phldrT="[Texto]"/>
      <dgm:spPr/>
      <dgm:t>
        <a:bodyPr/>
        <a:lstStyle/>
        <a:p>
          <a:r>
            <a:rPr lang="es-EC" b="1" smtClean="0">
              <a:solidFill>
                <a:schemeClr val="tx1"/>
              </a:solidFill>
            </a:rPr>
            <a:t>WACC</a:t>
          </a:r>
          <a:endParaRPr lang="es-EC" b="1" dirty="0">
            <a:solidFill>
              <a:schemeClr val="tx1"/>
            </a:solidFill>
          </a:endParaRPr>
        </a:p>
      </dgm:t>
    </dgm:pt>
    <dgm:pt modelId="{FB897EC9-E408-40A3-A7D3-50723775B564}" type="parTrans" cxnId="{D9A2A864-0376-4FFC-B8EF-6BD09859D30C}">
      <dgm:prSet/>
      <dgm:spPr/>
      <dgm:t>
        <a:bodyPr/>
        <a:lstStyle/>
        <a:p>
          <a:endParaRPr lang="es-EC" b="1"/>
        </a:p>
      </dgm:t>
    </dgm:pt>
    <dgm:pt modelId="{9FDA677A-5F0F-4859-96CF-96CE6D90AF34}" type="sibTrans" cxnId="{D9A2A864-0376-4FFC-B8EF-6BD09859D30C}">
      <dgm:prSet/>
      <dgm:spPr/>
      <dgm:t>
        <a:bodyPr/>
        <a:lstStyle/>
        <a:p>
          <a:endParaRPr lang="es-EC" b="1"/>
        </a:p>
      </dgm:t>
    </dgm:pt>
    <dgm:pt modelId="{FF1B23B1-6688-4AD6-84F7-693E2B654642}">
      <dgm:prSet phldrT="[Texto]"/>
      <dgm:spPr/>
      <dgm:t>
        <a:bodyPr/>
        <a:lstStyle/>
        <a:p>
          <a:r>
            <a:rPr lang="es-EC" b="1" dirty="0" smtClean="0"/>
            <a:t>   9,10%</a:t>
          </a:r>
          <a:endParaRPr lang="es-EC" b="1" dirty="0"/>
        </a:p>
      </dgm:t>
    </dgm:pt>
    <dgm:pt modelId="{09AF65E8-3D00-46B7-B857-ABBE9C47AAAF}" type="parTrans" cxnId="{9FF360A9-C1F4-4E41-89B5-06CA8DB0729F}">
      <dgm:prSet/>
      <dgm:spPr/>
      <dgm:t>
        <a:bodyPr/>
        <a:lstStyle/>
        <a:p>
          <a:endParaRPr lang="es-EC" b="1"/>
        </a:p>
      </dgm:t>
    </dgm:pt>
    <dgm:pt modelId="{3A2DCFEE-09BD-4FA3-BEAA-61588A4E297E}" type="sibTrans" cxnId="{9FF360A9-C1F4-4E41-89B5-06CA8DB0729F}">
      <dgm:prSet/>
      <dgm:spPr/>
      <dgm:t>
        <a:bodyPr/>
        <a:lstStyle/>
        <a:p>
          <a:endParaRPr lang="es-EC" b="1"/>
        </a:p>
      </dgm:t>
    </dgm:pt>
    <dgm:pt modelId="{B753795C-B469-4D58-AC10-1D4467BCFD20}">
      <dgm:prSet phldrT="[Texto]" phldr="1"/>
      <dgm:spPr/>
      <dgm:t>
        <a:bodyPr/>
        <a:lstStyle/>
        <a:p>
          <a:endParaRPr lang="es-EC" b="1" dirty="0"/>
        </a:p>
      </dgm:t>
    </dgm:pt>
    <dgm:pt modelId="{53C098B9-A845-45C6-B3F0-51A914B31359}" type="parTrans" cxnId="{B4C08D6D-9F07-4A3C-A17E-B23A9E9EF696}">
      <dgm:prSet/>
      <dgm:spPr/>
      <dgm:t>
        <a:bodyPr/>
        <a:lstStyle/>
        <a:p>
          <a:endParaRPr lang="es-EC" b="1"/>
        </a:p>
      </dgm:t>
    </dgm:pt>
    <dgm:pt modelId="{71856CA6-3CA3-4D34-8737-3F45DA5F2DE9}" type="sibTrans" cxnId="{B4C08D6D-9F07-4A3C-A17E-B23A9E9EF696}">
      <dgm:prSet/>
      <dgm:spPr/>
      <dgm:t>
        <a:bodyPr/>
        <a:lstStyle/>
        <a:p>
          <a:endParaRPr lang="es-EC" b="1"/>
        </a:p>
      </dgm:t>
    </dgm:pt>
    <dgm:pt modelId="{0E7D688F-2D37-4762-B365-9F530C173E9E}">
      <dgm:prSet phldrT="[Texto]"/>
      <dgm:spPr/>
      <dgm:t>
        <a:bodyPr/>
        <a:lstStyle/>
        <a:p>
          <a:r>
            <a:rPr lang="es-EC" b="1" dirty="0" smtClean="0"/>
            <a:t>TIR &gt; WACC</a:t>
          </a:r>
          <a:endParaRPr lang="es-EC" b="1" dirty="0"/>
        </a:p>
      </dgm:t>
    </dgm:pt>
    <dgm:pt modelId="{12A75284-3517-4A89-BD05-70681A6FE0FD}" type="sibTrans" cxnId="{3F76C635-A312-42F6-8B29-174F7E27BCF1}">
      <dgm:prSet/>
      <dgm:spPr/>
      <dgm:t>
        <a:bodyPr/>
        <a:lstStyle/>
        <a:p>
          <a:endParaRPr lang="es-EC" b="1"/>
        </a:p>
      </dgm:t>
    </dgm:pt>
    <dgm:pt modelId="{6A2FBCD1-4A70-4E4E-A741-0439691F50A6}" type="parTrans" cxnId="{3F76C635-A312-42F6-8B29-174F7E27BCF1}">
      <dgm:prSet/>
      <dgm:spPr/>
      <dgm:t>
        <a:bodyPr/>
        <a:lstStyle/>
        <a:p>
          <a:endParaRPr lang="es-EC" b="1"/>
        </a:p>
      </dgm:t>
    </dgm:pt>
    <dgm:pt modelId="{4B728BB7-6809-4091-8023-5012BC1914AB}" type="pres">
      <dgm:prSet presAssocID="{B0ACE41C-10E3-4BF8-9CBA-B5688F41BAE7}" presName="Name0" presStyleCnt="0">
        <dgm:presLayoutVars>
          <dgm:chMax/>
          <dgm:chPref val="3"/>
          <dgm:dir/>
          <dgm:animOne val="branch"/>
          <dgm:animLvl val="lvl"/>
        </dgm:presLayoutVars>
      </dgm:prSet>
      <dgm:spPr/>
      <dgm:t>
        <a:bodyPr/>
        <a:lstStyle/>
        <a:p>
          <a:endParaRPr lang="es-EC"/>
        </a:p>
      </dgm:t>
    </dgm:pt>
    <dgm:pt modelId="{0DC452F4-4208-49A9-BADC-E76840985E40}" type="pres">
      <dgm:prSet presAssocID="{6491A741-BC58-4DA6-B5BE-1136F6EA94C7}" presName="composite" presStyleCnt="0"/>
      <dgm:spPr/>
      <dgm:t>
        <a:bodyPr/>
        <a:lstStyle/>
        <a:p>
          <a:endParaRPr lang="es-EC"/>
        </a:p>
      </dgm:t>
    </dgm:pt>
    <dgm:pt modelId="{A45274B8-2F77-4166-9E6C-BD2DEC691CFB}" type="pres">
      <dgm:prSet presAssocID="{6491A741-BC58-4DA6-B5BE-1136F6EA94C7}" presName="FirstChild" presStyleLbl="revTx" presStyleIdx="0" presStyleCnt="3">
        <dgm:presLayoutVars>
          <dgm:chMax val="0"/>
          <dgm:chPref val="0"/>
          <dgm:bulletEnabled val="1"/>
        </dgm:presLayoutVars>
      </dgm:prSet>
      <dgm:spPr/>
      <dgm:t>
        <a:bodyPr/>
        <a:lstStyle/>
        <a:p>
          <a:endParaRPr lang="es-EC"/>
        </a:p>
      </dgm:t>
    </dgm:pt>
    <dgm:pt modelId="{621FD329-B8C6-4C58-A15A-4B7D254C3DBE}" type="pres">
      <dgm:prSet presAssocID="{6491A741-BC58-4DA6-B5BE-1136F6EA94C7}" presName="Parent" presStyleLbl="alignNode1" presStyleIdx="0" presStyleCnt="3">
        <dgm:presLayoutVars>
          <dgm:chMax val="3"/>
          <dgm:chPref val="3"/>
          <dgm:bulletEnabled val="1"/>
        </dgm:presLayoutVars>
      </dgm:prSet>
      <dgm:spPr/>
      <dgm:t>
        <a:bodyPr/>
        <a:lstStyle/>
        <a:p>
          <a:endParaRPr lang="es-EC"/>
        </a:p>
      </dgm:t>
    </dgm:pt>
    <dgm:pt modelId="{F47811AE-26A8-4D4F-BC13-A1CC05624FE3}" type="pres">
      <dgm:prSet presAssocID="{6491A741-BC58-4DA6-B5BE-1136F6EA94C7}" presName="Accent" presStyleLbl="parChTrans1D1" presStyleIdx="0" presStyleCnt="3"/>
      <dgm:spPr/>
      <dgm:t>
        <a:bodyPr/>
        <a:lstStyle/>
        <a:p>
          <a:endParaRPr lang="es-EC"/>
        </a:p>
      </dgm:t>
    </dgm:pt>
    <dgm:pt modelId="{DF7FC2F8-EBE9-4406-9BC5-9457168602CA}" type="pres">
      <dgm:prSet presAssocID="{4CA915CE-54FF-4A98-8A58-55829697D9E5}" presName="sibTrans" presStyleCnt="0"/>
      <dgm:spPr/>
      <dgm:t>
        <a:bodyPr/>
        <a:lstStyle/>
        <a:p>
          <a:endParaRPr lang="es-EC"/>
        </a:p>
      </dgm:t>
    </dgm:pt>
    <dgm:pt modelId="{8530849E-EA77-4316-B416-2572EACB59C9}" type="pres">
      <dgm:prSet presAssocID="{47A0506C-01FC-4A93-A60A-6FE82C26DDBA}" presName="composite" presStyleCnt="0"/>
      <dgm:spPr/>
      <dgm:t>
        <a:bodyPr/>
        <a:lstStyle/>
        <a:p>
          <a:endParaRPr lang="es-EC"/>
        </a:p>
      </dgm:t>
    </dgm:pt>
    <dgm:pt modelId="{C5983FAB-9380-441A-B787-FB25A192EDF9}" type="pres">
      <dgm:prSet presAssocID="{47A0506C-01FC-4A93-A60A-6FE82C26DDBA}" presName="FirstChild" presStyleLbl="revTx" presStyleIdx="1" presStyleCnt="3">
        <dgm:presLayoutVars>
          <dgm:chMax val="0"/>
          <dgm:chPref val="0"/>
          <dgm:bulletEnabled val="1"/>
        </dgm:presLayoutVars>
      </dgm:prSet>
      <dgm:spPr/>
      <dgm:t>
        <a:bodyPr/>
        <a:lstStyle/>
        <a:p>
          <a:endParaRPr lang="es-EC"/>
        </a:p>
      </dgm:t>
    </dgm:pt>
    <dgm:pt modelId="{9061B2FD-B35A-427F-8907-249A1DA38179}" type="pres">
      <dgm:prSet presAssocID="{47A0506C-01FC-4A93-A60A-6FE82C26DDBA}" presName="Parent" presStyleLbl="alignNode1" presStyleIdx="1" presStyleCnt="3">
        <dgm:presLayoutVars>
          <dgm:chMax val="3"/>
          <dgm:chPref val="3"/>
          <dgm:bulletEnabled val="1"/>
        </dgm:presLayoutVars>
      </dgm:prSet>
      <dgm:spPr/>
      <dgm:t>
        <a:bodyPr/>
        <a:lstStyle/>
        <a:p>
          <a:endParaRPr lang="es-EC"/>
        </a:p>
      </dgm:t>
    </dgm:pt>
    <dgm:pt modelId="{12FC3DB5-9F44-42FF-B229-38768286BD57}" type="pres">
      <dgm:prSet presAssocID="{47A0506C-01FC-4A93-A60A-6FE82C26DDBA}" presName="Accent" presStyleLbl="parChTrans1D1" presStyleIdx="1" presStyleCnt="3"/>
      <dgm:spPr/>
      <dgm:t>
        <a:bodyPr/>
        <a:lstStyle/>
        <a:p>
          <a:endParaRPr lang="es-EC"/>
        </a:p>
      </dgm:t>
    </dgm:pt>
    <dgm:pt modelId="{B2AC7A69-5BB8-470A-BB5F-7E7F3E5D9954}" type="pres">
      <dgm:prSet presAssocID="{9FDA677A-5F0F-4859-96CF-96CE6D90AF34}" presName="sibTrans" presStyleCnt="0"/>
      <dgm:spPr/>
      <dgm:t>
        <a:bodyPr/>
        <a:lstStyle/>
        <a:p>
          <a:endParaRPr lang="es-EC"/>
        </a:p>
      </dgm:t>
    </dgm:pt>
    <dgm:pt modelId="{41EBE817-3CD7-46FD-9CEE-E70870E164C7}" type="pres">
      <dgm:prSet presAssocID="{B753795C-B469-4D58-AC10-1D4467BCFD20}" presName="composite" presStyleCnt="0"/>
      <dgm:spPr/>
      <dgm:t>
        <a:bodyPr/>
        <a:lstStyle/>
        <a:p>
          <a:endParaRPr lang="es-EC"/>
        </a:p>
      </dgm:t>
    </dgm:pt>
    <dgm:pt modelId="{1CBBCD37-88BC-4CD5-9BE1-147CF9935797}" type="pres">
      <dgm:prSet presAssocID="{B753795C-B469-4D58-AC10-1D4467BCFD20}" presName="FirstChild" presStyleLbl="revTx" presStyleIdx="2" presStyleCnt="3">
        <dgm:presLayoutVars>
          <dgm:chMax val="0"/>
          <dgm:chPref val="0"/>
          <dgm:bulletEnabled val="1"/>
        </dgm:presLayoutVars>
      </dgm:prSet>
      <dgm:spPr/>
      <dgm:t>
        <a:bodyPr/>
        <a:lstStyle/>
        <a:p>
          <a:endParaRPr lang="es-EC"/>
        </a:p>
      </dgm:t>
    </dgm:pt>
    <dgm:pt modelId="{B70B9986-52FB-4C18-AD0A-58669F0B70D9}" type="pres">
      <dgm:prSet presAssocID="{B753795C-B469-4D58-AC10-1D4467BCFD20}" presName="Parent" presStyleLbl="alignNode1" presStyleIdx="2" presStyleCnt="3">
        <dgm:presLayoutVars>
          <dgm:chMax val="3"/>
          <dgm:chPref val="3"/>
          <dgm:bulletEnabled val="1"/>
        </dgm:presLayoutVars>
      </dgm:prSet>
      <dgm:spPr/>
      <dgm:t>
        <a:bodyPr/>
        <a:lstStyle/>
        <a:p>
          <a:endParaRPr lang="es-EC"/>
        </a:p>
      </dgm:t>
    </dgm:pt>
    <dgm:pt modelId="{1C688D6A-5FDD-4921-81C0-7CEEB4075BB1}" type="pres">
      <dgm:prSet presAssocID="{B753795C-B469-4D58-AC10-1D4467BCFD20}" presName="Accent" presStyleLbl="parChTrans1D1" presStyleIdx="2" presStyleCnt="3"/>
      <dgm:spPr/>
      <dgm:t>
        <a:bodyPr/>
        <a:lstStyle/>
        <a:p>
          <a:endParaRPr lang="es-EC"/>
        </a:p>
      </dgm:t>
    </dgm:pt>
  </dgm:ptLst>
  <dgm:cxnLst>
    <dgm:cxn modelId="{2D640E4A-F7BA-4CBB-8FA0-4879B8FC1459}" type="presOf" srcId="{0E7D688F-2D37-4762-B365-9F530C173E9E}" destId="{1CBBCD37-88BC-4CD5-9BE1-147CF9935797}" srcOrd="0" destOrd="0" presId="urn:microsoft.com/office/officeart/2011/layout/TabList"/>
    <dgm:cxn modelId="{5A1944F9-232C-4639-A243-4DE29C1CBBC9}" srcId="{6491A741-BC58-4DA6-B5BE-1136F6EA94C7}" destId="{4D1B0B7A-44B9-4654-B962-67DD24FC6036}" srcOrd="0" destOrd="0" parTransId="{CD5566C7-DD53-4F32-9883-A56E91430FF2}" sibTransId="{C6EC561D-33FE-46B8-AD9C-1C98E1C25A58}"/>
    <dgm:cxn modelId="{D9A2A864-0376-4FFC-B8EF-6BD09859D30C}" srcId="{B0ACE41C-10E3-4BF8-9CBA-B5688F41BAE7}" destId="{47A0506C-01FC-4A93-A60A-6FE82C26DDBA}" srcOrd="1" destOrd="0" parTransId="{FB897EC9-E408-40A3-A7D3-50723775B564}" sibTransId="{9FDA677A-5F0F-4859-96CF-96CE6D90AF34}"/>
    <dgm:cxn modelId="{590A3713-B455-4A2B-84E7-906BB04A49B0}" type="presOf" srcId="{B0ACE41C-10E3-4BF8-9CBA-B5688F41BAE7}" destId="{4B728BB7-6809-4091-8023-5012BC1914AB}" srcOrd="0" destOrd="0" presId="urn:microsoft.com/office/officeart/2011/layout/TabList"/>
    <dgm:cxn modelId="{3F76C635-A312-42F6-8B29-174F7E27BCF1}" srcId="{B753795C-B469-4D58-AC10-1D4467BCFD20}" destId="{0E7D688F-2D37-4762-B365-9F530C173E9E}" srcOrd="0" destOrd="0" parTransId="{6A2FBCD1-4A70-4E4E-A741-0439691F50A6}" sibTransId="{12A75284-3517-4A89-BD05-70681A6FE0FD}"/>
    <dgm:cxn modelId="{B4C08D6D-9F07-4A3C-A17E-B23A9E9EF696}" srcId="{B0ACE41C-10E3-4BF8-9CBA-B5688F41BAE7}" destId="{B753795C-B469-4D58-AC10-1D4467BCFD20}" srcOrd="2" destOrd="0" parTransId="{53C098B9-A845-45C6-B3F0-51A914B31359}" sibTransId="{71856CA6-3CA3-4D34-8737-3F45DA5F2DE9}"/>
    <dgm:cxn modelId="{BF9CA3AC-854D-43EB-83E1-31851783608E}" type="presOf" srcId="{6491A741-BC58-4DA6-B5BE-1136F6EA94C7}" destId="{621FD329-B8C6-4C58-A15A-4B7D254C3DBE}" srcOrd="0" destOrd="0" presId="urn:microsoft.com/office/officeart/2011/layout/TabList"/>
    <dgm:cxn modelId="{863C84AA-95CF-49CA-BB5E-2350A50632B9}" type="presOf" srcId="{4D1B0B7A-44B9-4654-B962-67DD24FC6036}" destId="{A45274B8-2F77-4166-9E6C-BD2DEC691CFB}" srcOrd="0" destOrd="0" presId="urn:microsoft.com/office/officeart/2011/layout/TabList"/>
    <dgm:cxn modelId="{9FF360A9-C1F4-4E41-89B5-06CA8DB0729F}" srcId="{47A0506C-01FC-4A93-A60A-6FE82C26DDBA}" destId="{FF1B23B1-6688-4AD6-84F7-693E2B654642}" srcOrd="0" destOrd="0" parTransId="{09AF65E8-3D00-46B7-B857-ABBE9C47AAAF}" sibTransId="{3A2DCFEE-09BD-4FA3-BEAA-61588A4E297E}"/>
    <dgm:cxn modelId="{3E647331-F1D0-4A96-A483-20972CAB38BA}" type="presOf" srcId="{47A0506C-01FC-4A93-A60A-6FE82C26DDBA}" destId="{9061B2FD-B35A-427F-8907-249A1DA38179}" srcOrd="0" destOrd="0" presId="urn:microsoft.com/office/officeart/2011/layout/TabList"/>
    <dgm:cxn modelId="{E3AC1579-1E15-4CE6-84DD-6992214DDB3E}" type="presOf" srcId="{B753795C-B469-4D58-AC10-1D4467BCFD20}" destId="{B70B9986-52FB-4C18-AD0A-58669F0B70D9}" srcOrd="0" destOrd="0" presId="urn:microsoft.com/office/officeart/2011/layout/TabList"/>
    <dgm:cxn modelId="{BAE7FB67-0297-4A84-9DBF-BA773B1C219A}" srcId="{B0ACE41C-10E3-4BF8-9CBA-B5688F41BAE7}" destId="{6491A741-BC58-4DA6-B5BE-1136F6EA94C7}" srcOrd="0" destOrd="0" parTransId="{FE9CF347-A389-4823-BBBE-C8B366520896}" sibTransId="{4CA915CE-54FF-4A98-8A58-55829697D9E5}"/>
    <dgm:cxn modelId="{8CAACB14-C3E2-4705-8B7B-BCD9FDB5AD74}" type="presOf" srcId="{FF1B23B1-6688-4AD6-84F7-693E2B654642}" destId="{C5983FAB-9380-441A-B787-FB25A192EDF9}" srcOrd="0" destOrd="0" presId="urn:microsoft.com/office/officeart/2011/layout/TabList"/>
    <dgm:cxn modelId="{F9A127BE-5EC1-49D5-82A9-3A27543154FF}" type="presParOf" srcId="{4B728BB7-6809-4091-8023-5012BC1914AB}" destId="{0DC452F4-4208-49A9-BADC-E76840985E40}" srcOrd="0" destOrd="0" presId="urn:microsoft.com/office/officeart/2011/layout/TabList"/>
    <dgm:cxn modelId="{2158033F-78AF-4C90-B116-6694614532BB}" type="presParOf" srcId="{0DC452F4-4208-49A9-BADC-E76840985E40}" destId="{A45274B8-2F77-4166-9E6C-BD2DEC691CFB}" srcOrd="0" destOrd="0" presId="urn:microsoft.com/office/officeart/2011/layout/TabList"/>
    <dgm:cxn modelId="{BB4F7EA9-73D8-4295-A124-7034DFB6A4D7}" type="presParOf" srcId="{0DC452F4-4208-49A9-BADC-E76840985E40}" destId="{621FD329-B8C6-4C58-A15A-4B7D254C3DBE}" srcOrd="1" destOrd="0" presId="urn:microsoft.com/office/officeart/2011/layout/TabList"/>
    <dgm:cxn modelId="{5EC6EF31-0E18-4641-BBAA-D2ECD8E9154A}" type="presParOf" srcId="{0DC452F4-4208-49A9-BADC-E76840985E40}" destId="{F47811AE-26A8-4D4F-BC13-A1CC05624FE3}" srcOrd="2" destOrd="0" presId="urn:microsoft.com/office/officeart/2011/layout/TabList"/>
    <dgm:cxn modelId="{240E1C06-C3BC-481C-B519-8158D9BB0B0A}" type="presParOf" srcId="{4B728BB7-6809-4091-8023-5012BC1914AB}" destId="{DF7FC2F8-EBE9-4406-9BC5-9457168602CA}" srcOrd="1" destOrd="0" presId="urn:microsoft.com/office/officeart/2011/layout/TabList"/>
    <dgm:cxn modelId="{D1502256-39DC-4A71-A465-5C774DD48932}" type="presParOf" srcId="{4B728BB7-6809-4091-8023-5012BC1914AB}" destId="{8530849E-EA77-4316-B416-2572EACB59C9}" srcOrd="2" destOrd="0" presId="urn:microsoft.com/office/officeart/2011/layout/TabList"/>
    <dgm:cxn modelId="{B27228B3-0CB2-4E03-A5EA-8A7EE2DB4932}" type="presParOf" srcId="{8530849E-EA77-4316-B416-2572EACB59C9}" destId="{C5983FAB-9380-441A-B787-FB25A192EDF9}" srcOrd="0" destOrd="0" presId="urn:microsoft.com/office/officeart/2011/layout/TabList"/>
    <dgm:cxn modelId="{5E98CC2A-DE1D-4799-96F5-871AEDC665F3}" type="presParOf" srcId="{8530849E-EA77-4316-B416-2572EACB59C9}" destId="{9061B2FD-B35A-427F-8907-249A1DA38179}" srcOrd="1" destOrd="0" presId="urn:microsoft.com/office/officeart/2011/layout/TabList"/>
    <dgm:cxn modelId="{34E24BD3-F4E5-487C-87F3-71575778F00E}" type="presParOf" srcId="{8530849E-EA77-4316-B416-2572EACB59C9}" destId="{12FC3DB5-9F44-42FF-B229-38768286BD57}" srcOrd="2" destOrd="0" presId="urn:microsoft.com/office/officeart/2011/layout/TabList"/>
    <dgm:cxn modelId="{A7F21EEF-F6C3-4641-8802-AEABEADFAE13}" type="presParOf" srcId="{4B728BB7-6809-4091-8023-5012BC1914AB}" destId="{B2AC7A69-5BB8-470A-BB5F-7E7F3E5D9954}" srcOrd="3" destOrd="0" presId="urn:microsoft.com/office/officeart/2011/layout/TabList"/>
    <dgm:cxn modelId="{357BD75F-FDA7-4727-A8C0-23815D0B8219}" type="presParOf" srcId="{4B728BB7-6809-4091-8023-5012BC1914AB}" destId="{41EBE817-3CD7-46FD-9CEE-E70870E164C7}" srcOrd="4" destOrd="0" presId="urn:microsoft.com/office/officeart/2011/layout/TabList"/>
    <dgm:cxn modelId="{1BFAE15D-0A2F-44BE-974B-53F2CA16539A}" type="presParOf" srcId="{41EBE817-3CD7-46FD-9CEE-E70870E164C7}" destId="{1CBBCD37-88BC-4CD5-9BE1-147CF9935797}" srcOrd="0" destOrd="0" presId="urn:microsoft.com/office/officeart/2011/layout/TabList"/>
    <dgm:cxn modelId="{CC99CE93-55C6-442A-9BB7-D46130EE11BD}" type="presParOf" srcId="{41EBE817-3CD7-46FD-9CEE-E70870E164C7}" destId="{B70B9986-52FB-4C18-AD0A-58669F0B70D9}" srcOrd="1" destOrd="0" presId="urn:microsoft.com/office/officeart/2011/layout/TabList"/>
    <dgm:cxn modelId="{D9B8C18F-05C7-4502-A403-EA70E9A6C23D}" type="presParOf" srcId="{41EBE817-3CD7-46FD-9CEE-E70870E164C7}" destId="{1C688D6A-5FDD-4921-81C0-7CEEB4075BB1}"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2FACDA-0DE8-4C43-8DC9-65425602938D}"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s-EC"/>
        </a:p>
      </dgm:t>
    </dgm:pt>
    <dgm:pt modelId="{92B98243-DC46-46D4-A208-2F7B5D993F2B}">
      <dgm:prSet phldrT="[Texto]"/>
      <dgm:spPr/>
      <dgm:t>
        <a:bodyPr/>
        <a:lstStyle/>
        <a:p>
          <a:r>
            <a:rPr lang="es-EC" dirty="0" smtClean="0"/>
            <a:t>Cantonal</a:t>
          </a:r>
          <a:endParaRPr lang="es-EC" dirty="0"/>
        </a:p>
      </dgm:t>
    </dgm:pt>
    <dgm:pt modelId="{7106E583-3B75-4D06-ABB0-1D308E32DE27}" type="parTrans" cxnId="{4A054A6E-1521-4997-BE85-122A6323CB01}">
      <dgm:prSet/>
      <dgm:spPr/>
      <dgm:t>
        <a:bodyPr/>
        <a:lstStyle/>
        <a:p>
          <a:endParaRPr lang="es-EC"/>
        </a:p>
      </dgm:t>
    </dgm:pt>
    <dgm:pt modelId="{775F35FF-71A6-4DA0-878A-70BE89EA7305}" type="sibTrans" cxnId="{4A054A6E-1521-4997-BE85-122A6323CB01}">
      <dgm:prSet/>
      <dgm:spPr/>
      <dgm:t>
        <a:bodyPr/>
        <a:lstStyle/>
        <a:p>
          <a:endParaRPr lang="es-EC"/>
        </a:p>
      </dgm:t>
    </dgm:pt>
    <dgm:pt modelId="{8E8A4E72-61F7-4280-B9E0-4ED37DB137D8}">
      <dgm:prSet phldrT="[Texto]"/>
      <dgm:spPr/>
      <dgm:t>
        <a:bodyPr/>
        <a:lstStyle/>
        <a:p>
          <a:r>
            <a:rPr lang="es-EC" dirty="0" smtClean="0"/>
            <a:t>2,8%</a:t>
          </a:r>
          <a:endParaRPr lang="es-EC" dirty="0"/>
        </a:p>
      </dgm:t>
    </dgm:pt>
    <dgm:pt modelId="{620EFA8E-265F-47CA-9182-3C18BA344FC7}" type="parTrans" cxnId="{C952FBAD-4FC8-4629-9B87-FFDE338A4038}">
      <dgm:prSet/>
      <dgm:spPr/>
      <dgm:t>
        <a:bodyPr/>
        <a:lstStyle/>
        <a:p>
          <a:endParaRPr lang="es-EC"/>
        </a:p>
      </dgm:t>
    </dgm:pt>
    <dgm:pt modelId="{BDA59565-C7B7-4C90-954C-B50ED2203E1A}" type="sibTrans" cxnId="{C952FBAD-4FC8-4629-9B87-FFDE338A4038}">
      <dgm:prSet/>
      <dgm:spPr/>
      <dgm:t>
        <a:bodyPr/>
        <a:lstStyle/>
        <a:p>
          <a:endParaRPr lang="es-EC"/>
        </a:p>
      </dgm:t>
    </dgm:pt>
    <dgm:pt modelId="{B86BDBED-C010-47FB-B078-289649059FD2}">
      <dgm:prSet phldrT="[Texto]"/>
      <dgm:spPr/>
      <dgm:t>
        <a:bodyPr/>
        <a:lstStyle/>
        <a:p>
          <a:r>
            <a:rPr lang="es-EC" dirty="0" smtClean="0"/>
            <a:t>Urbana</a:t>
          </a:r>
          <a:endParaRPr lang="es-EC" dirty="0"/>
        </a:p>
      </dgm:t>
    </dgm:pt>
    <dgm:pt modelId="{73466EF8-4B50-4CA8-B513-2780CAA12DF9}" type="parTrans" cxnId="{D53651BC-4582-4463-BE08-24F2989E63C3}">
      <dgm:prSet/>
      <dgm:spPr/>
      <dgm:t>
        <a:bodyPr/>
        <a:lstStyle/>
        <a:p>
          <a:endParaRPr lang="es-EC"/>
        </a:p>
      </dgm:t>
    </dgm:pt>
    <dgm:pt modelId="{8FFB59C9-1B61-4268-8D44-B9C152181A32}" type="sibTrans" cxnId="{D53651BC-4582-4463-BE08-24F2989E63C3}">
      <dgm:prSet/>
      <dgm:spPr/>
      <dgm:t>
        <a:bodyPr/>
        <a:lstStyle/>
        <a:p>
          <a:endParaRPr lang="es-EC"/>
        </a:p>
      </dgm:t>
    </dgm:pt>
    <dgm:pt modelId="{A06CBB74-616D-48BA-9004-B0FFB04B83FE}">
      <dgm:prSet phldrT="[Texto]"/>
      <dgm:spPr/>
      <dgm:t>
        <a:bodyPr/>
        <a:lstStyle/>
        <a:p>
          <a:r>
            <a:rPr lang="es-EC" dirty="0" smtClean="0"/>
            <a:t>2,2%</a:t>
          </a:r>
          <a:endParaRPr lang="es-EC" dirty="0"/>
        </a:p>
      </dgm:t>
    </dgm:pt>
    <dgm:pt modelId="{3D2BD8E5-0624-41A1-A6C1-DF8477FC3AA4}" type="parTrans" cxnId="{D34C6F52-DA46-4B98-B2DB-2022F4CA1E22}">
      <dgm:prSet/>
      <dgm:spPr/>
      <dgm:t>
        <a:bodyPr/>
        <a:lstStyle/>
        <a:p>
          <a:endParaRPr lang="es-EC"/>
        </a:p>
      </dgm:t>
    </dgm:pt>
    <dgm:pt modelId="{85CD424D-AB47-4B06-920B-E880D2193C3F}" type="sibTrans" cxnId="{D34C6F52-DA46-4B98-B2DB-2022F4CA1E22}">
      <dgm:prSet/>
      <dgm:spPr/>
      <dgm:t>
        <a:bodyPr/>
        <a:lstStyle/>
        <a:p>
          <a:endParaRPr lang="es-EC"/>
        </a:p>
      </dgm:t>
    </dgm:pt>
    <dgm:pt modelId="{22564D3C-939D-423C-A53D-4ECADAA76BE2}">
      <dgm:prSet phldrT="[Texto]"/>
      <dgm:spPr/>
      <dgm:t>
        <a:bodyPr/>
        <a:lstStyle/>
        <a:p>
          <a:r>
            <a:rPr lang="es-EC" dirty="0" smtClean="0"/>
            <a:t>Rural</a:t>
          </a:r>
          <a:endParaRPr lang="es-EC" dirty="0"/>
        </a:p>
      </dgm:t>
    </dgm:pt>
    <dgm:pt modelId="{6ED78902-89A0-4E74-A536-52974CF9697A}" type="parTrans" cxnId="{5AB8C4B8-4AEB-44CD-90C8-3A914F4A6224}">
      <dgm:prSet/>
      <dgm:spPr/>
      <dgm:t>
        <a:bodyPr/>
        <a:lstStyle/>
        <a:p>
          <a:endParaRPr lang="es-EC"/>
        </a:p>
      </dgm:t>
    </dgm:pt>
    <dgm:pt modelId="{BCDF557B-12EB-41F5-961E-CB579C92B7AA}" type="sibTrans" cxnId="{5AB8C4B8-4AEB-44CD-90C8-3A914F4A6224}">
      <dgm:prSet/>
      <dgm:spPr/>
      <dgm:t>
        <a:bodyPr/>
        <a:lstStyle/>
        <a:p>
          <a:endParaRPr lang="es-EC"/>
        </a:p>
      </dgm:t>
    </dgm:pt>
    <dgm:pt modelId="{7FC20430-AF57-44F4-9463-4B423076DF98}">
      <dgm:prSet phldrT="[Texto]"/>
      <dgm:spPr/>
      <dgm:t>
        <a:bodyPr/>
        <a:lstStyle/>
        <a:p>
          <a:r>
            <a:rPr lang="es-EC" dirty="0" smtClean="0"/>
            <a:t>7,3%</a:t>
          </a:r>
          <a:endParaRPr lang="es-EC" dirty="0"/>
        </a:p>
      </dgm:t>
    </dgm:pt>
    <dgm:pt modelId="{6EC5025D-2F32-492A-92C6-55D942E7B454}" type="parTrans" cxnId="{ACD9CFE9-9BD9-48BA-B592-612C5537712A}">
      <dgm:prSet/>
      <dgm:spPr/>
      <dgm:t>
        <a:bodyPr/>
        <a:lstStyle/>
        <a:p>
          <a:endParaRPr lang="es-EC"/>
        </a:p>
      </dgm:t>
    </dgm:pt>
    <dgm:pt modelId="{A976088C-7D5D-429F-853F-FEF74F9A1A4F}" type="sibTrans" cxnId="{ACD9CFE9-9BD9-48BA-B592-612C5537712A}">
      <dgm:prSet/>
      <dgm:spPr/>
      <dgm:t>
        <a:bodyPr/>
        <a:lstStyle/>
        <a:p>
          <a:endParaRPr lang="es-EC"/>
        </a:p>
      </dgm:t>
    </dgm:pt>
    <dgm:pt modelId="{1C4B057A-878A-470F-AF45-45DC4D22DAC6}" type="pres">
      <dgm:prSet presAssocID="{6B2FACDA-0DE8-4C43-8DC9-65425602938D}" presName="Name0" presStyleCnt="0">
        <dgm:presLayoutVars>
          <dgm:dir/>
          <dgm:resizeHandles val="exact"/>
        </dgm:presLayoutVars>
      </dgm:prSet>
      <dgm:spPr/>
      <dgm:t>
        <a:bodyPr/>
        <a:lstStyle/>
        <a:p>
          <a:endParaRPr lang="es-EC"/>
        </a:p>
      </dgm:t>
    </dgm:pt>
    <dgm:pt modelId="{DA6A5F4A-7EA5-4735-B3A3-BF072AEB3F06}" type="pres">
      <dgm:prSet presAssocID="{92B98243-DC46-46D4-A208-2F7B5D993F2B}" presName="node" presStyleLbl="node1" presStyleIdx="0" presStyleCnt="3">
        <dgm:presLayoutVars>
          <dgm:bulletEnabled val="1"/>
        </dgm:presLayoutVars>
      </dgm:prSet>
      <dgm:spPr/>
      <dgm:t>
        <a:bodyPr/>
        <a:lstStyle/>
        <a:p>
          <a:endParaRPr lang="es-EC"/>
        </a:p>
      </dgm:t>
    </dgm:pt>
    <dgm:pt modelId="{EBCDAC55-7F14-4E78-B450-70D83209D18D}" type="pres">
      <dgm:prSet presAssocID="{775F35FF-71A6-4DA0-878A-70BE89EA7305}" presName="sibTrans" presStyleCnt="0"/>
      <dgm:spPr/>
    </dgm:pt>
    <dgm:pt modelId="{5A6B3CD7-A3A4-46AE-859B-1486BD7F1D3F}" type="pres">
      <dgm:prSet presAssocID="{B86BDBED-C010-47FB-B078-289649059FD2}" presName="node" presStyleLbl="node1" presStyleIdx="1" presStyleCnt="3">
        <dgm:presLayoutVars>
          <dgm:bulletEnabled val="1"/>
        </dgm:presLayoutVars>
      </dgm:prSet>
      <dgm:spPr/>
      <dgm:t>
        <a:bodyPr/>
        <a:lstStyle/>
        <a:p>
          <a:endParaRPr lang="es-EC"/>
        </a:p>
      </dgm:t>
    </dgm:pt>
    <dgm:pt modelId="{B3610F03-BA99-4180-BEAB-7C1FCE3E326B}" type="pres">
      <dgm:prSet presAssocID="{8FFB59C9-1B61-4268-8D44-B9C152181A32}" presName="sibTrans" presStyleCnt="0"/>
      <dgm:spPr/>
    </dgm:pt>
    <dgm:pt modelId="{BCF809C0-010F-4F25-A827-2573BC01E943}" type="pres">
      <dgm:prSet presAssocID="{22564D3C-939D-423C-A53D-4ECADAA76BE2}" presName="node" presStyleLbl="node1" presStyleIdx="2" presStyleCnt="3" custLinFactNeighborY="6910">
        <dgm:presLayoutVars>
          <dgm:bulletEnabled val="1"/>
        </dgm:presLayoutVars>
      </dgm:prSet>
      <dgm:spPr/>
      <dgm:t>
        <a:bodyPr/>
        <a:lstStyle/>
        <a:p>
          <a:endParaRPr lang="es-EC"/>
        </a:p>
      </dgm:t>
    </dgm:pt>
  </dgm:ptLst>
  <dgm:cxnLst>
    <dgm:cxn modelId="{D53651BC-4582-4463-BE08-24F2989E63C3}" srcId="{6B2FACDA-0DE8-4C43-8DC9-65425602938D}" destId="{B86BDBED-C010-47FB-B078-289649059FD2}" srcOrd="1" destOrd="0" parTransId="{73466EF8-4B50-4CA8-B513-2780CAA12DF9}" sibTransId="{8FFB59C9-1B61-4268-8D44-B9C152181A32}"/>
    <dgm:cxn modelId="{9FC81F15-247C-4152-B118-9E9AB310FB30}" type="presOf" srcId="{22564D3C-939D-423C-A53D-4ECADAA76BE2}" destId="{BCF809C0-010F-4F25-A827-2573BC01E943}" srcOrd="0" destOrd="0" presId="urn:microsoft.com/office/officeart/2005/8/layout/hList6"/>
    <dgm:cxn modelId="{F303A31C-958E-4154-AEB0-132635C2E9E8}" type="presOf" srcId="{7FC20430-AF57-44F4-9463-4B423076DF98}" destId="{BCF809C0-010F-4F25-A827-2573BC01E943}" srcOrd="0" destOrd="1" presId="urn:microsoft.com/office/officeart/2005/8/layout/hList6"/>
    <dgm:cxn modelId="{C685195B-311B-445A-8A74-4E42A9ED675F}" type="presOf" srcId="{A06CBB74-616D-48BA-9004-B0FFB04B83FE}" destId="{5A6B3CD7-A3A4-46AE-859B-1486BD7F1D3F}" srcOrd="0" destOrd="1" presId="urn:microsoft.com/office/officeart/2005/8/layout/hList6"/>
    <dgm:cxn modelId="{5AB8C4B8-4AEB-44CD-90C8-3A914F4A6224}" srcId="{6B2FACDA-0DE8-4C43-8DC9-65425602938D}" destId="{22564D3C-939D-423C-A53D-4ECADAA76BE2}" srcOrd="2" destOrd="0" parTransId="{6ED78902-89A0-4E74-A536-52974CF9697A}" sibTransId="{BCDF557B-12EB-41F5-961E-CB579C92B7AA}"/>
    <dgm:cxn modelId="{D34C6F52-DA46-4B98-B2DB-2022F4CA1E22}" srcId="{B86BDBED-C010-47FB-B078-289649059FD2}" destId="{A06CBB74-616D-48BA-9004-B0FFB04B83FE}" srcOrd="0" destOrd="0" parTransId="{3D2BD8E5-0624-41A1-A6C1-DF8477FC3AA4}" sibTransId="{85CD424D-AB47-4B06-920B-E880D2193C3F}"/>
    <dgm:cxn modelId="{C952FBAD-4FC8-4629-9B87-FFDE338A4038}" srcId="{92B98243-DC46-46D4-A208-2F7B5D993F2B}" destId="{8E8A4E72-61F7-4280-B9E0-4ED37DB137D8}" srcOrd="0" destOrd="0" parTransId="{620EFA8E-265F-47CA-9182-3C18BA344FC7}" sibTransId="{BDA59565-C7B7-4C90-954C-B50ED2203E1A}"/>
    <dgm:cxn modelId="{7F562F93-3DBB-4367-B900-09ABAEF6E248}" type="presOf" srcId="{92B98243-DC46-46D4-A208-2F7B5D993F2B}" destId="{DA6A5F4A-7EA5-4735-B3A3-BF072AEB3F06}" srcOrd="0" destOrd="0" presId="urn:microsoft.com/office/officeart/2005/8/layout/hList6"/>
    <dgm:cxn modelId="{AAD17FFC-FFC1-4AEE-8332-FDDDF3DA6DCC}" type="presOf" srcId="{B86BDBED-C010-47FB-B078-289649059FD2}" destId="{5A6B3CD7-A3A4-46AE-859B-1486BD7F1D3F}" srcOrd="0" destOrd="0" presId="urn:microsoft.com/office/officeart/2005/8/layout/hList6"/>
    <dgm:cxn modelId="{4A054A6E-1521-4997-BE85-122A6323CB01}" srcId="{6B2FACDA-0DE8-4C43-8DC9-65425602938D}" destId="{92B98243-DC46-46D4-A208-2F7B5D993F2B}" srcOrd="0" destOrd="0" parTransId="{7106E583-3B75-4D06-ABB0-1D308E32DE27}" sibTransId="{775F35FF-71A6-4DA0-878A-70BE89EA7305}"/>
    <dgm:cxn modelId="{254331FB-3391-49B8-B912-343446E0E824}" type="presOf" srcId="{8E8A4E72-61F7-4280-B9E0-4ED37DB137D8}" destId="{DA6A5F4A-7EA5-4735-B3A3-BF072AEB3F06}" srcOrd="0" destOrd="1" presId="urn:microsoft.com/office/officeart/2005/8/layout/hList6"/>
    <dgm:cxn modelId="{CD0CC2D7-8602-40C0-BDCC-CDB3FB3DCC3C}" type="presOf" srcId="{6B2FACDA-0DE8-4C43-8DC9-65425602938D}" destId="{1C4B057A-878A-470F-AF45-45DC4D22DAC6}" srcOrd="0" destOrd="0" presId="urn:microsoft.com/office/officeart/2005/8/layout/hList6"/>
    <dgm:cxn modelId="{ACD9CFE9-9BD9-48BA-B592-612C5537712A}" srcId="{22564D3C-939D-423C-A53D-4ECADAA76BE2}" destId="{7FC20430-AF57-44F4-9463-4B423076DF98}" srcOrd="0" destOrd="0" parTransId="{6EC5025D-2F32-492A-92C6-55D942E7B454}" sibTransId="{A976088C-7D5D-429F-853F-FEF74F9A1A4F}"/>
    <dgm:cxn modelId="{E9E1A07D-2047-4265-A2D4-A14611DBC65F}" type="presParOf" srcId="{1C4B057A-878A-470F-AF45-45DC4D22DAC6}" destId="{DA6A5F4A-7EA5-4735-B3A3-BF072AEB3F06}" srcOrd="0" destOrd="0" presId="urn:microsoft.com/office/officeart/2005/8/layout/hList6"/>
    <dgm:cxn modelId="{E56D1683-2C68-45D4-A7D0-E2941EAEFEF2}" type="presParOf" srcId="{1C4B057A-878A-470F-AF45-45DC4D22DAC6}" destId="{EBCDAC55-7F14-4E78-B450-70D83209D18D}" srcOrd="1" destOrd="0" presId="urn:microsoft.com/office/officeart/2005/8/layout/hList6"/>
    <dgm:cxn modelId="{A06D3D0D-0B41-4D27-9070-98472D9B1F79}" type="presParOf" srcId="{1C4B057A-878A-470F-AF45-45DC4D22DAC6}" destId="{5A6B3CD7-A3A4-46AE-859B-1486BD7F1D3F}" srcOrd="2" destOrd="0" presId="urn:microsoft.com/office/officeart/2005/8/layout/hList6"/>
    <dgm:cxn modelId="{72C2C67B-4E5F-49D9-803D-2137512F9EA0}" type="presParOf" srcId="{1C4B057A-878A-470F-AF45-45DC4D22DAC6}" destId="{B3610F03-BA99-4180-BEAB-7C1FCE3E326B}" srcOrd="3" destOrd="0" presId="urn:microsoft.com/office/officeart/2005/8/layout/hList6"/>
    <dgm:cxn modelId="{1377774D-32AA-4154-B3E3-81234AC75923}" type="presParOf" srcId="{1C4B057A-878A-470F-AF45-45DC4D22DAC6}" destId="{BCF809C0-010F-4F25-A827-2573BC01E94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67DDC5-F132-4AD3-9139-6A70A32A3110}"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s-EC"/>
        </a:p>
      </dgm:t>
    </dgm:pt>
    <dgm:pt modelId="{9A52D613-1403-4A87-9FA1-58F441B0975F}">
      <dgm:prSet phldrT="[Texto]"/>
      <dgm:spPr/>
      <dgm:t>
        <a:bodyPr/>
        <a:lstStyle/>
        <a:p>
          <a:r>
            <a:rPr lang="es-EC" b="1" dirty="0" smtClean="0">
              <a:solidFill>
                <a:schemeClr val="tx1"/>
              </a:solidFill>
            </a:rPr>
            <a:t>PRODUCTOS</a:t>
          </a:r>
          <a:endParaRPr lang="es-EC" b="1" dirty="0">
            <a:solidFill>
              <a:schemeClr val="tx1"/>
            </a:solidFill>
          </a:endParaRPr>
        </a:p>
      </dgm:t>
    </dgm:pt>
    <dgm:pt modelId="{967CA652-FFF9-4493-B88E-C94102FCD0D3}" type="parTrans" cxnId="{137636EB-F891-4C9D-9000-05C8FA5E9116}">
      <dgm:prSet/>
      <dgm:spPr/>
      <dgm:t>
        <a:bodyPr/>
        <a:lstStyle/>
        <a:p>
          <a:endParaRPr lang="es-EC"/>
        </a:p>
      </dgm:t>
    </dgm:pt>
    <dgm:pt modelId="{BE6CBAFE-5918-485A-ADAD-8103D7C6DD51}" type="sibTrans" cxnId="{137636EB-F891-4C9D-9000-05C8FA5E9116}">
      <dgm:prSet/>
      <dgm:spPr/>
      <dgm:t>
        <a:bodyPr/>
        <a:lstStyle/>
        <a:p>
          <a:endParaRPr lang="es-EC"/>
        </a:p>
      </dgm:t>
    </dgm:pt>
    <dgm:pt modelId="{93A78659-7A2B-44D2-94AB-FA2166BCFE89}">
      <dgm:prSet phldrT="[Texto]"/>
      <dgm:spPr/>
      <dgm:t>
        <a:bodyPr/>
        <a:lstStyle/>
        <a:p>
          <a:r>
            <a:rPr lang="es-EC" dirty="0" smtClean="0"/>
            <a:t>Canal completos</a:t>
          </a:r>
        </a:p>
        <a:p>
          <a:r>
            <a:rPr lang="es-EC" dirty="0" smtClean="0"/>
            <a:t>Cortes primarios</a:t>
          </a:r>
          <a:endParaRPr lang="es-EC" dirty="0"/>
        </a:p>
      </dgm:t>
    </dgm:pt>
    <dgm:pt modelId="{A521F27C-2B7B-4B0B-BC09-980A5D827A74}" type="parTrans" cxnId="{96C583DE-D37D-44C7-A306-7C1015C2693A}">
      <dgm:prSet/>
      <dgm:spPr/>
      <dgm:t>
        <a:bodyPr/>
        <a:lstStyle/>
        <a:p>
          <a:endParaRPr lang="es-EC"/>
        </a:p>
      </dgm:t>
    </dgm:pt>
    <dgm:pt modelId="{031F310A-3D5B-46DA-8669-86C0EAEC04EC}" type="sibTrans" cxnId="{96C583DE-D37D-44C7-A306-7C1015C2693A}">
      <dgm:prSet/>
      <dgm:spPr/>
      <dgm:t>
        <a:bodyPr/>
        <a:lstStyle/>
        <a:p>
          <a:endParaRPr lang="es-EC"/>
        </a:p>
      </dgm:t>
    </dgm:pt>
    <dgm:pt modelId="{869B1FE6-10C3-4A98-B0FD-E5D96F02A620}">
      <dgm:prSet phldrT="[Texto]"/>
      <dgm:spPr/>
      <dgm:t>
        <a:bodyPr/>
        <a:lstStyle/>
        <a:p>
          <a:r>
            <a:rPr lang="es-EC" b="1" dirty="0" smtClean="0">
              <a:solidFill>
                <a:schemeClr val="tx1"/>
              </a:solidFill>
            </a:rPr>
            <a:t>ADQUIRIDOS</a:t>
          </a:r>
          <a:endParaRPr lang="es-EC" b="1" dirty="0">
            <a:solidFill>
              <a:schemeClr val="tx1"/>
            </a:solidFill>
          </a:endParaRPr>
        </a:p>
      </dgm:t>
    </dgm:pt>
    <dgm:pt modelId="{B82C8424-EFD6-429D-AC7D-1EBA2776DFEA}" type="parTrans" cxnId="{E4A2B743-2439-47F7-95F8-D83EAEBB2487}">
      <dgm:prSet/>
      <dgm:spPr/>
      <dgm:t>
        <a:bodyPr/>
        <a:lstStyle/>
        <a:p>
          <a:endParaRPr lang="es-EC"/>
        </a:p>
      </dgm:t>
    </dgm:pt>
    <dgm:pt modelId="{6AE53C1A-71A3-4D6A-B74E-4B24B0DAB61E}" type="sibTrans" cxnId="{E4A2B743-2439-47F7-95F8-D83EAEBB2487}">
      <dgm:prSet/>
      <dgm:spPr/>
      <dgm:t>
        <a:bodyPr/>
        <a:lstStyle/>
        <a:p>
          <a:endParaRPr lang="es-EC"/>
        </a:p>
      </dgm:t>
    </dgm:pt>
    <dgm:pt modelId="{634403E2-55C5-4B55-B70F-37E6B2E2E5B4}">
      <dgm:prSet phldrT="[Texto]"/>
      <dgm:spPr/>
      <dgm:t>
        <a:bodyPr/>
        <a:lstStyle/>
        <a:p>
          <a:r>
            <a:rPr lang="es-EC" dirty="0" smtClean="0"/>
            <a:t>Camales de faenamiento Autorizados</a:t>
          </a:r>
        </a:p>
        <a:p>
          <a:r>
            <a:rPr lang="es-EC" dirty="0" smtClean="0"/>
            <a:t>Sanear las canales </a:t>
          </a:r>
          <a:endParaRPr lang="es-EC" dirty="0"/>
        </a:p>
      </dgm:t>
    </dgm:pt>
    <dgm:pt modelId="{3BE91521-B851-4DEB-AC1A-0B8B07336BFE}" type="parTrans" cxnId="{D3A0010D-4F1B-4143-A673-16473F0D9BE4}">
      <dgm:prSet/>
      <dgm:spPr/>
      <dgm:t>
        <a:bodyPr/>
        <a:lstStyle/>
        <a:p>
          <a:endParaRPr lang="es-EC"/>
        </a:p>
      </dgm:t>
    </dgm:pt>
    <dgm:pt modelId="{B483D987-EAD7-4591-AE90-BF098AD33A4C}" type="sibTrans" cxnId="{D3A0010D-4F1B-4143-A673-16473F0D9BE4}">
      <dgm:prSet/>
      <dgm:spPr/>
      <dgm:t>
        <a:bodyPr/>
        <a:lstStyle/>
        <a:p>
          <a:endParaRPr lang="es-EC"/>
        </a:p>
      </dgm:t>
    </dgm:pt>
    <dgm:pt modelId="{D28D1423-0C17-419F-876B-E288200783BC}">
      <dgm:prSet phldrT="[Texto]"/>
      <dgm:spPr/>
      <dgm:t>
        <a:bodyPr/>
        <a:lstStyle/>
        <a:p>
          <a:r>
            <a:rPr lang="es-EC" b="1" dirty="0" smtClean="0">
              <a:solidFill>
                <a:schemeClr val="tx1"/>
              </a:solidFill>
            </a:rPr>
            <a:t>INSTALACIÓN</a:t>
          </a:r>
          <a:endParaRPr lang="es-EC" b="1" dirty="0">
            <a:solidFill>
              <a:schemeClr val="tx1"/>
            </a:solidFill>
          </a:endParaRPr>
        </a:p>
      </dgm:t>
    </dgm:pt>
    <dgm:pt modelId="{6D8F9EFF-F0C7-4C93-BD04-447D045D783D}" type="parTrans" cxnId="{BAE7AA3B-CE34-4182-9D8B-C561BBF8A700}">
      <dgm:prSet/>
      <dgm:spPr/>
      <dgm:t>
        <a:bodyPr/>
        <a:lstStyle/>
        <a:p>
          <a:endParaRPr lang="es-EC"/>
        </a:p>
      </dgm:t>
    </dgm:pt>
    <dgm:pt modelId="{037BAA69-869B-487D-A38B-29960891EFDA}" type="sibTrans" cxnId="{BAE7AA3B-CE34-4182-9D8B-C561BBF8A700}">
      <dgm:prSet/>
      <dgm:spPr/>
      <dgm:t>
        <a:bodyPr/>
        <a:lstStyle/>
        <a:p>
          <a:endParaRPr lang="es-EC"/>
        </a:p>
      </dgm:t>
    </dgm:pt>
    <dgm:pt modelId="{F90E022C-B625-41F2-91F8-63A92A8D983F}">
      <dgm:prSet phldrT="[Texto]"/>
      <dgm:spPr/>
      <dgm:t>
        <a:bodyPr/>
        <a:lstStyle/>
        <a:p>
          <a:r>
            <a:rPr lang="es-EC" dirty="0" smtClean="0"/>
            <a:t>Cuarto Frío conservación </a:t>
          </a:r>
        </a:p>
        <a:p>
          <a:r>
            <a:rPr lang="es-EC" dirty="0" smtClean="0"/>
            <a:t>Garantizará la calidad de los productos</a:t>
          </a:r>
          <a:endParaRPr lang="es-EC" dirty="0"/>
        </a:p>
      </dgm:t>
    </dgm:pt>
    <dgm:pt modelId="{D13C8686-1F03-4181-8B01-2D64EB63413A}" type="parTrans" cxnId="{C7944DF6-A1A5-4E08-BC9C-C95D0B1504ED}">
      <dgm:prSet/>
      <dgm:spPr/>
      <dgm:t>
        <a:bodyPr/>
        <a:lstStyle/>
        <a:p>
          <a:endParaRPr lang="es-EC"/>
        </a:p>
      </dgm:t>
    </dgm:pt>
    <dgm:pt modelId="{306CB6D5-22CA-4556-9BF3-38C11A1C9BE2}" type="sibTrans" cxnId="{C7944DF6-A1A5-4E08-BC9C-C95D0B1504ED}">
      <dgm:prSet/>
      <dgm:spPr/>
      <dgm:t>
        <a:bodyPr/>
        <a:lstStyle/>
        <a:p>
          <a:endParaRPr lang="es-EC"/>
        </a:p>
      </dgm:t>
    </dgm:pt>
    <dgm:pt modelId="{84C35197-A1FC-40D8-99DF-EE5D044C19A0}" type="pres">
      <dgm:prSet presAssocID="{BF67DDC5-F132-4AD3-9139-6A70A32A3110}" presName="linearFlow" presStyleCnt="0">
        <dgm:presLayoutVars>
          <dgm:dir/>
          <dgm:animLvl val="lvl"/>
          <dgm:resizeHandles val="exact"/>
        </dgm:presLayoutVars>
      </dgm:prSet>
      <dgm:spPr/>
      <dgm:t>
        <a:bodyPr/>
        <a:lstStyle/>
        <a:p>
          <a:endParaRPr lang="es-EC"/>
        </a:p>
      </dgm:t>
    </dgm:pt>
    <dgm:pt modelId="{ECDDEC66-6392-4D1C-8CAC-E63BB22CE238}" type="pres">
      <dgm:prSet presAssocID="{9A52D613-1403-4A87-9FA1-58F441B0975F}" presName="composite" presStyleCnt="0"/>
      <dgm:spPr/>
    </dgm:pt>
    <dgm:pt modelId="{416B1C80-2D63-4CA7-8CFE-B3533E9BB433}" type="pres">
      <dgm:prSet presAssocID="{9A52D613-1403-4A87-9FA1-58F441B0975F}" presName="parentText" presStyleLbl="alignNode1" presStyleIdx="0" presStyleCnt="3">
        <dgm:presLayoutVars>
          <dgm:chMax val="1"/>
          <dgm:bulletEnabled val="1"/>
        </dgm:presLayoutVars>
      </dgm:prSet>
      <dgm:spPr/>
      <dgm:t>
        <a:bodyPr/>
        <a:lstStyle/>
        <a:p>
          <a:endParaRPr lang="es-EC"/>
        </a:p>
      </dgm:t>
    </dgm:pt>
    <dgm:pt modelId="{FF9B5812-E7F4-422F-BBA7-A796AC6BC22C}" type="pres">
      <dgm:prSet presAssocID="{9A52D613-1403-4A87-9FA1-58F441B0975F}" presName="descendantText" presStyleLbl="alignAcc1" presStyleIdx="0" presStyleCnt="3">
        <dgm:presLayoutVars>
          <dgm:bulletEnabled val="1"/>
        </dgm:presLayoutVars>
      </dgm:prSet>
      <dgm:spPr/>
      <dgm:t>
        <a:bodyPr/>
        <a:lstStyle/>
        <a:p>
          <a:endParaRPr lang="es-EC"/>
        </a:p>
      </dgm:t>
    </dgm:pt>
    <dgm:pt modelId="{8C9435D4-1B9A-4D31-AB41-DEF65BE710B2}" type="pres">
      <dgm:prSet presAssocID="{BE6CBAFE-5918-485A-ADAD-8103D7C6DD51}" presName="sp" presStyleCnt="0"/>
      <dgm:spPr/>
    </dgm:pt>
    <dgm:pt modelId="{C2FC4845-861C-4384-A7E1-4101D8826D41}" type="pres">
      <dgm:prSet presAssocID="{869B1FE6-10C3-4A98-B0FD-E5D96F02A620}" presName="composite" presStyleCnt="0"/>
      <dgm:spPr/>
    </dgm:pt>
    <dgm:pt modelId="{67C2EB7C-6656-4AEB-9E5D-8240F6390047}" type="pres">
      <dgm:prSet presAssocID="{869B1FE6-10C3-4A98-B0FD-E5D96F02A620}" presName="parentText" presStyleLbl="alignNode1" presStyleIdx="1" presStyleCnt="3">
        <dgm:presLayoutVars>
          <dgm:chMax val="1"/>
          <dgm:bulletEnabled val="1"/>
        </dgm:presLayoutVars>
      </dgm:prSet>
      <dgm:spPr/>
      <dgm:t>
        <a:bodyPr/>
        <a:lstStyle/>
        <a:p>
          <a:endParaRPr lang="es-EC"/>
        </a:p>
      </dgm:t>
    </dgm:pt>
    <dgm:pt modelId="{E4B7F4F5-943A-4E15-83B3-33A2F88EBE4B}" type="pres">
      <dgm:prSet presAssocID="{869B1FE6-10C3-4A98-B0FD-E5D96F02A620}" presName="descendantText" presStyleLbl="alignAcc1" presStyleIdx="1" presStyleCnt="3">
        <dgm:presLayoutVars>
          <dgm:bulletEnabled val="1"/>
        </dgm:presLayoutVars>
      </dgm:prSet>
      <dgm:spPr/>
      <dgm:t>
        <a:bodyPr/>
        <a:lstStyle/>
        <a:p>
          <a:endParaRPr lang="es-EC"/>
        </a:p>
      </dgm:t>
    </dgm:pt>
    <dgm:pt modelId="{D20D2976-CD62-4450-AFC4-5814B2348A80}" type="pres">
      <dgm:prSet presAssocID="{6AE53C1A-71A3-4D6A-B74E-4B24B0DAB61E}" presName="sp" presStyleCnt="0"/>
      <dgm:spPr/>
    </dgm:pt>
    <dgm:pt modelId="{8C04746B-2270-43A1-B268-EFFB3A7B5722}" type="pres">
      <dgm:prSet presAssocID="{D28D1423-0C17-419F-876B-E288200783BC}" presName="composite" presStyleCnt="0"/>
      <dgm:spPr/>
    </dgm:pt>
    <dgm:pt modelId="{4BE9BDB5-B0B2-48F1-AB55-E15F2A492E13}" type="pres">
      <dgm:prSet presAssocID="{D28D1423-0C17-419F-876B-E288200783BC}" presName="parentText" presStyleLbl="alignNode1" presStyleIdx="2" presStyleCnt="3">
        <dgm:presLayoutVars>
          <dgm:chMax val="1"/>
          <dgm:bulletEnabled val="1"/>
        </dgm:presLayoutVars>
      </dgm:prSet>
      <dgm:spPr/>
      <dgm:t>
        <a:bodyPr/>
        <a:lstStyle/>
        <a:p>
          <a:endParaRPr lang="es-EC"/>
        </a:p>
      </dgm:t>
    </dgm:pt>
    <dgm:pt modelId="{7938B39C-9086-408F-A27F-71E4C2D87F9D}" type="pres">
      <dgm:prSet presAssocID="{D28D1423-0C17-419F-876B-E288200783BC}" presName="descendantText" presStyleLbl="alignAcc1" presStyleIdx="2" presStyleCnt="3">
        <dgm:presLayoutVars>
          <dgm:bulletEnabled val="1"/>
        </dgm:presLayoutVars>
      </dgm:prSet>
      <dgm:spPr/>
      <dgm:t>
        <a:bodyPr/>
        <a:lstStyle/>
        <a:p>
          <a:endParaRPr lang="es-EC"/>
        </a:p>
      </dgm:t>
    </dgm:pt>
  </dgm:ptLst>
  <dgm:cxnLst>
    <dgm:cxn modelId="{8868BED9-517D-44C2-B433-2B8140B61B3E}" type="presOf" srcId="{93A78659-7A2B-44D2-94AB-FA2166BCFE89}" destId="{FF9B5812-E7F4-422F-BBA7-A796AC6BC22C}" srcOrd="0" destOrd="0" presId="urn:microsoft.com/office/officeart/2005/8/layout/chevron2"/>
    <dgm:cxn modelId="{137636EB-F891-4C9D-9000-05C8FA5E9116}" srcId="{BF67DDC5-F132-4AD3-9139-6A70A32A3110}" destId="{9A52D613-1403-4A87-9FA1-58F441B0975F}" srcOrd="0" destOrd="0" parTransId="{967CA652-FFF9-4493-B88E-C94102FCD0D3}" sibTransId="{BE6CBAFE-5918-485A-ADAD-8103D7C6DD51}"/>
    <dgm:cxn modelId="{D3A0010D-4F1B-4143-A673-16473F0D9BE4}" srcId="{869B1FE6-10C3-4A98-B0FD-E5D96F02A620}" destId="{634403E2-55C5-4B55-B70F-37E6B2E2E5B4}" srcOrd="0" destOrd="0" parTransId="{3BE91521-B851-4DEB-AC1A-0B8B07336BFE}" sibTransId="{B483D987-EAD7-4591-AE90-BF098AD33A4C}"/>
    <dgm:cxn modelId="{3B23881C-0C52-45A1-A505-63248C279951}" type="presOf" srcId="{9A52D613-1403-4A87-9FA1-58F441B0975F}" destId="{416B1C80-2D63-4CA7-8CFE-B3533E9BB433}" srcOrd="0" destOrd="0" presId="urn:microsoft.com/office/officeart/2005/8/layout/chevron2"/>
    <dgm:cxn modelId="{B01AAC5F-BCD1-4A11-AF0A-A37844844043}" type="presOf" srcId="{BF67DDC5-F132-4AD3-9139-6A70A32A3110}" destId="{84C35197-A1FC-40D8-99DF-EE5D044C19A0}" srcOrd="0" destOrd="0" presId="urn:microsoft.com/office/officeart/2005/8/layout/chevron2"/>
    <dgm:cxn modelId="{C7944DF6-A1A5-4E08-BC9C-C95D0B1504ED}" srcId="{D28D1423-0C17-419F-876B-E288200783BC}" destId="{F90E022C-B625-41F2-91F8-63A92A8D983F}" srcOrd="0" destOrd="0" parTransId="{D13C8686-1F03-4181-8B01-2D64EB63413A}" sibTransId="{306CB6D5-22CA-4556-9BF3-38C11A1C9BE2}"/>
    <dgm:cxn modelId="{B2536FD1-34EC-43DE-8C01-51B2ABB07DE0}" type="presOf" srcId="{D28D1423-0C17-419F-876B-E288200783BC}" destId="{4BE9BDB5-B0B2-48F1-AB55-E15F2A492E13}" srcOrd="0" destOrd="0" presId="urn:microsoft.com/office/officeart/2005/8/layout/chevron2"/>
    <dgm:cxn modelId="{E4A2B743-2439-47F7-95F8-D83EAEBB2487}" srcId="{BF67DDC5-F132-4AD3-9139-6A70A32A3110}" destId="{869B1FE6-10C3-4A98-B0FD-E5D96F02A620}" srcOrd="1" destOrd="0" parTransId="{B82C8424-EFD6-429D-AC7D-1EBA2776DFEA}" sibTransId="{6AE53C1A-71A3-4D6A-B74E-4B24B0DAB61E}"/>
    <dgm:cxn modelId="{96C583DE-D37D-44C7-A306-7C1015C2693A}" srcId="{9A52D613-1403-4A87-9FA1-58F441B0975F}" destId="{93A78659-7A2B-44D2-94AB-FA2166BCFE89}" srcOrd="0" destOrd="0" parTransId="{A521F27C-2B7B-4B0B-BC09-980A5D827A74}" sibTransId="{031F310A-3D5B-46DA-8669-86C0EAEC04EC}"/>
    <dgm:cxn modelId="{38820682-677C-4ACA-9A8D-492DD9B8F9B5}" type="presOf" srcId="{869B1FE6-10C3-4A98-B0FD-E5D96F02A620}" destId="{67C2EB7C-6656-4AEB-9E5D-8240F6390047}" srcOrd="0" destOrd="0" presId="urn:microsoft.com/office/officeart/2005/8/layout/chevron2"/>
    <dgm:cxn modelId="{C768DB7B-6C71-493D-AC23-527C06B4D301}" type="presOf" srcId="{634403E2-55C5-4B55-B70F-37E6B2E2E5B4}" destId="{E4B7F4F5-943A-4E15-83B3-33A2F88EBE4B}" srcOrd="0" destOrd="0" presId="urn:microsoft.com/office/officeart/2005/8/layout/chevron2"/>
    <dgm:cxn modelId="{BAE7AA3B-CE34-4182-9D8B-C561BBF8A700}" srcId="{BF67DDC5-F132-4AD3-9139-6A70A32A3110}" destId="{D28D1423-0C17-419F-876B-E288200783BC}" srcOrd="2" destOrd="0" parTransId="{6D8F9EFF-F0C7-4C93-BD04-447D045D783D}" sibTransId="{037BAA69-869B-487D-A38B-29960891EFDA}"/>
    <dgm:cxn modelId="{7233F208-8200-4269-B91B-E02E5C84CAB8}" type="presOf" srcId="{F90E022C-B625-41F2-91F8-63A92A8D983F}" destId="{7938B39C-9086-408F-A27F-71E4C2D87F9D}" srcOrd="0" destOrd="0" presId="urn:microsoft.com/office/officeart/2005/8/layout/chevron2"/>
    <dgm:cxn modelId="{B2A6F419-FD5D-4DFB-AD34-E9BC2E5025C1}" type="presParOf" srcId="{84C35197-A1FC-40D8-99DF-EE5D044C19A0}" destId="{ECDDEC66-6392-4D1C-8CAC-E63BB22CE238}" srcOrd="0" destOrd="0" presId="urn:microsoft.com/office/officeart/2005/8/layout/chevron2"/>
    <dgm:cxn modelId="{08F44732-F9B5-4B79-8F17-05BB8B49B341}" type="presParOf" srcId="{ECDDEC66-6392-4D1C-8CAC-E63BB22CE238}" destId="{416B1C80-2D63-4CA7-8CFE-B3533E9BB433}" srcOrd="0" destOrd="0" presId="urn:microsoft.com/office/officeart/2005/8/layout/chevron2"/>
    <dgm:cxn modelId="{B19E3C5C-E99D-40BF-907D-2EAE1E3136BC}" type="presParOf" srcId="{ECDDEC66-6392-4D1C-8CAC-E63BB22CE238}" destId="{FF9B5812-E7F4-422F-BBA7-A796AC6BC22C}" srcOrd="1" destOrd="0" presId="urn:microsoft.com/office/officeart/2005/8/layout/chevron2"/>
    <dgm:cxn modelId="{56FBA374-DBEF-46D5-95AC-806E3A9BEDE1}" type="presParOf" srcId="{84C35197-A1FC-40D8-99DF-EE5D044C19A0}" destId="{8C9435D4-1B9A-4D31-AB41-DEF65BE710B2}" srcOrd="1" destOrd="0" presId="urn:microsoft.com/office/officeart/2005/8/layout/chevron2"/>
    <dgm:cxn modelId="{8BED77D5-5ADA-4B5A-8E79-5D41720DCCF2}" type="presParOf" srcId="{84C35197-A1FC-40D8-99DF-EE5D044C19A0}" destId="{C2FC4845-861C-4384-A7E1-4101D8826D41}" srcOrd="2" destOrd="0" presId="urn:microsoft.com/office/officeart/2005/8/layout/chevron2"/>
    <dgm:cxn modelId="{B703D9BF-82E5-4EE6-8FD7-6A92AED0D15F}" type="presParOf" srcId="{C2FC4845-861C-4384-A7E1-4101D8826D41}" destId="{67C2EB7C-6656-4AEB-9E5D-8240F6390047}" srcOrd="0" destOrd="0" presId="urn:microsoft.com/office/officeart/2005/8/layout/chevron2"/>
    <dgm:cxn modelId="{B4D68B2E-1399-49D2-B1D5-01BAC613D930}" type="presParOf" srcId="{C2FC4845-861C-4384-A7E1-4101D8826D41}" destId="{E4B7F4F5-943A-4E15-83B3-33A2F88EBE4B}" srcOrd="1" destOrd="0" presId="urn:microsoft.com/office/officeart/2005/8/layout/chevron2"/>
    <dgm:cxn modelId="{32354277-DD12-469B-8188-63D94E56387F}" type="presParOf" srcId="{84C35197-A1FC-40D8-99DF-EE5D044C19A0}" destId="{D20D2976-CD62-4450-AFC4-5814B2348A80}" srcOrd="3" destOrd="0" presId="urn:microsoft.com/office/officeart/2005/8/layout/chevron2"/>
    <dgm:cxn modelId="{B46FCE39-D382-4804-BE26-75E3275F9EB9}" type="presParOf" srcId="{84C35197-A1FC-40D8-99DF-EE5D044C19A0}" destId="{8C04746B-2270-43A1-B268-EFFB3A7B5722}" srcOrd="4" destOrd="0" presId="urn:microsoft.com/office/officeart/2005/8/layout/chevron2"/>
    <dgm:cxn modelId="{12D74F58-9749-4294-8AEE-B06B93C918F9}" type="presParOf" srcId="{8C04746B-2270-43A1-B268-EFFB3A7B5722}" destId="{4BE9BDB5-B0B2-48F1-AB55-E15F2A492E13}" srcOrd="0" destOrd="0" presId="urn:microsoft.com/office/officeart/2005/8/layout/chevron2"/>
    <dgm:cxn modelId="{63F0AE15-BB3D-4C5A-A114-11103FE283D7}" type="presParOf" srcId="{8C04746B-2270-43A1-B268-EFFB3A7B5722}" destId="{7938B39C-9086-408F-A27F-71E4C2D87F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A1D038-DF8E-44EB-8B62-5F26F0D0A332}" type="doc">
      <dgm:prSet loTypeId="urn:microsoft.com/office/officeart/2008/layout/AlternatingHexagons" loCatId="list" qsTypeId="urn:microsoft.com/office/officeart/2005/8/quickstyle/3d1" qsCatId="3D" csTypeId="urn:microsoft.com/office/officeart/2005/8/colors/colorful3" csCatId="colorful" phldr="1"/>
      <dgm:spPr/>
      <dgm:t>
        <a:bodyPr/>
        <a:lstStyle/>
        <a:p>
          <a:endParaRPr lang="es-EC"/>
        </a:p>
      </dgm:t>
    </dgm:pt>
    <dgm:pt modelId="{070DD1DA-ABD9-41B8-B673-53479D9D12BA}">
      <dgm:prSet phldrT="[Texto]" custT="1"/>
      <dgm:spPr/>
      <dgm:t>
        <a:bodyPr/>
        <a:lstStyle/>
        <a:p>
          <a:r>
            <a:rPr lang="es-EC" sz="1800" dirty="0" smtClean="0"/>
            <a:t>PROTEÍNA</a:t>
          </a:r>
          <a:endParaRPr lang="es-EC" sz="1800" dirty="0"/>
        </a:p>
      </dgm:t>
    </dgm:pt>
    <dgm:pt modelId="{9300D552-9F0C-412B-B25B-80440F491537}" type="parTrans" cxnId="{676F3851-7805-4CD2-9411-C52638943347}">
      <dgm:prSet/>
      <dgm:spPr/>
      <dgm:t>
        <a:bodyPr/>
        <a:lstStyle/>
        <a:p>
          <a:endParaRPr lang="es-EC" sz="2000"/>
        </a:p>
      </dgm:t>
    </dgm:pt>
    <dgm:pt modelId="{E3D97AA1-A2E1-4313-8EAC-782B81EC5E4F}" type="sibTrans" cxnId="{676F3851-7805-4CD2-9411-C52638943347}">
      <dgm:prSet custT="1"/>
      <dgm:spPr>
        <a:blipFill rotWithShape="0">
          <a:blip xmlns:r="http://schemas.openxmlformats.org/officeDocument/2006/relationships" r:embed="rId1"/>
          <a:stretch>
            <a:fillRect/>
          </a:stretch>
        </a:blipFill>
      </dgm:spPr>
      <dgm:t>
        <a:bodyPr/>
        <a:lstStyle/>
        <a:p>
          <a:endParaRPr lang="es-EC" sz="4000"/>
        </a:p>
      </dgm:t>
    </dgm:pt>
    <dgm:pt modelId="{DE14126B-5649-4B1B-8BDF-D761680BA05D}">
      <dgm:prSet phldrT="[Texto]" custT="1"/>
      <dgm:spPr/>
      <dgm:t>
        <a:bodyPr/>
        <a:lstStyle/>
        <a:p>
          <a:r>
            <a:rPr lang="es-EC" sz="1400" dirty="0" smtClean="0"/>
            <a:t>Necesaria para el crecimiento y desarrollo, mantenimiento y reparación de los tejidos del cuerpo humano</a:t>
          </a:r>
          <a:endParaRPr lang="es-EC" sz="1400" dirty="0"/>
        </a:p>
      </dgm:t>
    </dgm:pt>
    <dgm:pt modelId="{B86BF160-9113-4DDC-95B8-6126B3810A75}" type="parTrans" cxnId="{EA64041F-7E7F-4836-8856-CB71A37F223C}">
      <dgm:prSet/>
      <dgm:spPr/>
      <dgm:t>
        <a:bodyPr/>
        <a:lstStyle/>
        <a:p>
          <a:endParaRPr lang="es-EC" sz="2000"/>
        </a:p>
      </dgm:t>
    </dgm:pt>
    <dgm:pt modelId="{C13EC313-111A-4973-AA09-4BC5ABD2A8AE}" type="sibTrans" cxnId="{EA64041F-7E7F-4836-8856-CB71A37F223C}">
      <dgm:prSet/>
      <dgm:spPr/>
      <dgm:t>
        <a:bodyPr/>
        <a:lstStyle/>
        <a:p>
          <a:endParaRPr lang="es-EC" sz="2000"/>
        </a:p>
      </dgm:t>
    </dgm:pt>
    <dgm:pt modelId="{9D1F5AD7-EC4C-466B-A025-8F8197EF669F}">
      <dgm:prSet phldrT="[Texto]" custT="1"/>
      <dgm:spPr/>
      <dgm:t>
        <a:bodyPr/>
        <a:lstStyle/>
        <a:p>
          <a:r>
            <a:rPr lang="es-EC" sz="1800" dirty="0" smtClean="0"/>
            <a:t>TIAMINA</a:t>
          </a:r>
          <a:endParaRPr lang="es-EC" sz="1800" dirty="0"/>
        </a:p>
      </dgm:t>
    </dgm:pt>
    <dgm:pt modelId="{BC886140-10E6-4E8F-8148-1EF6CC366683}" type="parTrans" cxnId="{BA6E3863-DE33-4931-A3DD-14F5033BC10F}">
      <dgm:prSet/>
      <dgm:spPr/>
      <dgm:t>
        <a:bodyPr/>
        <a:lstStyle/>
        <a:p>
          <a:endParaRPr lang="es-EC" sz="2000"/>
        </a:p>
      </dgm:t>
    </dgm:pt>
    <dgm:pt modelId="{7214CEB7-7436-4FBE-A139-26BB009D17F0}" type="sibTrans" cxnId="{BA6E3863-DE33-4931-A3DD-14F5033BC10F}">
      <dgm:prSet custT="1"/>
      <dgm:spPr>
        <a:blipFill rotWithShape="0">
          <a:blip xmlns:r="http://schemas.openxmlformats.org/officeDocument/2006/relationships" r:embed="rId2"/>
          <a:stretch>
            <a:fillRect/>
          </a:stretch>
        </a:blipFill>
      </dgm:spPr>
      <dgm:t>
        <a:bodyPr/>
        <a:lstStyle/>
        <a:p>
          <a:endParaRPr lang="es-EC" sz="4000"/>
        </a:p>
      </dgm:t>
    </dgm:pt>
    <dgm:pt modelId="{1A761E6C-149C-4386-B743-D4BD8D95E176}">
      <dgm:prSet phldrT="[Texto]" custT="1"/>
      <dgm:spPr/>
      <dgm:t>
        <a:bodyPr/>
        <a:lstStyle/>
        <a:p>
          <a:r>
            <a:rPr lang="es-EC" sz="1400" dirty="0" smtClean="0"/>
            <a:t>Fortalece la vitalidad al intervenir en el metabolismo de los carbohidratos.</a:t>
          </a:r>
          <a:endParaRPr lang="es-EC" sz="1400" dirty="0"/>
        </a:p>
      </dgm:t>
    </dgm:pt>
    <dgm:pt modelId="{286AD6F3-F15D-4103-AE4F-935BEC0E3F6E}" type="parTrans" cxnId="{63966456-E4D8-4741-ADAA-DE4C66DFB2A4}">
      <dgm:prSet/>
      <dgm:spPr/>
      <dgm:t>
        <a:bodyPr/>
        <a:lstStyle/>
        <a:p>
          <a:endParaRPr lang="es-EC" sz="2000"/>
        </a:p>
      </dgm:t>
    </dgm:pt>
    <dgm:pt modelId="{A1ADC624-B349-40BD-B428-628A47B58723}" type="sibTrans" cxnId="{63966456-E4D8-4741-ADAA-DE4C66DFB2A4}">
      <dgm:prSet/>
      <dgm:spPr/>
      <dgm:t>
        <a:bodyPr/>
        <a:lstStyle/>
        <a:p>
          <a:endParaRPr lang="es-EC" sz="2000"/>
        </a:p>
      </dgm:t>
    </dgm:pt>
    <dgm:pt modelId="{EE594DEF-A4E9-4F5C-9D4C-890469964E31}">
      <dgm:prSet phldrT="[Texto]" custT="1"/>
      <dgm:spPr/>
      <dgm:t>
        <a:bodyPr/>
        <a:lstStyle/>
        <a:p>
          <a:r>
            <a:rPr lang="es-EC" sz="1800" dirty="0" smtClean="0"/>
            <a:t>POTASIO</a:t>
          </a:r>
          <a:endParaRPr lang="es-EC" sz="1800" dirty="0"/>
        </a:p>
      </dgm:t>
    </dgm:pt>
    <dgm:pt modelId="{6C2C5708-6E99-4724-976A-F466636756EF}" type="parTrans" cxnId="{681470BE-E635-4AE8-B29E-8EEA0EEAD89A}">
      <dgm:prSet/>
      <dgm:spPr/>
      <dgm:t>
        <a:bodyPr/>
        <a:lstStyle/>
        <a:p>
          <a:endParaRPr lang="es-EC" sz="2000"/>
        </a:p>
      </dgm:t>
    </dgm:pt>
    <dgm:pt modelId="{E70F9414-6F11-4FE3-AC8D-FD9D9448F705}" type="sibTrans" cxnId="{681470BE-E635-4AE8-B29E-8EEA0EEAD89A}">
      <dgm:prSet custT="1"/>
      <dgm:spPr>
        <a:blipFill rotWithShape="0">
          <a:blip xmlns:r="http://schemas.openxmlformats.org/officeDocument/2006/relationships" r:embed="rId3"/>
          <a:stretch>
            <a:fillRect/>
          </a:stretch>
        </a:blipFill>
      </dgm:spPr>
      <dgm:t>
        <a:bodyPr/>
        <a:lstStyle/>
        <a:p>
          <a:endParaRPr lang="es-EC" sz="4000"/>
        </a:p>
      </dgm:t>
    </dgm:pt>
    <dgm:pt modelId="{C698D63E-AFFC-4CC5-809B-C64B87282668}">
      <dgm:prSet phldrT="[Texto]" custT="1"/>
      <dgm:spPr/>
      <dgm:t>
        <a:bodyPr/>
        <a:lstStyle/>
        <a:p>
          <a:r>
            <a:rPr lang="es-EC" sz="1400" dirty="0" smtClean="0"/>
            <a:t>Se encarga del correcto funcionamiento muscular, entre ellos el corazón.</a:t>
          </a:r>
          <a:endParaRPr lang="es-EC" sz="1400" dirty="0"/>
        </a:p>
      </dgm:t>
    </dgm:pt>
    <dgm:pt modelId="{D173C71D-D8DB-4C49-A990-67F1E0FCE11F}" type="parTrans" cxnId="{A9C85417-217D-4B25-9D86-1EC18F1D4DBE}">
      <dgm:prSet/>
      <dgm:spPr/>
      <dgm:t>
        <a:bodyPr/>
        <a:lstStyle/>
        <a:p>
          <a:endParaRPr lang="es-EC" sz="2000"/>
        </a:p>
      </dgm:t>
    </dgm:pt>
    <dgm:pt modelId="{B2F70F2F-E3F2-4B4A-8316-FD199C5BAEF8}" type="sibTrans" cxnId="{A9C85417-217D-4B25-9D86-1EC18F1D4DBE}">
      <dgm:prSet/>
      <dgm:spPr/>
      <dgm:t>
        <a:bodyPr/>
        <a:lstStyle/>
        <a:p>
          <a:endParaRPr lang="es-EC" sz="2000"/>
        </a:p>
      </dgm:t>
    </dgm:pt>
    <dgm:pt modelId="{B3724296-AE09-4979-93D3-12A79A98E3FE}" type="pres">
      <dgm:prSet presAssocID="{4EA1D038-DF8E-44EB-8B62-5F26F0D0A332}" presName="Name0" presStyleCnt="0">
        <dgm:presLayoutVars>
          <dgm:chMax/>
          <dgm:chPref/>
          <dgm:dir/>
          <dgm:animLvl val="lvl"/>
        </dgm:presLayoutVars>
      </dgm:prSet>
      <dgm:spPr/>
      <dgm:t>
        <a:bodyPr/>
        <a:lstStyle/>
        <a:p>
          <a:endParaRPr lang="es-EC"/>
        </a:p>
      </dgm:t>
    </dgm:pt>
    <dgm:pt modelId="{70E79BFC-454F-4403-A3EA-A8AB4E562C82}" type="pres">
      <dgm:prSet presAssocID="{070DD1DA-ABD9-41B8-B673-53479D9D12BA}" presName="composite" presStyleCnt="0"/>
      <dgm:spPr/>
      <dgm:t>
        <a:bodyPr/>
        <a:lstStyle/>
        <a:p>
          <a:endParaRPr lang="es-EC"/>
        </a:p>
      </dgm:t>
    </dgm:pt>
    <dgm:pt modelId="{5AE87E7B-BBB4-42C4-B7F0-E34F1E6EE8EC}" type="pres">
      <dgm:prSet presAssocID="{070DD1DA-ABD9-41B8-B673-53479D9D12BA}" presName="Parent1" presStyleLbl="node1" presStyleIdx="0" presStyleCnt="6" custScaleX="110771">
        <dgm:presLayoutVars>
          <dgm:chMax val="1"/>
          <dgm:chPref val="1"/>
          <dgm:bulletEnabled val="1"/>
        </dgm:presLayoutVars>
      </dgm:prSet>
      <dgm:spPr/>
      <dgm:t>
        <a:bodyPr/>
        <a:lstStyle/>
        <a:p>
          <a:endParaRPr lang="es-EC"/>
        </a:p>
      </dgm:t>
    </dgm:pt>
    <dgm:pt modelId="{65929398-B5E7-40EA-B667-F4B6C26C7924}" type="pres">
      <dgm:prSet presAssocID="{070DD1DA-ABD9-41B8-B673-53479D9D12BA}" presName="Childtext1" presStyleLbl="revTx" presStyleIdx="0" presStyleCnt="3">
        <dgm:presLayoutVars>
          <dgm:chMax val="0"/>
          <dgm:chPref val="0"/>
          <dgm:bulletEnabled val="1"/>
        </dgm:presLayoutVars>
      </dgm:prSet>
      <dgm:spPr/>
      <dgm:t>
        <a:bodyPr/>
        <a:lstStyle/>
        <a:p>
          <a:endParaRPr lang="es-EC"/>
        </a:p>
      </dgm:t>
    </dgm:pt>
    <dgm:pt modelId="{D83C6B06-A48A-458F-90F6-389B4FE5A1D4}" type="pres">
      <dgm:prSet presAssocID="{070DD1DA-ABD9-41B8-B673-53479D9D12BA}" presName="BalanceSpacing" presStyleCnt="0"/>
      <dgm:spPr/>
      <dgm:t>
        <a:bodyPr/>
        <a:lstStyle/>
        <a:p>
          <a:endParaRPr lang="es-EC"/>
        </a:p>
      </dgm:t>
    </dgm:pt>
    <dgm:pt modelId="{A7FC9C6F-2994-4576-84D6-B3E01B00CFE2}" type="pres">
      <dgm:prSet presAssocID="{070DD1DA-ABD9-41B8-B673-53479D9D12BA}" presName="BalanceSpacing1" presStyleCnt="0"/>
      <dgm:spPr/>
      <dgm:t>
        <a:bodyPr/>
        <a:lstStyle/>
        <a:p>
          <a:endParaRPr lang="es-EC"/>
        </a:p>
      </dgm:t>
    </dgm:pt>
    <dgm:pt modelId="{A3B1EC96-25DC-4A2C-BD45-7184D7C283D1}" type="pres">
      <dgm:prSet presAssocID="{E3D97AA1-A2E1-4313-8EAC-782B81EC5E4F}" presName="Accent1Text" presStyleLbl="node1" presStyleIdx="1" presStyleCnt="6"/>
      <dgm:spPr/>
      <dgm:t>
        <a:bodyPr/>
        <a:lstStyle/>
        <a:p>
          <a:endParaRPr lang="es-EC"/>
        </a:p>
      </dgm:t>
    </dgm:pt>
    <dgm:pt modelId="{80E4EDE7-7493-48E7-8211-97DD43287FBE}" type="pres">
      <dgm:prSet presAssocID="{E3D97AA1-A2E1-4313-8EAC-782B81EC5E4F}" presName="spaceBetweenRectangles" presStyleCnt="0"/>
      <dgm:spPr/>
      <dgm:t>
        <a:bodyPr/>
        <a:lstStyle/>
        <a:p>
          <a:endParaRPr lang="es-EC"/>
        </a:p>
      </dgm:t>
    </dgm:pt>
    <dgm:pt modelId="{003DDF48-243A-4882-93A8-BD9BBE055BC0}" type="pres">
      <dgm:prSet presAssocID="{9D1F5AD7-EC4C-466B-A025-8F8197EF669F}" presName="composite" presStyleCnt="0"/>
      <dgm:spPr/>
      <dgm:t>
        <a:bodyPr/>
        <a:lstStyle/>
        <a:p>
          <a:endParaRPr lang="es-EC"/>
        </a:p>
      </dgm:t>
    </dgm:pt>
    <dgm:pt modelId="{19C3B8F6-7834-4741-B2E4-5BD4FB0E84ED}" type="pres">
      <dgm:prSet presAssocID="{9D1F5AD7-EC4C-466B-A025-8F8197EF669F}" presName="Parent1" presStyleLbl="node1" presStyleIdx="2" presStyleCnt="6" custScaleX="110771">
        <dgm:presLayoutVars>
          <dgm:chMax val="1"/>
          <dgm:chPref val="1"/>
          <dgm:bulletEnabled val="1"/>
        </dgm:presLayoutVars>
      </dgm:prSet>
      <dgm:spPr/>
      <dgm:t>
        <a:bodyPr/>
        <a:lstStyle/>
        <a:p>
          <a:endParaRPr lang="es-EC"/>
        </a:p>
      </dgm:t>
    </dgm:pt>
    <dgm:pt modelId="{43886626-7AC1-4CDC-8F6B-9FE11C1CE75C}" type="pres">
      <dgm:prSet presAssocID="{9D1F5AD7-EC4C-466B-A025-8F8197EF669F}" presName="Childtext1" presStyleLbl="revTx" presStyleIdx="1" presStyleCnt="3">
        <dgm:presLayoutVars>
          <dgm:chMax val="0"/>
          <dgm:chPref val="0"/>
          <dgm:bulletEnabled val="1"/>
        </dgm:presLayoutVars>
      </dgm:prSet>
      <dgm:spPr/>
      <dgm:t>
        <a:bodyPr/>
        <a:lstStyle/>
        <a:p>
          <a:endParaRPr lang="es-EC"/>
        </a:p>
      </dgm:t>
    </dgm:pt>
    <dgm:pt modelId="{F0EBF625-DBF5-4EE0-8CE4-41040E88CE55}" type="pres">
      <dgm:prSet presAssocID="{9D1F5AD7-EC4C-466B-A025-8F8197EF669F}" presName="BalanceSpacing" presStyleCnt="0"/>
      <dgm:spPr/>
      <dgm:t>
        <a:bodyPr/>
        <a:lstStyle/>
        <a:p>
          <a:endParaRPr lang="es-EC"/>
        </a:p>
      </dgm:t>
    </dgm:pt>
    <dgm:pt modelId="{4D0A50CB-84A4-4B96-AE64-533FF7FCAAEE}" type="pres">
      <dgm:prSet presAssocID="{9D1F5AD7-EC4C-466B-A025-8F8197EF669F}" presName="BalanceSpacing1" presStyleCnt="0"/>
      <dgm:spPr/>
      <dgm:t>
        <a:bodyPr/>
        <a:lstStyle/>
        <a:p>
          <a:endParaRPr lang="es-EC"/>
        </a:p>
      </dgm:t>
    </dgm:pt>
    <dgm:pt modelId="{C3CD5023-5309-4E12-8237-6350B9A03F34}" type="pres">
      <dgm:prSet presAssocID="{7214CEB7-7436-4FBE-A139-26BB009D17F0}" presName="Accent1Text" presStyleLbl="node1" presStyleIdx="3" presStyleCnt="6"/>
      <dgm:spPr/>
      <dgm:t>
        <a:bodyPr/>
        <a:lstStyle/>
        <a:p>
          <a:endParaRPr lang="es-EC"/>
        </a:p>
      </dgm:t>
    </dgm:pt>
    <dgm:pt modelId="{CE41C296-8B48-4F73-A86B-A24534F84FC6}" type="pres">
      <dgm:prSet presAssocID="{7214CEB7-7436-4FBE-A139-26BB009D17F0}" presName="spaceBetweenRectangles" presStyleCnt="0"/>
      <dgm:spPr/>
      <dgm:t>
        <a:bodyPr/>
        <a:lstStyle/>
        <a:p>
          <a:endParaRPr lang="es-EC"/>
        </a:p>
      </dgm:t>
    </dgm:pt>
    <dgm:pt modelId="{CBFC24EB-BA04-4B6C-95E8-0C29DFBC0504}" type="pres">
      <dgm:prSet presAssocID="{EE594DEF-A4E9-4F5C-9D4C-890469964E31}" presName="composite" presStyleCnt="0"/>
      <dgm:spPr/>
      <dgm:t>
        <a:bodyPr/>
        <a:lstStyle/>
        <a:p>
          <a:endParaRPr lang="es-EC"/>
        </a:p>
      </dgm:t>
    </dgm:pt>
    <dgm:pt modelId="{9F31490A-1C91-4DD3-88DF-6BEEF8A87397}" type="pres">
      <dgm:prSet presAssocID="{EE594DEF-A4E9-4F5C-9D4C-890469964E31}" presName="Parent1" presStyleLbl="node1" presStyleIdx="4" presStyleCnt="6" custScaleX="110771">
        <dgm:presLayoutVars>
          <dgm:chMax val="1"/>
          <dgm:chPref val="1"/>
          <dgm:bulletEnabled val="1"/>
        </dgm:presLayoutVars>
      </dgm:prSet>
      <dgm:spPr/>
      <dgm:t>
        <a:bodyPr/>
        <a:lstStyle/>
        <a:p>
          <a:endParaRPr lang="es-EC"/>
        </a:p>
      </dgm:t>
    </dgm:pt>
    <dgm:pt modelId="{63A6EDC0-B1B3-4DF7-9F3D-62DB3078C21E}" type="pres">
      <dgm:prSet presAssocID="{EE594DEF-A4E9-4F5C-9D4C-890469964E31}" presName="Childtext1" presStyleLbl="revTx" presStyleIdx="2" presStyleCnt="3">
        <dgm:presLayoutVars>
          <dgm:chMax val="0"/>
          <dgm:chPref val="0"/>
          <dgm:bulletEnabled val="1"/>
        </dgm:presLayoutVars>
      </dgm:prSet>
      <dgm:spPr/>
      <dgm:t>
        <a:bodyPr/>
        <a:lstStyle/>
        <a:p>
          <a:endParaRPr lang="es-EC"/>
        </a:p>
      </dgm:t>
    </dgm:pt>
    <dgm:pt modelId="{39283EC5-8157-494B-B134-D737FD8139EB}" type="pres">
      <dgm:prSet presAssocID="{EE594DEF-A4E9-4F5C-9D4C-890469964E31}" presName="BalanceSpacing" presStyleCnt="0"/>
      <dgm:spPr/>
      <dgm:t>
        <a:bodyPr/>
        <a:lstStyle/>
        <a:p>
          <a:endParaRPr lang="es-EC"/>
        </a:p>
      </dgm:t>
    </dgm:pt>
    <dgm:pt modelId="{6FABB41C-7576-45F0-968B-1AE9E20FD1E2}" type="pres">
      <dgm:prSet presAssocID="{EE594DEF-A4E9-4F5C-9D4C-890469964E31}" presName="BalanceSpacing1" presStyleCnt="0"/>
      <dgm:spPr/>
      <dgm:t>
        <a:bodyPr/>
        <a:lstStyle/>
        <a:p>
          <a:endParaRPr lang="es-EC"/>
        </a:p>
      </dgm:t>
    </dgm:pt>
    <dgm:pt modelId="{13F1DEE1-5AFE-40AA-80CA-08FEB80B5605}" type="pres">
      <dgm:prSet presAssocID="{E70F9414-6F11-4FE3-AC8D-FD9D9448F705}" presName="Accent1Text" presStyleLbl="node1" presStyleIdx="5" presStyleCnt="6"/>
      <dgm:spPr/>
      <dgm:t>
        <a:bodyPr/>
        <a:lstStyle/>
        <a:p>
          <a:endParaRPr lang="es-EC"/>
        </a:p>
      </dgm:t>
    </dgm:pt>
  </dgm:ptLst>
  <dgm:cxnLst>
    <dgm:cxn modelId="{25FC483A-DBEF-4532-8746-D593CA3F0625}" type="presOf" srcId="{4EA1D038-DF8E-44EB-8B62-5F26F0D0A332}" destId="{B3724296-AE09-4979-93D3-12A79A98E3FE}" srcOrd="0" destOrd="0" presId="urn:microsoft.com/office/officeart/2008/layout/AlternatingHexagons"/>
    <dgm:cxn modelId="{BA6E3863-DE33-4931-A3DD-14F5033BC10F}" srcId="{4EA1D038-DF8E-44EB-8B62-5F26F0D0A332}" destId="{9D1F5AD7-EC4C-466B-A025-8F8197EF669F}" srcOrd="1" destOrd="0" parTransId="{BC886140-10E6-4E8F-8148-1EF6CC366683}" sibTransId="{7214CEB7-7436-4FBE-A139-26BB009D17F0}"/>
    <dgm:cxn modelId="{00E74D3C-A04E-43E2-B007-473D1E6FF4BC}" type="presOf" srcId="{E3D97AA1-A2E1-4313-8EAC-782B81EC5E4F}" destId="{A3B1EC96-25DC-4A2C-BD45-7184D7C283D1}" srcOrd="0" destOrd="0" presId="urn:microsoft.com/office/officeart/2008/layout/AlternatingHexagons"/>
    <dgm:cxn modelId="{EA64041F-7E7F-4836-8856-CB71A37F223C}" srcId="{070DD1DA-ABD9-41B8-B673-53479D9D12BA}" destId="{DE14126B-5649-4B1B-8BDF-D761680BA05D}" srcOrd="0" destOrd="0" parTransId="{B86BF160-9113-4DDC-95B8-6126B3810A75}" sibTransId="{C13EC313-111A-4973-AA09-4BC5ABD2A8AE}"/>
    <dgm:cxn modelId="{63966456-E4D8-4741-ADAA-DE4C66DFB2A4}" srcId="{9D1F5AD7-EC4C-466B-A025-8F8197EF669F}" destId="{1A761E6C-149C-4386-B743-D4BD8D95E176}" srcOrd="0" destOrd="0" parTransId="{286AD6F3-F15D-4103-AE4F-935BEC0E3F6E}" sibTransId="{A1ADC624-B349-40BD-B428-628A47B58723}"/>
    <dgm:cxn modelId="{E78F3A98-ECCC-4893-B636-07EC8D845D9D}" type="presOf" srcId="{1A761E6C-149C-4386-B743-D4BD8D95E176}" destId="{43886626-7AC1-4CDC-8F6B-9FE11C1CE75C}" srcOrd="0" destOrd="0" presId="urn:microsoft.com/office/officeart/2008/layout/AlternatingHexagons"/>
    <dgm:cxn modelId="{A9C85417-217D-4B25-9D86-1EC18F1D4DBE}" srcId="{EE594DEF-A4E9-4F5C-9D4C-890469964E31}" destId="{C698D63E-AFFC-4CC5-809B-C64B87282668}" srcOrd="0" destOrd="0" parTransId="{D173C71D-D8DB-4C49-A990-67F1E0FCE11F}" sibTransId="{B2F70F2F-E3F2-4B4A-8316-FD199C5BAEF8}"/>
    <dgm:cxn modelId="{871E542A-D169-4CED-AF72-091DEB58CABE}" type="presOf" srcId="{E70F9414-6F11-4FE3-AC8D-FD9D9448F705}" destId="{13F1DEE1-5AFE-40AA-80CA-08FEB80B5605}" srcOrd="0" destOrd="0" presId="urn:microsoft.com/office/officeart/2008/layout/AlternatingHexagons"/>
    <dgm:cxn modelId="{CA86F4C3-77A2-4C72-B617-E31F131FE392}" type="presOf" srcId="{EE594DEF-A4E9-4F5C-9D4C-890469964E31}" destId="{9F31490A-1C91-4DD3-88DF-6BEEF8A87397}" srcOrd="0" destOrd="0" presId="urn:microsoft.com/office/officeart/2008/layout/AlternatingHexagons"/>
    <dgm:cxn modelId="{681470BE-E635-4AE8-B29E-8EEA0EEAD89A}" srcId="{4EA1D038-DF8E-44EB-8B62-5F26F0D0A332}" destId="{EE594DEF-A4E9-4F5C-9D4C-890469964E31}" srcOrd="2" destOrd="0" parTransId="{6C2C5708-6E99-4724-976A-F466636756EF}" sibTransId="{E70F9414-6F11-4FE3-AC8D-FD9D9448F705}"/>
    <dgm:cxn modelId="{947E23FD-E8B7-4133-B4D6-D627EDDE5DB6}" type="presOf" srcId="{9D1F5AD7-EC4C-466B-A025-8F8197EF669F}" destId="{19C3B8F6-7834-4741-B2E4-5BD4FB0E84ED}" srcOrd="0" destOrd="0" presId="urn:microsoft.com/office/officeart/2008/layout/AlternatingHexagons"/>
    <dgm:cxn modelId="{746BB058-4EAD-468C-8CAE-2417FC3173D8}" type="presOf" srcId="{DE14126B-5649-4B1B-8BDF-D761680BA05D}" destId="{65929398-B5E7-40EA-B667-F4B6C26C7924}" srcOrd="0" destOrd="0" presId="urn:microsoft.com/office/officeart/2008/layout/AlternatingHexagons"/>
    <dgm:cxn modelId="{676F3851-7805-4CD2-9411-C52638943347}" srcId="{4EA1D038-DF8E-44EB-8B62-5F26F0D0A332}" destId="{070DD1DA-ABD9-41B8-B673-53479D9D12BA}" srcOrd="0" destOrd="0" parTransId="{9300D552-9F0C-412B-B25B-80440F491537}" sibTransId="{E3D97AA1-A2E1-4313-8EAC-782B81EC5E4F}"/>
    <dgm:cxn modelId="{FADD4E3D-46D8-472E-A98A-336D9E219465}" type="presOf" srcId="{070DD1DA-ABD9-41B8-B673-53479D9D12BA}" destId="{5AE87E7B-BBB4-42C4-B7F0-E34F1E6EE8EC}" srcOrd="0" destOrd="0" presId="urn:microsoft.com/office/officeart/2008/layout/AlternatingHexagons"/>
    <dgm:cxn modelId="{48B6989E-342E-4DF8-A054-E541108CB074}" type="presOf" srcId="{7214CEB7-7436-4FBE-A139-26BB009D17F0}" destId="{C3CD5023-5309-4E12-8237-6350B9A03F34}" srcOrd="0" destOrd="0" presId="urn:microsoft.com/office/officeart/2008/layout/AlternatingHexagons"/>
    <dgm:cxn modelId="{39633097-2753-4F57-B0CA-C699D3C04292}" type="presOf" srcId="{C698D63E-AFFC-4CC5-809B-C64B87282668}" destId="{63A6EDC0-B1B3-4DF7-9F3D-62DB3078C21E}" srcOrd="0" destOrd="0" presId="urn:microsoft.com/office/officeart/2008/layout/AlternatingHexagons"/>
    <dgm:cxn modelId="{75C395D5-5804-4FF0-AE72-73749EE1AD0F}" type="presParOf" srcId="{B3724296-AE09-4979-93D3-12A79A98E3FE}" destId="{70E79BFC-454F-4403-A3EA-A8AB4E562C82}" srcOrd="0" destOrd="0" presId="urn:microsoft.com/office/officeart/2008/layout/AlternatingHexagons"/>
    <dgm:cxn modelId="{0CA592FB-B7D4-490B-99A3-20C721F5D35A}" type="presParOf" srcId="{70E79BFC-454F-4403-A3EA-A8AB4E562C82}" destId="{5AE87E7B-BBB4-42C4-B7F0-E34F1E6EE8EC}" srcOrd="0" destOrd="0" presId="urn:microsoft.com/office/officeart/2008/layout/AlternatingHexagons"/>
    <dgm:cxn modelId="{F244B643-08AF-48D8-9762-51D6012E7ED3}" type="presParOf" srcId="{70E79BFC-454F-4403-A3EA-A8AB4E562C82}" destId="{65929398-B5E7-40EA-B667-F4B6C26C7924}" srcOrd="1" destOrd="0" presId="urn:microsoft.com/office/officeart/2008/layout/AlternatingHexagons"/>
    <dgm:cxn modelId="{AF4ACC3A-5E2D-4699-834A-5F77D2FDA745}" type="presParOf" srcId="{70E79BFC-454F-4403-A3EA-A8AB4E562C82}" destId="{D83C6B06-A48A-458F-90F6-389B4FE5A1D4}" srcOrd="2" destOrd="0" presId="urn:microsoft.com/office/officeart/2008/layout/AlternatingHexagons"/>
    <dgm:cxn modelId="{49FE1A37-3E95-4C5D-8342-A71A267A3EE8}" type="presParOf" srcId="{70E79BFC-454F-4403-A3EA-A8AB4E562C82}" destId="{A7FC9C6F-2994-4576-84D6-B3E01B00CFE2}" srcOrd="3" destOrd="0" presId="urn:microsoft.com/office/officeart/2008/layout/AlternatingHexagons"/>
    <dgm:cxn modelId="{139BC074-CAEF-4FB5-B9E9-5E4D4A9795A0}" type="presParOf" srcId="{70E79BFC-454F-4403-A3EA-A8AB4E562C82}" destId="{A3B1EC96-25DC-4A2C-BD45-7184D7C283D1}" srcOrd="4" destOrd="0" presId="urn:microsoft.com/office/officeart/2008/layout/AlternatingHexagons"/>
    <dgm:cxn modelId="{83843DB7-8CA8-4307-B09C-DA6BF7D71C06}" type="presParOf" srcId="{B3724296-AE09-4979-93D3-12A79A98E3FE}" destId="{80E4EDE7-7493-48E7-8211-97DD43287FBE}" srcOrd="1" destOrd="0" presId="urn:microsoft.com/office/officeart/2008/layout/AlternatingHexagons"/>
    <dgm:cxn modelId="{023CD629-79A8-4D39-A9C1-4C73CAC577CF}" type="presParOf" srcId="{B3724296-AE09-4979-93D3-12A79A98E3FE}" destId="{003DDF48-243A-4882-93A8-BD9BBE055BC0}" srcOrd="2" destOrd="0" presId="urn:microsoft.com/office/officeart/2008/layout/AlternatingHexagons"/>
    <dgm:cxn modelId="{2AD094A1-D424-453B-9401-75872562530B}" type="presParOf" srcId="{003DDF48-243A-4882-93A8-BD9BBE055BC0}" destId="{19C3B8F6-7834-4741-B2E4-5BD4FB0E84ED}" srcOrd="0" destOrd="0" presId="urn:microsoft.com/office/officeart/2008/layout/AlternatingHexagons"/>
    <dgm:cxn modelId="{9AC85ECF-9C33-4716-804D-5F93E7A002D0}" type="presParOf" srcId="{003DDF48-243A-4882-93A8-BD9BBE055BC0}" destId="{43886626-7AC1-4CDC-8F6B-9FE11C1CE75C}" srcOrd="1" destOrd="0" presId="urn:microsoft.com/office/officeart/2008/layout/AlternatingHexagons"/>
    <dgm:cxn modelId="{922492E1-C667-49DD-9E80-291B61F5CF0F}" type="presParOf" srcId="{003DDF48-243A-4882-93A8-BD9BBE055BC0}" destId="{F0EBF625-DBF5-4EE0-8CE4-41040E88CE55}" srcOrd="2" destOrd="0" presId="urn:microsoft.com/office/officeart/2008/layout/AlternatingHexagons"/>
    <dgm:cxn modelId="{2C86927F-B168-4D67-A85A-7E2B43BF5BB2}" type="presParOf" srcId="{003DDF48-243A-4882-93A8-BD9BBE055BC0}" destId="{4D0A50CB-84A4-4B96-AE64-533FF7FCAAEE}" srcOrd="3" destOrd="0" presId="urn:microsoft.com/office/officeart/2008/layout/AlternatingHexagons"/>
    <dgm:cxn modelId="{05591ABB-E208-4781-9C09-1EEF682283F3}" type="presParOf" srcId="{003DDF48-243A-4882-93A8-BD9BBE055BC0}" destId="{C3CD5023-5309-4E12-8237-6350B9A03F34}" srcOrd="4" destOrd="0" presId="urn:microsoft.com/office/officeart/2008/layout/AlternatingHexagons"/>
    <dgm:cxn modelId="{6F785D74-0FDA-4D9A-8D74-D45736AE97EC}" type="presParOf" srcId="{B3724296-AE09-4979-93D3-12A79A98E3FE}" destId="{CE41C296-8B48-4F73-A86B-A24534F84FC6}" srcOrd="3" destOrd="0" presId="urn:microsoft.com/office/officeart/2008/layout/AlternatingHexagons"/>
    <dgm:cxn modelId="{E556EB10-9D72-4706-989A-98037797AE0D}" type="presParOf" srcId="{B3724296-AE09-4979-93D3-12A79A98E3FE}" destId="{CBFC24EB-BA04-4B6C-95E8-0C29DFBC0504}" srcOrd="4" destOrd="0" presId="urn:microsoft.com/office/officeart/2008/layout/AlternatingHexagons"/>
    <dgm:cxn modelId="{BFC15487-EEAE-4DF6-A113-ED24CFB2A881}" type="presParOf" srcId="{CBFC24EB-BA04-4B6C-95E8-0C29DFBC0504}" destId="{9F31490A-1C91-4DD3-88DF-6BEEF8A87397}" srcOrd="0" destOrd="0" presId="urn:microsoft.com/office/officeart/2008/layout/AlternatingHexagons"/>
    <dgm:cxn modelId="{563EFA8B-EA1E-445B-855D-B1D64013E177}" type="presParOf" srcId="{CBFC24EB-BA04-4B6C-95E8-0C29DFBC0504}" destId="{63A6EDC0-B1B3-4DF7-9F3D-62DB3078C21E}" srcOrd="1" destOrd="0" presId="urn:microsoft.com/office/officeart/2008/layout/AlternatingHexagons"/>
    <dgm:cxn modelId="{AA6C9EC9-A1A5-4597-9115-57A0EA62DD23}" type="presParOf" srcId="{CBFC24EB-BA04-4B6C-95E8-0C29DFBC0504}" destId="{39283EC5-8157-494B-B134-D737FD8139EB}" srcOrd="2" destOrd="0" presId="urn:microsoft.com/office/officeart/2008/layout/AlternatingHexagons"/>
    <dgm:cxn modelId="{77070F5A-8443-45B0-8E34-A9A6E59179FA}" type="presParOf" srcId="{CBFC24EB-BA04-4B6C-95E8-0C29DFBC0504}" destId="{6FABB41C-7576-45F0-968B-1AE9E20FD1E2}" srcOrd="3" destOrd="0" presId="urn:microsoft.com/office/officeart/2008/layout/AlternatingHexagons"/>
    <dgm:cxn modelId="{A2D9607B-8BC1-470C-AB9A-864BE6C0F622}" type="presParOf" srcId="{CBFC24EB-BA04-4B6C-95E8-0C29DFBC0504}" destId="{13F1DEE1-5AFE-40AA-80CA-08FEB80B560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E079F1-6B7C-4336-8D70-9C5F6A8ADAE5}" type="doc">
      <dgm:prSet loTypeId="urn:microsoft.com/office/officeart/2005/8/layout/hList2" loCatId="list" qsTypeId="urn:microsoft.com/office/officeart/2005/8/quickstyle/3d1" qsCatId="3D" csTypeId="urn:microsoft.com/office/officeart/2005/8/colors/colorful4" csCatId="colorful" phldr="1"/>
      <dgm:spPr/>
    </dgm:pt>
    <dgm:pt modelId="{9D554CB5-F2E3-400F-9332-1CEB5F6BEA99}">
      <dgm:prSet phldrT="[Texto]"/>
      <dgm:spPr/>
      <dgm:t>
        <a:bodyPr/>
        <a:lstStyle/>
        <a:p>
          <a:endParaRPr lang="es-EC" dirty="0"/>
        </a:p>
      </dgm:t>
    </dgm:pt>
    <dgm:pt modelId="{2D4CCBE8-2C7C-4217-9E51-D2C64649C51B}" type="parTrans" cxnId="{C48D0A23-E1EE-40AF-97A8-BA503B1D090D}">
      <dgm:prSet/>
      <dgm:spPr/>
      <dgm:t>
        <a:bodyPr/>
        <a:lstStyle/>
        <a:p>
          <a:endParaRPr lang="es-EC"/>
        </a:p>
      </dgm:t>
    </dgm:pt>
    <dgm:pt modelId="{06D28BF5-414E-45E9-9896-4AE87C1B2793}" type="sibTrans" cxnId="{C48D0A23-E1EE-40AF-97A8-BA503B1D090D}">
      <dgm:prSet/>
      <dgm:spPr/>
      <dgm:t>
        <a:bodyPr/>
        <a:lstStyle/>
        <a:p>
          <a:endParaRPr lang="es-EC"/>
        </a:p>
      </dgm:t>
    </dgm:pt>
    <dgm:pt modelId="{072760B0-1098-47C5-8A89-234080C449A0}">
      <dgm:prSet phldrT="[Texto]"/>
      <dgm:spPr/>
      <dgm:t>
        <a:bodyPr/>
        <a:lstStyle/>
        <a:p>
          <a:r>
            <a:rPr lang="es-EC" dirty="0" smtClean="0"/>
            <a:t>Certificación de BPM</a:t>
          </a:r>
        </a:p>
      </dgm:t>
    </dgm:pt>
    <dgm:pt modelId="{5C89287C-93C5-4210-9F1C-78CEFDBC48A8}" type="parTrans" cxnId="{911ECAA3-C5D3-4FF5-8BD6-4B5446824C2A}">
      <dgm:prSet/>
      <dgm:spPr/>
      <dgm:t>
        <a:bodyPr/>
        <a:lstStyle/>
        <a:p>
          <a:endParaRPr lang="es-EC"/>
        </a:p>
      </dgm:t>
    </dgm:pt>
    <dgm:pt modelId="{47BE6099-AE9C-455B-99C6-EB0B22093353}" type="sibTrans" cxnId="{911ECAA3-C5D3-4FF5-8BD6-4B5446824C2A}">
      <dgm:prSet/>
      <dgm:spPr/>
      <dgm:t>
        <a:bodyPr/>
        <a:lstStyle/>
        <a:p>
          <a:endParaRPr lang="es-EC"/>
        </a:p>
      </dgm:t>
    </dgm:pt>
    <dgm:pt modelId="{5D9A803A-54B9-4F52-9418-7B537F59542D}">
      <dgm:prSet phldrT="[Texto]"/>
      <dgm:spPr/>
      <dgm:t>
        <a:bodyPr/>
        <a:lstStyle/>
        <a:p>
          <a:r>
            <a:rPr lang="es-EC" dirty="0" smtClean="0"/>
            <a:t>Permiso de funcionamiento</a:t>
          </a:r>
        </a:p>
      </dgm:t>
    </dgm:pt>
    <dgm:pt modelId="{E1CE7458-78C9-4AF3-BB78-8C9E3FD2BAD4}" type="parTrans" cxnId="{7532C09A-39EC-4C6E-9657-1FF12DDDAB42}">
      <dgm:prSet/>
      <dgm:spPr/>
      <dgm:t>
        <a:bodyPr/>
        <a:lstStyle/>
        <a:p>
          <a:endParaRPr lang="es-EC"/>
        </a:p>
      </dgm:t>
    </dgm:pt>
    <dgm:pt modelId="{DE9B20E0-9D3A-4C0E-92F7-D419A1E6DE6B}" type="sibTrans" cxnId="{7532C09A-39EC-4C6E-9657-1FF12DDDAB42}">
      <dgm:prSet/>
      <dgm:spPr/>
      <dgm:t>
        <a:bodyPr/>
        <a:lstStyle/>
        <a:p>
          <a:endParaRPr lang="es-EC"/>
        </a:p>
      </dgm:t>
    </dgm:pt>
    <dgm:pt modelId="{B14EDF36-53B6-4C5F-B81D-E7C827BB2203}">
      <dgm:prSet phldrT="[Texto]"/>
      <dgm:spPr/>
      <dgm:t>
        <a:bodyPr/>
        <a:lstStyle/>
        <a:p>
          <a:endParaRPr lang="es-EC" dirty="0" smtClean="0"/>
        </a:p>
      </dgm:t>
    </dgm:pt>
    <dgm:pt modelId="{0249325E-444A-4CCA-A631-404358790C31}" type="sibTrans" cxnId="{84301E71-7AB6-4A04-80ED-FB163161853C}">
      <dgm:prSet/>
      <dgm:spPr/>
      <dgm:t>
        <a:bodyPr/>
        <a:lstStyle/>
        <a:p>
          <a:endParaRPr lang="es-EC"/>
        </a:p>
      </dgm:t>
    </dgm:pt>
    <dgm:pt modelId="{68C8B1D0-3DF2-45B0-8F52-D5E9D10B3C1C}" type="parTrans" cxnId="{84301E71-7AB6-4A04-80ED-FB163161853C}">
      <dgm:prSet/>
      <dgm:spPr/>
      <dgm:t>
        <a:bodyPr/>
        <a:lstStyle/>
        <a:p>
          <a:endParaRPr lang="es-EC"/>
        </a:p>
      </dgm:t>
    </dgm:pt>
    <dgm:pt modelId="{5D4193C7-3036-4B6F-A99A-17FEEBC39EC6}">
      <dgm:prSet phldrT="[Texto]"/>
      <dgm:spPr/>
      <dgm:t>
        <a:bodyPr/>
        <a:lstStyle/>
        <a:p>
          <a:r>
            <a:rPr lang="es-EC" smtClean="0"/>
            <a:t>Ley </a:t>
          </a:r>
          <a:r>
            <a:rPr lang="es-EC" dirty="0" smtClean="0"/>
            <a:t>de Mataderos</a:t>
          </a:r>
          <a:endParaRPr lang="es-EC" dirty="0"/>
        </a:p>
      </dgm:t>
    </dgm:pt>
    <dgm:pt modelId="{8B348BCE-019C-49F6-BC7A-6CD54450D734}" type="parTrans" cxnId="{BD57A1FF-AFC3-454F-822A-51108BA8B6A3}">
      <dgm:prSet/>
      <dgm:spPr/>
      <dgm:t>
        <a:bodyPr/>
        <a:lstStyle/>
        <a:p>
          <a:endParaRPr lang="es-EC"/>
        </a:p>
      </dgm:t>
    </dgm:pt>
    <dgm:pt modelId="{005F8C44-0C7E-43E1-9B9C-EA95D24FF889}" type="sibTrans" cxnId="{BD57A1FF-AFC3-454F-822A-51108BA8B6A3}">
      <dgm:prSet/>
      <dgm:spPr/>
      <dgm:t>
        <a:bodyPr/>
        <a:lstStyle/>
        <a:p>
          <a:endParaRPr lang="es-EC"/>
        </a:p>
      </dgm:t>
    </dgm:pt>
    <dgm:pt modelId="{D0B04167-BB62-45BC-9BB3-E4AEF10EB833}">
      <dgm:prSet phldrT="[Texto]"/>
      <dgm:spPr/>
      <dgm:t>
        <a:bodyPr/>
        <a:lstStyle/>
        <a:p>
          <a:r>
            <a:rPr lang="es-EC" dirty="0" smtClean="0"/>
            <a:t>Ley de Sanidad Animal</a:t>
          </a:r>
          <a:endParaRPr lang="es-EC" dirty="0"/>
        </a:p>
      </dgm:t>
    </dgm:pt>
    <dgm:pt modelId="{EE558FD1-A1AF-4073-B43B-ED8DE68228DF}" type="parTrans" cxnId="{307FD196-E457-477D-8FCE-856902FC26AC}">
      <dgm:prSet/>
      <dgm:spPr/>
      <dgm:t>
        <a:bodyPr/>
        <a:lstStyle/>
        <a:p>
          <a:endParaRPr lang="es-EC"/>
        </a:p>
      </dgm:t>
    </dgm:pt>
    <dgm:pt modelId="{ED989FF1-1934-4303-B9D9-13BFD6CAEBE2}" type="sibTrans" cxnId="{307FD196-E457-477D-8FCE-856902FC26AC}">
      <dgm:prSet/>
      <dgm:spPr/>
      <dgm:t>
        <a:bodyPr/>
        <a:lstStyle/>
        <a:p>
          <a:endParaRPr lang="es-EC"/>
        </a:p>
      </dgm:t>
    </dgm:pt>
    <dgm:pt modelId="{30435839-14A0-47C0-A229-7C29847F02A2}">
      <dgm:prSet phldrT="[Texto]"/>
      <dgm:spPr/>
      <dgm:t>
        <a:bodyPr/>
        <a:lstStyle/>
        <a:p>
          <a:endParaRPr lang="es-EC" dirty="0" smtClean="0"/>
        </a:p>
      </dgm:t>
    </dgm:pt>
    <dgm:pt modelId="{CD751586-270F-441D-9EE0-6AAA48D234DC}" type="sibTrans" cxnId="{D8FD4D97-EFB8-4619-8781-3B3D96160F83}">
      <dgm:prSet/>
      <dgm:spPr/>
      <dgm:t>
        <a:bodyPr/>
        <a:lstStyle/>
        <a:p>
          <a:endParaRPr lang="es-EC"/>
        </a:p>
      </dgm:t>
    </dgm:pt>
    <dgm:pt modelId="{8041B13A-8ACE-4990-BB3F-C5BDFE565431}" type="parTrans" cxnId="{D8FD4D97-EFB8-4619-8781-3B3D96160F83}">
      <dgm:prSet/>
      <dgm:spPr/>
      <dgm:t>
        <a:bodyPr/>
        <a:lstStyle/>
        <a:p>
          <a:endParaRPr lang="es-EC"/>
        </a:p>
      </dgm:t>
    </dgm:pt>
    <dgm:pt modelId="{788A2DAC-1ECF-4694-81A6-7E6AE1E71E13}">
      <dgm:prSet phldrT="[Texto]"/>
      <dgm:spPr/>
      <dgm:t>
        <a:bodyPr/>
        <a:lstStyle/>
        <a:p>
          <a:r>
            <a:rPr lang="es-EC" dirty="0" smtClean="0"/>
            <a:t>Codex </a:t>
          </a:r>
          <a:r>
            <a:rPr lang="es-EC" dirty="0" err="1" smtClean="0"/>
            <a:t>Alimentarius</a:t>
          </a:r>
          <a:endParaRPr lang="es-EC" dirty="0"/>
        </a:p>
      </dgm:t>
    </dgm:pt>
    <dgm:pt modelId="{7E4397C0-2BA2-4C39-9DA1-83AFE65B6088}" type="parTrans" cxnId="{13392548-1612-48D1-B07F-B5CE1DB1BEA4}">
      <dgm:prSet/>
      <dgm:spPr/>
      <dgm:t>
        <a:bodyPr/>
        <a:lstStyle/>
        <a:p>
          <a:endParaRPr lang="es-EC"/>
        </a:p>
      </dgm:t>
    </dgm:pt>
    <dgm:pt modelId="{CB87686D-EB88-4954-AA75-FA47EF898FC6}" type="sibTrans" cxnId="{13392548-1612-48D1-B07F-B5CE1DB1BEA4}">
      <dgm:prSet/>
      <dgm:spPr/>
      <dgm:t>
        <a:bodyPr/>
        <a:lstStyle/>
        <a:p>
          <a:endParaRPr lang="es-EC"/>
        </a:p>
      </dgm:t>
    </dgm:pt>
    <dgm:pt modelId="{75791104-3110-43FB-9CF9-4CC954E286B6}">
      <dgm:prSet phldrT="[Texto]"/>
      <dgm:spPr/>
      <dgm:t>
        <a:bodyPr/>
        <a:lstStyle/>
        <a:p>
          <a:r>
            <a:rPr lang="es-EC" smtClean="0"/>
            <a:t>CPE INEN CODEX 58: Higiene para la Carne</a:t>
          </a:r>
          <a:endParaRPr lang="es-EC" dirty="0"/>
        </a:p>
      </dgm:t>
    </dgm:pt>
    <dgm:pt modelId="{BA5E9FA1-8FE6-463D-9832-EA290D966F70}" type="parTrans" cxnId="{D7B7757A-37F9-4899-A72E-A656171D909E}">
      <dgm:prSet/>
      <dgm:spPr/>
      <dgm:t>
        <a:bodyPr/>
        <a:lstStyle/>
        <a:p>
          <a:endParaRPr lang="es-EC"/>
        </a:p>
      </dgm:t>
    </dgm:pt>
    <dgm:pt modelId="{2E14C7D4-B157-4E7A-BE67-EDC3F2F5B000}" type="sibTrans" cxnId="{D7B7757A-37F9-4899-A72E-A656171D909E}">
      <dgm:prSet/>
      <dgm:spPr/>
      <dgm:t>
        <a:bodyPr/>
        <a:lstStyle/>
        <a:p>
          <a:endParaRPr lang="es-EC"/>
        </a:p>
      </dgm:t>
    </dgm:pt>
    <dgm:pt modelId="{FB014570-B34F-4A53-993D-E781C846A4EF}">
      <dgm:prSet phldrT="[Texto]"/>
      <dgm:spPr/>
      <dgm:t>
        <a:bodyPr/>
        <a:lstStyle/>
        <a:p>
          <a:r>
            <a:rPr lang="es-EC" dirty="0" smtClean="0"/>
            <a:t>NTE INEN 1338: 2012: Carne y Productos Cárnicos</a:t>
          </a:r>
          <a:endParaRPr lang="es-EC" dirty="0"/>
        </a:p>
      </dgm:t>
    </dgm:pt>
    <dgm:pt modelId="{79CEB9FD-D42D-49AA-803B-033109A848D4}" type="parTrans" cxnId="{7ED3E67C-C2E3-4147-BDEA-7BBEED69987D}">
      <dgm:prSet/>
      <dgm:spPr/>
      <dgm:t>
        <a:bodyPr/>
        <a:lstStyle/>
        <a:p>
          <a:endParaRPr lang="es-EC"/>
        </a:p>
      </dgm:t>
    </dgm:pt>
    <dgm:pt modelId="{182C17D5-7BF5-44A2-83F8-43BC39C94A68}" type="sibTrans" cxnId="{7ED3E67C-C2E3-4147-BDEA-7BBEED69987D}">
      <dgm:prSet/>
      <dgm:spPr/>
      <dgm:t>
        <a:bodyPr/>
        <a:lstStyle/>
        <a:p>
          <a:endParaRPr lang="es-EC"/>
        </a:p>
      </dgm:t>
    </dgm:pt>
    <dgm:pt modelId="{54AE48B3-84F1-4376-B198-3B067938317D}">
      <dgm:prSet phldrT="[Texto]"/>
      <dgm:spPr/>
      <dgm:t>
        <a:bodyPr/>
        <a:lstStyle/>
        <a:p>
          <a:r>
            <a:rPr lang="es-EC" dirty="0" smtClean="0"/>
            <a:t>NTE INEN – EN 1186-14 Materiales y artículos en contacto con productos alimenticios </a:t>
          </a:r>
          <a:endParaRPr lang="es-EC" dirty="0"/>
        </a:p>
      </dgm:t>
    </dgm:pt>
    <dgm:pt modelId="{E7FB13D1-D72E-4A84-BC1F-D37B89CD65F6}" type="parTrans" cxnId="{F15D3078-F685-439F-8BE2-648C071CD61D}">
      <dgm:prSet/>
      <dgm:spPr/>
      <dgm:t>
        <a:bodyPr/>
        <a:lstStyle/>
        <a:p>
          <a:endParaRPr lang="es-EC"/>
        </a:p>
      </dgm:t>
    </dgm:pt>
    <dgm:pt modelId="{F966CE67-2B15-4A79-AF45-0603320235F2}" type="sibTrans" cxnId="{F15D3078-F685-439F-8BE2-648C071CD61D}">
      <dgm:prSet/>
      <dgm:spPr/>
      <dgm:t>
        <a:bodyPr/>
        <a:lstStyle/>
        <a:p>
          <a:endParaRPr lang="es-EC"/>
        </a:p>
      </dgm:t>
    </dgm:pt>
    <dgm:pt modelId="{7FB6FDA1-A324-41BB-85D4-D7C2605EE342}">
      <dgm:prSet phldrT="[Texto]"/>
      <dgm:spPr/>
      <dgm:t>
        <a:bodyPr/>
        <a:lstStyle/>
        <a:p>
          <a:endParaRPr lang="es-EC" dirty="0" smtClean="0"/>
        </a:p>
      </dgm:t>
    </dgm:pt>
    <dgm:pt modelId="{E3983F7B-65FF-4A78-B317-3CB51AF35C57}" type="parTrans" cxnId="{DA2493B2-6E17-4389-A1DC-7AA1E155D9C4}">
      <dgm:prSet/>
      <dgm:spPr/>
      <dgm:t>
        <a:bodyPr/>
        <a:lstStyle/>
        <a:p>
          <a:endParaRPr lang="es-EC"/>
        </a:p>
      </dgm:t>
    </dgm:pt>
    <dgm:pt modelId="{4C249B0B-6C08-4B56-976C-2CA63A254D3E}" type="sibTrans" cxnId="{DA2493B2-6E17-4389-A1DC-7AA1E155D9C4}">
      <dgm:prSet/>
      <dgm:spPr/>
      <dgm:t>
        <a:bodyPr/>
        <a:lstStyle/>
        <a:p>
          <a:endParaRPr lang="es-EC"/>
        </a:p>
      </dgm:t>
    </dgm:pt>
    <dgm:pt modelId="{5FEE4A46-28E3-4396-B019-F9A60A7F4818}" type="pres">
      <dgm:prSet presAssocID="{A9E079F1-6B7C-4336-8D70-9C5F6A8ADAE5}" presName="linearFlow" presStyleCnt="0">
        <dgm:presLayoutVars>
          <dgm:dir/>
          <dgm:animLvl val="lvl"/>
          <dgm:resizeHandles/>
        </dgm:presLayoutVars>
      </dgm:prSet>
      <dgm:spPr/>
    </dgm:pt>
    <dgm:pt modelId="{D958F5AF-2C8B-4EFB-9CD8-2D002EE4C162}" type="pres">
      <dgm:prSet presAssocID="{B14EDF36-53B6-4C5F-B81D-E7C827BB2203}" presName="compositeNode" presStyleCnt="0">
        <dgm:presLayoutVars>
          <dgm:bulletEnabled val="1"/>
        </dgm:presLayoutVars>
      </dgm:prSet>
      <dgm:spPr/>
    </dgm:pt>
    <dgm:pt modelId="{282758A8-7FDF-47F5-82CB-539CF0C282D4}" type="pres">
      <dgm:prSet presAssocID="{B14EDF36-53B6-4C5F-B81D-E7C827BB2203}" presName="image" presStyleLbl="fgImgPlace1" presStyleIdx="0" presStyleCnt="3"/>
      <dgm:spPr>
        <a:blipFill rotWithShape="1">
          <a:blip xmlns:r="http://schemas.openxmlformats.org/officeDocument/2006/relationships" r:embed="rId1"/>
          <a:stretch>
            <a:fillRect/>
          </a:stretch>
        </a:blipFill>
      </dgm:spPr>
    </dgm:pt>
    <dgm:pt modelId="{A987B187-F40C-407F-9EC7-CA6AF934A5B4}" type="pres">
      <dgm:prSet presAssocID="{B14EDF36-53B6-4C5F-B81D-E7C827BB2203}" presName="childNode" presStyleLbl="node1" presStyleIdx="0" presStyleCnt="3">
        <dgm:presLayoutVars>
          <dgm:bulletEnabled val="1"/>
        </dgm:presLayoutVars>
      </dgm:prSet>
      <dgm:spPr/>
      <dgm:t>
        <a:bodyPr/>
        <a:lstStyle/>
        <a:p>
          <a:endParaRPr lang="es-EC"/>
        </a:p>
      </dgm:t>
    </dgm:pt>
    <dgm:pt modelId="{DBE7A3F1-04D8-4683-A8F4-6CF72B1C793A}" type="pres">
      <dgm:prSet presAssocID="{B14EDF36-53B6-4C5F-B81D-E7C827BB2203}" presName="parentNode" presStyleLbl="revTx" presStyleIdx="0" presStyleCnt="3">
        <dgm:presLayoutVars>
          <dgm:chMax val="0"/>
          <dgm:bulletEnabled val="1"/>
        </dgm:presLayoutVars>
      </dgm:prSet>
      <dgm:spPr/>
      <dgm:t>
        <a:bodyPr/>
        <a:lstStyle/>
        <a:p>
          <a:endParaRPr lang="es-EC"/>
        </a:p>
      </dgm:t>
    </dgm:pt>
    <dgm:pt modelId="{EA105213-A524-4F56-980A-1DFA83BE602D}" type="pres">
      <dgm:prSet presAssocID="{0249325E-444A-4CCA-A631-404358790C31}" presName="sibTrans" presStyleCnt="0"/>
      <dgm:spPr/>
    </dgm:pt>
    <dgm:pt modelId="{5F60DCFB-B0D5-40BB-ADB4-CF9C98E0E26C}" type="pres">
      <dgm:prSet presAssocID="{30435839-14A0-47C0-A229-7C29847F02A2}" presName="compositeNode" presStyleCnt="0">
        <dgm:presLayoutVars>
          <dgm:bulletEnabled val="1"/>
        </dgm:presLayoutVars>
      </dgm:prSet>
      <dgm:spPr/>
    </dgm:pt>
    <dgm:pt modelId="{362EF555-88AB-4438-8444-6CDB8B1006D2}" type="pres">
      <dgm:prSet presAssocID="{30435839-14A0-47C0-A229-7C29847F02A2}" presName="image" presStyleLbl="fgImgPlace1" presStyleIdx="1" presStyleCnt="3"/>
      <dgm:spPr>
        <a:blipFill rotWithShape="1">
          <a:blip xmlns:r="http://schemas.openxmlformats.org/officeDocument/2006/relationships" r:embed="rId2"/>
          <a:stretch>
            <a:fillRect/>
          </a:stretch>
        </a:blipFill>
      </dgm:spPr>
    </dgm:pt>
    <dgm:pt modelId="{107588C9-DD1A-4F0B-B870-155D9E0D5065}" type="pres">
      <dgm:prSet presAssocID="{30435839-14A0-47C0-A229-7C29847F02A2}" presName="childNode" presStyleLbl="node1" presStyleIdx="1" presStyleCnt="3">
        <dgm:presLayoutVars>
          <dgm:bulletEnabled val="1"/>
        </dgm:presLayoutVars>
      </dgm:prSet>
      <dgm:spPr/>
      <dgm:t>
        <a:bodyPr/>
        <a:lstStyle/>
        <a:p>
          <a:endParaRPr lang="es-EC"/>
        </a:p>
      </dgm:t>
    </dgm:pt>
    <dgm:pt modelId="{8FE41D99-43F5-4A9F-A37D-12FF18250EBD}" type="pres">
      <dgm:prSet presAssocID="{30435839-14A0-47C0-A229-7C29847F02A2}" presName="parentNode" presStyleLbl="revTx" presStyleIdx="1" presStyleCnt="3">
        <dgm:presLayoutVars>
          <dgm:chMax val="0"/>
          <dgm:bulletEnabled val="1"/>
        </dgm:presLayoutVars>
      </dgm:prSet>
      <dgm:spPr/>
      <dgm:t>
        <a:bodyPr/>
        <a:lstStyle/>
        <a:p>
          <a:endParaRPr lang="es-EC"/>
        </a:p>
      </dgm:t>
    </dgm:pt>
    <dgm:pt modelId="{1AC2888F-F741-4316-80C3-2B97129512EE}" type="pres">
      <dgm:prSet presAssocID="{CD751586-270F-441D-9EE0-6AAA48D234DC}" presName="sibTrans" presStyleCnt="0"/>
      <dgm:spPr/>
    </dgm:pt>
    <dgm:pt modelId="{301C304C-C1B2-40E5-81B1-1AA16A73F51B}" type="pres">
      <dgm:prSet presAssocID="{9D554CB5-F2E3-400F-9332-1CEB5F6BEA99}" presName="compositeNode" presStyleCnt="0">
        <dgm:presLayoutVars>
          <dgm:bulletEnabled val="1"/>
        </dgm:presLayoutVars>
      </dgm:prSet>
      <dgm:spPr/>
    </dgm:pt>
    <dgm:pt modelId="{E8C27A22-73CD-434A-8C71-AF201381F6F9}" type="pres">
      <dgm:prSet presAssocID="{9D554CB5-F2E3-400F-9332-1CEB5F6BEA99}" presName="image" presStyleLbl="fgImgPlace1" presStyleIdx="2" presStyleCnt="3"/>
      <dgm:spPr>
        <a:blipFill rotWithShape="1">
          <a:blip xmlns:r="http://schemas.openxmlformats.org/officeDocument/2006/relationships" r:embed="rId3"/>
          <a:stretch>
            <a:fillRect/>
          </a:stretch>
        </a:blipFill>
      </dgm:spPr>
    </dgm:pt>
    <dgm:pt modelId="{87B525DE-5722-4576-80C1-6ADC38455215}" type="pres">
      <dgm:prSet presAssocID="{9D554CB5-F2E3-400F-9332-1CEB5F6BEA99}" presName="childNode" presStyleLbl="node1" presStyleIdx="2" presStyleCnt="3">
        <dgm:presLayoutVars>
          <dgm:bulletEnabled val="1"/>
        </dgm:presLayoutVars>
      </dgm:prSet>
      <dgm:spPr/>
      <dgm:t>
        <a:bodyPr/>
        <a:lstStyle/>
        <a:p>
          <a:endParaRPr lang="es-EC"/>
        </a:p>
      </dgm:t>
    </dgm:pt>
    <dgm:pt modelId="{730F5CDB-6040-40D9-980E-8142BEBE6428}" type="pres">
      <dgm:prSet presAssocID="{9D554CB5-F2E3-400F-9332-1CEB5F6BEA99}" presName="parentNode" presStyleLbl="revTx" presStyleIdx="2" presStyleCnt="3">
        <dgm:presLayoutVars>
          <dgm:chMax val="0"/>
          <dgm:bulletEnabled val="1"/>
        </dgm:presLayoutVars>
      </dgm:prSet>
      <dgm:spPr/>
      <dgm:t>
        <a:bodyPr/>
        <a:lstStyle/>
        <a:p>
          <a:endParaRPr lang="es-EC"/>
        </a:p>
      </dgm:t>
    </dgm:pt>
  </dgm:ptLst>
  <dgm:cxnLst>
    <dgm:cxn modelId="{C48D0A23-E1EE-40AF-97A8-BA503B1D090D}" srcId="{A9E079F1-6B7C-4336-8D70-9C5F6A8ADAE5}" destId="{9D554CB5-F2E3-400F-9332-1CEB5F6BEA99}" srcOrd="2" destOrd="0" parTransId="{2D4CCBE8-2C7C-4217-9E51-D2C64649C51B}" sibTransId="{06D28BF5-414E-45E9-9896-4AE87C1B2793}"/>
    <dgm:cxn modelId="{43BCAAA9-2F59-44C7-BC3E-92122AF29726}" type="presOf" srcId="{75791104-3110-43FB-9CF9-4CC954E286B6}" destId="{87B525DE-5722-4576-80C1-6ADC38455215}" srcOrd="0" destOrd="1" presId="urn:microsoft.com/office/officeart/2005/8/layout/hList2"/>
    <dgm:cxn modelId="{DA2493B2-6E17-4389-A1DC-7AA1E155D9C4}" srcId="{B14EDF36-53B6-4C5F-B81D-E7C827BB2203}" destId="{7FB6FDA1-A324-41BB-85D4-D7C2605EE342}" srcOrd="2" destOrd="0" parTransId="{E3983F7B-65FF-4A78-B317-3CB51AF35C57}" sibTransId="{4C249B0B-6C08-4B56-976C-2CA63A254D3E}"/>
    <dgm:cxn modelId="{84301E71-7AB6-4A04-80ED-FB163161853C}" srcId="{A9E079F1-6B7C-4336-8D70-9C5F6A8ADAE5}" destId="{B14EDF36-53B6-4C5F-B81D-E7C827BB2203}" srcOrd="0" destOrd="0" parTransId="{68C8B1D0-3DF2-45B0-8F52-D5E9D10B3C1C}" sibTransId="{0249325E-444A-4CCA-A631-404358790C31}"/>
    <dgm:cxn modelId="{2A52DE72-198B-403B-ACB8-3F1492FFE406}" type="presOf" srcId="{30435839-14A0-47C0-A229-7C29847F02A2}" destId="{8FE41D99-43F5-4A9F-A37D-12FF18250EBD}" srcOrd="0" destOrd="0" presId="urn:microsoft.com/office/officeart/2005/8/layout/hList2"/>
    <dgm:cxn modelId="{16A138A7-F439-4FD9-9CF6-C01C02CE3394}" type="presOf" srcId="{072760B0-1098-47C5-8A89-234080C449A0}" destId="{A987B187-F40C-407F-9EC7-CA6AF934A5B4}" srcOrd="0" destOrd="1" presId="urn:microsoft.com/office/officeart/2005/8/layout/hList2"/>
    <dgm:cxn modelId="{911ECAA3-C5D3-4FF5-8BD6-4B5446824C2A}" srcId="{B14EDF36-53B6-4C5F-B81D-E7C827BB2203}" destId="{072760B0-1098-47C5-8A89-234080C449A0}" srcOrd="1" destOrd="0" parTransId="{5C89287C-93C5-4210-9F1C-78CEFDBC48A8}" sibTransId="{47BE6099-AE9C-455B-99C6-EB0B22093353}"/>
    <dgm:cxn modelId="{F4D99031-E0B1-47B8-910B-B64DCF469E11}" type="presOf" srcId="{7FB6FDA1-A324-41BB-85D4-D7C2605EE342}" destId="{A987B187-F40C-407F-9EC7-CA6AF934A5B4}" srcOrd="0" destOrd="2" presId="urn:microsoft.com/office/officeart/2005/8/layout/hList2"/>
    <dgm:cxn modelId="{7AA72A3B-E2F8-4FC4-8573-A53F08524F2D}" type="presOf" srcId="{D0B04167-BB62-45BC-9BB3-E4AEF10EB833}" destId="{107588C9-DD1A-4F0B-B870-155D9E0D5065}" srcOrd="0" destOrd="0" presId="urn:microsoft.com/office/officeart/2005/8/layout/hList2"/>
    <dgm:cxn modelId="{D8FD4D97-EFB8-4619-8781-3B3D96160F83}" srcId="{A9E079F1-6B7C-4336-8D70-9C5F6A8ADAE5}" destId="{30435839-14A0-47C0-A229-7C29847F02A2}" srcOrd="1" destOrd="0" parTransId="{8041B13A-8ACE-4990-BB3F-C5BDFE565431}" sibTransId="{CD751586-270F-441D-9EE0-6AAA48D234DC}"/>
    <dgm:cxn modelId="{A888BB45-1B4C-484A-86EE-F9A7983F9389}" type="presOf" srcId="{5D4193C7-3036-4B6F-A99A-17FEEBC39EC6}" destId="{107588C9-DD1A-4F0B-B870-155D9E0D5065}" srcOrd="0" destOrd="1" presId="urn:microsoft.com/office/officeart/2005/8/layout/hList2"/>
    <dgm:cxn modelId="{F15D3078-F685-439F-8BE2-648C071CD61D}" srcId="{9D554CB5-F2E3-400F-9332-1CEB5F6BEA99}" destId="{54AE48B3-84F1-4376-B198-3B067938317D}" srcOrd="3" destOrd="0" parTransId="{E7FB13D1-D72E-4A84-BC1F-D37B89CD65F6}" sibTransId="{F966CE67-2B15-4A79-AF45-0603320235F2}"/>
    <dgm:cxn modelId="{BE7200B1-93E3-4FC8-B2E9-D725BBA4F7D8}" type="presOf" srcId="{A9E079F1-6B7C-4336-8D70-9C5F6A8ADAE5}" destId="{5FEE4A46-28E3-4396-B019-F9A60A7F4818}" srcOrd="0" destOrd="0" presId="urn:microsoft.com/office/officeart/2005/8/layout/hList2"/>
    <dgm:cxn modelId="{7ED3E67C-C2E3-4147-BDEA-7BBEED69987D}" srcId="{9D554CB5-F2E3-400F-9332-1CEB5F6BEA99}" destId="{FB014570-B34F-4A53-993D-E781C846A4EF}" srcOrd="2" destOrd="0" parTransId="{79CEB9FD-D42D-49AA-803B-033109A848D4}" sibTransId="{182C17D5-7BF5-44A2-83F8-43BC39C94A68}"/>
    <dgm:cxn modelId="{BD57A1FF-AFC3-454F-822A-51108BA8B6A3}" srcId="{30435839-14A0-47C0-A229-7C29847F02A2}" destId="{5D4193C7-3036-4B6F-A99A-17FEEBC39EC6}" srcOrd="1" destOrd="0" parTransId="{8B348BCE-019C-49F6-BC7A-6CD54450D734}" sibTransId="{005F8C44-0C7E-43E1-9B9C-EA95D24FF889}"/>
    <dgm:cxn modelId="{87D76560-8C46-4FE7-B4E8-95EC7209E8B9}" type="presOf" srcId="{B14EDF36-53B6-4C5F-B81D-E7C827BB2203}" destId="{DBE7A3F1-04D8-4683-A8F4-6CF72B1C793A}" srcOrd="0" destOrd="0" presId="urn:microsoft.com/office/officeart/2005/8/layout/hList2"/>
    <dgm:cxn modelId="{D7B7757A-37F9-4899-A72E-A656171D909E}" srcId="{9D554CB5-F2E3-400F-9332-1CEB5F6BEA99}" destId="{75791104-3110-43FB-9CF9-4CC954E286B6}" srcOrd="1" destOrd="0" parTransId="{BA5E9FA1-8FE6-463D-9832-EA290D966F70}" sibTransId="{2E14C7D4-B157-4E7A-BE67-EDC3F2F5B000}"/>
    <dgm:cxn modelId="{6299C924-A6CC-47A2-9FE9-744DB2932744}" type="presOf" srcId="{54AE48B3-84F1-4376-B198-3B067938317D}" destId="{87B525DE-5722-4576-80C1-6ADC38455215}" srcOrd="0" destOrd="3" presId="urn:microsoft.com/office/officeart/2005/8/layout/hList2"/>
    <dgm:cxn modelId="{F2E1673B-B758-4ADA-B4C3-E1C538F4F27E}" type="presOf" srcId="{9D554CB5-F2E3-400F-9332-1CEB5F6BEA99}" destId="{730F5CDB-6040-40D9-980E-8142BEBE6428}" srcOrd="0" destOrd="0" presId="urn:microsoft.com/office/officeart/2005/8/layout/hList2"/>
    <dgm:cxn modelId="{497D5364-7AEC-4546-8FBB-00FFA6D95DAA}" type="presOf" srcId="{788A2DAC-1ECF-4694-81A6-7E6AE1E71E13}" destId="{87B525DE-5722-4576-80C1-6ADC38455215}" srcOrd="0" destOrd="0" presId="urn:microsoft.com/office/officeart/2005/8/layout/hList2"/>
    <dgm:cxn modelId="{7532C09A-39EC-4C6E-9657-1FF12DDDAB42}" srcId="{B14EDF36-53B6-4C5F-B81D-E7C827BB2203}" destId="{5D9A803A-54B9-4F52-9418-7B537F59542D}" srcOrd="0" destOrd="0" parTransId="{E1CE7458-78C9-4AF3-BB78-8C9E3FD2BAD4}" sibTransId="{DE9B20E0-9D3A-4C0E-92F7-D419A1E6DE6B}"/>
    <dgm:cxn modelId="{EBE1013E-9A76-4DF4-A816-5F80883F0C64}" type="presOf" srcId="{FB014570-B34F-4A53-993D-E781C846A4EF}" destId="{87B525DE-5722-4576-80C1-6ADC38455215}" srcOrd="0" destOrd="2" presId="urn:microsoft.com/office/officeart/2005/8/layout/hList2"/>
    <dgm:cxn modelId="{307FD196-E457-477D-8FCE-856902FC26AC}" srcId="{30435839-14A0-47C0-A229-7C29847F02A2}" destId="{D0B04167-BB62-45BC-9BB3-E4AEF10EB833}" srcOrd="0" destOrd="0" parTransId="{EE558FD1-A1AF-4073-B43B-ED8DE68228DF}" sibTransId="{ED989FF1-1934-4303-B9D9-13BFD6CAEBE2}"/>
    <dgm:cxn modelId="{13392548-1612-48D1-B07F-B5CE1DB1BEA4}" srcId="{9D554CB5-F2E3-400F-9332-1CEB5F6BEA99}" destId="{788A2DAC-1ECF-4694-81A6-7E6AE1E71E13}" srcOrd="0" destOrd="0" parTransId="{7E4397C0-2BA2-4C39-9DA1-83AFE65B6088}" sibTransId="{CB87686D-EB88-4954-AA75-FA47EF898FC6}"/>
    <dgm:cxn modelId="{2FD9E2FC-6FAC-42F5-AE55-CAEA550096E6}" type="presOf" srcId="{5D9A803A-54B9-4F52-9418-7B537F59542D}" destId="{A987B187-F40C-407F-9EC7-CA6AF934A5B4}" srcOrd="0" destOrd="0" presId="urn:microsoft.com/office/officeart/2005/8/layout/hList2"/>
    <dgm:cxn modelId="{6174B3D4-7FA6-4590-9E8B-A93284C27295}" type="presParOf" srcId="{5FEE4A46-28E3-4396-B019-F9A60A7F4818}" destId="{D958F5AF-2C8B-4EFB-9CD8-2D002EE4C162}" srcOrd="0" destOrd="0" presId="urn:microsoft.com/office/officeart/2005/8/layout/hList2"/>
    <dgm:cxn modelId="{CDFFAF7F-D32B-416E-BEC8-8801466E9EF5}" type="presParOf" srcId="{D958F5AF-2C8B-4EFB-9CD8-2D002EE4C162}" destId="{282758A8-7FDF-47F5-82CB-539CF0C282D4}" srcOrd="0" destOrd="0" presId="urn:microsoft.com/office/officeart/2005/8/layout/hList2"/>
    <dgm:cxn modelId="{FFBD5B42-51CE-44E3-B70D-9DB6F397068E}" type="presParOf" srcId="{D958F5AF-2C8B-4EFB-9CD8-2D002EE4C162}" destId="{A987B187-F40C-407F-9EC7-CA6AF934A5B4}" srcOrd="1" destOrd="0" presId="urn:microsoft.com/office/officeart/2005/8/layout/hList2"/>
    <dgm:cxn modelId="{3C7C2F24-6058-4F90-8E00-4CBF319BD31E}" type="presParOf" srcId="{D958F5AF-2C8B-4EFB-9CD8-2D002EE4C162}" destId="{DBE7A3F1-04D8-4683-A8F4-6CF72B1C793A}" srcOrd="2" destOrd="0" presId="urn:microsoft.com/office/officeart/2005/8/layout/hList2"/>
    <dgm:cxn modelId="{F5EFC765-4FA1-41A5-831F-00DA346661AF}" type="presParOf" srcId="{5FEE4A46-28E3-4396-B019-F9A60A7F4818}" destId="{EA105213-A524-4F56-980A-1DFA83BE602D}" srcOrd="1" destOrd="0" presId="urn:microsoft.com/office/officeart/2005/8/layout/hList2"/>
    <dgm:cxn modelId="{3B0E685A-FADA-442B-B14A-DC2B178C74DF}" type="presParOf" srcId="{5FEE4A46-28E3-4396-B019-F9A60A7F4818}" destId="{5F60DCFB-B0D5-40BB-ADB4-CF9C98E0E26C}" srcOrd="2" destOrd="0" presId="urn:microsoft.com/office/officeart/2005/8/layout/hList2"/>
    <dgm:cxn modelId="{85BC256A-1E67-4FEF-9368-E9AADA21C1FB}" type="presParOf" srcId="{5F60DCFB-B0D5-40BB-ADB4-CF9C98E0E26C}" destId="{362EF555-88AB-4438-8444-6CDB8B1006D2}" srcOrd="0" destOrd="0" presId="urn:microsoft.com/office/officeart/2005/8/layout/hList2"/>
    <dgm:cxn modelId="{19312316-4F51-4357-A8E7-BA9C3CE550DD}" type="presParOf" srcId="{5F60DCFB-B0D5-40BB-ADB4-CF9C98E0E26C}" destId="{107588C9-DD1A-4F0B-B870-155D9E0D5065}" srcOrd="1" destOrd="0" presId="urn:microsoft.com/office/officeart/2005/8/layout/hList2"/>
    <dgm:cxn modelId="{AAE4462D-8E19-445D-9E64-CE0091B99C08}" type="presParOf" srcId="{5F60DCFB-B0D5-40BB-ADB4-CF9C98E0E26C}" destId="{8FE41D99-43F5-4A9F-A37D-12FF18250EBD}" srcOrd="2" destOrd="0" presId="urn:microsoft.com/office/officeart/2005/8/layout/hList2"/>
    <dgm:cxn modelId="{49E5E2E4-999F-441D-85E2-463E1265A293}" type="presParOf" srcId="{5FEE4A46-28E3-4396-B019-F9A60A7F4818}" destId="{1AC2888F-F741-4316-80C3-2B97129512EE}" srcOrd="3" destOrd="0" presId="urn:microsoft.com/office/officeart/2005/8/layout/hList2"/>
    <dgm:cxn modelId="{1C663258-7DFB-467C-9480-EF709B13730B}" type="presParOf" srcId="{5FEE4A46-28E3-4396-B019-F9A60A7F4818}" destId="{301C304C-C1B2-40E5-81B1-1AA16A73F51B}" srcOrd="4" destOrd="0" presId="urn:microsoft.com/office/officeart/2005/8/layout/hList2"/>
    <dgm:cxn modelId="{8D2C0660-4681-49D5-8F05-5631335C93B3}" type="presParOf" srcId="{301C304C-C1B2-40E5-81B1-1AA16A73F51B}" destId="{E8C27A22-73CD-434A-8C71-AF201381F6F9}" srcOrd="0" destOrd="0" presId="urn:microsoft.com/office/officeart/2005/8/layout/hList2"/>
    <dgm:cxn modelId="{891EF001-D502-494B-B607-0816E82D8C4A}" type="presParOf" srcId="{301C304C-C1B2-40E5-81B1-1AA16A73F51B}" destId="{87B525DE-5722-4576-80C1-6ADC38455215}" srcOrd="1" destOrd="0" presId="urn:microsoft.com/office/officeart/2005/8/layout/hList2"/>
    <dgm:cxn modelId="{EADD6FEB-BB56-4DA9-8708-B132073530B3}" type="presParOf" srcId="{301C304C-C1B2-40E5-81B1-1AA16A73F51B}" destId="{730F5CDB-6040-40D9-980E-8142BEBE642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7A8F2D-3922-4F0F-9949-973FA1B3FD6B}" type="doc">
      <dgm:prSet loTypeId="urn:microsoft.com/office/officeart/2005/8/layout/target2" loCatId="relationship" qsTypeId="urn:microsoft.com/office/officeart/2005/8/quickstyle/3d1" qsCatId="3D" csTypeId="urn:microsoft.com/office/officeart/2005/8/colors/colorful5" csCatId="colorful" phldr="1"/>
      <dgm:spPr/>
      <dgm:t>
        <a:bodyPr/>
        <a:lstStyle/>
        <a:p>
          <a:endParaRPr lang="es-EC"/>
        </a:p>
      </dgm:t>
    </dgm:pt>
    <dgm:pt modelId="{301D4996-C6E1-40C9-BE57-8B4A9C1268BD}">
      <dgm:prSet phldrT="[Texto]"/>
      <dgm:spPr/>
      <dgm:t>
        <a:bodyPr/>
        <a:lstStyle/>
        <a:p>
          <a:r>
            <a:rPr lang="es-EC" dirty="0" smtClean="0"/>
            <a:t>Enfoque Mixto</a:t>
          </a:r>
          <a:endParaRPr lang="es-EC" dirty="0"/>
        </a:p>
      </dgm:t>
    </dgm:pt>
    <dgm:pt modelId="{8759859E-02C6-4796-B375-E690B012A281}" type="parTrans" cxnId="{B35CAD87-AE40-402B-B8FB-E158FD1DE6BF}">
      <dgm:prSet/>
      <dgm:spPr/>
      <dgm:t>
        <a:bodyPr/>
        <a:lstStyle/>
        <a:p>
          <a:endParaRPr lang="es-EC"/>
        </a:p>
      </dgm:t>
    </dgm:pt>
    <dgm:pt modelId="{E7A5211D-540E-4077-AD05-FCCFD350E105}" type="sibTrans" cxnId="{B35CAD87-AE40-402B-B8FB-E158FD1DE6BF}">
      <dgm:prSet/>
      <dgm:spPr/>
      <dgm:t>
        <a:bodyPr/>
        <a:lstStyle/>
        <a:p>
          <a:endParaRPr lang="es-EC"/>
        </a:p>
      </dgm:t>
    </dgm:pt>
    <dgm:pt modelId="{34D41426-B244-4F45-86BE-C078F1C3B3B7}">
      <dgm:prSet phldrT="[Texto]"/>
      <dgm:spPr/>
      <dgm:t>
        <a:bodyPr/>
        <a:lstStyle/>
        <a:p>
          <a:r>
            <a:rPr lang="es-EC" dirty="0" smtClean="0"/>
            <a:t>Cuantitativo </a:t>
          </a:r>
          <a:endParaRPr lang="es-EC" dirty="0"/>
        </a:p>
      </dgm:t>
    </dgm:pt>
    <dgm:pt modelId="{DC2DE021-5838-4493-A853-3191722654D4}" type="parTrans" cxnId="{0FD8811C-41B8-4650-B936-D27C56C3AA57}">
      <dgm:prSet/>
      <dgm:spPr/>
      <dgm:t>
        <a:bodyPr/>
        <a:lstStyle/>
        <a:p>
          <a:endParaRPr lang="es-EC"/>
        </a:p>
      </dgm:t>
    </dgm:pt>
    <dgm:pt modelId="{1E2DCFD2-2EB3-4EBE-9106-98555393CDF5}" type="sibTrans" cxnId="{0FD8811C-41B8-4650-B936-D27C56C3AA57}">
      <dgm:prSet/>
      <dgm:spPr/>
      <dgm:t>
        <a:bodyPr/>
        <a:lstStyle/>
        <a:p>
          <a:endParaRPr lang="es-EC"/>
        </a:p>
      </dgm:t>
    </dgm:pt>
    <dgm:pt modelId="{B3F6511C-E591-40D1-88D2-DF8821F61DA8}">
      <dgm:prSet phldrT="[Texto]"/>
      <dgm:spPr/>
      <dgm:t>
        <a:bodyPr/>
        <a:lstStyle/>
        <a:p>
          <a:r>
            <a:rPr lang="es-EC" dirty="0" smtClean="0"/>
            <a:t>Cualitativo</a:t>
          </a:r>
          <a:endParaRPr lang="es-EC" dirty="0"/>
        </a:p>
      </dgm:t>
    </dgm:pt>
    <dgm:pt modelId="{962219AC-4B08-4003-8A4B-08373C0B17F6}" type="parTrans" cxnId="{E09950CE-87E9-48B5-9AB8-12EAE8B79156}">
      <dgm:prSet/>
      <dgm:spPr/>
      <dgm:t>
        <a:bodyPr/>
        <a:lstStyle/>
        <a:p>
          <a:endParaRPr lang="es-EC"/>
        </a:p>
      </dgm:t>
    </dgm:pt>
    <dgm:pt modelId="{D04908F3-14E4-483F-B5E7-8D9930E0F56A}" type="sibTrans" cxnId="{E09950CE-87E9-48B5-9AB8-12EAE8B79156}">
      <dgm:prSet/>
      <dgm:spPr/>
      <dgm:t>
        <a:bodyPr/>
        <a:lstStyle/>
        <a:p>
          <a:endParaRPr lang="es-EC"/>
        </a:p>
      </dgm:t>
    </dgm:pt>
    <dgm:pt modelId="{F2F253FB-072E-48E8-A219-17BD3C503814}">
      <dgm:prSet phldrT="[Texto]"/>
      <dgm:spPr/>
      <dgm:t>
        <a:bodyPr/>
        <a:lstStyle/>
        <a:p>
          <a:r>
            <a:rPr lang="es-EC" dirty="0" smtClean="0"/>
            <a:t>E. Cuantitativo </a:t>
          </a:r>
          <a:endParaRPr lang="es-EC" dirty="0"/>
        </a:p>
      </dgm:t>
    </dgm:pt>
    <dgm:pt modelId="{7FFF741C-FF69-4EE5-A143-4F721E49BAC9}" type="parTrans" cxnId="{2B2E470A-245D-4D33-8562-E821CFA38E5B}">
      <dgm:prSet/>
      <dgm:spPr/>
      <dgm:t>
        <a:bodyPr/>
        <a:lstStyle/>
        <a:p>
          <a:endParaRPr lang="es-EC"/>
        </a:p>
      </dgm:t>
    </dgm:pt>
    <dgm:pt modelId="{854E8FA5-4A0B-4384-8966-7DA5EFC8B3FF}" type="sibTrans" cxnId="{2B2E470A-245D-4D33-8562-E821CFA38E5B}">
      <dgm:prSet/>
      <dgm:spPr/>
      <dgm:t>
        <a:bodyPr/>
        <a:lstStyle/>
        <a:p>
          <a:endParaRPr lang="es-EC"/>
        </a:p>
      </dgm:t>
    </dgm:pt>
    <dgm:pt modelId="{A4A79634-1037-4F57-B214-21AF939C6E4A}">
      <dgm:prSet phldrT="[Texto]"/>
      <dgm:spPr/>
      <dgm:t>
        <a:bodyPr/>
        <a:lstStyle/>
        <a:p>
          <a:r>
            <a:rPr lang="es-EC" dirty="0" smtClean="0"/>
            <a:t>Precios</a:t>
          </a:r>
          <a:endParaRPr lang="es-EC" dirty="0"/>
        </a:p>
      </dgm:t>
    </dgm:pt>
    <dgm:pt modelId="{C999B6F1-6E8F-41BE-A469-9793EA15B934}" type="parTrans" cxnId="{A92BFC8A-00C3-4421-968B-6F0C25A7D0E2}">
      <dgm:prSet/>
      <dgm:spPr/>
      <dgm:t>
        <a:bodyPr/>
        <a:lstStyle/>
        <a:p>
          <a:endParaRPr lang="es-EC"/>
        </a:p>
      </dgm:t>
    </dgm:pt>
    <dgm:pt modelId="{829443E0-7B3B-4542-829D-DCE148A43BAA}" type="sibTrans" cxnId="{A92BFC8A-00C3-4421-968B-6F0C25A7D0E2}">
      <dgm:prSet/>
      <dgm:spPr/>
      <dgm:t>
        <a:bodyPr/>
        <a:lstStyle/>
        <a:p>
          <a:endParaRPr lang="es-EC"/>
        </a:p>
      </dgm:t>
    </dgm:pt>
    <dgm:pt modelId="{9FC07669-B638-4BDF-A113-4F7C5767B8DF}">
      <dgm:prSet phldrT="[Texto]"/>
      <dgm:spPr/>
      <dgm:t>
        <a:bodyPr/>
        <a:lstStyle/>
        <a:p>
          <a:r>
            <a:rPr lang="es-EC" dirty="0" smtClean="0"/>
            <a:t>Cantidad </a:t>
          </a:r>
          <a:endParaRPr lang="es-EC" dirty="0"/>
        </a:p>
      </dgm:t>
    </dgm:pt>
    <dgm:pt modelId="{166025A3-FDB1-40BF-BB19-7B0F4834712A}" type="parTrans" cxnId="{98FA3885-73E7-435D-B6F4-3977328B3612}">
      <dgm:prSet/>
      <dgm:spPr/>
      <dgm:t>
        <a:bodyPr/>
        <a:lstStyle/>
        <a:p>
          <a:endParaRPr lang="es-EC"/>
        </a:p>
      </dgm:t>
    </dgm:pt>
    <dgm:pt modelId="{1C9EFC2A-FC8E-4866-ADC3-1DDED69D7B72}" type="sibTrans" cxnId="{98FA3885-73E7-435D-B6F4-3977328B3612}">
      <dgm:prSet/>
      <dgm:spPr/>
      <dgm:t>
        <a:bodyPr/>
        <a:lstStyle/>
        <a:p>
          <a:endParaRPr lang="es-EC"/>
        </a:p>
      </dgm:t>
    </dgm:pt>
    <dgm:pt modelId="{3FFA2FC1-E70B-4432-AAC4-5ECB972AB31F}">
      <dgm:prSet phldrT="[Texto]"/>
      <dgm:spPr/>
      <dgm:t>
        <a:bodyPr/>
        <a:lstStyle/>
        <a:p>
          <a:r>
            <a:rPr lang="es-EC" dirty="0" smtClean="0"/>
            <a:t>E. Cualitativo</a:t>
          </a:r>
          <a:endParaRPr lang="es-EC" dirty="0"/>
        </a:p>
      </dgm:t>
    </dgm:pt>
    <dgm:pt modelId="{C694F5D7-D6FC-468A-B66C-A740D7006F11}" type="parTrans" cxnId="{5D105D8D-869F-4FFC-A154-F7DFAD3142CB}">
      <dgm:prSet/>
      <dgm:spPr/>
      <dgm:t>
        <a:bodyPr/>
        <a:lstStyle/>
        <a:p>
          <a:endParaRPr lang="es-EC"/>
        </a:p>
      </dgm:t>
    </dgm:pt>
    <dgm:pt modelId="{6B1BF019-1C81-4DB2-9978-3377BA796B55}" type="sibTrans" cxnId="{5D105D8D-869F-4FFC-A154-F7DFAD3142CB}">
      <dgm:prSet/>
      <dgm:spPr/>
      <dgm:t>
        <a:bodyPr/>
        <a:lstStyle/>
        <a:p>
          <a:endParaRPr lang="es-EC"/>
        </a:p>
      </dgm:t>
    </dgm:pt>
    <dgm:pt modelId="{891E6DB4-9A0E-46EB-9391-77ACBCBB2EFC}">
      <dgm:prSet phldrT="[Texto]"/>
      <dgm:spPr/>
      <dgm:t>
        <a:bodyPr/>
        <a:lstStyle/>
        <a:p>
          <a:r>
            <a:rPr lang="es-EC" dirty="0" smtClean="0"/>
            <a:t>Necesidades</a:t>
          </a:r>
          <a:endParaRPr lang="es-EC" dirty="0"/>
        </a:p>
      </dgm:t>
    </dgm:pt>
    <dgm:pt modelId="{FA3140F8-4847-4E92-A7A4-DC82A7F7F4DF}" type="parTrans" cxnId="{D374419A-C6F3-4B04-A73C-73D93F568FC6}">
      <dgm:prSet/>
      <dgm:spPr/>
      <dgm:t>
        <a:bodyPr/>
        <a:lstStyle/>
        <a:p>
          <a:endParaRPr lang="es-EC"/>
        </a:p>
      </dgm:t>
    </dgm:pt>
    <dgm:pt modelId="{9DD66028-ED75-47FD-8F3D-C9F089C69C11}" type="sibTrans" cxnId="{D374419A-C6F3-4B04-A73C-73D93F568FC6}">
      <dgm:prSet/>
      <dgm:spPr/>
      <dgm:t>
        <a:bodyPr/>
        <a:lstStyle/>
        <a:p>
          <a:endParaRPr lang="es-EC"/>
        </a:p>
      </dgm:t>
    </dgm:pt>
    <dgm:pt modelId="{04663BFD-B4F7-4B08-9C82-5B805FF58870}">
      <dgm:prSet phldrT="[Texto]"/>
      <dgm:spPr/>
      <dgm:t>
        <a:bodyPr/>
        <a:lstStyle/>
        <a:p>
          <a:r>
            <a:rPr lang="es-EC" dirty="0" smtClean="0"/>
            <a:t>Características</a:t>
          </a:r>
          <a:endParaRPr lang="es-EC" dirty="0"/>
        </a:p>
      </dgm:t>
    </dgm:pt>
    <dgm:pt modelId="{A421D4C1-C228-41BA-AA92-91DDF0039357}" type="parTrans" cxnId="{32ACFA18-37AB-4184-B3AB-4391AE0093FB}">
      <dgm:prSet/>
      <dgm:spPr/>
      <dgm:t>
        <a:bodyPr/>
        <a:lstStyle/>
        <a:p>
          <a:endParaRPr lang="es-EC"/>
        </a:p>
      </dgm:t>
    </dgm:pt>
    <dgm:pt modelId="{8EC93984-B60D-474A-AFF5-C7B3ED257758}" type="sibTrans" cxnId="{32ACFA18-37AB-4184-B3AB-4391AE0093FB}">
      <dgm:prSet/>
      <dgm:spPr/>
      <dgm:t>
        <a:bodyPr/>
        <a:lstStyle/>
        <a:p>
          <a:endParaRPr lang="es-EC"/>
        </a:p>
      </dgm:t>
    </dgm:pt>
    <dgm:pt modelId="{4A5F98C3-F416-4318-ABE7-306E7BD48EB1}" type="pres">
      <dgm:prSet presAssocID="{6E7A8F2D-3922-4F0F-9949-973FA1B3FD6B}" presName="Name0" presStyleCnt="0">
        <dgm:presLayoutVars>
          <dgm:chMax val="3"/>
          <dgm:chPref val="1"/>
          <dgm:dir/>
          <dgm:animLvl val="lvl"/>
          <dgm:resizeHandles/>
        </dgm:presLayoutVars>
      </dgm:prSet>
      <dgm:spPr/>
      <dgm:t>
        <a:bodyPr/>
        <a:lstStyle/>
        <a:p>
          <a:endParaRPr lang="es-EC"/>
        </a:p>
      </dgm:t>
    </dgm:pt>
    <dgm:pt modelId="{73FECC55-D16D-4794-90EE-7B9EFC86E747}" type="pres">
      <dgm:prSet presAssocID="{6E7A8F2D-3922-4F0F-9949-973FA1B3FD6B}" presName="outerBox" presStyleCnt="0"/>
      <dgm:spPr/>
    </dgm:pt>
    <dgm:pt modelId="{00B0863D-FADA-43C9-B552-F80019C10228}" type="pres">
      <dgm:prSet presAssocID="{6E7A8F2D-3922-4F0F-9949-973FA1B3FD6B}" presName="outerBoxParent" presStyleLbl="node1" presStyleIdx="0" presStyleCnt="3" custLinFactNeighborY="1542"/>
      <dgm:spPr/>
      <dgm:t>
        <a:bodyPr/>
        <a:lstStyle/>
        <a:p>
          <a:endParaRPr lang="es-EC"/>
        </a:p>
      </dgm:t>
    </dgm:pt>
    <dgm:pt modelId="{1010961E-8ECF-4D92-B110-BBD001487ACD}" type="pres">
      <dgm:prSet presAssocID="{6E7A8F2D-3922-4F0F-9949-973FA1B3FD6B}" presName="outerBoxChildren" presStyleCnt="0"/>
      <dgm:spPr/>
    </dgm:pt>
    <dgm:pt modelId="{6F2FD3B8-B31A-458C-B6E6-A607CEFF07A6}" type="pres">
      <dgm:prSet presAssocID="{34D41426-B244-4F45-86BE-C078F1C3B3B7}" presName="oChild" presStyleLbl="fgAcc1" presStyleIdx="0" presStyleCnt="6">
        <dgm:presLayoutVars>
          <dgm:bulletEnabled val="1"/>
        </dgm:presLayoutVars>
      </dgm:prSet>
      <dgm:spPr/>
      <dgm:t>
        <a:bodyPr/>
        <a:lstStyle/>
        <a:p>
          <a:endParaRPr lang="es-EC"/>
        </a:p>
      </dgm:t>
    </dgm:pt>
    <dgm:pt modelId="{9FC47B71-EC27-4453-A2D3-31F643F01CF2}" type="pres">
      <dgm:prSet presAssocID="{1E2DCFD2-2EB3-4EBE-9106-98555393CDF5}" presName="outerSibTrans" presStyleCnt="0"/>
      <dgm:spPr/>
    </dgm:pt>
    <dgm:pt modelId="{B8C43949-E79B-4D4C-9C2E-A4A435F0DCAD}" type="pres">
      <dgm:prSet presAssocID="{B3F6511C-E591-40D1-88D2-DF8821F61DA8}" presName="oChild" presStyleLbl="fgAcc1" presStyleIdx="1" presStyleCnt="6">
        <dgm:presLayoutVars>
          <dgm:bulletEnabled val="1"/>
        </dgm:presLayoutVars>
      </dgm:prSet>
      <dgm:spPr/>
      <dgm:t>
        <a:bodyPr/>
        <a:lstStyle/>
        <a:p>
          <a:endParaRPr lang="es-EC"/>
        </a:p>
      </dgm:t>
    </dgm:pt>
    <dgm:pt modelId="{89867F88-9E72-4DEF-B6EE-15907BBE0550}" type="pres">
      <dgm:prSet presAssocID="{6E7A8F2D-3922-4F0F-9949-973FA1B3FD6B}" presName="middleBox" presStyleCnt="0"/>
      <dgm:spPr/>
    </dgm:pt>
    <dgm:pt modelId="{851B3AA2-C2D0-406B-BA7F-0628DDA49E41}" type="pres">
      <dgm:prSet presAssocID="{6E7A8F2D-3922-4F0F-9949-973FA1B3FD6B}" presName="middleBoxParent" presStyleLbl="node1" presStyleIdx="1" presStyleCnt="3"/>
      <dgm:spPr/>
      <dgm:t>
        <a:bodyPr/>
        <a:lstStyle/>
        <a:p>
          <a:endParaRPr lang="es-EC"/>
        </a:p>
      </dgm:t>
    </dgm:pt>
    <dgm:pt modelId="{B7A8B209-451A-41E0-A673-76AFF60C6226}" type="pres">
      <dgm:prSet presAssocID="{6E7A8F2D-3922-4F0F-9949-973FA1B3FD6B}" presName="middleBoxChildren" presStyleCnt="0"/>
      <dgm:spPr/>
    </dgm:pt>
    <dgm:pt modelId="{F654A4FD-1E8B-4804-8831-AC22094840E0}" type="pres">
      <dgm:prSet presAssocID="{A4A79634-1037-4F57-B214-21AF939C6E4A}" presName="mChild" presStyleLbl="fgAcc1" presStyleIdx="2" presStyleCnt="6">
        <dgm:presLayoutVars>
          <dgm:bulletEnabled val="1"/>
        </dgm:presLayoutVars>
      </dgm:prSet>
      <dgm:spPr/>
      <dgm:t>
        <a:bodyPr/>
        <a:lstStyle/>
        <a:p>
          <a:endParaRPr lang="es-EC"/>
        </a:p>
      </dgm:t>
    </dgm:pt>
    <dgm:pt modelId="{3B95D8F0-4E24-4778-9A9C-558085FE5138}" type="pres">
      <dgm:prSet presAssocID="{829443E0-7B3B-4542-829D-DCE148A43BAA}" presName="middleSibTrans" presStyleCnt="0"/>
      <dgm:spPr/>
    </dgm:pt>
    <dgm:pt modelId="{94D4A14A-2738-405E-A5D4-84D17364EC53}" type="pres">
      <dgm:prSet presAssocID="{9FC07669-B638-4BDF-A113-4F7C5767B8DF}" presName="mChild" presStyleLbl="fgAcc1" presStyleIdx="3" presStyleCnt="6">
        <dgm:presLayoutVars>
          <dgm:bulletEnabled val="1"/>
        </dgm:presLayoutVars>
      </dgm:prSet>
      <dgm:spPr/>
      <dgm:t>
        <a:bodyPr/>
        <a:lstStyle/>
        <a:p>
          <a:endParaRPr lang="es-EC"/>
        </a:p>
      </dgm:t>
    </dgm:pt>
    <dgm:pt modelId="{B187808A-97BA-42B1-9856-5D8132BF00D8}" type="pres">
      <dgm:prSet presAssocID="{6E7A8F2D-3922-4F0F-9949-973FA1B3FD6B}" presName="centerBox" presStyleCnt="0"/>
      <dgm:spPr/>
    </dgm:pt>
    <dgm:pt modelId="{72FF1D85-9C11-4079-8E74-7C483BF7803A}" type="pres">
      <dgm:prSet presAssocID="{6E7A8F2D-3922-4F0F-9949-973FA1B3FD6B}" presName="centerBoxParent" presStyleLbl="node1" presStyleIdx="2" presStyleCnt="3"/>
      <dgm:spPr/>
      <dgm:t>
        <a:bodyPr/>
        <a:lstStyle/>
        <a:p>
          <a:endParaRPr lang="es-EC"/>
        </a:p>
      </dgm:t>
    </dgm:pt>
    <dgm:pt modelId="{7D28921C-8F4B-4E51-8902-70647950D5EB}" type="pres">
      <dgm:prSet presAssocID="{6E7A8F2D-3922-4F0F-9949-973FA1B3FD6B}" presName="centerBoxChildren" presStyleCnt="0"/>
      <dgm:spPr/>
    </dgm:pt>
    <dgm:pt modelId="{72C9565F-ADE8-4ED1-8298-5E9F801F8AAD}" type="pres">
      <dgm:prSet presAssocID="{891E6DB4-9A0E-46EB-9391-77ACBCBB2EFC}" presName="cChild" presStyleLbl="fgAcc1" presStyleIdx="4" presStyleCnt="6">
        <dgm:presLayoutVars>
          <dgm:bulletEnabled val="1"/>
        </dgm:presLayoutVars>
      </dgm:prSet>
      <dgm:spPr/>
      <dgm:t>
        <a:bodyPr/>
        <a:lstStyle/>
        <a:p>
          <a:endParaRPr lang="es-EC"/>
        </a:p>
      </dgm:t>
    </dgm:pt>
    <dgm:pt modelId="{EEFE436E-D9D8-40FC-9B89-87AC9D6A8D4A}" type="pres">
      <dgm:prSet presAssocID="{9DD66028-ED75-47FD-8F3D-C9F089C69C11}" presName="centerSibTrans" presStyleCnt="0"/>
      <dgm:spPr/>
    </dgm:pt>
    <dgm:pt modelId="{E9AA3BF7-24D6-4935-B382-F932A18DBCA7}" type="pres">
      <dgm:prSet presAssocID="{04663BFD-B4F7-4B08-9C82-5B805FF58870}" presName="cChild" presStyleLbl="fgAcc1" presStyleIdx="5" presStyleCnt="6">
        <dgm:presLayoutVars>
          <dgm:bulletEnabled val="1"/>
        </dgm:presLayoutVars>
      </dgm:prSet>
      <dgm:spPr/>
      <dgm:t>
        <a:bodyPr/>
        <a:lstStyle/>
        <a:p>
          <a:endParaRPr lang="es-EC"/>
        </a:p>
      </dgm:t>
    </dgm:pt>
  </dgm:ptLst>
  <dgm:cxnLst>
    <dgm:cxn modelId="{6B3A16C4-9F0E-4D4B-8969-B1731E94E3BE}" type="presOf" srcId="{04663BFD-B4F7-4B08-9C82-5B805FF58870}" destId="{E9AA3BF7-24D6-4935-B382-F932A18DBCA7}" srcOrd="0" destOrd="0" presId="urn:microsoft.com/office/officeart/2005/8/layout/target2"/>
    <dgm:cxn modelId="{A92BFC8A-00C3-4421-968B-6F0C25A7D0E2}" srcId="{F2F253FB-072E-48E8-A219-17BD3C503814}" destId="{A4A79634-1037-4F57-B214-21AF939C6E4A}" srcOrd="0" destOrd="0" parTransId="{C999B6F1-6E8F-41BE-A469-9793EA15B934}" sibTransId="{829443E0-7B3B-4542-829D-DCE148A43BAA}"/>
    <dgm:cxn modelId="{D374419A-C6F3-4B04-A73C-73D93F568FC6}" srcId="{3FFA2FC1-E70B-4432-AAC4-5ECB972AB31F}" destId="{891E6DB4-9A0E-46EB-9391-77ACBCBB2EFC}" srcOrd="0" destOrd="0" parTransId="{FA3140F8-4847-4E92-A7A4-DC82A7F7F4DF}" sibTransId="{9DD66028-ED75-47FD-8F3D-C9F089C69C11}"/>
    <dgm:cxn modelId="{5D105D8D-869F-4FFC-A154-F7DFAD3142CB}" srcId="{6E7A8F2D-3922-4F0F-9949-973FA1B3FD6B}" destId="{3FFA2FC1-E70B-4432-AAC4-5ECB972AB31F}" srcOrd="2" destOrd="0" parTransId="{C694F5D7-D6FC-468A-B66C-A740D7006F11}" sibTransId="{6B1BF019-1C81-4DB2-9978-3377BA796B55}"/>
    <dgm:cxn modelId="{725B032E-505D-4579-9167-347329EC4812}" type="presOf" srcId="{9FC07669-B638-4BDF-A113-4F7C5767B8DF}" destId="{94D4A14A-2738-405E-A5D4-84D17364EC53}" srcOrd="0" destOrd="0" presId="urn:microsoft.com/office/officeart/2005/8/layout/target2"/>
    <dgm:cxn modelId="{2B2E470A-245D-4D33-8562-E821CFA38E5B}" srcId="{6E7A8F2D-3922-4F0F-9949-973FA1B3FD6B}" destId="{F2F253FB-072E-48E8-A219-17BD3C503814}" srcOrd="1" destOrd="0" parTransId="{7FFF741C-FF69-4EE5-A143-4F721E49BAC9}" sibTransId="{854E8FA5-4A0B-4384-8966-7DA5EFC8B3FF}"/>
    <dgm:cxn modelId="{A77E7582-1B16-4E1C-B1AA-E7CACAF9C912}" type="presOf" srcId="{B3F6511C-E591-40D1-88D2-DF8821F61DA8}" destId="{B8C43949-E79B-4D4C-9C2E-A4A435F0DCAD}" srcOrd="0" destOrd="0" presId="urn:microsoft.com/office/officeart/2005/8/layout/target2"/>
    <dgm:cxn modelId="{B35CAD87-AE40-402B-B8FB-E158FD1DE6BF}" srcId="{6E7A8F2D-3922-4F0F-9949-973FA1B3FD6B}" destId="{301D4996-C6E1-40C9-BE57-8B4A9C1268BD}" srcOrd="0" destOrd="0" parTransId="{8759859E-02C6-4796-B375-E690B012A281}" sibTransId="{E7A5211D-540E-4077-AD05-FCCFD350E105}"/>
    <dgm:cxn modelId="{2C0FFCFD-7DA7-423C-91F3-B5F3C594456B}" type="presOf" srcId="{F2F253FB-072E-48E8-A219-17BD3C503814}" destId="{851B3AA2-C2D0-406B-BA7F-0628DDA49E41}" srcOrd="0" destOrd="0" presId="urn:microsoft.com/office/officeart/2005/8/layout/target2"/>
    <dgm:cxn modelId="{37FABC85-5E04-4891-AE88-E5AD9737364B}" type="presOf" srcId="{6E7A8F2D-3922-4F0F-9949-973FA1B3FD6B}" destId="{4A5F98C3-F416-4318-ABE7-306E7BD48EB1}" srcOrd="0" destOrd="0" presId="urn:microsoft.com/office/officeart/2005/8/layout/target2"/>
    <dgm:cxn modelId="{978E186A-0EE8-45B1-9D71-B5F8E0DA74DE}" type="presOf" srcId="{301D4996-C6E1-40C9-BE57-8B4A9C1268BD}" destId="{00B0863D-FADA-43C9-B552-F80019C10228}" srcOrd="0" destOrd="0" presId="urn:microsoft.com/office/officeart/2005/8/layout/target2"/>
    <dgm:cxn modelId="{98FA3885-73E7-435D-B6F4-3977328B3612}" srcId="{F2F253FB-072E-48E8-A219-17BD3C503814}" destId="{9FC07669-B638-4BDF-A113-4F7C5767B8DF}" srcOrd="1" destOrd="0" parTransId="{166025A3-FDB1-40BF-BB19-7B0F4834712A}" sibTransId="{1C9EFC2A-FC8E-4866-ADC3-1DDED69D7B72}"/>
    <dgm:cxn modelId="{136E529F-CE1A-4642-9574-C2B8E205E60A}" type="presOf" srcId="{3FFA2FC1-E70B-4432-AAC4-5ECB972AB31F}" destId="{72FF1D85-9C11-4079-8E74-7C483BF7803A}" srcOrd="0" destOrd="0" presId="urn:microsoft.com/office/officeart/2005/8/layout/target2"/>
    <dgm:cxn modelId="{EB420A73-75E1-4D8D-9895-F419480C3A13}" type="presOf" srcId="{34D41426-B244-4F45-86BE-C078F1C3B3B7}" destId="{6F2FD3B8-B31A-458C-B6E6-A607CEFF07A6}" srcOrd="0" destOrd="0" presId="urn:microsoft.com/office/officeart/2005/8/layout/target2"/>
    <dgm:cxn modelId="{E09950CE-87E9-48B5-9AB8-12EAE8B79156}" srcId="{301D4996-C6E1-40C9-BE57-8B4A9C1268BD}" destId="{B3F6511C-E591-40D1-88D2-DF8821F61DA8}" srcOrd="1" destOrd="0" parTransId="{962219AC-4B08-4003-8A4B-08373C0B17F6}" sibTransId="{D04908F3-14E4-483F-B5E7-8D9930E0F56A}"/>
    <dgm:cxn modelId="{32ACFA18-37AB-4184-B3AB-4391AE0093FB}" srcId="{3FFA2FC1-E70B-4432-AAC4-5ECB972AB31F}" destId="{04663BFD-B4F7-4B08-9C82-5B805FF58870}" srcOrd="1" destOrd="0" parTransId="{A421D4C1-C228-41BA-AA92-91DDF0039357}" sibTransId="{8EC93984-B60D-474A-AFF5-C7B3ED257758}"/>
    <dgm:cxn modelId="{1039ADBF-B9E7-4631-B2DF-7B5A9BAAD64F}" type="presOf" srcId="{891E6DB4-9A0E-46EB-9391-77ACBCBB2EFC}" destId="{72C9565F-ADE8-4ED1-8298-5E9F801F8AAD}" srcOrd="0" destOrd="0" presId="urn:microsoft.com/office/officeart/2005/8/layout/target2"/>
    <dgm:cxn modelId="{2EA5A9A6-F4CC-42D2-85F3-23BD726E5643}" type="presOf" srcId="{A4A79634-1037-4F57-B214-21AF939C6E4A}" destId="{F654A4FD-1E8B-4804-8831-AC22094840E0}" srcOrd="0" destOrd="0" presId="urn:microsoft.com/office/officeart/2005/8/layout/target2"/>
    <dgm:cxn modelId="{0FD8811C-41B8-4650-B936-D27C56C3AA57}" srcId="{301D4996-C6E1-40C9-BE57-8B4A9C1268BD}" destId="{34D41426-B244-4F45-86BE-C078F1C3B3B7}" srcOrd="0" destOrd="0" parTransId="{DC2DE021-5838-4493-A853-3191722654D4}" sibTransId="{1E2DCFD2-2EB3-4EBE-9106-98555393CDF5}"/>
    <dgm:cxn modelId="{1A179AC1-0F05-4BE9-8CF6-759EC3FC1335}" type="presParOf" srcId="{4A5F98C3-F416-4318-ABE7-306E7BD48EB1}" destId="{73FECC55-D16D-4794-90EE-7B9EFC86E747}" srcOrd="0" destOrd="0" presId="urn:microsoft.com/office/officeart/2005/8/layout/target2"/>
    <dgm:cxn modelId="{960A86BA-1EA7-4271-B0AB-02AA530D0D25}" type="presParOf" srcId="{73FECC55-D16D-4794-90EE-7B9EFC86E747}" destId="{00B0863D-FADA-43C9-B552-F80019C10228}" srcOrd="0" destOrd="0" presId="urn:microsoft.com/office/officeart/2005/8/layout/target2"/>
    <dgm:cxn modelId="{03E627A3-3CBE-47A1-A3EA-877F66C24129}" type="presParOf" srcId="{73FECC55-D16D-4794-90EE-7B9EFC86E747}" destId="{1010961E-8ECF-4D92-B110-BBD001487ACD}" srcOrd="1" destOrd="0" presId="urn:microsoft.com/office/officeart/2005/8/layout/target2"/>
    <dgm:cxn modelId="{B09F8008-9035-4D50-AD64-3FAE96D66F32}" type="presParOf" srcId="{1010961E-8ECF-4D92-B110-BBD001487ACD}" destId="{6F2FD3B8-B31A-458C-B6E6-A607CEFF07A6}" srcOrd="0" destOrd="0" presId="urn:microsoft.com/office/officeart/2005/8/layout/target2"/>
    <dgm:cxn modelId="{CE819E1C-2CC5-4992-A0FB-656AEE58E3BA}" type="presParOf" srcId="{1010961E-8ECF-4D92-B110-BBD001487ACD}" destId="{9FC47B71-EC27-4453-A2D3-31F643F01CF2}" srcOrd="1" destOrd="0" presId="urn:microsoft.com/office/officeart/2005/8/layout/target2"/>
    <dgm:cxn modelId="{2E90B02E-EBD9-48A8-9E46-654FA4587548}" type="presParOf" srcId="{1010961E-8ECF-4D92-B110-BBD001487ACD}" destId="{B8C43949-E79B-4D4C-9C2E-A4A435F0DCAD}" srcOrd="2" destOrd="0" presId="urn:microsoft.com/office/officeart/2005/8/layout/target2"/>
    <dgm:cxn modelId="{8E382F48-A64D-4AE9-BF5F-94697B3B5BB2}" type="presParOf" srcId="{4A5F98C3-F416-4318-ABE7-306E7BD48EB1}" destId="{89867F88-9E72-4DEF-B6EE-15907BBE0550}" srcOrd="1" destOrd="0" presId="urn:microsoft.com/office/officeart/2005/8/layout/target2"/>
    <dgm:cxn modelId="{C5488E48-A5F2-4AC8-ACFE-D944F7A723C0}" type="presParOf" srcId="{89867F88-9E72-4DEF-B6EE-15907BBE0550}" destId="{851B3AA2-C2D0-406B-BA7F-0628DDA49E41}" srcOrd="0" destOrd="0" presId="urn:microsoft.com/office/officeart/2005/8/layout/target2"/>
    <dgm:cxn modelId="{93A65438-D328-4E67-9122-D2C9AC0B0914}" type="presParOf" srcId="{89867F88-9E72-4DEF-B6EE-15907BBE0550}" destId="{B7A8B209-451A-41E0-A673-76AFF60C6226}" srcOrd="1" destOrd="0" presId="urn:microsoft.com/office/officeart/2005/8/layout/target2"/>
    <dgm:cxn modelId="{56052FE2-84DF-40D5-92FE-AA000CF71BE4}" type="presParOf" srcId="{B7A8B209-451A-41E0-A673-76AFF60C6226}" destId="{F654A4FD-1E8B-4804-8831-AC22094840E0}" srcOrd="0" destOrd="0" presId="urn:microsoft.com/office/officeart/2005/8/layout/target2"/>
    <dgm:cxn modelId="{2B0B3B3F-8B6B-4B75-ABEB-C146DE794F9A}" type="presParOf" srcId="{B7A8B209-451A-41E0-A673-76AFF60C6226}" destId="{3B95D8F0-4E24-4778-9A9C-558085FE5138}" srcOrd="1" destOrd="0" presId="urn:microsoft.com/office/officeart/2005/8/layout/target2"/>
    <dgm:cxn modelId="{C9DDD0BC-9631-40E5-9CDB-7B5E17EC5A15}" type="presParOf" srcId="{B7A8B209-451A-41E0-A673-76AFF60C6226}" destId="{94D4A14A-2738-405E-A5D4-84D17364EC53}" srcOrd="2" destOrd="0" presId="urn:microsoft.com/office/officeart/2005/8/layout/target2"/>
    <dgm:cxn modelId="{6E30E5E3-C02D-4D93-B293-B0477C776ABD}" type="presParOf" srcId="{4A5F98C3-F416-4318-ABE7-306E7BD48EB1}" destId="{B187808A-97BA-42B1-9856-5D8132BF00D8}" srcOrd="2" destOrd="0" presId="urn:microsoft.com/office/officeart/2005/8/layout/target2"/>
    <dgm:cxn modelId="{312D52C3-D036-45BC-AFE0-7FCE69ED375E}" type="presParOf" srcId="{B187808A-97BA-42B1-9856-5D8132BF00D8}" destId="{72FF1D85-9C11-4079-8E74-7C483BF7803A}" srcOrd="0" destOrd="0" presId="urn:microsoft.com/office/officeart/2005/8/layout/target2"/>
    <dgm:cxn modelId="{0141F567-AD20-42F6-9E01-52CE37ED9886}" type="presParOf" srcId="{B187808A-97BA-42B1-9856-5D8132BF00D8}" destId="{7D28921C-8F4B-4E51-8902-70647950D5EB}" srcOrd="1" destOrd="0" presId="urn:microsoft.com/office/officeart/2005/8/layout/target2"/>
    <dgm:cxn modelId="{B843FB59-9124-493C-AB3E-35D893E872ED}" type="presParOf" srcId="{7D28921C-8F4B-4E51-8902-70647950D5EB}" destId="{72C9565F-ADE8-4ED1-8298-5E9F801F8AAD}" srcOrd="0" destOrd="0" presId="urn:microsoft.com/office/officeart/2005/8/layout/target2"/>
    <dgm:cxn modelId="{DEA58E2C-A4DF-4850-9E4A-25C9CC243403}" type="presParOf" srcId="{7D28921C-8F4B-4E51-8902-70647950D5EB}" destId="{EEFE436E-D9D8-40FC-9B89-87AC9D6A8D4A}" srcOrd="1" destOrd="0" presId="urn:microsoft.com/office/officeart/2005/8/layout/target2"/>
    <dgm:cxn modelId="{FB728164-42A2-43ED-AF8B-125C61002EA3}" type="presParOf" srcId="{7D28921C-8F4B-4E51-8902-70647950D5EB}" destId="{E9AA3BF7-24D6-4935-B382-F932A18DBCA7}"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A8C631-31EA-4807-81AA-0D69D025C84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AFFEF465-EFCE-4AE8-8AD7-3F74F040A3EA}">
      <dgm:prSet phldrT="[Texto]"/>
      <dgm:spPr/>
      <dgm:t>
        <a:bodyPr/>
        <a:lstStyle/>
        <a:p>
          <a:r>
            <a:rPr lang="es-EC" dirty="0" smtClean="0"/>
            <a:t>PRUEBA PILOTO</a:t>
          </a:r>
          <a:endParaRPr lang="es-EC" dirty="0"/>
        </a:p>
      </dgm:t>
    </dgm:pt>
    <dgm:pt modelId="{6F3A2EB6-4ADB-4015-9C4A-F336E2789580}" type="parTrans" cxnId="{9B06138A-C517-40F0-8282-01A9183ABD50}">
      <dgm:prSet/>
      <dgm:spPr/>
      <dgm:t>
        <a:bodyPr/>
        <a:lstStyle/>
        <a:p>
          <a:endParaRPr lang="es-EC"/>
        </a:p>
      </dgm:t>
    </dgm:pt>
    <dgm:pt modelId="{B150F099-3443-4101-ADCE-687CADAF3D9F}" type="sibTrans" cxnId="{9B06138A-C517-40F0-8282-01A9183ABD50}">
      <dgm:prSet/>
      <dgm:spPr/>
      <dgm:t>
        <a:bodyPr/>
        <a:lstStyle/>
        <a:p>
          <a:endParaRPr lang="es-EC"/>
        </a:p>
      </dgm:t>
    </dgm:pt>
    <dgm:pt modelId="{8B33FBA7-011E-4BDC-BFD6-0F8818E7EBA3}">
      <dgm:prSet phldrT="[Texto]"/>
      <dgm:spPr/>
      <dgm:t>
        <a:bodyPr/>
        <a:lstStyle/>
        <a:p>
          <a:r>
            <a:rPr lang="es-EC" dirty="0" smtClean="0"/>
            <a:t>Aceptación 92 % </a:t>
          </a:r>
          <a:endParaRPr lang="es-EC" dirty="0"/>
        </a:p>
      </dgm:t>
    </dgm:pt>
    <dgm:pt modelId="{AF842AD6-84FA-4F72-BBE8-E080B0806BE5}" type="parTrans" cxnId="{FC615885-A1F7-406E-A8BC-197E4671EFA6}">
      <dgm:prSet/>
      <dgm:spPr/>
      <dgm:t>
        <a:bodyPr/>
        <a:lstStyle/>
        <a:p>
          <a:endParaRPr lang="es-EC"/>
        </a:p>
      </dgm:t>
    </dgm:pt>
    <dgm:pt modelId="{03DB1C91-87DE-4947-9721-67BAF199ED0E}" type="sibTrans" cxnId="{FC615885-A1F7-406E-A8BC-197E4671EFA6}">
      <dgm:prSet/>
      <dgm:spPr/>
      <dgm:t>
        <a:bodyPr/>
        <a:lstStyle/>
        <a:p>
          <a:endParaRPr lang="es-EC"/>
        </a:p>
      </dgm:t>
    </dgm:pt>
    <dgm:pt modelId="{44B391F3-AE11-40CF-B8F7-182C8BA441DB}">
      <dgm:prSet phldrT="[Texto]"/>
      <dgm:spPr/>
      <dgm:t>
        <a:bodyPr/>
        <a:lstStyle/>
        <a:p>
          <a:r>
            <a:rPr lang="es-EC" dirty="0" smtClean="0"/>
            <a:t>Rechazo 8 %</a:t>
          </a:r>
          <a:endParaRPr lang="es-EC" dirty="0"/>
        </a:p>
      </dgm:t>
    </dgm:pt>
    <dgm:pt modelId="{57F9EF74-F456-4AC9-B020-2949C3137D42}" type="parTrans" cxnId="{24F1D859-97F3-450E-A847-1F75154B0E56}">
      <dgm:prSet/>
      <dgm:spPr/>
      <dgm:t>
        <a:bodyPr/>
        <a:lstStyle/>
        <a:p>
          <a:endParaRPr lang="es-EC"/>
        </a:p>
      </dgm:t>
    </dgm:pt>
    <dgm:pt modelId="{59DDEE1C-4412-485C-B789-BFDEF3D9394C}" type="sibTrans" cxnId="{24F1D859-97F3-450E-A847-1F75154B0E56}">
      <dgm:prSet/>
      <dgm:spPr/>
      <dgm:t>
        <a:bodyPr/>
        <a:lstStyle/>
        <a:p>
          <a:endParaRPr lang="es-EC"/>
        </a:p>
      </dgm:t>
    </dgm:pt>
    <dgm:pt modelId="{0022179D-DD3C-48D1-8548-B80FE8351F3A}" type="pres">
      <dgm:prSet presAssocID="{69A8C631-31EA-4807-81AA-0D69D025C845}" presName="vert0" presStyleCnt="0">
        <dgm:presLayoutVars>
          <dgm:dir/>
          <dgm:animOne val="branch"/>
          <dgm:animLvl val="lvl"/>
        </dgm:presLayoutVars>
      </dgm:prSet>
      <dgm:spPr/>
      <dgm:t>
        <a:bodyPr/>
        <a:lstStyle/>
        <a:p>
          <a:endParaRPr lang="es-EC"/>
        </a:p>
      </dgm:t>
    </dgm:pt>
    <dgm:pt modelId="{3EDFC7C8-CDB5-40A5-ADD1-D9A6857D2C80}" type="pres">
      <dgm:prSet presAssocID="{AFFEF465-EFCE-4AE8-8AD7-3F74F040A3EA}" presName="thickLine" presStyleLbl="alignNode1" presStyleIdx="0" presStyleCnt="1"/>
      <dgm:spPr/>
    </dgm:pt>
    <dgm:pt modelId="{1B01F284-2807-4E20-BC20-FD26A3E1DC14}" type="pres">
      <dgm:prSet presAssocID="{AFFEF465-EFCE-4AE8-8AD7-3F74F040A3EA}" presName="horz1" presStyleCnt="0"/>
      <dgm:spPr/>
    </dgm:pt>
    <dgm:pt modelId="{34CCBA1E-77B3-447B-B2D8-63982C45BF00}" type="pres">
      <dgm:prSet presAssocID="{AFFEF465-EFCE-4AE8-8AD7-3F74F040A3EA}" presName="tx1" presStyleLbl="revTx" presStyleIdx="0" presStyleCnt="3"/>
      <dgm:spPr/>
      <dgm:t>
        <a:bodyPr/>
        <a:lstStyle/>
        <a:p>
          <a:endParaRPr lang="es-EC"/>
        </a:p>
      </dgm:t>
    </dgm:pt>
    <dgm:pt modelId="{65E83ADD-0690-4E67-8967-690E0E3F6246}" type="pres">
      <dgm:prSet presAssocID="{AFFEF465-EFCE-4AE8-8AD7-3F74F040A3EA}" presName="vert1" presStyleCnt="0"/>
      <dgm:spPr/>
    </dgm:pt>
    <dgm:pt modelId="{B26B3A0D-C1BD-4009-95F7-A85570BBD73C}" type="pres">
      <dgm:prSet presAssocID="{8B33FBA7-011E-4BDC-BFD6-0F8818E7EBA3}" presName="vertSpace2a" presStyleCnt="0"/>
      <dgm:spPr/>
    </dgm:pt>
    <dgm:pt modelId="{AD7FACB2-0747-48F7-9711-CBC64481E9D3}" type="pres">
      <dgm:prSet presAssocID="{8B33FBA7-011E-4BDC-BFD6-0F8818E7EBA3}" presName="horz2" presStyleCnt="0"/>
      <dgm:spPr/>
    </dgm:pt>
    <dgm:pt modelId="{77A87DCF-FFD3-4D70-B918-BD44D758C03E}" type="pres">
      <dgm:prSet presAssocID="{8B33FBA7-011E-4BDC-BFD6-0F8818E7EBA3}" presName="horzSpace2" presStyleCnt="0"/>
      <dgm:spPr/>
    </dgm:pt>
    <dgm:pt modelId="{84688303-A19B-4BF7-98CA-56B4A590AE1D}" type="pres">
      <dgm:prSet presAssocID="{8B33FBA7-011E-4BDC-BFD6-0F8818E7EBA3}" presName="tx2" presStyleLbl="revTx" presStyleIdx="1" presStyleCnt="3"/>
      <dgm:spPr/>
      <dgm:t>
        <a:bodyPr/>
        <a:lstStyle/>
        <a:p>
          <a:endParaRPr lang="es-EC"/>
        </a:p>
      </dgm:t>
    </dgm:pt>
    <dgm:pt modelId="{3DAA2214-6E09-468B-8BE8-11743D68A58B}" type="pres">
      <dgm:prSet presAssocID="{8B33FBA7-011E-4BDC-BFD6-0F8818E7EBA3}" presName="vert2" presStyleCnt="0"/>
      <dgm:spPr/>
    </dgm:pt>
    <dgm:pt modelId="{CCED4226-04D1-4084-86B1-9D7570FF6156}" type="pres">
      <dgm:prSet presAssocID="{8B33FBA7-011E-4BDC-BFD6-0F8818E7EBA3}" presName="thinLine2b" presStyleLbl="callout" presStyleIdx="0" presStyleCnt="2"/>
      <dgm:spPr/>
    </dgm:pt>
    <dgm:pt modelId="{FCE2D501-DB7C-4544-9138-9F59306321A0}" type="pres">
      <dgm:prSet presAssocID="{8B33FBA7-011E-4BDC-BFD6-0F8818E7EBA3}" presName="vertSpace2b" presStyleCnt="0"/>
      <dgm:spPr/>
    </dgm:pt>
    <dgm:pt modelId="{C555C279-69AA-474C-8C56-E7B3E7AED5B5}" type="pres">
      <dgm:prSet presAssocID="{44B391F3-AE11-40CF-B8F7-182C8BA441DB}" presName="horz2" presStyleCnt="0"/>
      <dgm:spPr/>
    </dgm:pt>
    <dgm:pt modelId="{0C5BDD75-6317-43BE-9C12-36372C9C1C2B}" type="pres">
      <dgm:prSet presAssocID="{44B391F3-AE11-40CF-B8F7-182C8BA441DB}" presName="horzSpace2" presStyleCnt="0"/>
      <dgm:spPr/>
    </dgm:pt>
    <dgm:pt modelId="{DB1C6E73-80CB-4257-B440-9B12CA230D17}" type="pres">
      <dgm:prSet presAssocID="{44B391F3-AE11-40CF-B8F7-182C8BA441DB}" presName="tx2" presStyleLbl="revTx" presStyleIdx="2" presStyleCnt="3"/>
      <dgm:spPr/>
      <dgm:t>
        <a:bodyPr/>
        <a:lstStyle/>
        <a:p>
          <a:endParaRPr lang="es-EC"/>
        </a:p>
      </dgm:t>
    </dgm:pt>
    <dgm:pt modelId="{288D4FA2-1274-4CDD-91A3-2743093ED774}" type="pres">
      <dgm:prSet presAssocID="{44B391F3-AE11-40CF-B8F7-182C8BA441DB}" presName="vert2" presStyleCnt="0"/>
      <dgm:spPr/>
    </dgm:pt>
    <dgm:pt modelId="{0C2B3F5D-4012-4DDA-8B9E-B995AC72C9A4}" type="pres">
      <dgm:prSet presAssocID="{44B391F3-AE11-40CF-B8F7-182C8BA441DB}" presName="thinLine2b" presStyleLbl="callout" presStyleIdx="1" presStyleCnt="2"/>
      <dgm:spPr/>
    </dgm:pt>
    <dgm:pt modelId="{22D19C7D-2A4C-441A-8AA0-D84787039D10}" type="pres">
      <dgm:prSet presAssocID="{44B391F3-AE11-40CF-B8F7-182C8BA441DB}" presName="vertSpace2b" presStyleCnt="0"/>
      <dgm:spPr/>
    </dgm:pt>
  </dgm:ptLst>
  <dgm:cxnLst>
    <dgm:cxn modelId="{9B06138A-C517-40F0-8282-01A9183ABD50}" srcId="{69A8C631-31EA-4807-81AA-0D69D025C845}" destId="{AFFEF465-EFCE-4AE8-8AD7-3F74F040A3EA}" srcOrd="0" destOrd="0" parTransId="{6F3A2EB6-4ADB-4015-9C4A-F336E2789580}" sibTransId="{B150F099-3443-4101-ADCE-687CADAF3D9F}"/>
    <dgm:cxn modelId="{FC615885-A1F7-406E-A8BC-197E4671EFA6}" srcId="{AFFEF465-EFCE-4AE8-8AD7-3F74F040A3EA}" destId="{8B33FBA7-011E-4BDC-BFD6-0F8818E7EBA3}" srcOrd="0" destOrd="0" parTransId="{AF842AD6-84FA-4F72-BBE8-E080B0806BE5}" sibTransId="{03DB1C91-87DE-4947-9721-67BAF199ED0E}"/>
    <dgm:cxn modelId="{028F4067-0A73-4829-A3DA-9BC56A2513EB}" type="presOf" srcId="{69A8C631-31EA-4807-81AA-0D69D025C845}" destId="{0022179D-DD3C-48D1-8548-B80FE8351F3A}" srcOrd="0" destOrd="0" presId="urn:microsoft.com/office/officeart/2008/layout/LinedList"/>
    <dgm:cxn modelId="{D57BB355-226F-4CD3-9C7C-1647D64ADB2B}" type="presOf" srcId="{AFFEF465-EFCE-4AE8-8AD7-3F74F040A3EA}" destId="{34CCBA1E-77B3-447B-B2D8-63982C45BF00}" srcOrd="0" destOrd="0" presId="urn:microsoft.com/office/officeart/2008/layout/LinedList"/>
    <dgm:cxn modelId="{16DBCF7D-1CDC-4703-AF5F-92C54FDB6D15}" type="presOf" srcId="{44B391F3-AE11-40CF-B8F7-182C8BA441DB}" destId="{DB1C6E73-80CB-4257-B440-9B12CA230D17}" srcOrd="0" destOrd="0" presId="urn:microsoft.com/office/officeart/2008/layout/LinedList"/>
    <dgm:cxn modelId="{24F1D859-97F3-450E-A847-1F75154B0E56}" srcId="{AFFEF465-EFCE-4AE8-8AD7-3F74F040A3EA}" destId="{44B391F3-AE11-40CF-B8F7-182C8BA441DB}" srcOrd="1" destOrd="0" parTransId="{57F9EF74-F456-4AC9-B020-2949C3137D42}" sibTransId="{59DDEE1C-4412-485C-B789-BFDEF3D9394C}"/>
    <dgm:cxn modelId="{8C2648CB-760C-4717-9C10-E36CC7B25EE0}" type="presOf" srcId="{8B33FBA7-011E-4BDC-BFD6-0F8818E7EBA3}" destId="{84688303-A19B-4BF7-98CA-56B4A590AE1D}" srcOrd="0" destOrd="0" presId="urn:microsoft.com/office/officeart/2008/layout/LinedList"/>
    <dgm:cxn modelId="{A73B32F3-6832-4BF9-A57D-E202D7B26D8F}" type="presParOf" srcId="{0022179D-DD3C-48D1-8548-B80FE8351F3A}" destId="{3EDFC7C8-CDB5-40A5-ADD1-D9A6857D2C80}" srcOrd="0" destOrd="0" presId="urn:microsoft.com/office/officeart/2008/layout/LinedList"/>
    <dgm:cxn modelId="{7B6904C1-2671-45DE-8B58-26FD907F318C}" type="presParOf" srcId="{0022179D-DD3C-48D1-8548-B80FE8351F3A}" destId="{1B01F284-2807-4E20-BC20-FD26A3E1DC14}" srcOrd="1" destOrd="0" presId="urn:microsoft.com/office/officeart/2008/layout/LinedList"/>
    <dgm:cxn modelId="{A5E23301-5452-44F7-A8A9-F71358852087}" type="presParOf" srcId="{1B01F284-2807-4E20-BC20-FD26A3E1DC14}" destId="{34CCBA1E-77B3-447B-B2D8-63982C45BF00}" srcOrd="0" destOrd="0" presId="urn:microsoft.com/office/officeart/2008/layout/LinedList"/>
    <dgm:cxn modelId="{D97930E4-5E58-4CCF-8B90-1C67AD9D4FE8}" type="presParOf" srcId="{1B01F284-2807-4E20-BC20-FD26A3E1DC14}" destId="{65E83ADD-0690-4E67-8967-690E0E3F6246}" srcOrd="1" destOrd="0" presId="urn:microsoft.com/office/officeart/2008/layout/LinedList"/>
    <dgm:cxn modelId="{B99E999E-7EE3-4C61-AFB7-FF693995972D}" type="presParOf" srcId="{65E83ADD-0690-4E67-8967-690E0E3F6246}" destId="{B26B3A0D-C1BD-4009-95F7-A85570BBD73C}" srcOrd="0" destOrd="0" presId="urn:microsoft.com/office/officeart/2008/layout/LinedList"/>
    <dgm:cxn modelId="{689C2ED7-24AA-4C19-9BD7-434FE6FE1EEF}" type="presParOf" srcId="{65E83ADD-0690-4E67-8967-690E0E3F6246}" destId="{AD7FACB2-0747-48F7-9711-CBC64481E9D3}" srcOrd="1" destOrd="0" presId="urn:microsoft.com/office/officeart/2008/layout/LinedList"/>
    <dgm:cxn modelId="{B99A6B9E-822F-44D0-A888-421DD8D84B59}" type="presParOf" srcId="{AD7FACB2-0747-48F7-9711-CBC64481E9D3}" destId="{77A87DCF-FFD3-4D70-B918-BD44D758C03E}" srcOrd="0" destOrd="0" presId="urn:microsoft.com/office/officeart/2008/layout/LinedList"/>
    <dgm:cxn modelId="{6FE2D2D7-0C5C-4321-BFFA-21284AD5AD99}" type="presParOf" srcId="{AD7FACB2-0747-48F7-9711-CBC64481E9D3}" destId="{84688303-A19B-4BF7-98CA-56B4A590AE1D}" srcOrd="1" destOrd="0" presId="urn:microsoft.com/office/officeart/2008/layout/LinedList"/>
    <dgm:cxn modelId="{93D87192-173E-4FAD-B047-4BA07C97DFD4}" type="presParOf" srcId="{AD7FACB2-0747-48F7-9711-CBC64481E9D3}" destId="{3DAA2214-6E09-468B-8BE8-11743D68A58B}" srcOrd="2" destOrd="0" presId="urn:microsoft.com/office/officeart/2008/layout/LinedList"/>
    <dgm:cxn modelId="{FECD5FF4-8FEE-4FB5-9A3A-3C521BB36D02}" type="presParOf" srcId="{65E83ADD-0690-4E67-8967-690E0E3F6246}" destId="{CCED4226-04D1-4084-86B1-9D7570FF6156}" srcOrd="2" destOrd="0" presId="urn:microsoft.com/office/officeart/2008/layout/LinedList"/>
    <dgm:cxn modelId="{FCAC1827-BCEC-4A6B-9694-84E13E6D491B}" type="presParOf" srcId="{65E83ADD-0690-4E67-8967-690E0E3F6246}" destId="{FCE2D501-DB7C-4544-9138-9F59306321A0}" srcOrd="3" destOrd="0" presId="urn:microsoft.com/office/officeart/2008/layout/LinedList"/>
    <dgm:cxn modelId="{4F8983FA-BD92-4C58-8A52-C58AD93E2AEA}" type="presParOf" srcId="{65E83ADD-0690-4E67-8967-690E0E3F6246}" destId="{C555C279-69AA-474C-8C56-E7B3E7AED5B5}" srcOrd="4" destOrd="0" presId="urn:microsoft.com/office/officeart/2008/layout/LinedList"/>
    <dgm:cxn modelId="{433654F3-6CDB-4A9B-A395-90DEDF4C9206}" type="presParOf" srcId="{C555C279-69AA-474C-8C56-E7B3E7AED5B5}" destId="{0C5BDD75-6317-43BE-9C12-36372C9C1C2B}" srcOrd="0" destOrd="0" presId="urn:microsoft.com/office/officeart/2008/layout/LinedList"/>
    <dgm:cxn modelId="{A2FD57C0-EADC-465E-86C3-E86A993C6C11}" type="presParOf" srcId="{C555C279-69AA-474C-8C56-E7B3E7AED5B5}" destId="{DB1C6E73-80CB-4257-B440-9B12CA230D17}" srcOrd="1" destOrd="0" presId="urn:microsoft.com/office/officeart/2008/layout/LinedList"/>
    <dgm:cxn modelId="{9A5176D2-1CF5-41F3-BA1D-D77F52DAB48A}" type="presParOf" srcId="{C555C279-69AA-474C-8C56-E7B3E7AED5B5}" destId="{288D4FA2-1274-4CDD-91A3-2743093ED774}" srcOrd="2" destOrd="0" presId="urn:microsoft.com/office/officeart/2008/layout/LinedList"/>
    <dgm:cxn modelId="{EA953D97-D2C2-4B85-A093-619924B6838E}" type="presParOf" srcId="{65E83ADD-0690-4E67-8967-690E0E3F6246}" destId="{0C2B3F5D-4012-4DDA-8B9E-B995AC72C9A4}" srcOrd="5" destOrd="0" presId="urn:microsoft.com/office/officeart/2008/layout/LinedList"/>
    <dgm:cxn modelId="{994734B2-84B1-47EE-BEAC-3350B47B6E4A}" type="presParOf" srcId="{65E83ADD-0690-4E67-8967-690E0E3F6246}" destId="{22D19C7D-2A4C-441A-8AA0-D84787039D1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67C62-1145-4006-812D-D3BD3DE42866}">
      <dsp:nvSpPr>
        <dsp:cNvPr id="0" name=""/>
        <dsp:cNvSpPr/>
      </dsp:nvSpPr>
      <dsp:spPr>
        <a:xfrm>
          <a:off x="923002" y="333877"/>
          <a:ext cx="1512303" cy="734481"/>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48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85.852</a:t>
          </a:r>
          <a:endParaRPr lang="es-EC" sz="2400" kern="1200" dirty="0"/>
        </a:p>
      </dsp:txBody>
      <dsp:txXfrm>
        <a:off x="923002" y="333877"/>
        <a:ext cx="1512303" cy="734481"/>
      </dsp:txXfrm>
    </dsp:sp>
    <dsp:sp modelId="{80F32DAA-CA07-4798-BEAB-F6E187E54FFF}">
      <dsp:nvSpPr>
        <dsp:cNvPr id="0" name=""/>
        <dsp:cNvSpPr/>
      </dsp:nvSpPr>
      <dsp:spPr>
        <a:xfrm>
          <a:off x="58539" y="227785"/>
          <a:ext cx="1118016" cy="771205"/>
        </a:xfrm>
        <a:prstGeom prst="rect">
          <a:avLst/>
        </a:prstGeom>
        <a:blipFill rotWithShape="1">
          <a:blip xmlns:r="http://schemas.openxmlformats.org/officeDocument/2006/relationships" r:embed="rId1"/>
          <a:stretch>
            <a:fillRect/>
          </a:stretch>
        </a:blipFill>
        <a:ln w="10000" cap="flat" cmpd="sng"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FFE5D-14D0-4FEB-8224-9F94A065F2A2}">
      <dsp:nvSpPr>
        <dsp:cNvPr id="0" name=""/>
        <dsp:cNvSpPr/>
      </dsp:nvSpPr>
      <dsp:spPr>
        <a:xfrm>
          <a:off x="0" y="1164758"/>
          <a:ext cx="325973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FCCD7-0FEA-4660-9717-71DA793B7D9E}">
      <dsp:nvSpPr>
        <dsp:cNvPr id="0" name=""/>
        <dsp:cNvSpPr/>
      </dsp:nvSpPr>
      <dsp:spPr>
        <a:xfrm>
          <a:off x="0" y="680432"/>
          <a:ext cx="3259732"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FCFC6-1CC0-462C-B70B-AF52CD2C5675}">
      <dsp:nvSpPr>
        <dsp:cNvPr id="0" name=""/>
        <dsp:cNvSpPr/>
      </dsp:nvSpPr>
      <dsp:spPr>
        <a:xfrm>
          <a:off x="847530" y="219169"/>
          <a:ext cx="2412201" cy="46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l" defTabSz="577850">
            <a:lnSpc>
              <a:spcPct val="90000"/>
            </a:lnSpc>
            <a:spcBef>
              <a:spcPct val="0"/>
            </a:spcBef>
            <a:spcAft>
              <a:spcPct val="35000"/>
            </a:spcAft>
          </a:pPr>
          <a:r>
            <a:rPr lang="es-EC" sz="1300" kern="1200" dirty="0" smtClean="0"/>
            <a:t>13,91 nacimientos por c/1.000 habitantes</a:t>
          </a:r>
          <a:endParaRPr lang="es-EC" sz="1300" kern="1200" dirty="0"/>
        </a:p>
      </dsp:txBody>
      <dsp:txXfrm>
        <a:off x="847530" y="219169"/>
        <a:ext cx="2412201" cy="461263"/>
      </dsp:txXfrm>
    </dsp:sp>
    <dsp:sp modelId="{88EBE11B-59D4-4C3B-9D20-FDA0BE846914}">
      <dsp:nvSpPr>
        <dsp:cNvPr id="0" name=""/>
        <dsp:cNvSpPr/>
      </dsp:nvSpPr>
      <dsp:spPr>
        <a:xfrm>
          <a:off x="0" y="219169"/>
          <a:ext cx="847530" cy="461263"/>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smtClean="0"/>
            <a:t>Natalidad</a:t>
          </a:r>
          <a:endParaRPr lang="es-EC" sz="1300" kern="1200" dirty="0"/>
        </a:p>
      </dsp:txBody>
      <dsp:txXfrm>
        <a:off x="22521" y="241690"/>
        <a:ext cx="802488" cy="438742"/>
      </dsp:txXfrm>
    </dsp:sp>
    <dsp:sp modelId="{6E23CF86-D400-43B2-AB34-EF44B30BE57C}">
      <dsp:nvSpPr>
        <dsp:cNvPr id="0" name=""/>
        <dsp:cNvSpPr/>
      </dsp:nvSpPr>
      <dsp:spPr>
        <a:xfrm>
          <a:off x="847530" y="703495"/>
          <a:ext cx="2412201" cy="46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lvl="0" algn="l" defTabSz="577850">
            <a:lnSpc>
              <a:spcPct val="90000"/>
            </a:lnSpc>
            <a:spcBef>
              <a:spcPct val="0"/>
            </a:spcBef>
            <a:spcAft>
              <a:spcPct val="35000"/>
            </a:spcAft>
          </a:pPr>
          <a:r>
            <a:rPr lang="es-EC" sz="1300" kern="1200" dirty="0" smtClean="0"/>
            <a:t>  3,34 muertes por c/1.000  habitantes</a:t>
          </a:r>
          <a:endParaRPr lang="es-EC" sz="1300" kern="1200" dirty="0"/>
        </a:p>
      </dsp:txBody>
      <dsp:txXfrm>
        <a:off x="847530" y="703495"/>
        <a:ext cx="2412201" cy="461263"/>
      </dsp:txXfrm>
    </dsp:sp>
    <dsp:sp modelId="{D59E2931-0DD8-4CD5-84F3-2A55E0C7D1F4}">
      <dsp:nvSpPr>
        <dsp:cNvPr id="0" name=""/>
        <dsp:cNvSpPr/>
      </dsp:nvSpPr>
      <dsp:spPr>
        <a:xfrm>
          <a:off x="0" y="703495"/>
          <a:ext cx="847530" cy="461263"/>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smtClean="0"/>
            <a:t>Mortalidad  </a:t>
          </a:r>
          <a:endParaRPr lang="es-EC" sz="1300" kern="1200" dirty="0"/>
        </a:p>
      </dsp:txBody>
      <dsp:txXfrm>
        <a:off x="22521" y="726016"/>
        <a:ext cx="802488" cy="4387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AA408-8588-4407-AC71-DAD703E7DCEC}">
      <dsp:nvSpPr>
        <dsp:cNvPr id="0" name=""/>
        <dsp:cNvSpPr/>
      </dsp:nvSpPr>
      <dsp:spPr>
        <a:xfrm>
          <a:off x="0" y="707935"/>
          <a:ext cx="5112568" cy="4758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dirty="0" smtClean="0"/>
            <a:t>VAN = $ 35.586,91</a:t>
          </a:r>
          <a:endParaRPr lang="es-EC" sz="2900" kern="1200" dirty="0"/>
        </a:p>
      </dsp:txBody>
      <dsp:txXfrm>
        <a:off x="13938" y="721873"/>
        <a:ext cx="5084692" cy="44800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AA408-8588-4407-AC71-DAD703E7DCEC}">
      <dsp:nvSpPr>
        <dsp:cNvPr id="0" name=""/>
        <dsp:cNvSpPr/>
      </dsp:nvSpPr>
      <dsp:spPr>
        <a:xfrm>
          <a:off x="0" y="707935"/>
          <a:ext cx="5112567" cy="47587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dirty="0" smtClean="0"/>
            <a:t>VAN = $ </a:t>
          </a:r>
          <a:r>
            <a:rPr lang="es-EC" sz="2900" kern="1200" dirty="0" smtClean="0"/>
            <a:t>40.229,70</a:t>
          </a:r>
          <a:endParaRPr lang="es-EC" sz="2900" kern="1200" dirty="0"/>
        </a:p>
      </dsp:txBody>
      <dsp:txXfrm>
        <a:off x="13938" y="721873"/>
        <a:ext cx="5084691" cy="44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C9483-F12D-42BD-918C-9D396D606C84}">
      <dsp:nvSpPr>
        <dsp:cNvPr id="0" name=""/>
        <dsp:cNvSpPr/>
      </dsp:nvSpPr>
      <dsp:spPr>
        <a:xfrm>
          <a:off x="0" y="1301292"/>
          <a:ext cx="5834607" cy="0"/>
        </a:xfrm>
        <a:prstGeom prst="line">
          <a:avLst/>
        </a:pr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5B6DA4-797B-4A80-88B1-9049809A034E}">
      <dsp:nvSpPr>
        <dsp:cNvPr id="0" name=""/>
        <dsp:cNvSpPr/>
      </dsp:nvSpPr>
      <dsp:spPr>
        <a:xfrm>
          <a:off x="0" y="321670"/>
          <a:ext cx="5834607" cy="0"/>
        </a:xfrm>
        <a:prstGeom prst="line">
          <a:avLst/>
        </a:pr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4DED8C-6EB9-4CB8-9FC6-059DC63D8288}">
      <dsp:nvSpPr>
        <dsp:cNvPr id="0" name=""/>
        <dsp:cNvSpPr/>
      </dsp:nvSpPr>
      <dsp:spPr>
        <a:xfrm>
          <a:off x="1516998" y="515"/>
          <a:ext cx="4317609" cy="321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ctr" defTabSz="844550">
            <a:lnSpc>
              <a:spcPct val="90000"/>
            </a:lnSpc>
            <a:spcBef>
              <a:spcPct val="0"/>
            </a:spcBef>
            <a:spcAft>
              <a:spcPct val="35000"/>
            </a:spcAft>
          </a:pPr>
          <a:r>
            <a:rPr lang="es-EC" sz="1900" kern="1200" dirty="0" smtClean="0"/>
            <a:t>78.456</a:t>
          </a:r>
          <a:endParaRPr lang="es-EC" sz="1900" kern="1200" dirty="0"/>
        </a:p>
      </dsp:txBody>
      <dsp:txXfrm>
        <a:off x="1516998" y="515"/>
        <a:ext cx="4317609" cy="321155"/>
      </dsp:txXfrm>
    </dsp:sp>
    <dsp:sp modelId="{0D8A9B22-930A-492D-99A8-97BB9264F2E1}">
      <dsp:nvSpPr>
        <dsp:cNvPr id="0" name=""/>
        <dsp:cNvSpPr/>
      </dsp:nvSpPr>
      <dsp:spPr>
        <a:xfrm>
          <a:off x="0" y="515"/>
          <a:ext cx="1516998" cy="321155"/>
        </a:xfrm>
        <a:prstGeom prst="round2SameRect">
          <a:avLst>
            <a:gd name="adj1" fmla="val 16670"/>
            <a:gd name="adj2" fmla="val 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C" sz="2800" kern="1200" dirty="0" smtClean="0"/>
            <a:t>PET</a:t>
          </a:r>
          <a:endParaRPr lang="es-EC" sz="1400" kern="1200" dirty="0"/>
        </a:p>
      </dsp:txBody>
      <dsp:txXfrm>
        <a:off x="15680" y="16195"/>
        <a:ext cx="1485638" cy="305475"/>
      </dsp:txXfrm>
    </dsp:sp>
    <dsp:sp modelId="{C5956E2A-0DCA-4C12-A293-D859F0EE7CB6}">
      <dsp:nvSpPr>
        <dsp:cNvPr id="0" name=""/>
        <dsp:cNvSpPr/>
      </dsp:nvSpPr>
      <dsp:spPr>
        <a:xfrm>
          <a:off x="0" y="321670"/>
          <a:ext cx="5834607" cy="64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ctr" defTabSz="666750">
            <a:lnSpc>
              <a:spcPct val="90000"/>
            </a:lnSpc>
            <a:spcBef>
              <a:spcPct val="0"/>
            </a:spcBef>
            <a:spcAft>
              <a:spcPct val="15000"/>
            </a:spcAft>
            <a:buChar char="••"/>
          </a:pPr>
          <a:r>
            <a:rPr lang="es-EC" sz="1500" kern="1200" dirty="0" smtClean="0"/>
            <a:t>52,60%</a:t>
          </a:r>
          <a:endParaRPr lang="es-EC" sz="1500" kern="1200" dirty="0"/>
        </a:p>
      </dsp:txBody>
      <dsp:txXfrm>
        <a:off x="0" y="321670"/>
        <a:ext cx="5834607" cy="642408"/>
      </dsp:txXfrm>
    </dsp:sp>
    <dsp:sp modelId="{040464EB-AA37-473F-9DF0-3D8D77517484}">
      <dsp:nvSpPr>
        <dsp:cNvPr id="0" name=""/>
        <dsp:cNvSpPr/>
      </dsp:nvSpPr>
      <dsp:spPr>
        <a:xfrm>
          <a:off x="1516998" y="980136"/>
          <a:ext cx="4317609" cy="321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ctr" defTabSz="844550">
            <a:lnSpc>
              <a:spcPct val="90000"/>
            </a:lnSpc>
            <a:spcBef>
              <a:spcPct val="0"/>
            </a:spcBef>
            <a:spcAft>
              <a:spcPct val="35000"/>
            </a:spcAft>
          </a:pPr>
          <a:r>
            <a:rPr lang="es-EC" sz="1900" kern="1200" dirty="0" smtClean="0"/>
            <a:t>41.266</a:t>
          </a:r>
          <a:endParaRPr lang="es-EC" sz="1900" kern="1200" dirty="0"/>
        </a:p>
      </dsp:txBody>
      <dsp:txXfrm>
        <a:off x="1516998" y="980136"/>
        <a:ext cx="4317609" cy="321155"/>
      </dsp:txXfrm>
    </dsp:sp>
    <dsp:sp modelId="{C27085D9-C682-471E-862F-7F1C3FBE5528}">
      <dsp:nvSpPr>
        <dsp:cNvPr id="0" name=""/>
        <dsp:cNvSpPr/>
      </dsp:nvSpPr>
      <dsp:spPr>
        <a:xfrm>
          <a:off x="0" y="980136"/>
          <a:ext cx="1516998" cy="321155"/>
        </a:xfrm>
        <a:prstGeom prst="round2SameRect">
          <a:avLst>
            <a:gd name="adj1" fmla="val 16670"/>
            <a:gd name="adj2" fmla="val 0"/>
          </a:avLst>
        </a:prstGeom>
        <a:solidFill>
          <a:schemeClr val="accent3">
            <a:hueOff val="-1617565"/>
            <a:satOff val="41387"/>
            <a:lumOff val="1568"/>
            <a:alphaOff val="0"/>
          </a:schemeClr>
        </a:solidFill>
        <a:ln w="19050" cap="flat" cmpd="sng" algn="ctr">
          <a:solidFill>
            <a:schemeClr val="accent3">
              <a:hueOff val="-1617565"/>
              <a:satOff val="41387"/>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EC" sz="2800" kern="1200" dirty="0" smtClean="0"/>
            <a:t>PEA</a:t>
          </a:r>
          <a:endParaRPr lang="es-EC" sz="1400" kern="1200" dirty="0" smtClean="0"/>
        </a:p>
      </dsp:txBody>
      <dsp:txXfrm>
        <a:off x="15680" y="995816"/>
        <a:ext cx="1485638" cy="305475"/>
      </dsp:txXfrm>
    </dsp:sp>
    <dsp:sp modelId="{DED34ECD-4AE5-4C10-97E6-580DC44BE3C5}">
      <dsp:nvSpPr>
        <dsp:cNvPr id="0" name=""/>
        <dsp:cNvSpPr/>
      </dsp:nvSpPr>
      <dsp:spPr>
        <a:xfrm>
          <a:off x="0" y="1301292"/>
          <a:ext cx="5834607" cy="642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ctr" defTabSz="666750">
            <a:lnSpc>
              <a:spcPct val="90000"/>
            </a:lnSpc>
            <a:spcBef>
              <a:spcPct val="0"/>
            </a:spcBef>
            <a:spcAft>
              <a:spcPct val="15000"/>
            </a:spcAft>
            <a:buChar char="••"/>
          </a:pPr>
          <a:r>
            <a:rPr lang="es-EC" sz="1500" kern="1200" dirty="0" smtClean="0"/>
            <a:t>48,07 %</a:t>
          </a:r>
          <a:endParaRPr lang="es-EC" sz="1500" kern="1200" dirty="0"/>
        </a:p>
      </dsp:txBody>
      <dsp:txXfrm>
        <a:off x="0" y="1301292"/>
        <a:ext cx="5834607" cy="6424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FD41B-B30B-423A-8563-20C73BCD22E4}">
      <dsp:nvSpPr>
        <dsp:cNvPr id="0" name=""/>
        <dsp:cNvSpPr/>
      </dsp:nvSpPr>
      <dsp:spPr>
        <a:xfrm rot="5400000">
          <a:off x="2148876" y="-815099"/>
          <a:ext cx="500859" cy="2258170"/>
        </a:xfrm>
        <a:prstGeom prst="round2Same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26,30 %</a:t>
          </a:r>
          <a:endParaRPr lang="es-EC" sz="2700" kern="1200" dirty="0"/>
        </a:p>
      </dsp:txBody>
      <dsp:txXfrm rot="-5400000">
        <a:off x="1270221" y="88006"/>
        <a:ext cx="2233720" cy="451959"/>
      </dsp:txXfrm>
    </dsp:sp>
    <dsp:sp modelId="{52D6B845-9B91-4E77-AA16-78E255E0B845}">
      <dsp:nvSpPr>
        <dsp:cNvPr id="0" name=""/>
        <dsp:cNvSpPr/>
      </dsp:nvSpPr>
      <dsp:spPr>
        <a:xfrm>
          <a:off x="0" y="948"/>
          <a:ext cx="1270221" cy="626074"/>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C" sz="3400" kern="1200" dirty="0" smtClean="0">
              <a:solidFill>
                <a:schemeClr val="tx1"/>
              </a:solidFill>
            </a:rPr>
            <a:t>TIR</a:t>
          </a:r>
          <a:endParaRPr lang="es-EC" sz="3400" kern="1200" dirty="0">
            <a:solidFill>
              <a:schemeClr val="tx1"/>
            </a:solidFill>
          </a:endParaRPr>
        </a:p>
      </dsp:txBody>
      <dsp:txXfrm>
        <a:off x="30562" y="31510"/>
        <a:ext cx="1209097" cy="564950"/>
      </dsp:txXfrm>
    </dsp:sp>
    <dsp:sp modelId="{4717A950-5F75-4A51-AA27-CC0AB8FDA140}">
      <dsp:nvSpPr>
        <dsp:cNvPr id="0" name=""/>
        <dsp:cNvSpPr/>
      </dsp:nvSpPr>
      <dsp:spPr>
        <a:xfrm rot="5400000">
          <a:off x="2148876" y="-157721"/>
          <a:ext cx="500859" cy="2258170"/>
        </a:xfrm>
        <a:prstGeom prst="round2SameRect">
          <a:avLst/>
        </a:prstGeom>
        <a:solidFill>
          <a:schemeClr val="accent4">
            <a:tint val="40000"/>
            <a:alpha val="90000"/>
            <a:hueOff val="3850876"/>
            <a:satOff val="-18259"/>
            <a:lumOff val="-979"/>
            <a:alphaOff val="0"/>
          </a:schemeClr>
        </a:solidFill>
        <a:ln w="10000" cap="flat" cmpd="sng" algn="ctr">
          <a:solidFill>
            <a:schemeClr val="accent4">
              <a:tint val="40000"/>
              <a:alpha val="90000"/>
              <a:hueOff val="3850876"/>
              <a:satOff val="-18259"/>
              <a:lumOff val="-979"/>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10,21 %</a:t>
          </a:r>
          <a:endParaRPr lang="es-EC" sz="2700" kern="1200" dirty="0"/>
        </a:p>
      </dsp:txBody>
      <dsp:txXfrm rot="-5400000">
        <a:off x="1270221" y="745384"/>
        <a:ext cx="2233720" cy="451959"/>
      </dsp:txXfrm>
    </dsp:sp>
    <dsp:sp modelId="{FFA6DD15-5FA7-49FD-B4F1-39ED5E42DBE3}">
      <dsp:nvSpPr>
        <dsp:cNvPr id="0" name=""/>
        <dsp:cNvSpPr/>
      </dsp:nvSpPr>
      <dsp:spPr>
        <a:xfrm>
          <a:off x="0" y="658326"/>
          <a:ext cx="1270221" cy="626074"/>
        </a:xfrm>
        <a:prstGeom prst="roundRect">
          <a:avLst/>
        </a:prstGeom>
        <a:solidFill>
          <a:schemeClr val="accent4">
            <a:hueOff val="3742489"/>
            <a:satOff val="-20694"/>
            <a:lumOff val="-176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C" sz="3400" kern="1200" dirty="0" smtClean="0">
              <a:solidFill>
                <a:schemeClr val="tx1"/>
              </a:solidFill>
            </a:rPr>
            <a:t>RE</a:t>
          </a:r>
          <a:endParaRPr lang="es-EC" sz="3400" kern="1200" dirty="0">
            <a:solidFill>
              <a:schemeClr val="tx1"/>
            </a:solidFill>
          </a:endParaRPr>
        </a:p>
      </dsp:txBody>
      <dsp:txXfrm>
        <a:off x="30562" y="688888"/>
        <a:ext cx="1209097" cy="564950"/>
      </dsp:txXfrm>
    </dsp:sp>
    <dsp:sp modelId="{5EAF98E1-90E9-4ABB-9137-0349CE71D203}">
      <dsp:nvSpPr>
        <dsp:cNvPr id="0" name=""/>
        <dsp:cNvSpPr/>
      </dsp:nvSpPr>
      <dsp:spPr>
        <a:xfrm rot="5400000">
          <a:off x="2148876" y="499655"/>
          <a:ext cx="500859" cy="2258170"/>
        </a:xfrm>
        <a:prstGeom prst="round2SameRect">
          <a:avLst/>
        </a:prstGeom>
        <a:solidFill>
          <a:schemeClr val="accent4">
            <a:tint val="40000"/>
            <a:alpha val="90000"/>
            <a:hueOff val="7701753"/>
            <a:satOff val="-36518"/>
            <a:lumOff val="-1959"/>
            <a:alphaOff val="0"/>
          </a:schemeClr>
        </a:solidFill>
        <a:ln w="10000" cap="flat" cmpd="sng" algn="ctr">
          <a:solidFill>
            <a:schemeClr val="accent4">
              <a:tint val="40000"/>
              <a:alpha val="90000"/>
              <a:hueOff val="7701753"/>
              <a:satOff val="-36518"/>
              <a:lumOff val="-1959"/>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s-EC" sz="2700" kern="1200" dirty="0" smtClean="0"/>
            <a:t>TIR &gt; RE</a:t>
          </a:r>
          <a:endParaRPr lang="es-EC" sz="2700" kern="1200" dirty="0"/>
        </a:p>
      </dsp:txBody>
      <dsp:txXfrm rot="-5400000">
        <a:off x="1270221" y="1402760"/>
        <a:ext cx="2233720" cy="451959"/>
      </dsp:txXfrm>
    </dsp:sp>
    <dsp:sp modelId="{48E0E56C-9468-4961-B629-128099A3D65D}">
      <dsp:nvSpPr>
        <dsp:cNvPr id="0" name=""/>
        <dsp:cNvSpPr/>
      </dsp:nvSpPr>
      <dsp:spPr>
        <a:xfrm>
          <a:off x="0" y="1315704"/>
          <a:ext cx="1270221" cy="626074"/>
        </a:xfrm>
        <a:prstGeom prst="roundRect">
          <a:avLst/>
        </a:prstGeom>
        <a:solidFill>
          <a:schemeClr val="accent4">
            <a:hueOff val="7484979"/>
            <a:satOff val="-41387"/>
            <a:lumOff val="-352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s-EC" sz="3400" kern="1200" dirty="0">
            <a:solidFill>
              <a:schemeClr val="tx1"/>
            </a:solidFill>
          </a:endParaRPr>
        </a:p>
      </dsp:txBody>
      <dsp:txXfrm>
        <a:off x="30562" y="1346266"/>
        <a:ext cx="1209097" cy="5649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88D6A-5FDD-4921-81C0-7CEEB4075BB1}">
      <dsp:nvSpPr>
        <dsp:cNvPr id="0" name=""/>
        <dsp:cNvSpPr/>
      </dsp:nvSpPr>
      <dsp:spPr>
        <a:xfrm>
          <a:off x="0" y="1872144"/>
          <a:ext cx="3960440" cy="0"/>
        </a:xfrm>
        <a:prstGeom prst="line">
          <a:avLst/>
        </a:prstGeom>
        <a:noFill/>
        <a:ln w="190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FC3DB5-9F44-42FF-B229-38768286BD57}">
      <dsp:nvSpPr>
        <dsp:cNvPr id="0" name=""/>
        <dsp:cNvSpPr/>
      </dsp:nvSpPr>
      <dsp:spPr>
        <a:xfrm>
          <a:off x="0" y="1238052"/>
          <a:ext cx="3960440" cy="0"/>
        </a:xfrm>
        <a:prstGeom prst="line">
          <a:avLst/>
        </a:prstGeom>
        <a:noFill/>
        <a:ln w="190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7811AE-26A8-4D4F-BC13-A1CC05624FE3}">
      <dsp:nvSpPr>
        <dsp:cNvPr id="0" name=""/>
        <dsp:cNvSpPr/>
      </dsp:nvSpPr>
      <dsp:spPr>
        <a:xfrm>
          <a:off x="0" y="603960"/>
          <a:ext cx="3960440" cy="0"/>
        </a:xfrm>
        <a:prstGeom prst="line">
          <a:avLst/>
        </a:prstGeom>
        <a:noFill/>
        <a:ln w="190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45274B8-2F77-4166-9E6C-BD2DEC691CFB}">
      <dsp:nvSpPr>
        <dsp:cNvPr id="0" name=""/>
        <dsp:cNvSpPr/>
      </dsp:nvSpPr>
      <dsp:spPr>
        <a:xfrm>
          <a:off x="1029714" y="63"/>
          <a:ext cx="2930725" cy="60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es-EC" sz="2600" b="1" kern="1200" dirty="0" smtClean="0"/>
            <a:t>  35,44%</a:t>
          </a:r>
          <a:endParaRPr lang="es-EC" sz="2600" b="1" kern="1200" dirty="0"/>
        </a:p>
      </dsp:txBody>
      <dsp:txXfrm>
        <a:off x="1029714" y="63"/>
        <a:ext cx="2930725" cy="603897"/>
      </dsp:txXfrm>
    </dsp:sp>
    <dsp:sp modelId="{621FD329-B8C6-4C58-A15A-4B7D254C3DBE}">
      <dsp:nvSpPr>
        <dsp:cNvPr id="0" name=""/>
        <dsp:cNvSpPr/>
      </dsp:nvSpPr>
      <dsp:spPr>
        <a:xfrm>
          <a:off x="0" y="63"/>
          <a:ext cx="1029714" cy="603897"/>
        </a:xfrm>
        <a:prstGeom prst="round2SameRect">
          <a:avLst>
            <a:gd name="adj1" fmla="val 16670"/>
            <a:gd name="adj2" fmla="val 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600" b="1" kern="1200" smtClean="0">
              <a:solidFill>
                <a:schemeClr val="tx1"/>
              </a:solidFill>
            </a:rPr>
            <a:t>TIR</a:t>
          </a:r>
          <a:endParaRPr lang="es-EC" sz="2600" b="1" kern="1200" dirty="0">
            <a:solidFill>
              <a:schemeClr val="tx1"/>
            </a:solidFill>
          </a:endParaRPr>
        </a:p>
      </dsp:txBody>
      <dsp:txXfrm>
        <a:off x="29485" y="29548"/>
        <a:ext cx="970744" cy="574412"/>
      </dsp:txXfrm>
    </dsp:sp>
    <dsp:sp modelId="{C5983FAB-9380-441A-B787-FB25A192EDF9}">
      <dsp:nvSpPr>
        <dsp:cNvPr id="0" name=""/>
        <dsp:cNvSpPr/>
      </dsp:nvSpPr>
      <dsp:spPr>
        <a:xfrm>
          <a:off x="1029714" y="634155"/>
          <a:ext cx="2930725" cy="60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es-EC" sz="2600" b="1" kern="1200" dirty="0" smtClean="0"/>
            <a:t>   9,10%</a:t>
          </a:r>
          <a:endParaRPr lang="es-EC" sz="2600" b="1" kern="1200" dirty="0"/>
        </a:p>
      </dsp:txBody>
      <dsp:txXfrm>
        <a:off x="1029714" y="634155"/>
        <a:ext cx="2930725" cy="603897"/>
      </dsp:txXfrm>
    </dsp:sp>
    <dsp:sp modelId="{9061B2FD-B35A-427F-8907-249A1DA38179}">
      <dsp:nvSpPr>
        <dsp:cNvPr id="0" name=""/>
        <dsp:cNvSpPr/>
      </dsp:nvSpPr>
      <dsp:spPr>
        <a:xfrm>
          <a:off x="0" y="634155"/>
          <a:ext cx="1029714" cy="603897"/>
        </a:xfrm>
        <a:prstGeom prst="round2SameRect">
          <a:avLst>
            <a:gd name="adj1" fmla="val 16670"/>
            <a:gd name="adj2" fmla="val 0"/>
          </a:avLst>
        </a:prstGeom>
        <a:solidFill>
          <a:schemeClr val="accent2">
            <a:hueOff val="1373170"/>
            <a:satOff val="-24404"/>
            <a:lumOff val="785"/>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s-EC" sz="2600" b="1" kern="1200" smtClean="0">
              <a:solidFill>
                <a:schemeClr val="tx1"/>
              </a:solidFill>
            </a:rPr>
            <a:t>WACC</a:t>
          </a:r>
          <a:endParaRPr lang="es-EC" sz="2600" b="1" kern="1200" dirty="0">
            <a:solidFill>
              <a:schemeClr val="tx1"/>
            </a:solidFill>
          </a:endParaRPr>
        </a:p>
      </dsp:txBody>
      <dsp:txXfrm>
        <a:off x="29485" y="663640"/>
        <a:ext cx="970744" cy="574412"/>
      </dsp:txXfrm>
    </dsp:sp>
    <dsp:sp modelId="{1CBBCD37-88BC-4CD5-9BE1-147CF9935797}">
      <dsp:nvSpPr>
        <dsp:cNvPr id="0" name=""/>
        <dsp:cNvSpPr/>
      </dsp:nvSpPr>
      <dsp:spPr>
        <a:xfrm>
          <a:off x="1029714" y="1268247"/>
          <a:ext cx="2930725" cy="60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es-EC" sz="2600" b="1" kern="1200" dirty="0" smtClean="0"/>
            <a:t>TIR &gt; WACC</a:t>
          </a:r>
          <a:endParaRPr lang="es-EC" sz="2600" b="1" kern="1200" dirty="0"/>
        </a:p>
      </dsp:txBody>
      <dsp:txXfrm>
        <a:off x="1029714" y="1268247"/>
        <a:ext cx="2930725" cy="603897"/>
      </dsp:txXfrm>
    </dsp:sp>
    <dsp:sp modelId="{B70B9986-52FB-4C18-AD0A-58669F0B70D9}">
      <dsp:nvSpPr>
        <dsp:cNvPr id="0" name=""/>
        <dsp:cNvSpPr/>
      </dsp:nvSpPr>
      <dsp:spPr>
        <a:xfrm>
          <a:off x="0" y="1268247"/>
          <a:ext cx="1029714" cy="603897"/>
        </a:xfrm>
        <a:prstGeom prst="round2SameRect">
          <a:avLst>
            <a:gd name="adj1" fmla="val 16670"/>
            <a:gd name="adj2" fmla="val 0"/>
          </a:avLst>
        </a:prstGeom>
        <a:solidFill>
          <a:schemeClr val="accent2">
            <a:hueOff val="2746340"/>
            <a:satOff val="-48808"/>
            <a:lumOff val="1569"/>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es-EC" sz="2400" b="1" kern="1200" dirty="0"/>
        </a:p>
      </dsp:txBody>
      <dsp:txXfrm>
        <a:off x="29485" y="1297732"/>
        <a:ext cx="970744" cy="574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66474-4523-4DC8-B9CB-10A297CB7AAF}" type="datetimeFigureOut">
              <a:rPr lang="es-EC" smtClean="0"/>
              <a:t>21/02/2014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CE67A-F405-4656-9303-EE3D8E701E7C}" type="slidenum">
              <a:rPr lang="es-EC" smtClean="0"/>
              <a:t>‹Nº›</a:t>
            </a:fld>
            <a:endParaRPr lang="es-EC" dirty="0"/>
          </a:p>
        </p:txBody>
      </p:sp>
    </p:spTree>
    <p:extLst>
      <p:ext uri="{BB962C8B-B14F-4D97-AF65-F5344CB8AC3E}">
        <p14:creationId xmlns:p14="http://schemas.microsoft.com/office/powerpoint/2010/main" val="344914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BCE67A-F405-4656-9303-EE3D8E701E7C}" type="slidenum">
              <a:rPr lang="es-EC" smtClean="0"/>
              <a:t>4</a:t>
            </a:fld>
            <a:endParaRPr lang="es-EC" dirty="0"/>
          </a:p>
        </p:txBody>
      </p:sp>
    </p:spTree>
    <p:extLst>
      <p:ext uri="{BB962C8B-B14F-4D97-AF65-F5344CB8AC3E}">
        <p14:creationId xmlns:p14="http://schemas.microsoft.com/office/powerpoint/2010/main" val="70258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2BCE67A-F405-4656-9303-EE3D8E701E7C}" type="slidenum">
              <a:rPr lang="es-EC" smtClean="0"/>
              <a:t>27</a:t>
            </a:fld>
            <a:endParaRPr lang="es-EC" dirty="0"/>
          </a:p>
        </p:txBody>
      </p:sp>
    </p:spTree>
    <p:extLst>
      <p:ext uri="{BB962C8B-B14F-4D97-AF65-F5344CB8AC3E}">
        <p14:creationId xmlns:p14="http://schemas.microsoft.com/office/powerpoint/2010/main" val="36455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1E24FCF-DA6E-40F3-978D-B4C9D274B08A}" type="datetimeFigureOut">
              <a:rPr lang="es-EC" smtClean="0"/>
              <a:t>21/02/2014</a:t>
            </a:fld>
            <a:endParaRPr lang="es-EC" dirty="0"/>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dirty="0"/>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BB5DB99B-F06D-4E7E-A1EB-1622BF250603}" type="slidenum">
              <a:rPr lang="es-EC" smtClean="0"/>
              <a:t>‹Nº›</a:t>
            </a:fld>
            <a:endParaRPr lang="es-EC"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1E24FCF-DA6E-40F3-978D-B4C9D274B08A}" type="datetimeFigureOut">
              <a:rPr lang="es-EC" smtClean="0"/>
              <a:t>21/02/2014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B5DB99B-F06D-4E7E-A1EB-1622BF250603}"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41E24FCF-DA6E-40F3-978D-B4C9D274B08A}" type="datetimeFigureOut">
              <a:rPr lang="es-EC" smtClean="0"/>
              <a:t>21/02/2014</a:t>
            </a:fld>
            <a:endParaRPr lang="es-EC" dirty="0"/>
          </a:p>
        </p:txBody>
      </p:sp>
      <p:sp>
        <p:nvSpPr>
          <p:cNvPr id="5" name="4 Marcador de pie de página"/>
          <p:cNvSpPr>
            <a:spLocks noGrp="1"/>
          </p:cNvSpPr>
          <p:nvPr>
            <p:ph type="ftr" sz="quarter" idx="11"/>
          </p:nvPr>
        </p:nvSpPr>
        <p:spPr>
          <a:xfrm>
            <a:off x="457201" y="6248207"/>
            <a:ext cx="5573483" cy="365125"/>
          </a:xfrm>
        </p:spPr>
        <p:txBody>
          <a:bodyPr/>
          <a:lstStyle/>
          <a:p>
            <a:endParaRPr lang="es-EC" dirty="0"/>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BB5DB99B-F06D-4E7E-A1EB-1622BF250603}" type="slidenum">
              <a:rPr lang="es-EC" smtClean="0"/>
              <a:t>‹Nº›</a:t>
            </a:fld>
            <a:endParaRPr lang="es-EC"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1E24FCF-DA6E-40F3-978D-B4C9D274B08A}" type="datetimeFigureOut">
              <a:rPr lang="es-EC" smtClean="0"/>
              <a:t>21/02/2014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BB5DB99B-F06D-4E7E-A1EB-1622BF250603}" type="slidenum">
              <a:rPr lang="es-EC" smtClean="0"/>
              <a:t>‹Nº›</a:t>
            </a:fld>
            <a:endParaRPr lang="es-EC" dirty="0"/>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1E24FCF-DA6E-40F3-978D-B4C9D274B08A}" type="datetimeFigureOut">
              <a:rPr lang="es-EC" smtClean="0"/>
              <a:t>21/02/2014</a:t>
            </a:fld>
            <a:endParaRPr lang="es-EC" dirty="0"/>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B5DB99B-F06D-4E7E-A1EB-1622BF250603}" type="slidenum">
              <a:rPr lang="es-EC" smtClean="0"/>
              <a:t>‹Nº›</a:t>
            </a:fld>
            <a:endParaRPr lang="es-EC" dirty="0"/>
          </a:p>
        </p:txBody>
      </p:sp>
      <p:sp>
        <p:nvSpPr>
          <p:cNvPr id="14" name="13 Marcador de pie de página"/>
          <p:cNvSpPr>
            <a:spLocks noGrp="1"/>
          </p:cNvSpPr>
          <p:nvPr>
            <p:ph type="ftr" sz="quarter" idx="12"/>
          </p:nvPr>
        </p:nvSpPr>
        <p:spPr/>
        <p:txBody>
          <a:bodyPr/>
          <a:lstStyle/>
          <a:p>
            <a:endParaRPr lang="es-EC"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41E24FCF-DA6E-40F3-978D-B4C9D274B08A}" type="datetimeFigureOut">
              <a:rPr lang="es-EC" smtClean="0"/>
              <a:t>21/02/2014</a:t>
            </a:fld>
            <a:endParaRPr lang="es-EC" dirty="0"/>
          </a:p>
        </p:txBody>
      </p:sp>
      <p:sp>
        <p:nvSpPr>
          <p:cNvPr id="10" name="9 Marcador de número de diapositiva"/>
          <p:cNvSpPr>
            <a:spLocks noGrp="1"/>
          </p:cNvSpPr>
          <p:nvPr>
            <p:ph type="sldNum" sz="quarter" idx="16"/>
          </p:nvPr>
        </p:nvSpPr>
        <p:spPr/>
        <p:txBody>
          <a:bodyPr rtlCol="0"/>
          <a:lstStyle/>
          <a:p>
            <a:fld id="{BB5DB99B-F06D-4E7E-A1EB-1622BF250603}" type="slidenum">
              <a:rPr lang="es-EC" smtClean="0"/>
              <a:t>‹Nº›</a:t>
            </a:fld>
            <a:endParaRPr lang="es-EC" dirty="0"/>
          </a:p>
        </p:txBody>
      </p:sp>
      <p:sp>
        <p:nvSpPr>
          <p:cNvPr id="12" name="11 Marcador de pie de página"/>
          <p:cNvSpPr>
            <a:spLocks noGrp="1"/>
          </p:cNvSpPr>
          <p:nvPr>
            <p:ph type="ftr" sz="quarter" idx="17"/>
          </p:nvPr>
        </p:nvSpPr>
        <p:spPr/>
        <p:txBody>
          <a:bodyPr rtlCol="0"/>
          <a:lstStyle/>
          <a:p>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41E24FCF-DA6E-40F3-978D-B4C9D274B08A}" type="datetimeFigureOut">
              <a:rPr lang="es-EC" smtClean="0"/>
              <a:t>21/02/2014</a:t>
            </a:fld>
            <a:endParaRPr lang="es-EC" dirty="0"/>
          </a:p>
        </p:txBody>
      </p:sp>
      <p:sp>
        <p:nvSpPr>
          <p:cNvPr id="12" name="11 Marcador de número de diapositiva"/>
          <p:cNvSpPr>
            <a:spLocks noGrp="1"/>
          </p:cNvSpPr>
          <p:nvPr>
            <p:ph type="sldNum" sz="quarter" idx="16"/>
          </p:nvPr>
        </p:nvSpPr>
        <p:spPr/>
        <p:txBody>
          <a:bodyPr rtlCol="0"/>
          <a:lstStyle/>
          <a:p>
            <a:fld id="{BB5DB99B-F06D-4E7E-A1EB-1622BF250603}" type="slidenum">
              <a:rPr lang="es-EC" smtClean="0"/>
              <a:t>‹Nº›</a:t>
            </a:fld>
            <a:endParaRPr lang="es-EC" dirty="0"/>
          </a:p>
        </p:txBody>
      </p:sp>
      <p:sp>
        <p:nvSpPr>
          <p:cNvPr id="14" name="13 Marcador de pie de página"/>
          <p:cNvSpPr>
            <a:spLocks noGrp="1"/>
          </p:cNvSpPr>
          <p:nvPr>
            <p:ph type="ftr" sz="quarter" idx="17"/>
          </p:nvPr>
        </p:nvSpPr>
        <p:spPr/>
        <p:txBody>
          <a:bodyPr rtlCol="0"/>
          <a:lstStyle/>
          <a:p>
            <a:endParaRPr lang="es-EC" dirty="0"/>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1E24FCF-DA6E-40F3-978D-B4C9D274B08A}" type="datetimeFigureOut">
              <a:rPr lang="es-EC" smtClean="0"/>
              <a:t>21/02/2014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BB5DB99B-F06D-4E7E-A1EB-1622BF250603}"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E24FCF-DA6E-40F3-978D-B4C9D274B08A}" type="datetimeFigureOut">
              <a:rPr lang="es-EC" smtClean="0"/>
              <a:t>21/02/2014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BB5DB99B-F06D-4E7E-A1EB-1622BF250603}"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1E24FCF-DA6E-40F3-978D-B4C9D274B08A}" type="datetimeFigureOut">
              <a:rPr lang="es-EC" smtClean="0"/>
              <a:t>21/02/2014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BB5DB99B-F06D-4E7E-A1EB-1622BF250603}" type="slidenum">
              <a:rPr lang="es-EC" smtClean="0"/>
              <a:t>‹Nº›</a:t>
            </a:fld>
            <a:endParaRPr lang="es-EC" dirty="0"/>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Marcador de fecha"/>
          <p:cNvSpPr>
            <a:spLocks noGrp="1"/>
          </p:cNvSpPr>
          <p:nvPr>
            <p:ph type="dt" sz="half" idx="10"/>
          </p:nvPr>
        </p:nvSpPr>
        <p:spPr>
          <a:xfrm>
            <a:off x="6248400" y="6248400"/>
            <a:ext cx="2667000" cy="365125"/>
          </a:xfrm>
        </p:spPr>
        <p:txBody>
          <a:bodyPr rtlCol="0"/>
          <a:lstStyle/>
          <a:p>
            <a:fld id="{41E24FCF-DA6E-40F3-978D-B4C9D274B08A}" type="datetimeFigureOut">
              <a:rPr lang="es-EC" smtClean="0"/>
              <a:t>21/02/2014</a:t>
            </a:fld>
            <a:endParaRPr lang="es-EC" dirty="0"/>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BB5DB99B-F06D-4E7E-A1EB-1622BF250603}" type="slidenum">
              <a:rPr lang="es-EC" smtClean="0"/>
              <a:t>‹Nº›</a:t>
            </a:fld>
            <a:endParaRPr lang="es-EC" dirty="0"/>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dirty="0"/>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1E24FCF-DA6E-40F3-978D-B4C9D274B08A}" type="datetimeFigureOut">
              <a:rPr lang="es-EC" smtClean="0"/>
              <a:t>21/02/2014</a:t>
            </a:fld>
            <a:endParaRPr lang="es-EC" dirty="0"/>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dirty="0"/>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5DB99B-F06D-4E7E-A1EB-1622BF250603}" type="slidenum">
              <a:rPr lang="es-EC" smtClean="0"/>
              <a:t>‹Nº›</a:t>
            </a:fld>
            <a:endParaRPr lang="es-EC"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package" Target="../embeddings/Microsoft_Word_Document5.docx"/></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package" Target="../embeddings/Microsoft_Word_Document6.docx"/></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package" Target="../embeddings/Microsoft_Word_Document7.docx"/></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emf"/><Relationship Id="rId4" Type="http://schemas.openxmlformats.org/officeDocument/2006/relationships/package" Target="../embeddings/Microsoft_Word_Document8.docx"/></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9.emf"/><Relationship Id="rId4" Type="http://schemas.openxmlformats.org/officeDocument/2006/relationships/package" Target="../embeddings/Microsoft_Word_Document9.docx"/></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chart" Target="../charts/chart1.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emf"/><Relationship Id="rId4" Type="http://schemas.openxmlformats.org/officeDocument/2006/relationships/package" Target="../embeddings/Microsoft_Word_Document10.docx"/></Relationships>
</file>

<file path=ppt/slides/_rels/slide5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9.bin"/><Relationship Id="rId7"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41.emf"/><Relationship Id="rId4" Type="http://schemas.openxmlformats.org/officeDocument/2006/relationships/package" Target="../embeddings/Microsoft_Word_Document11.docx"/></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11.bin"/><Relationship Id="rId7" Type="http://schemas.openxmlformats.org/officeDocument/2006/relationships/package" Target="../embeddings/Microsoft_Word_Document14.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43.emf"/><Relationship Id="rId4" Type="http://schemas.openxmlformats.org/officeDocument/2006/relationships/package" Target="../embeddings/Microsoft_Word_Document13.docx"/></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5.emf"/><Relationship Id="rId4" Type="http://schemas.openxmlformats.org/officeDocument/2006/relationships/package" Target="../embeddings/Microsoft_Word_Document15.docx"/></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6.emf"/><Relationship Id="rId4" Type="http://schemas.openxmlformats.org/officeDocument/2006/relationships/package" Target="../embeddings/Microsoft_Word_Document16.docx"/></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7.emf"/><Relationship Id="rId4" Type="http://schemas.openxmlformats.org/officeDocument/2006/relationships/package" Target="../embeddings/Microsoft_Word_Document17.docx"/></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8.emf"/><Relationship Id="rId4" Type="http://schemas.openxmlformats.org/officeDocument/2006/relationships/package" Target="../embeddings/Microsoft_Word_Document18.docx"/></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9.emf"/><Relationship Id="rId4" Type="http://schemas.openxmlformats.org/officeDocument/2006/relationships/package" Target="../embeddings/Microsoft_Word_Document19.docx"/></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50.emf"/><Relationship Id="rId4" Type="http://schemas.openxmlformats.org/officeDocument/2006/relationships/package" Target="../embeddings/Microsoft_Word_Document20.docx"/></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Layout" Target="../diagrams/layout28.xml"/><Relationship Id="rId7" Type="http://schemas.openxmlformats.org/officeDocument/2006/relationships/image" Target="../media/image62.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image" Target="../media/image64.png"/></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66.png"/><Relationship Id="rId7" Type="http://schemas.openxmlformats.org/officeDocument/2006/relationships/diagramQuickStyle" Target="../diagrams/quickStyle29.xm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67.png"/><Relationship Id="rId9" Type="http://schemas.microsoft.com/office/2007/relationships/diagramDrawing" Target="../diagrams/drawing2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image" Target="../media/image68.png"/><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20.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54.emf"/><Relationship Id="rId5" Type="http://schemas.openxmlformats.org/officeDocument/2006/relationships/package" Target="../embeddings/Microsoft_Word_Document21.docx"/><Relationship Id="rId4" Type="http://schemas.openxmlformats.org/officeDocument/2006/relationships/oleObject" Target="../embeddings/oleObject19.bin"/></Relationships>
</file>

<file path=ppt/slides/_rels/slide7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image" Target="../media/image55.emf"/><Relationship Id="rId5" Type="http://schemas.openxmlformats.org/officeDocument/2006/relationships/package" Target="../embeddings/Microsoft_Word_Document22.docx"/><Relationship Id="rId4" Type="http://schemas.openxmlformats.org/officeDocument/2006/relationships/oleObject" Target="../embeddings/oleObject20.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lstStyle/>
          <a:p>
            <a:pPr algn="ctr"/>
            <a:r>
              <a:rPr lang="es-EC" dirty="0" smtClean="0"/>
              <a:t>UNIVERSIDAD DE LAS FUERZAS ARMADAS - ESPE</a:t>
            </a:r>
            <a:endParaRPr lang="es-EC" dirty="0"/>
          </a:p>
        </p:txBody>
      </p:sp>
      <p:sp>
        <p:nvSpPr>
          <p:cNvPr id="3" name="2 Subtítulo"/>
          <p:cNvSpPr>
            <a:spLocks noGrp="1"/>
          </p:cNvSpPr>
          <p:nvPr>
            <p:ph type="subTitle" idx="1"/>
          </p:nvPr>
        </p:nvSpPr>
        <p:spPr>
          <a:xfrm>
            <a:off x="755576" y="4221088"/>
            <a:ext cx="6400800" cy="1752600"/>
          </a:xfrm>
        </p:spPr>
        <p:txBody>
          <a:bodyPr/>
          <a:lstStyle/>
          <a:p>
            <a:r>
              <a:rPr lang="es-EC" dirty="0" smtClean="0"/>
              <a:t>Maritza Guamangallo</a:t>
            </a:r>
          </a:p>
          <a:p>
            <a:r>
              <a:rPr lang="es-EC" dirty="0" smtClean="0"/>
              <a:t>DIRECTOR: Ing. Roberto Erazo</a:t>
            </a:r>
          </a:p>
          <a:p>
            <a:r>
              <a:rPr lang="es-EC" dirty="0" smtClean="0"/>
              <a:t>CODIRECTOR: Econ. Marcelo Cruz</a:t>
            </a:r>
            <a:endParaRPr lang="es-EC" dirty="0"/>
          </a:p>
        </p:txBody>
      </p:sp>
      <p:pic>
        <p:nvPicPr>
          <p:cNvPr id="4" name="3 Imagen" descr="http://blogs.espe.edu.ec/wp-content/uploads/2013/07/Comunicado-2-1.jpg"/>
          <p:cNvPicPr/>
          <p:nvPr/>
        </p:nvPicPr>
        <p:blipFill rotWithShape="1">
          <a:blip r:embed="rId2">
            <a:extLst>
              <a:ext uri="{28A0092B-C50C-407E-A947-70E740481C1C}">
                <a14:useLocalDpi xmlns:a14="http://schemas.microsoft.com/office/drawing/2010/main" val="0"/>
              </a:ext>
            </a:extLst>
          </a:blip>
          <a:srcRect l="10294" t="38757" r="68698" b="30474"/>
          <a:stretch/>
        </p:blipFill>
        <p:spPr bwMode="auto">
          <a:xfrm>
            <a:off x="3491880" y="2132856"/>
            <a:ext cx="2259706" cy="2282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41323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ESTUDIO DE MERCADO</a:t>
            </a:r>
            <a:endParaRPr lang="es-EC" dirty="0"/>
          </a:p>
        </p:txBody>
      </p:sp>
      <p:sp>
        <p:nvSpPr>
          <p:cNvPr id="5" name="4 Marcador de contenido"/>
          <p:cNvSpPr>
            <a:spLocks noGrp="1"/>
          </p:cNvSpPr>
          <p:nvPr>
            <p:ph sz="quarter" idx="1"/>
          </p:nvPr>
        </p:nvSpPr>
        <p:spPr/>
        <p:txBody>
          <a:bodyPr/>
          <a:lstStyle/>
          <a:p>
            <a:r>
              <a:rPr lang="es-EC" dirty="0" smtClean="0"/>
              <a:t>OBJETIVOS:</a:t>
            </a:r>
          </a:p>
          <a:p>
            <a:pPr lvl="1"/>
            <a:r>
              <a:rPr lang="es-EC" dirty="0" smtClean="0"/>
              <a:t>Identificar factores que determinan el comportamiento del mercado.</a:t>
            </a:r>
          </a:p>
          <a:p>
            <a:pPr lvl="1"/>
            <a:r>
              <a:rPr lang="es-EC" dirty="0" smtClean="0"/>
              <a:t>Establecer clientes potenciales y cantidad den kilos de carne de cerdo que se comercializa.</a:t>
            </a:r>
          </a:p>
          <a:p>
            <a:pPr lvl="1"/>
            <a:r>
              <a:rPr lang="es-EC" dirty="0" smtClean="0"/>
              <a:t>Determinar la demanda insatisfecha presente en el sector</a:t>
            </a:r>
            <a:endParaRPr lang="es-EC" dirty="0"/>
          </a:p>
        </p:txBody>
      </p:sp>
    </p:spTree>
    <p:extLst>
      <p:ext uri="{BB962C8B-B14F-4D97-AF65-F5344CB8AC3E}">
        <p14:creationId xmlns:p14="http://schemas.microsoft.com/office/powerpoint/2010/main" val="930070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C" dirty="0" smtClean="0"/>
              <a:t>Definición del Producto</a:t>
            </a:r>
            <a:endParaRPr lang="es-EC" dirty="0"/>
          </a:p>
        </p:txBody>
      </p:sp>
      <p:graphicFrame>
        <p:nvGraphicFramePr>
          <p:cNvPr id="7" name="6 Marcador de contenido"/>
          <p:cNvGraphicFramePr>
            <a:graphicFrameLocks noGrp="1"/>
          </p:cNvGraphicFramePr>
          <p:nvPr>
            <p:ph sz="quarter" idx="1"/>
            <p:extLst>
              <p:ext uri="{D42A27DB-BD31-4B8C-83A1-F6EECF244321}">
                <p14:modId xmlns:p14="http://schemas.microsoft.com/office/powerpoint/2010/main" val="169539805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395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Características del Producto</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726968556"/>
              </p:ext>
            </p:extLst>
          </p:nvPr>
        </p:nvGraphicFramePr>
        <p:xfrm>
          <a:off x="-900608" y="1600200"/>
          <a:ext cx="11089232"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eg;base64,/9j/4AAQSkZJRgABAQAAAQABAAD/2wCEAAkGBxQTEhUUExQWFhUUFxcYFxcXFx0VFhUUFRQXFxcYGBYYHCggGB0lHBQWITEhJSkrLi4uFx8zODMsNygtLiwBCgoKDg0OGxAQGywkICUsLCwsLCwsLCwsLCwsLCwsLCwsLCwsLCwsLCwsLCwsLCwsLCwsLCwsLCwsLCwsLCwsLP/AABEIAOEA4QMBIgACEQEDEQH/xAAcAAABBQEBAQAAAAAAAAAAAAAFAQIDBAYABwj/xAA/EAABAwIEAwUGBAUDBAMBAAABAAIRAyEEEjFBBVFhBiJxgZETMqGxwdEUQuHwI1JykvEHYoIVFjNTQ2PSJP/EABoBAAIDAQEAAAAAAAAAAAAAAAABAgMEBQb/xAAqEQACAgEEAgEDAwUAAAAAAAAAAQIRAwQSITFBURMUImEFQnEVMoGx8P/aAAwDAQACEQMRAD8A9gZUUrXoYcC9nuvno6/x1SjFOb77Y6gymIJGoozXVP8AHNO8JQRqDdFBZebVCdmQmpiCOVlWPFC33mwOhnz0T2hYaeUxtRV6WJDhIuuLuSVDsvMcpmlD6NUq02ok0NExakISB6UvSAbkTS1SpCEAQwlT4TSEAKExy4lMc5MRHVeFUqvHNOxYtZC3uO6mkRbG1xdRUiVOHA8/NRubHgVIgIQdlXLSrTDzTcgKYEdMjz6p7wk9lyTSwg80AOzQuzlODQU40wgBuY8h6LknsTzSoCzXtqApHsBTW0lzmFUFpWr4Rh2CoVuHRemcvQafoiZYU0shSsQHOGcbOBHXX5KvUwFRplpEcpN0ac7mlBHLVSsVFCi08o8ElVrhoZRJlK0g3SOpzqAlYUV6Llbp9FB+HHgpg0hJsaQ64TmvTRVA1SuqtAmR+/BRtE1Fk7U6FU/EDafl80hxcCSIHiob0S+OXouZUhCqU+JUyJzAeJ+uis+0Uk7E4tdjXNWO7TdrPw7yxmWW2LjfvRMAaAxdSdvu1zcJTLGvLcQQ1zO7mGXPDpJsLBxvyC8b4vxA1C5+Z7gXkh7tXAmJi4BiBA2EbKvI21UWU5G0uD1PhPbqm8tZVIuSPaDQ90OBIAiNdOWgRQ8UoOfkZWpucZgBwMxqvDcDickOaDmEkAglkgmx5zcRui/Z7iLhVBL2gZiZDSROUiA1otv6dU4ZGuGVKTXZ68QFHVqxrp46IMOP03Mc5rhmaPddYh0aQYnlIQPjXGxVpDKSHA6tcQzcEObzuNequlljEbmkajGcSp0wCZMuy2HnMHVutxIsVZovD2hwmDcSIWTGKqfh6NRraPs2MFMOLcxaQdHAzAJgyByFpXYfHVRWeTn9roygwj2ENaGkkkgxIJyi8KMcjcuSKlybVjuamawFUKdUxfX67wrOHr7K8sJvw90j6cqRrwnHmkMqwuVqegXICg82on5lFlXTCqotJguLFD7RK2skAyq1VSwq9UeqONxjWCSoSnRZjx7n0ISQoKuPa2xN9ABcyhjsW+u7LTHjfQcyimGwbKLZJl0XefpyVW+T8muWGEO1z6JA55/LH9R+gTWh86t+KD8U46Pdp+v2QqjjnGbnNIIHMckm7LYadtX0ayoKk2LPOfunMoOJ71T+0D6rKVeMxoPImb6weiHV8WCc1mze328ZStItWlk/NG9xWCzR3zbp9ih9Xg7oMOnlI+slZChxOq33XuHiZ+BRvBdoH29pp/MBp4hK0weDLDpkXEeE1wO43QbEX+IQp3EMdhxf2jWjm3M35GFssfjDTYHmXNN5EIDX49mMBpAO5d8rfVC4fBKMpTXMU0Zzj/Dq2OYatQFxbGRhcWssZIaAbSBE/wCV5y3LIa45SJ72oaQbT0ttp6r2PF8ac1pbc+Zk35z8l5pxtv8AFc85QDMtuC4nW94i0mN4UrOfrdPtjuqgE3EZTLpa5p7sGQ0GT18PNR1cTl9wuAnQSAG6HzmRPRR4mqJJhxEGJ2E6GPEeqibVccuwLSB4ib8z5qxLycyvIfw/E5hoLRYZYblsANNdh8kw43KCROYkdIGsAbnmeqD0HwdQC0xYkEgnaNbi+6lbjyGkOaC8hu/O+YDYjTzUfjFs44PSOxtQsoONQjK45nA3tAHgZACpYLtJkxFVxaSHEiPdggyCLXtb1WJpcQflDXOcWTYj8pNtPCUb4JhXODXMLvaNMugkBjDBBLpk7jL0U5TaqvBbi0+TJLbFHqGDxmdrXQQHAETY+iuN6fNYOlxyqCHPg0xF4jPeIDuf2Wx4Pi2VWh1NwI+I6ELRHIpdF2bSZsKucaCtKoOSmY7aEtKmDsrLMOpWUEEhcrP4dclYy6aZboT4ckyrWtbVXXkKhiWjU7KtMnT8DaNUzf1U5dvp1QqrxZlMRd7joB+4QrinHzFo0uORVU8y8G3Fo5yq0F+IcaayctyNfFZ2iKmJq5WnW55NG5Qj8W55gXnb9+C3nAuGihSAgZ3CXnfnE8hMLP8A3Pk6E1HTQ+3tklOkzD04bpu46uPX7LM8X4kXnoNB+91c45jJJA0A/fxWbqvlN+g0+H90uxKxi25E7iJ0n4HwIUOZ2WOR06lK5t9ek+H+ExrhIk+IHIdfP5INdE+EdBOb3XCCdx+4RCkf4eWLOJjcgTGm6H5bTtKMYXg9araYZsXW15N/wiyqckuWwdiC0ZpNxpGkiBe1kP8AxUEAc49VsqfZWkB33F3O8D0H3U3/AG9hBqxp83fdKiv6mC6tkPZniDalN1Nxu2CJvI0PxWc7UVKcnJh3Rs9uZgde+ggjqtlQoYenemxrdpa36pMRjGH8oP8AVt4SpGaM6nuimeZcIZmID/aZdyxpfJ5RCvdpOy3t/wCLRcans2jMzJlc4iZEAAREXO63rcSwi8COVoVTE46m0e9Nt72Cd0GaXyqmj5/qYDK9zCwzcSZF50vHVXKvChTbTz2fcubJsCBdpBtpotdx3G08RUc45pDe7aAy5Ag2GxWaqVCHuAu0BskkAugc97WtySlNvo42VRT+xjMXQpOFMGGhrTEGCXE7nW0kzuivD+EUcrQ0Ui1xN3vAcSIE3b1nUi6BtAqNMd4g5gQBIYHbzrb5otwapRe8U3Uy1hnL+Um4A906ZiUKTXBt0ORY8qhKmn57CeM7PUabS4sbkES5vdNMn3XEAkFvOPEKPB4ZoqlpGUuDmwHSyo07SdHRB5GEYr0CKoa5wa11F1MN1LgxwJBmBdog3QbHua0ZWkVCXHJ/t3EnUEFrv7lK7O5GSirj5BGOxz6ZAY0im5wzE2hx7pg9AfOLonh+KGk8OpuaC3LME94yDlLRrIj+70znGeIiq8yzQ3vcaSeRMg6RomtxB7vs2tgugN/NbVuaI6z180bX2jiavXZJ5JbZcM9WwHbF3syWMD3U81StmdlyBz7MaNTAIE7QivZTtc7EVPZ1WNa5wDmZDYCCSHFxubTa915DicRJaKdMDK7vTs2NDPejW06tRvsrjxmpvYcv8QASSGxmAIkc7i/Pqpb5cM5u5o9xlcgv/Vm80q00yzcHG17dFV4pimspEuMSQBHOZ+QKoUa5b4KvxjFBzBJiCfMxbx39VDIqi2jTp1uyJMpcTxDWuGXbkIkHrss5WfJurmOqB/fZ/wAm7tneNx4KgAZWI9FjjtQZ7L4QHEM3Av8AQW8StzijAJ84+SyHY+n/AB/Bpn1CP9osSG0yJ8tyNAPU/BWROdqbnnUTJ46sXEkH9/uVVYbRO0A7ag/dI52pA0+Gg38Uz2o2t9D0UDoJUqHZQbnc6AdD+llZwPAnVXjJZrSZcdDsQANdPmrHBsCa5iDka4E+IEQPhfktkS2k2B/hSRlzZ3F1HsoYDgtKgMzu87r840CbjuLATJjzQjtDx3LLW3dv0WOr4hzjJMlMhDC5fdN8mmxvaRo0M+F0NxHal8d23ogTxKjI56IpF6gkX38crkz7Vx5ggfBTUuOP/Nf4IXaFHUqxYXJ2GpPRIk0mGsXxUvBy3jaYQDFVqgP8Qva07AX8lp+yvY7EVHtfVHsqZv3vfImYDNp6o92i7PuAytpl9ObkHvaWsL26J0ZpZYJ7DyzHYYlkMgtBIc6A13eAMXNwO7cblCcZWb3mthoEAnrBFjqTa3mt9/2RXfYDI1rnGah5jKY/MRCzPaHgJovcynUaXGAWtFmyIFyddTzuklRxpaZxfLVGcp1D+T8n5hpAcASZvcHRE8PQaDGZ0iCA2DNhOVx2nmn/AISm3/yPc0kZCYgOIEHS4kDfmoKGIEuuYvciIiRAnoAhyslizQwy3JXRo6OIBzOI74EXdncGQLACwB0hCcdUJa/MAzO4ZG68505zEqozFZC6S0A90FxsJFzoQXBI3EAubYBrYAJkX218Z0TTbOli/Usc01JUUa7mvqO9o51jE7W0BA0AvpzXHCPLmxGoylvPQC5j9hS1K7Wi0OLubekuiLm4O6OcI4lQDjLe8Gw0TDWXub3zXU7dcGfB9NmnUuPX5M4OG1i6Q2LkAAxcDSCfgjPAaRE5zDW6N0AganqPojNejTcfZTlDHFkFubM60mecn4KtxLh5YI5SJmY3g8wYBGqnF+y/V/psFG8b59Mv/wDWf/t+H6LkFh38zPVcrN8vRxfjn6Z7biMNlCzvHamR1PlDtZuO6t65shY3t3TAFIxvUHwb9lHK7izo6PjMr/7gzOIxTWvzB0bxE9DdTUq4fct8x9dvNBcTXb3ZHvGCeXktV2ceXDPEA2A3uViVnosrjGNs0/ZKgBTdV3eYG3dba3iZQjtNiZfE6TA+H3WqgMo2gBvkF5vxWtNWNonqJE/Mqx9UczTLfllMQ1vj8lLw7BOrVQwCJ1OwbzTKTI12jTqDb9Ft+z/DhRZJ94wXeMWHl90qNGfN8ceOy9h8O2jTDGiFnuP8ULO6D3jc/wC0beZRbi2MDGl51iw5rzzG4gucSTJNyn0ZtPi3fcyDEGTfdU61RT1HWVB/VBu6FFdG6PZXF1Gh3s4Bv3nAGPCZCn7GdnjVeKzxFKm6RP53NMwOgMX6QvTA70TMefO4uonnnDuwz7e1fH+1gk/3H7LU8J4JSoXpMDXaFxu4/wDJ1/IIhicVsPT7nZZ7ifH2U5bPtDyBhjfP8xQU7p5OA7UxzGHvPE9FTxXHmHutJM/vRYPHcdLye6LyLWgG0fFUqePI0sOXWImRfy0QWfT0rNPxbte0BzWloOlyfsvO+JZHOcc86lzosQR7p5Ac1puHdlamNOdxLKRMl5u5/wDSPqbeK1eF/wBP8Gyf4bnAxIe9xFv1uk0U58cHHaePuomvUcKQfUAyjuNLo5zA8UVp9j8TiCxtHDlhYTm9q002W3zkSZtZoK9oPssNTysDWAaNaA0eg/d0A4r2nyAxqRzufsmo0ZPpot8HmfFuyNanlGIfSAEEZHZpIbfYckI4tRinZ7v4YdGkEEgxA8ET4xj3VKjnPc5zjYQLNbtBJt6Idxes1tHL3S59pFyIg2PkrIxLpaeEI3QApEiDIEHMN76afRX6Odz2d2GFwJMHvO0zmdD6KgKREk/l1uLmY8xroruErxcgE5RF4FufkfipSMEZRjJN9Gm4dVs6o42a+q4jeQ0OED+ojrormIxrWBzD33PlttnWvPjCzTOIteNL+9AMAEtAmfBoVt+OgzcnMHg6y2ZcZ5xbzVak1wdLN+pwbT2v/QX/AArevoFypf8AWsTyb/YPsuU90SH9UX5PfaGIlZnt7ScWU3AEhrnTyGYDX+1FsNW2Igq3iKAe0jUEac1bONqjPgybJqR4jjKkuaALG/nZbvsZhyRncbN22k6W/eih4p2OBfLSQJkdET4PhnUmZHHvE68wAszg4qzr5NVHO9sQ9xXGgNDehJ+nznyXneMfNQnqVquI4jNTcJ7wnzA1Hosc6p3rqu7LtNi2Jmg7PUQ+sJ/KC+ObmxE+ZlbrLDQTpr4lYTsdVnEkbZHW8x9ytpxSvlZ4D4mw+JClRj1NvIkZLtbjSXZeV/3+9lln1JU3FK2Z7jO9p5fv5qmL6TPRBvhFRgkLWcrPAuDOxFQNuGi73RoOQ6nYKxwrgVTEGG2A1cfdFtOp6L0Th3DW0WBgOm+hPU+ibM+bMoql2T4TDBrWsYMrWgADkAmcTxjabSSYA9fAdU92LgGP8nZY3tBjy50Tp6ePml4MuPG5y5KfFuMvfIaS1vIHXxO6ztZ17lXHgmTt9TP2KF4uvln99VJG6kuEOzSQAJJMAC5JOkBbns12LAipiRJ1FP8AK3+v+Y9NPFT9h+yoY1mIqiajhLWnSmHC1v5o1O0wtu1qGYc+o/bEreybTboAANhEAbALK9oO1PswQwCepjzjUqbtnx8U2ljdT9vkvMa9cvJcTJMp0LDjvmRa4lxmrVOY1HDoLDW0Xk9VFgXB5DajieR+YuqO6eWpl8l6HcbpAViG6RabDS46lZbF4Yw/kO8P05FG+JYp0EHUQQ7cwIidUE9tma6eU6gaTz11TspzvZibEocNew5nBpa0iYM7iSBG3O2qv0mMq5zMMAMta2wcBZo3NgJQ5mLL21MzmthturjHPnl08E3D4l9JhLTDKhLXCZJkbja03SabOE4tlSsMtQiDIO1jzEAaIiKoI7pylmz/AHjbvAWuSQ23ih1ZhbcObe0A3uJ05KXBvflytgNLpJIA3badfyjS6m1asslykRfjKn8x+C5E/wAVS/8AQ31d9lydr0R3L0fRdSkDcCfBSUXEahVHVDFjCkbiSIm4+KtaL0wm1k7Krj8MMpMG17eKtNxAi26V9UOYctzBHwVcui6D5TPPuPYgMeQ2e7Bjx5eRlZ8kOkyB0PXkUY4uWvk3kd084iBbyWfq4bKQXHM06ZTGn18Vj6Z6bDUofk3HYLAEOqPcIs1rfA3dHo1Xu1+Mju9JPyb9UnYJ+ag22k3/AJrzP08lQ7aBsuNy4x4ADQBWHNSvUcmRxDy48+p0vzStOWA33j+b4W6JgZMenL/CfRaC9g/mc0epEpI2yPVeE4BtCk1gvAuebjcn1XYp7htbnuTyV9rbKLGiAPh4ptHGjP7rYIxUNY4k6CP+TrfAT6LFPio8kwBuJuf6bWWg7UYvK3INZMnmYufLT1WUqPbGsHlt4AoZvwp7b9j8bkDcw8Im5Mm5tERCd2K4IMViC54mnShxH8zp7rfC0nw6ofjsSX69B1ttK9F7BYT2WDa42NUl58DZvwAPmndizScMf5Zp2BMx1bJTc7kEjXyg/bHGZKBRdnMjFuSR5x2kxpqVNbNt/wApl3jcwOgQbL1Virf/ACo6bBBJ8rHWW8t4J15HopnSXCoSkyTb9/v6q3+ABz5SAGNBgmcxLgCGuAg6/NaDgTn0mUyGNMvJIgPLg2WOey2rc2kwZbCi4oxgcX0gHUwTlkkAtDrttBMFwI0MAecqKdzbowPaOkWDSCCPTUH5LPsrNLjbNO2wctd2gw7nsedSGkjyFgsvgGBjRVc05Zgu3GkW8z6JXSMmrm1HaRVntLXNidJdrBBkgHqm4ZocCA0zLTPOCAAQPEnyU1Ul8nNlY4uc1uuaHctZtv8AdW+JsaAz2VjBzHMfyjloDoYSvwc264B2NOZ8CCNAOQbO+9k3DPm+kAjqZHU+nkmNY0uvMSAY3Pgbq6Hhga1tnZr5oMNcBB8dZvaFPpUSfVFXKz+d3qP/ANLkRzN6+i5RshuZ9EvaIVeqJ0UtSf13TG/4Wg0FcVy03abbothqkjn1Q8j97qzhHXSfJJMzfangT85q0wSHXIbqHc46/dZgNB7jhEXI3JnbkV6tUqCEC4v2fbiJOjv5hr581nlis6Wn1m3hkPYR7Q2q1pkMIjmJaLIX2gcXk73Kv9neFvwhqhzp9plM9RIt5Eeiq8TrNzQBA3HNUyVKjXikp5nJeTKkRqncPaDVp3/+Rnh7432V3Fx7MvbT3gONwTyAOul0SwhcXAOghuQkEZQJLbQN4QpGvJF1Z6OSFVx9SL8hbx0CeDBHmh/FsRla7mfoJ+ylZw4QuRieM1i55zG+0xp+uvmgGJI2nTnNxqdN+Sv8UxxdbYX10OiClxKDrxjSJaTS9zWjVzg0dS4wPmvZqVENa1oFmgADoBH0XlfYzCe0xlKdGkv/ALBI+ML15gRVmLWSqSQtNqwv+oWKmG8iPkVvXFeZ9s6hL8omHG4mxi9/DXyTRn0/MrMzSGpsctyDpFgL63J2VjB4XNJDQ6Se7pruL7WhPwNFmcgjN/JcAEy0G5sLSd0Y4fTpAMNMEuzsDyWnVxOYZQLNLQTAzWnpNqVmmcqG8P4fWYBUpVQAIyOnZzXWaY7v5gdJ1i1qjqbjJMkSYkRJcdQDBM5TNvFHPYhjPZ05LyGmmQD3hoAXCbsIBAPI9QhlGt3nZ+4IdIZbO6GiNxcxJ5SiRGDu2VvwXcc7KSDI0MTAsY08DyXnnFHinTqUjYtIa0aS3MCD4RPmvSwTlN+7uHTEkfrrqsp2g4J7UttcOud4IM+UwkkpNIo1OLdG/RgmNM21Cs0qb3kNaJPTQ+I8CQtxw/sY0xBM8zf4LZdl+wrWvzvgjbnN9fVXSjRzW76MZ2W7IGqwPe0kne4PqtdgewFOZcwek6r0OjgGtAAEQpRSARwOjEf9h4f/ANTf7QuW5yJUWg2kFakqb6KLPEqCoxFkwSaa5jCCrFanF0wTuExCOM7eisip4+ihpwLFStZGiRJCYmhnaRz8lhu0lA0zJm/xhejUBsh3HuECq0Hdpnx5j4BVTVo1afLsmmefcQqZWMY4TlAMdYTaPEcpZlFzUZIG/fEhWeP0wHdYHqheGblq0yYhrmuI8HA3WbiztRl9nJ65F/VZ7tIyQOW8b2NvkjbsQAboDx9xLHFvvCMvW9/gpqrOXii07POca45iDr4Qq7Qp8c3vne6Y1kapHVNH/p4z/wDqJ5UnfFzAvTKYXm/+njwK7+fs7eT2z9F6NSqoObqk95PVPdK877WUTBqcjHiXLe4it3T1WR7VsnDu/qB81KNNlWFNP/JhaMan8l9CQ7vCziNNYWl4TiKYzRl77hme0uJY14DXRIEAQdZPetogXDaGd2RsguE90wSAdL26+SL1sEwENp5mP0Im5OYsh4Jho7oJdJ947K1XVmjJT4DvEIpgZQDmdlcHd4B/vNaZcYaXjaNDrqgnFqhc+DA9mA0QLA6uFte9PpqdU6rxAZHsqMzVA4gyTYgQHtcDBg6j81tMqGVcS5wAcSd+dzqfFKbXgMWNrllsABt9c1/D6zf0TX5YeCRMZm9SLwOsbdVSqVY7xsBeT91RbiyXtFwXARuIJMTysJ03UUWvFuTTNfwWsCB+ytjw94AXmvCaz9TAIJHdsCAbGNt1rOH4znqtS5VnCyR+ObibBrkhQ7D4xXKdaVFqhWTQuTc/glSGTPCrvCsuUbmpEilVaoTGn+VcqUlBVopiKxMJ7Hckx9FIARqpCL9KorTTKF5TYiyuUHqDRNMB8a7Me0JLHamSCsvjeyuImA0RrM/ovTWFPcFV8cTVHVTSoxuIe4t7wIdYxG+hvoqvE638O40FzrfwWv4lhczDlAnabfHwWPx1UBpbF22c3l+ipnHbyasGX5KTMc+nmPdGbwEn0VNrCTG/KLrR4XDMALqY740kmQdoggJMVgahvUDc2ndMOE7GNfiknwdFU3RBwR7cO9lQmNQ+dcp0AG3O/JegNd1XmeNw1JtMuJfNtSLHXYLU9iuMjEUY3pnL5ADL8ELkq1OKluNbTEiFme1Rig8c3fIH9FocPUgoD2spA0zM2k230UomCKqRlez2CaXB73NygExJBJzAASJIOuxsETxXEGkCIGo7hLQbAEEtuQR0FxvdQ06wazK1gaQAA5hIjLNQume86W69AhuIdJtznpedbm6vbpcFm3dK2Mq8haBHUid508klDDucbCY6Kau2HlusepMWGg1Nk91B9MEktB5B03O1pJKqfBqgr4COFwzG0KjHlrnVPebNssEQDs6+qx1XhrqDyJLh7zHHWD7oPhEeiMHMw96Qdcp1DZifFC+KYguY4EyWuJaZ/Ly+ATg27TDNHZJNP+QxgdWgaBrR42k/ElbDA0gQst2XwxdTaSFtcDh4WtPhHnsq+9/yTswxGimplwVqlTU/skWQoo+3PJcrfsVyLCgjCbCfCSFUWDCFE5inSQgCqaQUL6IV5wULqaEOirTpwrbGJGs6KZqbBI6E4LoSqIHOagHHuBtq97Rw0I18+a0Epj2pNWShNxdo8vxAqYZ3eYHjYwSPgqtXi7XGZufn0uvSMdgQ/ULK8T7MMd+Ueig8SZux6trswvG8S5zDJtPmZ3+Kq/6dY59LFZXf+Or3egcLsPnceYWkxPZRuwSYfs9G0Jxx0WZdZvRu6dTcKj2ko5mBw3kH0VbBVnNs/Xnz/VFcwewsO+nQqG1or+TlNHn9W9r931lc1pN9STJtytB8ZKO4rA5SZG/kQg9bHQJZr9uSVmyMlLo7E1PZy7WqTdwuGk7N+6jwlPJ3nmXatbM5f9x69FHSqktzWME3tAPiqFXFw+ZmDPSxlRkacapBPHYggkOHvCJ3g9fNDsFhM7wTsIjruVY4vjKb8rqZ2EzrJ1+Kl4Me8Y8fir8P5MGrf2No03CcLlghabCEWQrh1NFG0rLQzihOkApmtQvDYggwf8omx0qLGh2RcuhKkMnhIQnLkqEMITSpUkIodkTlE5ysFqZkSGmRB6eCuNNJCRIdmTcyUBcAgDsyXMkSIA4hQVaEqwFxCBgypgRyUYwA5IrlTmhFjsFVOGAiEPxGAeyct/gZWmASPYCkwUmjzLtFjq2UtDCJ1Nz6RosPXpVDbMANLHn4le4Y3hzXbLLcV7KMfJaMp6b+Si1wa8OdR4Z5m2m9ls88wDaUytXK1tbsu9hs1zhzyyPghuI7NVS7KKbiSdQCBH0UDoRywa7BGCfmBC0/ZzCOLgdojzkFGOB9jsgBfryG3RarB8Ma3QK6EadnP1OpUk4xFwFCAiTGLqVKFKrDmkTqITPb5TB0O/0U5coKqYFj8QOa5UfZLk6Cw8uXJJUBirkiVAHJISrkAJlTS1PXICyFwTZUrgoiEqJWLKQqNzlGa6KCywUoTadQFSSEUwsbCUBPlKCigsZCQhSFJKKCyIslQPoBWnuUTnIoNxCKI6JRQHJOK4OToLGOphMDVO5RORQmySAmOamtenZlKiJG5RuKmJUbwmkBHPRcm5FyYg2kcuXKskKEq5cgDly5cgDly5cgBpUL1y5AED91TGi5cpoTLFL6KTklXJDRIUq5ckBMmuXLkDGP0THJFyBCMTOa5cmA8Jj9Fy5AEQ/foud9fouXJoQtRNf9PulXJiGLly5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4297034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Normatividad Técnica y Sanitaria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733558419"/>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399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Metodología de la Investigación de Campo</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942749840"/>
              </p:ext>
            </p:extLst>
          </p:nvPr>
        </p:nvGraphicFramePr>
        <p:xfrm>
          <a:off x="611560" y="1844824"/>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071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Tamaño Población</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31388517"/>
              </p:ext>
            </p:extLst>
          </p:nvPr>
        </p:nvGraphicFramePr>
        <p:xfrm>
          <a:off x="467544" y="1628800"/>
          <a:ext cx="7992887" cy="4756386"/>
        </p:xfrm>
        <a:graphic>
          <a:graphicData uri="http://schemas.openxmlformats.org/drawingml/2006/table">
            <a:tbl>
              <a:tblPr firstRow="1" firstCol="1">
                <a:tableStyleId>{D03447BB-5D67-496B-8E87-E561075AD55C}</a:tableStyleId>
              </a:tblPr>
              <a:tblGrid>
                <a:gridCol w="5554070"/>
                <a:gridCol w="1148630"/>
                <a:gridCol w="1290187"/>
              </a:tblGrid>
              <a:tr h="254861">
                <a:tc>
                  <a:txBody>
                    <a:bodyPr/>
                    <a:lstStyle/>
                    <a:p>
                      <a:pPr>
                        <a:spcAft>
                          <a:spcPts val="0"/>
                        </a:spcAft>
                      </a:pPr>
                      <a:r>
                        <a:rPr lang="es-EC" sz="1800" dirty="0">
                          <a:effectLst/>
                        </a:rPr>
                        <a:t>ESTABLECIMIENTOS</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800">
                          <a:effectLst/>
                        </a:rPr>
                        <a:t>CASOS</a:t>
                      </a:r>
                      <a:endParaRPr lang="es-EC" sz="1600">
                        <a:solidFill>
                          <a:srgbClr val="000000"/>
                        </a:solidFill>
                        <a:effectLst/>
                        <a:latin typeface="Calibri"/>
                        <a:ea typeface="Calibri"/>
                        <a:cs typeface="Times New Roman"/>
                      </a:endParaRPr>
                    </a:p>
                  </a:txBody>
                  <a:tcPr marL="68580" marR="68580" marT="0" marB="0" anchor="ctr"/>
                </a:tc>
              </a:tr>
              <a:tr h="509721">
                <a:tc>
                  <a:txBody>
                    <a:bodyPr/>
                    <a:lstStyle/>
                    <a:p>
                      <a:pPr>
                        <a:spcAft>
                          <a:spcPts val="0"/>
                        </a:spcAft>
                      </a:pPr>
                      <a:r>
                        <a:rPr lang="es-EC" sz="1800">
                          <a:effectLst/>
                        </a:rPr>
                        <a:t>Establecimientos económicos total Cantón Rumiñahui 2010</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c>
                  <a:txBody>
                    <a:bodyPr/>
                    <a:lstStyle/>
                    <a:p>
                      <a:pPr algn="r">
                        <a:spcAft>
                          <a:spcPts val="0"/>
                        </a:spcAft>
                      </a:pPr>
                      <a:r>
                        <a:rPr lang="es-EC" sz="1800">
                          <a:effectLst/>
                        </a:rPr>
                        <a:t>3.822</a:t>
                      </a:r>
                      <a:endParaRPr lang="es-EC" sz="1600">
                        <a:solidFill>
                          <a:srgbClr val="000000"/>
                        </a:solidFill>
                        <a:effectLst/>
                        <a:latin typeface="Calibri"/>
                        <a:ea typeface="Calibri"/>
                        <a:cs typeface="Times New Roman"/>
                      </a:endParaRPr>
                    </a:p>
                  </a:txBody>
                  <a:tcPr marL="68580" marR="68580" marT="0" marB="0" anchor="ctr"/>
                </a:tc>
              </a:tr>
              <a:tr h="509721">
                <a:tc>
                  <a:txBody>
                    <a:bodyPr/>
                    <a:lstStyle/>
                    <a:p>
                      <a:pPr>
                        <a:spcAft>
                          <a:spcPts val="0"/>
                        </a:spcAft>
                      </a:pPr>
                      <a:r>
                        <a:rPr lang="es-EC" sz="1800">
                          <a:effectLst/>
                        </a:rPr>
                        <a:t>Establecimientos económicos comercializan carne, comida y platos preparados 2010</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c>
                  <a:txBody>
                    <a:bodyPr/>
                    <a:lstStyle/>
                    <a:p>
                      <a:pPr algn="r">
                        <a:spcAft>
                          <a:spcPts val="0"/>
                        </a:spcAft>
                      </a:pPr>
                      <a:r>
                        <a:rPr lang="es-EC" sz="1800">
                          <a:effectLst/>
                        </a:rPr>
                        <a:t>1.223</a:t>
                      </a:r>
                      <a:endParaRPr lang="es-EC" sz="1600">
                        <a:solidFill>
                          <a:srgbClr val="000000"/>
                        </a:solidFill>
                        <a:effectLst/>
                        <a:latin typeface="Calibri"/>
                        <a:ea typeface="Calibri"/>
                        <a:cs typeface="Times New Roman"/>
                      </a:endParaRPr>
                    </a:p>
                  </a:txBody>
                  <a:tcPr marL="68580" marR="68580" marT="0" marB="0" anchor="ctr"/>
                </a:tc>
              </a:tr>
              <a:tr h="254861">
                <a:tc>
                  <a:txBody>
                    <a:bodyPr/>
                    <a:lstStyle/>
                    <a:p>
                      <a:pPr marL="270510">
                        <a:spcAft>
                          <a:spcPts val="0"/>
                        </a:spcAft>
                      </a:pPr>
                      <a:r>
                        <a:rPr lang="es-EC" sz="1800">
                          <a:effectLst/>
                        </a:rPr>
                        <a:t>Elaboración y conservación de carne</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1</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254861">
                <a:tc>
                  <a:txBody>
                    <a:bodyPr/>
                    <a:lstStyle/>
                    <a:p>
                      <a:pPr marL="270510">
                        <a:spcAft>
                          <a:spcPts val="0"/>
                        </a:spcAft>
                      </a:pPr>
                      <a:r>
                        <a:rPr lang="es-EC" sz="1800" dirty="0">
                          <a:effectLst/>
                        </a:rPr>
                        <a:t>Elaboración de comidas y platos preparados</a:t>
                      </a:r>
                      <a:endParaRPr lang="es-EC" sz="1600" dirty="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1</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254861">
                <a:tc>
                  <a:txBody>
                    <a:bodyPr/>
                    <a:lstStyle/>
                    <a:p>
                      <a:pPr marL="270510">
                        <a:spcAft>
                          <a:spcPts val="0"/>
                        </a:spcAft>
                      </a:pPr>
                      <a:r>
                        <a:rPr lang="es-EC" sz="1800">
                          <a:effectLst/>
                        </a:rPr>
                        <a:t>Venta al por mayor de alimentos, bebidas</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8</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641586">
                <a:tc>
                  <a:txBody>
                    <a:bodyPr/>
                    <a:lstStyle/>
                    <a:p>
                      <a:pPr marL="270510">
                        <a:spcAft>
                          <a:spcPts val="0"/>
                        </a:spcAft>
                      </a:pPr>
                      <a:r>
                        <a:rPr lang="es-EC" sz="1800">
                          <a:effectLst/>
                        </a:rPr>
                        <a:t>Venta al por menor en comercios no especializados con predominio de la venta de comidas, bebidas.</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484</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509721">
                <a:tc>
                  <a:txBody>
                    <a:bodyPr/>
                    <a:lstStyle/>
                    <a:p>
                      <a:pPr marL="270510">
                        <a:spcAft>
                          <a:spcPts val="0"/>
                        </a:spcAft>
                      </a:pPr>
                      <a:r>
                        <a:rPr lang="es-EC" sz="1800">
                          <a:effectLst/>
                        </a:rPr>
                        <a:t>Venta al por menor de alimentos en comercios especializados</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106</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509721">
                <a:tc>
                  <a:txBody>
                    <a:bodyPr/>
                    <a:lstStyle/>
                    <a:p>
                      <a:pPr marL="270510">
                        <a:spcAft>
                          <a:spcPts val="0"/>
                        </a:spcAft>
                      </a:pPr>
                      <a:r>
                        <a:rPr lang="es-EC" sz="1800">
                          <a:effectLst/>
                        </a:rPr>
                        <a:t>Venta al por menor de alimentos, bebidas y tabaco en puestos de venta y mercados</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128</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509721">
                <a:tc>
                  <a:txBody>
                    <a:bodyPr/>
                    <a:lstStyle/>
                    <a:p>
                      <a:pPr marL="270510">
                        <a:spcAft>
                          <a:spcPts val="0"/>
                        </a:spcAft>
                      </a:pPr>
                      <a:r>
                        <a:rPr lang="es-EC" sz="1800">
                          <a:effectLst/>
                        </a:rPr>
                        <a:t>Actividades de restaurantes y de servicio móvil de comida</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493</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a:effectLst/>
                        </a:rPr>
                        <a:t> </a:t>
                      </a:r>
                      <a:endParaRPr lang="es-EC" sz="1600">
                        <a:solidFill>
                          <a:srgbClr val="000000"/>
                        </a:solidFill>
                        <a:effectLst/>
                        <a:latin typeface="Calibri"/>
                        <a:ea typeface="Calibri"/>
                        <a:cs typeface="Times New Roman"/>
                      </a:endParaRPr>
                    </a:p>
                  </a:txBody>
                  <a:tcPr marL="68580" marR="68580" marT="0" marB="0" anchor="ctr"/>
                </a:tc>
              </a:tr>
              <a:tr h="254861">
                <a:tc>
                  <a:txBody>
                    <a:bodyPr/>
                    <a:lstStyle/>
                    <a:p>
                      <a:pPr marL="270510">
                        <a:spcAft>
                          <a:spcPts val="0"/>
                        </a:spcAft>
                      </a:pPr>
                      <a:r>
                        <a:rPr lang="es-EC" sz="1800">
                          <a:effectLst/>
                        </a:rPr>
                        <a:t>Otras actividades de servicio de comidas</a:t>
                      </a:r>
                      <a:endParaRPr lang="es-EC" sz="1600">
                        <a:solidFill>
                          <a:srgbClr val="000000"/>
                        </a:solidFill>
                        <a:effectLst/>
                        <a:latin typeface="Calibri"/>
                        <a:ea typeface="Calibri"/>
                        <a:cs typeface="Times New Roman"/>
                      </a:endParaRPr>
                    </a:p>
                  </a:txBody>
                  <a:tcPr marL="68580" marR="68580" marT="0" marB="0" anchor="ctr"/>
                </a:tc>
                <a:tc>
                  <a:txBody>
                    <a:bodyPr/>
                    <a:lstStyle/>
                    <a:p>
                      <a:pPr marR="21590" algn="r">
                        <a:spcAft>
                          <a:spcPts val="0"/>
                        </a:spcAft>
                      </a:pPr>
                      <a:r>
                        <a:rPr lang="es-EC" sz="1800">
                          <a:effectLst/>
                        </a:rPr>
                        <a:t>2</a:t>
                      </a:r>
                      <a:endParaRPr lang="es-EC" sz="1600">
                        <a:solidFill>
                          <a:srgbClr val="000000"/>
                        </a:solidFill>
                        <a:effectLst/>
                        <a:latin typeface="Calibri"/>
                        <a:ea typeface="Calibri"/>
                        <a:cs typeface="Times New Roman"/>
                      </a:endParaRPr>
                    </a:p>
                  </a:txBody>
                  <a:tcPr marL="68580" marR="68580" marT="0" marB="0" anchor="ctr"/>
                </a:tc>
                <a:tc>
                  <a:txBody>
                    <a:bodyPr/>
                    <a:lstStyle/>
                    <a:p>
                      <a:pPr marR="275590" algn="r">
                        <a:spcAft>
                          <a:spcPts val="0"/>
                        </a:spcAft>
                      </a:pPr>
                      <a:r>
                        <a:rPr lang="es-EC" sz="1800" dirty="0">
                          <a:effectLst/>
                        </a:rPr>
                        <a:t> </a:t>
                      </a:r>
                      <a:endParaRPr lang="es-EC" sz="1600" dirty="0">
                        <a:solidFill>
                          <a:srgbClr val="000000"/>
                        </a:solidFill>
                        <a:effectLst/>
                        <a:latin typeface="Calibri"/>
                        <a:ea typeface="Calibri"/>
                        <a:cs typeface="Times New Roman"/>
                      </a:endParaRPr>
                    </a:p>
                  </a:txBody>
                  <a:tcPr marL="68580" marR="68580" marT="0" marB="0" anchor="ctr"/>
                </a:tc>
              </a:tr>
            </a:tbl>
          </a:graphicData>
        </a:graphic>
      </p:graphicFrame>
      <p:sp>
        <p:nvSpPr>
          <p:cNvPr id="5" name="4 CuadroTexto"/>
          <p:cNvSpPr txBox="1"/>
          <p:nvPr/>
        </p:nvSpPr>
        <p:spPr>
          <a:xfrm>
            <a:off x="539552" y="6381328"/>
            <a:ext cx="3227487" cy="338554"/>
          </a:xfrm>
          <a:prstGeom prst="rect">
            <a:avLst/>
          </a:prstGeom>
          <a:noFill/>
        </p:spPr>
        <p:txBody>
          <a:bodyPr wrap="none" rtlCol="0">
            <a:spAutoFit/>
          </a:bodyPr>
          <a:lstStyle/>
          <a:p>
            <a:r>
              <a:rPr lang="es-EC" sz="1600" b="1" dirty="0" smtClean="0"/>
              <a:t>Fuente:</a:t>
            </a:r>
            <a:r>
              <a:rPr lang="es-EC" sz="1600" dirty="0" smtClean="0"/>
              <a:t> Censo Económico, INEC 2010</a:t>
            </a:r>
            <a:endParaRPr lang="es-EC" sz="1600" dirty="0"/>
          </a:p>
        </p:txBody>
      </p:sp>
    </p:spTree>
    <p:extLst>
      <p:ext uri="{BB962C8B-B14F-4D97-AF65-F5344CB8AC3E}">
        <p14:creationId xmlns:p14="http://schemas.microsoft.com/office/powerpoint/2010/main" val="3508102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Tamaño Muestra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102405632"/>
              </p:ext>
            </p:extLst>
          </p:nvPr>
        </p:nvGraphicFramePr>
        <p:xfrm>
          <a:off x="612775" y="1600200"/>
          <a:ext cx="4463281" cy="96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4 Rectángulo"/>
              <p:cNvSpPr/>
              <p:nvPr/>
            </p:nvSpPr>
            <p:spPr>
              <a:xfrm>
                <a:off x="755576" y="2636912"/>
                <a:ext cx="7632848" cy="38997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sSup>
                            <m:sSupPr>
                              <m:ctrlPr>
                                <a:rPr lang="es-EC" i="1">
                                  <a:latin typeface="Cambria Math"/>
                                </a:rPr>
                              </m:ctrlPr>
                            </m:sSupPr>
                            <m:e>
                              <m:r>
                                <a:rPr lang="es-EC" i="1">
                                  <a:latin typeface="Cambria Math"/>
                                </a:rPr>
                                <m:t>𝑍</m:t>
                              </m:r>
                            </m:e>
                            <m:sup>
                              <m:r>
                                <a:rPr lang="es-EC" i="1">
                                  <a:latin typeface="Cambria Math"/>
                                </a:rPr>
                                <m:t>2</m:t>
                              </m:r>
                            </m:sup>
                          </m:sSup>
                          <m:r>
                            <a:rPr lang="es-EC" i="1">
                              <a:latin typeface="Cambria Math"/>
                            </a:rPr>
                            <m:t>𝑃𝑄𝑁</m:t>
                          </m:r>
                        </m:num>
                        <m:den>
                          <m:sSup>
                            <m:sSupPr>
                              <m:ctrlPr>
                                <a:rPr lang="es-EC" i="1">
                                  <a:latin typeface="Cambria Math"/>
                                </a:rPr>
                              </m:ctrlPr>
                            </m:sSupPr>
                            <m:e>
                              <m:r>
                                <a:rPr lang="es-EC" i="1">
                                  <a:latin typeface="Cambria Math"/>
                                </a:rPr>
                                <m:t>𝑒</m:t>
                              </m:r>
                            </m:e>
                            <m:sup>
                              <m:r>
                                <a:rPr lang="es-EC" i="1">
                                  <a:latin typeface="Cambria Math"/>
                                </a:rPr>
                                <m:t>2</m:t>
                              </m:r>
                            </m:sup>
                          </m:sSup>
                          <m:d>
                            <m:dPr>
                              <m:ctrlPr>
                                <a:rPr lang="es-EC" i="1">
                                  <a:latin typeface="Cambria Math"/>
                                </a:rPr>
                              </m:ctrlPr>
                            </m:dPr>
                            <m:e>
                              <m:r>
                                <a:rPr lang="es-EC" i="1">
                                  <a:latin typeface="Cambria Math"/>
                                </a:rPr>
                                <m:t>𝑁</m:t>
                              </m:r>
                              <m:r>
                                <a:rPr lang="es-EC" i="1">
                                  <a:latin typeface="Cambria Math"/>
                                </a:rPr>
                                <m:t>−1</m:t>
                              </m:r>
                            </m:e>
                          </m:d>
                          <m:r>
                            <a:rPr lang="es-EC" i="1">
                              <a:latin typeface="Cambria Math"/>
                            </a:rPr>
                            <m:t>+</m:t>
                          </m:r>
                          <m:sSup>
                            <m:sSupPr>
                              <m:ctrlPr>
                                <a:rPr lang="es-EC" i="1">
                                  <a:latin typeface="Cambria Math"/>
                                </a:rPr>
                              </m:ctrlPr>
                            </m:sSupPr>
                            <m:e>
                              <m:r>
                                <a:rPr lang="es-EC" i="1">
                                  <a:latin typeface="Cambria Math"/>
                                </a:rPr>
                                <m:t>𝑍</m:t>
                              </m:r>
                            </m:e>
                            <m:sup>
                              <m:r>
                                <a:rPr lang="es-EC" i="1">
                                  <a:latin typeface="Cambria Math"/>
                                </a:rPr>
                                <m:t>2</m:t>
                              </m:r>
                            </m:sup>
                          </m:sSup>
                          <m:r>
                            <a:rPr lang="es-EC" i="1">
                              <a:latin typeface="Cambria Math"/>
                            </a:rPr>
                            <m:t>𝑃𝑄</m:t>
                          </m:r>
                        </m:den>
                      </m:f>
                    </m:oMath>
                  </m:oMathPara>
                </a14:m>
                <a:endParaRPr lang="es-EC" dirty="0"/>
              </a:p>
              <a:p>
                <a:r>
                  <a:rPr lang="es-EC" dirty="0"/>
                  <a:t>Dónde:</a:t>
                </a:r>
              </a:p>
              <a:p>
                <a14:m>
                  <m:oMath xmlns:m="http://schemas.openxmlformats.org/officeDocument/2006/math">
                    <m:r>
                      <a:rPr lang="es-EC" i="1">
                        <a:latin typeface="Cambria Math"/>
                      </a:rPr>
                      <m:t>𝑁</m:t>
                    </m:r>
                  </m:oMath>
                </a14:m>
                <a:r>
                  <a:rPr lang="es-EC" dirty="0"/>
                  <a:t>: Tamaño de la población = 1.223</a:t>
                </a:r>
              </a:p>
              <a:p>
                <a14:m>
                  <m:oMath xmlns:m="http://schemas.openxmlformats.org/officeDocument/2006/math">
                    <m:r>
                      <a:rPr lang="es-EC" i="1">
                        <a:latin typeface="Cambria Math"/>
                      </a:rPr>
                      <m:t>𝑍</m:t>
                    </m:r>
                    <m:r>
                      <a:rPr lang="es-EC" i="1">
                        <a:latin typeface="Cambria Math"/>
                      </a:rPr>
                      <m:t>:</m:t>
                    </m:r>
                  </m:oMath>
                </a14:m>
                <a:r>
                  <a:rPr lang="es-EC" dirty="0"/>
                  <a:t> Nivel de confianza = 95 % = 1,96</a:t>
                </a:r>
              </a:p>
              <a:p>
                <a14:m>
                  <m:oMath xmlns:m="http://schemas.openxmlformats.org/officeDocument/2006/math">
                    <m:r>
                      <a:rPr lang="es-EC" i="1">
                        <a:latin typeface="Cambria Math"/>
                      </a:rPr>
                      <m:t>𝑝</m:t>
                    </m:r>
                    <m:r>
                      <a:rPr lang="es-EC" i="1">
                        <a:latin typeface="Cambria Math"/>
                      </a:rPr>
                      <m:t>:</m:t>
                    </m:r>
                  </m:oMath>
                </a14:m>
                <a:r>
                  <a:rPr lang="es-EC" dirty="0"/>
                  <a:t> Nivel de aceptación = 0,92</a:t>
                </a:r>
              </a:p>
              <a:p>
                <a:r>
                  <a:rPr lang="es-EC" dirty="0"/>
                  <a:t> </a:t>
                </a:r>
                <a14:m>
                  <m:oMath xmlns:m="http://schemas.openxmlformats.org/officeDocument/2006/math">
                    <m:r>
                      <a:rPr lang="es-EC" i="1">
                        <a:latin typeface="Cambria Math"/>
                      </a:rPr>
                      <m:t>𝑞</m:t>
                    </m:r>
                    <m:r>
                      <a:rPr lang="es-EC" i="1">
                        <a:latin typeface="Cambria Math"/>
                      </a:rPr>
                      <m:t>:</m:t>
                    </m:r>
                  </m:oMath>
                </a14:m>
                <a:r>
                  <a:rPr lang="es-EC" dirty="0"/>
                  <a:t> Nivel de rechazo = 0,08</a:t>
                </a:r>
              </a:p>
              <a:p>
                <a14:m>
                  <m:oMath xmlns:m="http://schemas.openxmlformats.org/officeDocument/2006/math">
                    <m:r>
                      <a:rPr lang="es-EC" i="1">
                        <a:latin typeface="Cambria Math"/>
                      </a:rPr>
                      <m:t>𝑒</m:t>
                    </m:r>
                    <m:r>
                      <a:rPr lang="es-EC" i="1">
                        <a:latin typeface="Cambria Math"/>
                      </a:rPr>
                      <m:t>:</m:t>
                    </m:r>
                  </m:oMath>
                </a14:m>
                <a:r>
                  <a:rPr lang="es-EC" dirty="0"/>
                  <a:t> Error máximo admisible = 0,05</a:t>
                </a:r>
              </a:p>
              <a:p>
                <a:r>
                  <a:rPr lang="es-EC" dirty="0"/>
                  <a:t>Reemplazando:</a:t>
                </a:r>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m:t>
                      </m:r>
                      <m:f>
                        <m:fPr>
                          <m:ctrlPr>
                            <a:rPr lang="es-EC" i="1">
                              <a:latin typeface="Cambria Math"/>
                            </a:rPr>
                          </m:ctrlPr>
                        </m:fPr>
                        <m:num>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∗0,92∗0,08∗1223</m:t>
                          </m:r>
                        </m:num>
                        <m:den>
                          <m:sSup>
                            <m:sSupPr>
                              <m:ctrlPr>
                                <a:rPr lang="es-EC" i="1">
                                  <a:latin typeface="Cambria Math"/>
                                </a:rPr>
                              </m:ctrlPr>
                            </m:sSupPr>
                            <m:e>
                              <m:r>
                                <a:rPr lang="es-EC" i="1">
                                  <a:latin typeface="Cambria Math"/>
                                </a:rPr>
                                <m:t>0,05</m:t>
                              </m:r>
                            </m:e>
                            <m:sup>
                              <m:r>
                                <a:rPr lang="es-EC" i="1">
                                  <a:latin typeface="Cambria Math"/>
                                </a:rPr>
                                <m:t>2</m:t>
                              </m:r>
                            </m:sup>
                          </m:sSup>
                          <m:d>
                            <m:dPr>
                              <m:ctrlPr>
                                <a:rPr lang="es-EC" i="1">
                                  <a:latin typeface="Cambria Math"/>
                                </a:rPr>
                              </m:ctrlPr>
                            </m:dPr>
                            <m:e>
                              <m:r>
                                <a:rPr lang="es-EC" i="1">
                                  <a:latin typeface="Cambria Math"/>
                                </a:rPr>
                                <m:t>1223−1</m:t>
                              </m:r>
                            </m:e>
                          </m:d>
                          <m:r>
                            <a:rPr lang="es-EC" i="1">
                              <a:latin typeface="Cambria Math"/>
                            </a:rPr>
                            <m:t>+</m:t>
                          </m:r>
                          <m:sSup>
                            <m:sSupPr>
                              <m:ctrlPr>
                                <a:rPr lang="es-EC" i="1">
                                  <a:latin typeface="Cambria Math"/>
                                </a:rPr>
                              </m:ctrlPr>
                            </m:sSupPr>
                            <m:e>
                              <m:r>
                                <a:rPr lang="es-EC" i="1">
                                  <a:latin typeface="Cambria Math"/>
                                </a:rPr>
                                <m:t>1,96</m:t>
                              </m:r>
                            </m:e>
                            <m:sup>
                              <m:r>
                                <a:rPr lang="es-EC" i="1">
                                  <a:latin typeface="Cambria Math"/>
                                </a:rPr>
                                <m:t>2</m:t>
                              </m:r>
                            </m:sup>
                          </m:sSup>
                          <m:r>
                            <a:rPr lang="es-EC" i="1">
                              <a:latin typeface="Cambria Math"/>
                            </a:rPr>
                            <m:t>∗0,92∗0,08</m:t>
                          </m:r>
                        </m:den>
                      </m:f>
                    </m:oMath>
                  </m:oMathPara>
                </a14:m>
                <a:endParaRPr lang="es-EC" dirty="0" smtClean="0"/>
              </a:p>
              <a:p>
                <a:endParaRPr lang="es-EC" dirty="0"/>
              </a:p>
              <a:p>
                <a:pPr algn="ctr"/>
                <a14:m>
                  <m:oMath xmlns:m="http://schemas.openxmlformats.org/officeDocument/2006/math">
                    <m:r>
                      <a:rPr lang="es-EC" i="1">
                        <a:latin typeface="Cambria Math"/>
                      </a:rPr>
                      <m:t>𝑛</m:t>
                    </m:r>
                    <m:r>
                      <a:rPr lang="es-EC" i="1">
                        <a:latin typeface="Cambria Math"/>
                      </a:rPr>
                      <m:t>=50,1397</m:t>
                    </m:r>
                  </m:oMath>
                </a14:m>
                <a:r>
                  <a:rPr lang="es-EC" dirty="0" smtClean="0"/>
                  <a:t> encuestas</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755576" y="2636912"/>
                <a:ext cx="7632848" cy="3899786"/>
              </a:xfrm>
              <a:prstGeom prst="rect">
                <a:avLst/>
              </a:prstGeom>
              <a:blipFill rotWithShape="1">
                <a:blip r:embed="rId7"/>
                <a:stretch>
                  <a:fillRect l="-719" b="-1721"/>
                </a:stretch>
              </a:blipFill>
            </p:spPr>
            <p:txBody>
              <a:bodyPr/>
              <a:lstStyle/>
              <a:p>
                <a:r>
                  <a:rPr lang="es-EC">
                    <a:noFill/>
                  </a:rPr>
                  <a:t> </a:t>
                </a:r>
              </a:p>
            </p:txBody>
          </p:sp>
        </mc:Fallback>
      </mc:AlternateContent>
    </p:spTree>
    <p:extLst>
      <p:ext uri="{BB962C8B-B14F-4D97-AF65-F5344CB8AC3E}">
        <p14:creationId xmlns:p14="http://schemas.microsoft.com/office/powerpoint/2010/main" val="39639783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 Resultados</a:t>
            </a:r>
            <a:endParaRPr lang="es-EC" dirty="0"/>
          </a:p>
        </p:txBody>
      </p:sp>
      <p:graphicFrame>
        <p:nvGraphicFramePr>
          <p:cNvPr id="5" name="4 Diagrama"/>
          <p:cNvGraphicFramePr/>
          <p:nvPr>
            <p:extLst>
              <p:ext uri="{D42A27DB-BD31-4B8C-83A1-F6EECF244321}">
                <p14:modId xmlns:p14="http://schemas.microsoft.com/office/powerpoint/2010/main" val="3274431100"/>
              </p:ext>
            </p:extLst>
          </p:nvPr>
        </p:nvGraphicFramePr>
        <p:xfrm>
          <a:off x="467544" y="1669256"/>
          <a:ext cx="8280920"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993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85078477"/>
              </p:ext>
            </p:extLst>
          </p:nvPr>
        </p:nvGraphicFramePr>
        <p:xfrm>
          <a:off x="395536" y="404664"/>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095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52018645"/>
              </p:ext>
            </p:extLst>
          </p:nvPr>
        </p:nvGraphicFramePr>
        <p:xfrm>
          <a:off x="395536" y="404664"/>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92402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1196752"/>
            <a:ext cx="7053064" cy="3744416"/>
          </a:xfrm>
        </p:spPr>
        <p:txBody>
          <a:bodyPr>
            <a:normAutofit fontScale="90000"/>
          </a:bodyPr>
          <a:lstStyle/>
          <a:p>
            <a:pPr algn="ctr"/>
            <a:r>
              <a:rPr lang="es-EC" dirty="0" smtClean="0"/>
              <a:t>ESTUDIO DE FACTIBILIDAD OPERATIVA Y FINANCIERA DE LA IMPLEMENTACIÓN DE UN CENTRO FRÍO DE ACOPIO PARA CARNE DE CERDO EN LA CIUDAD DE SANGOLQUÍ</a:t>
            </a:r>
            <a:endParaRPr lang="es-EC" dirty="0"/>
          </a:p>
        </p:txBody>
      </p:sp>
    </p:spTree>
    <p:extLst>
      <p:ext uri="{BB962C8B-B14F-4D97-AF65-F5344CB8AC3E}">
        <p14:creationId xmlns:p14="http://schemas.microsoft.com/office/powerpoint/2010/main" val="10736046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Distribución geográfica</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077425659"/>
              </p:ext>
            </p:extLst>
          </p:nvPr>
        </p:nvGraphicFramePr>
        <p:xfrm>
          <a:off x="971600" y="2276872"/>
          <a:ext cx="6984775" cy="3312367"/>
        </p:xfrm>
        <a:graphic>
          <a:graphicData uri="http://schemas.openxmlformats.org/drawingml/2006/table">
            <a:tbl>
              <a:tblPr firstRow="1">
                <a:tableStyleId>{3B4B98B0-60AC-42C2-AFA5-B58CD77FA1E5}</a:tableStyleId>
              </a:tblPr>
              <a:tblGrid>
                <a:gridCol w="1537338"/>
                <a:gridCol w="1323931"/>
                <a:gridCol w="1180312"/>
                <a:gridCol w="1471597"/>
                <a:gridCol w="1471597"/>
              </a:tblGrid>
              <a:tr h="483762">
                <a:tc>
                  <a:txBody>
                    <a:bodyPr/>
                    <a:lstStyle/>
                    <a:p>
                      <a:pPr marL="38100" marR="38100">
                        <a:lnSpc>
                          <a:spcPts val="1600"/>
                        </a:lnSpc>
                        <a:spcAft>
                          <a:spcPts val="0"/>
                        </a:spcAft>
                      </a:pPr>
                      <a:endParaRPr lang="es-EC" sz="1800" b="1"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es-EC" sz="1800">
                          <a:effectLst/>
                        </a:rPr>
                        <a:t>Frecuencia</a:t>
                      </a:r>
                      <a:endParaRPr lang="es-EC" sz="1800" b="1">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es-EC" sz="1800">
                          <a:effectLst/>
                        </a:rPr>
                        <a:t>Porcentaje</a:t>
                      </a:r>
                      <a:endParaRPr lang="es-EC" sz="1800" b="1">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es-EC" sz="1800">
                          <a:effectLst/>
                        </a:rPr>
                        <a:t>Porcentaje válido</a:t>
                      </a:r>
                      <a:endParaRPr lang="es-EC" sz="1800" b="1">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es-EC" sz="1800" dirty="0">
                          <a:effectLst/>
                        </a:rPr>
                        <a:t>Porcentaje acumulado</a:t>
                      </a:r>
                      <a:endParaRPr lang="es-EC" sz="1800" b="1" dirty="0">
                        <a:effectLst/>
                        <a:latin typeface="+mn-lt"/>
                        <a:ea typeface="Calibri"/>
                        <a:cs typeface="Times New Roman"/>
                      </a:endParaRPr>
                    </a:p>
                  </a:txBody>
                  <a:tcPr marL="0" marR="0" marT="0" marB="0" anchor="ctr"/>
                </a:tc>
              </a:tr>
              <a:tr h="443355">
                <a:tc>
                  <a:txBody>
                    <a:bodyPr/>
                    <a:lstStyle/>
                    <a:p>
                      <a:pPr marL="38100" marR="38100">
                        <a:lnSpc>
                          <a:spcPts val="1600"/>
                        </a:lnSpc>
                        <a:spcAft>
                          <a:spcPts val="0"/>
                        </a:spcAft>
                      </a:pPr>
                      <a:r>
                        <a:rPr lang="es-EC" sz="1800" dirty="0">
                          <a:effectLst/>
                        </a:rPr>
                        <a:t>Sangolquí</a:t>
                      </a:r>
                      <a:endParaRPr lang="es-EC" sz="1800" dirty="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13</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26,0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26,0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dirty="0">
                          <a:effectLst/>
                        </a:rPr>
                        <a:t>26,0</a:t>
                      </a:r>
                      <a:endParaRPr lang="es-EC" sz="1800" dirty="0">
                        <a:effectLst/>
                        <a:latin typeface="+mn-lt"/>
                        <a:ea typeface="Calibri"/>
                        <a:cs typeface="Times New Roman"/>
                      </a:endParaRPr>
                    </a:p>
                  </a:txBody>
                  <a:tcPr marL="0" marR="0" marT="0" marB="0" anchor="ctr"/>
                </a:tc>
              </a:tr>
              <a:tr h="443355">
                <a:tc>
                  <a:txBody>
                    <a:bodyPr/>
                    <a:lstStyle/>
                    <a:p>
                      <a:pPr marL="38100" marR="38100">
                        <a:lnSpc>
                          <a:spcPts val="1600"/>
                        </a:lnSpc>
                        <a:spcAft>
                          <a:spcPts val="0"/>
                        </a:spcAft>
                      </a:pPr>
                      <a:r>
                        <a:rPr lang="es-EC" sz="1800" dirty="0">
                          <a:effectLst/>
                        </a:rPr>
                        <a:t>San Rafael</a:t>
                      </a:r>
                      <a:endParaRPr lang="es-EC" sz="1800" dirty="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5</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10,0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10,0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36,0</a:t>
                      </a:r>
                      <a:endParaRPr lang="es-EC" sz="1800">
                        <a:effectLst/>
                        <a:latin typeface="+mn-lt"/>
                        <a:ea typeface="Calibri"/>
                        <a:cs typeface="Times New Roman"/>
                      </a:endParaRPr>
                    </a:p>
                  </a:txBody>
                  <a:tcPr marL="0" marR="0" marT="0" marB="0" anchor="ctr"/>
                </a:tc>
              </a:tr>
              <a:tr h="443355">
                <a:tc>
                  <a:txBody>
                    <a:bodyPr/>
                    <a:lstStyle/>
                    <a:p>
                      <a:pPr marL="38100" marR="38100">
                        <a:lnSpc>
                          <a:spcPts val="1600"/>
                        </a:lnSpc>
                        <a:spcAft>
                          <a:spcPts val="0"/>
                        </a:spcAft>
                      </a:pPr>
                      <a:r>
                        <a:rPr lang="es-EC" sz="1800">
                          <a:effectLst/>
                        </a:rPr>
                        <a:t>El Turismo</a:t>
                      </a:r>
                      <a:endParaRPr lang="es-EC" sz="1800">
                        <a:effectLst/>
                        <a:latin typeface="+mn-lt"/>
                        <a:ea typeface="Calibri"/>
                        <a:cs typeface="Times New Roman"/>
                      </a:endParaRPr>
                    </a:p>
                  </a:txBody>
                  <a:tcPr marL="0" marR="0" marT="0" marB="0" anchor="ctr">
                    <a:solidFill>
                      <a:schemeClr val="bg2"/>
                    </a:solidFill>
                  </a:tcPr>
                </a:tc>
                <a:tc>
                  <a:txBody>
                    <a:bodyPr/>
                    <a:lstStyle/>
                    <a:p>
                      <a:pPr marL="38100" marR="38100" algn="r">
                        <a:lnSpc>
                          <a:spcPts val="1600"/>
                        </a:lnSpc>
                        <a:spcAft>
                          <a:spcPts val="0"/>
                        </a:spcAft>
                      </a:pPr>
                      <a:r>
                        <a:rPr lang="es-EC" sz="1800">
                          <a:effectLst/>
                        </a:rPr>
                        <a:t>20</a:t>
                      </a:r>
                      <a:endParaRPr lang="es-EC" sz="1800">
                        <a:effectLst/>
                        <a:latin typeface="+mn-lt"/>
                        <a:ea typeface="Calibri"/>
                        <a:cs typeface="Times New Roman"/>
                      </a:endParaRPr>
                    </a:p>
                  </a:txBody>
                  <a:tcPr marL="0" marR="0" marT="0" marB="0" anchor="ctr">
                    <a:solidFill>
                      <a:schemeClr val="bg2"/>
                    </a:solidFill>
                  </a:tcPr>
                </a:tc>
                <a:tc>
                  <a:txBody>
                    <a:bodyPr/>
                    <a:lstStyle/>
                    <a:p>
                      <a:pPr marL="38100" marR="38100" algn="r">
                        <a:lnSpc>
                          <a:spcPts val="1600"/>
                        </a:lnSpc>
                        <a:spcAft>
                          <a:spcPts val="0"/>
                        </a:spcAft>
                      </a:pPr>
                      <a:r>
                        <a:rPr lang="es-EC" sz="1800">
                          <a:effectLst/>
                        </a:rPr>
                        <a:t>40,0</a:t>
                      </a:r>
                      <a:endParaRPr lang="es-EC" sz="1800">
                        <a:effectLst/>
                        <a:latin typeface="+mn-lt"/>
                        <a:ea typeface="Calibri"/>
                        <a:cs typeface="Times New Roman"/>
                      </a:endParaRPr>
                    </a:p>
                  </a:txBody>
                  <a:tcPr marL="0" marR="0" marT="0" marB="0" anchor="ctr">
                    <a:solidFill>
                      <a:schemeClr val="bg2"/>
                    </a:solidFill>
                  </a:tcPr>
                </a:tc>
                <a:tc>
                  <a:txBody>
                    <a:bodyPr/>
                    <a:lstStyle/>
                    <a:p>
                      <a:pPr marL="38100" marR="38100" algn="r">
                        <a:lnSpc>
                          <a:spcPts val="1600"/>
                        </a:lnSpc>
                        <a:spcAft>
                          <a:spcPts val="0"/>
                        </a:spcAft>
                      </a:pPr>
                      <a:r>
                        <a:rPr lang="es-EC" sz="1800">
                          <a:effectLst/>
                        </a:rPr>
                        <a:t>40,0</a:t>
                      </a:r>
                      <a:endParaRPr lang="es-EC" sz="1800">
                        <a:effectLst/>
                        <a:latin typeface="+mn-lt"/>
                        <a:ea typeface="Calibri"/>
                        <a:cs typeface="Times New Roman"/>
                      </a:endParaRPr>
                    </a:p>
                  </a:txBody>
                  <a:tcPr marL="0" marR="0" marT="0" marB="0" anchor="ctr">
                    <a:solidFill>
                      <a:schemeClr val="bg2"/>
                    </a:solidFill>
                  </a:tcPr>
                </a:tc>
                <a:tc>
                  <a:txBody>
                    <a:bodyPr/>
                    <a:lstStyle/>
                    <a:p>
                      <a:pPr marL="38100" marR="38100" algn="r">
                        <a:lnSpc>
                          <a:spcPts val="1600"/>
                        </a:lnSpc>
                        <a:spcAft>
                          <a:spcPts val="0"/>
                        </a:spcAft>
                      </a:pPr>
                      <a:r>
                        <a:rPr lang="es-EC" sz="1800" dirty="0">
                          <a:effectLst/>
                        </a:rPr>
                        <a:t>76,0</a:t>
                      </a:r>
                      <a:endParaRPr lang="es-EC" sz="1800" dirty="0">
                        <a:effectLst/>
                        <a:latin typeface="+mn-lt"/>
                        <a:ea typeface="Calibri"/>
                        <a:cs typeface="Times New Roman"/>
                      </a:endParaRPr>
                    </a:p>
                  </a:txBody>
                  <a:tcPr marL="0" marR="0" marT="0" marB="0" anchor="ctr">
                    <a:solidFill>
                      <a:schemeClr val="bg2"/>
                    </a:solidFill>
                  </a:tcPr>
                </a:tc>
              </a:tr>
              <a:tr h="443355">
                <a:tc>
                  <a:txBody>
                    <a:bodyPr/>
                    <a:lstStyle/>
                    <a:p>
                      <a:pPr marL="38100" marR="38100">
                        <a:lnSpc>
                          <a:spcPts val="1600"/>
                        </a:lnSpc>
                        <a:spcAft>
                          <a:spcPts val="0"/>
                        </a:spcAft>
                      </a:pPr>
                      <a:r>
                        <a:rPr lang="es-EC" sz="1800">
                          <a:effectLst/>
                        </a:rPr>
                        <a:t>San Pedro</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8</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16,0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16,0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92,0</a:t>
                      </a:r>
                      <a:endParaRPr lang="es-EC" sz="1800">
                        <a:effectLst/>
                        <a:latin typeface="+mn-lt"/>
                        <a:ea typeface="Calibri"/>
                        <a:cs typeface="Times New Roman"/>
                      </a:endParaRPr>
                    </a:p>
                  </a:txBody>
                  <a:tcPr marL="0" marR="0" marT="0" marB="0" anchor="ctr"/>
                </a:tc>
              </a:tr>
              <a:tr h="443355">
                <a:tc>
                  <a:txBody>
                    <a:bodyPr/>
                    <a:lstStyle/>
                    <a:p>
                      <a:pPr marL="38100" marR="38100">
                        <a:lnSpc>
                          <a:spcPts val="1600"/>
                        </a:lnSpc>
                        <a:spcAft>
                          <a:spcPts val="0"/>
                        </a:spcAft>
                      </a:pPr>
                      <a:r>
                        <a:rPr lang="es-EC" sz="1800">
                          <a:effectLst/>
                        </a:rPr>
                        <a:t>Otro</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4</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8,0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8,0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100,0</a:t>
                      </a:r>
                      <a:endParaRPr lang="es-EC" sz="1800">
                        <a:effectLst/>
                        <a:latin typeface="+mn-lt"/>
                        <a:ea typeface="Calibri"/>
                        <a:cs typeface="Times New Roman"/>
                      </a:endParaRPr>
                    </a:p>
                  </a:txBody>
                  <a:tcPr marL="0" marR="0" marT="0" marB="0" anchor="ctr"/>
                </a:tc>
              </a:tr>
              <a:tr h="611830">
                <a:tc>
                  <a:txBody>
                    <a:bodyPr/>
                    <a:lstStyle/>
                    <a:p>
                      <a:pPr marL="38100" marR="38100">
                        <a:lnSpc>
                          <a:spcPts val="1600"/>
                        </a:lnSpc>
                        <a:spcAft>
                          <a:spcPts val="0"/>
                        </a:spcAft>
                      </a:pPr>
                      <a:r>
                        <a:rPr lang="es-EC" sz="1800">
                          <a:effectLst/>
                        </a:rPr>
                        <a:t>Total</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50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100,0</a:t>
                      </a:r>
                      <a:endParaRPr lang="es-EC" sz="1800">
                        <a:effectLst/>
                        <a:latin typeface="+mn-lt"/>
                        <a:ea typeface="Calibri"/>
                        <a:cs typeface="Times New Roman"/>
                      </a:endParaRPr>
                    </a:p>
                  </a:txBody>
                  <a:tcPr marL="0" marR="0" marT="0" marB="0" anchor="ctr"/>
                </a:tc>
                <a:tc>
                  <a:txBody>
                    <a:bodyPr/>
                    <a:lstStyle/>
                    <a:p>
                      <a:pPr marL="38100" marR="38100" algn="r">
                        <a:lnSpc>
                          <a:spcPts val="1600"/>
                        </a:lnSpc>
                        <a:spcAft>
                          <a:spcPts val="0"/>
                        </a:spcAft>
                      </a:pPr>
                      <a:r>
                        <a:rPr lang="es-EC" sz="1800">
                          <a:effectLst/>
                        </a:rPr>
                        <a:t>100,0</a:t>
                      </a:r>
                      <a:endParaRPr lang="es-EC" sz="1800">
                        <a:effectLst/>
                        <a:latin typeface="+mn-lt"/>
                        <a:ea typeface="Calibri"/>
                        <a:cs typeface="Times New Roman"/>
                      </a:endParaRPr>
                    </a:p>
                  </a:txBody>
                  <a:tcPr marL="0" marR="0" marT="0" marB="0" anchor="ctr"/>
                </a:tc>
                <a:tc>
                  <a:txBody>
                    <a:bodyPr/>
                    <a:lstStyle/>
                    <a:p>
                      <a:pPr algn="r">
                        <a:lnSpc>
                          <a:spcPct val="115000"/>
                        </a:lnSpc>
                        <a:spcAft>
                          <a:spcPts val="0"/>
                        </a:spcAft>
                      </a:pPr>
                      <a:r>
                        <a:rPr lang="es-EC" sz="1800" dirty="0">
                          <a:effectLst/>
                        </a:rPr>
                        <a:t> </a:t>
                      </a:r>
                      <a:endParaRPr lang="es-EC" sz="1800" dirty="0">
                        <a:effectLst/>
                        <a:latin typeface="+mn-lt"/>
                        <a:ea typeface="Calibri"/>
                        <a:cs typeface="Times New Roman"/>
                      </a:endParaRPr>
                    </a:p>
                  </a:txBody>
                  <a:tcPr marL="0" marR="0" marT="0" marB="0" anchor="ctr"/>
                </a:tc>
              </a:tr>
            </a:tbl>
          </a:graphicData>
        </a:graphic>
      </p:graphicFrame>
      <p:sp>
        <p:nvSpPr>
          <p:cNvPr id="6" name="5 CuadroTexto"/>
          <p:cNvSpPr txBox="1"/>
          <p:nvPr/>
        </p:nvSpPr>
        <p:spPr>
          <a:xfrm>
            <a:off x="971600" y="5805264"/>
            <a:ext cx="3299686" cy="369332"/>
          </a:xfrm>
          <a:prstGeom prst="rect">
            <a:avLst/>
          </a:prstGeom>
          <a:noFill/>
        </p:spPr>
        <p:txBody>
          <a:bodyPr wrap="none" rtlCol="0">
            <a:spAutoFit/>
          </a:bodyPr>
          <a:lstStyle/>
          <a:p>
            <a:r>
              <a:rPr lang="es-EC" b="1" dirty="0" smtClean="0"/>
              <a:t>Fuente:</a:t>
            </a:r>
            <a:r>
              <a:rPr lang="es-EC" dirty="0" smtClean="0"/>
              <a:t> Investigación de Mercado</a:t>
            </a:r>
            <a:endParaRPr lang="es-EC" dirty="0"/>
          </a:p>
        </p:txBody>
      </p:sp>
    </p:spTree>
    <p:extLst>
      <p:ext uri="{BB962C8B-B14F-4D97-AF65-F5344CB8AC3E}">
        <p14:creationId xmlns:p14="http://schemas.microsoft.com/office/powerpoint/2010/main" val="2447270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Estimación Demanda Actual </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3274435870"/>
              </p:ext>
            </p:extLst>
          </p:nvPr>
        </p:nvGraphicFramePr>
        <p:xfrm>
          <a:off x="971600" y="1586681"/>
          <a:ext cx="7128792" cy="4806952"/>
        </p:xfrm>
        <a:graphic>
          <a:graphicData uri="http://schemas.openxmlformats.org/drawingml/2006/table">
            <a:tbl>
              <a:tblPr firstRow="1" firstCol="1" lastRow="1">
                <a:tableStyleId>{125E5076-3810-47DD-B79F-674D7AD40C01}</a:tableStyleId>
              </a:tblPr>
              <a:tblGrid>
                <a:gridCol w="5904656"/>
                <a:gridCol w="1224136"/>
              </a:tblGrid>
              <a:tr h="352089">
                <a:tc>
                  <a:txBody>
                    <a:bodyPr/>
                    <a:lstStyle/>
                    <a:p>
                      <a:pPr algn="ctr">
                        <a:spcAft>
                          <a:spcPts val="0"/>
                        </a:spcAft>
                      </a:pPr>
                      <a:r>
                        <a:rPr lang="es-EC" sz="1400" dirty="0">
                          <a:effectLst/>
                        </a:rPr>
                        <a:t> </a:t>
                      </a:r>
                      <a:endParaRPr lang="es-EC" sz="1200" dirty="0">
                        <a:solidFill>
                          <a:srgbClr val="000000"/>
                        </a:solidFill>
                        <a:effectLst/>
                        <a:latin typeface="Calibri"/>
                        <a:ea typeface="Calibri"/>
                        <a:cs typeface="Times New Roman"/>
                      </a:endParaRPr>
                    </a:p>
                  </a:txBody>
                  <a:tcPr marL="32206" marR="32206" marT="0" marB="0"/>
                </a:tc>
                <a:tc>
                  <a:txBody>
                    <a:bodyPr/>
                    <a:lstStyle/>
                    <a:p>
                      <a:pPr algn="r">
                        <a:spcAft>
                          <a:spcPts val="0"/>
                        </a:spcAft>
                      </a:pPr>
                      <a:r>
                        <a:rPr lang="es-EC" sz="1400" dirty="0">
                          <a:effectLst/>
                        </a:rPr>
                        <a:t>Cantidad </a:t>
                      </a:r>
                      <a:endParaRPr lang="es-EC" sz="1200" dirty="0">
                        <a:solidFill>
                          <a:srgbClr val="000000"/>
                        </a:solidFill>
                        <a:effectLst/>
                        <a:latin typeface="Calibri"/>
                        <a:ea typeface="Calibri"/>
                        <a:cs typeface="Times New Roman"/>
                      </a:endParaRPr>
                    </a:p>
                  </a:txBody>
                  <a:tcPr marL="32206" marR="32206" marT="0" marB="0" anchor="ctr"/>
                </a:tc>
              </a:tr>
              <a:tr h="571357">
                <a:tc>
                  <a:txBody>
                    <a:bodyPr/>
                    <a:lstStyle/>
                    <a:p>
                      <a:pPr>
                        <a:lnSpc>
                          <a:spcPct val="150000"/>
                        </a:lnSpc>
                        <a:spcAft>
                          <a:spcPts val="0"/>
                        </a:spcAft>
                      </a:pPr>
                      <a:r>
                        <a:rPr lang="es-EC" sz="1400">
                          <a:effectLst/>
                        </a:rPr>
                        <a:t>Establecimientos económicos comercializan carne, comida y platos preparados 2010</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dirty="0">
                          <a:effectLst/>
                        </a:rPr>
                        <a:t>1.223</a:t>
                      </a:r>
                      <a:endParaRPr lang="es-EC" sz="1200" dirty="0">
                        <a:solidFill>
                          <a:srgbClr val="000000"/>
                        </a:solidFill>
                        <a:effectLst/>
                        <a:latin typeface="Calibri"/>
                        <a:ea typeface="Calibri"/>
                        <a:cs typeface="Times New Roman"/>
                      </a:endParaRPr>
                    </a:p>
                  </a:txBody>
                  <a:tcPr marL="32206" marR="32206" marT="0" marB="0" anchor="ctr"/>
                </a:tc>
              </a:tr>
              <a:tr h="269982">
                <a:tc>
                  <a:txBody>
                    <a:bodyPr/>
                    <a:lstStyle/>
                    <a:p>
                      <a:pPr>
                        <a:lnSpc>
                          <a:spcPct val="150000"/>
                        </a:lnSpc>
                        <a:spcAft>
                          <a:spcPts val="0"/>
                        </a:spcAft>
                      </a:pPr>
                      <a:r>
                        <a:rPr lang="es-EC" sz="1400">
                          <a:effectLst/>
                        </a:rPr>
                        <a:t>% de Establecimientos que comercializan carne de cerdo </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a:effectLst/>
                        </a:rPr>
                        <a:t>92%</a:t>
                      </a:r>
                      <a:endParaRPr lang="es-EC" sz="1200">
                        <a:solidFill>
                          <a:srgbClr val="000000"/>
                        </a:solidFill>
                        <a:effectLst/>
                        <a:latin typeface="Calibri"/>
                        <a:ea typeface="Calibri"/>
                        <a:cs typeface="Times New Roman"/>
                      </a:endParaRPr>
                    </a:p>
                  </a:txBody>
                  <a:tcPr marL="32206" marR="32206" marT="0" marB="0" anchor="ctr"/>
                </a:tc>
              </a:tr>
              <a:tr h="316879">
                <a:tc>
                  <a:txBody>
                    <a:bodyPr/>
                    <a:lstStyle/>
                    <a:p>
                      <a:pPr>
                        <a:lnSpc>
                          <a:spcPct val="150000"/>
                        </a:lnSpc>
                        <a:spcAft>
                          <a:spcPts val="0"/>
                        </a:spcAft>
                      </a:pPr>
                      <a:r>
                        <a:rPr lang="es-EC" sz="1400">
                          <a:effectLst/>
                        </a:rPr>
                        <a:t>Establecimientos que comercializan carne de cerdo</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a:effectLst/>
                        </a:rPr>
                        <a:t>1.125</a:t>
                      </a:r>
                      <a:endParaRPr lang="es-EC" sz="1200">
                        <a:solidFill>
                          <a:srgbClr val="000000"/>
                        </a:solidFill>
                        <a:effectLst/>
                        <a:latin typeface="Calibri"/>
                        <a:ea typeface="Calibri"/>
                        <a:cs typeface="Times New Roman"/>
                      </a:endParaRPr>
                    </a:p>
                  </a:txBody>
                  <a:tcPr marL="32206" marR="32206" marT="0" marB="0" anchor="ctr"/>
                </a:tc>
              </a:tr>
              <a:tr h="269982">
                <a:tc>
                  <a:txBody>
                    <a:bodyPr/>
                    <a:lstStyle/>
                    <a:p>
                      <a:pPr>
                        <a:lnSpc>
                          <a:spcPct val="150000"/>
                        </a:lnSpc>
                        <a:spcAft>
                          <a:spcPts val="0"/>
                        </a:spcAft>
                      </a:pPr>
                      <a:r>
                        <a:rPr lang="es-EC" sz="1400" dirty="0">
                          <a:effectLst/>
                        </a:rPr>
                        <a:t>% de Establecimientos que adquieren carne de cerdo de Proveedor Externo</a:t>
                      </a:r>
                      <a:endParaRPr lang="es-EC" sz="1200" dirty="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a:effectLst/>
                        </a:rPr>
                        <a:t>70%</a:t>
                      </a:r>
                      <a:endParaRPr lang="es-EC" sz="1200">
                        <a:solidFill>
                          <a:srgbClr val="000000"/>
                        </a:solidFill>
                        <a:effectLst/>
                        <a:latin typeface="Calibri"/>
                        <a:ea typeface="Calibri"/>
                        <a:cs typeface="Times New Roman"/>
                      </a:endParaRPr>
                    </a:p>
                  </a:txBody>
                  <a:tcPr marL="32206" marR="32206" marT="0" marB="0" anchor="ctr"/>
                </a:tc>
              </a:tr>
              <a:tr h="269982">
                <a:tc>
                  <a:txBody>
                    <a:bodyPr/>
                    <a:lstStyle/>
                    <a:p>
                      <a:pPr>
                        <a:lnSpc>
                          <a:spcPct val="150000"/>
                        </a:lnSpc>
                        <a:spcAft>
                          <a:spcPts val="0"/>
                        </a:spcAft>
                      </a:pPr>
                      <a:r>
                        <a:rPr lang="es-EC" sz="1400">
                          <a:effectLst/>
                        </a:rPr>
                        <a:t>Establecimientos que adquieren carne de cerdo de Proveedor Externo</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a:effectLst/>
                        </a:rPr>
                        <a:t>788</a:t>
                      </a:r>
                      <a:endParaRPr lang="es-EC" sz="1200">
                        <a:solidFill>
                          <a:srgbClr val="000000"/>
                        </a:solidFill>
                        <a:effectLst/>
                        <a:latin typeface="Calibri"/>
                        <a:ea typeface="Calibri"/>
                        <a:cs typeface="Times New Roman"/>
                      </a:endParaRPr>
                    </a:p>
                  </a:txBody>
                  <a:tcPr marL="32206" marR="32206" marT="0" marB="0" anchor="ctr"/>
                </a:tc>
              </a:tr>
              <a:tr h="571357">
                <a:tc>
                  <a:txBody>
                    <a:bodyPr/>
                    <a:lstStyle/>
                    <a:p>
                      <a:pPr>
                        <a:lnSpc>
                          <a:spcPct val="150000"/>
                        </a:lnSpc>
                        <a:spcAft>
                          <a:spcPts val="0"/>
                        </a:spcAft>
                      </a:pPr>
                      <a:r>
                        <a:rPr lang="es-EC" sz="1400">
                          <a:effectLst/>
                        </a:rPr>
                        <a:t>% establecimientos en promedio adquieren 7 canales completos de 74 kg. c/u cada semana</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a:effectLst/>
                        </a:rPr>
                        <a:t>74,3%</a:t>
                      </a:r>
                      <a:endParaRPr lang="es-EC" sz="1200">
                        <a:solidFill>
                          <a:srgbClr val="000000"/>
                        </a:solidFill>
                        <a:effectLst/>
                        <a:latin typeface="Calibri"/>
                        <a:ea typeface="Calibri"/>
                        <a:cs typeface="Times New Roman"/>
                      </a:endParaRPr>
                    </a:p>
                  </a:txBody>
                  <a:tcPr marL="32206" marR="32206" marT="0" marB="0" anchor="ctr"/>
                </a:tc>
              </a:tr>
              <a:tr h="571357">
                <a:tc>
                  <a:txBody>
                    <a:bodyPr/>
                    <a:lstStyle/>
                    <a:p>
                      <a:pPr>
                        <a:lnSpc>
                          <a:spcPct val="150000"/>
                        </a:lnSpc>
                        <a:spcAft>
                          <a:spcPts val="0"/>
                        </a:spcAft>
                      </a:pPr>
                      <a:r>
                        <a:rPr lang="es-EC" sz="1400" dirty="0">
                          <a:effectLst/>
                        </a:rPr>
                        <a:t>% establecimientos en promedio adquieren 3 canales en cortes grandes de 74 kg. c/u cada semana</a:t>
                      </a:r>
                      <a:endParaRPr lang="es-EC" sz="1200" dirty="0">
                        <a:solidFill>
                          <a:srgbClr val="000000"/>
                        </a:solidFill>
                        <a:effectLst/>
                        <a:latin typeface="Calibri"/>
                        <a:ea typeface="Calibri"/>
                        <a:cs typeface="Times New Roman"/>
                      </a:endParaRPr>
                    </a:p>
                  </a:txBody>
                  <a:tcPr marL="32206" marR="32206" marT="0" marB="0"/>
                </a:tc>
                <a:tc>
                  <a:txBody>
                    <a:bodyPr/>
                    <a:lstStyle/>
                    <a:p>
                      <a:pPr algn="r">
                        <a:lnSpc>
                          <a:spcPct val="150000"/>
                        </a:lnSpc>
                        <a:spcAft>
                          <a:spcPts val="0"/>
                        </a:spcAft>
                      </a:pPr>
                      <a:r>
                        <a:rPr lang="es-EC" sz="1400">
                          <a:effectLst/>
                        </a:rPr>
                        <a:t>25,7%</a:t>
                      </a:r>
                      <a:endParaRPr lang="es-EC" sz="1200">
                        <a:solidFill>
                          <a:srgbClr val="000000"/>
                        </a:solidFill>
                        <a:effectLst/>
                        <a:latin typeface="Calibri"/>
                        <a:ea typeface="Calibri"/>
                        <a:cs typeface="Times New Roman"/>
                      </a:endParaRPr>
                    </a:p>
                  </a:txBody>
                  <a:tcPr marL="32206" marR="32206" marT="0" marB="0" anchor="ctr"/>
                </a:tc>
              </a:tr>
              <a:tr h="485882">
                <a:tc>
                  <a:txBody>
                    <a:bodyPr/>
                    <a:lstStyle/>
                    <a:p>
                      <a:pPr>
                        <a:lnSpc>
                          <a:spcPct val="150000"/>
                        </a:lnSpc>
                        <a:spcAft>
                          <a:spcPts val="0"/>
                        </a:spcAft>
                      </a:pPr>
                      <a:r>
                        <a:rPr lang="es-EC" sz="1400">
                          <a:effectLst/>
                        </a:rPr>
                        <a:t>Demanda anual de Canales completos (kg)</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15000"/>
                        </a:lnSpc>
                        <a:spcAft>
                          <a:spcPts val="0"/>
                        </a:spcAft>
                      </a:pPr>
                      <a:r>
                        <a:rPr lang="es-EC" sz="1400">
                          <a:effectLst/>
                        </a:rPr>
                        <a:t> 15.770.597 </a:t>
                      </a:r>
                      <a:endParaRPr lang="es-EC" sz="1200">
                        <a:solidFill>
                          <a:srgbClr val="000000"/>
                        </a:solidFill>
                        <a:effectLst/>
                        <a:latin typeface="Calibri"/>
                        <a:ea typeface="Calibri"/>
                        <a:cs typeface="Times New Roman"/>
                      </a:endParaRPr>
                    </a:p>
                  </a:txBody>
                  <a:tcPr marL="32206" marR="32206" marT="0" marB="0" anchor="ctr"/>
                </a:tc>
              </a:tr>
              <a:tr h="485882">
                <a:tc>
                  <a:txBody>
                    <a:bodyPr/>
                    <a:lstStyle/>
                    <a:p>
                      <a:pPr>
                        <a:lnSpc>
                          <a:spcPct val="150000"/>
                        </a:lnSpc>
                        <a:spcAft>
                          <a:spcPts val="0"/>
                        </a:spcAft>
                      </a:pPr>
                      <a:r>
                        <a:rPr lang="es-EC" sz="1400">
                          <a:effectLst/>
                        </a:rPr>
                        <a:t>Demanda anual de Cortes  Grandes (kg)</a:t>
                      </a:r>
                      <a:endParaRPr lang="es-EC" sz="1200">
                        <a:solidFill>
                          <a:srgbClr val="000000"/>
                        </a:solidFill>
                        <a:effectLst/>
                        <a:latin typeface="Calibri"/>
                        <a:ea typeface="Calibri"/>
                        <a:cs typeface="Times New Roman"/>
                      </a:endParaRPr>
                    </a:p>
                  </a:txBody>
                  <a:tcPr marL="32206" marR="32206" marT="0" marB="0"/>
                </a:tc>
                <a:tc>
                  <a:txBody>
                    <a:bodyPr/>
                    <a:lstStyle/>
                    <a:p>
                      <a:pPr algn="r">
                        <a:lnSpc>
                          <a:spcPct val="115000"/>
                        </a:lnSpc>
                        <a:spcAft>
                          <a:spcPts val="0"/>
                        </a:spcAft>
                      </a:pPr>
                      <a:r>
                        <a:rPr lang="es-EC" sz="1400">
                          <a:effectLst/>
                        </a:rPr>
                        <a:t> 2.337.844 </a:t>
                      </a:r>
                      <a:endParaRPr lang="es-EC" sz="1200">
                        <a:solidFill>
                          <a:srgbClr val="000000"/>
                        </a:solidFill>
                        <a:effectLst/>
                        <a:latin typeface="Calibri"/>
                        <a:ea typeface="Calibri"/>
                        <a:cs typeface="Times New Roman"/>
                      </a:endParaRPr>
                    </a:p>
                  </a:txBody>
                  <a:tcPr marL="32206" marR="32206" marT="0" marB="0" anchor="ctr"/>
                </a:tc>
              </a:tr>
              <a:tr h="485882">
                <a:tc>
                  <a:txBody>
                    <a:bodyPr/>
                    <a:lstStyle/>
                    <a:p>
                      <a:pPr>
                        <a:lnSpc>
                          <a:spcPct val="150000"/>
                        </a:lnSpc>
                        <a:spcAft>
                          <a:spcPts val="0"/>
                        </a:spcAft>
                      </a:pPr>
                      <a:r>
                        <a:rPr lang="es-EC" sz="1400" dirty="0">
                          <a:effectLst/>
                        </a:rPr>
                        <a:t>TOTAL DEMANDA ANUAL DE CARNE DE CERDO (kg) </a:t>
                      </a:r>
                      <a:endParaRPr lang="es-EC" sz="1200" dirty="0">
                        <a:solidFill>
                          <a:srgbClr val="000000"/>
                        </a:solidFill>
                        <a:effectLst/>
                        <a:latin typeface="Calibri"/>
                        <a:ea typeface="Calibri"/>
                        <a:cs typeface="Times New Roman"/>
                      </a:endParaRPr>
                    </a:p>
                  </a:txBody>
                  <a:tcPr marL="32206" marR="32206" marT="0" marB="0"/>
                </a:tc>
                <a:tc>
                  <a:txBody>
                    <a:bodyPr/>
                    <a:lstStyle/>
                    <a:p>
                      <a:pPr algn="r">
                        <a:lnSpc>
                          <a:spcPct val="115000"/>
                        </a:lnSpc>
                        <a:spcAft>
                          <a:spcPts val="0"/>
                        </a:spcAft>
                      </a:pPr>
                      <a:r>
                        <a:rPr lang="es-EC" sz="1400" dirty="0">
                          <a:effectLst/>
                        </a:rPr>
                        <a:t> 18.108.441</a:t>
                      </a:r>
                      <a:endParaRPr lang="es-EC" sz="1200" dirty="0">
                        <a:solidFill>
                          <a:srgbClr val="000000"/>
                        </a:solidFill>
                        <a:effectLst/>
                        <a:latin typeface="Calibri"/>
                        <a:ea typeface="Calibri"/>
                        <a:cs typeface="Times New Roman"/>
                      </a:endParaRPr>
                    </a:p>
                  </a:txBody>
                  <a:tcPr marL="32206" marR="32206" marT="0" marB="0" anchor="ctr"/>
                </a:tc>
              </a:tr>
            </a:tbl>
          </a:graphicData>
        </a:graphic>
      </p:graphicFrame>
    </p:spTree>
    <p:extLst>
      <p:ext uri="{BB962C8B-B14F-4D97-AF65-F5344CB8AC3E}">
        <p14:creationId xmlns:p14="http://schemas.microsoft.com/office/powerpoint/2010/main" val="3931663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Estimación Demanda Actual </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4126429280"/>
              </p:ext>
            </p:extLst>
          </p:nvPr>
        </p:nvGraphicFramePr>
        <p:xfrm>
          <a:off x="1043608" y="2276872"/>
          <a:ext cx="7344816" cy="2628694"/>
        </p:xfrm>
        <a:graphic>
          <a:graphicData uri="http://schemas.openxmlformats.org/drawingml/2006/table">
            <a:tbl>
              <a:tblPr firstRow="1" firstCol="1" lastRow="1">
                <a:tableStyleId>{74C1A8A3-306A-4EB7-A6B1-4F7E0EB9C5D6}</a:tableStyleId>
              </a:tblPr>
              <a:tblGrid>
                <a:gridCol w="5616624"/>
                <a:gridCol w="1728192"/>
              </a:tblGrid>
              <a:tr h="342694">
                <a:tc>
                  <a:txBody>
                    <a:bodyPr/>
                    <a:lstStyle/>
                    <a:p>
                      <a:pPr algn="ctr">
                        <a:spcAft>
                          <a:spcPts val="0"/>
                        </a:spcAft>
                      </a:pPr>
                      <a:r>
                        <a:rPr lang="es-EC" sz="2000">
                          <a:effectLst/>
                        </a:rPr>
                        <a:t> </a:t>
                      </a:r>
                      <a:endParaRPr lang="es-EC" sz="1800">
                        <a:solidFill>
                          <a:srgbClr val="000000"/>
                        </a:solidFill>
                        <a:effectLst/>
                        <a:latin typeface="Calibri"/>
                        <a:ea typeface="Calibri"/>
                        <a:cs typeface="Times New Roman"/>
                      </a:endParaRPr>
                    </a:p>
                  </a:txBody>
                  <a:tcPr marL="68580" marR="68580" marT="0" marB="0"/>
                </a:tc>
                <a:tc>
                  <a:txBody>
                    <a:bodyPr/>
                    <a:lstStyle/>
                    <a:p>
                      <a:pPr algn="r">
                        <a:spcAft>
                          <a:spcPts val="0"/>
                        </a:spcAft>
                      </a:pPr>
                      <a:r>
                        <a:rPr lang="es-EC" sz="2000" dirty="0" smtClean="0">
                          <a:effectLst/>
                        </a:rPr>
                        <a:t>Cantidad </a:t>
                      </a:r>
                      <a:r>
                        <a:rPr lang="es-EC" sz="2000" dirty="0">
                          <a:effectLst/>
                        </a:rPr>
                        <a:t> </a:t>
                      </a:r>
                      <a:endParaRPr lang="es-EC" sz="1800" dirty="0">
                        <a:solidFill>
                          <a:srgbClr val="000000"/>
                        </a:solidFill>
                        <a:effectLst/>
                        <a:latin typeface="Calibri"/>
                        <a:ea typeface="Calibri"/>
                        <a:cs typeface="Times New Roman"/>
                      </a:endParaRPr>
                    </a:p>
                  </a:txBody>
                  <a:tcPr marL="68580" marR="68580" marT="0" marB="0" anchor="ctr"/>
                </a:tc>
              </a:tr>
              <a:tr h="435423">
                <a:tc>
                  <a:txBody>
                    <a:bodyPr/>
                    <a:lstStyle/>
                    <a:p>
                      <a:pPr>
                        <a:lnSpc>
                          <a:spcPct val="150000"/>
                        </a:lnSpc>
                        <a:spcAft>
                          <a:spcPts val="0"/>
                        </a:spcAft>
                      </a:pPr>
                      <a:r>
                        <a:rPr lang="es-EC" sz="2000" dirty="0">
                          <a:effectLst/>
                        </a:rPr>
                        <a:t>Demanda nacional de carne de cerdo (kg.) </a:t>
                      </a:r>
                      <a:endParaRPr lang="es-EC" sz="1800" dirty="0">
                        <a:solidFill>
                          <a:srgbClr val="000000"/>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dirty="0" smtClean="0">
                          <a:effectLst/>
                        </a:rPr>
                        <a:t>147.977.000</a:t>
                      </a:r>
                      <a:endParaRPr lang="es-EC" sz="1800" dirty="0">
                        <a:solidFill>
                          <a:srgbClr val="000000"/>
                        </a:solidFill>
                        <a:effectLst/>
                        <a:latin typeface="Calibri"/>
                        <a:ea typeface="Calibri"/>
                        <a:cs typeface="Times New Roman"/>
                      </a:endParaRPr>
                    </a:p>
                  </a:txBody>
                  <a:tcPr marL="68580" marR="68580" marT="0" marB="0" anchor="ctr"/>
                </a:tc>
              </a:tr>
              <a:tr h="435423">
                <a:tc>
                  <a:txBody>
                    <a:bodyPr/>
                    <a:lstStyle/>
                    <a:p>
                      <a:pPr>
                        <a:lnSpc>
                          <a:spcPct val="150000"/>
                        </a:lnSpc>
                        <a:spcAft>
                          <a:spcPts val="0"/>
                        </a:spcAft>
                      </a:pPr>
                      <a:r>
                        <a:rPr lang="es-EC" sz="2000">
                          <a:effectLst/>
                        </a:rPr>
                        <a:t>Población Nacional</a:t>
                      </a:r>
                      <a:endParaRPr lang="es-EC" sz="1800">
                        <a:solidFill>
                          <a:srgbClr val="000000"/>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a:effectLst/>
                        </a:rPr>
                        <a:t>15.774.749</a:t>
                      </a:r>
                      <a:endParaRPr lang="es-EC" sz="1800">
                        <a:solidFill>
                          <a:srgbClr val="000000"/>
                        </a:solidFill>
                        <a:effectLst/>
                        <a:latin typeface="Calibri"/>
                        <a:ea typeface="Calibri"/>
                        <a:cs typeface="Times New Roman"/>
                      </a:endParaRPr>
                    </a:p>
                  </a:txBody>
                  <a:tcPr marL="68580" marR="68580" marT="0" marB="0" anchor="ctr"/>
                </a:tc>
              </a:tr>
              <a:tr h="435423">
                <a:tc>
                  <a:txBody>
                    <a:bodyPr/>
                    <a:lstStyle/>
                    <a:p>
                      <a:pPr>
                        <a:lnSpc>
                          <a:spcPct val="150000"/>
                        </a:lnSpc>
                        <a:spcAft>
                          <a:spcPts val="0"/>
                        </a:spcAft>
                      </a:pPr>
                      <a:r>
                        <a:rPr lang="es-EC" sz="2000">
                          <a:effectLst/>
                        </a:rPr>
                        <a:t>Consumo per cápita (kg.)</a:t>
                      </a:r>
                      <a:endParaRPr lang="es-EC" sz="1800">
                        <a:solidFill>
                          <a:srgbClr val="000000"/>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a:effectLst/>
                        </a:rPr>
                        <a:t>9,38</a:t>
                      </a:r>
                      <a:endParaRPr lang="es-EC" sz="1800">
                        <a:solidFill>
                          <a:srgbClr val="000000"/>
                        </a:solidFill>
                        <a:effectLst/>
                        <a:latin typeface="Calibri"/>
                        <a:ea typeface="Calibri"/>
                        <a:cs typeface="Times New Roman"/>
                      </a:endParaRPr>
                    </a:p>
                  </a:txBody>
                  <a:tcPr marL="68580" marR="68580" marT="0" marB="0" anchor="ctr"/>
                </a:tc>
              </a:tr>
              <a:tr h="435423">
                <a:tc>
                  <a:txBody>
                    <a:bodyPr/>
                    <a:lstStyle/>
                    <a:p>
                      <a:pPr>
                        <a:lnSpc>
                          <a:spcPct val="150000"/>
                        </a:lnSpc>
                        <a:spcAft>
                          <a:spcPts val="0"/>
                        </a:spcAft>
                      </a:pPr>
                      <a:r>
                        <a:rPr lang="es-EC" sz="2000">
                          <a:effectLst/>
                        </a:rPr>
                        <a:t>Población Quito y Rumiñahui (entre 10 – 64 años) </a:t>
                      </a:r>
                      <a:endParaRPr lang="es-EC" sz="1800">
                        <a:solidFill>
                          <a:srgbClr val="000000"/>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a:effectLst/>
                        </a:rPr>
                        <a:t>1.891.852</a:t>
                      </a:r>
                      <a:endParaRPr lang="es-EC" sz="1800">
                        <a:solidFill>
                          <a:srgbClr val="000000"/>
                        </a:solidFill>
                        <a:effectLst/>
                        <a:latin typeface="Calibri"/>
                        <a:ea typeface="Calibri"/>
                        <a:cs typeface="Times New Roman"/>
                      </a:endParaRPr>
                    </a:p>
                  </a:txBody>
                  <a:tcPr marL="68580" marR="68580" marT="0" marB="0" anchor="ctr"/>
                </a:tc>
              </a:tr>
              <a:tr h="435423">
                <a:tc>
                  <a:txBody>
                    <a:bodyPr/>
                    <a:lstStyle/>
                    <a:p>
                      <a:pPr>
                        <a:lnSpc>
                          <a:spcPct val="150000"/>
                        </a:lnSpc>
                        <a:spcAft>
                          <a:spcPts val="0"/>
                        </a:spcAft>
                      </a:pPr>
                      <a:r>
                        <a:rPr lang="es-EC" sz="2000">
                          <a:effectLst/>
                        </a:rPr>
                        <a:t>Demanda actual de carne de cerdo  </a:t>
                      </a:r>
                      <a:endParaRPr lang="es-EC" sz="1800">
                        <a:solidFill>
                          <a:srgbClr val="000000"/>
                        </a:solidFill>
                        <a:effectLst/>
                        <a:latin typeface="Calibri"/>
                        <a:ea typeface="Calibri"/>
                        <a:cs typeface="Times New Roman"/>
                      </a:endParaRPr>
                    </a:p>
                  </a:txBody>
                  <a:tcPr marL="68580" marR="68580" marT="0" marB="0"/>
                </a:tc>
                <a:tc>
                  <a:txBody>
                    <a:bodyPr/>
                    <a:lstStyle/>
                    <a:p>
                      <a:pPr algn="r">
                        <a:lnSpc>
                          <a:spcPct val="150000"/>
                        </a:lnSpc>
                        <a:spcAft>
                          <a:spcPts val="0"/>
                        </a:spcAft>
                      </a:pPr>
                      <a:r>
                        <a:rPr lang="es-EC" sz="2000" dirty="0">
                          <a:effectLst/>
                        </a:rPr>
                        <a:t>17.746.753</a:t>
                      </a:r>
                      <a:endParaRPr lang="es-EC" sz="1800" dirty="0">
                        <a:solidFill>
                          <a:srgbClr val="000000"/>
                        </a:solidFill>
                        <a:effectLst/>
                        <a:latin typeface="Calibri"/>
                        <a:ea typeface="Calibri"/>
                        <a:cs typeface="Times New Roman"/>
                      </a:endParaRPr>
                    </a:p>
                  </a:txBody>
                  <a:tcPr marL="68580" marR="68580" marT="0" marB="0" anchor="ctr"/>
                </a:tc>
              </a:tr>
            </a:tbl>
          </a:graphicData>
        </a:graphic>
      </p:graphicFrame>
      <p:sp>
        <p:nvSpPr>
          <p:cNvPr id="5" name="4 CuadroTexto"/>
          <p:cNvSpPr txBox="1"/>
          <p:nvPr/>
        </p:nvSpPr>
        <p:spPr>
          <a:xfrm>
            <a:off x="986880" y="5085184"/>
            <a:ext cx="4531818" cy="369332"/>
          </a:xfrm>
          <a:prstGeom prst="rect">
            <a:avLst/>
          </a:prstGeom>
          <a:noFill/>
        </p:spPr>
        <p:txBody>
          <a:bodyPr wrap="none" rtlCol="0">
            <a:spAutoFit/>
          </a:bodyPr>
          <a:lstStyle/>
          <a:p>
            <a:r>
              <a:rPr lang="es-EC" dirty="0" smtClean="0"/>
              <a:t>Fuente: Empresas comercializan carne de cerdo</a:t>
            </a:r>
            <a:endParaRPr lang="es-EC" dirty="0"/>
          </a:p>
        </p:txBody>
      </p:sp>
    </p:spTree>
    <p:extLst>
      <p:ext uri="{BB962C8B-B14F-4D97-AF65-F5344CB8AC3E}">
        <p14:creationId xmlns:p14="http://schemas.microsoft.com/office/powerpoint/2010/main" val="1474067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Proyección Demanda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684199184"/>
              </p:ext>
            </p:extLst>
          </p:nvPr>
        </p:nvGraphicFramePr>
        <p:xfrm>
          <a:off x="612775" y="1600200"/>
          <a:ext cx="8153400" cy="168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15757252"/>
              </p:ext>
            </p:extLst>
          </p:nvPr>
        </p:nvGraphicFramePr>
        <p:xfrm>
          <a:off x="611560" y="3573016"/>
          <a:ext cx="8153400" cy="2834640"/>
        </p:xfrm>
        <a:graphic>
          <a:graphicData uri="http://schemas.openxmlformats.org/drawingml/2006/table">
            <a:tbl>
              <a:tblPr firstRow="1" firstCol="1">
                <a:tableStyleId>{21E4AEA4-8DFA-4A89-87EB-49C32662AFE0}</a:tableStyleId>
              </a:tblPr>
              <a:tblGrid>
                <a:gridCol w="1800200"/>
                <a:gridCol w="1152128"/>
                <a:gridCol w="1296144"/>
                <a:gridCol w="1296144"/>
                <a:gridCol w="1440160"/>
                <a:gridCol w="1168624"/>
              </a:tblGrid>
              <a:tr h="215900">
                <a:tc>
                  <a:txBody>
                    <a:bodyPr/>
                    <a:lstStyle/>
                    <a:p>
                      <a:pPr algn="ctr">
                        <a:spcAft>
                          <a:spcPts val="0"/>
                        </a:spcAft>
                      </a:pPr>
                      <a:r>
                        <a:rPr lang="es-EC" sz="1800" dirty="0">
                          <a:effectLst/>
                        </a:rPr>
                        <a:t> </a:t>
                      </a:r>
                      <a:endParaRPr lang="es-EC" sz="1800" b="1"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800">
                          <a:effectLst/>
                        </a:rPr>
                        <a:t>2014</a:t>
                      </a:r>
                      <a:endParaRPr lang="es-EC" sz="1800" b="1">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800">
                          <a:effectLst/>
                        </a:rPr>
                        <a:t>2015</a:t>
                      </a:r>
                      <a:endParaRPr lang="es-EC" sz="1800" b="1">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800">
                          <a:effectLst/>
                        </a:rPr>
                        <a:t>2016</a:t>
                      </a:r>
                      <a:endParaRPr lang="es-EC" sz="1800" b="1">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800">
                          <a:effectLst/>
                        </a:rPr>
                        <a:t>2017</a:t>
                      </a:r>
                      <a:endParaRPr lang="es-EC" sz="1800" b="1">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800" dirty="0">
                          <a:effectLst/>
                        </a:rPr>
                        <a:t>2018</a:t>
                      </a:r>
                      <a:endParaRPr lang="es-EC" sz="1800" b="1" dirty="0">
                        <a:solidFill>
                          <a:srgbClr val="000000"/>
                        </a:solidFill>
                        <a:effectLst/>
                        <a:latin typeface="Calibri"/>
                        <a:ea typeface="Calibri"/>
                        <a:cs typeface="Times New Roman"/>
                      </a:endParaRPr>
                    </a:p>
                  </a:txBody>
                  <a:tcPr marL="68580" marR="68580" marT="0" marB="0" anchor="ctr"/>
                </a:tc>
              </a:tr>
              <a:tr h="142875">
                <a:tc>
                  <a:txBody>
                    <a:bodyPr/>
                    <a:lstStyle/>
                    <a:p>
                      <a:pPr>
                        <a:lnSpc>
                          <a:spcPct val="150000"/>
                        </a:lnSpc>
                        <a:spcAft>
                          <a:spcPts val="0"/>
                        </a:spcAft>
                      </a:pPr>
                      <a:r>
                        <a:rPr lang="es-EC" sz="1600">
                          <a:effectLst/>
                        </a:rPr>
                        <a:t>Consumo per cápita (kg)</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smtClean="0">
                          <a:effectLst/>
                        </a:rPr>
                        <a:t>9,38</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smtClean="0">
                          <a:effectLst/>
                        </a:rPr>
                        <a:t>9,38</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smtClean="0">
                          <a:effectLst/>
                        </a:rPr>
                        <a:t>9,38</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smtClean="0">
                          <a:effectLst/>
                        </a:rPr>
                        <a:t>9,38</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smtClean="0">
                          <a:effectLst/>
                        </a:rPr>
                        <a:t>9,38</a:t>
                      </a:r>
                      <a:endParaRPr lang="es-EC" sz="1600" dirty="0">
                        <a:solidFill>
                          <a:srgbClr val="000000"/>
                        </a:solidFill>
                        <a:effectLst/>
                        <a:latin typeface="Calibri"/>
                        <a:ea typeface="Calibri"/>
                        <a:cs typeface="Times New Roman"/>
                      </a:endParaRPr>
                    </a:p>
                  </a:txBody>
                  <a:tcPr marL="68580" marR="68580" marT="0" marB="0" anchor="ctr"/>
                </a:tc>
              </a:tr>
              <a:tr h="142875">
                <a:tc>
                  <a:txBody>
                    <a:bodyPr/>
                    <a:lstStyle/>
                    <a:p>
                      <a:pPr>
                        <a:lnSpc>
                          <a:spcPct val="150000"/>
                        </a:lnSpc>
                        <a:spcAft>
                          <a:spcPts val="0"/>
                        </a:spcAft>
                      </a:pPr>
                      <a:r>
                        <a:rPr lang="es-EC" sz="1600">
                          <a:effectLst/>
                        </a:rPr>
                        <a:t>Población Quito y Rumiñahui (entre 10 – 64 años)</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1.932.193</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1.972.298</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2.012.096</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2.051.510</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2.090.411</a:t>
                      </a:r>
                      <a:endParaRPr lang="es-EC" sz="1600" dirty="0">
                        <a:solidFill>
                          <a:srgbClr val="000000"/>
                        </a:solidFill>
                        <a:effectLst/>
                        <a:latin typeface="Calibri"/>
                        <a:ea typeface="Calibri"/>
                        <a:cs typeface="Times New Roman"/>
                      </a:endParaRPr>
                    </a:p>
                  </a:txBody>
                  <a:tcPr marL="68580" marR="68580" marT="0" marB="0" anchor="ctr"/>
                </a:tc>
              </a:tr>
              <a:tr h="142875">
                <a:tc>
                  <a:txBody>
                    <a:bodyPr/>
                    <a:lstStyle/>
                    <a:p>
                      <a:pPr>
                        <a:lnSpc>
                          <a:spcPct val="150000"/>
                        </a:lnSpc>
                        <a:spcAft>
                          <a:spcPts val="0"/>
                        </a:spcAft>
                      </a:pPr>
                      <a:r>
                        <a:rPr lang="es-EC" sz="1600">
                          <a:effectLst/>
                        </a:rPr>
                        <a:t>Demanda de carne de cerdo </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18.123.974 </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18.500.159 </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18.873.460 </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19.243.166 </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19.608.052 </a:t>
                      </a:r>
                      <a:endParaRPr lang="es-EC" sz="1600" dirty="0">
                        <a:solidFill>
                          <a:srgbClr val="000000"/>
                        </a:solidFill>
                        <a:effectLst/>
                        <a:latin typeface="Calibri"/>
                        <a:ea typeface="Calibri"/>
                        <a:cs typeface="Times New Roman"/>
                      </a:endParaRPr>
                    </a:p>
                  </a:txBody>
                  <a:tcPr marL="68580" marR="68580" marT="0" marB="0" anchor="ctr"/>
                </a:tc>
              </a:tr>
            </a:tbl>
          </a:graphicData>
        </a:graphic>
      </p:graphicFrame>
      <p:sp>
        <p:nvSpPr>
          <p:cNvPr id="6" name="5 CuadroTexto"/>
          <p:cNvSpPr txBox="1"/>
          <p:nvPr/>
        </p:nvSpPr>
        <p:spPr>
          <a:xfrm>
            <a:off x="611560" y="6309320"/>
            <a:ext cx="6269024" cy="369332"/>
          </a:xfrm>
          <a:prstGeom prst="rect">
            <a:avLst/>
          </a:prstGeom>
          <a:noFill/>
        </p:spPr>
        <p:txBody>
          <a:bodyPr wrap="none" rtlCol="0">
            <a:spAutoFit/>
          </a:bodyPr>
          <a:lstStyle/>
          <a:p>
            <a:r>
              <a:rPr lang="es-EC" dirty="0" smtClean="0"/>
              <a:t>Fuente: Empresas comercializan carne de cerdo, Censo INEC 2010</a:t>
            </a:r>
            <a:endParaRPr lang="es-EC" dirty="0"/>
          </a:p>
        </p:txBody>
      </p:sp>
    </p:spTree>
    <p:extLst>
      <p:ext uri="{BB962C8B-B14F-4D97-AF65-F5344CB8AC3E}">
        <p14:creationId xmlns:p14="http://schemas.microsoft.com/office/powerpoint/2010/main" val="1862776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Clasificación del Mercado</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329406379"/>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966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Existencia de cerdos en pie</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911165231"/>
              </p:ext>
            </p:extLst>
          </p:nvPr>
        </p:nvGraphicFramePr>
        <p:xfrm>
          <a:off x="1403648" y="3212976"/>
          <a:ext cx="6480719" cy="2880360"/>
        </p:xfrm>
        <a:graphic>
          <a:graphicData uri="http://schemas.openxmlformats.org/drawingml/2006/table">
            <a:tbl>
              <a:tblPr firstRow="1" firstCol="1">
                <a:tableStyleId>{00A15C55-8517-42AA-B614-E9B94910E393}</a:tableStyleId>
              </a:tblPr>
              <a:tblGrid>
                <a:gridCol w="1889554"/>
                <a:gridCol w="2536776"/>
                <a:gridCol w="2054389"/>
              </a:tblGrid>
              <a:tr h="380614">
                <a:tc>
                  <a:txBody>
                    <a:bodyPr/>
                    <a:lstStyle/>
                    <a:p>
                      <a:pPr algn="ctr">
                        <a:lnSpc>
                          <a:spcPct val="150000"/>
                        </a:lnSpc>
                        <a:spcAft>
                          <a:spcPts val="0"/>
                        </a:spcAft>
                      </a:pPr>
                      <a:r>
                        <a:rPr lang="es-EC" sz="1800" dirty="0">
                          <a:effectLst/>
                        </a:rPr>
                        <a:t> </a:t>
                      </a:r>
                      <a:endParaRPr lang="es-EC" sz="1600" b="1"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NACIONAL</a:t>
                      </a:r>
                      <a:endParaRPr lang="es-EC" sz="1600" b="1">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PICHINCHA</a:t>
                      </a:r>
                      <a:endParaRPr lang="es-EC" sz="1600" b="1" dirty="0">
                        <a:solidFill>
                          <a:srgbClr val="000000"/>
                        </a:solidFill>
                        <a:effectLst/>
                        <a:latin typeface="Calibri"/>
                        <a:ea typeface="Calibri"/>
                        <a:cs typeface="Times New Roman"/>
                      </a:endParaRPr>
                    </a:p>
                  </a:txBody>
                  <a:tcPr marL="68580" marR="68580" marT="0" marB="0"/>
                </a:tc>
              </a:tr>
              <a:tr h="380614">
                <a:tc>
                  <a:txBody>
                    <a:bodyPr/>
                    <a:lstStyle/>
                    <a:p>
                      <a:pPr algn="ctr">
                        <a:lnSpc>
                          <a:spcPct val="150000"/>
                        </a:lnSpc>
                        <a:spcAft>
                          <a:spcPts val="0"/>
                        </a:spcAft>
                      </a:pPr>
                      <a:r>
                        <a:rPr lang="es-EC" sz="1800">
                          <a:effectLst/>
                        </a:rPr>
                        <a:t>2007</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1.323.080</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dirty="0">
                          <a:effectLst/>
                        </a:rPr>
                        <a:t>195.682</a:t>
                      </a:r>
                      <a:endParaRPr lang="es-EC" sz="1600" dirty="0">
                        <a:solidFill>
                          <a:srgbClr val="000000"/>
                        </a:solidFill>
                        <a:effectLst/>
                        <a:latin typeface="Calibri"/>
                        <a:ea typeface="Calibri"/>
                        <a:cs typeface="Times New Roman"/>
                      </a:endParaRPr>
                    </a:p>
                  </a:txBody>
                  <a:tcPr marL="68580" marR="68580" marT="0" marB="0" anchor="ctr"/>
                </a:tc>
              </a:tr>
              <a:tr h="380614">
                <a:tc>
                  <a:txBody>
                    <a:bodyPr/>
                    <a:lstStyle/>
                    <a:p>
                      <a:pPr algn="ctr">
                        <a:lnSpc>
                          <a:spcPct val="150000"/>
                        </a:lnSpc>
                        <a:spcAft>
                          <a:spcPts val="0"/>
                        </a:spcAft>
                      </a:pPr>
                      <a:r>
                        <a:rPr lang="es-EC" sz="1800" dirty="0">
                          <a:effectLst/>
                        </a:rPr>
                        <a:t>2008</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1.097.251</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dirty="0">
                          <a:effectLst/>
                        </a:rPr>
                        <a:t>176.211</a:t>
                      </a:r>
                      <a:endParaRPr lang="es-EC" sz="1600" dirty="0">
                        <a:solidFill>
                          <a:srgbClr val="000000"/>
                        </a:solidFill>
                        <a:effectLst/>
                        <a:latin typeface="Calibri"/>
                        <a:ea typeface="Calibri"/>
                        <a:cs typeface="Times New Roman"/>
                      </a:endParaRPr>
                    </a:p>
                  </a:txBody>
                  <a:tcPr marL="68580" marR="68580" marT="0" marB="0" anchor="ctr"/>
                </a:tc>
              </a:tr>
              <a:tr h="380614">
                <a:tc>
                  <a:txBody>
                    <a:bodyPr/>
                    <a:lstStyle/>
                    <a:p>
                      <a:pPr algn="ctr">
                        <a:lnSpc>
                          <a:spcPct val="150000"/>
                        </a:lnSpc>
                        <a:spcAft>
                          <a:spcPts val="0"/>
                        </a:spcAft>
                      </a:pPr>
                      <a:r>
                        <a:rPr lang="es-EC" sz="1800">
                          <a:effectLst/>
                        </a:rPr>
                        <a:t>2009</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1.406.267</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401.438</a:t>
                      </a:r>
                      <a:endParaRPr lang="es-EC" sz="1600">
                        <a:solidFill>
                          <a:srgbClr val="000000"/>
                        </a:solidFill>
                        <a:effectLst/>
                        <a:latin typeface="Calibri"/>
                        <a:ea typeface="Calibri"/>
                        <a:cs typeface="Times New Roman"/>
                      </a:endParaRPr>
                    </a:p>
                  </a:txBody>
                  <a:tcPr marL="68580" marR="68580" marT="0" marB="0" anchor="ctr"/>
                </a:tc>
              </a:tr>
              <a:tr h="380614">
                <a:tc>
                  <a:txBody>
                    <a:bodyPr/>
                    <a:lstStyle/>
                    <a:p>
                      <a:pPr algn="ctr">
                        <a:lnSpc>
                          <a:spcPct val="150000"/>
                        </a:lnSpc>
                        <a:spcAft>
                          <a:spcPts val="0"/>
                        </a:spcAft>
                      </a:pPr>
                      <a:r>
                        <a:rPr lang="es-EC" sz="1800">
                          <a:effectLst/>
                        </a:rPr>
                        <a:t>2010</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1.489.761</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434.024</a:t>
                      </a:r>
                      <a:endParaRPr lang="es-EC" sz="1600">
                        <a:solidFill>
                          <a:srgbClr val="000000"/>
                        </a:solidFill>
                        <a:effectLst/>
                        <a:latin typeface="Calibri"/>
                        <a:ea typeface="Calibri"/>
                        <a:cs typeface="Times New Roman"/>
                      </a:endParaRPr>
                    </a:p>
                  </a:txBody>
                  <a:tcPr marL="68580" marR="68580" marT="0" marB="0" anchor="ctr"/>
                </a:tc>
              </a:tr>
              <a:tr h="380614">
                <a:tc>
                  <a:txBody>
                    <a:bodyPr/>
                    <a:lstStyle/>
                    <a:p>
                      <a:pPr algn="ctr">
                        <a:lnSpc>
                          <a:spcPct val="150000"/>
                        </a:lnSpc>
                        <a:spcAft>
                          <a:spcPts val="0"/>
                        </a:spcAft>
                      </a:pPr>
                      <a:r>
                        <a:rPr lang="es-EC" sz="1800">
                          <a:effectLst/>
                        </a:rPr>
                        <a:t>2011</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1.831.066</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677.395</a:t>
                      </a:r>
                      <a:endParaRPr lang="es-EC" sz="1600">
                        <a:solidFill>
                          <a:srgbClr val="000000"/>
                        </a:solidFill>
                        <a:effectLst/>
                        <a:latin typeface="Calibri"/>
                        <a:ea typeface="Calibri"/>
                        <a:cs typeface="Times New Roman"/>
                      </a:endParaRPr>
                    </a:p>
                  </a:txBody>
                  <a:tcPr marL="68580" marR="68580" marT="0" marB="0" anchor="ctr"/>
                </a:tc>
              </a:tr>
              <a:tr h="380614">
                <a:tc>
                  <a:txBody>
                    <a:bodyPr/>
                    <a:lstStyle/>
                    <a:p>
                      <a:pPr algn="ctr">
                        <a:lnSpc>
                          <a:spcPct val="150000"/>
                        </a:lnSpc>
                        <a:spcAft>
                          <a:spcPts val="0"/>
                        </a:spcAft>
                      </a:pPr>
                      <a:r>
                        <a:rPr lang="es-EC" sz="1800">
                          <a:effectLst/>
                        </a:rPr>
                        <a:t>2012</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1.161.932</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dirty="0">
                          <a:effectLst/>
                        </a:rPr>
                        <a:t>215.637</a:t>
                      </a:r>
                      <a:endParaRPr lang="es-EC" sz="1600" dirty="0">
                        <a:solidFill>
                          <a:srgbClr val="000000"/>
                        </a:solidFill>
                        <a:effectLst/>
                        <a:latin typeface="Calibri"/>
                        <a:ea typeface="Calibri"/>
                        <a:cs typeface="Times New Roman"/>
                      </a:endParaRPr>
                    </a:p>
                  </a:txBody>
                  <a:tcPr marL="68580" marR="68580" marT="0" marB="0" anchor="ctr"/>
                </a:tc>
              </a:tr>
            </a:tbl>
          </a:graphicData>
        </a:graphic>
      </p:graphicFrame>
      <p:graphicFrame>
        <p:nvGraphicFramePr>
          <p:cNvPr id="5" name="4 Diagrama"/>
          <p:cNvGraphicFramePr/>
          <p:nvPr>
            <p:extLst>
              <p:ext uri="{D42A27DB-BD31-4B8C-83A1-F6EECF244321}">
                <p14:modId xmlns:p14="http://schemas.microsoft.com/office/powerpoint/2010/main" val="3883510014"/>
              </p:ext>
            </p:extLst>
          </p:nvPr>
        </p:nvGraphicFramePr>
        <p:xfrm>
          <a:off x="1524000" y="18852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331640" y="6165304"/>
            <a:ext cx="2675284" cy="369332"/>
          </a:xfrm>
          <a:prstGeom prst="rect">
            <a:avLst/>
          </a:prstGeom>
          <a:noFill/>
        </p:spPr>
        <p:txBody>
          <a:bodyPr wrap="none" rtlCol="0">
            <a:spAutoFit/>
          </a:bodyPr>
          <a:lstStyle/>
          <a:p>
            <a:r>
              <a:rPr lang="es-EC" dirty="0" smtClean="0"/>
              <a:t>Fuente: ESPAC 2012. INEC </a:t>
            </a:r>
            <a:endParaRPr lang="es-EC" dirty="0"/>
          </a:p>
        </p:txBody>
      </p:sp>
    </p:spTree>
    <p:extLst>
      <p:ext uri="{BB962C8B-B14F-4D97-AF65-F5344CB8AC3E}">
        <p14:creationId xmlns:p14="http://schemas.microsoft.com/office/powerpoint/2010/main" val="3266912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Comportamiento de la oferta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622983444"/>
              </p:ext>
            </p:extLst>
          </p:nvPr>
        </p:nvGraphicFramePr>
        <p:xfrm>
          <a:off x="755576" y="2060848"/>
          <a:ext cx="7488832" cy="3313787"/>
        </p:xfrm>
        <a:graphic>
          <a:graphicData uri="http://schemas.openxmlformats.org/drawingml/2006/table">
            <a:tbl>
              <a:tblPr firstRow="1" firstCol="1" lastRow="1">
                <a:tableStyleId>{7DF18680-E054-41AD-8BC1-D1AEF772440D}</a:tableStyleId>
              </a:tblPr>
              <a:tblGrid>
                <a:gridCol w="1622441"/>
                <a:gridCol w="2620467"/>
                <a:gridCol w="3245924"/>
              </a:tblGrid>
              <a:tr h="844907">
                <a:tc>
                  <a:txBody>
                    <a:bodyPr/>
                    <a:lstStyle/>
                    <a:p>
                      <a:pPr algn="ctr">
                        <a:lnSpc>
                          <a:spcPct val="150000"/>
                        </a:lnSpc>
                        <a:spcAft>
                          <a:spcPts val="0"/>
                        </a:spcAft>
                      </a:pPr>
                      <a:r>
                        <a:rPr lang="es-EC" sz="1800" dirty="0">
                          <a:effectLst/>
                        </a:rPr>
                        <a:t> </a:t>
                      </a:r>
                      <a:endParaRPr lang="es-EC" sz="1600" b="1"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Número de animales faenados</a:t>
                      </a:r>
                      <a:endParaRPr lang="es-EC" sz="1600" b="1">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Producción de carne ™ (peso promedio canal 74 kg)</a:t>
                      </a:r>
                      <a:endParaRPr lang="es-EC" sz="1600" b="1" dirty="0">
                        <a:solidFill>
                          <a:srgbClr val="000000"/>
                        </a:solidFill>
                        <a:effectLst/>
                        <a:latin typeface="Calibri"/>
                        <a:ea typeface="Calibri"/>
                        <a:cs typeface="Times New Roman"/>
                      </a:endParaRPr>
                    </a:p>
                  </a:txBody>
                  <a:tcPr marL="68580" marR="68580" marT="0" marB="0" anchor="ctr"/>
                </a:tc>
              </a:tr>
              <a:tr h="399242">
                <a:tc>
                  <a:txBody>
                    <a:bodyPr/>
                    <a:lstStyle/>
                    <a:p>
                      <a:pPr algn="ctr">
                        <a:lnSpc>
                          <a:spcPct val="150000"/>
                        </a:lnSpc>
                        <a:spcAft>
                          <a:spcPts val="0"/>
                        </a:spcAft>
                      </a:pPr>
                      <a:r>
                        <a:rPr lang="es-EC" sz="1800" dirty="0">
                          <a:effectLst/>
                        </a:rPr>
                        <a:t>2007</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80.612</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5.965.288</a:t>
                      </a:r>
                      <a:endParaRPr lang="es-EC" sz="1600">
                        <a:solidFill>
                          <a:srgbClr val="000000"/>
                        </a:solidFill>
                        <a:effectLst/>
                        <a:latin typeface="Calibri"/>
                        <a:ea typeface="Calibri"/>
                        <a:cs typeface="Times New Roman"/>
                      </a:endParaRPr>
                    </a:p>
                  </a:txBody>
                  <a:tcPr marL="68580" marR="68580" marT="0" marB="0"/>
                </a:tc>
              </a:tr>
              <a:tr h="399242">
                <a:tc>
                  <a:txBody>
                    <a:bodyPr/>
                    <a:lstStyle/>
                    <a:p>
                      <a:pPr algn="ctr">
                        <a:lnSpc>
                          <a:spcPct val="150000"/>
                        </a:lnSpc>
                        <a:spcAft>
                          <a:spcPts val="0"/>
                        </a:spcAft>
                      </a:pPr>
                      <a:r>
                        <a:rPr lang="es-EC" sz="1800">
                          <a:effectLst/>
                        </a:rPr>
                        <a:t>2008</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99.521</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7.364.554</a:t>
                      </a:r>
                      <a:endParaRPr lang="es-EC" sz="1600">
                        <a:solidFill>
                          <a:srgbClr val="000000"/>
                        </a:solidFill>
                        <a:effectLst/>
                        <a:latin typeface="Calibri"/>
                        <a:ea typeface="Calibri"/>
                        <a:cs typeface="Times New Roman"/>
                      </a:endParaRPr>
                    </a:p>
                  </a:txBody>
                  <a:tcPr marL="68580" marR="68580" marT="0" marB="0"/>
                </a:tc>
              </a:tr>
              <a:tr h="399242">
                <a:tc>
                  <a:txBody>
                    <a:bodyPr/>
                    <a:lstStyle/>
                    <a:p>
                      <a:pPr algn="ctr">
                        <a:lnSpc>
                          <a:spcPct val="150000"/>
                        </a:lnSpc>
                        <a:spcAft>
                          <a:spcPts val="0"/>
                        </a:spcAft>
                      </a:pPr>
                      <a:r>
                        <a:rPr lang="es-EC" sz="1800">
                          <a:effectLst/>
                        </a:rPr>
                        <a:t>2009</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122.866</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9.092.084</a:t>
                      </a:r>
                      <a:endParaRPr lang="es-EC" sz="1600">
                        <a:solidFill>
                          <a:srgbClr val="000000"/>
                        </a:solidFill>
                        <a:effectLst/>
                        <a:latin typeface="Calibri"/>
                        <a:ea typeface="Calibri"/>
                        <a:cs typeface="Times New Roman"/>
                      </a:endParaRPr>
                    </a:p>
                  </a:txBody>
                  <a:tcPr marL="68580" marR="68580" marT="0" marB="0"/>
                </a:tc>
              </a:tr>
              <a:tr h="399242">
                <a:tc>
                  <a:txBody>
                    <a:bodyPr/>
                    <a:lstStyle/>
                    <a:p>
                      <a:pPr algn="ctr">
                        <a:lnSpc>
                          <a:spcPct val="150000"/>
                        </a:lnSpc>
                        <a:spcAft>
                          <a:spcPts val="0"/>
                        </a:spcAft>
                      </a:pPr>
                      <a:r>
                        <a:rPr lang="es-EC" sz="1800">
                          <a:effectLst/>
                        </a:rPr>
                        <a:t>2010</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151.686</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11.224.764</a:t>
                      </a:r>
                      <a:endParaRPr lang="es-EC" sz="1600">
                        <a:solidFill>
                          <a:srgbClr val="000000"/>
                        </a:solidFill>
                        <a:effectLst/>
                        <a:latin typeface="Calibri"/>
                        <a:ea typeface="Calibri"/>
                        <a:cs typeface="Times New Roman"/>
                      </a:endParaRPr>
                    </a:p>
                  </a:txBody>
                  <a:tcPr marL="68580" marR="68580" marT="0" marB="0"/>
                </a:tc>
              </a:tr>
              <a:tr h="399242">
                <a:tc>
                  <a:txBody>
                    <a:bodyPr/>
                    <a:lstStyle/>
                    <a:p>
                      <a:pPr algn="ctr">
                        <a:lnSpc>
                          <a:spcPct val="150000"/>
                        </a:lnSpc>
                        <a:spcAft>
                          <a:spcPts val="0"/>
                        </a:spcAft>
                      </a:pPr>
                      <a:r>
                        <a:rPr lang="es-EC" sz="1800">
                          <a:effectLst/>
                        </a:rPr>
                        <a:t>2011</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154.265</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a:effectLst/>
                        </a:rPr>
                        <a:t>11.415.610</a:t>
                      </a:r>
                      <a:endParaRPr lang="es-EC" sz="1600">
                        <a:solidFill>
                          <a:srgbClr val="000000"/>
                        </a:solidFill>
                        <a:effectLst/>
                        <a:latin typeface="Calibri"/>
                        <a:ea typeface="Calibri"/>
                        <a:cs typeface="Times New Roman"/>
                      </a:endParaRPr>
                    </a:p>
                  </a:txBody>
                  <a:tcPr marL="68580" marR="68580" marT="0" marB="0"/>
                </a:tc>
              </a:tr>
              <a:tr h="399242">
                <a:tc>
                  <a:txBody>
                    <a:bodyPr/>
                    <a:lstStyle/>
                    <a:p>
                      <a:pPr algn="ctr">
                        <a:lnSpc>
                          <a:spcPct val="150000"/>
                        </a:lnSpc>
                        <a:spcAft>
                          <a:spcPts val="0"/>
                        </a:spcAft>
                      </a:pPr>
                      <a:r>
                        <a:rPr lang="es-EC" sz="1800">
                          <a:effectLst/>
                        </a:rPr>
                        <a:t>2012</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a:effectLst/>
                        </a:rPr>
                        <a:t>156.887</a:t>
                      </a:r>
                      <a:endParaRPr lang="es-EC" sz="16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800" dirty="0">
                          <a:effectLst/>
                        </a:rPr>
                        <a:t>11.609.638</a:t>
                      </a:r>
                      <a:endParaRPr lang="es-EC" sz="1600" dirty="0">
                        <a:solidFill>
                          <a:srgbClr val="000000"/>
                        </a:solidFill>
                        <a:effectLst/>
                        <a:latin typeface="Calibri"/>
                        <a:ea typeface="Calibri"/>
                        <a:cs typeface="Times New Roman"/>
                      </a:endParaRPr>
                    </a:p>
                  </a:txBody>
                  <a:tcPr marL="68580" marR="68580" marT="0" marB="0"/>
                </a:tc>
              </a:tr>
            </a:tbl>
          </a:graphicData>
        </a:graphic>
      </p:graphicFrame>
      <p:sp>
        <p:nvSpPr>
          <p:cNvPr id="5" name="4 CuadroTexto"/>
          <p:cNvSpPr txBox="1"/>
          <p:nvPr/>
        </p:nvSpPr>
        <p:spPr>
          <a:xfrm>
            <a:off x="827584" y="5441682"/>
            <a:ext cx="2896690" cy="369332"/>
          </a:xfrm>
          <a:prstGeom prst="rect">
            <a:avLst/>
          </a:prstGeom>
          <a:noFill/>
        </p:spPr>
        <p:txBody>
          <a:bodyPr wrap="none" rtlCol="0">
            <a:spAutoFit/>
          </a:bodyPr>
          <a:lstStyle/>
          <a:p>
            <a:r>
              <a:rPr lang="es-EC" dirty="0" smtClean="0"/>
              <a:t>Fuente: Censo Porcícola 2010</a:t>
            </a:r>
            <a:endParaRPr lang="es-EC" dirty="0"/>
          </a:p>
        </p:txBody>
      </p:sp>
    </p:spTree>
    <p:extLst>
      <p:ext uri="{BB962C8B-B14F-4D97-AF65-F5344CB8AC3E}">
        <p14:creationId xmlns:p14="http://schemas.microsoft.com/office/powerpoint/2010/main" val="1834934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Oferta actual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190244140"/>
              </p:ext>
            </p:extLst>
          </p:nvPr>
        </p:nvGraphicFramePr>
        <p:xfrm>
          <a:off x="467544" y="2420888"/>
          <a:ext cx="5904656" cy="3384378"/>
        </p:xfrm>
        <a:graphic>
          <a:graphicData uri="http://schemas.openxmlformats.org/drawingml/2006/table">
            <a:tbl>
              <a:tblPr firstRow="1" firstCol="1" lastRow="1">
                <a:tableStyleId>{F5AB1C69-6EDB-4FF4-983F-18BD219EF322}</a:tableStyleId>
              </a:tblPr>
              <a:tblGrid>
                <a:gridCol w="3989806"/>
                <a:gridCol w="1914850"/>
              </a:tblGrid>
              <a:tr h="564063">
                <a:tc>
                  <a:txBody>
                    <a:bodyPr/>
                    <a:lstStyle/>
                    <a:p>
                      <a:pPr algn="ctr">
                        <a:lnSpc>
                          <a:spcPct val="150000"/>
                        </a:lnSpc>
                        <a:spcAft>
                          <a:spcPts val="0"/>
                        </a:spcAft>
                      </a:pPr>
                      <a:r>
                        <a:rPr lang="es-EC" sz="1800" dirty="0">
                          <a:effectLst/>
                        </a:rPr>
                        <a:t> </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800" dirty="0">
                          <a:effectLst/>
                        </a:rPr>
                        <a:t>PICHINCHA</a:t>
                      </a:r>
                      <a:endParaRPr lang="es-EC" sz="1600" b="1" dirty="0">
                        <a:solidFill>
                          <a:srgbClr val="000000"/>
                        </a:solidFill>
                        <a:effectLst/>
                        <a:latin typeface="Calibri"/>
                        <a:ea typeface="Calibri"/>
                        <a:cs typeface="Times New Roman"/>
                      </a:endParaRPr>
                    </a:p>
                  </a:txBody>
                  <a:tcPr marL="68580" marR="68580" marT="0" marB="0"/>
                </a:tc>
              </a:tr>
              <a:tr h="564063">
                <a:tc>
                  <a:txBody>
                    <a:bodyPr/>
                    <a:lstStyle/>
                    <a:p>
                      <a:pPr>
                        <a:lnSpc>
                          <a:spcPct val="150000"/>
                        </a:lnSpc>
                        <a:spcAft>
                          <a:spcPts val="0"/>
                        </a:spcAft>
                      </a:pPr>
                      <a:r>
                        <a:rPr lang="es-EC" sz="1800" dirty="0">
                          <a:effectLst/>
                        </a:rPr>
                        <a:t>Producción 2012 (cabezas)</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50000"/>
                        </a:lnSpc>
                        <a:spcAft>
                          <a:spcPts val="0"/>
                        </a:spcAft>
                      </a:pPr>
                      <a:r>
                        <a:rPr lang="es-EC" sz="1800">
                          <a:effectLst/>
                        </a:rPr>
                        <a:t>156.887</a:t>
                      </a:r>
                      <a:endParaRPr lang="es-EC" sz="1600">
                        <a:solidFill>
                          <a:srgbClr val="000000"/>
                        </a:solidFill>
                        <a:effectLst/>
                        <a:latin typeface="Calibri"/>
                        <a:ea typeface="Calibri"/>
                        <a:cs typeface="Times New Roman"/>
                      </a:endParaRPr>
                    </a:p>
                  </a:txBody>
                  <a:tcPr marL="68580" marR="68580" marT="0" marB="0" anchor="ctr"/>
                </a:tc>
              </a:tr>
              <a:tr h="564063">
                <a:tc>
                  <a:txBody>
                    <a:bodyPr/>
                    <a:lstStyle/>
                    <a:p>
                      <a:pPr>
                        <a:lnSpc>
                          <a:spcPct val="150000"/>
                        </a:lnSpc>
                        <a:spcAft>
                          <a:spcPts val="0"/>
                        </a:spcAft>
                      </a:pPr>
                      <a:r>
                        <a:rPr lang="es-EC" sz="1800">
                          <a:effectLst/>
                        </a:rPr>
                        <a:t>Tasa de neta anual de crecimiento </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50000"/>
                        </a:lnSpc>
                        <a:spcAft>
                          <a:spcPts val="0"/>
                        </a:spcAft>
                      </a:pPr>
                      <a:r>
                        <a:rPr lang="es-EC" sz="1800">
                          <a:effectLst/>
                        </a:rPr>
                        <a:t>1,70%</a:t>
                      </a:r>
                      <a:endParaRPr lang="es-EC" sz="1600">
                        <a:solidFill>
                          <a:srgbClr val="000000"/>
                        </a:solidFill>
                        <a:effectLst/>
                        <a:latin typeface="Calibri"/>
                        <a:ea typeface="Calibri"/>
                        <a:cs typeface="Times New Roman"/>
                      </a:endParaRPr>
                    </a:p>
                  </a:txBody>
                  <a:tcPr marL="68580" marR="68580" marT="0" marB="0" anchor="ctr"/>
                </a:tc>
              </a:tr>
              <a:tr h="564063">
                <a:tc>
                  <a:txBody>
                    <a:bodyPr/>
                    <a:lstStyle/>
                    <a:p>
                      <a:pPr>
                        <a:lnSpc>
                          <a:spcPct val="150000"/>
                        </a:lnSpc>
                        <a:spcAft>
                          <a:spcPts val="0"/>
                        </a:spcAft>
                      </a:pPr>
                      <a:r>
                        <a:rPr lang="es-EC" sz="1800">
                          <a:effectLst/>
                        </a:rPr>
                        <a:t>Producción 2013 (cabezas)</a:t>
                      </a:r>
                      <a:endParaRPr lang="es-EC" sz="1600">
                        <a:solidFill>
                          <a:srgbClr val="000000"/>
                        </a:solidFill>
                        <a:effectLst/>
                        <a:latin typeface="Calibri"/>
                        <a:ea typeface="Calibri"/>
                        <a:cs typeface="Times New Roman"/>
                      </a:endParaRPr>
                    </a:p>
                  </a:txBody>
                  <a:tcPr marL="68580" marR="68580" marT="0" marB="0" anchor="ctr"/>
                </a:tc>
                <a:tc>
                  <a:txBody>
                    <a:bodyPr/>
                    <a:lstStyle/>
                    <a:p>
                      <a:pPr algn="r">
                        <a:lnSpc>
                          <a:spcPct val="150000"/>
                        </a:lnSpc>
                        <a:spcAft>
                          <a:spcPts val="0"/>
                        </a:spcAft>
                      </a:pPr>
                      <a:r>
                        <a:rPr lang="es-EC" sz="1800" dirty="0">
                          <a:effectLst/>
                        </a:rPr>
                        <a:t>159.554</a:t>
                      </a:r>
                      <a:endParaRPr lang="es-EC" sz="1600" dirty="0">
                        <a:solidFill>
                          <a:srgbClr val="000000"/>
                        </a:solidFill>
                        <a:effectLst/>
                        <a:latin typeface="Calibri"/>
                        <a:ea typeface="Calibri"/>
                        <a:cs typeface="Times New Roman"/>
                      </a:endParaRPr>
                    </a:p>
                  </a:txBody>
                  <a:tcPr marL="68580" marR="68580" marT="0" marB="0" anchor="ctr"/>
                </a:tc>
              </a:tr>
              <a:tr h="564063">
                <a:tc>
                  <a:txBody>
                    <a:bodyPr/>
                    <a:lstStyle/>
                    <a:p>
                      <a:pPr>
                        <a:lnSpc>
                          <a:spcPct val="150000"/>
                        </a:lnSpc>
                        <a:spcAft>
                          <a:spcPts val="0"/>
                        </a:spcAft>
                      </a:pPr>
                      <a:r>
                        <a:rPr lang="es-EC" sz="1800" dirty="0">
                          <a:effectLst/>
                        </a:rPr>
                        <a:t>Peso promedio </a:t>
                      </a:r>
                      <a:r>
                        <a:rPr lang="es-EC" sz="1800" dirty="0" smtClean="0">
                          <a:effectLst/>
                        </a:rPr>
                        <a:t>de</a:t>
                      </a:r>
                      <a:r>
                        <a:rPr lang="es-EC" sz="1800" baseline="0" dirty="0" smtClean="0">
                          <a:effectLst/>
                        </a:rPr>
                        <a:t> la canal en</a:t>
                      </a:r>
                      <a:r>
                        <a:rPr lang="es-EC" sz="1800" dirty="0" smtClean="0">
                          <a:effectLst/>
                        </a:rPr>
                        <a:t> kg</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r">
                        <a:lnSpc>
                          <a:spcPct val="150000"/>
                        </a:lnSpc>
                        <a:spcAft>
                          <a:spcPts val="0"/>
                        </a:spcAft>
                      </a:pPr>
                      <a:r>
                        <a:rPr lang="es-EC" sz="1800" dirty="0">
                          <a:effectLst/>
                        </a:rPr>
                        <a:t>74 </a:t>
                      </a:r>
                      <a:endParaRPr lang="es-EC" sz="1600" dirty="0">
                        <a:solidFill>
                          <a:srgbClr val="000000"/>
                        </a:solidFill>
                        <a:effectLst/>
                        <a:latin typeface="Calibri"/>
                        <a:ea typeface="Calibri"/>
                        <a:cs typeface="Times New Roman"/>
                      </a:endParaRPr>
                    </a:p>
                  </a:txBody>
                  <a:tcPr marL="68580" marR="68580" marT="0" marB="0" anchor="ctr"/>
                </a:tc>
              </a:tr>
              <a:tr h="564063">
                <a:tc>
                  <a:txBody>
                    <a:bodyPr/>
                    <a:lstStyle/>
                    <a:p>
                      <a:pPr>
                        <a:lnSpc>
                          <a:spcPct val="150000"/>
                        </a:lnSpc>
                        <a:spcAft>
                          <a:spcPts val="0"/>
                        </a:spcAft>
                      </a:pPr>
                      <a:r>
                        <a:rPr lang="es-EC" sz="1800" dirty="0">
                          <a:effectLst/>
                        </a:rPr>
                        <a:t>Producción de carne de cerdo 2013 </a:t>
                      </a:r>
                      <a:r>
                        <a:rPr lang="es-EC" sz="1800" dirty="0" smtClean="0">
                          <a:effectLst/>
                        </a:rPr>
                        <a:t>kg</a:t>
                      </a:r>
                      <a:endParaRPr lang="es-EC" sz="1600" b="1" dirty="0">
                        <a:solidFill>
                          <a:srgbClr val="000000"/>
                        </a:solidFill>
                        <a:effectLst/>
                        <a:latin typeface="Calibri"/>
                        <a:ea typeface="Calibri"/>
                        <a:cs typeface="Times New Roman"/>
                      </a:endParaRPr>
                    </a:p>
                  </a:txBody>
                  <a:tcPr marL="68580" marR="68580" marT="0" marB="0" anchor="ctr"/>
                </a:tc>
                <a:tc>
                  <a:txBody>
                    <a:bodyPr/>
                    <a:lstStyle/>
                    <a:p>
                      <a:pPr algn="r">
                        <a:lnSpc>
                          <a:spcPct val="150000"/>
                        </a:lnSpc>
                        <a:spcAft>
                          <a:spcPts val="0"/>
                        </a:spcAft>
                      </a:pPr>
                      <a:r>
                        <a:rPr lang="es-EC" sz="1800" dirty="0" smtClean="0">
                          <a:effectLst/>
                        </a:rPr>
                        <a:t>11.806.996</a:t>
                      </a:r>
                      <a:endParaRPr lang="es-EC" sz="1600" b="1" dirty="0">
                        <a:solidFill>
                          <a:srgbClr val="000000"/>
                        </a:solidFill>
                        <a:effectLst/>
                        <a:latin typeface="Calibri"/>
                        <a:ea typeface="Calibri"/>
                        <a:cs typeface="Times New Roman"/>
                      </a:endParaRPr>
                    </a:p>
                  </a:txBody>
                  <a:tcPr marL="68580" marR="68580" marT="0" marB="0" anchor="ctr"/>
                </a:tc>
              </a:tr>
            </a:tbl>
          </a:graphicData>
        </a:graphic>
      </p:graphicFrame>
      <p:sp>
        <p:nvSpPr>
          <p:cNvPr id="5" name="4 CuadroTexto"/>
          <p:cNvSpPr txBox="1"/>
          <p:nvPr/>
        </p:nvSpPr>
        <p:spPr>
          <a:xfrm>
            <a:off x="7812360" y="2865710"/>
            <a:ext cx="1103828" cy="1477328"/>
          </a:xfrm>
          <a:prstGeom prst="rect">
            <a:avLst/>
          </a:prstGeom>
          <a:noFill/>
        </p:spPr>
        <p:txBody>
          <a:bodyPr wrap="square" rtlCol="0">
            <a:spAutoFit/>
          </a:bodyPr>
          <a:lstStyle/>
          <a:p>
            <a:pPr algn="ctr"/>
            <a:r>
              <a:rPr lang="es-EC" dirty="0" smtClean="0"/>
              <a:t>Censo porcícola 2010</a:t>
            </a:r>
          </a:p>
          <a:p>
            <a:pPr algn="ctr"/>
            <a:r>
              <a:rPr lang="es-EC" dirty="0" smtClean="0"/>
              <a:t>Tasa neta anual</a:t>
            </a:r>
            <a:endParaRPr lang="es-EC" dirty="0"/>
          </a:p>
        </p:txBody>
      </p:sp>
      <p:cxnSp>
        <p:nvCxnSpPr>
          <p:cNvPr id="7" name="6 Conector curvado"/>
          <p:cNvCxnSpPr>
            <a:endCxn id="5" idx="1"/>
          </p:cNvCxnSpPr>
          <p:nvPr/>
        </p:nvCxnSpPr>
        <p:spPr>
          <a:xfrm flipV="1">
            <a:off x="6444208" y="3604374"/>
            <a:ext cx="1368152" cy="184667"/>
          </a:xfrm>
          <a:prstGeom prst="curved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037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Proyección de la Oferta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33503308"/>
              </p:ext>
            </p:extLst>
          </p:nvPr>
        </p:nvGraphicFramePr>
        <p:xfrm>
          <a:off x="612775" y="1672208"/>
          <a:ext cx="8153400" cy="168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794745595"/>
              </p:ext>
            </p:extLst>
          </p:nvPr>
        </p:nvGraphicFramePr>
        <p:xfrm>
          <a:off x="1115616" y="3573016"/>
          <a:ext cx="6696744" cy="2592289"/>
        </p:xfrm>
        <a:graphic>
          <a:graphicData uri="http://schemas.openxmlformats.org/drawingml/2006/table">
            <a:tbl>
              <a:tblPr firstRow="1" firstCol="1">
                <a:tableStyleId>{D03447BB-5D67-496B-8E87-E561075AD55C}</a:tableStyleId>
              </a:tblPr>
              <a:tblGrid>
                <a:gridCol w="1450837"/>
                <a:gridCol w="2343302"/>
                <a:gridCol w="2902605"/>
              </a:tblGrid>
              <a:tr h="867839">
                <a:tc>
                  <a:txBody>
                    <a:bodyPr/>
                    <a:lstStyle/>
                    <a:p>
                      <a:pPr algn="ctr">
                        <a:lnSpc>
                          <a:spcPct val="115000"/>
                        </a:lnSpc>
                        <a:spcAft>
                          <a:spcPts val="0"/>
                        </a:spcAft>
                      </a:pPr>
                      <a:r>
                        <a:rPr lang="es-EC" sz="1600" dirty="0">
                          <a:effectLst/>
                        </a:rPr>
                        <a:t> </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Número de animales faenados</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Comercialización de carne de cerdo (peso promedio canal 74 kg)</a:t>
                      </a:r>
                      <a:endParaRPr lang="es-EC" sz="1400" b="1" dirty="0">
                        <a:solidFill>
                          <a:srgbClr val="000000"/>
                        </a:solidFill>
                        <a:effectLst/>
                        <a:latin typeface="Calibri"/>
                        <a:ea typeface="Calibri"/>
                        <a:cs typeface="Times New Roman"/>
                      </a:endParaRPr>
                    </a:p>
                  </a:txBody>
                  <a:tcPr marL="68580" marR="68580" marT="0" marB="0" anchor="ctr"/>
                </a:tc>
              </a:tr>
              <a:tr h="344890">
                <a:tc>
                  <a:txBody>
                    <a:bodyPr/>
                    <a:lstStyle/>
                    <a:p>
                      <a:pPr algn="ctr">
                        <a:lnSpc>
                          <a:spcPct val="150000"/>
                        </a:lnSpc>
                        <a:spcAft>
                          <a:spcPts val="0"/>
                        </a:spcAft>
                      </a:pPr>
                      <a:r>
                        <a:rPr lang="es-EC" sz="1600">
                          <a:effectLst/>
                        </a:rPr>
                        <a:t>2014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162.267</a:t>
                      </a:r>
                      <a:endParaRPr lang="es-EC" sz="14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12.007.733</a:t>
                      </a:r>
                      <a:endParaRPr lang="es-EC" sz="1400" dirty="0">
                        <a:solidFill>
                          <a:srgbClr val="000000"/>
                        </a:solidFill>
                        <a:effectLst/>
                        <a:latin typeface="Calibri"/>
                        <a:ea typeface="Calibri"/>
                        <a:cs typeface="Times New Roman"/>
                      </a:endParaRPr>
                    </a:p>
                  </a:txBody>
                  <a:tcPr marL="68580" marR="68580" marT="0" marB="0" anchor="ctr"/>
                </a:tc>
              </a:tr>
              <a:tr h="344890">
                <a:tc>
                  <a:txBody>
                    <a:bodyPr/>
                    <a:lstStyle/>
                    <a:p>
                      <a:pPr algn="ctr">
                        <a:lnSpc>
                          <a:spcPct val="150000"/>
                        </a:lnSpc>
                        <a:spcAft>
                          <a:spcPts val="0"/>
                        </a:spcAft>
                      </a:pPr>
                      <a:r>
                        <a:rPr lang="es-EC" sz="1600">
                          <a:effectLst/>
                        </a:rPr>
                        <a:t>2015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165.025</a:t>
                      </a:r>
                      <a:endParaRPr lang="es-EC" sz="14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600">
                          <a:effectLst/>
                        </a:rPr>
                        <a:t>12.211.865</a:t>
                      </a:r>
                      <a:endParaRPr lang="es-EC" sz="1400">
                        <a:solidFill>
                          <a:srgbClr val="000000"/>
                        </a:solidFill>
                        <a:effectLst/>
                        <a:latin typeface="Calibri"/>
                        <a:ea typeface="Calibri"/>
                        <a:cs typeface="Times New Roman"/>
                      </a:endParaRPr>
                    </a:p>
                  </a:txBody>
                  <a:tcPr marL="68580" marR="68580" marT="0" marB="0"/>
                </a:tc>
              </a:tr>
              <a:tr h="344890">
                <a:tc>
                  <a:txBody>
                    <a:bodyPr/>
                    <a:lstStyle/>
                    <a:p>
                      <a:pPr algn="ctr">
                        <a:lnSpc>
                          <a:spcPct val="150000"/>
                        </a:lnSpc>
                        <a:spcAft>
                          <a:spcPts val="0"/>
                        </a:spcAft>
                      </a:pPr>
                      <a:r>
                        <a:rPr lang="es-EC" sz="1600">
                          <a:effectLst/>
                        </a:rPr>
                        <a:t>2016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167.831</a:t>
                      </a:r>
                      <a:endParaRPr lang="es-EC" sz="14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600">
                          <a:effectLst/>
                        </a:rPr>
                        <a:t>12.419.466</a:t>
                      </a:r>
                      <a:endParaRPr lang="es-EC" sz="1400">
                        <a:solidFill>
                          <a:srgbClr val="000000"/>
                        </a:solidFill>
                        <a:effectLst/>
                        <a:latin typeface="Calibri"/>
                        <a:ea typeface="Calibri"/>
                        <a:cs typeface="Times New Roman"/>
                      </a:endParaRPr>
                    </a:p>
                  </a:txBody>
                  <a:tcPr marL="68580" marR="68580" marT="0" marB="0"/>
                </a:tc>
              </a:tr>
              <a:tr h="344890">
                <a:tc>
                  <a:txBody>
                    <a:bodyPr/>
                    <a:lstStyle/>
                    <a:p>
                      <a:pPr algn="ctr">
                        <a:lnSpc>
                          <a:spcPct val="150000"/>
                        </a:lnSpc>
                        <a:spcAft>
                          <a:spcPts val="0"/>
                        </a:spcAft>
                      </a:pPr>
                      <a:r>
                        <a:rPr lang="es-EC" sz="1600">
                          <a:effectLst/>
                        </a:rPr>
                        <a:t>2017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effectLst/>
                        </a:rPr>
                        <a:t>170.684  </a:t>
                      </a:r>
                      <a:endParaRPr lang="es-EC" sz="14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600">
                          <a:effectLst/>
                        </a:rPr>
                        <a:t>12.630.597</a:t>
                      </a:r>
                      <a:endParaRPr lang="es-EC" sz="1400">
                        <a:solidFill>
                          <a:srgbClr val="000000"/>
                        </a:solidFill>
                        <a:effectLst/>
                        <a:latin typeface="Calibri"/>
                        <a:ea typeface="Calibri"/>
                        <a:cs typeface="Times New Roman"/>
                      </a:endParaRPr>
                    </a:p>
                  </a:txBody>
                  <a:tcPr marL="68580" marR="68580" marT="0" marB="0"/>
                </a:tc>
              </a:tr>
              <a:tr h="344890">
                <a:tc>
                  <a:txBody>
                    <a:bodyPr/>
                    <a:lstStyle/>
                    <a:p>
                      <a:pPr algn="ctr">
                        <a:lnSpc>
                          <a:spcPct val="150000"/>
                        </a:lnSpc>
                        <a:spcAft>
                          <a:spcPts val="0"/>
                        </a:spcAft>
                      </a:pPr>
                      <a:r>
                        <a:rPr lang="es-EC" sz="1600" dirty="0">
                          <a:effectLst/>
                        </a:rPr>
                        <a:t>2018</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effectLst/>
                        </a:rPr>
                        <a:t>173.585</a:t>
                      </a:r>
                      <a:endParaRPr lang="es-EC" sz="14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600" dirty="0">
                          <a:effectLst/>
                        </a:rPr>
                        <a:t>12.845.317</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15595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Demanda Insatisfecha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67125788"/>
              </p:ext>
            </p:extLst>
          </p:nvPr>
        </p:nvGraphicFramePr>
        <p:xfrm>
          <a:off x="539552" y="1916829"/>
          <a:ext cx="8208912" cy="2208276"/>
        </p:xfrm>
        <a:graphic>
          <a:graphicData uri="http://schemas.openxmlformats.org/drawingml/2006/table">
            <a:tbl>
              <a:tblPr firstRow="1" firstCol="1" lastRow="1">
                <a:tableStyleId>{EB9631B5-78F2-41C9-869B-9F39066F8104}</a:tableStyleId>
              </a:tblPr>
              <a:tblGrid>
                <a:gridCol w="1894362"/>
                <a:gridCol w="1389201"/>
                <a:gridCol w="1290557"/>
                <a:gridCol w="1211914"/>
                <a:gridCol w="1211914"/>
                <a:gridCol w="1210964"/>
              </a:tblGrid>
              <a:tr h="190248">
                <a:tc>
                  <a:txBody>
                    <a:bodyPr/>
                    <a:lstStyle/>
                    <a:p>
                      <a:pPr algn="ctr">
                        <a:lnSpc>
                          <a:spcPct val="115000"/>
                        </a:lnSpc>
                        <a:spcAft>
                          <a:spcPts val="0"/>
                        </a:spcAft>
                      </a:pPr>
                      <a:r>
                        <a:rPr lang="es-EC" sz="1800" dirty="0">
                          <a:effectLst/>
                        </a:rPr>
                        <a:t> </a:t>
                      </a:r>
                      <a:endParaRPr lang="es-EC"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2014</a:t>
                      </a:r>
                      <a:endParaRPr lang="es-EC"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2015</a:t>
                      </a:r>
                      <a:endParaRPr lang="es-EC"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2016</a:t>
                      </a:r>
                      <a:endParaRPr lang="es-EC"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2017</a:t>
                      </a:r>
                      <a:endParaRPr lang="es-EC"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2018</a:t>
                      </a:r>
                      <a:endParaRPr lang="es-EC" sz="1800">
                        <a:effectLst/>
                        <a:latin typeface="Calibri"/>
                        <a:ea typeface="Calibri"/>
                        <a:cs typeface="Times New Roman"/>
                      </a:endParaRPr>
                    </a:p>
                  </a:txBody>
                  <a:tcPr marL="44450" marR="44450" marT="0" marB="0" anchor="ctr"/>
                </a:tc>
              </a:tr>
              <a:tr h="392636">
                <a:tc>
                  <a:txBody>
                    <a:bodyPr/>
                    <a:lstStyle/>
                    <a:p>
                      <a:pPr>
                        <a:lnSpc>
                          <a:spcPct val="115000"/>
                        </a:lnSpc>
                        <a:spcAft>
                          <a:spcPts val="0"/>
                        </a:spcAft>
                      </a:pPr>
                      <a:r>
                        <a:rPr lang="es-EC" sz="1800" dirty="0" smtClean="0">
                          <a:effectLst/>
                        </a:rPr>
                        <a:t>Demanda</a:t>
                      </a:r>
                      <a:endParaRPr lang="es-EC" sz="18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18.123.974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18.500.159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18.873.460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19.243.166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19.608.052 </a:t>
                      </a:r>
                      <a:endParaRPr lang="es-EC" sz="1800">
                        <a:effectLst/>
                        <a:latin typeface="Calibri"/>
                        <a:ea typeface="Calibri"/>
                        <a:cs typeface="Times New Roman"/>
                      </a:endParaRPr>
                    </a:p>
                  </a:txBody>
                  <a:tcPr marL="44450" marR="44450" marT="0" marB="0" anchor="b"/>
                </a:tc>
              </a:tr>
              <a:tr h="392636">
                <a:tc>
                  <a:txBody>
                    <a:bodyPr/>
                    <a:lstStyle/>
                    <a:p>
                      <a:pPr>
                        <a:lnSpc>
                          <a:spcPct val="115000"/>
                        </a:lnSpc>
                        <a:spcAft>
                          <a:spcPts val="0"/>
                        </a:spcAft>
                      </a:pPr>
                      <a:r>
                        <a:rPr lang="es-EC" sz="1800" dirty="0" smtClean="0">
                          <a:effectLst/>
                        </a:rPr>
                        <a:t>Oferta</a:t>
                      </a:r>
                      <a:endParaRPr lang="es-EC" sz="18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12.007.733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12.211.865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12.419.466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12.630.597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12.845.317 </a:t>
                      </a:r>
                      <a:endParaRPr lang="es-EC" sz="1800">
                        <a:effectLst/>
                        <a:latin typeface="Calibri"/>
                        <a:ea typeface="Calibri"/>
                        <a:cs typeface="Times New Roman"/>
                      </a:endParaRPr>
                    </a:p>
                  </a:txBody>
                  <a:tcPr marL="44450" marR="44450" marT="0" marB="0" anchor="b"/>
                </a:tc>
              </a:tr>
              <a:tr h="392636">
                <a:tc>
                  <a:txBody>
                    <a:bodyPr/>
                    <a:lstStyle/>
                    <a:p>
                      <a:pPr>
                        <a:lnSpc>
                          <a:spcPct val="115000"/>
                        </a:lnSpc>
                        <a:spcAft>
                          <a:spcPts val="0"/>
                        </a:spcAft>
                      </a:pPr>
                      <a:r>
                        <a:rPr lang="es-EC" sz="1800">
                          <a:effectLst/>
                        </a:rPr>
                        <a:t>DEMANDA INSATISFECHA</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6.116.241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6.288.294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6.453.993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a:effectLst/>
                        </a:rPr>
                        <a:t>         6.612.568 </a:t>
                      </a:r>
                      <a:endParaRPr lang="es-EC" sz="18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800" dirty="0">
                          <a:effectLst/>
                        </a:rPr>
                        <a:t>         6.762.734 </a:t>
                      </a:r>
                      <a:endParaRPr lang="es-EC" sz="1800" dirty="0">
                        <a:effectLst/>
                        <a:latin typeface="Calibri"/>
                        <a:ea typeface="Calibri"/>
                        <a:cs typeface="Times New Roman"/>
                      </a:endParaRPr>
                    </a:p>
                  </a:txBody>
                  <a:tcPr marL="44450" marR="44450"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012941937"/>
              </p:ext>
            </p:extLst>
          </p:nvPr>
        </p:nvGraphicFramePr>
        <p:xfrm>
          <a:off x="611560" y="4437112"/>
          <a:ext cx="8208912" cy="1962912"/>
        </p:xfrm>
        <a:graphic>
          <a:graphicData uri="http://schemas.openxmlformats.org/drawingml/2006/table">
            <a:tbl>
              <a:tblPr firstRow="1" firstCol="1" bandRow="1">
                <a:tableStyleId>{7DF18680-E054-41AD-8BC1-D1AEF772440D}</a:tableStyleId>
              </a:tblPr>
              <a:tblGrid>
                <a:gridCol w="935551"/>
                <a:gridCol w="1522507"/>
                <a:gridCol w="1522507"/>
                <a:gridCol w="1522507"/>
                <a:gridCol w="1352920"/>
                <a:gridCol w="1352920"/>
              </a:tblGrid>
              <a:tr h="432048">
                <a:tc>
                  <a:txBody>
                    <a:bodyPr/>
                    <a:lstStyle/>
                    <a:p>
                      <a:pPr algn="ctr">
                        <a:lnSpc>
                          <a:spcPct val="115000"/>
                        </a:lnSpc>
                        <a:spcAft>
                          <a:spcPts val="0"/>
                        </a:spcAft>
                      </a:pPr>
                      <a:r>
                        <a:rPr lang="es-EC" sz="1600" dirty="0">
                          <a:effectLst/>
                        </a:rPr>
                        <a:t>AÑO</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DEM. INST</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 CUBRE PROYECTO</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CANTIDAD KG</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UNIDADES (Canal 74 kg)</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UNIDADES / SEMANA</a:t>
                      </a:r>
                      <a:endParaRPr lang="es-EC" sz="1600">
                        <a:effectLst/>
                        <a:latin typeface="Calibri"/>
                        <a:ea typeface="Calibri"/>
                        <a:cs typeface="Times New Roman"/>
                      </a:endParaRPr>
                    </a:p>
                  </a:txBody>
                  <a:tcPr marL="44450" marR="44450" marT="0" marB="0" anchor="ctr"/>
                </a:tc>
              </a:tr>
              <a:tr h="216024">
                <a:tc>
                  <a:txBody>
                    <a:bodyPr/>
                    <a:lstStyle/>
                    <a:p>
                      <a:pPr algn="ctr">
                        <a:lnSpc>
                          <a:spcPct val="115000"/>
                        </a:lnSpc>
                        <a:spcAft>
                          <a:spcPts val="0"/>
                        </a:spcAft>
                      </a:pPr>
                      <a:r>
                        <a:rPr lang="es-EC" sz="1600">
                          <a:effectLst/>
                        </a:rPr>
                        <a:t>2014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6.116.241</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61.162,41</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827</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16</a:t>
                      </a:r>
                      <a:endParaRPr lang="es-EC" sz="1600">
                        <a:effectLst/>
                        <a:latin typeface="Calibri"/>
                        <a:ea typeface="Calibri"/>
                        <a:cs typeface="Times New Roman"/>
                      </a:endParaRPr>
                    </a:p>
                  </a:txBody>
                  <a:tcPr marL="44450" marR="44450" marT="0" marB="0" anchor="ctr"/>
                </a:tc>
              </a:tr>
              <a:tr h="216024">
                <a:tc>
                  <a:txBody>
                    <a:bodyPr/>
                    <a:lstStyle/>
                    <a:p>
                      <a:pPr algn="ctr">
                        <a:lnSpc>
                          <a:spcPct val="115000"/>
                        </a:lnSpc>
                        <a:spcAft>
                          <a:spcPts val="0"/>
                        </a:spcAft>
                      </a:pPr>
                      <a:r>
                        <a:rPr lang="es-EC" sz="1600">
                          <a:effectLst/>
                        </a:rPr>
                        <a:t>2015</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6.288.294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62.882,94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850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16</a:t>
                      </a:r>
                      <a:endParaRPr lang="es-EC" sz="1600">
                        <a:effectLst/>
                        <a:latin typeface="Calibri"/>
                        <a:ea typeface="Calibri"/>
                        <a:cs typeface="Times New Roman"/>
                      </a:endParaRPr>
                    </a:p>
                  </a:txBody>
                  <a:tcPr marL="44450" marR="44450" marT="0" marB="0" anchor="ctr"/>
                </a:tc>
              </a:tr>
              <a:tr h="216024">
                <a:tc>
                  <a:txBody>
                    <a:bodyPr/>
                    <a:lstStyle/>
                    <a:p>
                      <a:pPr algn="ctr">
                        <a:lnSpc>
                          <a:spcPct val="115000"/>
                        </a:lnSpc>
                        <a:spcAft>
                          <a:spcPts val="0"/>
                        </a:spcAft>
                      </a:pPr>
                      <a:r>
                        <a:rPr lang="es-EC" sz="1600">
                          <a:effectLst/>
                        </a:rPr>
                        <a:t>2016</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6.453.993</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64.539,93</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872</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17</a:t>
                      </a:r>
                      <a:endParaRPr lang="es-EC" sz="1600">
                        <a:effectLst/>
                        <a:latin typeface="Calibri"/>
                        <a:ea typeface="Calibri"/>
                        <a:cs typeface="Times New Roman"/>
                      </a:endParaRPr>
                    </a:p>
                  </a:txBody>
                  <a:tcPr marL="44450" marR="44450" marT="0" marB="0" anchor="ctr"/>
                </a:tc>
              </a:tr>
              <a:tr h="216024">
                <a:tc>
                  <a:txBody>
                    <a:bodyPr/>
                    <a:lstStyle/>
                    <a:p>
                      <a:pPr algn="ctr">
                        <a:lnSpc>
                          <a:spcPct val="115000"/>
                        </a:lnSpc>
                        <a:spcAft>
                          <a:spcPts val="0"/>
                        </a:spcAft>
                      </a:pPr>
                      <a:r>
                        <a:rPr lang="es-EC" sz="1600">
                          <a:effectLst/>
                        </a:rPr>
                        <a:t>2017</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6.612.568</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66.125,68</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894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17</a:t>
                      </a:r>
                      <a:endParaRPr lang="es-EC" sz="1600">
                        <a:effectLst/>
                        <a:latin typeface="Calibri"/>
                        <a:ea typeface="Calibri"/>
                        <a:cs typeface="Times New Roman"/>
                      </a:endParaRPr>
                    </a:p>
                  </a:txBody>
                  <a:tcPr marL="44450" marR="44450" marT="0" marB="0" anchor="ctr"/>
                </a:tc>
              </a:tr>
              <a:tr h="216024">
                <a:tc>
                  <a:txBody>
                    <a:bodyPr/>
                    <a:lstStyle/>
                    <a:p>
                      <a:pPr algn="ctr">
                        <a:lnSpc>
                          <a:spcPct val="115000"/>
                        </a:lnSpc>
                        <a:spcAft>
                          <a:spcPts val="0"/>
                        </a:spcAft>
                      </a:pPr>
                      <a:r>
                        <a:rPr lang="es-EC" sz="1600">
                          <a:effectLst/>
                        </a:rPr>
                        <a:t>2018</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6.762.734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1,00%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67.627,34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914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a:effectLst/>
                        </a:rPr>
                        <a:t>18</a:t>
                      </a:r>
                      <a:endParaRPr lang="es-EC" sz="16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967752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CONTENIDO</a:t>
            </a:r>
            <a:endParaRPr lang="es-EC" dirty="0"/>
          </a:p>
        </p:txBody>
      </p:sp>
      <p:sp>
        <p:nvSpPr>
          <p:cNvPr id="3" name="2 Marcador de contenido"/>
          <p:cNvSpPr>
            <a:spLocks noGrp="1"/>
          </p:cNvSpPr>
          <p:nvPr>
            <p:ph sz="quarter" idx="1"/>
          </p:nvPr>
        </p:nvSpPr>
        <p:spPr>
          <a:xfrm>
            <a:off x="457200" y="1600200"/>
            <a:ext cx="6923112" cy="4853136"/>
          </a:xfrm>
        </p:spPr>
        <p:txBody>
          <a:bodyPr>
            <a:normAutofit/>
          </a:bodyPr>
          <a:lstStyle/>
          <a:p>
            <a:r>
              <a:rPr lang="es-EC" sz="3600" dirty="0" smtClean="0"/>
              <a:t>Análisis de Entorno</a:t>
            </a:r>
          </a:p>
          <a:p>
            <a:endParaRPr lang="es-EC" sz="3600" dirty="0" smtClean="0"/>
          </a:p>
          <a:p>
            <a:r>
              <a:rPr lang="es-EC" sz="3600" dirty="0" smtClean="0"/>
              <a:t>Estudio de Mercado</a:t>
            </a:r>
          </a:p>
          <a:p>
            <a:endParaRPr lang="es-EC" sz="3600" dirty="0" smtClean="0"/>
          </a:p>
          <a:p>
            <a:r>
              <a:rPr lang="es-EC" sz="3600" dirty="0" smtClean="0"/>
              <a:t>Estudio Técnico – organizacional</a:t>
            </a:r>
          </a:p>
          <a:p>
            <a:endParaRPr lang="es-EC" sz="3600" dirty="0" smtClean="0"/>
          </a:p>
          <a:p>
            <a:r>
              <a:rPr lang="es-EC" sz="3600" dirty="0" smtClean="0"/>
              <a:t>Estudio Financiero</a:t>
            </a:r>
            <a:endParaRPr lang="es-EC" sz="3600" dirty="0"/>
          </a:p>
        </p:txBody>
      </p:sp>
      <p:sp>
        <p:nvSpPr>
          <p:cNvPr id="4" name="AutoShape 2" descr="data:image/jpeg;base64,/9j/4AAQSkZJRgABAQAAAQABAAD/2wCEAAkGBw8ODRANDQ8NDw0ODw0PDQ4QDg8NEA0PFREWFxQRFRQYHCghGBslHBQUITIhJSkrLy4uFx8zODMtNygwLi4BCgoKDg0OGhAQGzclHyU3NTQ0MTU3LCwxNyw3NzE1Nzc0NDQsLC80MzIvNCwwNjc3NCw0Nzg0LDQ0LDc0NDQ0K//AABEIALwBDAMBIgACEQEDEQH/xAAbAAEAAgMBAQAAAAAAAAAAAAAAAQUDBAYCB//EAEEQAAICAQEEBwQGCAUFAQAAAAECAAMRBAUSITEGEyJBUWFxgZGhsSMyNHKywQczQlJikrPRFCRzovCCg8LS4TX/xAAaAQEAAwEBAQAAAAAAAAAAAAAAAwQFBgIB/8QAKhEBAAICAQIEBQUBAAAAAAAAAAECAwQREiEFMUFRYYHB0fATMnGhsSL/2gAMAwEAAhEDEQA/APuMREBERAREQERIgTEiIExIiBMSIgTEiaV21KUyN/fYc1QGwj1xy9sDeic7qukfdWqjzY9Yf5V4e9pZbG1rX1bzgBgcHAIBGAQcd3AiBYRIiBMSIgTEiIExIiBMSJMBERAREQEREBERAREQEREBIkyICIiAkMwAySABzJOBNXaOsFKZ4b5zug8uHNj5D/nOcpqdW1jZJ3vAuAx9insr7B7TA6e7a9K53SbMc9wZUernsj3yr1HSBjwQIvpm1vfwX4mc7tHX1UJ1uquWtBw37XwM4zgZ78A8B4So2ptsV3AItjJSlrWOCq0vZ1QKU5zkntoc4wAw7+EDpdTrrLPrFm++28P5RhfgZXa7XpUM6iwV1gZ33ZUrU7wUDGeBJPcJzw2pq3sU8Kii1ZoFZxe7vqkDZsAYKRVWwGAePGa9mibUaULo0tYW6e6t7L9+t+scAO2bRkZOQSByLbvdA6fT6pbGsVQ+Km3GYrhWbvCnvweB852XRj9S33l/ppOG2doGrtvtYpvahqzuVqygboIy3HtOc4LADIVeHCd50crK0nPewx7EUH4gwLWIiAiIgIiICIiBIiIgIiICIiAiIgIiICIiAiIgJEmRATxbYEUsxwqgknyE9zBrtP1tTV5xvAjMDltp6s2uc+0fugck/M+fpOa6QtizRBrmprOrIchxXv409zKpY9xKgY78zpdboXrJNgxnJ3xkofPxX4j0mlZpA4G+iMFZXVm3CqsOTBjwz5wOH2NorLt23ddrTcW1StTZUleo/wAJqUZt6w9tt6xFLL2QAgHKW9GwHJK3XKdOayOqRGS1LGqrRmFwbkDXkYXOTz4TrtPs17OQZvQbi/zMPkDMm09I2lqFmFySQAMjB3Sclufd3EQKbR7JWvGFJYhR1lrNZZZgswOWyzcbHPD94y40ux7H47px4t2F93M/CYqrmXTHUKQLAN7IA5g9+eftmXSdKLOViow8cNWfhvD5QLbTbDRfrknxVewvt7yPUmWqIFAVQAAMADkBKrT9IKm5q6+gFn4c49s36NdVZ9SxCfDeGR7IGxERAREQEREBERAmJAkwEREBERAREQEREBERAREQEiTIgIiIEMoIwQCPOa6bPpVt4VoG8ccZsxAgCU3Sxc6YeVi/EMPzl1NbaOnS2pkchV4HeOBukcQeMDk6f/z2+6/zM4M9IHqOpy9NxpXaFgoGEtpFGSu/gnssuOJAwcc88PofUBdNbWrKww+GQ5U58M/885zy7LQLYhVWS42GwP8AVYP9ZcngQcnhk84Gk23667q9NqK+rtfcJ3bK7ErWywpUSSQx3iv7Knd78DjN+rbVL5FVgt3bUqYZUBSz7mR1mAwyCOzniCBk8I1WylexLSba3UKpKboFqBt4IwYEMM5weY3jgjJmm+ybggpW2tqa9TpbqVatletE1K2OhcEhhugheyO7JPOB0lGttT6rMPRiPgcj4Swo29YMb+6w81wf5l/9Z8902zb6LcV021t/nDqtYrpauqRlc1MKy281wbqzgrgYYAkHjadFdU1umPWPbY9dj1s9ild/AByuUUlePeMg5ByRmB9L0erW5crzGN5TjI93Mec2Jx2i1TVMGB/tjvB8vlz8c9XpdQtiBl9CDzU94MDNERAREQEmQJMBERAREQEREBERAREQEREBIkyICJBOOJ5St1O2q0HY7fg2dxD6Mfrf9IMCzmtqddVXwZu1+4oLv/KOM5zV7Yss4bxA8FzWvv8ArH3r6Sm1+0K6UDX2CtGcKBjALHjyA48ASSeQBJOBA6XV9IDyrAXzOLG9wO6PefSUWv2hYys7ZYqCwDMvd4E4VfUATmdX0gt3T1VBUhNS53yWZUUutdm6oIA3q2J3iMAY5ma1q2WtbTaLtRaKdQmks6vCixhZ1m8VARDutUoz3Hv4wO22Zq0v01xrcWbrWIzZJwwUZGT6j3yz6LqG6wEAjcTgQD+3ZKPovprEp1Iu3N+21rMKxYBeqRAOQx9TgO4YnQdFqmG+xGBuovt3mOPcR74Hn/BIdQyY3VNhB3exwxnumW/YHejA+TLj4rj4zIn2pv8AU/8AGXEDlLtj2r+wxH8JD/2x8ZpvSV54Hqdz8WJ288sgPMA+oBgcjpNG9pwi73ieSj29/s986TZmj6lCpOSTk9wHDGBNsADgAAPLhJgInD7b6X2C16tNuoiMyGwjeZmBwSM8APfKrT9JNYjb3XF/FXAZT7O72YlC/iGKtuPNqY/CM96dXaH02JzmwulVeoYU2r1VzcF45Rz4A9x8jOjlvHlrkjmsqGbBfDbpvHEpESBJkiIiIgIiICIiAiIgIiICIiAkSZo7V1XVV8ODOd0Hnjhkn1wD7cQKzbu0M/RqeyDg94Zhzz4gfE+hnH63bSAuKls1N6vuGpMBiwVmbtvheAVs8eBwOZxLV33jn3DngeE5yrZmqZQhZNMaXvVLVxe19VrObG3TgIxBQgnOGByCOYaup2rqLbN+u1a9MFe2sIn0jis6dgHZs9lheQQAPqjjxM09nbLa1BZp6l6thXXelrXaZb7d2wXXnAzaO0gPc4BGcTrtHsutONdYwuQCeSAhAVyeAGK04fwyz2RsJlrStQzKihQzdgH8z7h6wOeo2ChfLtZad6/dQEohrdywrdF4WBSzEE+Jl9pNns/BFz93GPa3L3ZPlLTV7N6mtTkEscEAYUcM8u/l35MutnnNNZ8UTPrjjAoxoTR2TjLqTgZOMeJPP4S/01SoiqgCrgYA4CaG1x26/NbB8V/vLCg9hT/CvygVafa3/wBVf6ay4lMPtj/6lf8ATWXMBERATT2tquo01t3fXW7DzYDgPfibLuFBLEAAZJJwAPEmch0v6QaazSWUU2h7GasdlXwQHBPaxju8ZDny1x0mZnv6LGrgtlyRERzHMc/w4UH2n5z2HxMQMljwnMu59Ft0WpNuvoXuV+sbyCDe+YA9s+rzhP0b6E5u1RHDAprPjyZ//H4zu5veH4+nFz7uS8XzdexxHp2BJiJeZZIkxAREQEREBERAREQEREBNfWaRLl3XzwOQQcEGbEgwOe1ew3HFCLB59h/5hz9oM8abYjk5YBR4s2+fYoA+OfSdJEDS02za0wcb7Dkzcceg5D2TdiIGhtlc1DycH4EfnMmyTnTp5Bh7mIjagzS3lun/AHCY9in6ADwdx8c/nA8bXHGs/fHvA/tN3SH6JPuJ8hNTa47KH+PH+0/2mzoT9En3RArT9sb79X4FlzKez7YfvVfhEuICREgwOO/SPrzXTTQpx1rsz+apjAPllh7pwzHeU44nBwPPunQfpMuzqkTuroB9rO2fkJzKNMDcnqzTPs63w2sU1oj37sOmvDrv1kOvl9ZfIjuMy6W9LLUVhYaQfpXTGQO8KTwLfLvlXsLZ2nCdZuBizue2N7Haxy9AJ0C4MjzdGO8xHfj3/Psm1/1cuKJtPET7fnb+31bYR040yLpCDQowuDxB5nezx3snjmWE+U7H2lZpLRZWeycdYmezYvh6+Bn1DSalba1tQ5R1DKfIzX1NmMteOOJhzniGlbXvzzzE+v3ZxJkCTLjPIiICIiAiIgIiICIiAiIgJEmIEREQEREDBrhmp/uMfcMzT2Eew48LD8VWWFwyrDxVh8JV7Bb9aPOs+8H+0DZ2qPo18nHyMy7PP0Ke35meNqfqvRk+cnZp+hX1f8RgaV/2v20y3lRqvtY9afxS2gTPJkyDA+T9O7i2tuB/frqXyG6v9yZzm07tyl27yMD2zsP0gbKtOqNtdbGt1W0uB2V3Fw+8e44UHzzOU1dHW1sn7w4eR7j78TBtHRn/AO/d1eOf1NXjH59MR8+GpsBvoceDsPkfzlmXwMzU0GkFK7oJOTkk95x4TZs+qZDsTW2WZjyla1K2pgrW3nEPem1W/nyOCDPov6P9UX09lZOert7PkrDOPeG984l9IqbM0loAFl2o1TE95UYXHp2BOq/RwpxqG/ZJpUeoDE/MSxq1mmxWI9Y+ilv5Iy6dpnzif8nh24kyF5SZuOXIiICIiAiIgIiICIiAiIgIiICRJkGAiIMCJTbF4W2L/Cn+0kfnLgym0PDWOPFbfg4gWG0v1Lf9P4hPOzD9F6M/znvX/qn+7n3TBss/Rn75+Qga+s+1r/2PxmW8p9d9qT0o/qGW2YEyCYJnkmBS9MLN3Z+o81Vf5nUfnPljcsz6T06fGgcfvPSP94P5T5nc2FPoZi+ITzliPg6XweOMFp+P0h6rYMMjlMesswnMLk4yeQ85rPqlopRnPAgYAGSWIzgfGVG1dZ/iKa+pe1bg1gsrateqAyN1us3vDJxg8ceGTHh1bZLc+ixs71MVOJ/d7OwbUu1NNTsGShWFQAAADHJPmTNrR9ODoEpooSi8Fms1CqbGtYliNzkFQ4C8SWz5Tg9KLwgSy92UDAVVSsAeHZAJ98vuh+yzqNdp6kXKrYllmBwWtGBYn3Y9omhratsd5vaeZZG7vUy44x0rxHn833teU9TynKepeZJERAREQEREBERAREQEREBERAREQIkSZEDy0p14a772+PegP5S4aUuqO7rKz5j4qRAstXxrf7j/ACmtso9hvvn8KzYubKN5q3ympspuD+oPw/8AkDHrj/mU9Kf6plrmVGuP+YT/ALX9SWeYHotPDNJnh4HMdPWJ0gxnHXJveQ3W/PE+c604rb0n1zaFK2IUcAqwwQeRnFbS6KfW3HO5z3COPpvTO2tW98kXq2dDfx4sM479nA9IR2K6+/l8gPnMKqAPITa23S/XLlTgAKO/tgkkY8ePwlr0c6NW6yzdZuqrUZdiN4/dA8ZPrTFcVY5Vt3qtnvPHaGLamxv8KtSvdXZqbeLaevt9QpAwHP75yOzjuPGd5+jXYN2n6zU6is1mxVSpW4Pu5yxK/s5wvPjwMuNgdHNLogDTWDZjjc+HsPof2fZidAglpQmWxXynqeU5T1D4REQEREBERAREQEREBERAREQERECJBkxAxtK/U6LfcOSRu4PDyPCWW7IKwNRl4TR2W31h5J+ctbFGJp6fRhCSM8ce6Bp6ytjapAyBu8fRsyzTlJ6uegsCJ4YTLiQRA1HSa1lGZZFZ56uBzOv6OVXneIZX/eTAJ9fGbuzNlrp1CoOA95PiZcdXJCTxGOsW6ojuknLeaxSZ7R6PNYmdZ5VZlUT2jZE5T1IWTAREQEREBERARIkwEREBERAREQEREBERAiQRPUQMZSR1fpMsQMe5G5MkQMe5HVzJEDH1fpI6qZIgY+q9I6uZYgY9yegs9RAiTIkwEREBERARE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5" name="AutoShape 4" descr="data:image/jpeg;base64,/9j/4AAQSkZJRgABAQAAAQABAAD/2wCEAAkGBw8ODRANDQ8NDw0ODw0PDQ4QDg8NEA0PFREWFxQRFRQYHCghGBslHBQUITIhJSkrLy4uFx8zODMtNygwLi4BCgoKDg0OGhAQGzclHyU3NTQ0MTU3LCwxNyw3NzE1Nzc0NDQsLC80MzIvNCwwNjc3NCw0Nzg0LDQ0LDc0NDQ0K//AABEIALwBDAMBIgACEQEDEQH/xAAbAAEAAgMBAQAAAAAAAAAAAAAAAQUDBAYCB//EAEEQAAICAQEEBwQGCAUFAQAAAAECAAMRBAUSITEGEyJBUWFxgZGhsSMyNHKywQczQlJikrPRFCRzovCCg8LS4TX/xAAaAQEAAwEBAQAAAAAAAAAAAAAAAwQFBgIB/8QAKhEBAAICAQIEBQUBAAAAAAAAAAECAwQREiEFMUFRYYHB0fATMnGhsSL/2gAMAwEAAhEDEQA/APuMREBERAREQERIgTEiIExIiBMSIgTEiaV21KUyN/fYc1QGwj1xy9sDeic7qukfdWqjzY9Yf5V4e9pZbG1rX1bzgBgcHAIBGAQcd3AiBYRIiBMSIgTEiIExIiBMSJMBERAREQEREBERAREQEREBIkyICIiAkMwAySABzJOBNXaOsFKZ4b5zug8uHNj5D/nOcpqdW1jZJ3vAuAx9insr7B7TA6e7a9K53SbMc9wZUernsj3yr1HSBjwQIvpm1vfwX4mc7tHX1UJ1uquWtBw37XwM4zgZ78A8B4So2ptsV3AItjJSlrWOCq0vZ1QKU5zkntoc4wAw7+EDpdTrrLPrFm++28P5RhfgZXa7XpUM6iwV1gZ33ZUrU7wUDGeBJPcJzw2pq3sU8Kii1ZoFZxe7vqkDZsAYKRVWwGAePGa9mibUaULo0tYW6e6t7L9+t+scAO2bRkZOQSByLbvdA6fT6pbGsVQ+Km3GYrhWbvCnvweB852XRj9S33l/ppOG2doGrtvtYpvahqzuVqygboIy3HtOc4LADIVeHCd50crK0nPewx7EUH4gwLWIiAiIgIiICIiBIiIgIiICIiAiIgIiICIiAiIgJEmRATxbYEUsxwqgknyE9zBrtP1tTV5xvAjMDltp6s2uc+0fugck/M+fpOa6QtizRBrmprOrIchxXv409zKpY9xKgY78zpdboXrJNgxnJ3xkofPxX4j0mlZpA4G+iMFZXVm3CqsOTBjwz5wOH2NorLt23ddrTcW1StTZUleo/wAJqUZt6w9tt6xFLL2QAgHKW9GwHJK3XKdOayOqRGS1LGqrRmFwbkDXkYXOTz4TrtPs17OQZvQbi/zMPkDMm09I2lqFmFySQAMjB3Sclufd3EQKbR7JWvGFJYhR1lrNZZZgswOWyzcbHPD94y40ux7H47px4t2F93M/CYqrmXTHUKQLAN7IA5g9+eftmXSdKLOViow8cNWfhvD5QLbTbDRfrknxVewvt7yPUmWqIFAVQAAMADkBKrT9IKm5q6+gFn4c49s36NdVZ9SxCfDeGR7IGxERAREQEREBERAmJAkwEREBERAREQEREBERAREQEiTIgIiIEMoIwQCPOa6bPpVt4VoG8ccZsxAgCU3Sxc6YeVi/EMPzl1NbaOnS2pkchV4HeOBukcQeMDk6f/z2+6/zM4M9IHqOpy9NxpXaFgoGEtpFGSu/gnssuOJAwcc88PofUBdNbWrKww+GQ5U58M/885zy7LQLYhVWS42GwP8AVYP9ZcngQcnhk84Gk23667q9NqK+rtfcJ3bK7ErWywpUSSQx3iv7Knd78DjN+rbVL5FVgt3bUqYZUBSz7mR1mAwyCOzniCBk8I1WylexLSba3UKpKboFqBt4IwYEMM5weY3jgjJmm+ybggpW2tqa9TpbqVatletE1K2OhcEhhugheyO7JPOB0lGttT6rMPRiPgcj4Swo29YMb+6w81wf5l/9Z8902zb6LcV021t/nDqtYrpauqRlc1MKy281wbqzgrgYYAkHjadFdU1umPWPbY9dj1s9ild/AByuUUlePeMg5ByRmB9L0erW5crzGN5TjI93Mec2Jx2i1TVMGB/tjvB8vlz8c9XpdQtiBl9CDzU94MDNERAREQEmQJMBERAREQEREBERAREQEREBIkyICJBOOJ5St1O2q0HY7fg2dxD6Mfrf9IMCzmtqddVXwZu1+4oLv/KOM5zV7Yss4bxA8FzWvv8ArH3r6Sm1+0K6UDX2CtGcKBjALHjyA48ASSeQBJOBA6XV9IDyrAXzOLG9wO6PefSUWv2hYys7ZYqCwDMvd4E4VfUATmdX0gt3T1VBUhNS53yWZUUutdm6oIA3q2J3iMAY5ma1q2WtbTaLtRaKdQmks6vCixhZ1m8VARDutUoz3Hv4wO22Zq0v01xrcWbrWIzZJwwUZGT6j3yz6LqG6wEAjcTgQD+3ZKPovprEp1Iu3N+21rMKxYBeqRAOQx9TgO4YnQdFqmG+xGBuovt3mOPcR74Hn/BIdQyY3VNhB3exwxnumW/YHejA+TLj4rj4zIn2pv8AU/8AGXEDlLtj2r+wxH8JD/2x8ZpvSV54Hqdz8WJ288sgPMA+oBgcjpNG9pwi73ieSj29/s986TZmj6lCpOSTk9wHDGBNsADgAAPLhJgInD7b6X2C16tNuoiMyGwjeZmBwSM8APfKrT9JNYjb3XF/FXAZT7O72YlC/iGKtuPNqY/CM96dXaH02JzmwulVeoYU2r1VzcF45Rz4A9x8jOjlvHlrkjmsqGbBfDbpvHEpESBJkiIiIgIiICIiAiIgIiICIiAkSZo7V1XVV8ODOd0Hnjhkn1wD7cQKzbu0M/RqeyDg94Zhzz4gfE+hnH63bSAuKls1N6vuGpMBiwVmbtvheAVs8eBwOZxLV33jn3DngeE5yrZmqZQhZNMaXvVLVxe19VrObG3TgIxBQgnOGByCOYaup2rqLbN+u1a9MFe2sIn0jis6dgHZs9lheQQAPqjjxM09nbLa1BZp6l6thXXelrXaZb7d2wXXnAzaO0gPc4BGcTrtHsutONdYwuQCeSAhAVyeAGK04fwyz2RsJlrStQzKihQzdgH8z7h6wOeo2ChfLtZad6/dQEohrdywrdF4WBSzEE+Jl9pNns/BFz93GPa3L3ZPlLTV7N6mtTkEscEAYUcM8u/l35MutnnNNZ8UTPrjjAoxoTR2TjLqTgZOMeJPP4S/01SoiqgCrgYA4CaG1x26/NbB8V/vLCg9hT/CvygVafa3/wBVf6ay4lMPtj/6lf8ATWXMBERATT2tquo01t3fXW7DzYDgPfibLuFBLEAAZJJwAPEmch0v6QaazSWUU2h7GasdlXwQHBPaxju8ZDny1x0mZnv6LGrgtlyRERzHMc/w4UH2n5z2HxMQMljwnMu59Ft0WpNuvoXuV+sbyCDe+YA9s+rzhP0b6E5u1RHDAprPjyZ//H4zu5veH4+nFz7uS8XzdexxHp2BJiJeZZIkxAREQEREBERAREQEREBNfWaRLl3XzwOQQcEGbEgwOe1ew3HFCLB59h/5hz9oM8abYjk5YBR4s2+fYoA+OfSdJEDS02za0wcb7Dkzcceg5D2TdiIGhtlc1DycH4EfnMmyTnTp5Bh7mIjagzS3lun/AHCY9in6ADwdx8c/nA8bXHGs/fHvA/tN3SH6JPuJ8hNTa47KH+PH+0/2mzoT9En3RArT9sb79X4FlzKez7YfvVfhEuICREgwOO/SPrzXTTQpx1rsz+apjAPllh7pwzHeU44nBwPPunQfpMuzqkTuroB9rO2fkJzKNMDcnqzTPs63w2sU1oj37sOmvDrv1kOvl9ZfIjuMy6W9LLUVhYaQfpXTGQO8KTwLfLvlXsLZ2nCdZuBizue2N7Haxy9AJ0C4MjzdGO8xHfj3/Psm1/1cuKJtPET7fnb+31bYR040yLpCDQowuDxB5nezx3snjmWE+U7H2lZpLRZWeycdYmezYvh6+Bn1DSalba1tQ5R1DKfIzX1NmMteOOJhzniGlbXvzzzE+v3ZxJkCTLjPIiICIiAiIgIiICIiAiIgJEmIEREQEREDBrhmp/uMfcMzT2Eew48LD8VWWFwyrDxVh8JV7Bb9aPOs+8H+0DZ2qPo18nHyMy7PP0Ke35meNqfqvRk+cnZp+hX1f8RgaV/2v20y3lRqvtY9afxS2gTPJkyDA+T9O7i2tuB/frqXyG6v9yZzm07tyl27yMD2zsP0gbKtOqNtdbGt1W0uB2V3Fw+8e44UHzzOU1dHW1sn7w4eR7j78TBtHRn/AO/d1eOf1NXjH59MR8+GpsBvoceDsPkfzlmXwMzU0GkFK7oJOTkk95x4TZs+qZDsTW2WZjyla1K2pgrW3nEPem1W/nyOCDPov6P9UX09lZOert7PkrDOPeG984l9IqbM0loAFl2o1TE95UYXHp2BOq/RwpxqG/ZJpUeoDE/MSxq1mmxWI9Y+ilv5Iy6dpnzif8nh24kyF5SZuOXIiICIiAiIgIiICIiAiIgIiICRJkGAiIMCJTbF4W2L/Cn+0kfnLgym0PDWOPFbfg4gWG0v1Lf9P4hPOzD9F6M/znvX/qn+7n3TBss/Rn75+Qga+s+1r/2PxmW8p9d9qT0o/qGW2YEyCYJnkmBS9MLN3Z+o81Vf5nUfnPljcsz6T06fGgcfvPSP94P5T5nc2FPoZi+ITzliPg6XweOMFp+P0h6rYMMjlMesswnMLk4yeQ85rPqlopRnPAgYAGSWIzgfGVG1dZ/iKa+pe1bg1gsrateqAyN1us3vDJxg8ceGTHh1bZLc+ixs71MVOJ/d7OwbUu1NNTsGShWFQAAADHJPmTNrR9ODoEpooSi8Fms1CqbGtYliNzkFQ4C8SWz5Tg9KLwgSy92UDAVVSsAeHZAJ98vuh+yzqNdp6kXKrYllmBwWtGBYn3Y9omhratsd5vaeZZG7vUy44x0rxHn833teU9TynKepeZJERAREQEREBERAREQEREBERAREQIkSZEDy0p14a772+PegP5S4aUuqO7rKz5j4qRAstXxrf7j/ACmtso9hvvn8KzYubKN5q3ympspuD+oPw/8AkDHrj/mU9Kf6plrmVGuP+YT/ALX9SWeYHotPDNJnh4HMdPWJ0gxnHXJveQ3W/PE+c604rb0n1zaFK2IUcAqwwQeRnFbS6KfW3HO5z3COPpvTO2tW98kXq2dDfx4sM479nA9IR2K6+/l8gPnMKqAPITa23S/XLlTgAKO/tgkkY8ePwlr0c6NW6yzdZuqrUZdiN4/dA8ZPrTFcVY5Vt3qtnvPHaGLamxv8KtSvdXZqbeLaevt9QpAwHP75yOzjuPGd5+jXYN2n6zU6is1mxVSpW4Pu5yxK/s5wvPjwMuNgdHNLogDTWDZjjc+HsPof2fZidAglpQmWxXynqeU5T1D4REQEREBERAREQEREBERAREQERECJBkxAxtK/U6LfcOSRu4PDyPCWW7IKwNRl4TR2W31h5J+ctbFGJp6fRhCSM8ce6Bp6ytjapAyBu8fRsyzTlJ6uegsCJ4YTLiQRA1HSa1lGZZFZ56uBzOv6OVXneIZX/eTAJ9fGbuzNlrp1CoOA95PiZcdXJCTxGOsW6ojuknLeaxSZ7R6PNYmdZ5VZlUT2jZE5T1IWTAREQEREBERARIkwEREBERAREQEREBERAiQRPUQMZSR1fpMsQMe5G5MkQMe5HVzJEDH1fpI6qZIgY+q9I6uZYgY9yegs9RAiTIkwEREBERARE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572" y="2497903"/>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1.bp.blogspot.com/-6rx2sZoSIZc/UrOl6ADY6PI/AAAAAAAAAiI/M2sxYMk2400/s1600/diagnostico-fo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4140" y="1556792"/>
            <a:ext cx="1418435" cy="14184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604" y="4005064"/>
            <a:ext cx="2328900" cy="15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247" y="4979429"/>
            <a:ext cx="1281481" cy="122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140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precios</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4013691362"/>
              </p:ext>
            </p:extLst>
          </p:nvPr>
        </p:nvGraphicFramePr>
        <p:xfrm>
          <a:off x="539552" y="16288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2465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Precios histórico y actual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7748067"/>
              </p:ext>
            </p:extLst>
          </p:nvPr>
        </p:nvGraphicFramePr>
        <p:xfrm>
          <a:off x="813892" y="2060848"/>
          <a:ext cx="3255934" cy="3781425"/>
        </p:xfrm>
        <a:graphic>
          <a:graphicData uri="http://schemas.openxmlformats.org/drawingml/2006/table">
            <a:tbl>
              <a:tblPr firstRow="1" firstCol="1">
                <a:tableStyleId>{00A15C55-8517-42AA-B614-E9B94910E393}</a:tableStyleId>
              </a:tblPr>
              <a:tblGrid>
                <a:gridCol w="1474095"/>
                <a:gridCol w="1781839"/>
              </a:tblGrid>
              <a:tr h="512936">
                <a:tc>
                  <a:txBody>
                    <a:bodyPr/>
                    <a:lstStyle/>
                    <a:p>
                      <a:pPr algn="ctr">
                        <a:spcAft>
                          <a:spcPts val="0"/>
                        </a:spcAft>
                      </a:pPr>
                      <a:r>
                        <a:rPr lang="es-EC" sz="2000" dirty="0">
                          <a:effectLst/>
                        </a:rPr>
                        <a:t> </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2000" dirty="0">
                          <a:effectLst/>
                        </a:rPr>
                        <a:t>Precio promedio (dólares)</a:t>
                      </a:r>
                      <a:endParaRPr lang="es-EC" sz="1800" dirty="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2007</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2,29</a:t>
                      </a:r>
                      <a:endParaRPr lang="es-EC" sz="180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2008</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2,57</a:t>
                      </a:r>
                      <a:endParaRPr lang="es-EC" sz="180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2009</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2,81</a:t>
                      </a:r>
                      <a:endParaRPr lang="es-EC" sz="1800" dirty="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2010</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2,88</a:t>
                      </a:r>
                      <a:endParaRPr lang="es-EC" sz="180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2011</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3,11</a:t>
                      </a:r>
                      <a:endParaRPr lang="es-EC" sz="180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2012</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3,07</a:t>
                      </a:r>
                      <a:endParaRPr lang="es-EC" sz="1800">
                        <a:solidFill>
                          <a:srgbClr val="000000"/>
                        </a:solidFill>
                        <a:effectLst/>
                        <a:latin typeface="Calibri"/>
                        <a:ea typeface="Calibri"/>
                        <a:cs typeface="Times New Roman"/>
                      </a:endParaRPr>
                    </a:p>
                  </a:txBody>
                  <a:tcPr marL="68580" marR="68580" marT="0" marB="0" anchor="ctr"/>
                </a:tc>
              </a:tr>
              <a:tr h="344563">
                <a:tc>
                  <a:txBody>
                    <a:bodyPr/>
                    <a:lstStyle/>
                    <a:p>
                      <a:pPr algn="ctr">
                        <a:lnSpc>
                          <a:spcPct val="150000"/>
                        </a:lnSpc>
                        <a:spcAft>
                          <a:spcPts val="0"/>
                        </a:spcAft>
                      </a:pPr>
                      <a:r>
                        <a:rPr lang="es-EC" sz="2000">
                          <a:effectLst/>
                        </a:rPr>
                        <a:t>2013</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3,19</a:t>
                      </a:r>
                      <a:endParaRPr lang="es-EC" sz="1800" dirty="0">
                        <a:solidFill>
                          <a:srgbClr val="000000"/>
                        </a:solidFill>
                        <a:effectLst/>
                        <a:latin typeface="Calibri"/>
                        <a:ea typeface="Calibri"/>
                        <a:cs typeface="Times New Roman"/>
                      </a:endParaRPr>
                    </a:p>
                  </a:txBody>
                  <a:tcPr marL="68580" marR="68580" marT="0" marB="0" anchor="ctr"/>
                </a:tc>
              </a:tr>
            </a:tbl>
          </a:graphicData>
        </a:graphic>
      </p:graphicFrame>
      <p:sp>
        <p:nvSpPr>
          <p:cNvPr id="5" name="4 Rectángulo"/>
          <p:cNvSpPr/>
          <p:nvPr/>
        </p:nvSpPr>
        <p:spPr>
          <a:xfrm>
            <a:off x="827584" y="5877272"/>
            <a:ext cx="2088232" cy="369332"/>
          </a:xfrm>
          <a:prstGeom prst="rect">
            <a:avLst/>
          </a:prstGeom>
        </p:spPr>
        <p:txBody>
          <a:bodyPr wrap="square">
            <a:spAutoFit/>
          </a:bodyPr>
          <a:lstStyle/>
          <a:p>
            <a:r>
              <a:rPr lang="es-EC" b="1" dirty="0" smtClean="0"/>
              <a:t>Fuente: </a:t>
            </a:r>
            <a:r>
              <a:rPr lang="es-EC" dirty="0" smtClean="0"/>
              <a:t>SISNAGAP</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4193663261"/>
              </p:ext>
            </p:extLst>
          </p:nvPr>
        </p:nvGraphicFramePr>
        <p:xfrm>
          <a:off x="4932040" y="1988840"/>
          <a:ext cx="3364249" cy="3744418"/>
        </p:xfrm>
        <a:graphic>
          <a:graphicData uri="http://schemas.openxmlformats.org/drawingml/2006/table">
            <a:tbl>
              <a:tblPr firstRow="1" firstCol="1">
                <a:tableStyleId>{7DF18680-E054-41AD-8BC1-D1AEF772440D}</a:tableStyleId>
              </a:tblPr>
              <a:tblGrid>
                <a:gridCol w="1574189"/>
                <a:gridCol w="1790060"/>
              </a:tblGrid>
              <a:tr h="744232">
                <a:tc>
                  <a:txBody>
                    <a:bodyPr/>
                    <a:lstStyle/>
                    <a:p>
                      <a:pPr algn="ctr">
                        <a:spcAft>
                          <a:spcPts val="0"/>
                        </a:spcAft>
                      </a:pPr>
                      <a:r>
                        <a:rPr lang="es-EC" sz="2000" dirty="0">
                          <a:effectLst/>
                        </a:rPr>
                        <a:t>Fecha Investigación</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2000">
                          <a:effectLst/>
                        </a:rPr>
                        <a:t>Precio (dólares) </a:t>
                      </a:r>
                      <a:endParaRPr lang="es-EC" sz="1800">
                        <a:solidFill>
                          <a:srgbClr val="000000"/>
                        </a:solidFill>
                        <a:effectLst/>
                        <a:latin typeface="Calibri"/>
                        <a:ea typeface="Calibri"/>
                        <a:cs typeface="Times New Roman"/>
                      </a:endParaRPr>
                    </a:p>
                  </a:txBody>
                  <a:tcPr marL="68580" marR="68580" marT="0" marB="0" anchor="ctr"/>
                </a:tc>
              </a:tr>
              <a:tr h="500031">
                <a:tc>
                  <a:txBody>
                    <a:bodyPr/>
                    <a:lstStyle/>
                    <a:p>
                      <a:pPr algn="ctr">
                        <a:lnSpc>
                          <a:spcPct val="150000"/>
                        </a:lnSpc>
                        <a:spcAft>
                          <a:spcPts val="0"/>
                        </a:spcAft>
                      </a:pPr>
                      <a:r>
                        <a:rPr lang="es-EC" sz="2000">
                          <a:effectLst/>
                        </a:rPr>
                        <a:t>03/01/2014</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4,07</a:t>
                      </a:r>
                      <a:endParaRPr lang="es-EC" sz="1800">
                        <a:solidFill>
                          <a:srgbClr val="000000"/>
                        </a:solidFill>
                        <a:effectLst/>
                        <a:latin typeface="Calibri"/>
                        <a:ea typeface="Calibri"/>
                        <a:cs typeface="Times New Roman"/>
                      </a:endParaRPr>
                    </a:p>
                  </a:txBody>
                  <a:tcPr marL="68580" marR="68580" marT="0" marB="0" anchor="ctr"/>
                </a:tc>
              </a:tr>
              <a:tr h="500031">
                <a:tc>
                  <a:txBody>
                    <a:bodyPr/>
                    <a:lstStyle/>
                    <a:p>
                      <a:pPr algn="ctr">
                        <a:lnSpc>
                          <a:spcPct val="150000"/>
                        </a:lnSpc>
                        <a:spcAft>
                          <a:spcPts val="0"/>
                        </a:spcAft>
                      </a:pPr>
                      <a:r>
                        <a:rPr lang="es-EC" sz="2000">
                          <a:effectLst/>
                        </a:rPr>
                        <a:t>06/01/2014</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5,50</a:t>
                      </a:r>
                      <a:endParaRPr lang="es-EC" sz="1800">
                        <a:solidFill>
                          <a:srgbClr val="000000"/>
                        </a:solidFill>
                        <a:effectLst/>
                        <a:latin typeface="Calibri"/>
                        <a:ea typeface="Calibri"/>
                        <a:cs typeface="Times New Roman"/>
                      </a:endParaRPr>
                    </a:p>
                  </a:txBody>
                  <a:tcPr marL="68580" marR="68580" marT="0" marB="0" anchor="ctr"/>
                </a:tc>
              </a:tr>
              <a:tr h="500031">
                <a:tc>
                  <a:txBody>
                    <a:bodyPr/>
                    <a:lstStyle/>
                    <a:p>
                      <a:pPr algn="ctr">
                        <a:lnSpc>
                          <a:spcPct val="150000"/>
                        </a:lnSpc>
                        <a:spcAft>
                          <a:spcPts val="0"/>
                        </a:spcAft>
                      </a:pPr>
                      <a:r>
                        <a:rPr lang="es-EC" sz="2000" dirty="0">
                          <a:effectLst/>
                        </a:rPr>
                        <a:t>07/01/2014</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4,29</a:t>
                      </a:r>
                      <a:endParaRPr lang="es-EC" sz="1800">
                        <a:solidFill>
                          <a:srgbClr val="000000"/>
                        </a:solidFill>
                        <a:effectLst/>
                        <a:latin typeface="Calibri"/>
                        <a:ea typeface="Calibri"/>
                        <a:cs typeface="Times New Roman"/>
                      </a:endParaRPr>
                    </a:p>
                  </a:txBody>
                  <a:tcPr marL="68580" marR="68580" marT="0" marB="0" anchor="ctr"/>
                </a:tc>
              </a:tr>
              <a:tr h="500031">
                <a:tc>
                  <a:txBody>
                    <a:bodyPr/>
                    <a:lstStyle/>
                    <a:p>
                      <a:pPr algn="ctr">
                        <a:lnSpc>
                          <a:spcPct val="150000"/>
                        </a:lnSpc>
                        <a:spcAft>
                          <a:spcPts val="0"/>
                        </a:spcAft>
                      </a:pPr>
                      <a:r>
                        <a:rPr lang="es-EC" sz="2000">
                          <a:effectLst/>
                        </a:rPr>
                        <a:t>10/01/2014</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3,96</a:t>
                      </a:r>
                      <a:endParaRPr lang="es-EC" sz="1800">
                        <a:solidFill>
                          <a:srgbClr val="000000"/>
                        </a:solidFill>
                        <a:effectLst/>
                        <a:latin typeface="Calibri"/>
                        <a:ea typeface="Calibri"/>
                        <a:cs typeface="Times New Roman"/>
                      </a:endParaRPr>
                    </a:p>
                  </a:txBody>
                  <a:tcPr marL="68580" marR="68580" marT="0" marB="0" anchor="ctr"/>
                </a:tc>
              </a:tr>
              <a:tr h="500031">
                <a:tc>
                  <a:txBody>
                    <a:bodyPr/>
                    <a:lstStyle/>
                    <a:p>
                      <a:pPr algn="ctr">
                        <a:lnSpc>
                          <a:spcPct val="150000"/>
                        </a:lnSpc>
                        <a:spcAft>
                          <a:spcPts val="0"/>
                        </a:spcAft>
                      </a:pPr>
                      <a:r>
                        <a:rPr lang="es-EC" sz="2000">
                          <a:effectLst/>
                        </a:rPr>
                        <a:t>13/01/2014</a:t>
                      </a:r>
                      <a:endParaRPr lang="es-EC" sz="180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a:effectLst/>
                        </a:rPr>
                        <a:t>5,50</a:t>
                      </a:r>
                      <a:endParaRPr lang="es-EC" sz="1800">
                        <a:solidFill>
                          <a:srgbClr val="000000"/>
                        </a:solidFill>
                        <a:effectLst/>
                        <a:latin typeface="Calibri"/>
                        <a:ea typeface="Calibri"/>
                        <a:cs typeface="Times New Roman"/>
                      </a:endParaRPr>
                    </a:p>
                  </a:txBody>
                  <a:tcPr marL="68580" marR="68580" marT="0" marB="0" anchor="ctr"/>
                </a:tc>
              </a:tr>
              <a:tr h="500031">
                <a:tc>
                  <a:txBody>
                    <a:bodyPr/>
                    <a:lstStyle/>
                    <a:p>
                      <a:pPr algn="ctr">
                        <a:lnSpc>
                          <a:spcPct val="150000"/>
                        </a:lnSpc>
                        <a:spcAft>
                          <a:spcPts val="0"/>
                        </a:spcAft>
                      </a:pPr>
                      <a:r>
                        <a:rPr lang="es-EC" sz="2000" dirty="0">
                          <a:effectLst/>
                        </a:rPr>
                        <a:t>14/01/2014</a:t>
                      </a:r>
                      <a:endParaRPr lang="es-EC" sz="1800" dirty="0">
                        <a:solidFill>
                          <a:srgbClr val="000000"/>
                        </a:solidFill>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2000" dirty="0">
                          <a:effectLst/>
                        </a:rPr>
                        <a:t>4,29</a:t>
                      </a:r>
                      <a:endParaRPr lang="es-EC" sz="1800" b="1" dirty="0">
                        <a:solidFill>
                          <a:srgbClr val="000000"/>
                        </a:solidFill>
                        <a:effectLst/>
                        <a:latin typeface="Calibri"/>
                        <a:ea typeface="Calibri"/>
                        <a:cs typeface="Times New Roman"/>
                      </a:endParaRPr>
                    </a:p>
                  </a:txBody>
                  <a:tcPr marL="68580" marR="68580" marT="0" marB="0" anchor="ctr"/>
                </a:tc>
              </a:tr>
            </a:tbl>
          </a:graphicData>
        </a:graphic>
      </p:graphicFrame>
      <p:sp>
        <p:nvSpPr>
          <p:cNvPr id="7" name="6 Rectángulo"/>
          <p:cNvSpPr/>
          <p:nvPr/>
        </p:nvSpPr>
        <p:spPr>
          <a:xfrm>
            <a:off x="5004048" y="5892978"/>
            <a:ext cx="2088232" cy="369332"/>
          </a:xfrm>
          <a:prstGeom prst="rect">
            <a:avLst/>
          </a:prstGeom>
        </p:spPr>
        <p:txBody>
          <a:bodyPr wrap="square">
            <a:spAutoFit/>
          </a:bodyPr>
          <a:lstStyle/>
          <a:p>
            <a:r>
              <a:rPr lang="es-EC" b="1" dirty="0" smtClean="0"/>
              <a:t>Fuente: </a:t>
            </a:r>
            <a:r>
              <a:rPr lang="es-EC" dirty="0" smtClean="0"/>
              <a:t>SISNAGAP</a:t>
            </a:r>
            <a:endParaRPr lang="es-EC" dirty="0"/>
          </a:p>
        </p:txBody>
      </p:sp>
    </p:spTree>
    <p:extLst>
      <p:ext uri="{BB962C8B-B14F-4D97-AF65-F5344CB8AC3E}">
        <p14:creationId xmlns:p14="http://schemas.microsoft.com/office/powerpoint/2010/main" val="40672638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3050"/>
            <a:ext cx="8568952" cy="869950"/>
          </a:xfrm>
        </p:spPr>
        <p:txBody>
          <a:bodyPr>
            <a:normAutofit fontScale="90000"/>
          </a:bodyPr>
          <a:lstStyle/>
          <a:p>
            <a:r>
              <a:rPr lang="es-EC" dirty="0" smtClean="0"/>
              <a:t>ESTUDIO TÉCNICO - ORGANIZACIONAL</a:t>
            </a:r>
            <a:endParaRPr lang="es-EC" dirty="0"/>
          </a:p>
        </p:txBody>
      </p:sp>
      <p:sp>
        <p:nvSpPr>
          <p:cNvPr id="6" name="5 Marcador de texto"/>
          <p:cNvSpPr>
            <a:spLocks noGrp="1"/>
          </p:cNvSpPr>
          <p:nvPr>
            <p:ph type="body" idx="2"/>
          </p:nvPr>
        </p:nvSpPr>
        <p:spPr>
          <a:xfrm>
            <a:off x="609600" y="1752600"/>
            <a:ext cx="1802160" cy="4343400"/>
          </a:xfrm>
        </p:spPr>
        <p:txBody>
          <a:bodyPr/>
          <a:lstStyle/>
          <a:p>
            <a:pPr algn="ctr"/>
            <a:r>
              <a:rPr lang="es-EC" b="1" dirty="0" smtClean="0"/>
              <a:t>LOCALIZACIÓN</a:t>
            </a:r>
            <a:r>
              <a:rPr lang="es-EC" dirty="0" smtClean="0"/>
              <a:t> </a:t>
            </a:r>
            <a:endParaRPr lang="es-EC" dirty="0"/>
          </a:p>
        </p:txBody>
      </p:sp>
      <p:graphicFrame>
        <p:nvGraphicFramePr>
          <p:cNvPr id="7" name="6 Marcador de contenido"/>
          <p:cNvGraphicFramePr>
            <a:graphicFrameLocks noGrp="1"/>
          </p:cNvGraphicFramePr>
          <p:nvPr>
            <p:ph sz="quarter" idx="1"/>
            <p:extLst>
              <p:ext uri="{D42A27DB-BD31-4B8C-83A1-F6EECF244321}">
                <p14:modId xmlns:p14="http://schemas.microsoft.com/office/powerpoint/2010/main" val="276658507"/>
              </p:ext>
            </p:extLst>
          </p:nvPr>
        </p:nvGraphicFramePr>
        <p:xfrm>
          <a:off x="2362200" y="17526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888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dirty="0" smtClean="0"/>
              <a:t>Matriz locacional</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4252576923"/>
              </p:ext>
            </p:extLst>
          </p:nvPr>
        </p:nvGraphicFramePr>
        <p:xfrm>
          <a:off x="107504" y="1844824"/>
          <a:ext cx="8784975" cy="4003953"/>
        </p:xfrm>
        <a:graphic>
          <a:graphicData uri="http://schemas.openxmlformats.org/drawingml/2006/table">
            <a:tbl>
              <a:tblPr firstRow="1" firstCol="1" bandRow="1">
                <a:tableStyleId>{F5AB1C69-6EDB-4FF4-983F-18BD219EF322}</a:tableStyleId>
              </a:tblPr>
              <a:tblGrid>
                <a:gridCol w="1638730"/>
                <a:gridCol w="1070929"/>
                <a:gridCol w="957536"/>
                <a:gridCol w="991974"/>
                <a:gridCol w="991974"/>
                <a:gridCol w="991974"/>
                <a:gridCol w="1070929"/>
                <a:gridCol w="1070929"/>
              </a:tblGrid>
              <a:tr h="290749">
                <a:tc rowSpan="2">
                  <a:txBody>
                    <a:bodyPr/>
                    <a:lstStyle/>
                    <a:p>
                      <a:pPr algn="ctr">
                        <a:lnSpc>
                          <a:spcPct val="115000"/>
                        </a:lnSpc>
                        <a:spcAft>
                          <a:spcPts val="0"/>
                        </a:spcAft>
                      </a:pPr>
                      <a:r>
                        <a:rPr lang="es-EC" sz="1600" dirty="0">
                          <a:effectLst/>
                        </a:rPr>
                        <a:t>Factor locacional</a:t>
                      </a:r>
                      <a:endParaRPr lang="es-EC" sz="14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s-EC" sz="1600">
                          <a:effectLst/>
                        </a:rPr>
                        <a:t>Ponderac.</a:t>
                      </a:r>
                      <a:endParaRPr lang="es-EC" sz="140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es-EC" sz="1600">
                          <a:effectLst/>
                        </a:rPr>
                        <a:t>Valores (sobre 100)</a:t>
                      </a:r>
                      <a:endParaRPr lang="es-EC" sz="14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600">
                          <a:effectLst/>
                        </a:rPr>
                        <a:t>Valores ponderados</a:t>
                      </a:r>
                      <a:endParaRPr lang="es-EC" sz="1400">
                        <a:effectLst/>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r>
              <a:tr h="290749">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600">
                          <a:effectLst/>
                        </a:rPr>
                        <a:t>San Rafael</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El Turismo</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San Pedro</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San Rafael</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a:effectLst/>
                        </a:rPr>
                        <a:t>El Turismo</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San Pedro</a:t>
                      </a:r>
                      <a:endParaRPr lang="es-EC" sz="1400">
                        <a:effectLst/>
                        <a:latin typeface="Calibri"/>
                        <a:ea typeface="Calibri"/>
                        <a:cs typeface="Times New Roman"/>
                      </a:endParaRPr>
                    </a:p>
                  </a:txBody>
                  <a:tcPr marL="68580" marR="68580" marT="0" marB="0" anchor="ctr"/>
                </a:tc>
              </a:tr>
              <a:tr h="581499">
                <a:tc>
                  <a:txBody>
                    <a:bodyPr/>
                    <a:lstStyle/>
                    <a:p>
                      <a:pPr algn="just">
                        <a:lnSpc>
                          <a:spcPct val="115000"/>
                        </a:lnSpc>
                        <a:spcAft>
                          <a:spcPts val="0"/>
                        </a:spcAft>
                      </a:pPr>
                      <a:r>
                        <a:rPr lang="es-EC" sz="1600">
                          <a:effectLst/>
                        </a:rPr>
                        <a:t>Disponibilidad y costos de terreno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20%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40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smtClean="0">
                          <a:effectLst/>
                        </a:rPr>
                        <a:t>80</a:t>
                      </a:r>
                      <a:endParaRPr lang="es-EC"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30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8</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smtClean="0">
                          <a:effectLst/>
                        </a:rPr>
                        <a:t>16</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6</a:t>
                      </a:r>
                      <a:endParaRPr lang="es-EC" sz="1400">
                        <a:effectLst/>
                        <a:latin typeface="Calibri"/>
                        <a:ea typeface="Calibri"/>
                        <a:cs typeface="Times New Roman"/>
                      </a:endParaRPr>
                    </a:p>
                  </a:txBody>
                  <a:tcPr marL="68580" marR="68580" marT="0" marB="0" anchor="ctr"/>
                </a:tc>
              </a:tr>
              <a:tr h="581499">
                <a:tc>
                  <a:txBody>
                    <a:bodyPr/>
                    <a:lstStyle/>
                    <a:p>
                      <a:pPr algn="just">
                        <a:lnSpc>
                          <a:spcPct val="115000"/>
                        </a:lnSpc>
                        <a:spcAft>
                          <a:spcPts val="0"/>
                        </a:spcAft>
                      </a:pPr>
                      <a:r>
                        <a:rPr lang="es-EC" sz="1600">
                          <a:effectLst/>
                        </a:rPr>
                        <a:t>Medios y costos de transporte</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70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70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50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7</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a:effectLst/>
                        </a:rPr>
                        <a:t>7</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5</a:t>
                      </a:r>
                      <a:endParaRPr lang="es-EC" sz="1400">
                        <a:effectLst/>
                        <a:latin typeface="Calibri"/>
                        <a:ea typeface="Calibri"/>
                        <a:cs typeface="Times New Roman"/>
                      </a:endParaRPr>
                    </a:p>
                  </a:txBody>
                  <a:tcPr marL="68580" marR="68580" marT="0" marB="0" anchor="ctr"/>
                </a:tc>
              </a:tr>
              <a:tr h="581499">
                <a:tc>
                  <a:txBody>
                    <a:bodyPr/>
                    <a:lstStyle/>
                    <a:p>
                      <a:pPr algn="just">
                        <a:lnSpc>
                          <a:spcPct val="115000"/>
                        </a:lnSpc>
                        <a:spcAft>
                          <a:spcPts val="0"/>
                        </a:spcAft>
                      </a:pPr>
                      <a:r>
                        <a:rPr lang="es-EC" sz="1600">
                          <a:effectLst/>
                        </a:rPr>
                        <a:t>Cercanía fuentes de abastecimiento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25%</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50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60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40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12,5</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a:effectLst/>
                        </a:rPr>
                        <a:t>15</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10</a:t>
                      </a:r>
                      <a:endParaRPr lang="es-EC" sz="1400">
                        <a:effectLst/>
                        <a:latin typeface="Calibri"/>
                        <a:ea typeface="Calibri"/>
                        <a:cs typeface="Times New Roman"/>
                      </a:endParaRPr>
                    </a:p>
                  </a:txBody>
                  <a:tcPr marL="68580" marR="68580" marT="0" marB="0" anchor="ctr"/>
                </a:tc>
              </a:tr>
              <a:tr h="290749">
                <a:tc>
                  <a:txBody>
                    <a:bodyPr/>
                    <a:lstStyle/>
                    <a:p>
                      <a:pPr algn="just">
                        <a:lnSpc>
                          <a:spcPct val="115000"/>
                        </a:lnSpc>
                        <a:spcAft>
                          <a:spcPts val="0"/>
                        </a:spcAft>
                      </a:pPr>
                      <a:r>
                        <a:rPr lang="es-EC" sz="1600">
                          <a:effectLst/>
                        </a:rPr>
                        <a:t>Servicios básicos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30%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80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90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70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24</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a:effectLst/>
                        </a:rPr>
                        <a:t>27</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21</a:t>
                      </a:r>
                      <a:endParaRPr lang="es-EC" sz="1400">
                        <a:effectLst/>
                        <a:latin typeface="Calibri"/>
                        <a:ea typeface="Calibri"/>
                        <a:cs typeface="Times New Roman"/>
                      </a:endParaRPr>
                    </a:p>
                  </a:txBody>
                  <a:tcPr marL="68580" marR="68580" marT="0" marB="0" anchor="ctr"/>
                </a:tc>
              </a:tr>
              <a:tr h="290749">
                <a:tc>
                  <a:txBody>
                    <a:bodyPr/>
                    <a:lstStyle/>
                    <a:p>
                      <a:pPr algn="just">
                        <a:lnSpc>
                          <a:spcPct val="115000"/>
                        </a:lnSpc>
                        <a:spcAft>
                          <a:spcPts val="0"/>
                        </a:spcAft>
                      </a:pPr>
                      <a:r>
                        <a:rPr lang="es-EC" sz="1600">
                          <a:effectLst/>
                        </a:rPr>
                        <a:t>Regulaciones legales</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15%</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20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50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60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3</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a:effectLst/>
                        </a:rPr>
                        <a:t>7,5</a:t>
                      </a:r>
                      <a:endParaRPr lang="es-EC"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9</a:t>
                      </a:r>
                      <a:endParaRPr lang="es-EC" sz="1400">
                        <a:effectLst/>
                        <a:latin typeface="Calibri"/>
                        <a:ea typeface="Calibri"/>
                        <a:cs typeface="Times New Roman"/>
                      </a:endParaRPr>
                    </a:p>
                  </a:txBody>
                  <a:tcPr marL="68580" marR="68580" marT="0" marB="0" anchor="ctr"/>
                </a:tc>
              </a:tr>
              <a:tr h="290749">
                <a:tc>
                  <a:txBody>
                    <a:bodyPr/>
                    <a:lstStyle/>
                    <a:p>
                      <a:pPr algn="just">
                        <a:lnSpc>
                          <a:spcPct val="115000"/>
                        </a:lnSpc>
                        <a:spcAft>
                          <a:spcPts val="0"/>
                        </a:spcAft>
                      </a:pPr>
                      <a:r>
                        <a:rPr lang="es-EC" sz="1600">
                          <a:effectLst/>
                        </a:rPr>
                        <a:t>TOTAL</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100%</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 </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 </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 </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54,5</a:t>
                      </a:r>
                      <a:endParaRPr lang="es-EC"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b="1" dirty="0" smtClean="0">
                          <a:effectLst/>
                        </a:rPr>
                        <a:t>72,5</a:t>
                      </a:r>
                      <a:endParaRPr lang="es-EC" sz="16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51</a:t>
                      </a:r>
                      <a:endParaRPr lang="es-EC" sz="14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406787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Logística (Externo)</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16586449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53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Distribución en planta</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709468065"/>
              </p:ext>
            </p:extLst>
          </p:nvPr>
        </p:nvGraphicFramePr>
        <p:xfrm>
          <a:off x="323528" y="1628800"/>
          <a:ext cx="7560840" cy="4564793"/>
        </p:xfrm>
        <a:graphic>
          <a:graphicData uri="http://schemas.openxmlformats.org/presentationml/2006/ole">
            <mc:AlternateContent xmlns:mc="http://schemas.openxmlformats.org/markup-compatibility/2006">
              <mc:Choice xmlns:v="urn:schemas-microsoft-com:vml" Requires="v">
                <p:oleObj spid="_x0000_s17496" name="Visio" r:id="rId3" imgW="19114624" imgH="14213636" progId="Visio.Drawing.11">
                  <p:embed/>
                </p:oleObj>
              </mc:Choice>
              <mc:Fallback>
                <p:oleObj name="Visio" r:id="rId3" imgW="19114624" imgH="142136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8764"/>
                      <a:stretch>
                        <a:fillRect/>
                      </a:stretch>
                    </p:blipFill>
                    <p:spPr bwMode="auto">
                      <a:xfrm>
                        <a:off x="323528" y="1628800"/>
                        <a:ext cx="7560840" cy="4564793"/>
                      </a:xfrm>
                      <a:prstGeom prst="rect">
                        <a:avLst/>
                      </a:prstGeom>
                      <a:noFill/>
                    </p:spPr>
                  </p:pic>
                </p:oleObj>
              </mc:Fallback>
            </mc:AlternateContent>
          </a:graphicData>
        </a:graphic>
      </p:graphicFrame>
      <p:sp>
        <p:nvSpPr>
          <p:cNvPr id="6" name="5 Esquina doblada"/>
          <p:cNvSpPr/>
          <p:nvPr/>
        </p:nvSpPr>
        <p:spPr>
          <a:xfrm>
            <a:off x="7956376" y="2780928"/>
            <a:ext cx="1025352"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120 </a:t>
            </a:r>
            <a:r>
              <a:rPr lang="es-EC" dirty="0"/>
              <a:t>m</a:t>
            </a:r>
            <a:r>
              <a:rPr lang="es-EC" baseline="30000" dirty="0"/>
              <a:t>2</a:t>
            </a:r>
            <a:endParaRPr lang="es-EC" dirty="0"/>
          </a:p>
        </p:txBody>
      </p:sp>
    </p:spTree>
    <p:extLst>
      <p:ext uri="{BB962C8B-B14F-4D97-AF65-F5344CB8AC3E}">
        <p14:creationId xmlns:p14="http://schemas.microsoft.com/office/powerpoint/2010/main" val="1510894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Flujograma</a:t>
            </a:r>
            <a:r>
              <a:rPr lang="es-EC" dirty="0" smtClean="0"/>
              <a:t> del proceso</a:t>
            </a:r>
            <a:endParaRPr lang="es-EC" dirty="0"/>
          </a:p>
        </p:txBody>
      </p:sp>
      <p:graphicFrame>
        <p:nvGraphicFramePr>
          <p:cNvPr id="17" name="16 Objeto"/>
          <p:cNvGraphicFramePr>
            <a:graphicFrameLocks noChangeAspect="1"/>
          </p:cNvGraphicFramePr>
          <p:nvPr>
            <p:extLst>
              <p:ext uri="{D42A27DB-BD31-4B8C-83A1-F6EECF244321}">
                <p14:modId xmlns:p14="http://schemas.microsoft.com/office/powerpoint/2010/main" val="3879488398"/>
              </p:ext>
            </p:extLst>
          </p:nvPr>
        </p:nvGraphicFramePr>
        <p:xfrm>
          <a:off x="539552" y="1556841"/>
          <a:ext cx="7781031" cy="5616575"/>
        </p:xfrm>
        <a:graphic>
          <a:graphicData uri="http://schemas.openxmlformats.org/presentationml/2006/ole">
            <mc:AlternateContent xmlns:mc="http://schemas.openxmlformats.org/markup-compatibility/2006">
              <mc:Choice xmlns:v="urn:schemas-microsoft-com:vml" Requires="v">
                <p:oleObj spid="_x0000_s18533" name="Document" r:id="rId4" imgW="5769600" imgH="4373546" progId="Word.Document.12">
                  <p:embed/>
                </p:oleObj>
              </mc:Choice>
              <mc:Fallback>
                <p:oleObj name="Document" r:id="rId4" imgW="5769600" imgH="4373546" progId="Word.Document.12">
                  <p:embed/>
                  <p:pic>
                    <p:nvPicPr>
                      <p:cNvPr id="0" name=""/>
                      <p:cNvPicPr/>
                      <p:nvPr/>
                    </p:nvPicPr>
                    <p:blipFill>
                      <a:blip r:embed="rId5"/>
                      <a:stretch>
                        <a:fillRect/>
                      </a:stretch>
                    </p:blipFill>
                    <p:spPr>
                      <a:xfrm>
                        <a:off x="539552" y="1556841"/>
                        <a:ext cx="7781031" cy="5616575"/>
                      </a:xfrm>
                      <a:prstGeom prst="rect">
                        <a:avLst/>
                      </a:prstGeom>
                    </p:spPr>
                  </p:pic>
                </p:oleObj>
              </mc:Fallback>
            </mc:AlternateContent>
          </a:graphicData>
        </a:graphic>
      </p:graphicFrame>
    </p:spTree>
    <p:extLst>
      <p:ext uri="{BB962C8B-B14F-4D97-AF65-F5344CB8AC3E}">
        <p14:creationId xmlns:p14="http://schemas.microsoft.com/office/powerpoint/2010/main" val="4127059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Requerimiento de Materia Prima</a:t>
            </a:r>
            <a:endParaRPr lang="es-EC" dirty="0"/>
          </a:p>
        </p:txBody>
      </p:sp>
      <p:graphicFrame>
        <p:nvGraphicFramePr>
          <p:cNvPr id="7" name="6 Objeto"/>
          <p:cNvGraphicFramePr>
            <a:graphicFrameLocks noChangeAspect="1"/>
          </p:cNvGraphicFramePr>
          <p:nvPr>
            <p:extLst>
              <p:ext uri="{D42A27DB-BD31-4B8C-83A1-F6EECF244321}">
                <p14:modId xmlns:p14="http://schemas.microsoft.com/office/powerpoint/2010/main" val="3030326145"/>
              </p:ext>
            </p:extLst>
          </p:nvPr>
        </p:nvGraphicFramePr>
        <p:xfrm>
          <a:off x="1187624" y="2348880"/>
          <a:ext cx="7459063" cy="3312368"/>
        </p:xfrm>
        <a:graphic>
          <a:graphicData uri="http://schemas.openxmlformats.org/presentationml/2006/ole">
            <mc:AlternateContent xmlns:mc="http://schemas.openxmlformats.org/markup-compatibility/2006">
              <mc:Choice xmlns:v="urn:schemas-microsoft-com:vml" Requires="v">
                <p:oleObj spid="_x0000_s19541" name="Document" r:id="rId4" imgW="5769600" imgH="2511360" progId="Word.Document.12">
                  <p:embed/>
                </p:oleObj>
              </mc:Choice>
              <mc:Fallback>
                <p:oleObj name="Document" r:id="rId4" imgW="5769600" imgH="2511360" progId="Word.Document.12">
                  <p:embed/>
                  <p:pic>
                    <p:nvPicPr>
                      <p:cNvPr id="0" name=""/>
                      <p:cNvPicPr/>
                      <p:nvPr/>
                    </p:nvPicPr>
                    <p:blipFill>
                      <a:blip r:embed="rId5"/>
                      <a:stretch>
                        <a:fillRect/>
                      </a:stretch>
                    </p:blipFill>
                    <p:spPr>
                      <a:xfrm>
                        <a:off x="1187624" y="2348880"/>
                        <a:ext cx="7459063" cy="3312368"/>
                      </a:xfrm>
                      <a:prstGeom prst="rect">
                        <a:avLst/>
                      </a:prstGeom>
                    </p:spPr>
                  </p:pic>
                </p:oleObj>
              </mc:Fallback>
            </mc:AlternateContent>
          </a:graphicData>
        </a:graphic>
      </p:graphicFrame>
    </p:spTree>
    <p:extLst>
      <p:ext uri="{BB962C8B-B14F-4D97-AF65-F5344CB8AC3E}">
        <p14:creationId xmlns:p14="http://schemas.microsoft.com/office/powerpoint/2010/main" val="587268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Requerimiento de Mano de Obra</a:t>
            </a:r>
            <a:endParaRPr lang="es-EC" dirty="0"/>
          </a:p>
        </p:txBody>
      </p:sp>
      <p:pic>
        <p:nvPicPr>
          <p:cNvPr id="2048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3" y="1988840"/>
            <a:ext cx="878497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65771178"/>
              </p:ext>
            </p:extLst>
          </p:nvPr>
        </p:nvGraphicFramePr>
        <p:xfrm>
          <a:off x="1475656" y="4198962"/>
          <a:ext cx="6096000"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940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Requerimiento de Materiales y Servicios</a:t>
            </a:r>
            <a:endParaRPr lang="es-EC" dirty="0"/>
          </a:p>
        </p:txBody>
      </p:sp>
      <p:pic>
        <p:nvPicPr>
          <p:cNvPr id="2151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6696744" cy="527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921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ANÁLISIS DEL ENTORNO</a:t>
            </a:r>
            <a:endParaRPr lang="es-EC" dirty="0"/>
          </a:p>
        </p:txBody>
      </p:sp>
      <p:pic>
        <p:nvPicPr>
          <p:cNvPr id="12" name="11 Imagen"/>
          <p:cNvPicPr/>
          <p:nvPr/>
        </p:nvPicPr>
        <p:blipFill rotWithShape="1">
          <a:blip r:embed="rId3">
            <a:extLst>
              <a:ext uri="{28A0092B-C50C-407E-A947-70E740481C1C}">
                <a14:useLocalDpi xmlns:a14="http://schemas.microsoft.com/office/drawing/2010/main" val="0"/>
              </a:ext>
            </a:extLst>
          </a:blip>
          <a:srcRect r="11399" b="8470"/>
          <a:stretch/>
        </p:blipFill>
        <p:spPr bwMode="auto">
          <a:xfrm>
            <a:off x="2267744" y="1806724"/>
            <a:ext cx="4608512" cy="399854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99679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Directrices de la empresa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51389541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511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Base filosófica de la empresa</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350708368"/>
              </p:ext>
            </p:extLst>
          </p:nvPr>
        </p:nvGraphicFramePr>
        <p:xfrm>
          <a:off x="251520" y="1412776"/>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9474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La Empresa y su Organización</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1716144501"/>
              </p:ext>
            </p:extLst>
          </p:nvPr>
        </p:nvGraphicFramePr>
        <p:xfrm>
          <a:off x="2195736" y="1700808"/>
          <a:ext cx="4680520" cy="4384087"/>
        </p:xfrm>
        <a:graphic>
          <a:graphicData uri="http://schemas.openxmlformats.org/presentationml/2006/ole">
            <mc:AlternateContent xmlns:mc="http://schemas.openxmlformats.org/markup-compatibility/2006">
              <mc:Choice xmlns:v="urn:schemas-microsoft-com:vml" Requires="v">
                <p:oleObj spid="_x0000_s22609" name="Visio" r:id="rId3" imgW="2854752" imgH="2962904" progId="Visio.Drawing.11">
                  <p:embed/>
                </p:oleObj>
              </mc:Choice>
              <mc:Fallback>
                <p:oleObj name="Visio" r:id="rId3" imgW="2854752" imgH="2962904"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700808"/>
                        <a:ext cx="4680520" cy="4384087"/>
                      </a:xfrm>
                      <a:prstGeom prst="rect">
                        <a:avLst/>
                      </a:prstGeom>
                      <a:noFill/>
                    </p:spPr>
                  </p:pic>
                </p:oleObj>
              </mc:Fallback>
            </mc:AlternateContent>
          </a:graphicData>
        </a:graphic>
      </p:graphicFrame>
    </p:spTree>
    <p:extLst>
      <p:ext uri="{BB962C8B-B14F-4D97-AF65-F5344CB8AC3E}">
        <p14:creationId xmlns:p14="http://schemas.microsoft.com/office/powerpoint/2010/main" val="9533804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Estrategia de Marketing</a:t>
            </a:r>
            <a:endParaRPr lang="es-EC"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20739323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6289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ESTUDIO FINANCIERO</a:t>
            </a:r>
            <a:endParaRPr lang="es-EC" dirty="0"/>
          </a:p>
        </p:txBody>
      </p:sp>
      <p:graphicFrame>
        <p:nvGraphicFramePr>
          <p:cNvPr id="9" name="8 Marcador de contenido"/>
          <p:cNvGraphicFramePr>
            <a:graphicFrameLocks noGrp="1"/>
          </p:cNvGraphicFramePr>
          <p:nvPr>
            <p:ph sz="quarter" idx="1"/>
            <p:extLst>
              <p:ext uri="{D42A27DB-BD31-4B8C-83A1-F6EECF244321}">
                <p14:modId xmlns:p14="http://schemas.microsoft.com/office/powerpoint/2010/main" val="1931916972"/>
              </p:ext>
            </p:extLst>
          </p:nvPr>
        </p:nvGraphicFramePr>
        <p:xfrm>
          <a:off x="21010" y="1268760"/>
          <a:ext cx="9215809" cy="54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165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INVERSIONES </a:t>
            </a:r>
            <a:endParaRPr lang="es-EC" dirty="0"/>
          </a:p>
        </p:txBody>
      </p:sp>
      <p:graphicFrame>
        <p:nvGraphicFramePr>
          <p:cNvPr id="4" name="3 Marcador de contenido"/>
          <p:cNvGraphicFramePr>
            <a:graphicFrameLocks noGrp="1"/>
          </p:cNvGraphicFramePr>
          <p:nvPr>
            <p:ph sz="quarter" idx="4294967295"/>
            <p:extLst>
              <p:ext uri="{D42A27DB-BD31-4B8C-83A1-F6EECF244321}">
                <p14:modId xmlns:p14="http://schemas.microsoft.com/office/powerpoint/2010/main" val="2669782721"/>
              </p:ext>
            </p:extLst>
          </p:nvPr>
        </p:nvGraphicFramePr>
        <p:xfrm>
          <a:off x="1547664" y="3109664"/>
          <a:ext cx="5921152" cy="3271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043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Activos Fijos</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989489366"/>
              </p:ext>
            </p:extLst>
          </p:nvPr>
        </p:nvGraphicFramePr>
        <p:xfrm>
          <a:off x="1691680" y="1556792"/>
          <a:ext cx="4528145" cy="5472608"/>
        </p:xfrm>
        <a:graphic>
          <a:graphicData uri="http://schemas.openxmlformats.org/presentationml/2006/ole">
            <mc:AlternateContent xmlns:mc="http://schemas.openxmlformats.org/markup-compatibility/2006">
              <mc:Choice xmlns:v="urn:schemas-microsoft-com:vml" Requires="v">
                <p:oleObj spid="_x0000_s23624" name="Document" r:id="rId4" imgW="5769600" imgH="7109218" progId="Word.Document.12">
                  <p:embed/>
                </p:oleObj>
              </mc:Choice>
              <mc:Fallback>
                <p:oleObj name="Document" r:id="rId4" imgW="5769600" imgH="7109218" progId="Word.Document.12">
                  <p:embed/>
                  <p:pic>
                    <p:nvPicPr>
                      <p:cNvPr id="0" name=""/>
                      <p:cNvPicPr/>
                      <p:nvPr/>
                    </p:nvPicPr>
                    <p:blipFill>
                      <a:blip r:embed="rId5"/>
                      <a:stretch>
                        <a:fillRect/>
                      </a:stretch>
                    </p:blipFill>
                    <p:spPr>
                      <a:xfrm>
                        <a:off x="1691680" y="1556792"/>
                        <a:ext cx="4528145" cy="5472608"/>
                      </a:xfrm>
                      <a:prstGeom prst="rect">
                        <a:avLst/>
                      </a:prstGeom>
                    </p:spPr>
                  </p:pic>
                </p:oleObj>
              </mc:Fallback>
            </mc:AlternateContent>
          </a:graphicData>
        </a:graphic>
      </p:graphicFrame>
    </p:spTree>
    <p:extLst>
      <p:ext uri="{BB962C8B-B14F-4D97-AF65-F5344CB8AC3E}">
        <p14:creationId xmlns:p14="http://schemas.microsoft.com/office/powerpoint/2010/main" val="4109898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Activos Intangibles</a:t>
            </a:r>
            <a:endParaRPr lang="es-EC" dirty="0"/>
          </a:p>
        </p:txBody>
      </p:sp>
      <p:graphicFrame>
        <p:nvGraphicFramePr>
          <p:cNvPr id="8" name="7 Objeto"/>
          <p:cNvGraphicFramePr>
            <a:graphicFrameLocks noChangeAspect="1"/>
          </p:cNvGraphicFramePr>
          <p:nvPr>
            <p:extLst>
              <p:ext uri="{D42A27DB-BD31-4B8C-83A1-F6EECF244321}">
                <p14:modId xmlns:p14="http://schemas.microsoft.com/office/powerpoint/2010/main" val="3756311363"/>
              </p:ext>
            </p:extLst>
          </p:nvPr>
        </p:nvGraphicFramePr>
        <p:xfrm>
          <a:off x="1254586" y="2132856"/>
          <a:ext cx="8213958" cy="2219622"/>
        </p:xfrm>
        <a:graphic>
          <a:graphicData uri="http://schemas.openxmlformats.org/presentationml/2006/ole">
            <mc:AlternateContent xmlns:mc="http://schemas.openxmlformats.org/markup-compatibility/2006">
              <mc:Choice xmlns:v="urn:schemas-microsoft-com:vml" Requires="v">
                <p:oleObj spid="_x0000_s24650" name="Document" r:id="rId4" imgW="5769600" imgH="1559023" progId="Word.Document.12">
                  <p:embed/>
                </p:oleObj>
              </mc:Choice>
              <mc:Fallback>
                <p:oleObj name="Document" r:id="rId4" imgW="5769600" imgH="1559023" progId="Word.Document.12">
                  <p:embed/>
                  <p:pic>
                    <p:nvPicPr>
                      <p:cNvPr id="0" name=""/>
                      <p:cNvPicPr/>
                      <p:nvPr/>
                    </p:nvPicPr>
                    <p:blipFill>
                      <a:blip r:embed="rId5"/>
                      <a:stretch>
                        <a:fillRect/>
                      </a:stretch>
                    </p:blipFill>
                    <p:spPr>
                      <a:xfrm>
                        <a:off x="1254586" y="2132856"/>
                        <a:ext cx="8213958" cy="2219622"/>
                      </a:xfrm>
                      <a:prstGeom prst="rect">
                        <a:avLst/>
                      </a:prstGeom>
                    </p:spPr>
                  </p:pic>
                </p:oleObj>
              </mc:Fallback>
            </mc:AlternateContent>
          </a:graphicData>
        </a:graphic>
      </p:graphicFrame>
    </p:spTree>
    <p:extLst>
      <p:ext uri="{BB962C8B-B14F-4D97-AF65-F5344CB8AC3E}">
        <p14:creationId xmlns:p14="http://schemas.microsoft.com/office/powerpoint/2010/main" val="5381462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6 Rectángulo"/>
              <p:cNvSpPr/>
              <p:nvPr/>
            </p:nvSpPr>
            <p:spPr>
              <a:xfrm>
                <a:off x="4932040" y="3212976"/>
                <a:ext cx="3816424" cy="34095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a:rPr>
                        <m:t>𝐶𝑇</m:t>
                      </m:r>
                      <m:r>
                        <a:rPr lang="es-EC" sz="2000" i="1" smtClean="0">
                          <a:latin typeface="Cambria Math"/>
                        </a:rPr>
                        <m:t>=</m:t>
                      </m:r>
                      <m:f>
                        <m:fPr>
                          <m:ctrlPr>
                            <a:rPr lang="es-EC" sz="2000" i="1">
                              <a:latin typeface="Cambria Math"/>
                            </a:rPr>
                          </m:ctrlPr>
                        </m:fPr>
                        <m:num>
                          <m:r>
                            <a:rPr lang="es-EC" sz="2000" i="1">
                              <a:latin typeface="Cambria Math"/>
                            </a:rPr>
                            <m:t>𝐶𝑎</m:t>
                          </m:r>
                        </m:num>
                        <m:den>
                          <m:r>
                            <a:rPr lang="es-EC" sz="2000" i="1">
                              <a:latin typeface="Cambria Math"/>
                            </a:rPr>
                            <m:t>365</m:t>
                          </m:r>
                        </m:den>
                      </m:f>
                      <m:r>
                        <a:rPr lang="es-EC" sz="2000" i="1">
                          <a:latin typeface="Cambria Math"/>
                        </a:rPr>
                        <m:t>∗</m:t>
                      </m:r>
                      <m:sSub>
                        <m:sSubPr>
                          <m:ctrlPr>
                            <a:rPr lang="es-EC" sz="2000" i="1">
                              <a:latin typeface="Cambria Math"/>
                            </a:rPr>
                          </m:ctrlPr>
                        </m:sSubPr>
                        <m:e>
                          <m:r>
                            <a:rPr lang="es-EC" sz="2000" i="1">
                              <a:latin typeface="Cambria Math"/>
                            </a:rPr>
                            <m:t>𝑛</m:t>
                          </m:r>
                        </m:e>
                        <m:sub>
                          <m:r>
                            <a:rPr lang="es-EC" sz="2000" i="1">
                              <a:latin typeface="Cambria Math"/>
                            </a:rPr>
                            <m:t>𝑑</m:t>
                          </m:r>
                        </m:sub>
                      </m:sSub>
                    </m:oMath>
                  </m:oMathPara>
                </a14:m>
                <a:endParaRPr lang="es-EC" sz="2000" dirty="0" smtClean="0"/>
              </a:p>
              <a:p>
                <a:r>
                  <a:rPr lang="es-EC" sz="2000" dirty="0" smtClean="0"/>
                  <a:t>Donde:</a:t>
                </a:r>
              </a:p>
              <a:p>
                <a:pPr/>
                <a14:m>
                  <m:oMathPara xmlns:m="http://schemas.openxmlformats.org/officeDocument/2006/math">
                    <m:oMathParaPr>
                      <m:jc m:val="left"/>
                    </m:oMathParaPr>
                    <m:oMath xmlns:m="http://schemas.openxmlformats.org/officeDocument/2006/math">
                      <m:r>
                        <a:rPr lang="es-EC" sz="2000" i="1">
                          <a:latin typeface="Cambria Math"/>
                        </a:rPr>
                        <m:t>𝐶</m:t>
                      </m:r>
                      <m:r>
                        <a:rPr lang="es-EC" sz="2000" b="0" i="1" smtClean="0">
                          <a:latin typeface="Cambria Math"/>
                        </a:rPr>
                        <m:t>𝑇</m:t>
                      </m:r>
                      <m:r>
                        <a:rPr lang="es-EC" sz="2000" i="1">
                          <a:latin typeface="Cambria Math"/>
                        </a:rPr>
                        <m:t>=</m:t>
                      </m:r>
                      <m:r>
                        <a:rPr lang="es-EC" sz="2000" i="1">
                          <a:latin typeface="Cambria Math"/>
                        </a:rPr>
                        <m:t>𝐶𝑎𝑝</m:t>
                      </m:r>
                      <m:r>
                        <a:rPr lang="es-EC" sz="2000" b="0" i="1" smtClean="0">
                          <a:latin typeface="Cambria Math"/>
                        </a:rPr>
                        <m:t>𝑖𝑡𝑎𝑙</m:t>
                      </m:r>
                      <m:r>
                        <a:rPr lang="es-EC" sz="2000" i="1">
                          <a:latin typeface="Cambria Math"/>
                        </a:rPr>
                        <m:t> </m:t>
                      </m:r>
                      <m:r>
                        <a:rPr lang="es-EC" sz="2000" b="0" i="1" smtClean="0">
                          <a:latin typeface="Cambria Math"/>
                        </a:rPr>
                        <m:t>𝑑𝑒</m:t>
                      </m:r>
                      <m:r>
                        <a:rPr lang="es-EC" sz="2000" b="0" i="1" smtClean="0">
                          <a:latin typeface="Cambria Math"/>
                        </a:rPr>
                        <m:t> </m:t>
                      </m:r>
                      <m:r>
                        <a:rPr lang="es-EC" sz="2000" i="1">
                          <a:latin typeface="Cambria Math"/>
                        </a:rPr>
                        <m:t>𝑇</m:t>
                      </m:r>
                      <m:r>
                        <a:rPr lang="es-EC" sz="2000" b="0" i="1" smtClean="0">
                          <a:latin typeface="Cambria Math"/>
                        </a:rPr>
                        <m:t>𝑟𝑎𝑏𝑎𝑗𝑜</m:t>
                      </m:r>
                    </m:oMath>
                  </m:oMathPara>
                </a14:m>
                <a:endParaRPr lang="es-EC" sz="2000" i="1" dirty="0"/>
              </a:p>
              <a:p>
                <a:pPr/>
                <a14:m>
                  <m:oMathPara xmlns:m="http://schemas.openxmlformats.org/officeDocument/2006/math">
                    <m:oMathParaPr>
                      <m:jc m:val="left"/>
                    </m:oMathParaPr>
                    <m:oMath xmlns:m="http://schemas.openxmlformats.org/officeDocument/2006/math">
                      <m:r>
                        <a:rPr lang="es-EC" sz="2000" b="0" i="1" smtClean="0">
                          <a:latin typeface="Cambria Math"/>
                        </a:rPr>
                        <m:t>𝐶𝑎</m:t>
                      </m:r>
                      <m:r>
                        <a:rPr lang="es-EC" sz="2000" b="0" i="1" smtClean="0">
                          <a:latin typeface="Cambria Math"/>
                        </a:rPr>
                        <m:t>=</m:t>
                      </m:r>
                      <m:r>
                        <a:rPr lang="es-EC" sz="2000" b="0" i="1" smtClean="0">
                          <a:latin typeface="Cambria Math"/>
                        </a:rPr>
                        <m:t>𝐶𝑜𝑠𝑡𝑜</m:t>
                      </m:r>
                      <m:r>
                        <a:rPr lang="es-EC" sz="2000" b="0" i="1" smtClean="0">
                          <a:latin typeface="Cambria Math"/>
                        </a:rPr>
                        <m:t> </m:t>
                      </m:r>
                      <m:r>
                        <a:rPr lang="es-EC" sz="2000" b="0" i="1" smtClean="0">
                          <a:latin typeface="Cambria Math"/>
                        </a:rPr>
                        <m:t>𝑇𝑜𝑡𝑎𝑙</m:t>
                      </m:r>
                    </m:oMath>
                  </m:oMathPara>
                </a14:m>
                <a:endParaRPr lang="es-EC" sz="2000" i="1" dirty="0"/>
              </a:p>
              <a:p>
                <a:pPr/>
                <a14:m>
                  <m:oMathPara xmlns:m="http://schemas.openxmlformats.org/officeDocument/2006/math">
                    <m:oMathParaPr>
                      <m:jc m:val="left"/>
                    </m:oMathParaPr>
                    <m:oMath xmlns:m="http://schemas.openxmlformats.org/officeDocument/2006/math">
                      <m:sSub>
                        <m:sSubPr>
                          <m:ctrlPr>
                            <a:rPr lang="es-EC" sz="2000" i="1" smtClean="0">
                              <a:latin typeface="Cambria Math"/>
                            </a:rPr>
                          </m:ctrlPr>
                        </m:sSubPr>
                        <m:e>
                          <m:r>
                            <a:rPr lang="es-EC" sz="2000" b="0" i="1" smtClean="0">
                              <a:latin typeface="Cambria Math"/>
                            </a:rPr>
                            <m:t>𝑛</m:t>
                          </m:r>
                        </m:e>
                        <m:sub>
                          <m:r>
                            <a:rPr lang="es-EC" sz="2000" b="0" i="1" smtClean="0">
                              <a:latin typeface="Cambria Math"/>
                            </a:rPr>
                            <m:t>𝑑</m:t>
                          </m:r>
                        </m:sub>
                      </m:sSub>
                      <m:r>
                        <a:rPr lang="es-EC" sz="2000" i="1">
                          <a:latin typeface="Cambria Math"/>
                        </a:rPr>
                        <m:t>=</m:t>
                      </m:r>
                      <m:r>
                        <a:rPr lang="es-EC" sz="2000" b="0" i="1" smtClean="0">
                          <a:latin typeface="Cambria Math"/>
                        </a:rPr>
                        <m:t>𝑁</m:t>
                      </m:r>
                      <m:r>
                        <a:rPr lang="es-EC" sz="2000" b="0" i="1" smtClean="0">
                          <a:latin typeface="Cambria Math"/>
                        </a:rPr>
                        <m:t>ú</m:t>
                      </m:r>
                      <m:r>
                        <a:rPr lang="es-EC" sz="2000" b="0" i="1" smtClean="0">
                          <a:latin typeface="Cambria Math"/>
                        </a:rPr>
                        <m:t>𝑚𝑒𝑟𝑜</m:t>
                      </m:r>
                      <m:r>
                        <a:rPr lang="es-EC" sz="2000" b="0" i="1" smtClean="0">
                          <a:latin typeface="Cambria Math"/>
                        </a:rPr>
                        <m:t> </m:t>
                      </m:r>
                      <m:r>
                        <a:rPr lang="es-EC" sz="2000" b="0" i="1" smtClean="0">
                          <a:latin typeface="Cambria Math"/>
                        </a:rPr>
                        <m:t>𝑑𝑒</m:t>
                      </m:r>
                      <m:r>
                        <a:rPr lang="es-EC" sz="2000" b="0" i="1" smtClean="0">
                          <a:latin typeface="Cambria Math"/>
                        </a:rPr>
                        <m:t> </m:t>
                      </m:r>
                      <m:r>
                        <a:rPr lang="es-EC" sz="2000" b="0" i="1" smtClean="0">
                          <a:latin typeface="Cambria Math"/>
                        </a:rPr>
                        <m:t>𝑑</m:t>
                      </m:r>
                      <m:r>
                        <a:rPr lang="es-EC" sz="2000" b="0" i="1" smtClean="0">
                          <a:latin typeface="Cambria Math"/>
                        </a:rPr>
                        <m:t>í</m:t>
                      </m:r>
                      <m:r>
                        <a:rPr lang="es-EC" sz="2000" b="0" i="1" smtClean="0">
                          <a:latin typeface="Cambria Math"/>
                        </a:rPr>
                        <m:t>𝑎𝑠</m:t>
                      </m:r>
                    </m:oMath>
                  </m:oMathPara>
                </a14:m>
                <a:endParaRPr lang="es-EC" sz="2000" dirty="0" smtClean="0"/>
              </a:p>
              <a:p>
                <a:endParaRPr lang="es-EC" sz="2000" dirty="0"/>
              </a:p>
              <a:p>
                <a:pPr/>
                <a14:m>
                  <m:oMathPara xmlns:m="http://schemas.openxmlformats.org/officeDocument/2006/math">
                    <m:oMathParaPr>
                      <m:jc m:val="centerGroup"/>
                    </m:oMathParaPr>
                    <m:oMath xmlns:m="http://schemas.openxmlformats.org/officeDocument/2006/math">
                      <m:r>
                        <a:rPr lang="es-EC" sz="2000" i="1">
                          <a:latin typeface="Cambria Math"/>
                        </a:rPr>
                        <m:t>𝐶𝑇</m:t>
                      </m:r>
                      <m:r>
                        <a:rPr lang="es-EC" sz="2000" i="1">
                          <a:latin typeface="Cambria Math"/>
                        </a:rPr>
                        <m:t>= </m:t>
                      </m:r>
                      <m:f>
                        <m:fPr>
                          <m:ctrlPr>
                            <a:rPr lang="es-EC" sz="2000" i="1">
                              <a:latin typeface="Cambria Math"/>
                            </a:rPr>
                          </m:ctrlPr>
                        </m:fPr>
                        <m:num>
                          <m:r>
                            <a:rPr lang="es-EC" sz="2000" i="1">
                              <a:latin typeface="Cambria Math"/>
                            </a:rPr>
                            <m:t>295.192,44</m:t>
                          </m:r>
                        </m:num>
                        <m:den>
                          <m:r>
                            <a:rPr lang="es-EC" sz="2000" i="1">
                              <a:latin typeface="Cambria Math"/>
                            </a:rPr>
                            <m:t>365</m:t>
                          </m:r>
                        </m:den>
                      </m:f>
                      <m:r>
                        <a:rPr lang="es-EC" sz="2000" i="1">
                          <a:latin typeface="Cambria Math"/>
                        </a:rPr>
                        <m:t>∗17</m:t>
                      </m:r>
                    </m:oMath>
                  </m:oMathPara>
                </a14:m>
                <a:endParaRPr lang="es-EC" sz="2000" dirty="0" smtClean="0"/>
              </a:p>
              <a:p>
                <a:endParaRPr lang="es-EC" sz="2000" dirty="0"/>
              </a:p>
              <a:p>
                <a:pPr/>
                <a14:m>
                  <m:oMathPara xmlns:m="http://schemas.openxmlformats.org/officeDocument/2006/math">
                    <m:oMathParaPr>
                      <m:jc m:val="centerGroup"/>
                    </m:oMathParaPr>
                    <m:oMath xmlns:m="http://schemas.openxmlformats.org/officeDocument/2006/math">
                      <m:r>
                        <a:rPr lang="es-EC" sz="2000" b="1" i="1">
                          <a:latin typeface="Cambria Math"/>
                        </a:rPr>
                        <m:t>𝑪𝑻</m:t>
                      </m:r>
                      <m:r>
                        <a:rPr lang="es-EC" sz="2000" b="1" i="1">
                          <a:latin typeface="Cambria Math"/>
                        </a:rPr>
                        <m:t>=$ </m:t>
                      </m:r>
                      <m:r>
                        <a:rPr lang="es-EC" sz="2000" b="1" i="1">
                          <a:latin typeface="Cambria Math"/>
                        </a:rPr>
                        <m:t>𝟏𝟑</m:t>
                      </m:r>
                      <m:r>
                        <a:rPr lang="es-EC" sz="2000" b="1" i="1">
                          <a:latin typeface="Cambria Math"/>
                        </a:rPr>
                        <m:t>.</m:t>
                      </m:r>
                      <m:r>
                        <a:rPr lang="es-EC" sz="2000" b="1" i="1">
                          <a:latin typeface="Cambria Math"/>
                        </a:rPr>
                        <m:t>𝟕𝟒𝟖</m:t>
                      </m:r>
                      <m:r>
                        <a:rPr lang="es-EC" sz="2000" b="1" i="1">
                          <a:latin typeface="Cambria Math"/>
                        </a:rPr>
                        <m:t>,</m:t>
                      </m:r>
                      <m:r>
                        <a:rPr lang="es-EC" sz="2000" b="1" i="1">
                          <a:latin typeface="Cambria Math"/>
                        </a:rPr>
                        <m:t>𝟔𝟗</m:t>
                      </m:r>
                    </m:oMath>
                  </m:oMathPara>
                </a14:m>
                <a:endParaRPr lang="es-EC" sz="2000" dirty="0"/>
              </a:p>
            </p:txBody>
          </p:sp>
        </mc:Choice>
        <mc:Fallback xmlns="">
          <p:sp>
            <p:nvSpPr>
              <p:cNvPr id="7" name="6 Rectángulo"/>
              <p:cNvSpPr>
                <a:spLocks noRot="1" noChangeAspect="1" noMove="1" noResize="1" noEditPoints="1" noAdjustHandles="1" noChangeArrowheads="1" noChangeShapeType="1" noTextEdit="1"/>
              </p:cNvSpPr>
              <p:nvPr/>
            </p:nvSpPr>
            <p:spPr>
              <a:xfrm>
                <a:off x="4932040" y="3212976"/>
                <a:ext cx="3816424" cy="3409523"/>
              </a:xfrm>
              <a:prstGeom prst="rect">
                <a:avLst/>
              </a:prstGeom>
              <a:blipFill rotWithShape="1">
                <a:blip r:embed="rId2"/>
                <a:stretch>
                  <a:fillRect l="-1597" b="-2326"/>
                </a:stretch>
              </a:blipFill>
            </p:spPr>
            <p:txBody>
              <a:bodyPr/>
              <a:lstStyle/>
              <a:p>
                <a:r>
                  <a:rPr lang="es-EC">
                    <a:noFill/>
                  </a:rPr>
                  <a:t> </a:t>
                </a:r>
              </a:p>
            </p:txBody>
          </p:sp>
        </mc:Fallback>
      </mc:AlternateContent>
      <p:sp>
        <p:nvSpPr>
          <p:cNvPr id="2" name="1 Título"/>
          <p:cNvSpPr>
            <a:spLocks noGrp="1"/>
          </p:cNvSpPr>
          <p:nvPr>
            <p:ph type="title"/>
          </p:nvPr>
        </p:nvSpPr>
        <p:spPr/>
        <p:txBody>
          <a:bodyPr/>
          <a:lstStyle/>
          <a:p>
            <a:r>
              <a:rPr lang="es-EC" dirty="0" smtClean="0"/>
              <a:t>Capital de Trabajo</a:t>
            </a:r>
            <a:endParaRPr lang="es-EC" dirty="0"/>
          </a:p>
        </p:txBody>
      </p:sp>
      <p:sp>
        <p:nvSpPr>
          <p:cNvPr id="3" name="2 Marcador de contenido"/>
          <p:cNvSpPr>
            <a:spLocks noGrp="1"/>
          </p:cNvSpPr>
          <p:nvPr>
            <p:ph sz="quarter" idx="1"/>
          </p:nvPr>
        </p:nvSpPr>
        <p:spPr>
          <a:xfrm>
            <a:off x="612648" y="1600200"/>
            <a:ext cx="8153400" cy="1612776"/>
          </a:xfrm>
        </p:spPr>
        <p:txBody>
          <a:bodyPr/>
          <a:lstStyle/>
          <a:p>
            <a:r>
              <a:rPr lang="es-EC" dirty="0" smtClean="0"/>
              <a:t>Ciclo Operativo</a:t>
            </a:r>
          </a:p>
          <a:p>
            <a:pPr lvl="1"/>
            <a:r>
              <a:rPr lang="es-EC" dirty="0" smtClean="0"/>
              <a:t>2 días  (adquisición MP y procesamiento)</a:t>
            </a:r>
          </a:p>
          <a:p>
            <a:pPr lvl="1"/>
            <a:r>
              <a:rPr lang="es-EC" dirty="0" smtClean="0"/>
              <a:t>15 días (recuperación de venta a crédito)</a:t>
            </a:r>
            <a:endParaRPr lang="es-EC" dirty="0"/>
          </a:p>
        </p:txBody>
      </p:sp>
      <p:graphicFrame>
        <p:nvGraphicFramePr>
          <p:cNvPr id="5" name="4 Diagrama"/>
          <p:cNvGraphicFramePr/>
          <p:nvPr>
            <p:extLst>
              <p:ext uri="{D42A27DB-BD31-4B8C-83A1-F6EECF244321}">
                <p14:modId xmlns:p14="http://schemas.microsoft.com/office/powerpoint/2010/main" val="2996471212"/>
              </p:ext>
            </p:extLst>
          </p:nvPr>
        </p:nvGraphicFramePr>
        <p:xfrm>
          <a:off x="683568" y="3212976"/>
          <a:ext cx="420012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4613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Total Inversiones</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1480531751"/>
              </p:ext>
            </p:extLst>
          </p:nvPr>
        </p:nvGraphicFramePr>
        <p:xfrm>
          <a:off x="1547664" y="2578547"/>
          <a:ext cx="8734436" cy="2434629"/>
        </p:xfrm>
        <a:graphic>
          <a:graphicData uri="http://schemas.openxmlformats.org/presentationml/2006/ole">
            <mc:AlternateContent xmlns:mc="http://schemas.openxmlformats.org/markup-compatibility/2006">
              <mc:Choice xmlns:v="urn:schemas-microsoft-com:vml" Requires="v">
                <p:oleObj spid="_x0000_s25670" name="Document" r:id="rId4" imgW="5769600" imgH="1412842" progId="Word.Document.12">
                  <p:embed/>
                </p:oleObj>
              </mc:Choice>
              <mc:Fallback>
                <p:oleObj name="Document" r:id="rId4" imgW="5769600" imgH="1412842" progId="Word.Document.12">
                  <p:embed/>
                  <p:pic>
                    <p:nvPicPr>
                      <p:cNvPr id="0" name=""/>
                      <p:cNvPicPr/>
                      <p:nvPr/>
                    </p:nvPicPr>
                    <p:blipFill>
                      <a:blip r:embed="rId5"/>
                      <a:stretch>
                        <a:fillRect/>
                      </a:stretch>
                    </p:blipFill>
                    <p:spPr>
                      <a:xfrm>
                        <a:off x="1547664" y="2578547"/>
                        <a:ext cx="8734436" cy="2434629"/>
                      </a:xfrm>
                      <a:prstGeom prst="rect">
                        <a:avLst/>
                      </a:prstGeom>
                    </p:spPr>
                  </p:pic>
                </p:oleObj>
              </mc:Fallback>
            </mc:AlternateContent>
          </a:graphicData>
        </a:graphic>
      </p:graphicFrame>
    </p:spTree>
    <p:extLst>
      <p:ext uri="{BB962C8B-B14F-4D97-AF65-F5344CB8AC3E}">
        <p14:creationId xmlns:p14="http://schemas.microsoft.com/office/powerpoint/2010/main" val="207749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1113237963"/>
              </p:ext>
            </p:extLst>
          </p:nvPr>
        </p:nvGraphicFramePr>
        <p:xfrm>
          <a:off x="5940152" y="2564904"/>
          <a:ext cx="2448272"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Gráfico"/>
          <p:cNvGraphicFramePr/>
          <p:nvPr>
            <p:extLst>
              <p:ext uri="{D42A27DB-BD31-4B8C-83A1-F6EECF244321}">
                <p14:modId xmlns:p14="http://schemas.microsoft.com/office/powerpoint/2010/main" val="572842349"/>
              </p:ext>
            </p:extLst>
          </p:nvPr>
        </p:nvGraphicFramePr>
        <p:xfrm>
          <a:off x="395536" y="1772816"/>
          <a:ext cx="5184576" cy="42484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3 Diagrama"/>
          <p:cNvGraphicFramePr/>
          <p:nvPr>
            <p:extLst>
              <p:ext uri="{D42A27DB-BD31-4B8C-83A1-F6EECF244321}">
                <p14:modId xmlns:p14="http://schemas.microsoft.com/office/powerpoint/2010/main" val="839371977"/>
              </p:ext>
            </p:extLst>
          </p:nvPr>
        </p:nvGraphicFramePr>
        <p:xfrm>
          <a:off x="5652120" y="4437112"/>
          <a:ext cx="3259732" cy="1383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4 Título"/>
          <p:cNvSpPr>
            <a:spLocks noGrp="1"/>
          </p:cNvSpPr>
          <p:nvPr>
            <p:ph type="title"/>
          </p:nvPr>
        </p:nvSpPr>
        <p:spPr/>
        <p:txBody>
          <a:bodyPr/>
          <a:lstStyle/>
          <a:p>
            <a:r>
              <a:rPr lang="es-EC" dirty="0" smtClean="0"/>
              <a:t>Aspectos Demográficos</a:t>
            </a:r>
            <a:endParaRPr lang="es-EC" dirty="0"/>
          </a:p>
        </p:txBody>
      </p:sp>
    </p:spTree>
    <p:extLst>
      <p:ext uri="{BB962C8B-B14F-4D97-AF65-F5344CB8AC3E}">
        <p14:creationId xmlns:p14="http://schemas.microsoft.com/office/powerpoint/2010/main" val="3626105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Cronograma de Inversiones y Reinversiones</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2097497171"/>
              </p:ext>
            </p:extLst>
          </p:nvPr>
        </p:nvGraphicFramePr>
        <p:xfrm>
          <a:off x="1687513" y="1556792"/>
          <a:ext cx="6412879" cy="5380537"/>
        </p:xfrm>
        <a:graphic>
          <a:graphicData uri="http://schemas.openxmlformats.org/presentationml/2006/ole">
            <mc:AlternateContent xmlns:mc="http://schemas.openxmlformats.org/markup-compatibility/2006">
              <mc:Choice xmlns:v="urn:schemas-microsoft-com:vml" Requires="v">
                <p:oleObj spid="_x0000_s26693" name="Document" r:id="rId4" imgW="5769600" imgH="4840893" progId="Word.Document.12">
                  <p:embed/>
                </p:oleObj>
              </mc:Choice>
              <mc:Fallback>
                <p:oleObj name="Document" r:id="rId4" imgW="5769600" imgH="4840893" progId="Word.Document.12">
                  <p:embed/>
                  <p:pic>
                    <p:nvPicPr>
                      <p:cNvPr id="0" name=""/>
                      <p:cNvPicPr/>
                      <p:nvPr/>
                    </p:nvPicPr>
                    <p:blipFill>
                      <a:blip r:embed="rId5"/>
                      <a:stretch>
                        <a:fillRect/>
                      </a:stretch>
                    </p:blipFill>
                    <p:spPr>
                      <a:xfrm>
                        <a:off x="1687513" y="1556792"/>
                        <a:ext cx="6412879" cy="5380537"/>
                      </a:xfrm>
                      <a:prstGeom prst="rect">
                        <a:avLst/>
                      </a:prstGeom>
                    </p:spPr>
                  </p:pic>
                </p:oleObj>
              </mc:Fallback>
            </mc:AlternateContent>
          </a:graphicData>
        </a:graphic>
      </p:graphicFrame>
    </p:spTree>
    <p:extLst>
      <p:ext uri="{BB962C8B-B14F-4D97-AF65-F5344CB8AC3E}">
        <p14:creationId xmlns:p14="http://schemas.microsoft.com/office/powerpoint/2010/main" val="2841081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Presupuesto Ingresos </a:t>
            </a:r>
            <a:endParaRPr lang="es-EC" dirty="0"/>
          </a:p>
        </p:txBody>
      </p:sp>
      <p:graphicFrame>
        <p:nvGraphicFramePr>
          <p:cNvPr id="7" name="6 Objeto"/>
          <p:cNvGraphicFramePr>
            <a:graphicFrameLocks noChangeAspect="1"/>
          </p:cNvGraphicFramePr>
          <p:nvPr>
            <p:extLst>
              <p:ext uri="{D42A27DB-BD31-4B8C-83A1-F6EECF244321}">
                <p14:modId xmlns:p14="http://schemas.microsoft.com/office/powerpoint/2010/main" val="3296827780"/>
              </p:ext>
            </p:extLst>
          </p:nvPr>
        </p:nvGraphicFramePr>
        <p:xfrm>
          <a:off x="1547664" y="1700808"/>
          <a:ext cx="6317059" cy="3123474"/>
        </p:xfrm>
        <a:graphic>
          <a:graphicData uri="http://schemas.openxmlformats.org/presentationml/2006/ole">
            <mc:AlternateContent xmlns:mc="http://schemas.openxmlformats.org/markup-compatibility/2006">
              <mc:Choice xmlns:v="urn:schemas-microsoft-com:vml" Requires="v">
                <p:oleObj spid="_x0000_s27782" name="Document" r:id="rId4" imgW="5721349" imgH="2828565" progId="Word.Document.12">
                  <p:embed/>
                </p:oleObj>
              </mc:Choice>
              <mc:Fallback>
                <p:oleObj name="Document" r:id="rId4" imgW="5721349" imgH="2828565" progId="Word.Document.12">
                  <p:embed/>
                  <p:pic>
                    <p:nvPicPr>
                      <p:cNvPr id="0" name=""/>
                      <p:cNvPicPr/>
                      <p:nvPr/>
                    </p:nvPicPr>
                    <p:blipFill>
                      <a:blip r:embed="rId5"/>
                      <a:stretch>
                        <a:fillRect/>
                      </a:stretch>
                    </p:blipFill>
                    <p:spPr>
                      <a:xfrm>
                        <a:off x="1547664" y="1700808"/>
                        <a:ext cx="6317059" cy="3123474"/>
                      </a:xfrm>
                      <a:prstGeom prst="rect">
                        <a:avLst/>
                      </a:prstGeom>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1335658608"/>
              </p:ext>
            </p:extLst>
          </p:nvPr>
        </p:nvGraphicFramePr>
        <p:xfrm>
          <a:off x="2883098" y="4869160"/>
          <a:ext cx="5721350" cy="1614487"/>
        </p:xfrm>
        <a:graphic>
          <a:graphicData uri="http://schemas.openxmlformats.org/presentationml/2006/ole">
            <mc:AlternateContent xmlns:mc="http://schemas.openxmlformats.org/markup-compatibility/2006">
              <mc:Choice xmlns:v="urn:schemas-microsoft-com:vml" Requires="v">
                <p:oleObj spid="_x0000_s27783" name="Document" r:id="rId7" imgW="5721349" imgH="1614831" progId="Word.Document.12">
                  <p:embed/>
                </p:oleObj>
              </mc:Choice>
              <mc:Fallback>
                <p:oleObj name="Document" r:id="rId7" imgW="5721349" imgH="1614831" progId="Word.Document.12">
                  <p:embed/>
                  <p:pic>
                    <p:nvPicPr>
                      <p:cNvPr id="0" name=""/>
                      <p:cNvPicPr/>
                      <p:nvPr/>
                    </p:nvPicPr>
                    <p:blipFill>
                      <a:blip r:embed="rId8"/>
                      <a:stretch>
                        <a:fillRect/>
                      </a:stretch>
                    </p:blipFill>
                    <p:spPr>
                      <a:xfrm>
                        <a:off x="2883098" y="4869160"/>
                        <a:ext cx="5721350" cy="1614487"/>
                      </a:xfrm>
                      <a:prstGeom prst="rect">
                        <a:avLst/>
                      </a:prstGeom>
                    </p:spPr>
                  </p:pic>
                </p:oleObj>
              </mc:Fallback>
            </mc:AlternateContent>
          </a:graphicData>
        </a:graphic>
      </p:graphicFrame>
      <p:sp>
        <p:nvSpPr>
          <p:cNvPr id="10" name="9 Llamada de flecha a la derecha"/>
          <p:cNvSpPr/>
          <p:nvPr/>
        </p:nvSpPr>
        <p:spPr>
          <a:xfrm>
            <a:off x="611560" y="4869160"/>
            <a:ext cx="2016224" cy="1224136"/>
          </a:xfrm>
          <a:prstGeom prst="rightArrowCallout">
            <a:avLst>
              <a:gd name="adj1" fmla="val 37450"/>
              <a:gd name="adj2" fmla="val 25000"/>
              <a:gd name="adj3" fmla="val 25000"/>
              <a:gd name="adj4" fmla="val 7537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smtClean="0"/>
              <a:t>VENTA DE ACTIVOS FIJOS</a:t>
            </a:r>
            <a:endParaRPr lang="es-EC" b="1" dirty="0"/>
          </a:p>
        </p:txBody>
      </p:sp>
    </p:spTree>
    <p:extLst>
      <p:ext uri="{BB962C8B-B14F-4D97-AF65-F5344CB8AC3E}">
        <p14:creationId xmlns:p14="http://schemas.microsoft.com/office/powerpoint/2010/main" val="1722877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Presupuesto Egresos</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197847689"/>
              </p:ext>
            </p:extLst>
          </p:nvPr>
        </p:nvGraphicFramePr>
        <p:xfrm>
          <a:off x="646443" y="2492896"/>
          <a:ext cx="7741981" cy="2243328"/>
        </p:xfrm>
        <a:graphic>
          <a:graphicData uri="http://schemas.openxmlformats.org/drawingml/2006/table">
            <a:tbl>
              <a:tblPr firstRow="1" firstCol="1" lastRow="1">
                <a:tableStyleId>{7DF18680-E054-41AD-8BC1-D1AEF772440D}</a:tableStyleId>
              </a:tblPr>
              <a:tblGrid>
                <a:gridCol w="2117181"/>
                <a:gridCol w="1124960"/>
                <a:gridCol w="1124960"/>
                <a:gridCol w="1124960"/>
                <a:gridCol w="1124960"/>
                <a:gridCol w="1124960"/>
              </a:tblGrid>
              <a:tr h="252055">
                <a:tc>
                  <a:txBody>
                    <a:bodyPr/>
                    <a:lstStyle/>
                    <a:p>
                      <a:pPr>
                        <a:lnSpc>
                          <a:spcPct val="115000"/>
                        </a:lnSpc>
                      </a:pPr>
                      <a:endParaRPr lang="es-EC" sz="1600">
                        <a:effectLst/>
                        <a:latin typeface="Calibri"/>
                        <a:cs typeface="Times New Roman"/>
                      </a:endParaRPr>
                    </a:p>
                  </a:txBody>
                  <a:tcPr marL="44450" marR="44450" marT="0" marB="0" anchor="ctr"/>
                </a:tc>
                <a:tc gridSpan="5">
                  <a:txBody>
                    <a:bodyPr/>
                    <a:lstStyle/>
                    <a:p>
                      <a:pPr algn="ctr">
                        <a:lnSpc>
                          <a:spcPct val="115000"/>
                        </a:lnSpc>
                        <a:spcAft>
                          <a:spcPts val="0"/>
                        </a:spcAft>
                      </a:pPr>
                      <a:r>
                        <a:rPr lang="es-EC" sz="1600">
                          <a:effectLst/>
                        </a:rPr>
                        <a:t>AÑOS</a:t>
                      </a:r>
                      <a:endParaRPr lang="es-EC" sz="160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2055">
                <a:tc>
                  <a:txBody>
                    <a:bodyPr/>
                    <a:lstStyle/>
                    <a:p>
                      <a:pPr algn="ct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1</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2</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3</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5</a:t>
                      </a:r>
                      <a:endParaRPr lang="es-EC" sz="1600">
                        <a:effectLst/>
                        <a:latin typeface="Calibri"/>
                        <a:ea typeface="Calibri"/>
                        <a:cs typeface="Times New Roman"/>
                      </a:endParaRPr>
                    </a:p>
                  </a:txBody>
                  <a:tcPr marL="44450" marR="44450" marT="0" marB="0" anchor="ctr"/>
                </a:tc>
              </a:tr>
              <a:tr h="252055">
                <a:tc>
                  <a:txBody>
                    <a:bodyPr/>
                    <a:lstStyle/>
                    <a:p>
                      <a:pPr>
                        <a:lnSpc>
                          <a:spcPct val="115000"/>
                        </a:lnSpc>
                        <a:spcAft>
                          <a:spcPts val="0"/>
                        </a:spcAft>
                      </a:pPr>
                      <a:r>
                        <a:rPr lang="es-EC" sz="1600">
                          <a:effectLst/>
                        </a:rPr>
                        <a:t>Costos Variables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262.730,28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270.121,02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277.238,83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284.050,61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290.501,16 </a:t>
                      </a:r>
                      <a:endParaRPr lang="es-EC" sz="1600">
                        <a:effectLst/>
                        <a:latin typeface="Calibri"/>
                        <a:ea typeface="Calibri"/>
                        <a:cs typeface="Times New Roman"/>
                      </a:endParaRPr>
                    </a:p>
                  </a:txBody>
                  <a:tcPr marL="44450" marR="44450" marT="0" marB="0" anchor="ctr"/>
                </a:tc>
              </a:tr>
              <a:tr h="252055">
                <a:tc>
                  <a:txBody>
                    <a:bodyPr/>
                    <a:lstStyle/>
                    <a:p>
                      <a:pPr>
                        <a:lnSpc>
                          <a:spcPct val="115000"/>
                        </a:lnSpc>
                        <a:spcAft>
                          <a:spcPts val="0"/>
                        </a:spcAft>
                      </a:pPr>
                      <a:r>
                        <a:rPr lang="es-EC" sz="1600">
                          <a:effectLst/>
                        </a:rPr>
                        <a:t>Costos Fijos</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13.810,72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23.195,41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24.602,29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26.104,84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27.709,56 </a:t>
                      </a:r>
                      <a:endParaRPr lang="es-EC" sz="1600">
                        <a:effectLst/>
                        <a:latin typeface="Calibri"/>
                        <a:ea typeface="Calibri"/>
                        <a:cs typeface="Times New Roman"/>
                      </a:endParaRPr>
                    </a:p>
                  </a:txBody>
                  <a:tcPr marL="44450" marR="44450" marT="0" marB="0" anchor="ctr"/>
                </a:tc>
              </a:tr>
              <a:tr h="252055">
                <a:tc>
                  <a:txBody>
                    <a:bodyPr/>
                    <a:lstStyle/>
                    <a:p>
                      <a:pPr>
                        <a:lnSpc>
                          <a:spcPct val="115000"/>
                        </a:lnSpc>
                        <a:spcAft>
                          <a:spcPts val="0"/>
                        </a:spcAft>
                      </a:pPr>
                      <a:r>
                        <a:rPr lang="es-EC" sz="1600">
                          <a:effectLst/>
                        </a:rPr>
                        <a:t>Gastos Adm. Y de Ventas</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18.651,44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24.247,17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25.707,55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27.267,23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28.932,98 </a:t>
                      </a:r>
                      <a:endParaRPr lang="es-EC" sz="1600">
                        <a:effectLst/>
                        <a:latin typeface="Calibri"/>
                        <a:ea typeface="Calibri"/>
                        <a:cs typeface="Times New Roman"/>
                      </a:endParaRPr>
                    </a:p>
                  </a:txBody>
                  <a:tcPr marL="44450" marR="44450" marT="0" marB="0" anchor="ctr"/>
                </a:tc>
              </a:tr>
              <a:tr h="252055">
                <a:tc>
                  <a:txBody>
                    <a:bodyPr/>
                    <a:lstStyle/>
                    <a:p>
                      <a:pPr>
                        <a:lnSpc>
                          <a:spcPct val="115000"/>
                        </a:lnSpc>
                        <a:spcAft>
                          <a:spcPts val="0"/>
                        </a:spcAft>
                      </a:pPr>
                      <a:r>
                        <a:rPr lang="es-EC" sz="1600">
                          <a:effectLst/>
                        </a:rPr>
                        <a:t>COSTOS TOTALES</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295.192,44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317.563,60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327.548,67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337.422,68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347.143,69 </a:t>
                      </a:r>
                      <a:endParaRPr lang="es-EC" sz="16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403512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Costos Variables</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481198579"/>
              </p:ext>
            </p:extLst>
          </p:nvPr>
        </p:nvGraphicFramePr>
        <p:xfrm>
          <a:off x="506834" y="1628800"/>
          <a:ext cx="5721350" cy="2568575"/>
        </p:xfrm>
        <a:graphic>
          <a:graphicData uri="http://schemas.openxmlformats.org/presentationml/2006/ole">
            <mc:AlternateContent xmlns:mc="http://schemas.openxmlformats.org/markup-compatibility/2006">
              <mc:Choice xmlns:v="urn:schemas-microsoft-com:vml" Requires="v">
                <p:oleObj spid="_x0000_s29830" name="Document" r:id="rId4" imgW="5721349" imgH="2568968" progId="Word.Document.12">
                  <p:embed/>
                </p:oleObj>
              </mc:Choice>
              <mc:Fallback>
                <p:oleObj name="Document" r:id="rId4" imgW="5721349" imgH="2568968" progId="Word.Document.12">
                  <p:embed/>
                  <p:pic>
                    <p:nvPicPr>
                      <p:cNvPr id="0" name=""/>
                      <p:cNvPicPr/>
                      <p:nvPr/>
                    </p:nvPicPr>
                    <p:blipFill>
                      <a:blip r:embed="rId5"/>
                      <a:stretch>
                        <a:fillRect/>
                      </a:stretch>
                    </p:blipFill>
                    <p:spPr>
                      <a:xfrm>
                        <a:off x="506834" y="1628800"/>
                        <a:ext cx="5721350" cy="2568575"/>
                      </a:xfrm>
                      <a:prstGeom prst="rect">
                        <a:avLst/>
                      </a:prstGeom>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2081387886"/>
              </p:ext>
            </p:extLst>
          </p:nvPr>
        </p:nvGraphicFramePr>
        <p:xfrm>
          <a:off x="2784797" y="4159523"/>
          <a:ext cx="6035675" cy="2509837"/>
        </p:xfrm>
        <a:graphic>
          <a:graphicData uri="http://schemas.openxmlformats.org/presentationml/2006/ole">
            <mc:AlternateContent xmlns:mc="http://schemas.openxmlformats.org/markup-compatibility/2006">
              <mc:Choice xmlns:v="urn:schemas-microsoft-com:vml" Requires="v">
                <p:oleObj spid="_x0000_s29831" name="Document" r:id="rId7" imgW="6036421" imgH="2509199" progId="Word.Document.12">
                  <p:embed/>
                </p:oleObj>
              </mc:Choice>
              <mc:Fallback>
                <p:oleObj name="Document" r:id="rId7" imgW="6036421" imgH="2509199" progId="Word.Document.12">
                  <p:embed/>
                  <p:pic>
                    <p:nvPicPr>
                      <p:cNvPr id="0" name=""/>
                      <p:cNvPicPr/>
                      <p:nvPr/>
                    </p:nvPicPr>
                    <p:blipFill>
                      <a:blip r:embed="rId8"/>
                      <a:stretch>
                        <a:fillRect/>
                      </a:stretch>
                    </p:blipFill>
                    <p:spPr>
                      <a:xfrm>
                        <a:off x="2784797" y="4159523"/>
                        <a:ext cx="6035675" cy="2509837"/>
                      </a:xfrm>
                      <a:prstGeom prst="rect">
                        <a:avLst/>
                      </a:prstGeom>
                    </p:spPr>
                  </p:pic>
                </p:oleObj>
              </mc:Fallback>
            </mc:AlternateContent>
          </a:graphicData>
        </a:graphic>
      </p:graphicFrame>
      <p:sp>
        <p:nvSpPr>
          <p:cNvPr id="8" name="7 Pentágono"/>
          <p:cNvSpPr/>
          <p:nvPr/>
        </p:nvSpPr>
        <p:spPr>
          <a:xfrm>
            <a:off x="755576" y="4653136"/>
            <a:ext cx="1368152" cy="7920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C.V. TOTAL</a:t>
            </a:r>
            <a:endParaRPr lang="es-EC" dirty="0"/>
          </a:p>
        </p:txBody>
      </p:sp>
      <p:sp>
        <p:nvSpPr>
          <p:cNvPr id="10" name="9 Flecha izquierda"/>
          <p:cNvSpPr/>
          <p:nvPr/>
        </p:nvSpPr>
        <p:spPr>
          <a:xfrm>
            <a:off x="6516216" y="2204864"/>
            <a:ext cx="1584176" cy="1008112"/>
          </a:xfrm>
          <a:prstGeom prst="leftArrow">
            <a:avLst>
              <a:gd name="adj1" fmla="val 644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C.V. UNITARIO</a:t>
            </a:r>
            <a:endParaRPr lang="es-EC" dirty="0"/>
          </a:p>
        </p:txBody>
      </p:sp>
    </p:spTree>
    <p:extLst>
      <p:ext uri="{BB962C8B-B14F-4D97-AF65-F5344CB8AC3E}">
        <p14:creationId xmlns:p14="http://schemas.microsoft.com/office/powerpoint/2010/main" val="1829503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Costos Fijos</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2960732675"/>
              </p:ext>
            </p:extLst>
          </p:nvPr>
        </p:nvGraphicFramePr>
        <p:xfrm>
          <a:off x="1043608" y="1772816"/>
          <a:ext cx="7031392" cy="4735983"/>
        </p:xfrm>
        <a:graphic>
          <a:graphicData uri="http://schemas.openxmlformats.org/presentationml/2006/ole">
            <mc:AlternateContent xmlns:mc="http://schemas.openxmlformats.org/markup-compatibility/2006">
              <mc:Choice xmlns:v="urn:schemas-microsoft-com:vml" Requires="v">
                <p:oleObj spid="_x0000_s30786" name="Document" r:id="rId4" imgW="6152007" imgH="4143113" progId="Word.Document.12">
                  <p:embed/>
                </p:oleObj>
              </mc:Choice>
              <mc:Fallback>
                <p:oleObj name="Document" r:id="rId4" imgW="6152007" imgH="4143113" progId="Word.Document.12">
                  <p:embed/>
                  <p:pic>
                    <p:nvPicPr>
                      <p:cNvPr id="0" name=""/>
                      <p:cNvPicPr/>
                      <p:nvPr/>
                    </p:nvPicPr>
                    <p:blipFill>
                      <a:blip r:embed="rId5"/>
                      <a:stretch>
                        <a:fillRect/>
                      </a:stretch>
                    </p:blipFill>
                    <p:spPr>
                      <a:xfrm>
                        <a:off x="1043608" y="1772816"/>
                        <a:ext cx="7031392" cy="4735983"/>
                      </a:xfrm>
                      <a:prstGeom prst="rect">
                        <a:avLst/>
                      </a:prstGeom>
                    </p:spPr>
                  </p:pic>
                </p:oleObj>
              </mc:Fallback>
            </mc:AlternateContent>
          </a:graphicData>
        </a:graphic>
      </p:graphicFrame>
      <p:sp>
        <p:nvSpPr>
          <p:cNvPr id="3" name="2 CuadroTexto"/>
          <p:cNvSpPr txBox="1"/>
          <p:nvPr/>
        </p:nvSpPr>
        <p:spPr>
          <a:xfrm>
            <a:off x="5049452" y="2564904"/>
            <a:ext cx="386644" cy="369332"/>
          </a:xfrm>
          <a:prstGeom prst="rect">
            <a:avLst/>
          </a:prstGeom>
          <a:noFill/>
        </p:spPr>
        <p:txBody>
          <a:bodyPr wrap="none" rtlCol="0">
            <a:spAutoFit/>
          </a:bodyPr>
          <a:lstStyle/>
          <a:p>
            <a:r>
              <a:rPr lang="es-EC" dirty="0" smtClean="0">
                <a:solidFill>
                  <a:schemeClr val="accent2">
                    <a:lumMod val="75000"/>
                  </a:schemeClr>
                </a:solidFill>
              </a:rPr>
              <a:t>**</a:t>
            </a:r>
            <a:endParaRPr lang="es-EC" dirty="0">
              <a:solidFill>
                <a:schemeClr val="accent2">
                  <a:lumMod val="75000"/>
                </a:schemeClr>
              </a:solidFill>
            </a:endParaRPr>
          </a:p>
        </p:txBody>
      </p:sp>
      <p:sp>
        <p:nvSpPr>
          <p:cNvPr id="6" name="5 CuadroTexto"/>
          <p:cNvSpPr txBox="1"/>
          <p:nvPr/>
        </p:nvSpPr>
        <p:spPr>
          <a:xfrm>
            <a:off x="1115616" y="6165304"/>
            <a:ext cx="4713983" cy="615553"/>
          </a:xfrm>
          <a:prstGeom prst="rect">
            <a:avLst/>
          </a:prstGeom>
          <a:noFill/>
        </p:spPr>
        <p:txBody>
          <a:bodyPr wrap="none" rtlCol="0">
            <a:spAutoFit/>
          </a:bodyPr>
          <a:lstStyle/>
          <a:p>
            <a:r>
              <a:rPr lang="es-EC" dirty="0" smtClean="0"/>
              <a:t> </a:t>
            </a:r>
            <a:r>
              <a:rPr lang="es-EC" sz="1600" dirty="0" smtClean="0">
                <a:solidFill>
                  <a:srgbClr val="0070C0"/>
                </a:solidFill>
              </a:rPr>
              <a:t>*</a:t>
            </a:r>
            <a:r>
              <a:rPr lang="es-EC" sz="1600" dirty="0" smtClean="0"/>
              <a:t> Incluye beneficios sociales</a:t>
            </a:r>
          </a:p>
          <a:p>
            <a:r>
              <a:rPr lang="es-EC" sz="1600" dirty="0" smtClean="0">
                <a:solidFill>
                  <a:schemeClr val="accent2">
                    <a:lumMod val="75000"/>
                  </a:schemeClr>
                </a:solidFill>
              </a:rPr>
              <a:t>**</a:t>
            </a:r>
            <a:r>
              <a:rPr lang="es-EC" sz="1600" dirty="0" smtClean="0"/>
              <a:t> A partir del segundo año se contrata un obrero mas.</a:t>
            </a:r>
            <a:endParaRPr lang="es-EC" sz="1600" dirty="0"/>
          </a:p>
        </p:txBody>
      </p:sp>
      <p:sp>
        <p:nvSpPr>
          <p:cNvPr id="7" name="6 CuadroTexto"/>
          <p:cNvSpPr txBox="1"/>
          <p:nvPr/>
        </p:nvSpPr>
        <p:spPr>
          <a:xfrm>
            <a:off x="2342128" y="2169676"/>
            <a:ext cx="285656" cy="369332"/>
          </a:xfrm>
          <a:prstGeom prst="rect">
            <a:avLst/>
          </a:prstGeom>
          <a:noFill/>
        </p:spPr>
        <p:txBody>
          <a:bodyPr wrap="none" rtlCol="0">
            <a:spAutoFit/>
          </a:bodyPr>
          <a:lstStyle/>
          <a:p>
            <a:r>
              <a:rPr lang="es-EC" dirty="0" smtClean="0">
                <a:solidFill>
                  <a:srgbClr val="0070C0"/>
                </a:solidFill>
              </a:rPr>
              <a:t>*</a:t>
            </a:r>
            <a:endParaRPr lang="es-EC" dirty="0">
              <a:solidFill>
                <a:srgbClr val="0070C0"/>
              </a:solidFill>
            </a:endParaRPr>
          </a:p>
        </p:txBody>
      </p:sp>
    </p:spTree>
    <p:extLst>
      <p:ext uri="{BB962C8B-B14F-4D97-AF65-F5344CB8AC3E}">
        <p14:creationId xmlns:p14="http://schemas.microsoft.com/office/powerpoint/2010/main" val="4205360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Gastos Administrativos y de Ventas</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2737075677"/>
              </p:ext>
            </p:extLst>
          </p:nvPr>
        </p:nvGraphicFramePr>
        <p:xfrm>
          <a:off x="971600" y="1988840"/>
          <a:ext cx="7386653" cy="4071714"/>
        </p:xfrm>
        <a:graphic>
          <a:graphicData uri="http://schemas.openxmlformats.org/presentationml/2006/ole">
            <mc:AlternateContent xmlns:mc="http://schemas.openxmlformats.org/markup-compatibility/2006">
              <mc:Choice xmlns:v="urn:schemas-microsoft-com:vml" Requires="v">
                <p:oleObj spid="_x0000_s31809" name="Document" r:id="rId4" imgW="6152007" imgH="3390605" progId="Word.Document.12">
                  <p:embed/>
                </p:oleObj>
              </mc:Choice>
              <mc:Fallback>
                <p:oleObj name="Document" r:id="rId4" imgW="6152007" imgH="3390605" progId="Word.Document.12">
                  <p:embed/>
                  <p:pic>
                    <p:nvPicPr>
                      <p:cNvPr id="0" name=""/>
                      <p:cNvPicPr/>
                      <p:nvPr/>
                    </p:nvPicPr>
                    <p:blipFill>
                      <a:blip r:embed="rId5"/>
                      <a:stretch>
                        <a:fillRect/>
                      </a:stretch>
                    </p:blipFill>
                    <p:spPr>
                      <a:xfrm>
                        <a:off x="971600" y="1988840"/>
                        <a:ext cx="7386653" cy="4071714"/>
                      </a:xfrm>
                      <a:prstGeom prst="rect">
                        <a:avLst/>
                      </a:prstGeom>
                    </p:spPr>
                  </p:pic>
                </p:oleObj>
              </mc:Fallback>
            </mc:AlternateContent>
          </a:graphicData>
        </a:graphic>
      </p:graphicFrame>
    </p:spTree>
    <p:extLst>
      <p:ext uri="{BB962C8B-B14F-4D97-AF65-F5344CB8AC3E}">
        <p14:creationId xmlns:p14="http://schemas.microsoft.com/office/powerpoint/2010/main" val="934342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Depreciaciones </a:t>
            </a:r>
            <a:endParaRPr lang="es-EC" dirty="0"/>
          </a:p>
        </p:txBody>
      </p:sp>
      <mc:AlternateContent xmlns:mc="http://schemas.openxmlformats.org/markup-compatibility/2006" xmlns:a14="http://schemas.microsoft.com/office/drawing/2010/main">
        <mc:Choice Requires="a14">
          <p:sp>
            <p:nvSpPr>
              <p:cNvPr id="5" name="4 Marcador de contenido"/>
              <p:cNvSpPr>
                <a:spLocks noGrp="1"/>
              </p:cNvSpPr>
              <p:nvPr>
                <p:ph sz="quarter" idx="1"/>
              </p:nvPr>
            </p:nvSpPr>
            <p:spPr>
              <a:xfrm>
                <a:off x="612648" y="1600200"/>
                <a:ext cx="8153400" cy="1540768"/>
              </a:xfrm>
            </p:spPr>
            <p:txBody>
              <a:bodyPr/>
              <a:lstStyle/>
              <a:p>
                <a:r>
                  <a:rPr lang="es-EC" dirty="0" smtClean="0"/>
                  <a:t>Método Línea Recta</a:t>
                </a:r>
              </a:p>
              <a:p>
                <a:pPr lvl="1"/>
                <a14:m>
                  <m:oMath xmlns:m="http://schemas.openxmlformats.org/officeDocument/2006/math">
                    <m:r>
                      <a:rPr lang="es-EC" i="1">
                        <a:latin typeface="Cambria Math"/>
                      </a:rPr>
                      <m:t>𝐷</m:t>
                    </m:r>
                    <m:r>
                      <a:rPr lang="es-EC" i="1">
                        <a:latin typeface="Cambria Math"/>
                      </a:rPr>
                      <m:t>=</m:t>
                    </m:r>
                    <m:f>
                      <m:fPr>
                        <m:ctrlPr>
                          <a:rPr lang="es-EC" i="1">
                            <a:latin typeface="Cambria Math"/>
                          </a:rPr>
                        </m:ctrlPr>
                      </m:fPr>
                      <m:num>
                        <m:r>
                          <a:rPr lang="es-EC" i="1">
                            <a:latin typeface="Cambria Math"/>
                          </a:rPr>
                          <m:t>𝐶𝑜𝑠𝑡𝑜</m:t>
                        </m:r>
                        <m:r>
                          <a:rPr lang="es-EC" i="1">
                            <a:latin typeface="Cambria Math"/>
                          </a:rPr>
                          <m:t> </m:t>
                        </m:r>
                        <m:r>
                          <a:rPr lang="es-EC" i="1">
                            <a:latin typeface="Cambria Math"/>
                          </a:rPr>
                          <m:t>𝑑𝑒</m:t>
                        </m:r>
                        <m:r>
                          <a:rPr lang="es-EC" i="1">
                            <a:latin typeface="Cambria Math"/>
                          </a:rPr>
                          <m:t> </m:t>
                        </m:r>
                        <m:r>
                          <a:rPr lang="es-EC" i="1">
                            <a:latin typeface="Cambria Math"/>
                          </a:rPr>
                          <m:t>𝑎𝑑𝑞𝑢𝑖𝑠𝑖𝑐𝑖</m:t>
                        </m:r>
                        <m:r>
                          <a:rPr lang="es-EC" i="1">
                            <a:latin typeface="Cambria Math"/>
                          </a:rPr>
                          <m:t>ó</m:t>
                        </m:r>
                        <m:r>
                          <a:rPr lang="es-EC" i="1">
                            <a:latin typeface="Cambria Math"/>
                          </a:rPr>
                          <m:t>𝑛</m:t>
                        </m:r>
                        <m:r>
                          <a:rPr lang="es-EC" i="1">
                            <a:latin typeface="Cambria Math"/>
                          </a:rPr>
                          <m:t>− </m:t>
                        </m:r>
                        <m:r>
                          <a:rPr lang="es-EC" i="1">
                            <a:latin typeface="Cambria Math"/>
                          </a:rPr>
                          <m:t>𝑣𝑎𝑙𝑜𝑟</m:t>
                        </m:r>
                        <m:r>
                          <a:rPr lang="es-EC" i="1">
                            <a:latin typeface="Cambria Math"/>
                          </a:rPr>
                          <m:t> </m:t>
                        </m:r>
                        <m:r>
                          <a:rPr lang="es-EC" i="1">
                            <a:latin typeface="Cambria Math"/>
                          </a:rPr>
                          <m:t>𝑟𝑒𝑠𝑖𝑑𝑢𝑎𝑙</m:t>
                        </m:r>
                      </m:num>
                      <m:den>
                        <m:r>
                          <a:rPr lang="es-EC" i="1">
                            <a:latin typeface="Cambria Math"/>
                          </a:rPr>
                          <m:t>𝑎</m:t>
                        </m:r>
                        <m:r>
                          <a:rPr lang="es-EC" i="1">
                            <a:latin typeface="Cambria Math"/>
                          </a:rPr>
                          <m:t>ñ</m:t>
                        </m:r>
                        <m:r>
                          <a:rPr lang="es-EC" i="1">
                            <a:latin typeface="Cambria Math"/>
                          </a:rPr>
                          <m:t>𝑜𝑠</m:t>
                        </m:r>
                        <m:r>
                          <a:rPr lang="es-EC" i="1">
                            <a:latin typeface="Cambria Math"/>
                          </a:rPr>
                          <m:t> </m:t>
                        </m:r>
                        <m:r>
                          <a:rPr lang="es-EC" i="1">
                            <a:latin typeface="Cambria Math"/>
                          </a:rPr>
                          <m:t>𝑑𝑒</m:t>
                        </m:r>
                        <m:r>
                          <a:rPr lang="es-EC" i="1">
                            <a:latin typeface="Cambria Math"/>
                          </a:rPr>
                          <m:t> </m:t>
                        </m:r>
                        <m:r>
                          <a:rPr lang="es-EC" i="1">
                            <a:latin typeface="Cambria Math"/>
                          </a:rPr>
                          <m:t>𝑣𝑖𝑑𝑎</m:t>
                        </m:r>
                        <m:r>
                          <a:rPr lang="es-EC" i="1">
                            <a:latin typeface="Cambria Math"/>
                          </a:rPr>
                          <m:t> ú</m:t>
                        </m:r>
                        <m:r>
                          <a:rPr lang="es-EC" i="1">
                            <a:latin typeface="Cambria Math"/>
                          </a:rPr>
                          <m:t>𝑡𝑖𝑙</m:t>
                        </m:r>
                        <m:r>
                          <a:rPr lang="es-EC" i="1">
                            <a:latin typeface="Cambria Math"/>
                          </a:rPr>
                          <m:t> </m:t>
                        </m:r>
                      </m:den>
                    </m:f>
                  </m:oMath>
                </a14:m>
                <a:endParaRPr lang="es-EC" dirty="0"/>
              </a:p>
            </p:txBody>
          </p:sp>
        </mc:Choice>
        <mc:Fallback xmlns="">
          <p:sp>
            <p:nvSpPr>
              <p:cNvPr id="5" name="4 Marcador de contenido"/>
              <p:cNvSpPr>
                <a:spLocks noGrp="1" noRot="1" noChangeAspect="1" noMove="1" noResize="1" noEditPoints="1" noAdjustHandles="1" noChangeArrowheads="1" noChangeShapeType="1" noTextEdit="1"/>
              </p:cNvSpPr>
              <p:nvPr>
                <p:ph sz="quarter" idx="1"/>
              </p:nvPr>
            </p:nvSpPr>
            <p:spPr>
              <a:xfrm>
                <a:off x="612648" y="1600200"/>
                <a:ext cx="8153400" cy="1540768"/>
              </a:xfrm>
              <a:blipFill rotWithShape="1">
                <a:blip r:embed="rId2"/>
                <a:stretch>
                  <a:fillRect l="-449" t="-3968"/>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403527362"/>
              </p:ext>
            </p:extLst>
          </p:nvPr>
        </p:nvGraphicFramePr>
        <p:xfrm>
          <a:off x="755576" y="3212974"/>
          <a:ext cx="6956425" cy="2546978"/>
        </p:xfrm>
        <a:graphic>
          <a:graphicData uri="http://schemas.openxmlformats.org/drawingml/2006/table">
            <a:tbl>
              <a:tblPr firstRow="1">
                <a:tableStyleId>{5C22544A-7EE6-4342-B048-85BDC9FD1C3A}</a:tableStyleId>
              </a:tblPr>
              <a:tblGrid>
                <a:gridCol w="2890970"/>
                <a:gridCol w="1137754"/>
                <a:gridCol w="1049063"/>
                <a:gridCol w="1878638"/>
              </a:tblGrid>
              <a:tr h="572354">
                <a:tc>
                  <a:txBody>
                    <a:bodyPr/>
                    <a:lstStyle/>
                    <a:p>
                      <a:pPr algn="ctr">
                        <a:spcAft>
                          <a:spcPts val="0"/>
                        </a:spcAft>
                      </a:pPr>
                      <a:r>
                        <a:rPr lang="es-EC" sz="1600" dirty="0">
                          <a:effectLst/>
                        </a:rPr>
                        <a:t> </a:t>
                      </a:r>
                      <a:endParaRPr lang="es-EC" sz="1400" dirty="0">
                        <a:effectLst/>
                      </a:endParaRPr>
                    </a:p>
                    <a:p>
                      <a:pPr algn="ctr">
                        <a:spcAft>
                          <a:spcPts val="0"/>
                        </a:spcAft>
                      </a:pPr>
                      <a:r>
                        <a:rPr lang="es-EC" sz="1600" dirty="0">
                          <a:effectLst/>
                        </a:rPr>
                        <a:t> </a:t>
                      </a:r>
                      <a:endParaRPr lang="es-EC" sz="14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600" dirty="0">
                          <a:effectLst/>
                        </a:rPr>
                        <a:t>VALOR TOTAL</a:t>
                      </a:r>
                      <a:endParaRPr lang="es-EC" sz="1400" dirty="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600">
                          <a:effectLst/>
                        </a:rPr>
                        <a:t>VIDA ÚTIL</a:t>
                      </a:r>
                      <a:endParaRPr lang="es-EC" sz="1400">
                        <a:solidFill>
                          <a:srgbClr val="000000"/>
                        </a:solidFill>
                        <a:effectLst/>
                        <a:latin typeface="Calibri"/>
                        <a:ea typeface="Calibri"/>
                        <a:cs typeface="Times New Roman"/>
                      </a:endParaRPr>
                    </a:p>
                  </a:txBody>
                  <a:tcPr marL="68580" marR="68580" marT="0" marB="0" anchor="ctr"/>
                </a:tc>
                <a:tc>
                  <a:txBody>
                    <a:bodyPr/>
                    <a:lstStyle/>
                    <a:p>
                      <a:pPr algn="ctr">
                        <a:spcAft>
                          <a:spcPts val="0"/>
                        </a:spcAft>
                      </a:pPr>
                      <a:r>
                        <a:rPr lang="es-EC" sz="1600">
                          <a:effectLst/>
                        </a:rPr>
                        <a:t>DEPRECIACIÓN ANUAL</a:t>
                      </a:r>
                      <a:endParaRPr lang="es-EC" sz="1400">
                        <a:solidFill>
                          <a:srgbClr val="000000"/>
                        </a:solidFill>
                        <a:effectLst/>
                        <a:latin typeface="Calibri"/>
                        <a:ea typeface="Calibri"/>
                        <a:cs typeface="Times New Roman"/>
                      </a:endParaRPr>
                    </a:p>
                  </a:txBody>
                  <a:tcPr marL="68580" marR="68580" marT="0" marB="0" anchor="ctr"/>
                </a:tc>
              </a:tr>
              <a:tr h="329104">
                <a:tc>
                  <a:txBody>
                    <a:bodyPr/>
                    <a:lstStyle/>
                    <a:p>
                      <a:pPr>
                        <a:lnSpc>
                          <a:spcPct val="115000"/>
                        </a:lnSpc>
                        <a:spcAft>
                          <a:spcPts val="0"/>
                        </a:spcAft>
                      </a:pPr>
                      <a:r>
                        <a:rPr lang="es-EC" sz="1600">
                          <a:effectLst/>
                        </a:rPr>
                        <a:t>Adecuaciones</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14.485,44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20</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466,67 </a:t>
                      </a:r>
                      <a:endParaRPr lang="es-EC" sz="1400">
                        <a:solidFill>
                          <a:srgbClr val="000000"/>
                        </a:solidFill>
                        <a:effectLst/>
                        <a:latin typeface="Calibri"/>
                        <a:ea typeface="Calibri"/>
                        <a:cs typeface="Times New Roman"/>
                      </a:endParaRPr>
                    </a:p>
                  </a:txBody>
                  <a:tcPr marL="68580" marR="68580" marT="0" marB="0"/>
                </a:tc>
              </a:tr>
              <a:tr h="329104">
                <a:tc>
                  <a:txBody>
                    <a:bodyPr/>
                    <a:lstStyle/>
                    <a:p>
                      <a:pPr>
                        <a:lnSpc>
                          <a:spcPct val="115000"/>
                        </a:lnSpc>
                        <a:spcAft>
                          <a:spcPts val="0"/>
                        </a:spcAft>
                      </a:pPr>
                      <a:r>
                        <a:rPr lang="es-EC" sz="1600">
                          <a:effectLst/>
                        </a:rPr>
                        <a:t>Maquinaria y equipo</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8.680,00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10</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781,20 </a:t>
                      </a:r>
                      <a:endParaRPr lang="es-EC" sz="1400">
                        <a:solidFill>
                          <a:srgbClr val="000000"/>
                        </a:solidFill>
                        <a:effectLst/>
                        <a:latin typeface="Calibri"/>
                        <a:ea typeface="Calibri"/>
                        <a:cs typeface="Times New Roman"/>
                      </a:endParaRPr>
                    </a:p>
                  </a:txBody>
                  <a:tcPr marL="68580" marR="68580" marT="0" marB="0"/>
                </a:tc>
              </a:tr>
              <a:tr h="329104">
                <a:tc>
                  <a:txBody>
                    <a:bodyPr/>
                    <a:lstStyle/>
                    <a:p>
                      <a:pPr>
                        <a:lnSpc>
                          <a:spcPct val="115000"/>
                        </a:lnSpc>
                        <a:spcAft>
                          <a:spcPts val="0"/>
                        </a:spcAft>
                      </a:pPr>
                      <a:r>
                        <a:rPr lang="es-EC" sz="1600">
                          <a:effectLst/>
                        </a:rPr>
                        <a:t>Muebles y equipo de oficina</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431,00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10</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38,79 </a:t>
                      </a:r>
                      <a:endParaRPr lang="es-EC" sz="1400">
                        <a:solidFill>
                          <a:srgbClr val="000000"/>
                        </a:solidFill>
                        <a:effectLst/>
                        <a:latin typeface="Calibri"/>
                        <a:ea typeface="Calibri"/>
                        <a:cs typeface="Times New Roman"/>
                      </a:endParaRPr>
                    </a:p>
                  </a:txBody>
                  <a:tcPr marL="68580" marR="68580" marT="0" marB="0"/>
                </a:tc>
              </a:tr>
              <a:tr h="329104">
                <a:tc>
                  <a:txBody>
                    <a:bodyPr/>
                    <a:lstStyle/>
                    <a:p>
                      <a:pPr>
                        <a:lnSpc>
                          <a:spcPct val="115000"/>
                        </a:lnSpc>
                        <a:spcAft>
                          <a:spcPts val="0"/>
                        </a:spcAft>
                      </a:pPr>
                      <a:r>
                        <a:rPr lang="es-EC" sz="1600">
                          <a:effectLst/>
                        </a:rPr>
                        <a:t>Equipos de computación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1.576,00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3</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350,22 </a:t>
                      </a:r>
                      <a:endParaRPr lang="es-EC" sz="1400">
                        <a:solidFill>
                          <a:srgbClr val="000000"/>
                        </a:solidFill>
                        <a:effectLst/>
                        <a:latin typeface="Calibri"/>
                        <a:ea typeface="Calibri"/>
                        <a:cs typeface="Times New Roman"/>
                      </a:endParaRPr>
                    </a:p>
                  </a:txBody>
                  <a:tcPr marL="68580" marR="68580" marT="0" marB="0"/>
                </a:tc>
              </a:tr>
              <a:tr h="329104">
                <a:tc>
                  <a:txBody>
                    <a:bodyPr/>
                    <a:lstStyle/>
                    <a:p>
                      <a:pPr>
                        <a:lnSpc>
                          <a:spcPct val="115000"/>
                        </a:lnSpc>
                        <a:spcAft>
                          <a:spcPts val="0"/>
                        </a:spcAft>
                      </a:pPr>
                      <a:r>
                        <a:rPr lang="es-EC" sz="1600">
                          <a:effectLst/>
                        </a:rPr>
                        <a:t>Vehículo</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30.000,00</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5</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4.800,00 </a:t>
                      </a:r>
                      <a:endParaRPr lang="es-EC" sz="1400">
                        <a:solidFill>
                          <a:srgbClr val="000000"/>
                        </a:solidFill>
                        <a:effectLst/>
                        <a:latin typeface="Calibri"/>
                        <a:ea typeface="Calibri"/>
                        <a:cs typeface="Times New Roman"/>
                      </a:endParaRPr>
                    </a:p>
                  </a:txBody>
                  <a:tcPr marL="68580" marR="68580" marT="0" marB="0"/>
                </a:tc>
              </a:tr>
              <a:tr h="329104">
                <a:tc>
                  <a:txBody>
                    <a:bodyPr/>
                    <a:lstStyle/>
                    <a:p>
                      <a:pPr>
                        <a:lnSpc>
                          <a:spcPct val="115000"/>
                        </a:lnSpc>
                        <a:spcAft>
                          <a:spcPts val="0"/>
                        </a:spcAft>
                      </a:pPr>
                      <a:r>
                        <a:rPr lang="es-EC" sz="1600" dirty="0" smtClean="0">
                          <a:effectLst/>
                        </a:rPr>
                        <a:t>TOTAL ANUAL</a:t>
                      </a:r>
                      <a:endParaRPr lang="es-EC" sz="1400" dirty="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a:effectLst/>
                        </a:rPr>
                        <a:t> </a:t>
                      </a:r>
                      <a:endParaRPr lang="es-EC" sz="1400">
                        <a:solidFill>
                          <a:srgbClr val="000000"/>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600" dirty="0">
                          <a:effectLst/>
                        </a:rPr>
                        <a:t> 6.436,88 </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52357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Estructura de Financiamiento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993183824"/>
              </p:ext>
            </p:extLst>
          </p:nvPr>
        </p:nvGraphicFramePr>
        <p:xfrm>
          <a:off x="2123728" y="1916832"/>
          <a:ext cx="4500776" cy="1305187"/>
        </p:xfrm>
        <a:graphic>
          <a:graphicData uri="http://schemas.openxmlformats.org/drawingml/2006/table">
            <a:tbl>
              <a:tblPr firstRow="1" firstCol="1" bandRow="1">
                <a:tableStyleId>{7DF18680-E054-41AD-8BC1-D1AEF772440D}</a:tableStyleId>
              </a:tblPr>
              <a:tblGrid>
                <a:gridCol w="1795335"/>
                <a:gridCol w="1238636"/>
                <a:gridCol w="1466805"/>
              </a:tblGrid>
              <a:tr h="334389">
                <a:tc>
                  <a:txBody>
                    <a:bodyPr/>
                    <a:lstStyle/>
                    <a:p>
                      <a:pPr algn="ctr">
                        <a:spcAft>
                          <a:spcPts val="0"/>
                        </a:spcAft>
                      </a:pPr>
                      <a:r>
                        <a:rPr lang="es-EC" sz="1400">
                          <a:effectLst/>
                        </a:rPr>
                        <a:t> </a:t>
                      </a:r>
                      <a:endParaRPr lang="es-EC" sz="1400">
                        <a:effectLst/>
                        <a:latin typeface="Calibri"/>
                        <a:ea typeface="Calibri"/>
                        <a:cs typeface="Times New Roman"/>
                      </a:endParaRPr>
                    </a:p>
                  </a:txBody>
                  <a:tcPr marL="68580" marR="68580" marT="0" marB="0" anchor="ctr"/>
                </a:tc>
                <a:tc>
                  <a:txBody>
                    <a:bodyPr/>
                    <a:lstStyle/>
                    <a:p>
                      <a:pPr algn="ctr">
                        <a:spcAft>
                          <a:spcPts val="0"/>
                        </a:spcAft>
                      </a:pPr>
                      <a:r>
                        <a:rPr lang="es-EC" sz="1400">
                          <a:effectLst/>
                        </a:rPr>
                        <a:t>VALOR</a:t>
                      </a:r>
                      <a:endParaRPr lang="es-EC" sz="1400">
                        <a:effectLst/>
                        <a:latin typeface="Calibri"/>
                        <a:ea typeface="Calibri"/>
                        <a:cs typeface="Times New Roman"/>
                      </a:endParaRPr>
                    </a:p>
                  </a:txBody>
                  <a:tcPr marL="68580" marR="68580" marT="0" marB="0" anchor="ctr"/>
                </a:tc>
                <a:tc>
                  <a:txBody>
                    <a:bodyPr/>
                    <a:lstStyle/>
                    <a:p>
                      <a:pPr algn="ctr">
                        <a:spcAft>
                          <a:spcPts val="0"/>
                        </a:spcAft>
                      </a:pPr>
                      <a:r>
                        <a:rPr lang="es-EC" sz="1400">
                          <a:effectLst/>
                        </a:rPr>
                        <a:t>PORCENTAJE</a:t>
                      </a:r>
                      <a:endParaRPr lang="es-EC" sz="1400">
                        <a:effectLst/>
                        <a:latin typeface="Calibri"/>
                        <a:ea typeface="Calibri"/>
                        <a:cs typeface="Times New Roman"/>
                      </a:endParaRPr>
                    </a:p>
                  </a:txBody>
                  <a:tcPr marL="68580" marR="68580" marT="0" marB="0" anchor="ctr"/>
                </a:tc>
              </a:tr>
              <a:tr h="362717">
                <a:tc>
                  <a:txBody>
                    <a:bodyPr/>
                    <a:lstStyle/>
                    <a:p>
                      <a:pPr>
                        <a:spcAft>
                          <a:spcPts val="0"/>
                        </a:spcAft>
                      </a:pPr>
                      <a:r>
                        <a:rPr lang="es-EC" sz="1400">
                          <a:effectLst/>
                        </a:rPr>
                        <a:t>Aporte Socios</a:t>
                      </a:r>
                      <a:endParaRPr lang="es-EC" sz="1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400">
                          <a:effectLst/>
                        </a:rPr>
                        <a:t>      39.647,63 </a:t>
                      </a:r>
                      <a:endParaRPr lang="es-EC" sz="1400">
                        <a:effectLst/>
                        <a:latin typeface="Calibri"/>
                        <a:ea typeface="Calibri"/>
                        <a:cs typeface="Times New Roman"/>
                      </a:endParaRPr>
                    </a:p>
                  </a:txBody>
                  <a:tcPr marL="68580" marR="68580" marT="0" marB="0" anchor="ctr"/>
                </a:tc>
                <a:tc>
                  <a:txBody>
                    <a:bodyPr/>
                    <a:lstStyle/>
                    <a:p>
                      <a:pPr algn="ctr">
                        <a:spcAft>
                          <a:spcPts val="0"/>
                        </a:spcAft>
                      </a:pPr>
                      <a:r>
                        <a:rPr lang="es-EC" sz="1400">
                          <a:effectLst/>
                        </a:rPr>
                        <a:t>60 %</a:t>
                      </a:r>
                      <a:endParaRPr lang="es-EC" sz="1400">
                        <a:effectLst/>
                        <a:latin typeface="Calibri"/>
                        <a:ea typeface="Calibri"/>
                        <a:cs typeface="Times New Roman"/>
                      </a:endParaRPr>
                    </a:p>
                  </a:txBody>
                  <a:tcPr marL="68580" marR="68580" marT="0" marB="0" anchor="ctr"/>
                </a:tc>
              </a:tr>
              <a:tr h="362717">
                <a:tc>
                  <a:txBody>
                    <a:bodyPr/>
                    <a:lstStyle/>
                    <a:p>
                      <a:pPr>
                        <a:spcAft>
                          <a:spcPts val="0"/>
                        </a:spcAft>
                      </a:pPr>
                      <a:r>
                        <a:rPr lang="es-EC" sz="1400">
                          <a:effectLst/>
                        </a:rPr>
                        <a:t>Préstamo </a:t>
                      </a:r>
                      <a:endParaRPr lang="es-EC" sz="1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400">
                          <a:effectLst/>
                        </a:rPr>
                        <a:t>      26.431,76 </a:t>
                      </a:r>
                      <a:endParaRPr lang="es-EC" sz="1400">
                        <a:effectLst/>
                        <a:latin typeface="Calibri"/>
                        <a:ea typeface="Calibri"/>
                        <a:cs typeface="Times New Roman"/>
                      </a:endParaRPr>
                    </a:p>
                  </a:txBody>
                  <a:tcPr marL="68580" marR="68580" marT="0" marB="0" anchor="ctr"/>
                </a:tc>
                <a:tc>
                  <a:txBody>
                    <a:bodyPr/>
                    <a:lstStyle/>
                    <a:p>
                      <a:pPr algn="ctr">
                        <a:spcAft>
                          <a:spcPts val="0"/>
                        </a:spcAft>
                      </a:pPr>
                      <a:r>
                        <a:rPr lang="es-EC" sz="1400">
                          <a:effectLst/>
                        </a:rPr>
                        <a:t>40 %</a:t>
                      </a:r>
                      <a:endParaRPr lang="es-EC" sz="1400">
                        <a:effectLst/>
                        <a:latin typeface="Calibri"/>
                        <a:ea typeface="Calibri"/>
                        <a:cs typeface="Times New Roman"/>
                      </a:endParaRPr>
                    </a:p>
                  </a:txBody>
                  <a:tcPr marL="68580" marR="68580" marT="0" marB="0" anchor="ctr"/>
                </a:tc>
              </a:tr>
              <a:tr h="191713">
                <a:tc>
                  <a:txBody>
                    <a:bodyPr/>
                    <a:lstStyle/>
                    <a:p>
                      <a:pPr>
                        <a:spcAft>
                          <a:spcPts val="0"/>
                        </a:spcAft>
                      </a:pPr>
                      <a:r>
                        <a:rPr lang="es-EC" sz="1400">
                          <a:effectLst/>
                        </a:rPr>
                        <a:t>TOTAL</a:t>
                      </a:r>
                      <a:endParaRPr lang="es-EC" sz="1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s-EC" sz="1400">
                          <a:effectLst/>
                        </a:rPr>
                        <a:t>66.079,39</a:t>
                      </a:r>
                      <a:endParaRPr lang="es-EC" sz="1400">
                        <a:effectLst/>
                        <a:latin typeface="Calibri"/>
                        <a:ea typeface="Calibri"/>
                        <a:cs typeface="Times New Roman"/>
                      </a:endParaRPr>
                    </a:p>
                  </a:txBody>
                  <a:tcPr marL="68580" marR="68580" marT="0" marB="0" anchor="ctr"/>
                </a:tc>
                <a:tc>
                  <a:txBody>
                    <a:bodyPr/>
                    <a:lstStyle/>
                    <a:p>
                      <a:pPr algn="ctr">
                        <a:spcAft>
                          <a:spcPts val="0"/>
                        </a:spcAft>
                      </a:pPr>
                      <a:r>
                        <a:rPr lang="es-EC" sz="1400" dirty="0">
                          <a:effectLst/>
                        </a:rPr>
                        <a:t>100 %</a:t>
                      </a:r>
                      <a:endParaRPr lang="es-EC" sz="1400" dirty="0">
                        <a:effectLst/>
                        <a:latin typeface="Calibri"/>
                        <a:ea typeface="Calibri"/>
                        <a:cs typeface="Times New Roman"/>
                      </a:endParaRPr>
                    </a:p>
                  </a:txBody>
                  <a:tcPr marL="68580" marR="6858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210220335"/>
              </p:ext>
            </p:extLst>
          </p:nvPr>
        </p:nvGraphicFramePr>
        <p:xfrm>
          <a:off x="611560" y="4941168"/>
          <a:ext cx="8153397" cy="1472184"/>
        </p:xfrm>
        <a:graphic>
          <a:graphicData uri="http://schemas.openxmlformats.org/drawingml/2006/table">
            <a:tbl>
              <a:tblPr firstRow="1" firstCol="1" bandRow="1">
                <a:tableStyleId>{F5AB1C69-6EDB-4FF4-983F-18BD219EF322}</a:tableStyleId>
              </a:tblPr>
              <a:tblGrid>
                <a:gridCol w="1164771"/>
                <a:gridCol w="1164771"/>
                <a:gridCol w="1164771"/>
                <a:gridCol w="1164771"/>
                <a:gridCol w="1164771"/>
                <a:gridCol w="1164771"/>
                <a:gridCol w="1164771"/>
              </a:tblGrid>
              <a:tr h="190500">
                <a:tc>
                  <a:txBody>
                    <a:bodyPr/>
                    <a:lstStyle/>
                    <a:p>
                      <a:pPr>
                        <a:lnSpc>
                          <a:spcPct val="115000"/>
                        </a:lnSpc>
                      </a:pPr>
                      <a:endParaRPr lang="es-EC" sz="1400">
                        <a:effectLst/>
                        <a:latin typeface="Calibri"/>
                        <a:cs typeface="Times New Roman"/>
                      </a:endParaRPr>
                    </a:p>
                  </a:txBody>
                  <a:tcPr marL="44450" marR="44450" marT="0" marB="0" anchor="ctr"/>
                </a:tc>
                <a:tc gridSpan="6">
                  <a:txBody>
                    <a:bodyPr/>
                    <a:lstStyle/>
                    <a:p>
                      <a:pPr algn="ctr">
                        <a:lnSpc>
                          <a:spcPct val="115000"/>
                        </a:lnSpc>
                        <a:spcAft>
                          <a:spcPts val="0"/>
                        </a:spcAft>
                      </a:pPr>
                      <a:r>
                        <a:rPr lang="es-EC" sz="1400">
                          <a:effectLst/>
                        </a:rPr>
                        <a:t>AÑOS</a:t>
                      </a:r>
                      <a:endParaRPr lang="es-EC" sz="140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0</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2</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3</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4</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5</a:t>
                      </a:r>
                      <a:endParaRPr lang="es-EC" sz="14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400">
                          <a:effectLst/>
                        </a:rPr>
                        <a:t>Saldo deuda</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26.431,76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400">
                          <a:effectLst/>
                        </a:rPr>
                        <a:t>Cuota</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7.187,66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7.187,66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7.187,66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7.187,66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7.187,66</a:t>
                      </a:r>
                      <a:endParaRPr lang="es-EC" sz="14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400">
                          <a:effectLst/>
                        </a:rPr>
                        <a:t>Interés </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2.960,36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2.486,90</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1.960,41</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1.374,96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723,94</a:t>
                      </a:r>
                      <a:endParaRPr lang="es-EC" sz="14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400">
                          <a:effectLst/>
                        </a:rPr>
                        <a:t>Amortización</a:t>
                      </a:r>
                      <a:endParaRPr lang="es-EC" sz="14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400">
                          <a:effectLst/>
                        </a:rPr>
                        <a:t>-</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4.227,31</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4.700,77</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5.227,25</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5.812,70</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dirty="0">
                          <a:effectLst/>
                        </a:rPr>
                        <a:t>6.463,73</a:t>
                      </a:r>
                      <a:endParaRPr lang="es-EC" sz="1400" dirty="0">
                        <a:effectLst/>
                        <a:latin typeface="Calibri"/>
                        <a:ea typeface="Calibri"/>
                        <a:cs typeface="Times New Roman"/>
                      </a:endParaRPr>
                    </a:p>
                  </a:txBody>
                  <a:tcPr marL="44450" marR="44450" marT="0" marB="0" anchor="ctr"/>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1403648" y="3446709"/>
                <a:ext cx="2210029"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𝐶</m:t>
                      </m:r>
                      <m:r>
                        <a:rPr lang="es-EC" i="1">
                          <a:latin typeface="Cambria Math"/>
                        </a:rPr>
                        <m:t>=</m:t>
                      </m:r>
                      <m:r>
                        <a:rPr lang="es-EC" i="1">
                          <a:latin typeface="Cambria Math"/>
                        </a:rPr>
                        <m:t>𝑝</m:t>
                      </m:r>
                      <m:r>
                        <a:rPr lang="es-EC" i="1">
                          <a:latin typeface="Cambria Math"/>
                        </a:rPr>
                        <m:t>∗</m:t>
                      </m:r>
                      <m:f>
                        <m:fPr>
                          <m:ctrlPr>
                            <a:rPr lang="es-EC" i="1">
                              <a:latin typeface="Cambria Math"/>
                            </a:rPr>
                          </m:ctrlPr>
                        </m:fPr>
                        <m:num>
                          <m:r>
                            <a:rPr lang="es-EC" i="1">
                              <a:latin typeface="Cambria Math"/>
                            </a:rPr>
                            <m:t>𝑖</m:t>
                          </m:r>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𝑛</m:t>
                              </m:r>
                            </m:sup>
                          </m:sSup>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𝑛</m:t>
                              </m:r>
                            </m:sup>
                          </m:sSup>
                          <m:r>
                            <a:rPr lang="es-EC" i="1">
                              <a:latin typeface="Cambria Math"/>
                            </a:rPr>
                            <m:t>−1</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403648" y="3446709"/>
                <a:ext cx="2210029" cy="669094"/>
              </a:xfrm>
              <a:prstGeom prst="rect">
                <a:avLst/>
              </a:prstGeom>
              <a:blipFill rotWithShape="1">
                <a:blip r:embed="rId2"/>
                <a:stretch>
                  <a:fillRect r="-38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355976" y="3429000"/>
                <a:ext cx="4035848" cy="711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𝐶</m:t>
                      </m:r>
                      <m:r>
                        <a:rPr lang="es-EC" i="1" smtClean="0">
                          <a:latin typeface="Cambria Math"/>
                        </a:rPr>
                        <m:t>=26.431,76∗</m:t>
                      </m:r>
                      <m:f>
                        <m:fPr>
                          <m:ctrlPr>
                            <a:rPr lang="es-EC" i="1">
                              <a:latin typeface="Cambria Math"/>
                            </a:rPr>
                          </m:ctrlPr>
                        </m:fPr>
                        <m:num>
                          <m:r>
                            <a:rPr lang="es-EC" b="0" i="1" smtClean="0">
                              <a:latin typeface="Cambria Math"/>
                            </a:rPr>
                            <m:t>0,1120</m:t>
                          </m:r>
                          <m:sSup>
                            <m:sSupPr>
                              <m:ctrlPr>
                                <a:rPr lang="es-EC" i="1">
                                  <a:latin typeface="Cambria Math"/>
                                </a:rPr>
                              </m:ctrlPr>
                            </m:sSupPr>
                            <m:e>
                              <m:d>
                                <m:dPr>
                                  <m:ctrlPr>
                                    <a:rPr lang="es-EC" i="1">
                                      <a:latin typeface="Cambria Math"/>
                                    </a:rPr>
                                  </m:ctrlPr>
                                </m:dPr>
                                <m:e>
                                  <m:r>
                                    <a:rPr lang="es-EC" i="1">
                                      <a:latin typeface="Cambria Math"/>
                                    </a:rPr>
                                    <m:t>1+</m:t>
                                  </m:r>
                                  <m:r>
                                    <a:rPr lang="es-EC" b="0" i="1" smtClean="0">
                                      <a:latin typeface="Cambria Math"/>
                                    </a:rPr>
                                    <m:t>0,1120</m:t>
                                  </m:r>
                                </m:e>
                              </m:d>
                            </m:e>
                            <m:sup>
                              <m:r>
                                <a:rPr lang="es-EC" b="0" i="1" smtClean="0">
                                  <a:latin typeface="Cambria Math"/>
                                </a:rPr>
                                <m:t>5</m:t>
                              </m:r>
                            </m:sup>
                          </m:sSup>
                        </m:num>
                        <m:den>
                          <m:sSup>
                            <m:sSupPr>
                              <m:ctrlPr>
                                <a:rPr lang="es-EC" i="1">
                                  <a:latin typeface="Cambria Math"/>
                                </a:rPr>
                              </m:ctrlPr>
                            </m:sSupPr>
                            <m:e>
                              <m:d>
                                <m:dPr>
                                  <m:ctrlPr>
                                    <a:rPr lang="es-EC" i="1">
                                      <a:latin typeface="Cambria Math"/>
                                    </a:rPr>
                                  </m:ctrlPr>
                                </m:dPr>
                                <m:e>
                                  <m:r>
                                    <a:rPr lang="es-EC" i="1">
                                      <a:latin typeface="Cambria Math"/>
                                    </a:rPr>
                                    <m:t>1+</m:t>
                                  </m:r>
                                  <m:r>
                                    <a:rPr lang="es-EC" b="0" i="1" smtClean="0">
                                      <a:latin typeface="Cambria Math"/>
                                    </a:rPr>
                                    <m:t>0,1120</m:t>
                                  </m:r>
                                </m:e>
                              </m:d>
                            </m:e>
                            <m:sup>
                              <m:r>
                                <a:rPr lang="es-EC" b="0" i="1" smtClean="0">
                                  <a:latin typeface="Cambria Math"/>
                                </a:rPr>
                                <m:t>5</m:t>
                              </m:r>
                            </m:sup>
                          </m:sSup>
                          <m:r>
                            <a:rPr lang="es-EC" i="1">
                              <a:latin typeface="Cambria Math"/>
                            </a:rPr>
                            <m:t>−1</m:t>
                          </m:r>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4355976" y="3429000"/>
                <a:ext cx="4035848" cy="711862"/>
              </a:xfrm>
              <a:prstGeom prst="rect">
                <a:avLst/>
              </a:prstGeom>
              <a:blipFill rotWithShape="1">
                <a:blip r:embed="rId3"/>
                <a:stretch>
                  <a:fillRect r="-75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355976" y="4355812"/>
                <a:ext cx="17219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𝐶</m:t>
                      </m:r>
                      <m:r>
                        <a:rPr lang="es-EC" i="1" smtClean="0">
                          <a:latin typeface="Cambria Math"/>
                        </a:rPr>
                        <m:t>=$ 7.187,66</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4355976" y="4355812"/>
                <a:ext cx="1721946" cy="369332"/>
              </a:xfrm>
              <a:prstGeom prst="rect">
                <a:avLst/>
              </a:prstGeom>
              <a:blipFill rotWithShape="1">
                <a:blip r:embed="rId4"/>
                <a:stretch>
                  <a:fillRect t="-8333" r="-4255" b="-26667"/>
                </a:stretch>
              </a:blipFill>
            </p:spPr>
            <p:txBody>
              <a:bodyPr/>
              <a:lstStyle/>
              <a:p>
                <a:r>
                  <a:rPr lang="es-EC">
                    <a:noFill/>
                  </a:rPr>
                  <a:t> </a:t>
                </a:r>
              </a:p>
            </p:txBody>
          </p:sp>
        </mc:Fallback>
      </mc:AlternateContent>
    </p:spTree>
    <p:extLst>
      <p:ext uri="{BB962C8B-B14F-4D97-AF65-F5344CB8AC3E}">
        <p14:creationId xmlns:p14="http://schemas.microsoft.com/office/powerpoint/2010/main" val="1030302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Valor de desecho o salvamento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453168531"/>
              </p:ext>
            </p:extLst>
          </p:nvPr>
        </p:nvGraphicFramePr>
        <p:xfrm>
          <a:off x="999605" y="3356992"/>
          <a:ext cx="7128792" cy="2406272"/>
        </p:xfrm>
        <a:graphic>
          <a:graphicData uri="http://schemas.openxmlformats.org/drawingml/2006/table">
            <a:tbl>
              <a:tblPr firstRow="1" firstCol="1" bandRow="1">
                <a:tableStyleId>{21E4AEA4-8DFA-4A89-87EB-49C32662AFE0}</a:tableStyleId>
              </a:tblPr>
              <a:tblGrid>
                <a:gridCol w="2353044"/>
                <a:gridCol w="1602237"/>
                <a:gridCol w="1803483"/>
                <a:gridCol w="1370028"/>
              </a:tblGrid>
              <a:tr h="190500">
                <a:tc>
                  <a:txBody>
                    <a:bodyPr/>
                    <a:lstStyle/>
                    <a:p>
                      <a:pPr>
                        <a:lnSpc>
                          <a:spcPct val="115000"/>
                        </a:lnSpc>
                      </a:pPr>
                      <a:endParaRPr lang="es-EC" sz="1600" dirty="0">
                        <a:effectLst/>
                        <a:latin typeface="Calibri"/>
                        <a:cs typeface="Times New Roman"/>
                      </a:endParaRPr>
                    </a:p>
                  </a:txBody>
                  <a:tcPr marL="44450" marR="44450" marT="0" marB="0" anchor="b"/>
                </a:tc>
                <a:tc>
                  <a:txBody>
                    <a:bodyPr/>
                    <a:lstStyle/>
                    <a:p>
                      <a:pPr algn="ctr">
                        <a:lnSpc>
                          <a:spcPct val="115000"/>
                        </a:lnSpc>
                        <a:spcAft>
                          <a:spcPts val="0"/>
                        </a:spcAft>
                      </a:pPr>
                      <a:r>
                        <a:rPr lang="es-EC" sz="1600" dirty="0">
                          <a:effectLst/>
                        </a:rPr>
                        <a:t>VALOR DE ADQUISICIÓN</a:t>
                      </a:r>
                      <a:endParaRPr lang="es-EC"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effectLst/>
                        </a:rPr>
                        <a:t>DEPRECIACION ACUMULADA</a:t>
                      </a:r>
                      <a:endParaRPr lang="es-EC"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effectLst/>
                        </a:rPr>
                        <a:t>DESECHO CONTABLE</a:t>
                      </a:r>
                      <a:endParaRPr lang="es-EC" sz="16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600">
                          <a:effectLst/>
                        </a:rPr>
                        <a:t>ADECUACIONES </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   9.824,54 </a:t>
                      </a:r>
                      <a:endParaRPr lang="es-EC" sz="16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2.333,33 </a:t>
                      </a:r>
                      <a:endParaRPr lang="es-EC" sz="16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7.491,21 </a:t>
                      </a:r>
                      <a:endParaRPr lang="es-EC" sz="1600"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600" dirty="0">
                          <a:effectLst/>
                        </a:rPr>
                        <a:t>MAQUINARIA Y EQUIPO</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     8.680,00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3.906,00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4.774,00 </a:t>
                      </a:r>
                      <a:endParaRPr lang="es-EC" sz="1600"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MUEBLES Y ENSERES</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        431,00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193,25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237,05 </a:t>
                      </a:r>
                      <a:endParaRPr lang="es-EC" sz="1600"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600" dirty="0">
                          <a:effectLst/>
                        </a:rPr>
                        <a:t>EQUIPO DE COMPUTACIÓN</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     1.576,00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700,44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875, 56</a:t>
                      </a:r>
                      <a:endParaRPr lang="es-EC" sz="1600"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VEHÍCULO</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   30.000,00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   24.000,00 </a:t>
                      </a:r>
                      <a:endParaRPr lang="es-EC" sz="16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6.000,00   </a:t>
                      </a:r>
                      <a:endParaRPr lang="es-EC" sz="1600" dirty="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600" dirty="0">
                          <a:effectLst/>
                        </a:rPr>
                        <a:t>TOTAL</a:t>
                      </a:r>
                      <a:endParaRPr lang="es-EC" sz="1600" b="1" dirty="0">
                        <a:effectLst/>
                        <a:latin typeface="Calibri"/>
                        <a:ea typeface="Calibri"/>
                        <a:cs typeface="Times New Roman"/>
                      </a:endParaRPr>
                    </a:p>
                  </a:txBody>
                  <a:tcPr marL="44450" marR="44450" marT="0" marB="0" anchor="b"/>
                </a:tc>
                <a:tc>
                  <a:txBody>
                    <a:bodyPr/>
                    <a:lstStyle/>
                    <a:p>
                      <a:pPr algn="r">
                        <a:lnSpc>
                          <a:spcPct val="115000"/>
                        </a:lnSpc>
                      </a:pPr>
                      <a:endParaRPr lang="es-EC" sz="1600">
                        <a:effectLst/>
                        <a:latin typeface="Calibri"/>
                        <a:cs typeface="Times New Roman"/>
                      </a:endParaRPr>
                    </a:p>
                  </a:txBody>
                  <a:tcPr marL="44450" marR="44450" marT="0" marB="0" anchor="ctr"/>
                </a:tc>
                <a:tc>
                  <a:txBody>
                    <a:bodyPr/>
                    <a:lstStyle/>
                    <a:p>
                      <a:pPr algn="r">
                        <a:lnSpc>
                          <a:spcPct val="115000"/>
                        </a:lnSpc>
                      </a:pPr>
                      <a:endParaRPr lang="es-EC" sz="1600">
                        <a:effectLst/>
                        <a:latin typeface="Calibri"/>
                        <a:cs typeface="Times New Roman"/>
                      </a:endParaRPr>
                    </a:p>
                  </a:txBody>
                  <a:tcPr marL="44450" marR="44450" marT="0" marB="0" anchor="ctr"/>
                </a:tc>
                <a:tc>
                  <a:txBody>
                    <a:bodyPr/>
                    <a:lstStyle/>
                    <a:p>
                      <a:pPr algn="r">
                        <a:lnSpc>
                          <a:spcPct val="115000"/>
                        </a:lnSpc>
                        <a:spcAft>
                          <a:spcPts val="0"/>
                        </a:spcAft>
                      </a:pPr>
                      <a:r>
                        <a:rPr lang="es-EC" sz="1600" dirty="0">
                          <a:effectLst/>
                        </a:rPr>
                        <a:t>       19.377,82 </a:t>
                      </a:r>
                      <a:endParaRPr lang="es-EC" sz="1600" b="1" dirty="0">
                        <a:effectLst/>
                        <a:latin typeface="Calibri"/>
                        <a:ea typeface="Calibri"/>
                        <a:cs typeface="Times New Roman"/>
                      </a:endParaRPr>
                    </a:p>
                  </a:txBody>
                  <a:tcPr marL="44450" marR="44450" marT="0" marB="0" anchor="ctr"/>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1475656" y="2449669"/>
                <a:ext cx="59394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a:rPr>
                        <m:t>𝑉𝐷</m:t>
                      </m:r>
                      <m:r>
                        <a:rPr lang="es-EC" b="0" i="1" smtClean="0">
                          <a:latin typeface="Cambria Math"/>
                        </a:rPr>
                        <m:t>=</m:t>
                      </m:r>
                      <m:r>
                        <a:rPr lang="es-EC" b="0" i="1" smtClean="0">
                          <a:latin typeface="Cambria Math"/>
                        </a:rPr>
                        <m:t>𝑉𝑎𝑙𝑜𝑟</m:t>
                      </m:r>
                      <m:r>
                        <a:rPr lang="es-EC" b="0" i="1" smtClean="0">
                          <a:latin typeface="Cambria Math"/>
                        </a:rPr>
                        <m:t> </m:t>
                      </m:r>
                      <m:r>
                        <a:rPr lang="es-EC" b="0" i="1" smtClean="0">
                          <a:latin typeface="Cambria Math"/>
                        </a:rPr>
                        <m:t>𝑑𝑒</m:t>
                      </m:r>
                      <m:r>
                        <a:rPr lang="es-EC" b="0" i="1" smtClean="0">
                          <a:latin typeface="Cambria Math"/>
                        </a:rPr>
                        <m:t> </m:t>
                      </m:r>
                      <m:r>
                        <a:rPr lang="es-EC" b="0" i="1" smtClean="0">
                          <a:latin typeface="Cambria Math"/>
                        </a:rPr>
                        <m:t>𝑎𝑑𝑞𝑢𝑖𝑠𝑖𝑐𝑖</m:t>
                      </m:r>
                      <m:r>
                        <a:rPr lang="es-EC" b="0" i="1" smtClean="0">
                          <a:latin typeface="Cambria Math"/>
                        </a:rPr>
                        <m:t>ó</m:t>
                      </m:r>
                      <m:r>
                        <a:rPr lang="es-EC" b="0" i="1" smtClean="0">
                          <a:latin typeface="Cambria Math"/>
                        </a:rPr>
                        <m:t>𝑛</m:t>
                      </m:r>
                      <m:r>
                        <a:rPr lang="es-EC" b="0" i="1" smtClean="0">
                          <a:latin typeface="Cambria Math"/>
                        </a:rPr>
                        <m:t> −</m:t>
                      </m:r>
                      <m:r>
                        <a:rPr lang="es-EC" b="0" i="1" smtClean="0">
                          <a:latin typeface="Cambria Math"/>
                        </a:rPr>
                        <m:t>𝐷𝑒𝑝𝑟𝑒𝑐𝑖𝑎𝑐𝑖</m:t>
                      </m:r>
                      <m:r>
                        <a:rPr lang="es-EC" b="0" i="1" smtClean="0">
                          <a:latin typeface="Cambria Math"/>
                        </a:rPr>
                        <m:t>ó</m:t>
                      </m:r>
                      <m:r>
                        <a:rPr lang="es-EC" b="0" i="1" smtClean="0">
                          <a:latin typeface="Cambria Math"/>
                        </a:rPr>
                        <m:t>𝑛</m:t>
                      </m:r>
                      <m:r>
                        <a:rPr lang="es-EC" b="0" i="1" smtClean="0">
                          <a:latin typeface="Cambria Math"/>
                        </a:rPr>
                        <m:t> </m:t>
                      </m:r>
                      <m:r>
                        <a:rPr lang="es-EC" b="0" i="1" smtClean="0">
                          <a:latin typeface="Cambria Math"/>
                        </a:rPr>
                        <m:t>𝐴𝑐𝑢𝑚𝑢𝑙𝑎𝑑𝑎</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475656" y="2449669"/>
                <a:ext cx="5939446" cy="369332"/>
              </a:xfrm>
              <a:prstGeom prst="rect">
                <a:avLst/>
              </a:prstGeom>
              <a:blipFill rotWithShape="1">
                <a:blip r:embed="rId2"/>
                <a:stretch>
                  <a:fillRect t="-8333" r="-924" b="-26667"/>
                </a:stretch>
              </a:blipFill>
            </p:spPr>
            <p:txBody>
              <a:bodyPr/>
              <a:lstStyle/>
              <a:p>
                <a:r>
                  <a:rPr lang="es-EC">
                    <a:noFill/>
                  </a:rPr>
                  <a:t> </a:t>
                </a:r>
              </a:p>
            </p:txBody>
          </p:sp>
        </mc:Fallback>
      </mc:AlternateContent>
    </p:spTree>
    <p:extLst>
      <p:ext uri="{BB962C8B-B14F-4D97-AF65-F5344CB8AC3E}">
        <p14:creationId xmlns:p14="http://schemas.microsoft.com/office/powerpoint/2010/main" val="10739729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Punto de Equilibrio</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834429300"/>
              </p:ext>
            </p:extLst>
          </p:nvPr>
        </p:nvGraphicFramePr>
        <p:xfrm>
          <a:off x="1043608" y="1772816"/>
          <a:ext cx="7200800" cy="4591812"/>
        </p:xfrm>
        <a:graphic>
          <a:graphicData uri="http://schemas.openxmlformats.org/drawingml/2006/table">
            <a:tbl>
              <a:tblPr firstRow="1" firstCol="1" bandRow="1">
                <a:tableStyleId>{00A15C55-8517-42AA-B614-E9B94910E393}</a:tableStyleId>
              </a:tblPr>
              <a:tblGrid>
                <a:gridCol w="2887745"/>
                <a:gridCol w="1505417"/>
                <a:gridCol w="1505417"/>
                <a:gridCol w="1302221"/>
              </a:tblGrid>
              <a:tr h="381000">
                <a:tc>
                  <a:txBody>
                    <a:bodyPr/>
                    <a:lstStyle/>
                    <a:p>
                      <a:pPr>
                        <a:lnSpc>
                          <a:spcPct val="115000"/>
                        </a:lnSpc>
                      </a:pPr>
                      <a:endParaRPr lang="es-EC" sz="1400" dirty="0">
                        <a:effectLst/>
                        <a:latin typeface="Calibri"/>
                        <a:cs typeface="Times New Roman"/>
                      </a:endParaRPr>
                    </a:p>
                  </a:txBody>
                  <a:tcPr marL="44450" marR="44450" marT="0" marB="0" anchor="ctr"/>
                </a:tc>
                <a:tc>
                  <a:txBody>
                    <a:bodyPr/>
                    <a:lstStyle/>
                    <a:p>
                      <a:pPr algn="ctr">
                        <a:lnSpc>
                          <a:spcPct val="115000"/>
                        </a:lnSpc>
                        <a:spcAft>
                          <a:spcPts val="0"/>
                        </a:spcAft>
                      </a:pPr>
                      <a:r>
                        <a:rPr lang="es-EC" sz="1600">
                          <a:effectLst/>
                        </a:rPr>
                        <a:t>CANAL COMPLETO</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CORTES PRIMARIOS</a:t>
                      </a:r>
                      <a:endParaRPr lang="es-EC"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a:effectLst/>
                        </a:rPr>
                        <a:t>TOTAL</a:t>
                      </a:r>
                      <a:endParaRPr lang="es-EC" sz="14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precio unitario</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 366,30 </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 462,50 </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costo variable unitario</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 317,76 </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 318,21 </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margen de contribución unitario</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 48,54 </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400">
                          <a:effectLst/>
                        </a:rPr>
                        <a:t> 144,29 </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 de participación productos</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74,30%</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25,70%</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381000">
                <a:tc>
                  <a:txBody>
                    <a:bodyPr/>
                    <a:lstStyle/>
                    <a:p>
                      <a:pPr>
                        <a:lnSpc>
                          <a:spcPct val="115000"/>
                        </a:lnSpc>
                        <a:spcAft>
                          <a:spcPts val="0"/>
                        </a:spcAft>
                      </a:pPr>
                      <a:r>
                        <a:rPr lang="es-EC" sz="1600">
                          <a:effectLst/>
                        </a:rPr>
                        <a:t>Margen de contribución unitario promedio ponderado</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36,07</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37,08</a:t>
                      </a:r>
                      <a:endParaRPr lang="es-EC" sz="1400" dirty="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Costos Fijos</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gn="r">
                        <a:lnSpc>
                          <a:spcPct val="115000"/>
                        </a:lnSpc>
                        <a:spcAft>
                          <a:spcPts val="0"/>
                        </a:spcAft>
                      </a:pPr>
                      <a:r>
                        <a:rPr lang="es-EC" sz="1600">
                          <a:effectLst/>
                        </a:rPr>
                        <a:t>32.462,16</a:t>
                      </a:r>
                      <a:endParaRPr lang="es-EC" sz="1400">
                        <a:effectLst/>
                        <a:latin typeface="Calibri"/>
                        <a:ea typeface="Calibri"/>
                        <a:cs typeface="Times New Roman"/>
                      </a:endParaRPr>
                    </a:p>
                  </a:txBody>
                  <a:tcPr marL="44450" marR="44450" marT="0" marB="0" anchor="ctr"/>
                </a:tc>
              </a:tr>
              <a:tr h="190500">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Punto Equilibrio Unidades</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gn="r">
                        <a:lnSpc>
                          <a:spcPct val="115000"/>
                        </a:lnSpc>
                        <a:spcAft>
                          <a:spcPts val="0"/>
                        </a:spcAft>
                      </a:pPr>
                      <a:r>
                        <a:rPr lang="es-EC" sz="1600">
                          <a:effectLst/>
                        </a:rPr>
                        <a:t>444</a:t>
                      </a:r>
                      <a:endParaRPr lang="es-EC" sz="1400">
                        <a:effectLst/>
                        <a:latin typeface="Calibri"/>
                        <a:ea typeface="Calibri"/>
                        <a:cs typeface="Times New Roman"/>
                      </a:endParaRPr>
                    </a:p>
                  </a:txBody>
                  <a:tcPr marL="44450" marR="44450" marT="0" marB="0" anchor="ctr"/>
                </a:tc>
              </a:tr>
              <a:tr h="190500">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Unidades a vender </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330</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114</a:t>
                      </a:r>
                      <a:endParaRPr lang="es-EC" sz="1400">
                        <a:effectLst/>
                        <a:latin typeface="Calibri"/>
                        <a:ea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r>
              <a:tr h="190500">
                <a:tc>
                  <a:txBody>
                    <a:bodyPr/>
                    <a:lstStyle/>
                    <a:p>
                      <a:pPr>
                        <a:lnSpc>
                          <a:spcPct val="115000"/>
                        </a:lnSpc>
                        <a:spcAft>
                          <a:spcPts val="0"/>
                        </a:spcAft>
                      </a:pPr>
                      <a:r>
                        <a:rPr lang="es-EC" sz="1600">
                          <a:effectLst/>
                        </a:rPr>
                        <a:t>Volumen de ventas</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120.781,99</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a:effectLst/>
                        </a:rPr>
                        <a:t>52.749,86</a:t>
                      </a:r>
                      <a:endParaRPr lang="es-EC" sz="1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600" dirty="0">
                          <a:effectLst/>
                        </a:rPr>
                        <a:t>173.531,85</a:t>
                      </a:r>
                      <a:endParaRPr lang="es-EC" sz="14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180848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969538195"/>
              </p:ext>
            </p:extLst>
          </p:nvPr>
        </p:nvGraphicFramePr>
        <p:xfrm>
          <a:off x="755576" y="636831"/>
          <a:ext cx="7560839" cy="3680460"/>
        </p:xfrm>
        <a:graphic>
          <a:graphicData uri="http://schemas.openxmlformats.org/drawingml/2006/table">
            <a:tbl>
              <a:tblPr firstRow="1" firstCol="1" bandRow="1">
                <a:tableStyleId>{21E4AEA4-8DFA-4A89-87EB-49C32662AFE0}</a:tableStyleId>
              </a:tblPr>
              <a:tblGrid>
                <a:gridCol w="2758344"/>
                <a:gridCol w="1417658"/>
                <a:gridCol w="1612765"/>
                <a:gridCol w="1772072"/>
              </a:tblGrid>
              <a:tr h="526443">
                <a:tc>
                  <a:txBody>
                    <a:bodyPr/>
                    <a:lstStyle/>
                    <a:p>
                      <a:pPr algn="ctr">
                        <a:lnSpc>
                          <a:spcPct val="115000"/>
                        </a:lnSpc>
                        <a:spcAft>
                          <a:spcPts val="0"/>
                        </a:spcAft>
                      </a:pPr>
                      <a:r>
                        <a:rPr lang="es-EC" sz="1800" dirty="0">
                          <a:effectLst/>
                        </a:rPr>
                        <a:t>PARROQUIA</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EXTENSIÓN (km</a:t>
                      </a:r>
                      <a:r>
                        <a:rPr lang="es-EC" sz="1800" baseline="30000" dirty="0">
                          <a:effectLst/>
                        </a:rPr>
                        <a:t>2</a:t>
                      </a:r>
                      <a:r>
                        <a:rPr lang="es-EC" sz="1800" dirty="0">
                          <a:effectLst/>
                        </a:rPr>
                        <a:t>)</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HABITANTES</a:t>
                      </a:r>
                      <a:endParaRPr lang="es-EC" sz="16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smtClean="0">
                          <a:effectLst/>
                        </a:rPr>
                        <a:t>% PARTICIPACIÓN</a:t>
                      </a:r>
                      <a:r>
                        <a:rPr lang="es-EC" sz="1800" baseline="0" dirty="0" smtClean="0">
                          <a:effectLst/>
                        </a:rPr>
                        <a:t> </a:t>
                      </a:r>
                      <a:endParaRPr lang="es-EC" sz="1600" dirty="0">
                        <a:solidFill>
                          <a:srgbClr val="000000"/>
                        </a:solidFill>
                        <a:effectLst/>
                        <a:latin typeface="Calibri"/>
                        <a:ea typeface="Calibri"/>
                        <a:cs typeface="Times New Roman"/>
                      </a:endParaRPr>
                    </a:p>
                  </a:txBody>
                  <a:tcPr marL="68580" marR="68580" marT="0" marB="0" anchor="ctr"/>
                </a:tc>
              </a:tr>
              <a:tr h="250954">
                <a:tc>
                  <a:txBody>
                    <a:bodyPr/>
                    <a:lstStyle/>
                    <a:p>
                      <a:pPr>
                        <a:lnSpc>
                          <a:spcPct val="115000"/>
                        </a:lnSpc>
                        <a:spcAft>
                          <a:spcPts val="0"/>
                        </a:spcAft>
                      </a:pPr>
                      <a:r>
                        <a:rPr lang="es-EC" sz="1600" dirty="0">
                          <a:effectLst/>
                        </a:rPr>
                        <a:t>Sangolquí</a:t>
                      </a:r>
                      <a:endParaRPr lang="es-EC" sz="1600" b="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49,58</a:t>
                      </a:r>
                      <a:endParaRPr lang="es-EC" sz="1600"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58.254</a:t>
                      </a:r>
                      <a:endParaRPr lang="es-EC" sz="1600"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800" dirty="0" smtClean="0">
                          <a:effectLst/>
                        </a:rPr>
                        <a:t>67,85</a:t>
                      </a:r>
                      <a:endParaRPr lang="es-EC" sz="1600" dirty="0">
                        <a:solidFill>
                          <a:srgbClr val="000000"/>
                        </a:solidFill>
                        <a:effectLst/>
                        <a:latin typeface="Calibri"/>
                        <a:ea typeface="Calibri"/>
                        <a:cs typeface="Times New Roman"/>
                      </a:endParaRPr>
                    </a:p>
                  </a:txBody>
                  <a:tcPr marL="68580" marR="68580" marT="0" marB="0"/>
                </a:tc>
              </a:tr>
              <a:tr h="250954">
                <a:tc>
                  <a:txBody>
                    <a:bodyPr/>
                    <a:lstStyle/>
                    <a:p>
                      <a:pPr>
                        <a:lnSpc>
                          <a:spcPct val="115000"/>
                        </a:lnSpc>
                        <a:spcAft>
                          <a:spcPts val="0"/>
                        </a:spcAft>
                      </a:pPr>
                      <a:r>
                        <a:rPr lang="es-EC" sz="1600" dirty="0">
                          <a:effectLst/>
                        </a:rPr>
                        <a:t>San Rafael</a:t>
                      </a:r>
                      <a:endParaRPr lang="es-EC" sz="1600" b="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2,54</a:t>
                      </a:r>
                      <a:endParaRPr lang="es-EC" sz="1600"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6.699</a:t>
                      </a:r>
                      <a:endParaRPr lang="es-EC" sz="1600"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800" dirty="0" smtClean="0">
                          <a:effectLst/>
                        </a:rPr>
                        <a:t>7,80</a:t>
                      </a:r>
                      <a:endParaRPr lang="es-EC" sz="1600" dirty="0">
                        <a:solidFill>
                          <a:srgbClr val="000000"/>
                        </a:solidFill>
                        <a:effectLst/>
                        <a:latin typeface="Calibri"/>
                        <a:ea typeface="Calibri"/>
                        <a:cs typeface="Times New Roman"/>
                      </a:endParaRPr>
                    </a:p>
                  </a:txBody>
                  <a:tcPr marL="68580" marR="68580" marT="0" marB="0"/>
                </a:tc>
              </a:tr>
              <a:tr h="250954">
                <a:tc>
                  <a:txBody>
                    <a:bodyPr/>
                    <a:lstStyle/>
                    <a:p>
                      <a:pPr>
                        <a:lnSpc>
                          <a:spcPct val="115000"/>
                        </a:lnSpc>
                        <a:spcAft>
                          <a:spcPts val="0"/>
                        </a:spcAft>
                      </a:pPr>
                      <a:r>
                        <a:rPr lang="es-EC" sz="1600" dirty="0">
                          <a:effectLst/>
                        </a:rPr>
                        <a:t>San Pedro de Taboada</a:t>
                      </a:r>
                      <a:endParaRPr lang="es-EC" sz="1600" b="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5,18</a:t>
                      </a:r>
                      <a:endParaRPr lang="es-EC" sz="1600"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16.187</a:t>
                      </a:r>
                      <a:endParaRPr lang="es-EC" sz="1600"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600" dirty="0" smtClean="0">
                          <a:effectLst/>
                        </a:rPr>
                        <a:t>18,85</a:t>
                      </a:r>
                      <a:endParaRPr lang="es-EC" sz="1600" dirty="0">
                        <a:solidFill>
                          <a:srgbClr val="000000"/>
                        </a:solidFill>
                        <a:effectLst/>
                        <a:latin typeface="Calibri"/>
                        <a:ea typeface="Calibri"/>
                        <a:cs typeface="Times New Roman"/>
                      </a:endParaRPr>
                    </a:p>
                  </a:txBody>
                  <a:tcPr marL="68580" marR="68580" marT="0" marB="0"/>
                </a:tc>
              </a:tr>
              <a:tr h="446140">
                <a:tc>
                  <a:txBody>
                    <a:bodyPr/>
                    <a:lstStyle/>
                    <a:p>
                      <a:pPr>
                        <a:lnSpc>
                          <a:spcPct val="115000"/>
                        </a:lnSpc>
                        <a:spcAft>
                          <a:spcPts val="0"/>
                        </a:spcAft>
                      </a:pPr>
                      <a:r>
                        <a:rPr lang="es-EC" sz="1600" dirty="0" smtClean="0">
                          <a:effectLst/>
                        </a:rPr>
                        <a:t>TOTAL PARROQUIAS URBANAS</a:t>
                      </a:r>
                      <a:endParaRPr lang="es-EC" sz="1600" b="1"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57,3</a:t>
                      </a:r>
                      <a:endParaRPr lang="es-EC" sz="1600" b="1"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81.140</a:t>
                      </a:r>
                      <a:endParaRPr lang="es-EC" sz="1600" b="1"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800" dirty="0" smtClean="0">
                          <a:effectLst/>
                        </a:rPr>
                        <a:t>94,50</a:t>
                      </a:r>
                      <a:endParaRPr lang="es-EC" sz="1600" b="1" dirty="0">
                        <a:solidFill>
                          <a:srgbClr val="000000"/>
                        </a:solidFill>
                        <a:effectLst/>
                        <a:latin typeface="Calibri"/>
                        <a:ea typeface="Calibri"/>
                        <a:cs typeface="Times New Roman"/>
                      </a:endParaRPr>
                    </a:p>
                  </a:txBody>
                  <a:tcPr marL="68580" marR="68580" marT="0" marB="0"/>
                </a:tc>
              </a:tr>
              <a:tr h="250954">
                <a:tc>
                  <a:txBody>
                    <a:bodyPr/>
                    <a:lstStyle/>
                    <a:p>
                      <a:pPr>
                        <a:lnSpc>
                          <a:spcPct val="115000"/>
                        </a:lnSpc>
                        <a:spcAft>
                          <a:spcPts val="0"/>
                        </a:spcAft>
                      </a:pPr>
                      <a:r>
                        <a:rPr lang="es-EC" sz="1600" dirty="0">
                          <a:effectLst/>
                        </a:rPr>
                        <a:t>Cotogchoa</a:t>
                      </a:r>
                      <a:endParaRPr lang="es-EC" sz="1600" b="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36,55</a:t>
                      </a:r>
                      <a:endParaRPr lang="es-EC" sz="1600"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3.937</a:t>
                      </a:r>
                      <a:endParaRPr lang="es-EC" sz="1600"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800" dirty="0">
                          <a:effectLst/>
                        </a:rPr>
                        <a:t>  </a:t>
                      </a:r>
                      <a:r>
                        <a:rPr lang="es-EC" sz="1800" dirty="0" smtClean="0">
                          <a:effectLst/>
                        </a:rPr>
                        <a:t>4,59</a:t>
                      </a:r>
                      <a:endParaRPr lang="es-EC" sz="1600" dirty="0">
                        <a:solidFill>
                          <a:srgbClr val="000000"/>
                        </a:solidFill>
                        <a:effectLst/>
                        <a:latin typeface="Calibri"/>
                        <a:ea typeface="Calibri"/>
                        <a:cs typeface="Times New Roman"/>
                      </a:endParaRPr>
                    </a:p>
                  </a:txBody>
                  <a:tcPr marL="68580" marR="68580" marT="0" marB="0"/>
                </a:tc>
              </a:tr>
              <a:tr h="250954">
                <a:tc>
                  <a:txBody>
                    <a:bodyPr/>
                    <a:lstStyle/>
                    <a:p>
                      <a:pPr>
                        <a:lnSpc>
                          <a:spcPct val="115000"/>
                        </a:lnSpc>
                        <a:spcAft>
                          <a:spcPts val="0"/>
                        </a:spcAft>
                      </a:pPr>
                      <a:r>
                        <a:rPr lang="es-EC" sz="1600" dirty="0">
                          <a:effectLst/>
                        </a:rPr>
                        <a:t>Rumipamba</a:t>
                      </a:r>
                      <a:endParaRPr lang="es-EC" sz="1600" b="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42,06</a:t>
                      </a:r>
                      <a:endParaRPr lang="es-EC" sz="1600"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775</a:t>
                      </a:r>
                      <a:endParaRPr lang="es-EC" sz="1600"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800" dirty="0">
                          <a:effectLst/>
                        </a:rPr>
                        <a:t>   </a:t>
                      </a:r>
                      <a:r>
                        <a:rPr lang="es-EC" sz="1800" dirty="0" smtClean="0">
                          <a:effectLst/>
                        </a:rPr>
                        <a:t>0,01</a:t>
                      </a:r>
                      <a:endParaRPr lang="es-EC" sz="1600" dirty="0">
                        <a:solidFill>
                          <a:srgbClr val="000000"/>
                        </a:solidFill>
                        <a:effectLst/>
                        <a:latin typeface="Calibri"/>
                        <a:ea typeface="Calibri"/>
                        <a:cs typeface="Times New Roman"/>
                      </a:endParaRPr>
                    </a:p>
                  </a:txBody>
                  <a:tcPr marL="68580" marR="68580" marT="0" marB="0"/>
                </a:tc>
              </a:tr>
              <a:tr h="474024">
                <a:tc>
                  <a:txBody>
                    <a:bodyPr/>
                    <a:lstStyle/>
                    <a:p>
                      <a:pPr>
                        <a:lnSpc>
                          <a:spcPct val="115000"/>
                        </a:lnSpc>
                        <a:spcAft>
                          <a:spcPts val="0"/>
                        </a:spcAft>
                      </a:pPr>
                      <a:r>
                        <a:rPr lang="es-EC" sz="1600" dirty="0" smtClean="0">
                          <a:effectLst/>
                        </a:rPr>
                        <a:t>TOTAL PARROQUIAS RURALES</a:t>
                      </a:r>
                      <a:r>
                        <a:rPr lang="es-EC" sz="1800" dirty="0" smtClean="0">
                          <a:effectLst/>
                        </a:rPr>
                        <a:t> </a:t>
                      </a:r>
                      <a:endParaRPr lang="es-EC" sz="160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78,61</a:t>
                      </a:r>
                      <a:endParaRPr lang="es-EC" sz="1600" b="1"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4.712 </a:t>
                      </a:r>
                      <a:endParaRPr lang="es-EC" sz="1600" b="1"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800" dirty="0">
                          <a:effectLst/>
                        </a:rPr>
                        <a:t>  </a:t>
                      </a:r>
                      <a:r>
                        <a:rPr lang="es-EC" sz="1800" dirty="0" smtClean="0">
                          <a:effectLst/>
                        </a:rPr>
                        <a:t>5,50</a:t>
                      </a:r>
                      <a:endParaRPr lang="es-EC" sz="1600" b="1" dirty="0">
                        <a:solidFill>
                          <a:srgbClr val="000000"/>
                        </a:solidFill>
                        <a:effectLst/>
                        <a:latin typeface="Calibri"/>
                        <a:ea typeface="Calibri"/>
                        <a:cs typeface="Times New Roman"/>
                      </a:endParaRPr>
                    </a:p>
                  </a:txBody>
                  <a:tcPr marL="68580" marR="68580" marT="0" marB="0"/>
                </a:tc>
              </a:tr>
              <a:tr h="250954">
                <a:tc>
                  <a:txBody>
                    <a:bodyPr/>
                    <a:lstStyle/>
                    <a:p>
                      <a:pPr>
                        <a:lnSpc>
                          <a:spcPct val="115000"/>
                        </a:lnSpc>
                        <a:spcAft>
                          <a:spcPts val="0"/>
                        </a:spcAft>
                      </a:pPr>
                      <a:r>
                        <a:rPr lang="es-EC" sz="1800" dirty="0" smtClean="0">
                          <a:effectLst/>
                        </a:rPr>
                        <a:t>TOTAL CANTÓN</a:t>
                      </a:r>
                      <a:endParaRPr lang="es-EC" sz="1600" dirty="0">
                        <a:solidFill>
                          <a:srgbClr val="000000"/>
                        </a:solidFill>
                        <a:effectLst/>
                        <a:latin typeface="Calibri"/>
                        <a:ea typeface="Calibri"/>
                        <a:cs typeface="Times New Roman"/>
                      </a:endParaRPr>
                    </a:p>
                  </a:txBody>
                  <a:tcPr marL="68580" marR="68580" marT="0" marB="0"/>
                </a:tc>
                <a:tc>
                  <a:txBody>
                    <a:bodyPr/>
                    <a:lstStyle/>
                    <a:p>
                      <a:pPr marR="291465" algn="r">
                        <a:lnSpc>
                          <a:spcPct val="115000"/>
                        </a:lnSpc>
                        <a:spcAft>
                          <a:spcPts val="0"/>
                        </a:spcAft>
                      </a:pPr>
                      <a:r>
                        <a:rPr lang="es-EC" sz="1800" dirty="0">
                          <a:effectLst/>
                        </a:rPr>
                        <a:t>135,91</a:t>
                      </a:r>
                      <a:endParaRPr lang="es-EC" sz="1600" b="1" dirty="0">
                        <a:solidFill>
                          <a:srgbClr val="000000"/>
                        </a:solidFill>
                        <a:effectLst/>
                        <a:latin typeface="Calibri"/>
                        <a:ea typeface="Calibri"/>
                        <a:cs typeface="Times New Roman"/>
                      </a:endParaRPr>
                    </a:p>
                  </a:txBody>
                  <a:tcPr marL="68580" marR="68580" marT="0" marB="0"/>
                </a:tc>
                <a:tc>
                  <a:txBody>
                    <a:bodyPr/>
                    <a:lstStyle/>
                    <a:p>
                      <a:pPr marR="215900" algn="r">
                        <a:lnSpc>
                          <a:spcPct val="115000"/>
                        </a:lnSpc>
                        <a:spcAft>
                          <a:spcPts val="0"/>
                        </a:spcAft>
                      </a:pPr>
                      <a:r>
                        <a:rPr lang="es-EC" sz="1800" dirty="0">
                          <a:effectLst/>
                        </a:rPr>
                        <a:t>85.852</a:t>
                      </a:r>
                      <a:endParaRPr lang="es-EC" sz="1600" b="1" dirty="0">
                        <a:solidFill>
                          <a:srgbClr val="000000"/>
                        </a:solidFill>
                        <a:effectLst/>
                        <a:latin typeface="Calibri"/>
                        <a:ea typeface="Calibri"/>
                        <a:cs typeface="Times New Roman"/>
                      </a:endParaRPr>
                    </a:p>
                  </a:txBody>
                  <a:tcPr marL="68580" marR="68580" marT="0" marB="0"/>
                </a:tc>
                <a:tc>
                  <a:txBody>
                    <a:bodyPr/>
                    <a:lstStyle/>
                    <a:p>
                      <a:pPr marR="258445" algn="r">
                        <a:lnSpc>
                          <a:spcPct val="115000"/>
                        </a:lnSpc>
                        <a:spcAft>
                          <a:spcPts val="0"/>
                        </a:spcAft>
                      </a:pPr>
                      <a:r>
                        <a:rPr lang="es-EC" sz="1600" dirty="0" smtClean="0">
                          <a:effectLst/>
                        </a:rPr>
                        <a:t>100</a:t>
                      </a:r>
                      <a:endParaRPr lang="es-EC" sz="1600" b="1"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23" name="9 Marcador de contenido"/>
          <p:cNvGraphicFramePr>
            <a:graphicFrameLocks/>
          </p:cNvGraphicFramePr>
          <p:nvPr>
            <p:extLst>
              <p:ext uri="{D42A27DB-BD31-4B8C-83A1-F6EECF244321}">
                <p14:modId xmlns:p14="http://schemas.microsoft.com/office/powerpoint/2010/main" val="4202456872"/>
              </p:ext>
            </p:extLst>
          </p:nvPr>
        </p:nvGraphicFramePr>
        <p:xfrm>
          <a:off x="1907704" y="5013176"/>
          <a:ext cx="5834608"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755576" y="4314582"/>
            <a:ext cx="5632696" cy="338554"/>
          </a:xfrm>
          <a:prstGeom prst="rect">
            <a:avLst/>
          </a:prstGeom>
          <a:noFill/>
        </p:spPr>
        <p:txBody>
          <a:bodyPr wrap="none" rtlCol="0">
            <a:spAutoFit/>
          </a:bodyPr>
          <a:lstStyle/>
          <a:p>
            <a:r>
              <a:rPr lang="es-EC" sz="1600" b="1" dirty="0" smtClean="0"/>
              <a:t>Fuente:</a:t>
            </a:r>
            <a:r>
              <a:rPr lang="es-EC" sz="1600" dirty="0" smtClean="0"/>
              <a:t> Plan de Desarrollo y Organización Territorial 2012- 2025</a:t>
            </a:r>
            <a:endParaRPr lang="es-EC" sz="1600" dirty="0"/>
          </a:p>
        </p:txBody>
      </p:sp>
    </p:spTree>
    <p:extLst>
      <p:ext uri="{BB962C8B-B14F-4D97-AF65-F5344CB8AC3E}">
        <p14:creationId xmlns:p14="http://schemas.microsoft.com/office/powerpoint/2010/main" val="4068051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ESTADOS PROYECTADOS</a:t>
            </a:r>
            <a:endParaRPr lang="es-EC" dirty="0"/>
          </a:p>
        </p:txBody>
      </p:sp>
      <p:graphicFrame>
        <p:nvGraphicFramePr>
          <p:cNvPr id="4" name="3 Marcador de contenido"/>
          <p:cNvGraphicFramePr>
            <a:graphicFrameLocks noGrp="1"/>
          </p:cNvGraphicFramePr>
          <p:nvPr>
            <p:ph sz="quarter" idx="4294967295"/>
            <p:extLst>
              <p:ext uri="{D42A27DB-BD31-4B8C-83A1-F6EECF244321}">
                <p14:modId xmlns:p14="http://schemas.microsoft.com/office/powerpoint/2010/main" val="3408181956"/>
              </p:ext>
            </p:extLst>
          </p:nvPr>
        </p:nvGraphicFramePr>
        <p:xfrm>
          <a:off x="1619672" y="3645024"/>
          <a:ext cx="6264696" cy="223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144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Estado de Resultados (Del Proyecto)</a:t>
            </a:r>
            <a:endParaRPr lang="es-EC" dirty="0"/>
          </a:p>
        </p:txBody>
      </p:sp>
      <p:graphicFrame>
        <p:nvGraphicFramePr>
          <p:cNvPr id="5" name="4 Objeto"/>
          <p:cNvGraphicFramePr>
            <a:graphicFrameLocks noChangeAspect="1"/>
          </p:cNvGraphicFramePr>
          <p:nvPr>
            <p:extLst>
              <p:ext uri="{D42A27DB-BD31-4B8C-83A1-F6EECF244321}">
                <p14:modId xmlns:p14="http://schemas.microsoft.com/office/powerpoint/2010/main" val="2690633531"/>
              </p:ext>
            </p:extLst>
          </p:nvPr>
        </p:nvGraphicFramePr>
        <p:xfrm>
          <a:off x="123236" y="1772816"/>
          <a:ext cx="8841252" cy="4694956"/>
        </p:xfrm>
        <a:graphic>
          <a:graphicData uri="http://schemas.openxmlformats.org/presentationml/2006/ole">
            <mc:AlternateContent xmlns:mc="http://schemas.openxmlformats.org/markup-compatibility/2006">
              <mc:Choice xmlns:v="urn:schemas-microsoft-com:vml" Requires="v">
                <p:oleObj spid="_x0000_s37944" name="Document" r:id="rId4" imgW="6306482" imgH="3197618" progId="Word.Document.12">
                  <p:embed/>
                </p:oleObj>
              </mc:Choice>
              <mc:Fallback>
                <p:oleObj name="Document" r:id="rId4" imgW="6306482" imgH="3197618" progId="Word.Document.12">
                  <p:embed/>
                  <p:pic>
                    <p:nvPicPr>
                      <p:cNvPr id="0" name=""/>
                      <p:cNvPicPr/>
                      <p:nvPr/>
                    </p:nvPicPr>
                    <p:blipFill>
                      <a:blip r:embed="rId5"/>
                      <a:stretch>
                        <a:fillRect/>
                      </a:stretch>
                    </p:blipFill>
                    <p:spPr>
                      <a:xfrm>
                        <a:off x="123236" y="1772816"/>
                        <a:ext cx="8841252" cy="4694956"/>
                      </a:xfrm>
                      <a:prstGeom prst="rect">
                        <a:avLst/>
                      </a:prstGeom>
                    </p:spPr>
                  </p:pic>
                </p:oleObj>
              </mc:Fallback>
            </mc:AlternateContent>
          </a:graphicData>
        </a:graphic>
      </p:graphicFrame>
    </p:spTree>
    <p:extLst>
      <p:ext uri="{BB962C8B-B14F-4D97-AF65-F5344CB8AC3E}">
        <p14:creationId xmlns:p14="http://schemas.microsoft.com/office/powerpoint/2010/main" val="1109899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Flujo Neto de Fondos (Del Proyecto)</a:t>
            </a:r>
            <a:endParaRPr lang="es-EC" dirty="0"/>
          </a:p>
        </p:txBody>
      </p:sp>
      <p:graphicFrame>
        <p:nvGraphicFramePr>
          <p:cNvPr id="7" name="6 Objeto"/>
          <p:cNvGraphicFramePr>
            <a:graphicFrameLocks noChangeAspect="1"/>
          </p:cNvGraphicFramePr>
          <p:nvPr>
            <p:extLst>
              <p:ext uri="{D42A27DB-BD31-4B8C-83A1-F6EECF244321}">
                <p14:modId xmlns:p14="http://schemas.microsoft.com/office/powerpoint/2010/main" val="1937585763"/>
              </p:ext>
            </p:extLst>
          </p:nvPr>
        </p:nvGraphicFramePr>
        <p:xfrm>
          <a:off x="665812" y="1556792"/>
          <a:ext cx="7362572" cy="5435311"/>
        </p:xfrm>
        <a:graphic>
          <a:graphicData uri="http://schemas.openxmlformats.org/presentationml/2006/ole">
            <mc:AlternateContent xmlns:mc="http://schemas.openxmlformats.org/markup-compatibility/2006">
              <mc:Choice xmlns:v="urn:schemas-microsoft-com:vml" Requires="v">
                <p:oleObj spid="_x0000_s36920" name="Document" r:id="rId4" imgW="5821091" imgH="4545291" progId="Word.Document.12">
                  <p:embed/>
                </p:oleObj>
              </mc:Choice>
              <mc:Fallback>
                <p:oleObj name="Document" r:id="rId4" imgW="5821091" imgH="4545291" progId="Word.Document.12">
                  <p:embed/>
                  <p:pic>
                    <p:nvPicPr>
                      <p:cNvPr id="0" name=""/>
                      <p:cNvPicPr/>
                      <p:nvPr/>
                    </p:nvPicPr>
                    <p:blipFill>
                      <a:blip r:embed="rId5"/>
                      <a:stretch>
                        <a:fillRect/>
                      </a:stretch>
                    </p:blipFill>
                    <p:spPr>
                      <a:xfrm>
                        <a:off x="665812" y="1556792"/>
                        <a:ext cx="7362572" cy="5435311"/>
                      </a:xfrm>
                      <a:prstGeom prst="rect">
                        <a:avLst/>
                      </a:prstGeom>
                    </p:spPr>
                  </p:pic>
                </p:oleObj>
              </mc:Fallback>
            </mc:AlternateContent>
          </a:graphicData>
        </a:graphic>
      </p:graphicFrame>
    </p:spTree>
    <p:extLst>
      <p:ext uri="{BB962C8B-B14F-4D97-AF65-F5344CB8AC3E}">
        <p14:creationId xmlns:p14="http://schemas.microsoft.com/office/powerpoint/2010/main" val="349602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Estado de Resultados (Del Inversionista)</a:t>
            </a:r>
            <a:endParaRPr lang="es-EC" dirty="0"/>
          </a:p>
        </p:txBody>
      </p:sp>
      <p:sp>
        <p:nvSpPr>
          <p:cNvPr id="3" name="2 Marcador de contenido"/>
          <p:cNvSpPr>
            <a:spLocks noGrp="1"/>
          </p:cNvSpPr>
          <p:nvPr>
            <p:ph sz="quarter" idx="1"/>
          </p:nvPr>
        </p:nvSpPr>
        <p:spPr>
          <a:xfrm>
            <a:off x="612648" y="1600200"/>
            <a:ext cx="8153400" cy="532656"/>
          </a:xfrm>
        </p:spPr>
        <p:txBody>
          <a:bodyPr>
            <a:normAutofit lnSpcReduction="10000"/>
          </a:bodyPr>
          <a:lstStyle/>
          <a:p>
            <a:r>
              <a:rPr lang="es-EC" dirty="0" smtClean="0"/>
              <a:t>Estado de Resultados</a:t>
            </a:r>
            <a:endParaRPr lang="es-EC" dirty="0"/>
          </a:p>
        </p:txBody>
      </p:sp>
      <p:graphicFrame>
        <p:nvGraphicFramePr>
          <p:cNvPr id="6" name="5 Objeto"/>
          <p:cNvGraphicFramePr>
            <a:graphicFrameLocks noChangeAspect="1"/>
          </p:cNvGraphicFramePr>
          <p:nvPr>
            <p:extLst>
              <p:ext uri="{D42A27DB-BD31-4B8C-83A1-F6EECF244321}">
                <p14:modId xmlns:p14="http://schemas.microsoft.com/office/powerpoint/2010/main" val="3906642213"/>
              </p:ext>
            </p:extLst>
          </p:nvPr>
        </p:nvGraphicFramePr>
        <p:xfrm>
          <a:off x="906091" y="2204864"/>
          <a:ext cx="7410325" cy="4248950"/>
        </p:xfrm>
        <a:graphic>
          <a:graphicData uri="http://schemas.openxmlformats.org/presentationml/2006/ole">
            <mc:AlternateContent xmlns:mc="http://schemas.openxmlformats.org/markup-compatibility/2006">
              <mc:Choice xmlns:v="urn:schemas-microsoft-com:vml" Requires="v">
                <p:oleObj spid="_x0000_s39991" name="Document" r:id="rId4" imgW="6036421" imgH="3460455" progId="Word.Document.12">
                  <p:embed/>
                </p:oleObj>
              </mc:Choice>
              <mc:Fallback>
                <p:oleObj name="Document" r:id="rId4" imgW="6036421" imgH="3460455" progId="Word.Document.12">
                  <p:embed/>
                  <p:pic>
                    <p:nvPicPr>
                      <p:cNvPr id="0" name=""/>
                      <p:cNvPicPr/>
                      <p:nvPr/>
                    </p:nvPicPr>
                    <p:blipFill>
                      <a:blip r:embed="rId5"/>
                      <a:stretch>
                        <a:fillRect/>
                      </a:stretch>
                    </p:blipFill>
                    <p:spPr>
                      <a:xfrm>
                        <a:off x="906091" y="2204864"/>
                        <a:ext cx="7410325" cy="4248950"/>
                      </a:xfrm>
                      <a:prstGeom prst="rect">
                        <a:avLst/>
                      </a:prstGeom>
                    </p:spPr>
                  </p:pic>
                </p:oleObj>
              </mc:Fallback>
            </mc:AlternateContent>
          </a:graphicData>
        </a:graphic>
      </p:graphicFrame>
    </p:spTree>
    <p:extLst>
      <p:ext uri="{BB962C8B-B14F-4D97-AF65-F5344CB8AC3E}">
        <p14:creationId xmlns:p14="http://schemas.microsoft.com/office/powerpoint/2010/main" val="2512356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Flujo Neto de Fondos (Del Inversionista)</a:t>
            </a:r>
            <a:endParaRPr lang="es-EC" dirty="0"/>
          </a:p>
        </p:txBody>
      </p:sp>
      <p:graphicFrame>
        <p:nvGraphicFramePr>
          <p:cNvPr id="7" name="6 Objeto"/>
          <p:cNvGraphicFramePr>
            <a:graphicFrameLocks noChangeAspect="1"/>
          </p:cNvGraphicFramePr>
          <p:nvPr>
            <p:extLst>
              <p:ext uri="{D42A27DB-BD31-4B8C-83A1-F6EECF244321}">
                <p14:modId xmlns:p14="http://schemas.microsoft.com/office/powerpoint/2010/main" val="1483607115"/>
              </p:ext>
            </p:extLst>
          </p:nvPr>
        </p:nvGraphicFramePr>
        <p:xfrm>
          <a:off x="1331641" y="1542248"/>
          <a:ext cx="6220098" cy="5559160"/>
        </p:xfrm>
        <a:graphic>
          <a:graphicData uri="http://schemas.openxmlformats.org/presentationml/2006/ole">
            <mc:AlternateContent xmlns:mc="http://schemas.openxmlformats.org/markup-compatibility/2006">
              <mc:Choice xmlns:v="urn:schemas-microsoft-com:vml" Requires="v">
                <p:oleObj spid="_x0000_s38966" name="Document" r:id="rId4" imgW="5961523" imgH="5327683" progId="Word.Document.12">
                  <p:embed/>
                </p:oleObj>
              </mc:Choice>
              <mc:Fallback>
                <p:oleObj name="Document" r:id="rId4" imgW="5961523" imgH="5327683" progId="Word.Document.12">
                  <p:embed/>
                  <p:pic>
                    <p:nvPicPr>
                      <p:cNvPr id="0" name=""/>
                      <p:cNvPicPr/>
                      <p:nvPr/>
                    </p:nvPicPr>
                    <p:blipFill>
                      <a:blip r:embed="rId5"/>
                      <a:stretch>
                        <a:fillRect/>
                      </a:stretch>
                    </p:blipFill>
                    <p:spPr>
                      <a:xfrm>
                        <a:off x="1331641" y="1542248"/>
                        <a:ext cx="6220098" cy="5559160"/>
                      </a:xfrm>
                      <a:prstGeom prst="rect">
                        <a:avLst/>
                      </a:prstGeom>
                    </p:spPr>
                  </p:pic>
                </p:oleObj>
              </mc:Fallback>
            </mc:AlternateContent>
          </a:graphicData>
        </a:graphic>
      </p:graphicFrame>
    </p:spTree>
    <p:extLst>
      <p:ext uri="{BB962C8B-B14F-4D97-AF65-F5344CB8AC3E}">
        <p14:creationId xmlns:p14="http://schemas.microsoft.com/office/powerpoint/2010/main" val="1072928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dirty="0" smtClean="0"/>
              <a:t>EVALUACIÓN FINANCIERA</a:t>
            </a:r>
            <a:endParaRPr lang="es-EC" dirty="0"/>
          </a:p>
        </p:txBody>
      </p:sp>
      <p:pic>
        <p:nvPicPr>
          <p:cNvPr id="8" name="Picture 2" descr="http://www.crecenegocios.com/wp-content/uploads/2012/03/analisis-costo-benefic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962398"/>
            <a:ext cx="27622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encrypted-tbn2.gstatic.com/images?q=tbn:ANd9GcT0fdleiaJBS7kbnW-LU2pvoOgA7cCZHYmbnN8TifIGikoXzo3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284" y="501014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pymesfuturo.com/graficos/finanza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68" y="26700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4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Tasa de Descuento</a:t>
            </a:r>
            <a:endParaRPr lang="es-EC" dirty="0"/>
          </a:p>
        </p:txBody>
      </p:sp>
      <mc:AlternateContent xmlns:mc="http://schemas.openxmlformats.org/markup-compatibility/2006" xmlns:a14="http://schemas.microsoft.com/office/drawing/2010/main">
        <mc:Choice Requires="a14">
          <p:sp>
            <p:nvSpPr>
              <p:cNvPr id="7" name="6 Marcador de contenido"/>
              <p:cNvSpPr>
                <a:spLocks noGrp="1"/>
              </p:cNvSpPr>
              <p:nvPr>
                <p:ph sz="quarter" idx="2"/>
              </p:nvPr>
            </p:nvSpPr>
            <p:spPr>
              <a:xfrm>
                <a:off x="609600" y="2438400"/>
                <a:ext cx="2954288" cy="3581400"/>
              </a:xfrm>
            </p:spPr>
            <p:txBody>
              <a:bodyPr/>
              <a:lstStyle/>
              <a:p>
                <a:pPr marL="0" indent="0">
                  <a:buNone/>
                </a:pPr>
                <a:endParaRPr lang="es-EC" sz="2400" i="1"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𝑅𝐸</m:t>
                      </m:r>
                      <m:r>
                        <a:rPr lang="es-EC" sz="2400" i="1">
                          <a:latin typeface="Cambria Math"/>
                        </a:rPr>
                        <m:t>=</m:t>
                      </m:r>
                      <m:sSub>
                        <m:sSubPr>
                          <m:ctrlPr>
                            <a:rPr lang="es-EC" sz="2400" i="1">
                              <a:latin typeface="Cambria Math"/>
                            </a:rPr>
                          </m:ctrlPr>
                        </m:sSubPr>
                        <m:e>
                          <m:r>
                            <a:rPr lang="es-EC" sz="2400" i="1">
                              <a:latin typeface="Cambria Math"/>
                            </a:rPr>
                            <m:t>𝐼</m:t>
                          </m:r>
                        </m:e>
                        <m:sub>
                          <m:r>
                            <a:rPr lang="es-EC" sz="2400" i="1">
                              <a:latin typeface="Cambria Math"/>
                            </a:rPr>
                            <m:t>𝑠𝑟</m:t>
                          </m:r>
                        </m:sub>
                      </m:sSub>
                      <m:r>
                        <a:rPr lang="es-EC" sz="2400" i="1">
                          <a:latin typeface="Cambria Math"/>
                        </a:rPr>
                        <m:t>+</m:t>
                      </m:r>
                      <m:r>
                        <a:rPr lang="es-EC" sz="2400" i="1">
                          <a:latin typeface="Cambria Math"/>
                        </a:rPr>
                        <m:t>𝑏</m:t>
                      </m:r>
                      <m:r>
                        <a:rPr lang="es-EC" sz="2400" i="1">
                          <a:latin typeface="Cambria Math"/>
                        </a:rPr>
                        <m:t>∗</m:t>
                      </m:r>
                      <m:sSub>
                        <m:sSubPr>
                          <m:ctrlPr>
                            <a:rPr lang="es-EC" sz="2400" i="1">
                              <a:latin typeface="Cambria Math"/>
                            </a:rPr>
                          </m:ctrlPr>
                        </m:sSubPr>
                        <m:e>
                          <m:r>
                            <a:rPr lang="es-EC" sz="2400" i="1">
                              <a:latin typeface="Cambria Math"/>
                            </a:rPr>
                            <m:t>𝑃</m:t>
                          </m:r>
                        </m:e>
                        <m:sub>
                          <m:r>
                            <a:rPr lang="es-EC" sz="2400" i="1">
                              <a:latin typeface="Cambria Math"/>
                            </a:rPr>
                            <m:t>𝑖</m:t>
                          </m:r>
                        </m:sub>
                      </m:sSub>
                    </m:oMath>
                  </m:oMathPara>
                </a14:m>
                <a:endParaRPr lang="es-EC" sz="2400"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𝑅𝐸</m:t>
                      </m:r>
                      <m:r>
                        <a:rPr lang="es-EC" sz="2000" i="1">
                          <a:latin typeface="Cambria Math"/>
                        </a:rPr>
                        <m:t>=10%+2,70%∗7,73%</m:t>
                      </m:r>
                    </m:oMath>
                  </m:oMathPara>
                </a14:m>
                <a:endParaRPr lang="es-EC" sz="2000" dirty="0"/>
              </a:p>
              <a:p>
                <a:pPr marL="0" indent="0">
                  <a:buNone/>
                </a:pPr>
                <a:endParaRPr lang="es-EC" b="1" i="1" dirty="0" smtClean="0"/>
              </a:p>
              <a:p>
                <a:pPr marL="0" indent="0">
                  <a:buNone/>
                </a:pPr>
                <a14:m>
                  <m:oMathPara xmlns:m="http://schemas.openxmlformats.org/officeDocument/2006/math">
                    <m:oMathParaPr>
                      <m:jc m:val="centerGroup"/>
                    </m:oMathParaPr>
                    <m:oMath xmlns:m="http://schemas.openxmlformats.org/officeDocument/2006/math">
                      <m:r>
                        <a:rPr lang="es-EC" sz="2800" b="1" i="1">
                          <a:latin typeface="Cambria Math"/>
                        </a:rPr>
                        <m:t>𝑹𝑬</m:t>
                      </m:r>
                      <m:r>
                        <a:rPr lang="es-EC" sz="2800" b="1" i="1">
                          <a:latin typeface="Cambria Math"/>
                        </a:rPr>
                        <m:t>=</m:t>
                      </m:r>
                      <m:r>
                        <a:rPr lang="es-EC" sz="2800" b="1" i="1">
                          <a:latin typeface="Cambria Math"/>
                        </a:rPr>
                        <m:t>𝟏𝟎</m:t>
                      </m:r>
                      <m:r>
                        <a:rPr lang="es-EC" sz="2800" b="1" i="1">
                          <a:latin typeface="Cambria Math"/>
                        </a:rPr>
                        <m:t>,</m:t>
                      </m:r>
                      <m:r>
                        <a:rPr lang="es-EC" sz="2800" b="1" i="1" smtClean="0">
                          <a:latin typeface="Cambria Math"/>
                        </a:rPr>
                        <m:t>𝟐𝟏</m:t>
                      </m:r>
                      <m:r>
                        <a:rPr lang="es-EC" sz="2800" b="1" i="1">
                          <a:latin typeface="Cambria Math"/>
                        </a:rPr>
                        <m:t>%</m:t>
                      </m:r>
                    </m:oMath>
                  </m:oMathPara>
                </a14:m>
                <a:endParaRPr lang="es-EC" sz="2800" dirty="0"/>
              </a:p>
              <a:p>
                <a:pPr marL="0" indent="0">
                  <a:buNone/>
                </a:pPr>
                <a:endParaRPr lang="es-EC" dirty="0"/>
              </a:p>
            </p:txBody>
          </p:sp>
        </mc:Choice>
        <mc:Fallback xmlns="">
          <p:sp>
            <p:nvSpPr>
              <p:cNvPr id="7" name="6 Marcador de contenido"/>
              <p:cNvSpPr>
                <a:spLocks noGrp="1" noRot="1" noChangeAspect="1" noMove="1" noResize="1" noEditPoints="1" noAdjustHandles="1" noChangeArrowheads="1" noChangeShapeType="1" noTextEdit="1"/>
              </p:cNvSpPr>
              <p:nvPr>
                <p:ph sz="quarter" idx="2"/>
              </p:nvPr>
            </p:nvSpPr>
            <p:spPr>
              <a:xfrm>
                <a:off x="609600" y="2438400"/>
                <a:ext cx="2954288" cy="3581400"/>
              </a:xfrm>
              <a:blipFill rotWithShape="1">
                <a:blip r:embed="rId2"/>
                <a:stretch>
                  <a:fillRect l="-4330" t="-1361" b="-11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Marcador de contenido"/>
              <p:cNvSpPr>
                <a:spLocks noGrp="1"/>
              </p:cNvSpPr>
              <p:nvPr>
                <p:ph sz="quarter" idx="4"/>
              </p:nvPr>
            </p:nvSpPr>
            <p:spPr>
              <a:xfrm>
                <a:off x="3779912" y="2438400"/>
                <a:ext cx="5112568" cy="4158952"/>
              </a:xfrm>
            </p:spPr>
            <p:txBody>
              <a:bodyPr>
                <a:noAutofit/>
              </a:bodyPr>
              <a:lstStyle/>
              <a:p>
                <a:pPr marL="0" indent="0">
                  <a:lnSpc>
                    <a:spcPct val="170000"/>
                  </a:lnSpc>
                  <a:buNone/>
                </a:pPr>
                <a14:m>
                  <m:oMathPara xmlns:m="http://schemas.openxmlformats.org/officeDocument/2006/math">
                    <m:oMathParaPr>
                      <m:jc m:val="centerGroup"/>
                    </m:oMathParaPr>
                    <m:oMath xmlns:m="http://schemas.openxmlformats.org/officeDocument/2006/math">
                      <m:r>
                        <a:rPr lang="es-EC" sz="1600" i="1" smtClean="0">
                          <a:latin typeface="Cambria Math"/>
                        </a:rPr>
                        <m:t>𝑊𝐴𝐶𝐶</m:t>
                      </m:r>
                      <m:r>
                        <a:rPr lang="es-EC" sz="1600" i="1" smtClean="0">
                          <a:latin typeface="Cambria Math"/>
                        </a:rPr>
                        <m:t>=% </m:t>
                      </m:r>
                      <m:r>
                        <a:rPr lang="es-EC" sz="1600" i="1" smtClean="0">
                          <a:latin typeface="Cambria Math"/>
                        </a:rPr>
                        <m:t>𝐶𝑜𝑠𝑡𝑒</m:t>
                      </m:r>
                      <m:r>
                        <a:rPr lang="es-EC" sz="1600" i="1" smtClean="0">
                          <a:latin typeface="Cambria Math"/>
                        </a:rPr>
                        <m:t> </m:t>
                      </m:r>
                      <m:r>
                        <a:rPr lang="es-EC" sz="1600" i="1" smtClean="0">
                          <a:latin typeface="Cambria Math"/>
                        </a:rPr>
                        <m:t>𝑅𝑒𝑐</m:t>
                      </m:r>
                      <m:r>
                        <a:rPr lang="es-EC" sz="1600" b="0" i="1" smtClean="0">
                          <a:latin typeface="Cambria Math"/>
                        </a:rPr>
                        <m:t>. </m:t>
                      </m:r>
                      <m:r>
                        <a:rPr lang="es-EC" sz="1600" i="1">
                          <a:latin typeface="Cambria Math"/>
                        </a:rPr>
                        <m:t>𝑃𝑟𝑜𝑝𝑖𝑜𝑠</m:t>
                      </m:r>
                      <m:r>
                        <a:rPr lang="es-EC" sz="1600" i="1">
                          <a:latin typeface="Cambria Math"/>
                        </a:rPr>
                        <m:t>+% </m:t>
                      </m:r>
                      <m:r>
                        <a:rPr lang="es-EC" sz="1600" i="1">
                          <a:latin typeface="Cambria Math"/>
                        </a:rPr>
                        <m:t>𝐶𝑜𝑠𝑡𝑒</m:t>
                      </m:r>
                      <m:r>
                        <a:rPr lang="es-EC" sz="1600" i="1">
                          <a:latin typeface="Cambria Math"/>
                        </a:rPr>
                        <m:t> </m:t>
                      </m:r>
                      <m:r>
                        <a:rPr lang="es-EC" sz="1600" i="1">
                          <a:latin typeface="Cambria Math"/>
                        </a:rPr>
                        <m:t>𝑅𝑒𝑐</m:t>
                      </m:r>
                      <m:r>
                        <a:rPr lang="es-EC" sz="1600" b="0" i="1" smtClean="0">
                          <a:latin typeface="Cambria Math"/>
                        </a:rPr>
                        <m:t>. </m:t>
                      </m:r>
                      <m:r>
                        <a:rPr lang="es-EC" sz="1600" i="1">
                          <a:latin typeface="Cambria Math"/>
                        </a:rPr>
                        <m:t>𝐴𝑗𝑒𝑛𝑜𝑠</m:t>
                      </m:r>
                    </m:oMath>
                  </m:oMathPara>
                </a14:m>
                <a:endParaRPr lang="es-EC" sz="1600" dirty="0"/>
              </a:p>
              <a:p>
                <a:pPr marL="0" indent="0">
                  <a:lnSpc>
                    <a:spcPct val="170000"/>
                  </a:lnSpc>
                  <a:buNone/>
                </a:pPr>
                <a14:m>
                  <m:oMathPara xmlns:m="http://schemas.openxmlformats.org/officeDocument/2006/math">
                    <m:oMathParaPr>
                      <m:jc m:val="centerGroup"/>
                    </m:oMathParaPr>
                    <m:oMath xmlns:m="http://schemas.openxmlformats.org/officeDocument/2006/math">
                      <m:r>
                        <a:rPr lang="es-EC" sz="1600" i="1">
                          <a:latin typeface="Cambria Math"/>
                        </a:rPr>
                        <m:t>𝑊𝐴𝐶𝐶</m:t>
                      </m:r>
                      <m:r>
                        <a:rPr lang="es-EC" sz="1600" i="1">
                          <a:latin typeface="Cambria Math"/>
                        </a:rPr>
                        <m:t>=</m:t>
                      </m:r>
                      <m:d>
                        <m:dPr>
                          <m:ctrlPr>
                            <a:rPr lang="es-EC" sz="1600" i="1">
                              <a:latin typeface="Cambria Math"/>
                            </a:rPr>
                          </m:ctrlPr>
                        </m:dPr>
                        <m:e>
                          <m:r>
                            <a:rPr lang="es-EC" sz="1600" i="1">
                              <a:latin typeface="Cambria Math"/>
                            </a:rPr>
                            <m:t>% </m:t>
                          </m:r>
                          <m:r>
                            <a:rPr lang="es-EC" sz="1600" i="1">
                              <a:latin typeface="Cambria Math"/>
                            </a:rPr>
                            <m:t>𝑅𝑒𝑐</m:t>
                          </m:r>
                          <m:r>
                            <a:rPr lang="es-EC" sz="1600" b="0" i="1" smtClean="0">
                              <a:latin typeface="Cambria Math"/>
                            </a:rPr>
                            <m:t>.</m:t>
                          </m:r>
                          <m:r>
                            <a:rPr lang="es-EC" sz="1600" i="1">
                              <a:latin typeface="Cambria Math"/>
                            </a:rPr>
                            <m:t> </m:t>
                          </m:r>
                          <m:r>
                            <a:rPr lang="es-EC" sz="1600" i="1">
                              <a:latin typeface="Cambria Math"/>
                            </a:rPr>
                            <m:t>𝑃𝑟𝑜𝑝𝑖𝑜𝑠</m:t>
                          </m:r>
                          <m:r>
                            <a:rPr lang="es-EC" sz="1600" i="1">
                              <a:latin typeface="Cambria Math"/>
                            </a:rPr>
                            <m:t>∗</m:t>
                          </m:r>
                          <m:r>
                            <a:rPr lang="es-EC" sz="1600" i="1">
                              <a:latin typeface="Cambria Math"/>
                            </a:rPr>
                            <m:t>𝑅𝐸</m:t>
                          </m:r>
                        </m:e>
                      </m:d>
                      <m:r>
                        <a:rPr lang="es-EC" sz="1600" i="1">
                          <a:latin typeface="Cambria Math"/>
                        </a:rPr>
                        <m:t>+</m:t>
                      </m:r>
                      <m:d>
                        <m:dPr>
                          <m:ctrlPr>
                            <a:rPr lang="es-EC" sz="1600" i="1">
                              <a:latin typeface="Cambria Math"/>
                            </a:rPr>
                          </m:ctrlPr>
                        </m:dPr>
                        <m:e>
                          <m:r>
                            <a:rPr lang="es-EC" sz="1600" i="1">
                              <a:latin typeface="Cambria Math"/>
                            </a:rPr>
                            <m:t>% </m:t>
                          </m:r>
                          <m:r>
                            <a:rPr lang="es-EC" sz="1600" i="1">
                              <a:latin typeface="Cambria Math"/>
                            </a:rPr>
                            <m:t>𝑅𝑒𝑐</m:t>
                          </m:r>
                          <m:r>
                            <a:rPr lang="es-EC" sz="1600" b="0" i="1" smtClean="0">
                              <a:latin typeface="Cambria Math"/>
                            </a:rPr>
                            <m:t>.</m:t>
                          </m:r>
                          <m:r>
                            <a:rPr lang="es-EC" sz="1600" i="1">
                              <a:latin typeface="Cambria Math"/>
                            </a:rPr>
                            <m:t>𝐴𝑗𝑒𝑛𝑜𝑠</m:t>
                          </m:r>
                          <m:r>
                            <a:rPr lang="es-EC" sz="1600" i="1">
                              <a:latin typeface="Cambria Math"/>
                            </a:rPr>
                            <m:t>∗%</m:t>
                          </m:r>
                          <m:r>
                            <a:rPr lang="es-EC" sz="1600" i="1">
                              <a:latin typeface="Cambria Math"/>
                            </a:rPr>
                            <m:t>𝑇𝑎𝑠𝑎</m:t>
                          </m:r>
                          <m:r>
                            <a:rPr lang="es-EC" sz="1600" i="1">
                              <a:latin typeface="Cambria Math"/>
                            </a:rPr>
                            <m:t> </m:t>
                          </m:r>
                          <m:r>
                            <a:rPr lang="es-EC" sz="1600" i="1">
                              <a:latin typeface="Cambria Math"/>
                            </a:rPr>
                            <m:t>𝑑𝑒</m:t>
                          </m:r>
                          <m:r>
                            <a:rPr lang="es-EC" sz="1600" i="1">
                              <a:latin typeface="Cambria Math"/>
                            </a:rPr>
                            <m:t> </m:t>
                          </m:r>
                          <m:r>
                            <a:rPr lang="es-EC" sz="1600" i="1">
                              <a:latin typeface="Cambria Math"/>
                            </a:rPr>
                            <m:t>𝐼𝑛𝑡𝑒𝑟</m:t>
                          </m:r>
                          <m:r>
                            <a:rPr lang="es-EC" sz="1600" i="1">
                              <a:latin typeface="Cambria Math"/>
                            </a:rPr>
                            <m:t>é</m:t>
                          </m:r>
                          <m:r>
                            <a:rPr lang="es-EC" sz="1600" i="1">
                              <a:latin typeface="Cambria Math"/>
                            </a:rPr>
                            <m:t>𝑠</m:t>
                          </m:r>
                        </m:e>
                      </m:d>
                      <m:r>
                        <a:rPr lang="es-EC" sz="1600" i="1">
                          <a:latin typeface="Cambria Math"/>
                        </a:rPr>
                        <m:t>∗(1−</m:t>
                      </m:r>
                      <m:r>
                        <a:rPr lang="es-EC" sz="1600" i="1">
                          <a:latin typeface="Cambria Math"/>
                        </a:rPr>
                        <m:t>𝑇𝑎𝑠𝑎</m:t>
                      </m:r>
                      <m:r>
                        <a:rPr lang="es-EC" sz="1600" i="1">
                          <a:latin typeface="Cambria Math"/>
                        </a:rPr>
                        <m:t> </m:t>
                      </m:r>
                      <m:r>
                        <a:rPr lang="es-EC" sz="1600" i="1">
                          <a:latin typeface="Cambria Math"/>
                        </a:rPr>
                        <m:t>𝐼𝑚𝑝𝑢𝑒𝑠𝑡𝑜𝑠</m:t>
                      </m:r>
                      <m:r>
                        <a:rPr lang="es-EC" sz="1600" i="1">
                          <a:latin typeface="Cambria Math"/>
                        </a:rPr>
                        <m:t>)</m:t>
                      </m:r>
                    </m:oMath>
                  </m:oMathPara>
                </a14:m>
                <a:endParaRPr lang="es-EC" sz="1600" dirty="0"/>
              </a:p>
              <a:p>
                <a:pPr marL="0" indent="0">
                  <a:lnSpc>
                    <a:spcPct val="170000"/>
                  </a:lnSpc>
                  <a:buNone/>
                </a:pPr>
                <a14:m>
                  <m:oMathPara xmlns:m="http://schemas.openxmlformats.org/officeDocument/2006/math">
                    <m:oMathParaPr>
                      <m:jc m:val="centerGroup"/>
                    </m:oMathParaPr>
                    <m:oMath xmlns:m="http://schemas.openxmlformats.org/officeDocument/2006/math">
                      <m:r>
                        <a:rPr lang="es-EC" sz="1600" i="1">
                          <a:latin typeface="Cambria Math"/>
                        </a:rPr>
                        <m:t>𝑊𝐴𝐶𝐶</m:t>
                      </m:r>
                      <m:r>
                        <a:rPr lang="es-EC" sz="1600" i="1">
                          <a:latin typeface="Cambria Math"/>
                        </a:rPr>
                        <m:t>= </m:t>
                      </m:r>
                      <m:d>
                        <m:dPr>
                          <m:ctrlPr>
                            <a:rPr lang="es-EC" sz="1600" i="1">
                              <a:latin typeface="Cambria Math"/>
                            </a:rPr>
                          </m:ctrlPr>
                        </m:dPr>
                        <m:e>
                          <m:r>
                            <a:rPr lang="es-EC" sz="1600" i="1">
                              <a:latin typeface="Cambria Math"/>
                            </a:rPr>
                            <m:t>60</m:t>
                          </m:r>
                          <m:r>
                            <a:rPr lang="es-EC" sz="1600" b="0" i="1" smtClean="0">
                              <a:latin typeface="Cambria Math"/>
                            </a:rPr>
                            <m:t> </m:t>
                          </m:r>
                          <m:r>
                            <a:rPr lang="es-EC" sz="1600" i="1">
                              <a:latin typeface="Cambria Math"/>
                            </a:rPr>
                            <m:t>%∗10,21</m:t>
                          </m:r>
                          <m:r>
                            <a:rPr lang="es-EC" sz="1600" b="0" i="1" smtClean="0">
                              <a:latin typeface="Cambria Math"/>
                            </a:rPr>
                            <m:t> </m:t>
                          </m:r>
                          <m:r>
                            <a:rPr lang="es-EC" sz="1600" i="1">
                              <a:latin typeface="Cambria Math"/>
                            </a:rPr>
                            <m:t>%</m:t>
                          </m:r>
                        </m:e>
                      </m:d>
                      <m:r>
                        <a:rPr lang="es-EC" sz="1600" b="0" i="1" smtClean="0">
                          <a:latin typeface="Cambria Math"/>
                        </a:rPr>
                        <m:t> </m:t>
                      </m:r>
                      <m:r>
                        <a:rPr lang="es-EC" sz="1600" i="1">
                          <a:latin typeface="Cambria Math"/>
                        </a:rPr>
                        <m:t>+</m:t>
                      </m:r>
                      <m:r>
                        <a:rPr lang="es-EC" sz="1600" b="0" i="1" smtClean="0">
                          <a:latin typeface="Cambria Math"/>
                        </a:rPr>
                        <m:t> </m:t>
                      </m:r>
                      <m:d>
                        <m:dPr>
                          <m:ctrlPr>
                            <a:rPr lang="es-EC" sz="1600" i="1">
                              <a:latin typeface="Cambria Math"/>
                            </a:rPr>
                          </m:ctrlPr>
                        </m:dPr>
                        <m:e>
                          <m:r>
                            <a:rPr lang="es-EC" sz="1600" i="1">
                              <a:latin typeface="Cambria Math"/>
                            </a:rPr>
                            <m:t>40</m:t>
                          </m:r>
                          <m:r>
                            <a:rPr lang="es-EC" sz="1600" b="0" i="1" smtClean="0">
                              <a:latin typeface="Cambria Math"/>
                            </a:rPr>
                            <m:t> </m:t>
                          </m:r>
                          <m:r>
                            <a:rPr lang="es-EC" sz="1600" i="1">
                              <a:latin typeface="Cambria Math"/>
                            </a:rPr>
                            <m:t>%∗11,20</m:t>
                          </m:r>
                          <m:r>
                            <a:rPr lang="es-EC" sz="1600" b="0" i="1" smtClean="0">
                              <a:latin typeface="Cambria Math"/>
                            </a:rPr>
                            <m:t> </m:t>
                          </m:r>
                          <m:r>
                            <a:rPr lang="es-EC" sz="1600" i="1">
                              <a:latin typeface="Cambria Math"/>
                            </a:rPr>
                            <m:t>%</m:t>
                          </m:r>
                        </m:e>
                      </m:d>
                      <m:r>
                        <a:rPr lang="es-EC" sz="1600" b="0" i="1" smtClean="0">
                          <a:latin typeface="Cambria Math"/>
                        </a:rPr>
                        <m:t>  </m:t>
                      </m:r>
                      <m:r>
                        <a:rPr lang="es-EC" sz="1600" i="1">
                          <a:latin typeface="Cambria Math"/>
                        </a:rPr>
                        <m:t>∗</m:t>
                      </m:r>
                      <m:r>
                        <a:rPr lang="es-EC" sz="1600" b="0" i="1" smtClean="0">
                          <a:latin typeface="Cambria Math"/>
                        </a:rPr>
                        <m:t> </m:t>
                      </m:r>
                      <m:r>
                        <a:rPr lang="es-EC" sz="1600" i="1">
                          <a:latin typeface="Cambria Math"/>
                        </a:rPr>
                        <m:t>(1</m:t>
                      </m:r>
                      <m:r>
                        <a:rPr lang="es-EC" sz="1600" b="0" i="1" smtClean="0">
                          <a:latin typeface="Cambria Math"/>
                        </a:rPr>
                        <m:t>−</m:t>
                      </m:r>
                      <m:r>
                        <a:rPr lang="es-EC" sz="1600" i="1">
                          <a:latin typeface="Cambria Math"/>
                        </a:rPr>
                        <m:t>33,70%)</m:t>
                      </m:r>
                    </m:oMath>
                  </m:oMathPara>
                </a14:m>
                <a:endParaRPr lang="es-EC" sz="1600" dirty="0"/>
              </a:p>
              <a:p>
                <a:pPr marL="0" indent="0">
                  <a:lnSpc>
                    <a:spcPct val="170000"/>
                  </a:lnSpc>
                  <a:buNone/>
                </a:pPr>
                <a14:m>
                  <m:oMathPara xmlns:m="http://schemas.openxmlformats.org/officeDocument/2006/math">
                    <m:oMathParaPr>
                      <m:jc m:val="centerGroup"/>
                    </m:oMathParaPr>
                    <m:oMath xmlns:m="http://schemas.openxmlformats.org/officeDocument/2006/math">
                      <m:r>
                        <a:rPr lang="es-EC" sz="1600" i="1">
                          <a:latin typeface="Cambria Math"/>
                        </a:rPr>
                        <m:t>𝑊𝐴𝐶𝐶</m:t>
                      </m:r>
                      <m:r>
                        <a:rPr lang="es-EC" sz="1600" i="1">
                          <a:latin typeface="Cambria Math"/>
                        </a:rPr>
                        <m:t>=6,13%+2,97%</m:t>
                      </m:r>
                    </m:oMath>
                  </m:oMathPara>
                </a14:m>
                <a:endParaRPr lang="es-EC" sz="1600" dirty="0"/>
              </a:p>
              <a:p>
                <a:pPr marL="0" indent="0">
                  <a:lnSpc>
                    <a:spcPct val="170000"/>
                  </a:lnSpc>
                  <a:buNone/>
                </a:pPr>
                <a14:m>
                  <m:oMathPara xmlns:m="http://schemas.openxmlformats.org/officeDocument/2006/math">
                    <m:oMathParaPr>
                      <m:jc m:val="centerGroup"/>
                    </m:oMathParaPr>
                    <m:oMath xmlns:m="http://schemas.openxmlformats.org/officeDocument/2006/math">
                      <m:r>
                        <a:rPr lang="es-EC" sz="1600" b="1" i="1">
                          <a:latin typeface="Cambria Math"/>
                        </a:rPr>
                        <m:t>𝑾𝑨𝑪𝑪</m:t>
                      </m:r>
                      <m:r>
                        <a:rPr lang="es-EC" sz="1600" b="1" i="1">
                          <a:latin typeface="Cambria Math"/>
                        </a:rPr>
                        <m:t>=</m:t>
                      </m:r>
                      <m:r>
                        <a:rPr lang="es-EC" sz="1600" b="1" i="1">
                          <a:latin typeface="Cambria Math"/>
                        </a:rPr>
                        <m:t>𝟗</m:t>
                      </m:r>
                      <m:r>
                        <a:rPr lang="es-EC" sz="1600" b="1" i="1">
                          <a:latin typeface="Cambria Math"/>
                        </a:rPr>
                        <m:t>,</m:t>
                      </m:r>
                      <m:r>
                        <a:rPr lang="es-EC" sz="1600" b="1" i="1">
                          <a:latin typeface="Cambria Math"/>
                        </a:rPr>
                        <m:t>𝟏𝟎</m:t>
                      </m:r>
                      <m:r>
                        <a:rPr lang="es-EC" sz="1600" b="1" i="1">
                          <a:latin typeface="Cambria Math"/>
                        </a:rPr>
                        <m:t>%</m:t>
                      </m:r>
                    </m:oMath>
                  </m:oMathPara>
                </a14:m>
                <a:endParaRPr lang="es-EC" sz="1600" dirty="0"/>
              </a:p>
            </p:txBody>
          </p:sp>
        </mc:Choice>
        <mc:Fallback xmlns="">
          <p:sp>
            <p:nvSpPr>
              <p:cNvPr id="9" name="8 Marcador de contenido"/>
              <p:cNvSpPr>
                <a:spLocks noGrp="1" noRot="1" noChangeAspect="1" noMove="1" noResize="1" noEditPoints="1" noAdjustHandles="1" noChangeArrowheads="1" noChangeShapeType="1" noTextEdit="1"/>
              </p:cNvSpPr>
              <p:nvPr>
                <p:ph sz="quarter" idx="4"/>
              </p:nvPr>
            </p:nvSpPr>
            <p:spPr>
              <a:xfrm>
                <a:off x="3779912" y="2438400"/>
                <a:ext cx="5112568" cy="4158952"/>
              </a:xfrm>
              <a:blipFill rotWithShape="1">
                <a:blip r:embed="rId3"/>
                <a:stretch>
                  <a:fillRect r="-119"/>
                </a:stretch>
              </a:blipFill>
            </p:spPr>
            <p:txBody>
              <a:bodyPr/>
              <a:lstStyle/>
              <a:p>
                <a:r>
                  <a:rPr lang="es-EC">
                    <a:noFill/>
                  </a:rPr>
                  <a:t> </a:t>
                </a:r>
              </a:p>
            </p:txBody>
          </p:sp>
        </mc:Fallback>
      </mc:AlternateContent>
      <p:sp>
        <p:nvSpPr>
          <p:cNvPr id="6" name="5 Marcador de texto"/>
          <p:cNvSpPr>
            <a:spLocks noGrp="1"/>
          </p:cNvSpPr>
          <p:nvPr>
            <p:ph type="body" sz="quarter" idx="1"/>
          </p:nvPr>
        </p:nvSpPr>
        <p:spPr>
          <a:xfrm>
            <a:off x="609600" y="1752600"/>
            <a:ext cx="2954288" cy="640080"/>
          </a:xfrm>
        </p:spPr>
        <p:txBody>
          <a:bodyPr/>
          <a:lstStyle/>
          <a:p>
            <a:pPr algn="ctr"/>
            <a:r>
              <a:rPr lang="es-EC" dirty="0" smtClean="0"/>
              <a:t>DEL PROYECTO</a:t>
            </a:r>
            <a:endParaRPr lang="es-EC" dirty="0"/>
          </a:p>
        </p:txBody>
      </p:sp>
      <p:sp>
        <p:nvSpPr>
          <p:cNvPr id="8" name="7 Marcador de texto"/>
          <p:cNvSpPr>
            <a:spLocks noGrp="1"/>
          </p:cNvSpPr>
          <p:nvPr>
            <p:ph type="body" sz="quarter" idx="3"/>
          </p:nvPr>
        </p:nvSpPr>
        <p:spPr>
          <a:xfrm>
            <a:off x="4283968" y="1752600"/>
            <a:ext cx="4402832" cy="640080"/>
          </a:xfrm>
        </p:spPr>
        <p:txBody>
          <a:bodyPr/>
          <a:lstStyle/>
          <a:p>
            <a:pPr algn="ctr"/>
            <a:r>
              <a:rPr lang="es-EC" dirty="0" smtClean="0"/>
              <a:t>DEL INVERSIONISTA</a:t>
            </a:r>
            <a:endParaRPr lang="es-EC" dirty="0"/>
          </a:p>
        </p:txBody>
      </p:sp>
    </p:spTree>
    <p:extLst>
      <p:ext uri="{BB962C8B-B14F-4D97-AF65-F5344CB8AC3E}">
        <p14:creationId xmlns:p14="http://schemas.microsoft.com/office/powerpoint/2010/main" val="3290148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p:txBody>
          <a:bodyPr>
            <a:normAutofit fontScale="92500" lnSpcReduction="20000"/>
          </a:bodyPr>
          <a:lstStyle/>
          <a:p>
            <a:pPr marL="457200" indent="-457200">
              <a:buFont typeface="Arial" pitchFamily="34" charset="0"/>
              <a:buChar char="•"/>
            </a:pPr>
            <a:r>
              <a:rPr lang="es-EC" dirty="0" smtClean="0"/>
              <a:t>VALOR ACTUAL NETO</a:t>
            </a:r>
          </a:p>
          <a:p>
            <a:pPr marL="457200" indent="-457200">
              <a:buFont typeface="Arial" pitchFamily="34" charset="0"/>
              <a:buChar char="•"/>
            </a:pPr>
            <a:r>
              <a:rPr lang="es-EC" dirty="0" smtClean="0"/>
              <a:t>TASA INTERNA DE RETORNO</a:t>
            </a:r>
          </a:p>
          <a:p>
            <a:pPr marL="457200" indent="-457200">
              <a:buFont typeface="Arial" pitchFamily="34" charset="0"/>
              <a:buChar char="•"/>
            </a:pPr>
            <a:r>
              <a:rPr lang="es-EC" dirty="0" smtClean="0"/>
              <a:t>RELACIÓN BENEFICIO / COSTO</a:t>
            </a:r>
          </a:p>
          <a:p>
            <a:pPr marL="457200" indent="-457200">
              <a:buFont typeface="Arial" pitchFamily="34" charset="0"/>
              <a:buChar char="•"/>
            </a:pPr>
            <a:r>
              <a:rPr lang="es-EC" dirty="0" smtClean="0"/>
              <a:t>PERÍODO DE RECUPERACIÓN DE LA INVERSIÓN</a:t>
            </a:r>
          </a:p>
        </p:txBody>
      </p:sp>
      <p:sp>
        <p:nvSpPr>
          <p:cNvPr id="7" name="6 Título"/>
          <p:cNvSpPr>
            <a:spLocks noGrp="1"/>
          </p:cNvSpPr>
          <p:nvPr>
            <p:ph type="title"/>
          </p:nvPr>
        </p:nvSpPr>
        <p:spPr/>
        <p:txBody>
          <a:bodyPr/>
          <a:lstStyle/>
          <a:p>
            <a:r>
              <a:rPr lang="es-EC" dirty="0" smtClean="0"/>
              <a:t>CRITERIOS DE EVALUACIÓN</a:t>
            </a:r>
            <a:endParaRPr lang="es-EC" dirty="0"/>
          </a:p>
        </p:txBody>
      </p:sp>
    </p:spTree>
    <p:extLst>
      <p:ext uri="{BB962C8B-B14F-4D97-AF65-F5344CB8AC3E}">
        <p14:creationId xmlns:p14="http://schemas.microsoft.com/office/powerpoint/2010/main" val="4114508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VAN (Del Proyecto)</a:t>
            </a:r>
            <a:endParaRPr lang="es-EC" dirty="0"/>
          </a:p>
        </p:txBody>
      </p:sp>
      <p:graphicFrame>
        <p:nvGraphicFramePr>
          <p:cNvPr id="8" name="7 Marcador de contenido"/>
          <p:cNvGraphicFramePr>
            <a:graphicFrameLocks noGrp="1"/>
          </p:cNvGraphicFramePr>
          <p:nvPr>
            <p:ph sz="quarter" idx="1"/>
            <p:extLst>
              <p:ext uri="{D42A27DB-BD31-4B8C-83A1-F6EECF244321}">
                <p14:modId xmlns:p14="http://schemas.microsoft.com/office/powerpoint/2010/main" val="3382203663"/>
              </p:ext>
            </p:extLst>
          </p:nvPr>
        </p:nvGraphicFramePr>
        <p:xfrm>
          <a:off x="1835696" y="4437112"/>
          <a:ext cx="5112568" cy="190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9" name="8 Rectángulo"/>
              <p:cNvSpPr/>
              <p:nvPr/>
            </p:nvSpPr>
            <p:spPr>
              <a:xfrm>
                <a:off x="1187624" y="2922902"/>
                <a:ext cx="6491201" cy="65011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
                    </m:oMathParaPr>
                    <m:oMath xmlns:m="http://schemas.openxmlformats.org/officeDocument/2006/math">
                      <m:r>
                        <a:rPr lang="es-EC" i="1" smtClean="0">
                          <a:latin typeface="Cambria Math"/>
                        </a:rPr>
                        <m:t>𝑉𝐴𝑁</m:t>
                      </m:r>
                      <m:r>
                        <a:rPr lang="es-EC" b="0" i="1" smtClean="0">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1</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1</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2</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2</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3</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3</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4</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4</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5</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5</m:t>
                              </m:r>
                            </m:sup>
                          </m:sSup>
                        </m:den>
                      </m:f>
                      <m:r>
                        <a:rPr lang="es-EC" i="1">
                          <a:latin typeface="Cambria Math"/>
                        </a:rPr>
                        <m:t>−</m:t>
                      </m:r>
                      <m:r>
                        <a:rPr lang="es-EC" i="1">
                          <a:latin typeface="Cambria Math"/>
                        </a:rPr>
                        <m:t>𝐼𝐼</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1187624" y="2922902"/>
                <a:ext cx="6491201" cy="650114"/>
              </a:xfrm>
              <a:prstGeom prst="rect">
                <a:avLst/>
              </a:prstGeom>
              <a:blipFill rotWithShape="1">
                <a:blip r:embed="rId7"/>
                <a:stretch>
                  <a:fillRect r="-46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2853659" y="1644394"/>
                <a:ext cx="2582437" cy="84850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
                    </m:oMathParaPr>
                    <m:oMath xmlns:m="http://schemas.openxmlformats.org/officeDocument/2006/math">
                      <m:r>
                        <a:rPr lang="es-EC" i="1">
                          <a:latin typeface="Cambria Math"/>
                        </a:rPr>
                        <m:t>𝑉𝐴𝑁</m:t>
                      </m:r>
                      <m:r>
                        <a:rPr lang="es-EC" i="1">
                          <a:latin typeface="Cambria Math"/>
                        </a:rPr>
                        <m:t>=</m:t>
                      </m:r>
                      <m:nary>
                        <m:naryPr>
                          <m:chr m:val="∑"/>
                          <m:limLoc m:val="undOvr"/>
                          <m:ctrlPr>
                            <a:rPr lang="es-EC" i="1">
                              <a:latin typeface="Cambria Math"/>
                            </a:rPr>
                          </m:ctrlPr>
                        </m:naryPr>
                        <m:sub>
                          <m:r>
                            <a:rPr lang="es-EC" i="1">
                              <a:latin typeface="Cambria Math"/>
                            </a:rPr>
                            <m:t>𝑡</m:t>
                          </m:r>
                          <m:r>
                            <a:rPr lang="es-EC" i="1">
                              <a:latin typeface="Cambria Math"/>
                            </a:rPr>
                            <m:t>=1</m:t>
                          </m:r>
                        </m:sub>
                        <m:sup>
                          <m:r>
                            <a:rPr lang="es-EC" i="1">
                              <a:latin typeface="Cambria Math"/>
                            </a:rPr>
                            <m:t>𝑛</m:t>
                          </m:r>
                        </m:sup>
                        <m:e>
                          <m:f>
                            <m:fPr>
                              <m:ctrlPr>
                                <a:rPr lang="es-EC" i="1">
                                  <a:latin typeface="Cambria Math"/>
                                </a:rPr>
                              </m:ctrlPr>
                            </m:fPr>
                            <m:num>
                              <m:sSub>
                                <m:sSubPr>
                                  <m:ctrlPr>
                                    <a:rPr lang="es-EC" i="1">
                                      <a:latin typeface="Cambria Math"/>
                                    </a:rPr>
                                  </m:ctrlPr>
                                </m:sSubPr>
                                <m:e>
                                  <m:r>
                                    <a:rPr lang="es-EC" i="1">
                                      <a:latin typeface="Cambria Math"/>
                                    </a:rPr>
                                    <m:t>𝑌</m:t>
                                  </m:r>
                                </m:e>
                                <m:sub>
                                  <m:r>
                                    <a:rPr lang="es-EC" i="1">
                                      <a:latin typeface="Cambria Math"/>
                                    </a:rPr>
                                    <m:t>𝑦</m:t>
                                  </m:r>
                                </m:sub>
                              </m:sSub>
                              <m:r>
                                <a:rPr lang="es-EC" i="1">
                                  <a:latin typeface="Cambria Math"/>
                                </a:rPr>
                                <m:t>−</m:t>
                              </m:r>
                              <m:sSub>
                                <m:sSubPr>
                                  <m:ctrlPr>
                                    <a:rPr lang="es-EC" i="1">
                                      <a:latin typeface="Cambria Math"/>
                                    </a:rPr>
                                  </m:ctrlPr>
                                </m:sSubPr>
                                <m:e>
                                  <m:r>
                                    <a:rPr lang="es-EC" i="1">
                                      <a:latin typeface="Cambria Math"/>
                                    </a:rPr>
                                    <m:t>𝐸</m:t>
                                  </m:r>
                                </m:e>
                                <m:sub>
                                  <m:r>
                                    <a:rPr lang="es-EC" i="1">
                                      <a:latin typeface="Cambria Math"/>
                                    </a:rPr>
                                    <m:t>𝑡</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𝑡</m:t>
                                  </m:r>
                                </m:sup>
                              </m:sSup>
                            </m:den>
                          </m:f>
                          <m:r>
                            <a:rPr lang="es-EC" i="1">
                              <a:latin typeface="Cambria Math"/>
                            </a:rPr>
                            <m:t>−</m:t>
                          </m:r>
                          <m:r>
                            <a:rPr lang="es-EC" i="1">
                              <a:latin typeface="Cambria Math"/>
                            </a:rPr>
                            <m:t>𝐼𝐼</m:t>
                          </m:r>
                        </m:e>
                      </m:nary>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2853659" y="1644394"/>
                <a:ext cx="2582437" cy="848502"/>
              </a:xfrm>
              <a:prstGeom prst="rect">
                <a:avLst/>
              </a:prstGeom>
              <a:blipFill rotWithShape="1">
                <a:blip r:embed="rId8"/>
                <a:stretch>
                  <a:fillRect r="-210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83568" y="4067780"/>
                <a:ext cx="8235781"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14:m>
                  <m:oMath xmlns:m="http://schemas.openxmlformats.org/officeDocument/2006/math">
                    <m:r>
                      <a:rPr lang="es-EC" i="1" smtClean="0">
                        <a:latin typeface="Cambria Math"/>
                      </a:rPr>
                      <m:t>𝑉𝐴𝑁</m:t>
                    </m:r>
                    <m:r>
                      <a:rPr lang="es-EC" b="0" i="1" smtClean="0">
                        <a:latin typeface="Cambria Math"/>
                      </a:rPr>
                      <m:t>=17.715,82</m:t>
                    </m:r>
                    <m:r>
                      <a:rPr lang="es-EC" i="1">
                        <a:latin typeface="Cambria Math"/>
                      </a:rPr>
                      <m:t>+</m:t>
                    </m:r>
                    <m:r>
                      <a:rPr lang="es-EC" b="0" i="1" smtClean="0">
                        <a:latin typeface="Cambria Math"/>
                      </a:rPr>
                      <m:t>15.001,78</m:t>
                    </m:r>
                    <m:r>
                      <a:rPr lang="es-EC" i="1">
                        <a:latin typeface="Cambria Math"/>
                      </a:rPr>
                      <m:t>+</m:t>
                    </m:r>
                    <m:r>
                      <a:rPr lang="es-EC" b="0" i="1" smtClean="0">
                        <a:latin typeface="Cambria Math"/>
                      </a:rPr>
                      <m:t>17.331,56</m:t>
                    </m:r>
                    <m:r>
                      <a:rPr lang="es-EC" i="1">
                        <a:latin typeface="Cambria Math"/>
                      </a:rPr>
                      <m:t>+</m:t>
                    </m:r>
                    <m:r>
                      <a:rPr lang="es-EC" b="0" i="1" smtClean="0">
                        <a:latin typeface="Cambria Math"/>
                      </a:rPr>
                      <m:t>21.208,23</m:t>
                    </m:r>
                    <m:r>
                      <a:rPr lang="es-EC" i="1">
                        <a:latin typeface="Cambria Math"/>
                      </a:rPr>
                      <m:t>+</m:t>
                    </m:r>
                    <m:r>
                      <a:rPr lang="es-EC" b="0" i="1" smtClean="0">
                        <a:latin typeface="Cambria Math"/>
                      </a:rPr>
                      <m:t>30.408,90</m:t>
                    </m:r>
                    <m:r>
                      <a:rPr lang="es-EC" i="1">
                        <a:latin typeface="Cambria Math"/>
                      </a:rPr>
                      <m:t>−</m:t>
                    </m:r>
                  </m:oMath>
                </a14:m>
                <a:r>
                  <a:rPr lang="es-EC" dirty="0" smtClean="0"/>
                  <a:t>66.079,39</a:t>
                </a:r>
                <a:endParaRPr lang="es-EC" dirty="0"/>
              </a:p>
            </p:txBody>
          </p:sp>
        </mc:Choice>
        <mc:Fallback xmlns="">
          <p:sp>
            <p:nvSpPr>
              <p:cNvPr id="13" name="12 Rectángulo"/>
              <p:cNvSpPr>
                <a:spLocks noRot="1" noChangeAspect="1" noMove="1" noResize="1" noEditPoints="1" noAdjustHandles="1" noChangeArrowheads="1" noChangeShapeType="1" noTextEdit="1"/>
              </p:cNvSpPr>
              <p:nvPr/>
            </p:nvSpPr>
            <p:spPr>
              <a:xfrm>
                <a:off x="683568" y="4067780"/>
                <a:ext cx="8235781" cy="369332"/>
              </a:xfrm>
              <a:prstGeom prst="rect">
                <a:avLst/>
              </a:prstGeom>
              <a:blipFill rotWithShape="1">
                <a:blip r:embed="rId9"/>
                <a:stretch>
                  <a:fillRect t="-6250" r="-443" b="-20313"/>
                </a:stretch>
              </a:blipFill>
            </p:spPr>
            <p:txBody>
              <a:bodyPr/>
              <a:lstStyle/>
              <a:p>
                <a:r>
                  <a:rPr lang="es-EC">
                    <a:noFill/>
                  </a:rPr>
                  <a:t> </a:t>
                </a:r>
              </a:p>
            </p:txBody>
          </p:sp>
        </mc:Fallback>
      </mc:AlternateContent>
    </p:spTree>
    <p:extLst>
      <p:ext uri="{BB962C8B-B14F-4D97-AF65-F5344CB8AC3E}">
        <p14:creationId xmlns:p14="http://schemas.microsoft.com/office/powerpoint/2010/main" val="138850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188640"/>
            <a:ext cx="8153400" cy="990600"/>
          </a:xfrm>
        </p:spPr>
        <p:txBody>
          <a:bodyPr/>
          <a:lstStyle/>
          <a:p>
            <a:r>
              <a:rPr lang="es-EC" dirty="0" smtClean="0"/>
              <a:t>VAN (Del Inversionista) </a:t>
            </a:r>
            <a:endParaRPr lang="es-EC" dirty="0"/>
          </a:p>
        </p:txBody>
      </p:sp>
      <mc:AlternateContent xmlns:mc="http://schemas.openxmlformats.org/markup-compatibility/2006" xmlns:a14="http://schemas.microsoft.com/office/drawing/2010/main">
        <mc:Choice Requires="a14">
          <p:sp>
            <p:nvSpPr>
              <p:cNvPr id="9" name="8 Rectángulo"/>
              <p:cNvSpPr/>
              <p:nvPr/>
            </p:nvSpPr>
            <p:spPr>
              <a:xfrm>
                <a:off x="3297164" y="1628800"/>
                <a:ext cx="2549672" cy="844398"/>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𝑉𝐴𝑁</m:t>
                      </m:r>
                      <m:r>
                        <a:rPr lang="es-EC" i="1">
                          <a:latin typeface="Cambria Math"/>
                        </a:rPr>
                        <m:t>=</m:t>
                      </m:r>
                      <m:nary>
                        <m:naryPr>
                          <m:chr m:val="∑"/>
                          <m:limLoc m:val="undOvr"/>
                          <m:ctrlPr>
                            <a:rPr lang="es-EC" i="1">
                              <a:latin typeface="Cambria Math"/>
                            </a:rPr>
                          </m:ctrlPr>
                        </m:naryPr>
                        <m:sub>
                          <m:r>
                            <a:rPr lang="es-EC" i="1">
                              <a:latin typeface="Cambria Math"/>
                            </a:rPr>
                            <m:t>𝑡</m:t>
                          </m:r>
                          <m:r>
                            <a:rPr lang="es-EC" i="1">
                              <a:latin typeface="Cambria Math"/>
                            </a:rPr>
                            <m:t>=1</m:t>
                          </m:r>
                        </m:sub>
                        <m:sup>
                          <m:r>
                            <a:rPr lang="es-EC" i="1">
                              <a:latin typeface="Cambria Math"/>
                            </a:rPr>
                            <m:t>𝑛</m:t>
                          </m:r>
                        </m:sup>
                        <m:e>
                          <m:f>
                            <m:fPr>
                              <m:ctrlPr>
                                <a:rPr lang="es-EC" i="1">
                                  <a:latin typeface="Cambria Math"/>
                                </a:rPr>
                              </m:ctrlPr>
                            </m:fPr>
                            <m:num>
                              <m:sSub>
                                <m:sSubPr>
                                  <m:ctrlPr>
                                    <a:rPr lang="es-EC" i="1">
                                      <a:latin typeface="Cambria Math"/>
                                    </a:rPr>
                                  </m:ctrlPr>
                                </m:sSubPr>
                                <m:e>
                                  <m:r>
                                    <a:rPr lang="es-EC" i="1">
                                      <a:latin typeface="Cambria Math"/>
                                    </a:rPr>
                                    <m:t>𝑌</m:t>
                                  </m:r>
                                </m:e>
                                <m:sub>
                                  <m:r>
                                    <a:rPr lang="es-EC" i="1">
                                      <a:latin typeface="Cambria Math"/>
                                    </a:rPr>
                                    <m:t>𝑦</m:t>
                                  </m:r>
                                </m:sub>
                              </m:sSub>
                              <m:r>
                                <a:rPr lang="es-EC" i="1">
                                  <a:latin typeface="Cambria Math"/>
                                </a:rPr>
                                <m:t>−</m:t>
                              </m:r>
                              <m:sSub>
                                <m:sSubPr>
                                  <m:ctrlPr>
                                    <a:rPr lang="es-EC" i="1">
                                      <a:latin typeface="Cambria Math"/>
                                    </a:rPr>
                                  </m:ctrlPr>
                                </m:sSubPr>
                                <m:e>
                                  <m:r>
                                    <a:rPr lang="es-EC" i="1">
                                      <a:latin typeface="Cambria Math"/>
                                    </a:rPr>
                                    <m:t>𝐸</m:t>
                                  </m:r>
                                </m:e>
                                <m:sub>
                                  <m:r>
                                    <a:rPr lang="es-EC" i="1">
                                      <a:latin typeface="Cambria Math"/>
                                    </a:rPr>
                                    <m:t>𝑡</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𝑡</m:t>
                                  </m:r>
                                </m:sup>
                              </m:sSup>
                            </m:den>
                          </m:f>
                          <m:r>
                            <a:rPr lang="es-EC" i="1">
                              <a:latin typeface="Cambria Math"/>
                            </a:rPr>
                            <m:t>−</m:t>
                          </m:r>
                          <m:r>
                            <a:rPr lang="es-EC" i="1">
                              <a:latin typeface="Cambria Math"/>
                            </a:rPr>
                            <m:t>𝐼𝐼</m:t>
                          </m:r>
                        </m:e>
                      </m:nary>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297164" y="1628800"/>
                <a:ext cx="2549672" cy="844398"/>
              </a:xfrm>
              <a:prstGeom prst="rect">
                <a:avLst/>
              </a:prstGeom>
              <a:blipFill rotWithShape="1">
                <a:blip r:embed="rId2"/>
                <a:stretch>
                  <a:fillRect r="-261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1249151" y="2922902"/>
                <a:ext cx="6491201" cy="65011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
                    </m:oMathParaPr>
                    <m:oMath xmlns:m="http://schemas.openxmlformats.org/officeDocument/2006/math">
                      <m:r>
                        <a:rPr lang="es-EC" i="1" smtClean="0">
                          <a:latin typeface="Cambria Math"/>
                        </a:rPr>
                        <m:t>𝑉𝐴𝑁</m:t>
                      </m:r>
                      <m:r>
                        <a:rPr lang="es-EC" b="0" i="1" smtClean="0">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1</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1</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2</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2</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3</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3</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4</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4</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5</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5</m:t>
                              </m:r>
                            </m:sup>
                          </m:sSup>
                        </m:den>
                      </m:f>
                      <m:r>
                        <a:rPr lang="es-EC" i="1">
                          <a:latin typeface="Cambria Math"/>
                        </a:rPr>
                        <m:t>−</m:t>
                      </m:r>
                      <m:r>
                        <a:rPr lang="es-EC" i="1">
                          <a:latin typeface="Cambria Math"/>
                        </a:rPr>
                        <m:t>𝐼𝐼</m:t>
                      </m:r>
                    </m:oMath>
                  </m:oMathPara>
                </a14:m>
                <a:endParaRPr lang="es-EC" dirty="0"/>
              </a:p>
            </p:txBody>
          </p:sp>
        </mc:Choice>
        <mc:Fallback xmlns="">
          <p:sp>
            <p:nvSpPr>
              <p:cNvPr id="13" name="12 Rectángulo"/>
              <p:cNvSpPr>
                <a:spLocks noRot="1" noChangeAspect="1" noMove="1" noResize="1" noEditPoints="1" noAdjustHandles="1" noChangeArrowheads="1" noChangeShapeType="1" noTextEdit="1"/>
              </p:cNvSpPr>
              <p:nvPr/>
            </p:nvSpPr>
            <p:spPr>
              <a:xfrm>
                <a:off x="1249151" y="2922902"/>
                <a:ext cx="6491201" cy="650114"/>
              </a:xfrm>
              <a:prstGeom prst="rect">
                <a:avLst/>
              </a:prstGeom>
              <a:blipFill rotWithShape="1">
                <a:blip r:embed="rId3"/>
                <a:stretch>
                  <a:fillRect r="-46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683568" y="4067780"/>
                <a:ext cx="810754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14:m>
                  <m:oMath xmlns:m="http://schemas.openxmlformats.org/officeDocument/2006/math">
                    <m:r>
                      <a:rPr lang="es-EC" i="1" smtClean="0">
                        <a:latin typeface="Cambria Math"/>
                      </a:rPr>
                      <m:t>𝑉𝐴𝑁</m:t>
                    </m:r>
                    <m:r>
                      <a:rPr lang="es-EC" b="0" i="1" smtClean="0">
                        <a:latin typeface="Cambria Math"/>
                      </a:rPr>
                      <m:t>=12.222,64</m:t>
                    </m:r>
                    <m:r>
                      <a:rPr lang="es-EC" i="1">
                        <a:latin typeface="Cambria Math"/>
                      </a:rPr>
                      <m:t>+</m:t>
                    </m:r>
                    <m:r>
                      <a:rPr lang="es-EC" b="0" i="1" smtClean="0">
                        <a:latin typeface="Cambria Math"/>
                      </a:rPr>
                      <m:t>9.974,55</m:t>
                    </m:r>
                    <m:r>
                      <a:rPr lang="es-EC" i="1">
                        <a:latin typeface="Cambria Math"/>
                      </a:rPr>
                      <m:t>+</m:t>
                    </m:r>
                    <m:r>
                      <a:rPr lang="es-EC" b="0" i="1" smtClean="0">
                        <a:latin typeface="Cambria Math"/>
                      </a:rPr>
                      <m:t>12.840,74</m:t>
                    </m:r>
                    <m:r>
                      <a:rPr lang="es-EC" i="1">
                        <a:latin typeface="Cambria Math"/>
                      </a:rPr>
                      <m:t>+</m:t>
                    </m:r>
                    <m:r>
                      <a:rPr lang="es-EC" b="0" i="1" smtClean="0">
                        <a:latin typeface="Cambria Math"/>
                      </a:rPr>
                      <m:t>17.340,22</m:t>
                    </m:r>
                    <m:r>
                      <a:rPr lang="es-EC" i="1">
                        <a:latin typeface="Cambria Math"/>
                      </a:rPr>
                      <m:t>+</m:t>
                    </m:r>
                    <m:r>
                      <a:rPr lang="es-EC" b="0" i="1" smtClean="0">
                        <a:latin typeface="Cambria Math"/>
                      </a:rPr>
                      <m:t>27.499,18</m:t>
                    </m:r>
                    <m:r>
                      <a:rPr lang="es-EC" i="1">
                        <a:latin typeface="Cambria Math"/>
                      </a:rPr>
                      <m:t>−</m:t>
                    </m:r>
                  </m:oMath>
                </a14:m>
                <a:r>
                  <a:rPr lang="es-EC" dirty="0" smtClean="0"/>
                  <a:t>39.647,63</a:t>
                </a:r>
                <a:endParaRPr lang="es-EC" dirty="0"/>
              </a:p>
            </p:txBody>
          </p:sp>
        </mc:Choice>
        <mc:Fallback xmlns="">
          <p:sp>
            <p:nvSpPr>
              <p:cNvPr id="14" name="13 Rectángulo"/>
              <p:cNvSpPr>
                <a:spLocks noRot="1" noChangeAspect="1" noMove="1" noResize="1" noEditPoints="1" noAdjustHandles="1" noChangeArrowheads="1" noChangeShapeType="1" noTextEdit="1"/>
              </p:cNvSpPr>
              <p:nvPr/>
            </p:nvSpPr>
            <p:spPr>
              <a:xfrm>
                <a:off x="683568" y="4067780"/>
                <a:ext cx="8107540" cy="369332"/>
              </a:xfrm>
              <a:prstGeom prst="rect">
                <a:avLst/>
              </a:prstGeom>
              <a:blipFill rotWithShape="1">
                <a:blip r:embed="rId4"/>
                <a:stretch>
                  <a:fillRect t="-6250" r="-450" b="-20313"/>
                </a:stretch>
              </a:blipFill>
            </p:spPr>
            <p:txBody>
              <a:bodyPr/>
              <a:lstStyle/>
              <a:p>
                <a:r>
                  <a:rPr lang="es-EC">
                    <a:noFill/>
                  </a:rPr>
                  <a:t> </a:t>
                </a:r>
              </a:p>
            </p:txBody>
          </p:sp>
        </mc:Fallback>
      </mc:AlternateContent>
      <p:graphicFrame>
        <p:nvGraphicFramePr>
          <p:cNvPr id="16" name="7 Marcador de contenido"/>
          <p:cNvGraphicFramePr>
            <a:graphicFrameLocks noGrp="1"/>
          </p:cNvGraphicFramePr>
          <p:nvPr>
            <p:ph sz="quarter" idx="1"/>
            <p:extLst>
              <p:ext uri="{D42A27DB-BD31-4B8C-83A1-F6EECF244321}">
                <p14:modId xmlns:p14="http://schemas.microsoft.com/office/powerpoint/2010/main" val="3142769750"/>
              </p:ext>
            </p:extLst>
          </p:nvPr>
        </p:nvGraphicFramePr>
        <p:xfrm>
          <a:off x="1835696" y="4437112"/>
          <a:ext cx="5112568" cy="1903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88121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Indicadores de Educación</a:t>
            </a:r>
            <a:endParaRPr lang="es-EC" dirty="0"/>
          </a:p>
        </p:txBody>
      </p:sp>
      <p:graphicFrame>
        <p:nvGraphicFramePr>
          <p:cNvPr id="7" name="6 Marcador de contenido"/>
          <p:cNvGraphicFramePr>
            <a:graphicFrameLocks noGrp="1"/>
          </p:cNvGraphicFramePr>
          <p:nvPr>
            <p:ph sz="quarter" idx="1"/>
            <p:extLst>
              <p:ext uri="{D42A27DB-BD31-4B8C-83A1-F6EECF244321}">
                <p14:modId xmlns:p14="http://schemas.microsoft.com/office/powerpoint/2010/main" val="1409375396"/>
              </p:ext>
            </p:extLst>
          </p:nvPr>
        </p:nvGraphicFramePr>
        <p:xfrm>
          <a:off x="539552" y="1528192"/>
          <a:ext cx="8153400" cy="3484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Diagrama"/>
          <p:cNvGraphicFramePr/>
          <p:nvPr>
            <p:extLst>
              <p:ext uri="{D42A27DB-BD31-4B8C-83A1-F6EECF244321}">
                <p14:modId xmlns:p14="http://schemas.microsoft.com/office/powerpoint/2010/main" val="2536709143"/>
              </p:ext>
            </p:extLst>
          </p:nvPr>
        </p:nvGraphicFramePr>
        <p:xfrm>
          <a:off x="2555776" y="5013176"/>
          <a:ext cx="5328592"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323528" y="5374957"/>
            <a:ext cx="1944216" cy="646331"/>
          </a:xfrm>
          <a:prstGeom prst="rect">
            <a:avLst/>
          </a:prstGeom>
          <a:noFill/>
        </p:spPr>
        <p:txBody>
          <a:bodyPr wrap="square" rtlCol="0">
            <a:spAutoFit/>
          </a:bodyPr>
          <a:lstStyle/>
          <a:p>
            <a:pPr algn="ctr"/>
            <a:r>
              <a:rPr lang="es-EC" dirty="0" smtClean="0"/>
              <a:t>ÍNDICE DE ANALFABETISMO</a:t>
            </a:r>
            <a:endParaRPr lang="es-EC" dirty="0"/>
          </a:p>
        </p:txBody>
      </p:sp>
      <p:sp>
        <p:nvSpPr>
          <p:cNvPr id="6" name="5 CuadroTexto"/>
          <p:cNvSpPr txBox="1"/>
          <p:nvPr/>
        </p:nvSpPr>
        <p:spPr>
          <a:xfrm>
            <a:off x="2267744" y="6381328"/>
            <a:ext cx="1819729" cy="338554"/>
          </a:xfrm>
          <a:prstGeom prst="rect">
            <a:avLst/>
          </a:prstGeom>
          <a:noFill/>
        </p:spPr>
        <p:txBody>
          <a:bodyPr wrap="none" rtlCol="0">
            <a:spAutoFit/>
          </a:bodyPr>
          <a:lstStyle/>
          <a:p>
            <a:r>
              <a:rPr lang="es-EC" sz="1600" b="1" dirty="0" smtClean="0"/>
              <a:t>Fuente:</a:t>
            </a:r>
            <a:r>
              <a:rPr lang="es-EC" sz="1600" dirty="0" smtClean="0"/>
              <a:t>  INEC 2010</a:t>
            </a:r>
            <a:endParaRPr lang="es-EC" sz="1600" dirty="0"/>
          </a:p>
        </p:txBody>
      </p:sp>
    </p:spTree>
    <p:extLst>
      <p:ext uri="{BB962C8B-B14F-4D97-AF65-F5344CB8AC3E}">
        <p14:creationId xmlns:p14="http://schemas.microsoft.com/office/powerpoint/2010/main" val="656956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TIR</a:t>
            </a:r>
            <a:endParaRPr lang="es-EC" dirty="0"/>
          </a:p>
        </p:txBody>
      </p:sp>
      <p:graphicFrame>
        <p:nvGraphicFramePr>
          <p:cNvPr id="8" name="7 Marcador de contenido"/>
          <p:cNvGraphicFramePr>
            <a:graphicFrameLocks noGrp="1"/>
          </p:cNvGraphicFramePr>
          <p:nvPr>
            <p:ph sz="quarter" idx="2"/>
            <p:extLst>
              <p:ext uri="{D42A27DB-BD31-4B8C-83A1-F6EECF244321}">
                <p14:modId xmlns:p14="http://schemas.microsoft.com/office/powerpoint/2010/main" val="2367390769"/>
              </p:ext>
            </p:extLst>
          </p:nvPr>
        </p:nvGraphicFramePr>
        <p:xfrm>
          <a:off x="755576" y="3501008"/>
          <a:ext cx="3528392" cy="194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Marcador de contenido"/>
          <p:cNvGraphicFramePr>
            <a:graphicFrameLocks noGrp="1"/>
          </p:cNvGraphicFramePr>
          <p:nvPr>
            <p:ph sz="quarter" idx="4"/>
            <p:extLst>
              <p:ext uri="{D42A27DB-BD31-4B8C-83A1-F6EECF244321}">
                <p14:modId xmlns:p14="http://schemas.microsoft.com/office/powerpoint/2010/main" val="3057103017"/>
              </p:ext>
            </p:extLst>
          </p:nvPr>
        </p:nvGraphicFramePr>
        <p:xfrm>
          <a:off x="4932040" y="3501008"/>
          <a:ext cx="3960440"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Marcador de texto"/>
          <p:cNvSpPr>
            <a:spLocks noGrp="1"/>
          </p:cNvSpPr>
          <p:nvPr>
            <p:ph type="body" sz="quarter" idx="1"/>
          </p:nvPr>
        </p:nvSpPr>
        <p:spPr>
          <a:xfrm>
            <a:off x="611560" y="2780928"/>
            <a:ext cx="3884240" cy="475848"/>
          </a:xfrm>
        </p:spPr>
        <p:txBody>
          <a:bodyPr/>
          <a:lstStyle/>
          <a:p>
            <a:r>
              <a:rPr lang="es-EC" dirty="0" smtClean="0"/>
              <a:t>DEL PROYECTO</a:t>
            </a:r>
            <a:endParaRPr lang="es-EC" dirty="0"/>
          </a:p>
        </p:txBody>
      </p:sp>
      <p:sp>
        <p:nvSpPr>
          <p:cNvPr id="6" name="5 Marcador de texto"/>
          <p:cNvSpPr>
            <a:spLocks noGrp="1"/>
          </p:cNvSpPr>
          <p:nvPr>
            <p:ph type="body" sz="quarter" idx="3"/>
          </p:nvPr>
        </p:nvSpPr>
        <p:spPr>
          <a:xfrm>
            <a:off x="4802560" y="2780928"/>
            <a:ext cx="3884240" cy="475848"/>
          </a:xfrm>
        </p:spPr>
        <p:txBody>
          <a:bodyPr/>
          <a:lstStyle/>
          <a:p>
            <a:r>
              <a:rPr lang="es-EC" dirty="0" smtClean="0"/>
              <a:t>DEL INVERSIONISTA</a:t>
            </a:r>
            <a:endParaRPr lang="es-EC" dirty="0"/>
          </a:p>
        </p:txBody>
      </p:sp>
      <mc:AlternateContent xmlns:mc="http://schemas.openxmlformats.org/markup-compatibility/2006" xmlns:a14="http://schemas.microsoft.com/office/drawing/2010/main">
        <mc:Choice Requires="a14">
          <p:sp>
            <p:nvSpPr>
              <p:cNvPr id="9" name="8 Rectángulo"/>
              <p:cNvSpPr/>
              <p:nvPr/>
            </p:nvSpPr>
            <p:spPr>
              <a:xfrm>
                <a:off x="1217897" y="1916832"/>
                <a:ext cx="6920804" cy="65011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
                    </m:oMathParaPr>
                    <m:oMath xmlns:m="http://schemas.openxmlformats.org/officeDocument/2006/math">
                      <m:r>
                        <a:rPr lang="es-EC" i="1" smtClean="0">
                          <a:latin typeface="Cambria Math"/>
                        </a:rPr>
                        <m:t>𝑉𝐴𝑁</m:t>
                      </m:r>
                      <m:r>
                        <a:rPr lang="es-EC" b="0" i="1" smtClean="0">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1</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1</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2</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2</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3</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3</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4</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4</m:t>
                              </m:r>
                            </m:sup>
                          </m:sSup>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𝐹</m:t>
                              </m:r>
                            </m:e>
                            <m:sub>
                              <m:r>
                                <a:rPr lang="es-EC" i="1">
                                  <a:latin typeface="Cambria Math"/>
                                </a:rPr>
                                <m:t>5</m:t>
                              </m:r>
                            </m:sub>
                          </m:sSub>
                        </m:num>
                        <m:den>
                          <m:sSup>
                            <m:sSupPr>
                              <m:ctrlPr>
                                <a:rPr lang="es-EC" i="1">
                                  <a:latin typeface="Cambria Math"/>
                                </a:rPr>
                              </m:ctrlPr>
                            </m:sSupPr>
                            <m:e>
                              <m:d>
                                <m:dPr>
                                  <m:ctrlPr>
                                    <a:rPr lang="es-EC" i="1">
                                      <a:latin typeface="Cambria Math"/>
                                    </a:rPr>
                                  </m:ctrlPr>
                                </m:dPr>
                                <m:e>
                                  <m:r>
                                    <a:rPr lang="es-EC" i="1">
                                      <a:latin typeface="Cambria Math"/>
                                    </a:rPr>
                                    <m:t>1+</m:t>
                                  </m:r>
                                  <m:r>
                                    <a:rPr lang="es-EC" i="1">
                                      <a:latin typeface="Cambria Math"/>
                                    </a:rPr>
                                    <m:t>𝑖</m:t>
                                  </m:r>
                                </m:e>
                              </m:d>
                            </m:e>
                            <m:sup>
                              <m:r>
                                <a:rPr lang="es-EC" i="1">
                                  <a:latin typeface="Cambria Math"/>
                                </a:rPr>
                                <m:t>5</m:t>
                              </m:r>
                            </m:sup>
                          </m:sSup>
                        </m:den>
                      </m:f>
                      <m:r>
                        <a:rPr lang="es-EC" i="1">
                          <a:latin typeface="Cambria Math"/>
                        </a:rPr>
                        <m:t>−</m:t>
                      </m:r>
                      <m:r>
                        <a:rPr lang="es-EC" b="0" i="1" smtClean="0">
                          <a:latin typeface="Cambria Math"/>
                        </a:rPr>
                        <m:t>𝐼𝐼</m:t>
                      </m:r>
                      <m:r>
                        <a:rPr lang="es-EC" b="0" i="1" smtClean="0">
                          <a:latin typeface="Cambria Math"/>
                        </a:rPr>
                        <m:t>=0</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1217897" y="1916832"/>
                <a:ext cx="6920804" cy="650114"/>
              </a:xfrm>
              <a:prstGeom prst="rect">
                <a:avLst/>
              </a:prstGeom>
              <a:blipFill rotWithShape="1">
                <a:blip r:embed="rId12"/>
                <a:stretch>
                  <a:fillRect r="-527"/>
                </a:stretch>
              </a:blipFill>
            </p:spPr>
            <p:txBody>
              <a:bodyPr/>
              <a:lstStyle/>
              <a:p>
                <a:r>
                  <a:rPr lang="es-EC">
                    <a:noFill/>
                  </a:rPr>
                  <a:t> </a:t>
                </a:r>
              </a:p>
            </p:txBody>
          </p:sp>
        </mc:Fallback>
      </mc:AlternateContent>
    </p:spTree>
    <p:extLst>
      <p:ext uri="{BB962C8B-B14F-4D97-AF65-F5344CB8AC3E}">
        <p14:creationId xmlns:p14="http://schemas.microsoft.com/office/powerpoint/2010/main" val="4075065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Relación Beneficio / Costo </a:t>
            </a:r>
            <a:endParaRPr lang="es-EC" dirty="0"/>
          </a:p>
        </p:txBody>
      </p:sp>
      <mc:AlternateContent xmlns:mc="http://schemas.openxmlformats.org/markup-compatibility/2006" xmlns:a14="http://schemas.microsoft.com/office/drawing/2010/main">
        <mc:Choice Requires="a14">
          <p:sp>
            <p:nvSpPr>
              <p:cNvPr id="7" name="6 Marcador de contenido"/>
              <p:cNvSpPr>
                <a:spLocks noGrp="1"/>
              </p:cNvSpPr>
              <p:nvPr>
                <p:ph sz="quarter" idx="4"/>
              </p:nvPr>
            </p:nvSpPr>
            <p:spPr>
              <a:xfrm>
                <a:off x="4802560" y="3357316"/>
                <a:ext cx="3884240" cy="2662483"/>
              </a:xfrm>
            </p:spPr>
            <p:txBody>
              <a:bodyPr>
                <a:normAutofit lnSpcReduction="10000"/>
              </a:bodyPr>
              <a:lstStyle/>
              <a:p>
                <a:pPr marL="0" indent="0" algn="ctr">
                  <a:buNone/>
                </a:pPr>
                <a:endParaRPr lang="es-EC" sz="1900" i="1" dirty="0" smtClean="0">
                  <a:latin typeface="Cambria Math"/>
                </a:endParaRPr>
              </a:p>
              <a:p>
                <a:pPr marL="0" indent="0" algn="ctr">
                  <a:buNone/>
                </a:pPr>
                <a14:m>
                  <m:oMathPara xmlns:m="http://schemas.openxmlformats.org/officeDocument/2006/math">
                    <m:oMathParaPr>
                      <m:jc m:val="centerGroup"/>
                    </m:oMathParaPr>
                    <m:oMath xmlns:m="http://schemas.openxmlformats.org/officeDocument/2006/math">
                      <m:sSub>
                        <m:sSubPr>
                          <m:ctrlPr>
                            <a:rPr lang="es-EC" sz="1900" i="1" smtClean="0">
                              <a:latin typeface="Cambria Math"/>
                            </a:rPr>
                          </m:ctrlPr>
                        </m:sSubPr>
                        <m:e>
                          <m:r>
                            <a:rPr lang="es-EC" sz="1900" i="1">
                              <a:latin typeface="Cambria Math"/>
                            </a:rPr>
                            <m:t>𝑅</m:t>
                          </m:r>
                        </m:e>
                        <m:sub>
                          <m:r>
                            <a:rPr lang="es-EC" sz="1900" i="1">
                              <a:latin typeface="Cambria Math"/>
                            </a:rPr>
                            <m:t>𝐵</m:t>
                          </m:r>
                          <m:r>
                            <a:rPr lang="es-EC" sz="1900" i="1">
                              <a:latin typeface="Cambria Math"/>
                            </a:rPr>
                            <m:t>/</m:t>
                          </m:r>
                          <m:r>
                            <a:rPr lang="es-EC" sz="1900" i="1">
                              <a:latin typeface="Cambria Math"/>
                            </a:rPr>
                            <m:t>𝐶</m:t>
                          </m:r>
                        </m:sub>
                      </m:sSub>
                      <m:r>
                        <a:rPr lang="es-EC" sz="1900" i="1">
                          <a:latin typeface="Cambria Math"/>
                        </a:rPr>
                        <m:t>=</m:t>
                      </m:r>
                      <m:f>
                        <m:fPr>
                          <m:ctrlPr>
                            <a:rPr lang="es-EC" sz="1900" i="1">
                              <a:latin typeface="Cambria Math"/>
                            </a:rPr>
                          </m:ctrlPr>
                        </m:fPr>
                        <m:num>
                          <m:r>
                            <a:rPr lang="es-EC" sz="1900">
                              <a:latin typeface="Cambria Math"/>
                            </a:rPr>
                            <m:t>1.643.478,12 </m:t>
                          </m:r>
                        </m:num>
                        <m:den>
                          <m:r>
                            <a:rPr lang="es-EC" sz="1900">
                              <a:latin typeface="Cambria Math"/>
                            </a:rPr>
                            <m:t>1.540.437,53</m:t>
                          </m:r>
                        </m:den>
                      </m:f>
                    </m:oMath>
                  </m:oMathPara>
                </a14:m>
                <a:endParaRPr lang="es-EC" sz="1900" dirty="0"/>
              </a:p>
              <a:p>
                <a:pPr marL="0" indent="0" algn="ctr">
                  <a:buNone/>
                </a:pPr>
                <a:endParaRPr lang="es-EC" sz="1900" dirty="0"/>
              </a:p>
              <a:p>
                <a:pPr marL="0" indent="0" algn="ctr">
                  <a:buNone/>
                </a:pPr>
                <a14:m>
                  <m:oMathPara xmlns:m="http://schemas.openxmlformats.org/officeDocument/2006/math">
                    <m:oMathParaPr>
                      <m:jc m:val="centerGroup"/>
                    </m:oMathParaPr>
                    <m:oMath xmlns:m="http://schemas.openxmlformats.org/officeDocument/2006/math">
                      <m:sSub>
                        <m:sSubPr>
                          <m:ctrlPr>
                            <a:rPr lang="es-EC" sz="1900" i="1">
                              <a:latin typeface="Cambria Math"/>
                            </a:rPr>
                          </m:ctrlPr>
                        </m:sSubPr>
                        <m:e>
                          <m:r>
                            <a:rPr lang="es-EC" sz="1900" i="1">
                              <a:latin typeface="Cambria Math"/>
                            </a:rPr>
                            <m:t>𝑅</m:t>
                          </m:r>
                        </m:e>
                        <m:sub>
                          <m:r>
                            <a:rPr lang="es-EC" sz="1900" i="1">
                              <a:latin typeface="Cambria Math"/>
                            </a:rPr>
                            <m:t>𝐵</m:t>
                          </m:r>
                          <m:r>
                            <a:rPr lang="es-EC" sz="1900" i="1">
                              <a:latin typeface="Cambria Math"/>
                            </a:rPr>
                            <m:t>/</m:t>
                          </m:r>
                          <m:r>
                            <a:rPr lang="es-EC" sz="1900" i="1">
                              <a:latin typeface="Cambria Math"/>
                            </a:rPr>
                            <m:t>𝐶</m:t>
                          </m:r>
                        </m:sub>
                      </m:sSub>
                      <m:r>
                        <a:rPr lang="es-EC" sz="1900" i="1">
                          <a:latin typeface="Cambria Math"/>
                        </a:rPr>
                        <m:t>=1,0</m:t>
                      </m:r>
                      <m:r>
                        <a:rPr lang="es-EC" sz="1900" b="0" i="1" smtClean="0">
                          <a:latin typeface="Cambria Math"/>
                        </a:rPr>
                        <m:t>79</m:t>
                      </m:r>
                      <m:r>
                        <a:rPr lang="es-EC" sz="1900" i="1">
                          <a:latin typeface="Cambria Math"/>
                        </a:rPr>
                        <m:t>6</m:t>
                      </m:r>
                      <m:r>
                        <a:rPr lang="es-EC" sz="1900" b="0" i="1" smtClean="0">
                          <a:latin typeface="Cambria Math"/>
                        </a:rPr>
                        <m:t>5075</m:t>
                      </m:r>
                      <m:r>
                        <a:rPr lang="es-EC" sz="1900" i="1">
                          <a:latin typeface="Cambria Math"/>
                        </a:rPr>
                        <m:t>7</m:t>
                      </m:r>
                    </m:oMath>
                  </m:oMathPara>
                </a14:m>
                <a:endParaRPr lang="es-EC" sz="1900" dirty="0"/>
              </a:p>
              <a:p>
                <a:pPr marL="0" indent="0" algn="ctr">
                  <a:buNone/>
                </a:pPr>
                <a:endParaRPr lang="es-EC" sz="1900" dirty="0"/>
              </a:p>
              <a:p>
                <a:pPr marL="0" indent="0" algn="ctr">
                  <a:buNone/>
                </a:pPr>
                <a:r>
                  <a:rPr lang="es-EC" sz="1900" dirty="0"/>
                  <a:t>Por cada dólar invertido recupera </a:t>
                </a:r>
                <a:r>
                  <a:rPr lang="es-EC" sz="1900" dirty="0" smtClean="0"/>
                  <a:t>0,08</a:t>
                </a:r>
                <a:endParaRPr lang="es-EC" sz="1900" dirty="0"/>
              </a:p>
              <a:p>
                <a:pPr marL="0" indent="0">
                  <a:buNone/>
                </a:pPr>
                <a:endParaRPr lang="es-EC" sz="1900" dirty="0"/>
              </a:p>
            </p:txBody>
          </p:sp>
        </mc:Choice>
        <mc:Fallback xmlns="">
          <p:sp>
            <p:nvSpPr>
              <p:cNvPr id="7" name="6 Marcador de contenido"/>
              <p:cNvSpPr>
                <a:spLocks noGrp="1" noRot="1" noChangeAspect="1" noMove="1" noResize="1" noEditPoints="1" noAdjustHandles="1" noChangeArrowheads="1" noChangeShapeType="1" noTextEdit="1"/>
              </p:cNvSpPr>
              <p:nvPr>
                <p:ph sz="quarter" idx="4"/>
              </p:nvPr>
            </p:nvSpPr>
            <p:spPr>
              <a:xfrm>
                <a:off x="4802560" y="3357316"/>
                <a:ext cx="3884240" cy="2662483"/>
              </a:xfrm>
              <a:blipFill rotWithShape="1">
                <a:blip r:embed="rId2"/>
                <a:stretch>
                  <a:fillRect l="-1570" t="-2294" b="-13073"/>
                </a:stretch>
              </a:blipFill>
            </p:spPr>
            <p:txBody>
              <a:bodyPr/>
              <a:lstStyle/>
              <a:p>
                <a:r>
                  <a:rPr lang="es-EC">
                    <a:noFill/>
                  </a:rPr>
                  <a:t> </a:t>
                </a:r>
              </a:p>
            </p:txBody>
          </p:sp>
        </mc:Fallback>
      </mc:AlternateContent>
      <p:sp>
        <p:nvSpPr>
          <p:cNvPr id="4" name="3 Marcador de texto"/>
          <p:cNvSpPr>
            <a:spLocks noGrp="1"/>
          </p:cNvSpPr>
          <p:nvPr>
            <p:ph type="body" sz="quarter" idx="1"/>
          </p:nvPr>
        </p:nvSpPr>
        <p:spPr>
          <a:xfrm>
            <a:off x="611560" y="2780928"/>
            <a:ext cx="3884240" cy="475848"/>
          </a:xfrm>
        </p:spPr>
        <p:txBody>
          <a:bodyPr/>
          <a:lstStyle/>
          <a:p>
            <a:r>
              <a:rPr lang="es-EC" dirty="0" smtClean="0"/>
              <a:t>DEL PROYECTO</a:t>
            </a:r>
            <a:endParaRPr lang="es-EC" dirty="0"/>
          </a:p>
        </p:txBody>
      </p:sp>
      <p:sp>
        <p:nvSpPr>
          <p:cNvPr id="6" name="5 Marcador de texto"/>
          <p:cNvSpPr>
            <a:spLocks noGrp="1"/>
          </p:cNvSpPr>
          <p:nvPr>
            <p:ph type="body" sz="quarter" idx="3"/>
          </p:nvPr>
        </p:nvSpPr>
        <p:spPr>
          <a:xfrm>
            <a:off x="4802560" y="2780928"/>
            <a:ext cx="3884240" cy="475848"/>
          </a:xfrm>
        </p:spPr>
        <p:txBody>
          <a:bodyPr/>
          <a:lstStyle/>
          <a:p>
            <a:r>
              <a:rPr lang="es-EC" dirty="0" smtClean="0"/>
              <a:t>DEL INVERSIONISTA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sz="quarter" idx="2"/>
              </p:nvPr>
            </p:nvSpPr>
            <p:spPr>
              <a:xfrm>
                <a:off x="609600" y="3356992"/>
                <a:ext cx="3886200" cy="2662808"/>
              </a:xfrm>
            </p:spPr>
            <p:txBody>
              <a:bodyPr>
                <a:normAutofit fontScale="92500" lnSpcReduction="10000"/>
              </a:bodyPr>
              <a:lstStyle/>
              <a:p>
                <a:pPr marL="0" indent="0" algn="ctr">
                  <a:buNone/>
                </a:pPr>
                <a:endParaRPr lang="es-EC" sz="20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es-EC" sz="2000" i="1">
                              <a:latin typeface="Cambria Math"/>
                            </a:rPr>
                          </m:ctrlPr>
                        </m:sSubPr>
                        <m:e>
                          <m:r>
                            <a:rPr lang="es-EC" sz="2000" i="1">
                              <a:latin typeface="Cambria Math"/>
                            </a:rPr>
                            <m:t>𝑅</m:t>
                          </m:r>
                        </m:e>
                        <m:sub>
                          <m:r>
                            <a:rPr lang="es-EC" sz="2000" i="1">
                              <a:latin typeface="Cambria Math"/>
                            </a:rPr>
                            <m:t>𝐵</m:t>
                          </m:r>
                          <m:r>
                            <a:rPr lang="es-EC" sz="2000" i="1">
                              <a:latin typeface="Cambria Math"/>
                            </a:rPr>
                            <m:t>/</m:t>
                          </m:r>
                          <m:r>
                            <a:rPr lang="es-EC" sz="2000" i="1">
                              <a:latin typeface="Cambria Math"/>
                            </a:rPr>
                            <m:t>𝐶</m:t>
                          </m:r>
                        </m:sub>
                      </m:sSub>
                      <m:r>
                        <a:rPr lang="es-EC" sz="2000" i="1">
                          <a:latin typeface="Cambria Math"/>
                        </a:rPr>
                        <m:t>=</m:t>
                      </m:r>
                      <m:f>
                        <m:fPr>
                          <m:ctrlPr>
                            <a:rPr lang="es-EC" sz="2000" i="1">
                              <a:latin typeface="Cambria Math"/>
                            </a:rPr>
                          </m:ctrlPr>
                        </m:fPr>
                        <m:num>
                          <m:r>
                            <a:rPr lang="es-EC" sz="2000">
                              <a:latin typeface="Cambria Math"/>
                            </a:rPr>
                            <m:t>1.643.478,12 </m:t>
                          </m:r>
                        </m:num>
                        <m:den>
                          <m:r>
                            <a:rPr lang="es-EC" sz="2000">
                              <a:latin typeface="Cambria Math"/>
                            </a:rPr>
                            <m:t>1.540.437,53</m:t>
                          </m:r>
                        </m:den>
                      </m:f>
                    </m:oMath>
                  </m:oMathPara>
                </a14:m>
                <a:endParaRPr lang="es-EC" sz="2000" dirty="0" smtClean="0"/>
              </a:p>
              <a:p>
                <a:pPr marL="0" indent="0" algn="ctr">
                  <a:buNone/>
                </a:pPr>
                <a:endParaRPr lang="es-EC" sz="2000" dirty="0"/>
              </a:p>
              <a:p>
                <a:pPr marL="0" indent="0" algn="ctr">
                  <a:buNone/>
                </a:pPr>
                <a14:m>
                  <m:oMathPara xmlns:m="http://schemas.openxmlformats.org/officeDocument/2006/math">
                    <m:oMathParaPr>
                      <m:jc m:val="centerGroup"/>
                    </m:oMathParaPr>
                    <m:oMath xmlns:m="http://schemas.openxmlformats.org/officeDocument/2006/math">
                      <m:sSub>
                        <m:sSubPr>
                          <m:ctrlPr>
                            <a:rPr lang="es-EC" sz="2000" i="1">
                              <a:latin typeface="Cambria Math"/>
                            </a:rPr>
                          </m:ctrlPr>
                        </m:sSubPr>
                        <m:e>
                          <m:r>
                            <a:rPr lang="es-EC" sz="2000" i="1">
                              <a:latin typeface="Cambria Math"/>
                            </a:rPr>
                            <m:t>𝑅</m:t>
                          </m:r>
                        </m:e>
                        <m:sub>
                          <m:r>
                            <a:rPr lang="es-EC" sz="2000" i="1">
                              <a:latin typeface="Cambria Math"/>
                            </a:rPr>
                            <m:t>𝐵</m:t>
                          </m:r>
                          <m:r>
                            <a:rPr lang="es-EC" sz="2000" i="1">
                              <a:latin typeface="Cambria Math"/>
                            </a:rPr>
                            <m:t>/</m:t>
                          </m:r>
                          <m:r>
                            <a:rPr lang="es-EC" sz="2000" i="1">
                              <a:latin typeface="Cambria Math"/>
                            </a:rPr>
                            <m:t>𝐶</m:t>
                          </m:r>
                        </m:sub>
                      </m:sSub>
                      <m:r>
                        <a:rPr lang="es-EC" sz="2000" i="1">
                          <a:latin typeface="Cambria Math"/>
                        </a:rPr>
                        <m:t>=1,06689047</m:t>
                      </m:r>
                    </m:oMath>
                  </m:oMathPara>
                </a14:m>
                <a:endParaRPr lang="es-EC" sz="2000" dirty="0" smtClean="0"/>
              </a:p>
              <a:p>
                <a:pPr marL="0" indent="0" algn="ctr">
                  <a:buNone/>
                </a:pPr>
                <a:endParaRPr lang="es-EC" sz="2000" dirty="0"/>
              </a:p>
              <a:p>
                <a:pPr marL="0" indent="0" algn="ctr">
                  <a:buNone/>
                </a:pPr>
                <a:r>
                  <a:rPr lang="es-EC" sz="2000" dirty="0" smtClean="0"/>
                  <a:t>Por cada dólar invertido recupera 0,07</a:t>
                </a:r>
                <a:endParaRPr lang="es-EC" sz="2000" dirty="0"/>
              </a:p>
            </p:txBody>
          </p:sp>
        </mc:Choice>
        <mc:Fallback xmlns="">
          <p:sp>
            <p:nvSpPr>
              <p:cNvPr id="3" name="2 Marcador de contenido"/>
              <p:cNvSpPr>
                <a:spLocks noGrp="1" noRot="1" noChangeAspect="1" noMove="1" noResize="1" noEditPoints="1" noAdjustHandles="1" noChangeArrowheads="1" noChangeShapeType="1" noTextEdit="1"/>
              </p:cNvSpPr>
              <p:nvPr>
                <p:ph sz="quarter" idx="2"/>
              </p:nvPr>
            </p:nvSpPr>
            <p:spPr>
              <a:xfrm>
                <a:off x="609600" y="3356992"/>
                <a:ext cx="3886200" cy="2662808"/>
              </a:xfrm>
              <a:blipFill rotWithShape="1">
                <a:blip r:embed="rId3"/>
                <a:stretch>
                  <a:fillRect t="-228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059832" y="1772816"/>
                <a:ext cx="2143279"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𝑅</m:t>
                          </m:r>
                        </m:e>
                        <m:sub>
                          <m:r>
                            <a:rPr lang="es-EC" i="1">
                              <a:latin typeface="Cambria Math"/>
                            </a:rPr>
                            <m:t>𝐵</m:t>
                          </m:r>
                          <m:r>
                            <a:rPr lang="es-EC" i="1">
                              <a:latin typeface="Cambria Math"/>
                            </a:rPr>
                            <m:t>/</m:t>
                          </m:r>
                          <m:r>
                            <a:rPr lang="es-EC" i="1">
                              <a:latin typeface="Cambria Math"/>
                            </a:rPr>
                            <m:t>𝐶</m:t>
                          </m:r>
                        </m:sub>
                      </m:sSub>
                      <m:r>
                        <a:rPr lang="es-EC" i="1">
                          <a:latin typeface="Cambria Math"/>
                        </a:rPr>
                        <m:t>=</m:t>
                      </m:r>
                      <m:f>
                        <m:fPr>
                          <m:ctrlPr>
                            <a:rPr lang="es-EC" i="1">
                              <a:latin typeface="Cambria Math"/>
                            </a:rPr>
                          </m:ctrlPr>
                        </m:fPr>
                        <m:num>
                          <m:r>
                            <a:rPr lang="es-EC" i="1">
                              <a:latin typeface="Cambria Math"/>
                            </a:rPr>
                            <m:t>𝐵𝑒𝑛𝑒𝑓𝑖𝑐𝑖𝑜𝑠</m:t>
                          </m:r>
                        </m:num>
                        <m:den>
                          <m:r>
                            <a:rPr lang="es-EC" i="1">
                              <a:latin typeface="Cambria Math"/>
                            </a:rPr>
                            <m:t>𝐶𝑜𝑠𝑡𝑜𝑠</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059832" y="1772816"/>
                <a:ext cx="2143279" cy="618952"/>
              </a:xfrm>
              <a:prstGeom prst="rect">
                <a:avLst/>
              </a:prstGeom>
              <a:blipFill rotWithShape="1">
                <a:blip r:embed="rId4"/>
                <a:stretch>
                  <a:fillRect r="-3125"/>
                </a:stretch>
              </a:blipFill>
            </p:spPr>
            <p:txBody>
              <a:bodyPr/>
              <a:lstStyle/>
              <a:p>
                <a:r>
                  <a:rPr lang="es-EC">
                    <a:noFill/>
                  </a:rPr>
                  <a:t> </a:t>
                </a:r>
              </a:p>
            </p:txBody>
          </p:sp>
        </mc:Fallback>
      </mc:AlternateContent>
    </p:spTree>
    <p:extLst>
      <p:ext uri="{BB962C8B-B14F-4D97-AF65-F5344CB8AC3E}">
        <p14:creationId xmlns:p14="http://schemas.microsoft.com/office/powerpoint/2010/main" val="4075065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Período de Recuperación de la Inversión</a:t>
            </a:r>
            <a:endParaRPr lang="es-EC" dirty="0"/>
          </a:p>
        </p:txBody>
      </p:sp>
      <mc:AlternateContent xmlns:mc="http://schemas.openxmlformats.org/markup-compatibility/2006" xmlns:a14="http://schemas.microsoft.com/office/drawing/2010/main">
        <mc:Choice Requires="a14">
          <p:sp>
            <p:nvSpPr>
              <p:cNvPr id="7" name="6 Marcador de contenido"/>
              <p:cNvSpPr>
                <a:spLocks noGrp="1"/>
              </p:cNvSpPr>
              <p:nvPr>
                <p:ph sz="quarter" idx="4"/>
              </p:nvPr>
            </p:nvSpPr>
            <p:spPr>
              <a:xfrm>
                <a:off x="755576" y="4653136"/>
                <a:ext cx="6684168" cy="1494656"/>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r>
                        <a:rPr lang="es-EC" sz="2000" i="1">
                          <a:latin typeface="Cambria Math"/>
                        </a:rPr>
                        <m:t>𝑇𝑅</m:t>
                      </m:r>
                      <m:r>
                        <a:rPr lang="es-EC" sz="2000" i="1">
                          <a:latin typeface="Cambria Math"/>
                        </a:rPr>
                        <m:t>=3+</m:t>
                      </m:r>
                      <m:f>
                        <m:fPr>
                          <m:ctrlPr>
                            <a:rPr lang="es-EC" sz="2000" i="1">
                              <a:latin typeface="Cambria Math"/>
                            </a:rPr>
                          </m:ctrlPr>
                        </m:fPr>
                        <m:num>
                          <m:r>
                            <a:rPr lang="es-EC" sz="2000" i="1">
                              <a:latin typeface="Cambria Math"/>
                            </a:rPr>
                            <m:t>66.079,39−50.049,16</m:t>
                          </m:r>
                        </m:num>
                        <m:den>
                          <m:r>
                            <a:rPr lang="es-EC" sz="2000">
                              <a:latin typeface="Cambria Math"/>
                            </a:rPr>
                            <m:t>21.208,23</m:t>
                          </m:r>
                        </m:den>
                      </m:f>
                    </m:oMath>
                  </m:oMathPara>
                </a14:m>
                <a:endParaRPr lang="es-EC" dirty="0"/>
              </a:p>
              <a:p>
                <a:pPr marL="0" indent="0">
                  <a:buNone/>
                </a:pPr>
                <a:endParaRPr lang="es-EC" sz="2400" i="1" dirty="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𝑇𝑅</m:t>
                      </m:r>
                      <m:r>
                        <a:rPr lang="es-EC" sz="2400" i="1">
                          <a:latin typeface="Cambria Math"/>
                        </a:rPr>
                        <m:t>=3,76 </m:t>
                      </m:r>
                      <m:r>
                        <a:rPr lang="es-EC" sz="2400" i="1">
                          <a:latin typeface="Cambria Math"/>
                        </a:rPr>
                        <m:t>𝑎</m:t>
                      </m:r>
                      <m:r>
                        <a:rPr lang="es-EC" sz="2400" i="1">
                          <a:latin typeface="Cambria Math"/>
                        </a:rPr>
                        <m:t>ñ</m:t>
                      </m:r>
                      <m:r>
                        <a:rPr lang="es-EC" sz="2400" i="1">
                          <a:latin typeface="Cambria Math"/>
                        </a:rPr>
                        <m:t>𝑜𝑠</m:t>
                      </m:r>
                    </m:oMath>
                  </m:oMathPara>
                </a14:m>
                <a:endParaRPr lang="es-EC" sz="2400" dirty="0"/>
              </a:p>
              <a:p>
                <a:pPr marL="0" indent="0">
                  <a:buNone/>
                </a:pPr>
                <a:endParaRPr lang="es-EC" dirty="0"/>
              </a:p>
              <a:p>
                <a:pPr marL="0" indent="0">
                  <a:buNone/>
                </a:pPr>
                <a:r>
                  <a:rPr lang="es-EC" dirty="0"/>
                  <a:t>Se recupera la inversión a los 3 años y 9 </a:t>
                </a:r>
                <a:r>
                  <a:rPr lang="es-EC" dirty="0" smtClean="0"/>
                  <a:t>meses</a:t>
                </a:r>
                <a:endParaRPr lang="es-EC" dirty="0"/>
              </a:p>
            </p:txBody>
          </p:sp>
        </mc:Choice>
        <mc:Fallback xmlns="">
          <p:sp>
            <p:nvSpPr>
              <p:cNvPr id="7" name="6 Marcador de contenido"/>
              <p:cNvSpPr>
                <a:spLocks noGrp="1" noRot="1" noChangeAspect="1" noMove="1" noResize="1" noEditPoints="1" noAdjustHandles="1" noChangeArrowheads="1" noChangeShapeType="1" noTextEdit="1"/>
              </p:cNvSpPr>
              <p:nvPr>
                <p:ph sz="quarter" idx="4"/>
              </p:nvPr>
            </p:nvSpPr>
            <p:spPr>
              <a:xfrm>
                <a:off x="755576" y="4653136"/>
                <a:ext cx="6684168" cy="1494656"/>
              </a:xfrm>
              <a:blipFill rotWithShape="1">
                <a:blip r:embed="rId3"/>
                <a:stretch>
                  <a:fillRect l="-547" b="-2041"/>
                </a:stretch>
              </a:blipFill>
            </p:spPr>
            <p:txBody>
              <a:bodyPr/>
              <a:lstStyle/>
              <a:p>
                <a:r>
                  <a:rPr lang="es-EC">
                    <a:noFill/>
                  </a:rPr>
                  <a:t> </a:t>
                </a:r>
              </a:p>
            </p:txBody>
          </p:sp>
        </mc:Fallback>
      </mc:AlternateContent>
      <p:sp>
        <p:nvSpPr>
          <p:cNvPr id="4" name="3 Marcador de texto"/>
          <p:cNvSpPr>
            <a:spLocks noGrp="1"/>
          </p:cNvSpPr>
          <p:nvPr>
            <p:ph type="body" sz="quarter" idx="1"/>
          </p:nvPr>
        </p:nvSpPr>
        <p:spPr/>
        <p:txBody>
          <a:bodyPr/>
          <a:lstStyle/>
          <a:p>
            <a:r>
              <a:rPr lang="es-EC" dirty="0" smtClean="0"/>
              <a:t>DEL PROYECTO</a:t>
            </a:r>
            <a:endParaRPr lang="es-EC" dirty="0"/>
          </a:p>
        </p:txBody>
      </p:sp>
      <p:graphicFrame>
        <p:nvGraphicFramePr>
          <p:cNvPr id="9" name="8 Objeto"/>
          <p:cNvGraphicFramePr>
            <a:graphicFrameLocks noChangeAspect="1"/>
          </p:cNvGraphicFramePr>
          <p:nvPr>
            <p:extLst>
              <p:ext uri="{D42A27DB-BD31-4B8C-83A1-F6EECF244321}">
                <p14:modId xmlns:p14="http://schemas.microsoft.com/office/powerpoint/2010/main" val="3549602948"/>
              </p:ext>
            </p:extLst>
          </p:nvPr>
        </p:nvGraphicFramePr>
        <p:xfrm>
          <a:off x="827584" y="2636912"/>
          <a:ext cx="5721350" cy="1854200"/>
        </p:xfrm>
        <a:graphic>
          <a:graphicData uri="http://schemas.openxmlformats.org/presentationml/2006/ole">
            <mc:AlternateContent xmlns:mc="http://schemas.openxmlformats.org/markup-compatibility/2006">
              <mc:Choice xmlns:v="urn:schemas-microsoft-com:vml" Requires="v">
                <p:oleObj spid="_x0000_s41002" name="Document" r:id="rId5" imgW="5721349" imgH="1854986" progId="Word.Document.12">
                  <p:embed/>
                </p:oleObj>
              </mc:Choice>
              <mc:Fallback>
                <p:oleObj name="Document" r:id="rId5" imgW="5721349" imgH="1854986" progId="Word.Document.12">
                  <p:embed/>
                  <p:pic>
                    <p:nvPicPr>
                      <p:cNvPr id="0" name=""/>
                      <p:cNvPicPr/>
                      <p:nvPr/>
                    </p:nvPicPr>
                    <p:blipFill>
                      <a:blip r:embed="rId6"/>
                      <a:stretch>
                        <a:fillRect/>
                      </a:stretch>
                    </p:blipFill>
                    <p:spPr>
                      <a:xfrm>
                        <a:off x="827584" y="2636912"/>
                        <a:ext cx="5721350" cy="18542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10 Rectángulo"/>
              <p:cNvSpPr/>
              <p:nvPr/>
            </p:nvSpPr>
            <p:spPr>
              <a:xfrm>
                <a:off x="6660232" y="3119877"/>
                <a:ext cx="1745991"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𝑇𝑅</m:t>
                      </m:r>
                      <m:r>
                        <a:rPr lang="es-EC" i="1">
                          <a:latin typeface="Cambria Math"/>
                        </a:rPr>
                        <m:t>=</m:t>
                      </m:r>
                      <m:r>
                        <a:rPr lang="es-EC" i="1">
                          <a:latin typeface="Cambria Math"/>
                        </a:rPr>
                        <m:t>𝑎</m:t>
                      </m:r>
                      <m:r>
                        <a:rPr lang="es-EC" i="1">
                          <a:latin typeface="Cambria Math"/>
                        </a:rPr>
                        <m:t>+</m:t>
                      </m:r>
                      <m:f>
                        <m:fPr>
                          <m:ctrlPr>
                            <a:rPr lang="es-EC" i="1">
                              <a:latin typeface="Cambria Math"/>
                            </a:rPr>
                          </m:ctrlPr>
                        </m:fPr>
                        <m:num>
                          <m:r>
                            <a:rPr lang="es-EC" i="1">
                              <a:latin typeface="Cambria Math"/>
                            </a:rPr>
                            <m:t>𝑏</m:t>
                          </m:r>
                          <m:r>
                            <a:rPr lang="es-EC" i="1">
                              <a:latin typeface="Cambria Math"/>
                            </a:rPr>
                            <m:t>−</m:t>
                          </m:r>
                          <m:r>
                            <a:rPr lang="es-EC" i="1">
                              <a:latin typeface="Cambria Math"/>
                            </a:rPr>
                            <m:t>𝑐</m:t>
                          </m:r>
                        </m:num>
                        <m:den>
                          <m:r>
                            <a:rPr lang="es-EC" i="1">
                              <a:latin typeface="Cambria Math"/>
                            </a:rPr>
                            <m:t>𝑑</m:t>
                          </m:r>
                        </m:den>
                      </m:f>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6660232" y="3119877"/>
                <a:ext cx="1745991" cy="618246"/>
              </a:xfrm>
              <a:prstGeom prst="rect">
                <a:avLst/>
              </a:prstGeom>
              <a:blipFill rotWithShape="1">
                <a:blip r:embed="rId7"/>
                <a:stretch>
                  <a:fillRect r="-4196"/>
                </a:stretch>
              </a:blipFill>
            </p:spPr>
            <p:txBody>
              <a:bodyPr/>
              <a:lstStyle/>
              <a:p>
                <a:r>
                  <a:rPr lang="es-EC">
                    <a:noFill/>
                  </a:rPr>
                  <a:t> </a:t>
                </a:r>
              </a:p>
            </p:txBody>
          </p:sp>
        </mc:Fallback>
      </mc:AlternateContent>
    </p:spTree>
    <p:extLst>
      <p:ext uri="{BB962C8B-B14F-4D97-AF65-F5344CB8AC3E}">
        <p14:creationId xmlns:p14="http://schemas.microsoft.com/office/powerpoint/2010/main" val="2550634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Período de Recuperación de la Inversión</a:t>
            </a:r>
            <a:endParaRPr lang="es-EC" dirty="0"/>
          </a:p>
        </p:txBody>
      </p:sp>
      <mc:AlternateContent xmlns:mc="http://schemas.openxmlformats.org/markup-compatibility/2006" xmlns:a14="http://schemas.microsoft.com/office/drawing/2010/main">
        <mc:Choice Requires="a14">
          <p:sp>
            <p:nvSpPr>
              <p:cNvPr id="5" name="4 Marcador de contenido"/>
              <p:cNvSpPr>
                <a:spLocks noGrp="1"/>
              </p:cNvSpPr>
              <p:nvPr>
                <p:ph sz="quarter" idx="2"/>
              </p:nvPr>
            </p:nvSpPr>
            <p:spPr>
              <a:xfrm>
                <a:off x="609600" y="4509120"/>
                <a:ext cx="8066856" cy="1510680"/>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r>
                        <a:rPr lang="es-EC" sz="2000" i="1" smtClean="0">
                          <a:latin typeface="Cambria Math"/>
                        </a:rPr>
                        <m:t>𝑇𝑅</m:t>
                      </m:r>
                      <m:r>
                        <a:rPr lang="es-EC" sz="2000" i="1" smtClean="0">
                          <a:latin typeface="Cambria Math"/>
                        </a:rPr>
                        <m:t>=3+</m:t>
                      </m:r>
                      <m:f>
                        <m:fPr>
                          <m:ctrlPr>
                            <a:rPr lang="es-EC" sz="2000" i="1">
                              <a:latin typeface="Cambria Math"/>
                            </a:rPr>
                          </m:ctrlPr>
                        </m:fPr>
                        <m:num>
                          <m:r>
                            <a:rPr lang="es-EC" sz="2000" b="0" i="1" smtClean="0">
                              <a:latin typeface="Cambria Math"/>
                            </a:rPr>
                            <m:t>39</m:t>
                          </m:r>
                          <m:r>
                            <a:rPr lang="es-EC" sz="2000" i="1">
                              <a:latin typeface="Cambria Math"/>
                            </a:rPr>
                            <m:t>.</m:t>
                          </m:r>
                          <m:r>
                            <a:rPr lang="es-EC" sz="2000" b="0" i="1" smtClean="0">
                              <a:latin typeface="Cambria Math"/>
                            </a:rPr>
                            <m:t>647</m:t>
                          </m:r>
                          <m:r>
                            <a:rPr lang="es-EC" sz="2000" i="1">
                              <a:latin typeface="Cambria Math"/>
                            </a:rPr>
                            <m:t>,</m:t>
                          </m:r>
                          <m:r>
                            <a:rPr lang="es-EC" sz="2000" b="0" i="1" smtClean="0">
                              <a:latin typeface="Cambria Math"/>
                            </a:rPr>
                            <m:t>6</m:t>
                          </m:r>
                          <m:r>
                            <a:rPr lang="es-EC" sz="2000" i="1">
                              <a:latin typeface="Cambria Math"/>
                            </a:rPr>
                            <m:t>3−</m:t>
                          </m:r>
                          <m:r>
                            <a:rPr lang="es-EC" sz="2000" b="0" i="1" smtClean="0">
                              <a:latin typeface="Cambria Math"/>
                            </a:rPr>
                            <m:t>3</m:t>
                          </m:r>
                          <m:r>
                            <a:rPr lang="es-EC" sz="2000" i="1">
                              <a:latin typeface="Cambria Math"/>
                            </a:rPr>
                            <m:t>5.0</m:t>
                          </m:r>
                          <m:r>
                            <a:rPr lang="es-EC" sz="2000" b="0" i="1" smtClean="0">
                              <a:latin typeface="Cambria Math"/>
                            </a:rPr>
                            <m:t>37</m:t>
                          </m:r>
                          <m:r>
                            <a:rPr lang="es-EC" sz="2000" i="1">
                              <a:latin typeface="Cambria Math"/>
                            </a:rPr>
                            <m:t>,</m:t>
                          </m:r>
                          <m:r>
                            <a:rPr lang="es-EC" sz="2000" b="0" i="1" smtClean="0">
                              <a:latin typeface="Cambria Math"/>
                            </a:rPr>
                            <m:t>93</m:t>
                          </m:r>
                        </m:num>
                        <m:den>
                          <m:r>
                            <a:rPr lang="es-EC" sz="2000" b="0" i="0" smtClean="0">
                              <a:latin typeface="Cambria Math"/>
                            </a:rPr>
                            <m:t>17.340,22</m:t>
                          </m:r>
                        </m:den>
                      </m:f>
                    </m:oMath>
                  </m:oMathPara>
                </a14:m>
                <a:endParaRPr lang="es-EC" dirty="0"/>
              </a:p>
              <a:p>
                <a:pPr marL="0" indent="0">
                  <a:buNone/>
                </a:pPr>
                <a:endParaRPr lang="es-EC" sz="2400" i="1" dirty="0" smtClean="0"/>
              </a:p>
              <a:p>
                <a:pPr marL="0" indent="0">
                  <a:buNone/>
                </a:pPr>
                <a14:m>
                  <m:oMathPara xmlns:m="http://schemas.openxmlformats.org/officeDocument/2006/math">
                    <m:oMathParaPr>
                      <m:jc m:val="centerGroup"/>
                    </m:oMathParaPr>
                    <m:oMath xmlns:m="http://schemas.openxmlformats.org/officeDocument/2006/math">
                      <m:r>
                        <a:rPr lang="es-EC" sz="2400" i="1">
                          <a:latin typeface="Cambria Math"/>
                        </a:rPr>
                        <m:t>𝑇𝑅</m:t>
                      </m:r>
                      <m:r>
                        <a:rPr lang="es-EC" sz="2400" i="1">
                          <a:latin typeface="Cambria Math"/>
                        </a:rPr>
                        <m:t>=3,27 </m:t>
                      </m:r>
                      <m:r>
                        <a:rPr lang="es-EC" sz="2400" i="1">
                          <a:latin typeface="Cambria Math"/>
                        </a:rPr>
                        <m:t>𝑎</m:t>
                      </m:r>
                      <m:r>
                        <a:rPr lang="es-EC" sz="2400" i="1">
                          <a:latin typeface="Cambria Math"/>
                        </a:rPr>
                        <m:t>ñ</m:t>
                      </m:r>
                      <m:r>
                        <a:rPr lang="es-EC" sz="2400" i="1">
                          <a:latin typeface="Cambria Math"/>
                        </a:rPr>
                        <m:t>𝑜𝑠</m:t>
                      </m:r>
                    </m:oMath>
                  </m:oMathPara>
                </a14:m>
                <a:endParaRPr lang="es-EC" sz="2400" dirty="0" smtClean="0"/>
              </a:p>
              <a:p>
                <a:pPr marL="0" indent="0">
                  <a:buNone/>
                </a:pPr>
                <a:endParaRPr lang="es-EC" dirty="0" smtClean="0"/>
              </a:p>
              <a:p>
                <a:pPr marL="0" indent="0">
                  <a:buNone/>
                </a:pPr>
                <a:r>
                  <a:rPr lang="es-EC" dirty="0" smtClean="0"/>
                  <a:t>Se recupera la inversión a los 3 años y </a:t>
                </a:r>
                <a:r>
                  <a:rPr lang="es-EC" dirty="0"/>
                  <a:t>3</a:t>
                </a:r>
                <a:r>
                  <a:rPr lang="es-EC" dirty="0" smtClean="0"/>
                  <a:t> meses</a:t>
                </a:r>
                <a:endParaRPr lang="es-EC" dirty="0"/>
              </a:p>
              <a:p>
                <a:pPr marL="0" indent="0">
                  <a:buNone/>
                </a:pPr>
                <a:endParaRPr lang="es-EC" dirty="0"/>
              </a:p>
            </p:txBody>
          </p:sp>
        </mc:Choice>
        <mc:Fallback xmlns="">
          <p:sp>
            <p:nvSpPr>
              <p:cNvPr id="5" name="4 Marcador de contenido"/>
              <p:cNvSpPr>
                <a:spLocks noGrp="1" noRot="1" noChangeAspect="1" noMove="1" noResize="1" noEditPoints="1" noAdjustHandles="1" noChangeArrowheads="1" noChangeShapeType="1" noTextEdit="1"/>
              </p:cNvSpPr>
              <p:nvPr>
                <p:ph sz="quarter" idx="2"/>
              </p:nvPr>
            </p:nvSpPr>
            <p:spPr>
              <a:xfrm>
                <a:off x="609600" y="4509120"/>
                <a:ext cx="8066856" cy="1510680"/>
              </a:xfrm>
              <a:blipFill rotWithShape="1">
                <a:blip r:embed="rId3"/>
                <a:stretch>
                  <a:fillRect l="-378" b="-19758"/>
                </a:stretch>
              </a:blipFill>
            </p:spPr>
            <p:txBody>
              <a:bodyPr/>
              <a:lstStyle/>
              <a:p>
                <a:r>
                  <a:rPr lang="es-EC">
                    <a:noFill/>
                  </a:rPr>
                  <a:t> </a:t>
                </a:r>
              </a:p>
            </p:txBody>
          </p:sp>
        </mc:Fallback>
      </mc:AlternateContent>
      <p:sp>
        <p:nvSpPr>
          <p:cNvPr id="4" name="3 Marcador de texto"/>
          <p:cNvSpPr>
            <a:spLocks noGrp="1"/>
          </p:cNvSpPr>
          <p:nvPr>
            <p:ph type="body" sz="quarter" idx="1"/>
          </p:nvPr>
        </p:nvSpPr>
        <p:spPr/>
        <p:txBody>
          <a:bodyPr/>
          <a:lstStyle/>
          <a:p>
            <a:r>
              <a:rPr lang="es-EC" dirty="0"/>
              <a:t>DEL </a:t>
            </a:r>
            <a:r>
              <a:rPr lang="es-EC" dirty="0" smtClean="0"/>
              <a:t>INVERSIONISTA</a:t>
            </a:r>
            <a:endParaRPr lang="es-EC" dirty="0"/>
          </a:p>
        </p:txBody>
      </p:sp>
      <p:graphicFrame>
        <p:nvGraphicFramePr>
          <p:cNvPr id="8" name="7 Objeto"/>
          <p:cNvGraphicFramePr>
            <a:graphicFrameLocks noChangeAspect="1"/>
          </p:cNvGraphicFramePr>
          <p:nvPr>
            <p:extLst>
              <p:ext uri="{D42A27DB-BD31-4B8C-83A1-F6EECF244321}">
                <p14:modId xmlns:p14="http://schemas.microsoft.com/office/powerpoint/2010/main" val="3052863677"/>
              </p:ext>
            </p:extLst>
          </p:nvPr>
        </p:nvGraphicFramePr>
        <p:xfrm>
          <a:off x="794786" y="2501900"/>
          <a:ext cx="6637889" cy="2151236"/>
        </p:xfrm>
        <a:graphic>
          <a:graphicData uri="http://schemas.openxmlformats.org/presentationml/2006/ole">
            <mc:AlternateContent xmlns:mc="http://schemas.openxmlformats.org/markup-compatibility/2006">
              <mc:Choice xmlns:v="urn:schemas-microsoft-com:vml" Requires="v">
                <p:oleObj spid="_x0000_s43046" name="Document" r:id="rId5" imgW="5721349" imgH="1854986" progId="Word.Document.12">
                  <p:embed/>
                </p:oleObj>
              </mc:Choice>
              <mc:Fallback>
                <p:oleObj name="Document" r:id="rId5" imgW="5721349" imgH="1854986" progId="Word.Document.12">
                  <p:embed/>
                  <p:pic>
                    <p:nvPicPr>
                      <p:cNvPr id="0" name=""/>
                      <p:cNvPicPr/>
                      <p:nvPr/>
                    </p:nvPicPr>
                    <p:blipFill>
                      <a:blip r:embed="rId6"/>
                      <a:stretch>
                        <a:fillRect/>
                      </a:stretch>
                    </p:blipFill>
                    <p:spPr>
                      <a:xfrm>
                        <a:off x="794786" y="2501900"/>
                        <a:ext cx="6637889" cy="2151236"/>
                      </a:xfrm>
                      <a:prstGeom prst="rect">
                        <a:avLst/>
                      </a:prstGeom>
                    </p:spPr>
                  </p:pic>
                </p:oleObj>
              </mc:Fallback>
            </mc:AlternateContent>
          </a:graphicData>
        </a:graphic>
      </p:graphicFrame>
    </p:spTree>
    <p:extLst>
      <p:ext uri="{BB962C8B-B14F-4D97-AF65-F5344CB8AC3E}">
        <p14:creationId xmlns:p14="http://schemas.microsoft.com/office/powerpoint/2010/main" val="662956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ANÁLISIS DE SENSIBILIDAD</a:t>
            </a:r>
            <a:endParaRPr lang="es-EC" dirty="0"/>
          </a:p>
        </p:txBody>
      </p:sp>
      <p:sp>
        <p:nvSpPr>
          <p:cNvPr id="8" name="7 Marcador de texto"/>
          <p:cNvSpPr>
            <a:spLocks noGrp="1"/>
          </p:cNvSpPr>
          <p:nvPr>
            <p:ph type="body" sz="quarter" idx="1"/>
          </p:nvPr>
        </p:nvSpPr>
        <p:spPr/>
        <p:txBody>
          <a:bodyPr/>
          <a:lstStyle/>
          <a:p>
            <a:r>
              <a:rPr lang="es-EC" dirty="0" smtClean="0"/>
              <a:t>DEL PROYECTO</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3312747235"/>
              </p:ext>
            </p:extLst>
          </p:nvPr>
        </p:nvGraphicFramePr>
        <p:xfrm>
          <a:off x="1403648" y="2924941"/>
          <a:ext cx="6349048" cy="2791907"/>
        </p:xfrm>
        <a:graphic>
          <a:graphicData uri="http://schemas.openxmlformats.org/drawingml/2006/table">
            <a:tbl>
              <a:tblPr firstRow="1" firstCol="1" bandRow="1">
                <a:tableStyleId>{7DF18680-E054-41AD-8BC1-D1AEF772440D}</a:tableStyleId>
              </a:tblPr>
              <a:tblGrid>
                <a:gridCol w="3383916"/>
                <a:gridCol w="1491788"/>
                <a:gridCol w="1473344"/>
              </a:tblGrid>
              <a:tr h="899087">
                <a:tc>
                  <a:txBody>
                    <a:bodyPr/>
                    <a:lstStyle/>
                    <a:p>
                      <a:pPr algn="ctr">
                        <a:lnSpc>
                          <a:spcPct val="115000"/>
                        </a:lnSpc>
                        <a:spcAft>
                          <a:spcPts val="0"/>
                        </a:spcAft>
                      </a:pPr>
                      <a:r>
                        <a:rPr lang="es-EC" sz="1800" dirty="0">
                          <a:effectLst/>
                        </a:rPr>
                        <a:t>CRITERIO DE EVALUACIÓN</a:t>
                      </a:r>
                      <a:endParaRPr lang="es-EC"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VAN</a:t>
                      </a:r>
                      <a:endParaRPr lang="es-EC"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TIR</a:t>
                      </a:r>
                      <a:endParaRPr lang="es-EC" sz="1800">
                        <a:effectLst/>
                        <a:latin typeface="Calibri"/>
                        <a:ea typeface="Calibri"/>
                        <a:cs typeface="Times New Roman"/>
                      </a:endParaRPr>
                    </a:p>
                  </a:txBody>
                  <a:tcPr marL="44450" marR="44450" marT="0" marB="0" anchor="ctr"/>
                </a:tc>
              </a:tr>
              <a:tr h="315470">
                <a:tc>
                  <a:txBody>
                    <a:bodyPr/>
                    <a:lstStyle/>
                    <a:p>
                      <a:pPr>
                        <a:lnSpc>
                          <a:spcPct val="115000"/>
                        </a:lnSpc>
                        <a:spcAft>
                          <a:spcPts val="0"/>
                        </a:spcAft>
                      </a:pPr>
                      <a:r>
                        <a:rPr lang="es-EC" sz="1800">
                          <a:effectLst/>
                        </a:rPr>
                        <a:t>Datos Originales</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$ 35.586,91</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26,30%</a:t>
                      </a:r>
                      <a:endParaRPr lang="es-EC" sz="1800">
                        <a:effectLst/>
                        <a:latin typeface="Calibri"/>
                        <a:ea typeface="Calibri"/>
                        <a:cs typeface="Times New Roman"/>
                      </a:endParaRPr>
                    </a:p>
                  </a:txBody>
                  <a:tcPr marL="44450" marR="44450" marT="0" marB="0" anchor="ctr"/>
                </a:tc>
              </a:tr>
              <a:tr h="315470">
                <a:tc>
                  <a:txBody>
                    <a:bodyPr/>
                    <a:lstStyle/>
                    <a:p>
                      <a:pPr>
                        <a:lnSpc>
                          <a:spcPct val="115000"/>
                        </a:lnSpc>
                        <a:spcAft>
                          <a:spcPts val="0"/>
                        </a:spcAft>
                      </a:pPr>
                      <a:r>
                        <a:rPr lang="es-EC" sz="1800">
                          <a:effectLst/>
                        </a:rPr>
                        <a:t> </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a:t>
                      </a:r>
                      <a:endParaRPr lang="es-EC" sz="1800">
                        <a:effectLst/>
                        <a:latin typeface="Calibri"/>
                        <a:ea typeface="Calibri"/>
                        <a:cs typeface="Times New Roman"/>
                      </a:endParaRPr>
                    </a:p>
                  </a:txBody>
                  <a:tcPr marL="44450" marR="44450" marT="0" marB="0" anchor="ctr"/>
                </a:tc>
              </a:tr>
              <a:tr h="315470">
                <a:tc>
                  <a:txBody>
                    <a:bodyPr/>
                    <a:lstStyle/>
                    <a:p>
                      <a:pPr>
                        <a:lnSpc>
                          <a:spcPct val="115000"/>
                        </a:lnSpc>
                        <a:spcAft>
                          <a:spcPts val="0"/>
                        </a:spcAft>
                      </a:pPr>
                      <a:r>
                        <a:rPr lang="es-EC" sz="1800">
                          <a:effectLst/>
                        </a:rPr>
                        <a:t>Reducción 5% ventas</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$ 25.466,74</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22,07%</a:t>
                      </a:r>
                      <a:endParaRPr lang="es-EC" sz="1800">
                        <a:effectLst/>
                        <a:latin typeface="Calibri"/>
                        <a:ea typeface="Calibri"/>
                        <a:cs typeface="Times New Roman"/>
                      </a:endParaRPr>
                    </a:p>
                  </a:txBody>
                  <a:tcPr marL="44450" marR="44450" marT="0" marB="0" anchor="ctr"/>
                </a:tc>
              </a:tr>
              <a:tr h="315470">
                <a:tc>
                  <a:txBody>
                    <a:bodyPr/>
                    <a:lstStyle/>
                    <a:p>
                      <a:pPr>
                        <a:lnSpc>
                          <a:spcPct val="115000"/>
                        </a:lnSpc>
                        <a:spcAft>
                          <a:spcPts val="0"/>
                        </a:spcAft>
                      </a:pPr>
                      <a:r>
                        <a:rPr lang="es-EC" sz="1800">
                          <a:effectLst/>
                        </a:rPr>
                        <a:t>Incremento 5% de costos MP</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$ 904,45</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10,63%</a:t>
                      </a:r>
                      <a:endParaRPr lang="es-EC" sz="1800">
                        <a:effectLst/>
                        <a:latin typeface="Calibri"/>
                        <a:ea typeface="Calibri"/>
                        <a:cs typeface="Times New Roman"/>
                      </a:endParaRPr>
                    </a:p>
                  </a:txBody>
                  <a:tcPr marL="44450" marR="44450" marT="0" marB="0" anchor="ctr"/>
                </a:tc>
              </a:tr>
              <a:tr h="315470">
                <a:tc>
                  <a:txBody>
                    <a:bodyPr/>
                    <a:lstStyle/>
                    <a:p>
                      <a:pPr>
                        <a:lnSpc>
                          <a:spcPct val="115000"/>
                        </a:lnSpc>
                        <a:spcAft>
                          <a:spcPts val="0"/>
                        </a:spcAft>
                      </a:pPr>
                      <a:r>
                        <a:rPr lang="es-EC" sz="1800">
                          <a:effectLst/>
                        </a:rPr>
                        <a:t>Reducción 3% del precio</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$ 8.705,33</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14,28%</a:t>
                      </a:r>
                      <a:endParaRPr lang="es-EC" sz="1800">
                        <a:effectLst/>
                        <a:latin typeface="Calibri"/>
                        <a:ea typeface="Calibri"/>
                        <a:cs typeface="Times New Roman"/>
                      </a:endParaRPr>
                    </a:p>
                  </a:txBody>
                  <a:tcPr marL="44450" marR="44450" marT="0" marB="0" anchor="ctr"/>
                </a:tc>
              </a:tr>
              <a:tr h="315470">
                <a:tc>
                  <a:txBody>
                    <a:bodyPr/>
                    <a:lstStyle/>
                    <a:p>
                      <a:pPr>
                        <a:lnSpc>
                          <a:spcPct val="115000"/>
                        </a:lnSpc>
                        <a:spcAft>
                          <a:spcPts val="0"/>
                        </a:spcAft>
                      </a:pPr>
                      <a:r>
                        <a:rPr lang="es-EC" sz="1800">
                          <a:effectLst/>
                        </a:rPr>
                        <a:t>Incremento 5% MO</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$ 30.350,72</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dirty="0">
                          <a:effectLst/>
                        </a:rPr>
                        <a:t>24,04%</a:t>
                      </a:r>
                      <a:endParaRPr lang="es-EC" sz="18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580590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ANÁLISIS DE SENSIBILIDAD</a:t>
            </a:r>
            <a:endParaRPr lang="es-EC" dirty="0"/>
          </a:p>
        </p:txBody>
      </p:sp>
      <p:sp>
        <p:nvSpPr>
          <p:cNvPr id="3" name="2 Marcador de texto"/>
          <p:cNvSpPr>
            <a:spLocks noGrp="1"/>
          </p:cNvSpPr>
          <p:nvPr>
            <p:ph type="body" sz="quarter" idx="3"/>
          </p:nvPr>
        </p:nvSpPr>
        <p:spPr>
          <a:xfrm>
            <a:off x="755576" y="1772816"/>
            <a:ext cx="3886200" cy="640080"/>
          </a:xfrm>
        </p:spPr>
        <p:txBody>
          <a:bodyPr/>
          <a:lstStyle/>
          <a:p>
            <a:r>
              <a:rPr lang="es-EC" dirty="0" smtClean="0"/>
              <a:t>DEL </a:t>
            </a:r>
            <a:r>
              <a:rPr lang="es-EC" dirty="0"/>
              <a:t>INVERSIONISTA</a:t>
            </a:r>
          </a:p>
        </p:txBody>
      </p:sp>
      <p:graphicFrame>
        <p:nvGraphicFramePr>
          <p:cNvPr id="6" name="5 Tabla"/>
          <p:cNvGraphicFramePr>
            <a:graphicFrameLocks noGrp="1"/>
          </p:cNvGraphicFramePr>
          <p:nvPr>
            <p:extLst>
              <p:ext uri="{D42A27DB-BD31-4B8C-83A1-F6EECF244321}">
                <p14:modId xmlns:p14="http://schemas.microsoft.com/office/powerpoint/2010/main" val="448377991"/>
              </p:ext>
            </p:extLst>
          </p:nvPr>
        </p:nvGraphicFramePr>
        <p:xfrm>
          <a:off x="1331640" y="2636912"/>
          <a:ext cx="5832648" cy="2788853"/>
        </p:xfrm>
        <a:graphic>
          <a:graphicData uri="http://schemas.openxmlformats.org/drawingml/2006/table">
            <a:tbl>
              <a:tblPr firstRow="1" firstCol="1" bandRow="1">
                <a:tableStyleId>{F5AB1C69-6EDB-4FF4-983F-18BD219EF322}</a:tableStyleId>
              </a:tblPr>
              <a:tblGrid>
                <a:gridCol w="3108686"/>
                <a:gridCol w="1370453"/>
                <a:gridCol w="1353509"/>
              </a:tblGrid>
              <a:tr h="896045">
                <a:tc>
                  <a:txBody>
                    <a:bodyPr/>
                    <a:lstStyle/>
                    <a:p>
                      <a:pPr algn="ctr">
                        <a:lnSpc>
                          <a:spcPct val="115000"/>
                        </a:lnSpc>
                        <a:spcAft>
                          <a:spcPts val="0"/>
                        </a:spcAft>
                      </a:pPr>
                      <a:r>
                        <a:rPr lang="es-EC" sz="1800" dirty="0">
                          <a:effectLst/>
                        </a:rPr>
                        <a:t>CRITERIO DE EVALUACIÓN</a:t>
                      </a:r>
                      <a:endParaRPr lang="es-EC" sz="18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VAN</a:t>
                      </a:r>
                      <a:endParaRPr lang="es-EC" sz="18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TIR</a:t>
                      </a:r>
                      <a:endParaRPr lang="es-EC" sz="1800">
                        <a:effectLst/>
                        <a:latin typeface="Calibri"/>
                        <a:ea typeface="Calibri"/>
                        <a:cs typeface="Times New Roman"/>
                      </a:endParaRPr>
                    </a:p>
                  </a:txBody>
                  <a:tcPr marL="44450" marR="44450" marT="0" marB="0" anchor="ctr"/>
                </a:tc>
              </a:tr>
              <a:tr h="314402">
                <a:tc>
                  <a:txBody>
                    <a:bodyPr/>
                    <a:lstStyle/>
                    <a:p>
                      <a:pPr>
                        <a:lnSpc>
                          <a:spcPct val="115000"/>
                        </a:lnSpc>
                        <a:spcAft>
                          <a:spcPts val="0"/>
                        </a:spcAft>
                      </a:pPr>
                      <a:r>
                        <a:rPr lang="es-EC" sz="1800" dirty="0">
                          <a:effectLst/>
                        </a:rPr>
                        <a:t>Datos Originales</a:t>
                      </a:r>
                      <a:endParaRPr lang="es-EC" sz="18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$ 40.229,70</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35,44%</a:t>
                      </a:r>
                      <a:endParaRPr lang="es-EC" sz="1800">
                        <a:effectLst/>
                        <a:latin typeface="Calibri"/>
                        <a:ea typeface="Calibri"/>
                        <a:cs typeface="Times New Roman"/>
                      </a:endParaRPr>
                    </a:p>
                  </a:txBody>
                  <a:tcPr marL="44450" marR="44450" marT="0" marB="0" anchor="ctr"/>
                </a:tc>
              </a:tr>
              <a:tr h="314402">
                <a:tc>
                  <a:txBody>
                    <a:bodyPr/>
                    <a:lstStyle/>
                    <a:p>
                      <a:pPr>
                        <a:lnSpc>
                          <a:spcPct val="115000"/>
                        </a:lnSpc>
                        <a:spcAft>
                          <a:spcPts val="0"/>
                        </a:spcAft>
                      </a:pPr>
                      <a:r>
                        <a:rPr lang="es-EC" sz="1800">
                          <a:effectLst/>
                        </a:rPr>
                        <a:t> </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a:t>
                      </a:r>
                      <a:endParaRPr lang="es-EC" sz="1800">
                        <a:effectLst/>
                        <a:latin typeface="Calibri"/>
                        <a:ea typeface="Calibri"/>
                        <a:cs typeface="Times New Roman"/>
                      </a:endParaRPr>
                    </a:p>
                  </a:txBody>
                  <a:tcPr marL="44450" marR="44450" marT="0" marB="0" anchor="ctr"/>
                </a:tc>
              </a:tr>
              <a:tr h="314402">
                <a:tc>
                  <a:txBody>
                    <a:bodyPr/>
                    <a:lstStyle/>
                    <a:p>
                      <a:pPr>
                        <a:lnSpc>
                          <a:spcPct val="115000"/>
                        </a:lnSpc>
                        <a:spcAft>
                          <a:spcPts val="0"/>
                        </a:spcAft>
                      </a:pPr>
                      <a:r>
                        <a:rPr lang="es-EC" sz="1800" dirty="0">
                          <a:effectLst/>
                        </a:rPr>
                        <a:t>Reducción </a:t>
                      </a:r>
                      <a:r>
                        <a:rPr lang="es-EC" sz="1800" dirty="0" smtClean="0">
                          <a:effectLst/>
                        </a:rPr>
                        <a:t>5% </a:t>
                      </a:r>
                      <a:r>
                        <a:rPr lang="es-EC" sz="1800" dirty="0">
                          <a:effectLst/>
                        </a:rPr>
                        <a:t>ventas</a:t>
                      </a:r>
                      <a:endParaRPr lang="es-EC" sz="18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$ 29.745,89</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29,21%</a:t>
                      </a:r>
                      <a:endParaRPr lang="es-EC" sz="1800">
                        <a:effectLst/>
                        <a:latin typeface="Calibri"/>
                        <a:ea typeface="Calibri"/>
                        <a:cs typeface="Times New Roman"/>
                      </a:endParaRPr>
                    </a:p>
                  </a:txBody>
                  <a:tcPr marL="44450" marR="44450" marT="0" marB="0" anchor="ctr"/>
                </a:tc>
              </a:tr>
              <a:tr h="314402">
                <a:tc>
                  <a:txBody>
                    <a:bodyPr/>
                    <a:lstStyle/>
                    <a:p>
                      <a:pPr>
                        <a:lnSpc>
                          <a:spcPct val="115000"/>
                        </a:lnSpc>
                        <a:spcAft>
                          <a:spcPts val="0"/>
                        </a:spcAft>
                      </a:pPr>
                      <a:r>
                        <a:rPr lang="es-EC" sz="1800">
                          <a:effectLst/>
                        </a:rPr>
                        <a:t>Incremento 5% de costos MP</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$ 4.560,35</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12,12%</a:t>
                      </a:r>
                      <a:endParaRPr lang="es-EC" sz="1800">
                        <a:effectLst/>
                        <a:latin typeface="Calibri"/>
                        <a:ea typeface="Calibri"/>
                        <a:cs typeface="Times New Roman"/>
                      </a:endParaRPr>
                    </a:p>
                  </a:txBody>
                  <a:tcPr marL="44450" marR="44450" marT="0" marB="0" anchor="ctr"/>
                </a:tc>
              </a:tr>
              <a:tr h="314402">
                <a:tc>
                  <a:txBody>
                    <a:bodyPr/>
                    <a:lstStyle/>
                    <a:p>
                      <a:pPr>
                        <a:lnSpc>
                          <a:spcPct val="115000"/>
                        </a:lnSpc>
                        <a:spcAft>
                          <a:spcPts val="0"/>
                        </a:spcAft>
                      </a:pPr>
                      <a:r>
                        <a:rPr lang="es-EC" sz="1800">
                          <a:effectLst/>
                        </a:rPr>
                        <a:t>Reducción 3% del precio</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$ 12.537,80</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17,54%</a:t>
                      </a:r>
                      <a:endParaRPr lang="es-EC" sz="1800">
                        <a:effectLst/>
                        <a:latin typeface="Calibri"/>
                        <a:ea typeface="Calibri"/>
                        <a:cs typeface="Times New Roman"/>
                      </a:endParaRPr>
                    </a:p>
                  </a:txBody>
                  <a:tcPr marL="44450" marR="44450" marT="0" marB="0" anchor="ctr"/>
                </a:tc>
              </a:tr>
              <a:tr h="314402">
                <a:tc>
                  <a:txBody>
                    <a:bodyPr/>
                    <a:lstStyle/>
                    <a:p>
                      <a:pPr>
                        <a:lnSpc>
                          <a:spcPct val="115000"/>
                        </a:lnSpc>
                        <a:spcAft>
                          <a:spcPts val="0"/>
                        </a:spcAft>
                      </a:pPr>
                      <a:r>
                        <a:rPr lang="es-EC" sz="1800">
                          <a:effectLst/>
                        </a:rPr>
                        <a:t>Incremento 5% MO</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effectLst/>
                        </a:rPr>
                        <a:t>$ 34.830,88</a:t>
                      </a:r>
                      <a:endParaRPr lang="es-EC" sz="18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dirty="0">
                          <a:effectLst/>
                        </a:rPr>
                        <a:t>32,10%</a:t>
                      </a:r>
                      <a:endParaRPr lang="es-EC" sz="18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609729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CONCLUSIONES</a:t>
            </a:r>
            <a:endParaRPr lang="es-EC" dirty="0"/>
          </a:p>
        </p:txBody>
      </p:sp>
      <p:sp>
        <p:nvSpPr>
          <p:cNvPr id="8" name="7 Marcador de contenido"/>
          <p:cNvSpPr>
            <a:spLocks noGrp="1"/>
          </p:cNvSpPr>
          <p:nvPr>
            <p:ph sz="quarter" idx="1"/>
          </p:nvPr>
        </p:nvSpPr>
        <p:spPr/>
        <p:txBody>
          <a:bodyPr>
            <a:normAutofit lnSpcReduction="10000"/>
          </a:bodyPr>
          <a:lstStyle/>
          <a:p>
            <a:pPr algn="just"/>
            <a:r>
              <a:rPr lang="es-EC" dirty="0" smtClean="0"/>
              <a:t>En el análisis del entorno se determinó que existe un ambiente favorable para la implementación del centro frio, ya que es un sector muy conocido por su gastronomía, en especial platos típicos a base de carne de cerdo. </a:t>
            </a:r>
          </a:p>
          <a:p>
            <a:pPr algn="just"/>
            <a:r>
              <a:rPr lang="es-EC" dirty="0" smtClean="0"/>
              <a:t>Además al analizar el entorno descubrimos que la población urbana del sector posee un estilo de vida y un nivel de educación de calidad, lo que implica en la forma de percibir los productos, convirtiéndolos en una mercado exigente.</a:t>
            </a:r>
          </a:p>
        </p:txBody>
      </p:sp>
    </p:spTree>
    <p:extLst>
      <p:ext uri="{BB962C8B-B14F-4D97-AF65-F5344CB8AC3E}">
        <p14:creationId xmlns:p14="http://schemas.microsoft.com/office/powerpoint/2010/main" val="684852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CONCLUSIONES</a:t>
            </a:r>
            <a:endParaRPr lang="es-EC" dirty="0"/>
          </a:p>
        </p:txBody>
      </p:sp>
      <p:sp>
        <p:nvSpPr>
          <p:cNvPr id="8" name="7 Marcador de contenido"/>
          <p:cNvSpPr>
            <a:spLocks noGrp="1"/>
          </p:cNvSpPr>
          <p:nvPr>
            <p:ph sz="quarter" idx="1"/>
          </p:nvPr>
        </p:nvSpPr>
        <p:spPr/>
        <p:txBody>
          <a:bodyPr>
            <a:normAutofit fontScale="92500" lnSpcReduction="20000"/>
          </a:bodyPr>
          <a:lstStyle/>
          <a:p>
            <a:pPr algn="just"/>
            <a:r>
              <a:rPr lang="es-EC" dirty="0" smtClean="0"/>
              <a:t>Por otra parte, en la investigación de mercado se pudo determinar que Sangolquí y Quito mantienen estrechas relaciones comerciales por su cercanía, y el ámbito de la comercialización de carne de cerdo no es la excepción, es por ello la cantidad comercializada de estos productos en el año 2013 fue </a:t>
            </a:r>
            <a:r>
              <a:rPr lang="es-EC" dirty="0"/>
              <a:t>de  17.746.753 </a:t>
            </a:r>
            <a:r>
              <a:rPr lang="es-EC" dirty="0" smtClean="0"/>
              <a:t>kg, dé los cuales el 74,3 % lo adquieren en canales completos y la diferencia en cortes primarios.</a:t>
            </a:r>
            <a:endParaRPr lang="es-EC" dirty="0"/>
          </a:p>
          <a:p>
            <a:pPr algn="just"/>
            <a:r>
              <a:rPr lang="es-EC" dirty="0" smtClean="0"/>
              <a:t>Mediante proyecciones realizadas en base a la investigación de mercado se determina la existencia de una demanda insatisfecha </a:t>
            </a:r>
            <a:r>
              <a:rPr lang="es-EC" dirty="0"/>
              <a:t>de </a:t>
            </a:r>
            <a:r>
              <a:rPr lang="es-EC" dirty="0" smtClean="0"/>
              <a:t>6.116.241kg de carne de cerdo.</a:t>
            </a:r>
          </a:p>
          <a:p>
            <a:pPr algn="just"/>
            <a:endParaRPr lang="es-EC" dirty="0"/>
          </a:p>
        </p:txBody>
      </p:sp>
    </p:spTree>
    <p:extLst>
      <p:ext uri="{BB962C8B-B14F-4D97-AF65-F5344CB8AC3E}">
        <p14:creationId xmlns:p14="http://schemas.microsoft.com/office/powerpoint/2010/main" val="2591853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CONCLUSIONES</a:t>
            </a:r>
            <a:endParaRPr lang="es-EC" dirty="0"/>
          </a:p>
        </p:txBody>
      </p:sp>
      <p:sp>
        <p:nvSpPr>
          <p:cNvPr id="8" name="7 Marcador de contenido"/>
          <p:cNvSpPr>
            <a:spLocks noGrp="1"/>
          </p:cNvSpPr>
          <p:nvPr>
            <p:ph sz="quarter" idx="1"/>
          </p:nvPr>
        </p:nvSpPr>
        <p:spPr/>
        <p:txBody>
          <a:bodyPr>
            <a:normAutofit/>
          </a:bodyPr>
          <a:lstStyle/>
          <a:p>
            <a:pPr algn="just"/>
            <a:r>
              <a:rPr lang="es-EC" dirty="0" smtClean="0"/>
              <a:t>La mejor alternativa de localización del proyecto es en Sangolquí sector El Turismo, determinada por el método cuantitativo por puntos que considera factores  como: disponibilidad de terrenos y servicios básicos, cercanía a las fuentes de abastecimiento y costos de transporte.</a:t>
            </a:r>
          </a:p>
          <a:p>
            <a:pPr algn="just"/>
            <a:r>
              <a:rPr lang="es-EC" dirty="0" smtClean="0"/>
              <a:t>El centro frio se establecerá bajo la figura de Sociedad Anónima, inicialmente con dos socios.</a:t>
            </a:r>
            <a:endParaRPr lang="es-EC" dirty="0"/>
          </a:p>
        </p:txBody>
      </p:sp>
    </p:spTree>
    <p:extLst>
      <p:ext uri="{BB962C8B-B14F-4D97-AF65-F5344CB8AC3E}">
        <p14:creationId xmlns:p14="http://schemas.microsoft.com/office/powerpoint/2010/main" val="324809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normAutofit fontScale="92500" lnSpcReduction="10000"/>
          </a:bodyPr>
          <a:lstStyle/>
          <a:p>
            <a:r>
              <a:rPr lang="es-EC" dirty="0" smtClean="0"/>
              <a:t>La inversión total del proyecto es de </a:t>
            </a:r>
            <a:r>
              <a:rPr lang="es-EC" dirty="0"/>
              <a:t>$ </a:t>
            </a:r>
            <a:r>
              <a:rPr lang="es-EC" dirty="0" smtClean="0"/>
              <a:t>66.079,39, financiado el 60% con recursos propios con </a:t>
            </a:r>
            <a:r>
              <a:rPr lang="es-EC" dirty="0"/>
              <a:t>un aporte de capital de $ 39.647,63 </a:t>
            </a:r>
            <a:r>
              <a:rPr lang="es-EC" dirty="0" smtClean="0"/>
              <a:t>por cada socio y el 40% con financiamiento externo por un monto </a:t>
            </a:r>
            <a:r>
              <a:rPr lang="es-EC" dirty="0"/>
              <a:t>de </a:t>
            </a:r>
            <a:r>
              <a:rPr lang="es-EC" dirty="0" smtClean="0"/>
              <a:t>$ </a:t>
            </a:r>
            <a:r>
              <a:rPr lang="es-EC" dirty="0"/>
              <a:t>26.431,76 </a:t>
            </a:r>
            <a:r>
              <a:rPr lang="es-EC" dirty="0" smtClean="0"/>
              <a:t> a 5 años plazo.</a:t>
            </a:r>
          </a:p>
          <a:p>
            <a:r>
              <a:rPr lang="es-EC" dirty="0" smtClean="0"/>
              <a:t>Con respecto al estudio financiero y los criterios de evaluación financiera se determina que el proyecto es viable, ya que se obtuvo el VAN </a:t>
            </a:r>
            <a:r>
              <a:rPr lang="es-EC" dirty="0"/>
              <a:t>de </a:t>
            </a:r>
            <a:r>
              <a:rPr lang="es-EC" dirty="0" smtClean="0"/>
              <a:t>$35.586,91,  TIR 26,30%, relación beneficio – costo de 1, 07 y el periodo de recuperación de la inversión es de 3 años y 9 meses.</a:t>
            </a:r>
            <a:endParaRPr lang="es-EC" dirty="0"/>
          </a:p>
          <a:p>
            <a:endParaRPr lang="es-EC" dirty="0"/>
          </a:p>
        </p:txBody>
      </p:sp>
    </p:spTree>
    <p:extLst>
      <p:ext uri="{BB962C8B-B14F-4D97-AF65-F5344CB8AC3E}">
        <p14:creationId xmlns:p14="http://schemas.microsoft.com/office/powerpoint/2010/main" val="3432809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dirty="0" smtClean="0"/>
              <a:t>Indicadores de Vivienda</a:t>
            </a:r>
            <a:endParaRPr lang="es-EC" dirty="0"/>
          </a:p>
        </p:txBody>
      </p:sp>
      <p:graphicFrame>
        <p:nvGraphicFramePr>
          <p:cNvPr id="9" name="8 Marcador de contenido"/>
          <p:cNvGraphicFramePr>
            <a:graphicFrameLocks noGrp="1"/>
          </p:cNvGraphicFramePr>
          <p:nvPr>
            <p:ph sz="quarter" idx="2"/>
            <p:extLst>
              <p:ext uri="{D42A27DB-BD31-4B8C-83A1-F6EECF244321}">
                <p14:modId xmlns:p14="http://schemas.microsoft.com/office/powerpoint/2010/main" val="1250008068"/>
              </p:ext>
            </p:extLst>
          </p:nvPr>
        </p:nvGraphicFramePr>
        <p:xfrm>
          <a:off x="467544" y="1700808"/>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Marcador de contenido"/>
          <p:cNvGraphicFramePr>
            <a:graphicFrameLocks noGrp="1"/>
          </p:cNvGraphicFramePr>
          <p:nvPr>
            <p:ph sz="quarter" idx="1"/>
            <p:extLst>
              <p:ext uri="{D42A27DB-BD31-4B8C-83A1-F6EECF244321}">
                <p14:modId xmlns:p14="http://schemas.microsoft.com/office/powerpoint/2010/main" val="1729381944"/>
              </p:ext>
            </p:extLst>
          </p:nvPr>
        </p:nvGraphicFramePr>
        <p:xfrm>
          <a:off x="4711080" y="1556792"/>
          <a:ext cx="4466456"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478632" y="6071810"/>
            <a:ext cx="1763624" cy="338554"/>
          </a:xfrm>
          <a:prstGeom prst="rect">
            <a:avLst/>
          </a:prstGeom>
          <a:noFill/>
        </p:spPr>
        <p:txBody>
          <a:bodyPr wrap="none" rtlCol="0">
            <a:spAutoFit/>
          </a:bodyPr>
          <a:lstStyle/>
          <a:p>
            <a:r>
              <a:rPr lang="es-EC" sz="1600" b="1" dirty="0" smtClean="0"/>
              <a:t>Fuente:</a:t>
            </a:r>
            <a:r>
              <a:rPr lang="es-EC" sz="1600" dirty="0" smtClean="0"/>
              <a:t> INEC 2010</a:t>
            </a:r>
            <a:endParaRPr lang="es-EC" sz="1600" dirty="0"/>
          </a:p>
        </p:txBody>
      </p:sp>
      <p:sp>
        <p:nvSpPr>
          <p:cNvPr id="8" name="7 CuadroTexto"/>
          <p:cNvSpPr txBox="1"/>
          <p:nvPr/>
        </p:nvSpPr>
        <p:spPr>
          <a:xfrm>
            <a:off x="5004048" y="6071810"/>
            <a:ext cx="1763624" cy="338554"/>
          </a:xfrm>
          <a:prstGeom prst="rect">
            <a:avLst/>
          </a:prstGeom>
          <a:noFill/>
        </p:spPr>
        <p:txBody>
          <a:bodyPr wrap="none" rtlCol="0">
            <a:spAutoFit/>
          </a:bodyPr>
          <a:lstStyle/>
          <a:p>
            <a:r>
              <a:rPr lang="es-EC" sz="1600" b="1" dirty="0" smtClean="0"/>
              <a:t>Fuente:</a:t>
            </a:r>
            <a:r>
              <a:rPr lang="es-EC" sz="1600" dirty="0" smtClean="0"/>
              <a:t> INEC 2010</a:t>
            </a:r>
            <a:endParaRPr lang="es-EC" sz="1600" dirty="0"/>
          </a:p>
        </p:txBody>
      </p:sp>
    </p:spTree>
    <p:extLst>
      <p:ext uri="{BB962C8B-B14F-4D97-AF65-F5344CB8AC3E}">
        <p14:creationId xmlns:p14="http://schemas.microsoft.com/office/powerpoint/2010/main" val="30548892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RECOMENDACIONES</a:t>
            </a:r>
            <a:endParaRPr lang="es-EC" dirty="0"/>
          </a:p>
        </p:txBody>
      </p:sp>
      <p:sp>
        <p:nvSpPr>
          <p:cNvPr id="8" name="7 Marcador de contenido"/>
          <p:cNvSpPr>
            <a:spLocks noGrp="1"/>
          </p:cNvSpPr>
          <p:nvPr>
            <p:ph sz="quarter" idx="1"/>
          </p:nvPr>
        </p:nvSpPr>
        <p:spPr>
          <a:xfrm>
            <a:off x="612648" y="1597496"/>
            <a:ext cx="8153400" cy="4495800"/>
          </a:xfrm>
        </p:spPr>
        <p:txBody>
          <a:bodyPr>
            <a:normAutofit fontScale="92500"/>
          </a:bodyPr>
          <a:lstStyle/>
          <a:p>
            <a:pPr algn="just"/>
            <a:r>
              <a:rPr lang="es-EC" dirty="0" smtClean="0"/>
              <a:t>Asignar los recursos necesarios para implementar el Centro frío de acopio para carne de cerdo en la ciudad de Sangolquí, ya que los estudios realizados muestran que el proyecto es viable al reunir las condiciones técnicas, organizacionales y financieras.</a:t>
            </a:r>
          </a:p>
          <a:p>
            <a:pPr algn="just"/>
            <a:r>
              <a:rPr lang="es-EC" dirty="0" smtClean="0"/>
              <a:t>Trabajar en conjunto con los establecimientos que comercializan carne de cerdo para implementar estrategias que contribuyan a fortalecer la gastronomía local, así conseguiremos mantener un nivel de ventas optimo.</a:t>
            </a:r>
          </a:p>
        </p:txBody>
      </p:sp>
    </p:spTree>
    <p:extLst>
      <p:ext uri="{BB962C8B-B14F-4D97-AF65-F5344CB8AC3E}">
        <p14:creationId xmlns:p14="http://schemas.microsoft.com/office/powerpoint/2010/main" val="2448673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RECOMENDACIONES</a:t>
            </a:r>
            <a:endParaRPr lang="es-EC" dirty="0"/>
          </a:p>
        </p:txBody>
      </p:sp>
      <p:sp>
        <p:nvSpPr>
          <p:cNvPr id="8" name="7 Marcador de contenido"/>
          <p:cNvSpPr>
            <a:spLocks noGrp="1"/>
          </p:cNvSpPr>
          <p:nvPr>
            <p:ph sz="quarter" idx="1"/>
          </p:nvPr>
        </p:nvSpPr>
        <p:spPr/>
        <p:txBody>
          <a:bodyPr>
            <a:normAutofit/>
          </a:bodyPr>
          <a:lstStyle/>
          <a:p>
            <a:pPr algn="just"/>
            <a:r>
              <a:rPr lang="es-EC" dirty="0"/>
              <a:t> Se debe trabajar bajo estándares de calidad en cuanto a la forma de conservación de carne de cerdo, mantener la cadena de frío desde la adquisición en los camales de faenamiento autorizados hasta la entrega del producto en los establecimientos.</a:t>
            </a:r>
          </a:p>
          <a:p>
            <a:pPr algn="just"/>
            <a:r>
              <a:rPr lang="es-EC" dirty="0" smtClean="0"/>
              <a:t>Implementar la estrategia de comercialización basada en las necesidades específicas de los establecimientos que comercializan carne de cerdo. </a:t>
            </a:r>
          </a:p>
        </p:txBody>
      </p:sp>
    </p:spTree>
    <p:extLst>
      <p:ext uri="{BB962C8B-B14F-4D97-AF65-F5344CB8AC3E}">
        <p14:creationId xmlns:p14="http://schemas.microsoft.com/office/powerpoint/2010/main" val="3475656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Situación Económica </a:t>
            </a:r>
            <a:endParaRPr lang="es-EC" dirty="0"/>
          </a:p>
        </p:txBody>
      </p:sp>
      <p:graphicFrame>
        <p:nvGraphicFramePr>
          <p:cNvPr id="13" name="12 Marcador de contenido"/>
          <p:cNvGraphicFramePr>
            <a:graphicFrameLocks noGrp="1"/>
          </p:cNvGraphicFramePr>
          <p:nvPr>
            <p:ph sz="quarter" idx="2"/>
            <p:extLst>
              <p:ext uri="{D42A27DB-BD31-4B8C-83A1-F6EECF244321}">
                <p14:modId xmlns:p14="http://schemas.microsoft.com/office/powerpoint/2010/main" val="1932491425"/>
              </p:ext>
            </p:extLst>
          </p:nvPr>
        </p:nvGraphicFramePr>
        <p:xfrm>
          <a:off x="611560" y="1916832"/>
          <a:ext cx="7776863" cy="4104450"/>
        </p:xfrm>
        <a:graphic>
          <a:graphicData uri="http://schemas.openxmlformats.org/drawingml/2006/table">
            <a:tbl>
              <a:tblPr firstRow="1">
                <a:tableStyleId>{00A15C55-8517-42AA-B614-E9B94910E393}</a:tableStyleId>
              </a:tblPr>
              <a:tblGrid>
                <a:gridCol w="4699130"/>
                <a:gridCol w="1063702"/>
                <a:gridCol w="1063702"/>
                <a:gridCol w="950329"/>
              </a:tblGrid>
              <a:tr h="293175">
                <a:tc rowSpan="2">
                  <a:txBody>
                    <a:bodyPr/>
                    <a:lstStyle/>
                    <a:p>
                      <a:pPr algn="ctr">
                        <a:lnSpc>
                          <a:spcPct val="115000"/>
                        </a:lnSpc>
                        <a:spcAft>
                          <a:spcPts val="0"/>
                        </a:spcAft>
                      </a:pPr>
                      <a:r>
                        <a:rPr lang="es-EC" sz="1400" dirty="0">
                          <a:effectLst/>
                        </a:rPr>
                        <a:t>RAMA DE ACTIVIDAD</a:t>
                      </a:r>
                      <a:endParaRPr lang="es-EC" sz="1200" dirty="0">
                        <a:solidFill>
                          <a:srgbClr val="000000"/>
                        </a:solidFill>
                        <a:effectLst/>
                        <a:latin typeface="Calibri"/>
                        <a:ea typeface="Calibri"/>
                        <a:cs typeface="Times New Roman"/>
                      </a:endParaRPr>
                    </a:p>
                  </a:txBody>
                  <a:tcPr marL="44990" marR="44990" marT="0" marB="0" anchor="ctr"/>
                </a:tc>
                <a:tc gridSpan="3">
                  <a:txBody>
                    <a:bodyPr/>
                    <a:lstStyle/>
                    <a:p>
                      <a:pPr marR="151765" algn="ctr">
                        <a:lnSpc>
                          <a:spcPct val="115000"/>
                        </a:lnSpc>
                        <a:spcAft>
                          <a:spcPts val="0"/>
                        </a:spcAft>
                      </a:pPr>
                      <a:r>
                        <a:rPr lang="es-EC" sz="1400" dirty="0">
                          <a:effectLst/>
                        </a:rPr>
                        <a:t>CENSOS</a:t>
                      </a:r>
                      <a:endParaRPr lang="es-EC" sz="1200" dirty="0">
                        <a:solidFill>
                          <a:srgbClr val="000000"/>
                        </a:solidFill>
                        <a:effectLst/>
                        <a:latin typeface="Calibri"/>
                        <a:ea typeface="Calibri"/>
                        <a:cs typeface="Times New Roman"/>
                      </a:endParaRPr>
                    </a:p>
                  </a:txBody>
                  <a:tcPr marL="44990" marR="44990" marT="0" marB="0" anchor="ctr"/>
                </a:tc>
                <a:tc hMerge="1">
                  <a:txBody>
                    <a:bodyPr/>
                    <a:lstStyle/>
                    <a:p>
                      <a:endParaRPr lang="es-EC"/>
                    </a:p>
                  </a:txBody>
                  <a:tcPr/>
                </a:tc>
                <a:tc hMerge="1">
                  <a:txBody>
                    <a:bodyPr/>
                    <a:lstStyle/>
                    <a:p>
                      <a:endParaRPr lang="es-EC"/>
                    </a:p>
                  </a:txBody>
                  <a:tcPr/>
                </a:tc>
              </a:tr>
              <a:tr h="293175">
                <a:tc vMerge="1">
                  <a:txBody>
                    <a:bodyPr/>
                    <a:lstStyle/>
                    <a:p>
                      <a:endParaRPr lang="es-EC"/>
                    </a:p>
                  </a:txBody>
                  <a:tcPr/>
                </a:tc>
                <a:tc>
                  <a:txBody>
                    <a:bodyPr/>
                    <a:lstStyle/>
                    <a:p>
                      <a:pPr marR="151765" algn="r">
                        <a:lnSpc>
                          <a:spcPct val="115000"/>
                        </a:lnSpc>
                        <a:spcAft>
                          <a:spcPts val="0"/>
                        </a:spcAft>
                      </a:pPr>
                      <a:r>
                        <a:rPr lang="es-EC" sz="1400" dirty="0">
                          <a:effectLst/>
                        </a:rPr>
                        <a:t>1990 </a:t>
                      </a:r>
                      <a:endParaRPr lang="es-EC" sz="1200" dirty="0">
                        <a:solidFill>
                          <a:srgbClr val="000000"/>
                        </a:solidFill>
                        <a:effectLst/>
                        <a:latin typeface="Calibri"/>
                        <a:ea typeface="Calibri"/>
                        <a:cs typeface="Times New Roman"/>
                      </a:endParaRPr>
                    </a:p>
                  </a:txBody>
                  <a:tcPr marL="44990" marR="44990" marT="0" marB="0">
                    <a:solidFill>
                      <a:schemeClr val="accent2"/>
                    </a:solidFill>
                  </a:tcPr>
                </a:tc>
                <a:tc>
                  <a:txBody>
                    <a:bodyPr/>
                    <a:lstStyle/>
                    <a:p>
                      <a:pPr marR="151765" algn="r">
                        <a:lnSpc>
                          <a:spcPct val="115000"/>
                        </a:lnSpc>
                        <a:spcAft>
                          <a:spcPts val="0"/>
                        </a:spcAft>
                      </a:pPr>
                      <a:r>
                        <a:rPr lang="es-EC" sz="1400" dirty="0">
                          <a:effectLst/>
                        </a:rPr>
                        <a:t>2001 </a:t>
                      </a:r>
                      <a:endParaRPr lang="es-EC" sz="1200" dirty="0">
                        <a:solidFill>
                          <a:srgbClr val="000000"/>
                        </a:solidFill>
                        <a:effectLst/>
                        <a:latin typeface="Calibri"/>
                        <a:ea typeface="Calibri"/>
                        <a:cs typeface="Times New Roman"/>
                      </a:endParaRPr>
                    </a:p>
                  </a:txBody>
                  <a:tcPr marL="44990" marR="44990" marT="0" marB="0">
                    <a:solidFill>
                      <a:schemeClr val="accent2"/>
                    </a:solidFill>
                  </a:tcPr>
                </a:tc>
                <a:tc>
                  <a:txBody>
                    <a:bodyPr/>
                    <a:lstStyle/>
                    <a:p>
                      <a:pPr marR="151765" algn="r">
                        <a:lnSpc>
                          <a:spcPct val="115000"/>
                        </a:lnSpc>
                        <a:spcAft>
                          <a:spcPts val="0"/>
                        </a:spcAft>
                      </a:pPr>
                      <a:r>
                        <a:rPr lang="es-EC" sz="1400" dirty="0">
                          <a:effectLst/>
                        </a:rPr>
                        <a:t>2010 </a:t>
                      </a:r>
                      <a:endParaRPr lang="es-EC" sz="1200" dirty="0">
                        <a:solidFill>
                          <a:srgbClr val="000000"/>
                        </a:solidFill>
                        <a:effectLst/>
                        <a:latin typeface="Calibri"/>
                        <a:ea typeface="Calibri"/>
                        <a:cs typeface="Times New Roman"/>
                      </a:endParaRPr>
                    </a:p>
                  </a:txBody>
                  <a:tcPr marL="44990" marR="44990" marT="0" marB="0">
                    <a:solidFill>
                      <a:schemeClr val="accent2"/>
                    </a:solidFill>
                  </a:tcPr>
                </a:tc>
              </a:tr>
              <a:tr h="293175">
                <a:tc>
                  <a:txBody>
                    <a:bodyPr/>
                    <a:lstStyle/>
                    <a:p>
                      <a:pPr>
                        <a:lnSpc>
                          <a:spcPct val="115000"/>
                        </a:lnSpc>
                        <a:spcAft>
                          <a:spcPts val="0"/>
                        </a:spcAft>
                      </a:pPr>
                      <a:r>
                        <a:rPr lang="es-EC" sz="1400" dirty="0">
                          <a:effectLst/>
                        </a:rPr>
                        <a:t>Comercio al por mayor y menor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2.348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4.506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7.951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Industria manufacturera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3.859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4.969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6.638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Construcción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1.715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2.034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2.756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Enseñanza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1.400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2.687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Administración Publica y Defensa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5.757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1.599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2.255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Transporte y Almacenamiento</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806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1.525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2.164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Actividades de los hogares como empleadores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1.829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2.093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Actividades de alojamiento y servicio de comidas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642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2.069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Actividades de Servicios Administrativos y de Apoyo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1.728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Actividades Profesionales, Científicas y Técnicas</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1.720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Agricultura, ganadería, silvicultura y pesca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1.225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1.701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1.696 </a:t>
                      </a:r>
                      <a:endParaRPr lang="es-EC" sz="1200" dirty="0">
                        <a:solidFill>
                          <a:srgbClr val="000000"/>
                        </a:solidFill>
                        <a:effectLst/>
                        <a:latin typeface="Calibri"/>
                        <a:ea typeface="Calibri"/>
                        <a:cs typeface="Times New Roman"/>
                      </a:endParaRPr>
                    </a:p>
                  </a:txBody>
                  <a:tcPr marL="44990" marR="44990" marT="0" marB="0"/>
                </a:tc>
              </a:tr>
              <a:tr h="293175">
                <a:tc>
                  <a:txBody>
                    <a:bodyPr/>
                    <a:lstStyle/>
                    <a:p>
                      <a:pPr>
                        <a:lnSpc>
                          <a:spcPct val="115000"/>
                        </a:lnSpc>
                        <a:spcAft>
                          <a:spcPts val="0"/>
                        </a:spcAft>
                      </a:pPr>
                      <a:r>
                        <a:rPr lang="es-EC" sz="1400" dirty="0">
                          <a:effectLst/>
                        </a:rPr>
                        <a:t>TOTAL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15.710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20.205 </a:t>
                      </a:r>
                      <a:endParaRPr lang="es-EC" sz="1200" dirty="0">
                        <a:solidFill>
                          <a:srgbClr val="000000"/>
                        </a:solidFill>
                        <a:effectLst/>
                        <a:latin typeface="Calibri"/>
                        <a:ea typeface="Calibri"/>
                        <a:cs typeface="Times New Roman"/>
                      </a:endParaRPr>
                    </a:p>
                  </a:txBody>
                  <a:tcPr marL="44990" marR="44990" marT="0" marB="0"/>
                </a:tc>
                <a:tc>
                  <a:txBody>
                    <a:bodyPr/>
                    <a:lstStyle/>
                    <a:p>
                      <a:pPr marR="151765" algn="r">
                        <a:lnSpc>
                          <a:spcPct val="115000"/>
                        </a:lnSpc>
                        <a:spcAft>
                          <a:spcPts val="0"/>
                        </a:spcAft>
                      </a:pPr>
                      <a:r>
                        <a:rPr lang="es-EC" sz="1400" dirty="0">
                          <a:effectLst/>
                        </a:rPr>
                        <a:t>33.757 </a:t>
                      </a:r>
                      <a:endParaRPr lang="es-EC" sz="1200" dirty="0">
                        <a:solidFill>
                          <a:srgbClr val="000000"/>
                        </a:solidFill>
                        <a:effectLst/>
                        <a:latin typeface="Calibri"/>
                        <a:ea typeface="Calibri"/>
                        <a:cs typeface="Times New Roman"/>
                      </a:endParaRPr>
                    </a:p>
                  </a:txBody>
                  <a:tcPr marL="44990" marR="44990" marT="0" marB="0"/>
                </a:tc>
              </a:tr>
            </a:tbl>
          </a:graphicData>
        </a:graphic>
      </p:graphicFrame>
      <p:sp>
        <p:nvSpPr>
          <p:cNvPr id="4" name="3 CuadroTexto"/>
          <p:cNvSpPr txBox="1"/>
          <p:nvPr/>
        </p:nvSpPr>
        <p:spPr>
          <a:xfrm>
            <a:off x="611560" y="6186790"/>
            <a:ext cx="1763624" cy="338554"/>
          </a:xfrm>
          <a:prstGeom prst="rect">
            <a:avLst/>
          </a:prstGeom>
          <a:noFill/>
        </p:spPr>
        <p:txBody>
          <a:bodyPr wrap="none" rtlCol="0">
            <a:spAutoFit/>
          </a:bodyPr>
          <a:lstStyle/>
          <a:p>
            <a:r>
              <a:rPr lang="es-EC" sz="1600" b="1" dirty="0" smtClean="0"/>
              <a:t>Fuente:</a:t>
            </a:r>
            <a:r>
              <a:rPr lang="es-EC" sz="1600" dirty="0" smtClean="0"/>
              <a:t> INEC 2010</a:t>
            </a:r>
            <a:endParaRPr lang="es-EC" sz="1600" dirty="0"/>
          </a:p>
        </p:txBody>
      </p:sp>
    </p:spTree>
    <p:extLst>
      <p:ext uri="{BB962C8B-B14F-4D97-AF65-F5344CB8AC3E}">
        <p14:creationId xmlns:p14="http://schemas.microsoft.com/office/powerpoint/2010/main" val="478969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6377</TotalTime>
  <Words>3524</Words>
  <Application>Microsoft Office PowerPoint</Application>
  <PresentationFormat>Presentación en pantalla (4:3)</PresentationFormat>
  <Paragraphs>1071</Paragraphs>
  <Slides>81</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81</vt:i4>
      </vt:variant>
    </vt:vector>
  </HeadingPairs>
  <TitlesOfParts>
    <vt:vector size="84" baseType="lpstr">
      <vt:lpstr>Intermedio</vt:lpstr>
      <vt:lpstr>Visio</vt:lpstr>
      <vt:lpstr>Document</vt:lpstr>
      <vt:lpstr>UNIVERSIDAD DE LAS FUERZAS ARMADAS - ESPE</vt:lpstr>
      <vt:lpstr>ESTUDIO DE FACTIBILIDAD OPERATIVA Y FINANCIERA DE LA IMPLEMENTACIÓN DE UN CENTRO FRÍO DE ACOPIO PARA CARNE DE CERDO EN LA CIUDAD DE SANGOLQUÍ</vt:lpstr>
      <vt:lpstr>CONTENIDO</vt:lpstr>
      <vt:lpstr>ANÁLISIS DEL ENTORNO</vt:lpstr>
      <vt:lpstr>Aspectos Demográficos</vt:lpstr>
      <vt:lpstr>Presentación de PowerPoint</vt:lpstr>
      <vt:lpstr>Indicadores de Educación</vt:lpstr>
      <vt:lpstr>Indicadores de Vivienda</vt:lpstr>
      <vt:lpstr>Situación Económica </vt:lpstr>
      <vt:lpstr>ESTUDIO DE MERCADO</vt:lpstr>
      <vt:lpstr>Definición del Producto</vt:lpstr>
      <vt:lpstr>Características del Producto</vt:lpstr>
      <vt:lpstr>Normatividad Técnica y Sanitaria</vt:lpstr>
      <vt:lpstr>Metodología de la Investigación de Campo</vt:lpstr>
      <vt:lpstr>Tamaño Población</vt:lpstr>
      <vt:lpstr>Tamaño Muestra</vt:lpstr>
      <vt:lpstr>Resumen Resultados</vt:lpstr>
      <vt:lpstr>Presentación de PowerPoint</vt:lpstr>
      <vt:lpstr>Presentación de PowerPoint</vt:lpstr>
      <vt:lpstr>Distribución geográfica</vt:lpstr>
      <vt:lpstr>Estimación Demanda Actual </vt:lpstr>
      <vt:lpstr>Estimación Demanda Actual </vt:lpstr>
      <vt:lpstr>Proyección Demanda</vt:lpstr>
      <vt:lpstr>Clasificación del Mercado</vt:lpstr>
      <vt:lpstr>Existencia de cerdos en pie</vt:lpstr>
      <vt:lpstr>Comportamiento de la oferta</vt:lpstr>
      <vt:lpstr>Oferta actual</vt:lpstr>
      <vt:lpstr>Proyección de la Oferta</vt:lpstr>
      <vt:lpstr>Demanda Insatisfecha</vt:lpstr>
      <vt:lpstr>Análisis de precios</vt:lpstr>
      <vt:lpstr>Precios histórico y actual</vt:lpstr>
      <vt:lpstr>ESTUDIO TÉCNICO - ORGANIZACIONAL</vt:lpstr>
      <vt:lpstr>Matriz locacional</vt:lpstr>
      <vt:lpstr>Logística (Externo)</vt:lpstr>
      <vt:lpstr>Distribución en planta</vt:lpstr>
      <vt:lpstr>Flujograma del proceso</vt:lpstr>
      <vt:lpstr>Requerimiento de Materia Prima</vt:lpstr>
      <vt:lpstr>Requerimiento de Mano de Obra</vt:lpstr>
      <vt:lpstr>Requerimiento de Materiales y Servicios</vt:lpstr>
      <vt:lpstr>Directrices de la empresa</vt:lpstr>
      <vt:lpstr>Base filosófica de la empresa</vt:lpstr>
      <vt:lpstr>La Empresa y su Organización</vt:lpstr>
      <vt:lpstr>Estrategia de Marketing</vt:lpstr>
      <vt:lpstr>ESTUDIO FINANCIERO</vt:lpstr>
      <vt:lpstr>INVERSIONES </vt:lpstr>
      <vt:lpstr>Activos Fijos</vt:lpstr>
      <vt:lpstr>Activos Intangibles</vt:lpstr>
      <vt:lpstr>Capital de Trabajo</vt:lpstr>
      <vt:lpstr>Total Inversiones</vt:lpstr>
      <vt:lpstr>Cronograma de Inversiones y Reinversiones</vt:lpstr>
      <vt:lpstr>Presupuesto Ingresos </vt:lpstr>
      <vt:lpstr>Presupuesto Egresos</vt:lpstr>
      <vt:lpstr>Costos Variables</vt:lpstr>
      <vt:lpstr>Costos Fijos</vt:lpstr>
      <vt:lpstr>Gastos Administrativos y de Ventas</vt:lpstr>
      <vt:lpstr>Depreciaciones </vt:lpstr>
      <vt:lpstr>Estructura de Financiamiento</vt:lpstr>
      <vt:lpstr>Valor de desecho o salvamento</vt:lpstr>
      <vt:lpstr>Punto de Equilibrio</vt:lpstr>
      <vt:lpstr>ESTADOS PROYECTADOS</vt:lpstr>
      <vt:lpstr>Estado de Resultados (Del Proyecto)</vt:lpstr>
      <vt:lpstr>Flujo Neto de Fondos (Del Proyecto)</vt:lpstr>
      <vt:lpstr>Estado de Resultados (Del Inversionista)</vt:lpstr>
      <vt:lpstr>Flujo Neto de Fondos (Del Inversionista)</vt:lpstr>
      <vt:lpstr>EVALUACIÓN FINANCIERA</vt:lpstr>
      <vt:lpstr>Tasa de Descuento</vt:lpstr>
      <vt:lpstr>CRITERIOS DE EVALUACIÓN</vt:lpstr>
      <vt:lpstr>VAN (Del Proyecto)</vt:lpstr>
      <vt:lpstr>VAN (Del Inversionista) </vt:lpstr>
      <vt:lpstr>TIR</vt:lpstr>
      <vt:lpstr>Relación Beneficio / Costo </vt:lpstr>
      <vt:lpstr>Período de Recuperación de la Inversión</vt:lpstr>
      <vt:lpstr>Período de Recuperación de la Inversión</vt:lpstr>
      <vt:lpstr>ANÁLISIS DE SENSIBILIDAD</vt:lpstr>
      <vt:lpstr>ANÁLISIS DE SENSIBILIDAD</vt:lpstr>
      <vt:lpstr>CONCLUSIONES</vt:lpstr>
      <vt:lpstr>CONCLUSIONES</vt:lpstr>
      <vt:lpstr>CONCLUSIONES</vt:lpstr>
      <vt:lpstr>Presentación de PowerPoint</vt:lpstr>
      <vt:lpstr>RECOMENDACIONES</vt:lpstr>
      <vt:lpstr>RECOMENDACIONES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164</cp:revision>
  <dcterms:created xsi:type="dcterms:W3CDTF">2014-01-31T16:36:20Z</dcterms:created>
  <dcterms:modified xsi:type="dcterms:W3CDTF">2014-02-21T20:51:43Z</dcterms:modified>
</cp:coreProperties>
</file>