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9" r:id="rId29"/>
    <p:sldId id="298" r:id="rId30"/>
    <p:sldId id="300" r:id="rId31"/>
    <p:sldId id="301" r:id="rId32"/>
    <p:sldId id="302" r:id="rId33"/>
    <p:sldId id="303"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306" r:id="rId49"/>
    <p:sldId id="304" r:id="rId50"/>
    <p:sldId id="305" r:id="rId51"/>
    <p:sldId id="307" r:id="rId52"/>
    <p:sldId id="308" r:id="rId53"/>
    <p:sldId id="309" r:id="rId54"/>
    <p:sldId id="310" r:id="rId55"/>
    <p:sldId id="311" r:id="rId56"/>
    <p:sldId id="313" r:id="rId57"/>
    <p:sldId id="314" r:id="rId58"/>
    <p:sldId id="312"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24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dLbls>
            <c:showLegendKey val="0"/>
            <c:showVal val="0"/>
            <c:showCatName val="0"/>
            <c:showSerName val="0"/>
            <c:showPercent val="1"/>
            <c:showBubbleSize val="0"/>
            <c:showLeaderLines val="1"/>
          </c:dLbls>
          <c:cat>
            <c:strRef>
              <c:f>Hoja1!$B$9:$E$9</c:f>
              <c:strCache>
                <c:ptCount val="4"/>
                <c:pt idx="0">
                  <c:v>TIA</c:v>
                </c:pt>
                <c:pt idx="1">
                  <c:v>LUIS VITERI</c:v>
                </c:pt>
                <c:pt idx="2">
                  <c:v>GRATEX</c:v>
                </c:pt>
                <c:pt idx="3">
                  <c:v>GERMÁN BACA</c:v>
                </c:pt>
              </c:strCache>
            </c:strRef>
          </c:cat>
          <c:val>
            <c:numRef>
              <c:f>Hoja1!$B$10:$E$10</c:f>
              <c:numCache>
                <c:formatCode>General</c:formatCode>
                <c:ptCount val="4"/>
                <c:pt idx="0">
                  <c:v>147842.72</c:v>
                </c:pt>
                <c:pt idx="1">
                  <c:v>220324</c:v>
                </c:pt>
                <c:pt idx="2">
                  <c:v>54942.03</c:v>
                </c:pt>
                <c:pt idx="3">
                  <c:v>57616.74</c:v>
                </c:pt>
              </c:numCache>
            </c:numRef>
          </c:val>
        </c:ser>
        <c:dLbls>
          <c:showLegendKey val="0"/>
          <c:showVal val="0"/>
          <c:showCatName val="0"/>
          <c:showSerName val="0"/>
          <c:showPercent val="1"/>
          <c:showBubbleSize val="0"/>
          <c:showLeaderLines val="1"/>
        </c:dLbls>
      </c:pie3DChart>
    </c:plotArea>
    <c:legend>
      <c:legendPos val="r"/>
      <c:overlay val="0"/>
    </c:legend>
    <c:plotVisOnly val="1"/>
    <c:dispBlanksAs val="zero"/>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E92398-2950-4E8A-AD1A-ECD3AF22516A}" type="doc">
      <dgm:prSet loTypeId="urn:microsoft.com/office/officeart/2005/8/layout/pyramid2" loCatId="list" qsTypeId="urn:microsoft.com/office/officeart/2005/8/quickstyle/simple1" qsCatId="simple" csTypeId="urn:microsoft.com/office/officeart/2005/8/colors/colorful5" csCatId="colorful" phldr="1"/>
      <dgm:spPr/>
    </dgm:pt>
    <dgm:pt modelId="{0DE2127E-3AA8-41FE-85E9-558B71EC08EF}">
      <dgm:prSet phldrT="[Texto]"/>
      <dgm:spPr/>
      <dgm:t>
        <a:bodyPr/>
        <a:lstStyle/>
        <a:p>
          <a:r>
            <a:rPr lang="es-EC" dirty="0" smtClean="0"/>
            <a:t>Metálicas Básicas</a:t>
          </a:r>
          <a:endParaRPr lang="es-EC" dirty="0"/>
        </a:p>
      </dgm:t>
    </dgm:pt>
    <dgm:pt modelId="{BBE9BC31-180F-465E-8D59-B548CC74480D}" type="parTrans" cxnId="{7926171A-6602-412E-BECB-56955F81407A}">
      <dgm:prSet/>
      <dgm:spPr/>
      <dgm:t>
        <a:bodyPr/>
        <a:lstStyle/>
        <a:p>
          <a:endParaRPr lang="es-EC"/>
        </a:p>
      </dgm:t>
    </dgm:pt>
    <dgm:pt modelId="{807ADEF5-FA73-4016-A428-78AE0B08B107}" type="sibTrans" cxnId="{7926171A-6602-412E-BECB-56955F81407A}">
      <dgm:prSet/>
      <dgm:spPr/>
      <dgm:t>
        <a:bodyPr/>
        <a:lstStyle/>
        <a:p>
          <a:endParaRPr lang="es-EC"/>
        </a:p>
      </dgm:t>
    </dgm:pt>
    <dgm:pt modelId="{5AB0F8CA-CAAB-4E13-8B11-F8B46895C0E9}">
      <dgm:prSet/>
      <dgm:spPr/>
      <dgm:t>
        <a:bodyPr/>
        <a:lstStyle/>
        <a:p>
          <a:r>
            <a:rPr lang="es-EC" dirty="0" smtClean="0"/>
            <a:t>Productos Metálicos</a:t>
          </a:r>
          <a:endParaRPr lang="es-EC" dirty="0"/>
        </a:p>
      </dgm:t>
    </dgm:pt>
    <dgm:pt modelId="{D2600524-02E9-4D35-9858-B74EA3494284}" type="parTrans" cxnId="{83DF8BFB-04FE-4502-9F2D-E8FC85E5DF6D}">
      <dgm:prSet/>
      <dgm:spPr/>
      <dgm:t>
        <a:bodyPr/>
        <a:lstStyle/>
        <a:p>
          <a:endParaRPr lang="es-EC"/>
        </a:p>
      </dgm:t>
    </dgm:pt>
    <dgm:pt modelId="{2FCF8C46-D766-4BCA-94A8-6D37CF6B8B1A}" type="sibTrans" cxnId="{83DF8BFB-04FE-4502-9F2D-E8FC85E5DF6D}">
      <dgm:prSet/>
      <dgm:spPr/>
      <dgm:t>
        <a:bodyPr/>
        <a:lstStyle/>
        <a:p>
          <a:endParaRPr lang="es-EC"/>
        </a:p>
      </dgm:t>
    </dgm:pt>
    <dgm:pt modelId="{2344E4B2-1CB9-4093-9148-3B9FD5311ADD}">
      <dgm:prSet/>
      <dgm:spPr/>
      <dgm:t>
        <a:bodyPr/>
        <a:lstStyle/>
        <a:p>
          <a:r>
            <a:rPr lang="es-EC" dirty="0" smtClean="0"/>
            <a:t>Maquinarias no eléctricas</a:t>
          </a:r>
          <a:endParaRPr lang="es-EC" dirty="0"/>
        </a:p>
      </dgm:t>
    </dgm:pt>
    <dgm:pt modelId="{FA888069-5BEB-450B-802D-B17D313DCBED}" type="parTrans" cxnId="{E7D13102-E2E7-4B99-B2C5-AD627A68455F}">
      <dgm:prSet/>
      <dgm:spPr/>
      <dgm:t>
        <a:bodyPr/>
        <a:lstStyle/>
        <a:p>
          <a:endParaRPr lang="es-EC"/>
        </a:p>
      </dgm:t>
    </dgm:pt>
    <dgm:pt modelId="{BD19519B-2573-405B-B997-5D11205648FD}" type="sibTrans" cxnId="{E7D13102-E2E7-4B99-B2C5-AD627A68455F}">
      <dgm:prSet/>
      <dgm:spPr/>
      <dgm:t>
        <a:bodyPr/>
        <a:lstStyle/>
        <a:p>
          <a:endParaRPr lang="es-EC"/>
        </a:p>
      </dgm:t>
    </dgm:pt>
    <dgm:pt modelId="{8EAC9D7D-25A7-4F30-B864-24D40476C618}">
      <dgm:prSet/>
      <dgm:spPr/>
      <dgm:t>
        <a:bodyPr/>
        <a:lstStyle/>
        <a:p>
          <a:r>
            <a:rPr lang="es-EC" dirty="0" smtClean="0"/>
            <a:t>Maquinarias eléctricas</a:t>
          </a:r>
          <a:endParaRPr lang="es-EC" dirty="0"/>
        </a:p>
      </dgm:t>
    </dgm:pt>
    <dgm:pt modelId="{882B0515-5113-40FF-9A97-3A57B65A1A4C}" type="parTrans" cxnId="{69F290D8-EEEF-4B1D-8738-BB36DEA21E7A}">
      <dgm:prSet/>
      <dgm:spPr/>
      <dgm:t>
        <a:bodyPr/>
        <a:lstStyle/>
        <a:p>
          <a:endParaRPr lang="es-EC"/>
        </a:p>
      </dgm:t>
    </dgm:pt>
    <dgm:pt modelId="{CCC326EF-65F7-4C9F-85AF-F4EBD1A1E9F7}" type="sibTrans" cxnId="{69F290D8-EEEF-4B1D-8738-BB36DEA21E7A}">
      <dgm:prSet/>
      <dgm:spPr/>
      <dgm:t>
        <a:bodyPr/>
        <a:lstStyle/>
        <a:p>
          <a:endParaRPr lang="es-EC"/>
        </a:p>
      </dgm:t>
    </dgm:pt>
    <dgm:pt modelId="{EFE1FC6E-B6CB-40F3-B9E6-C8BCF9A14E67}">
      <dgm:prSet/>
      <dgm:spPr/>
      <dgm:t>
        <a:bodyPr/>
        <a:lstStyle/>
        <a:p>
          <a:r>
            <a:rPr lang="es-EC" dirty="0" smtClean="0"/>
            <a:t>Material de Transporte y carrocería</a:t>
          </a:r>
          <a:endParaRPr lang="es-EC" dirty="0"/>
        </a:p>
      </dgm:t>
    </dgm:pt>
    <dgm:pt modelId="{580CD3D4-7F55-436D-BE15-6E075DE3400E}" type="parTrans" cxnId="{43892CF1-5183-4D0E-BC93-CD2441C51152}">
      <dgm:prSet/>
      <dgm:spPr/>
      <dgm:t>
        <a:bodyPr/>
        <a:lstStyle/>
        <a:p>
          <a:endParaRPr lang="es-EC"/>
        </a:p>
      </dgm:t>
    </dgm:pt>
    <dgm:pt modelId="{81058FE5-8E3D-496A-B4CD-4F9BBD0F1FAE}" type="sibTrans" cxnId="{43892CF1-5183-4D0E-BC93-CD2441C51152}">
      <dgm:prSet/>
      <dgm:spPr/>
      <dgm:t>
        <a:bodyPr/>
        <a:lstStyle/>
        <a:p>
          <a:endParaRPr lang="es-EC"/>
        </a:p>
      </dgm:t>
    </dgm:pt>
    <dgm:pt modelId="{791808E1-96F3-4ABF-9998-01075FF7FB9F}">
      <dgm:prSet/>
      <dgm:spPr/>
      <dgm:t>
        <a:bodyPr/>
        <a:lstStyle/>
        <a:p>
          <a:r>
            <a:rPr lang="es-EC" dirty="0" smtClean="0"/>
            <a:t>Bienes de capital</a:t>
          </a:r>
          <a:endParaRPr lang="es-EC" dirty="0"/>
        </a:p>
      </dgm:t>
    </dgm:pt>
    <dgm:pt modelId="{B207C9DE-FBF9-4DB2-8A77-8CB7DD36E926}" type="sibTrans" cxnId="{E7342966-9522-4E64-8D5F-D5A8E00023BE}">
      <dgm:prSet/>
      <dgm:spPr/>
      <dgm:t>
        <a:bodyPr/>
        <a:lstStyle/>
        <a:p>
          <a:endParaRPr lang="es-EC"/>
        </a:p>
      </dgm:t>
    </dgm:pt>
    <dgm:pt modelId="{E661E2B2-D45F-4C98-8DEE-8CFE4384F5C2}" type="parTrans" cxnId="{E7342966-9522-4E64-8D5F-D5A8E00023BE}">
      <dgm:prSet/>
      <dgm:spPr/>
      <dgm:t>
        <a:bodyPr/>
        <a:lstStyle/>
        <a:p>
          <a:endParaRPr lang="es-EC"/>
        </a:p>
      </dgm:t>
    </dgm:pt>
    <dgm:pt modelId="{E106B6E2-B1F5-4503-B73A-E3B654E19CA3}" type="pres">
      <dgm:prSet presAssocID="{D3E92398-2950-4E8A-AD1A-ECD3AF22516A}" presName="compositeShape" presStyleCnt="0">
        <dgm:presLayoutVars>
          <dgm:dir/>
          <dgm:resizeHandles/>
        </dgm:presLayoutVars>
      </dgm:prSet>
      <dgm:spPr/>
    </dgm:pt>
    <dgm:pt modelId="{FF773D40-3071-4C1F-B8A3-995F434C4872}" type="pres">
      <dgm:prSet presAssocID="{D3E92398-2950-4E8A-AD1A-ECD3AF22516A}" presName="pyramid" presStyleLbl="node1" presStyleIdx="0" presStyleCnt="1"/>
      <dgm:spPr/>
    </dgm:pt>
    <dgm:pt modelId="{AD8D1183-7333-4231-AE45-436082284005}" type="pres">
      <dgm:prSet presAssocID="{D3E92398-2950-4E8A-AD1A-ECD3AF22516A}" presName="theList" presStyleCnt="0"/>
      <dgm:spPr/>
    </dgm:pt>
    <dgm:pt modelId="{A5CFABB6-2CE1-4E99-8249-E30F8E0D98A5}" type="pres">
      <dgm:prSet presAssocID="{0DE2127E-3AA8-41FE-85E9-558B71EC08EF}" presName="aNode" presStyleLbl="fgAcc1" presStyleIdx="0" presStyleCnt="6">
        <dgm:presLayoutVars>
          <dgm:bulletEnabled val="1"/>
        </dgm:presLayoutVars>
      </dgm:prSet>
      <dgm:spPr/>
      <dgm:t>
        <a:bodyPr/>
        <a:lstStyle/>
        <a:p>
          <a:endParaRPr lang="es-EC"/>
        </a:p>
      </dgm:t>
    </dgm:pt>
    <dgm:pt modelId="{ADD532A1-CEEC-4B40-BEEC-30A5A0F560A0}" type="pres">
      <dgm:prSet presAssocID="{0DE2127E-3AA8-41FE-85E9-558B71EC08EF}" presName="aSpace" presStyleCnt="0"/>
      <dgm:spPr/>
    </dgm:pt>
    <dgm:pt modelId="{AE5DEA25-AC8A-4413-9810-C75915719FBB}" type="pres">
      <dgm:prSet presAssocID="{5AB0F8CA-CAAB-4E13-8B11-F8B46895C0E9}" presName="aNode" presStyleLbl="fgAcc1" presStyleIdx="1" presStyleCnt="6">
        <dgm:presLayoutVars>
          <dgm:bulletEnabled val="1"/>
        </dgm:presLayoutVars>
      </dgm:prSet>
      <dgm:spPr/>
      <dgm:t>
        <a:bodyPr/>
        <a:lstStyle/>
        <a:p>
          <a:endParaRPr lang="es-EC"/>
        </a:p>
      </dgm:t>
    </dgm:pt>
    <dgm:pt modelId="{76A465FA-B94B-4E83-8ED6-AD6BF37C68B1}" type="pres">
      <dgm:prSet presAssocID="{5AB0F8CA-CAAB-4E13-8B11-F8B46895C0E9}" presName="aSpace" presStyleCnt="0"/>
      <dgm:spPr/>
    </dgm:pt>
    <dgm:pt modelId="{9B8801F7-4D98-4FCC-81F5-A5BB1AC60DB1}" type="pres">
      <dgm:prSet presAssocID="{2344E4B2-1CB9-4093-9148-3B9FD5311ADD}" presName="aNode" presStyleLbl="fgAcc1" presStyleIdx="2" presStyleCnt="6">
        <dgm:presLayoutVars>
          <dgm:bulletEnabled val="1"/>
        </dgm:presLayoutVars>
      </dgm:prSet>
      <dgm:spPr/>
      <dgm:t>
        <a:bodyPr/>
        <a:lstStyle/>
        <a:p>
          <a:endParaRPr lang="es-EC"/>
        </a:p>
      </dgm:t>
    </dgm:pt>
    <dgm:pt modelId="{4F6A87C7-F497-4A3B-96BD-4230CC68FF04}" type="pres">
      <dgm:prSet presAssocID="{2344E4B2-1CB9-4093-9148-3B9FD5311ADD}" presName="aSpace" presStyleCnt="0"/>
      <dgm:spPr/>
    </dgm:pt>
    <dgm:pt modelId="{5304BE7C-DA1C-473A-9286-7A2E3AC665A7}" type="pres">
      <dgm:prSet presAssocID="{8EAC9D7D-25A7-4F30-B864-24D40476C618}" presName="aNode" presStyleLbl="fgAcc1" presStyleIdx="3" presStyleCnt="6">
        <dgm:presLayoutVars>
          <dgm:bulletEnabled val="1"/>
        </dgm:presLayoutVars>
      </dgm:prSet>
      <dgm:spPr/>
      <dgm:t>
        <a:bodyPr/>
        <a:lstStyle/>
        <a:p>
          <a:endParaRPr lang="es-EC"/>
        </a:p>
      </dgm:t>
    </dgm:pt>
    <dgm:pt modelId="{EA6E2B53-4E1F-49DF-9C64-EDBF87B8209C}" type="pres">
      <dgm:prSet presAssocID="{8EAC9D7D-25A7-4F30-B864-24D40476C618}" presName="aSpace" presStyleCnt="0"/>
      <dgm:spPr/>
    </dgm:pt>
    <dgm:pt modelId="{BF5CC769-7397-443E-BA40-9CDA9DE48519}" type="pres">
      <dgm:prSet presAssocID="{EFE1FC6E-B6CB-40F3-B9E6-C8BCF9A14E67}" presName="aNode" presStyleLbl="fgAcc1" presStyleIdx="4" presStyleCnt="6">
        <dgm:presLayoutVars>
          <dgm:bulletEnabled val="1"/>
        </dgm:presLayoutVars>
      </dgm:prSet>
      <dgm:spPr/>
      <dgm:t>
        <a:bodyPr/>
        <a:lstStyle/>
        <a:p>
          <a:endParaRPr lang="es-EC"/>
        </a:p>
      </dgm:t>
    </dgm:pt>
    <dgm:pt modelId="{B597F776-8EFB-4849-8774-2613C89F99FB}" type="pres">
      <dgm:prSet presAssocID="{EFE1FC6E-B6CB-40F3-B9E6-C8BCF9A14E67}" presName="aSpace" presStyleCnt="0"/>
      <dgm:spPr/>
    </dgm:pt>
    <dgm:pt modelId="{2136D190-C9D8-4DE8-B0A8-F0A5C56C0FFF}" type="pres">
      <dgm:prSet presAssocID="{791808E1-96F3-4ABF-9998-01075FF7FB9F}" presName="aNode" presStyleLbl="fgAcc1" presStyleIdx="5" presStyleCnt="6">
        <dgm:presLayoutVars>
          <dgm:bulletEnabled val="1"/>
        </dgm:presLayoutVars>
      </dgm:prSet>
      <dgm:spPr/>
      <dgm:t>
        <a:bodyPr/>
        <a:lstStyle/>
        <a:p>
          <a:endParaRPr lang="es-EC"/>
        </a:p>
      </dgm:t>
    </dgm:pt>
    <dgm:pt modelId="{D26D46E2-6C73-4218-89A5-D7FE6A961E54}" type="pres">
      <dgm:prSet presAssocID="{791808E1-96F3-4ABF-9998-01075FF7FB9F}" presName="aSpace" presStyleCnt="0"/>
      <dgm:spPr/>
    </dgm:pt>
  </dgm:ptLst>
  <dgm:cxnLst>
    <dgm:cxn modelId="{E7D13102-E2E7-4B99-B2C5-AD627A68455F}" srcId="{D3E92398-2950-4E8A-AD1A-ECD3AF22516A}" destId="{2344E4B2-1CB9-4093-9148-3B9FD5311ADD}" srcOrd="2" destOrd="0" parTransId="{FA888069-5BEB-450B-802D-B17D313DCBED}" sibTransId="{BD19519B-2573-405B-B997-5D11205648FD}"/>
    <dgm:cxn modelId="{21FA22F5-F77E-4D0F-9D5E-777E1EA7C52B}" type="presOf" srcId="{2344E4B2-1CB9-4093-9148-3B9FD5311ADD}" destId="{9B8801F7-4D98-4FCC-81F5-A5BB1AC60DB1}" srcOrd="0" destOrd="0" presId="urn:microsoft.com/office/officeart/2005/8/layout/pyramid2"/>
    <dgm:cxn modelId="{1BEF1E93-14A7-41C5-8EC4-6ECF9DF26868}" type="presOf" srcId="{0DE2127E-3AA8-41FE-85E9-558B71EC08EF}" destId="{A5CFABB6-2CE1-4E99-8249-E30F8E0D98A5}" srcOrd="0" destOrd="0" presId="urn:microsoft.com/office/officeart/2005/8/layout/pyramid2"/>
    <dgm:cxn modelId="{69F290D8-EEEF-4B1D-8738-BB36DEA21E7A}" srcId="{D3E92398-2950-4E8A-AD1A-ECD3AF22516A}" destId="{8EAC9D7D-25A7-4F30-B864-24D40476C618}" srcOrd="3" destOrd="0" parTransId="{882B0515-5113-40FF-9A97-3A57B65A1A4C}" sibTransId="{CCC326EF-65F7-4C9F-85AF-F4EBD1A1E9F7}"/>
    <dgm:cxn modelId="{599B0D02-6E55-4E37-9785-B87BDB4C5A18}" type="presOf" srcId="{D3E92398-2950-4E8A-AD1A-ECD3AF22516A}" destId="{E106B6E2-B1F5-4503-B73A-E3B654E19CA3}" srcOrd="0" destOrd="0" presId="urn:microsoft.com/office/officeart/2005/8/layout/pyramid2"/>
    <dgm:cxn modelId="{E7342966-9522-4E64-8D5F-D5A8E00023BE}" srcId="{D3E92398-2950-4E8A-AD1A-ECD3AF22516A}" destId="{791808E1-96F3-4ABF-9998-01075FF7FB9F}" srcOrd="5" destOrd="0" parTransId="{E661E2B2-D45F-4C98-8DEE-8CFE4384F5C2}" sibTransId="{B207C9DE-FBF9-4DB2-8A77-8CB7DD36E926}"/>
    <dgm:cxn modelId="{A0825FC3-FE10-4FF8-AF8E-B0C3DA29E2F6}" type="presOf" srcId="{EFE1FC6E-B6CB-40F3-B9E6-C8BCF9A14E67}" destId="{BF5CC769-7397-443E-BA40-9CDA9DE48519}" srcOrd="0" destOrd="0" presId="urn:microsoft.com/office/officeart/2005/8/layout/pyramid2"/>
    <dgm:cxn modelId="{14E93AB7-84ED-4EE5-BBBA-47F089764E82}" type="presOf" srcId="{791808E1-96F3-4ABF-9998-01075FF7FB9F}" destId="{2136D190-C9D8-4DE8-B0A8-F0A5C56C0FFF}" srcOrd="0" destOrd="0" presId="urn:microsoft.com/office/officeart/2005/8/layout/pyramid2"/>
    <dgm:cxn modelId="{7926171A-6602-412E-BECB-56955F81407A}" srcId="{D3E92398-2950-4E8A-AD1A-ECD3AF22516A}" destId="{0DE2127E-3AA8-41FE-85E9-558B71EC08EF}" srcOrd="0" destOrd="0" parTransId="{BBE9BC31-180F-465E-8D59-B548CC74480D}" sibTransId="{807ADEF5-FA73-4016-A428-78AE0B08B107}"/>
    <dgm:cxn modelId="{BCFE9DE0-417B-4C8D-949C-76CE29EF2631}" type="presOf" srcId="{8EAC9D7D-25A7-4F30-B864-24D40476C618}" destId="{5304BE7C-DA1C-473A-9286-7A2E3AC665A7}" srcOrd="0" destOrd="0" presId="urn:microsoft.com/office/officeart/2005/8/layout/pyramid2"/>
    <dgm:cxn modelId="{25A27EE7-B40D-4D49-9209-67707CEE69FF}" type="presOf" srcId="{5AB0F8CA-CAAB-4E13-8B11-F8B46895C0E9}" destId="{AE5DEA25-AC8A-4413-9810-C75915719FBB}" srcOrd="0" destOrd="0" presId="urn:microsoft.com/office/officeart/2005/8/layout/pyramid2"/>
    <dgm:cxn modelId="{83DF8BFB-04FE-4502-9F2D-E8FC85E5DF6D}" srcId="{D3E92398-2950-4E8A-AD1A-ECD3AF22516A}" destId="{5AB0F8CA-CAAB-4E13-8B11-F8B46895C0E9}" srcOrd="1" destOrd="0" parTransId="{D2600524-02E9-4D35-9858-B74EA3494284}" sibTransId="{2FCF8C46-D766-4BCA-94A8-6D37CF6B8B1A}"/>
    <dgm:cxn modelId="{43892CF1-5183-4D0E-BC93-CD2441C51152}" srcId="{D3E92398-2950-4E8A-AD1A-ECD3AF22516A}" destId="{EFE1FC6E-B6CB-40F3-B9E6-C8BCF9A14E67}" srcOrd="4" destOrd="0" parTransId="{580CD3D4-7F55-436D-BE15-6E075DE3400E}" sibTransId="{81058FE5-8E3D-496A-B4CD-4F9BBD0F1FAE}"/>
    <dgm:cxn modelId="{7D138D0C-645C-4568-B407-D80A06FF594E}" type="presParOf" srcId="{E106B6E2-B1F5-4503-B73A-E3B654E19CA3}" destId="{FF773D40-3071-4C1F-B8A3-995F434C4872}" srcOrd="0" destOrd="0" presId="urn:microsoft.com/office/officeart/2005/8/layout/pyramid2"/>
    <dgm:cxn modelId="{E9C822B4-CB74-46B8-A070-90CF110D73C2}" type="presParOf" srcId="{E106B6E2-B1F5-4503-B73A-E3B654E19CA3}" destId="{AD8D1183-7333-4231-AE45-436082284005}" srcOrd="1" destOrd="0" presId="urn:microsoft.com/office/officeart/2005/8/layout/pyramid2"/>
    <dgm:cxn modelId="{F561F355-2CFB-4E31-ABFC-13F1335B105D}" type="presParOf" srcId="{AD8D1183-7333-4231-AE45-436082284005}" destId="{A5CFABB6-2CE1-4E99-8249-E30F8E0D98A5}" srcOrd="0" destOrd="0" presId="urn:microsoft.com/office/officeart/2005/8/layout/pyramid2"/>
    <dgm:cxn modelId="{C3DFFCCB-1A88-4C58-860E-72F3E2A65759}" type="presParOf" srcId="{AD8D1183-7333-4231-AE45-436082284005}" destId="{ADD532A1-CEEC-4B40-BEEC-30A5A0F560A0}" srcOrd="1" destOrd="0" presId="urn:microsoft.com/office/officeart/2005/8/layout/pyramid2"/>
    <dgm:cxn modelId="{9CEC5D09-CC8A-4F8B-88EF-141F357BE9CC}" type="presParOf" srcId="{AD8D1183-7333-4231-AE45-436082284005}" destId="{AE5DEA25-AC8A-4413-9810-C75915719FBB}" srcOrd="2" destOrd="0" presId="urn:microsoft.com/office/officeart/2005/8/layout/pyramid2"/>
    <dgm:cxn modelId="{C11676EF-AF3C-4EAB-B03C-005D5266923F}" type="presParOf" srcId="{AD8D1183-7333-4231-AE45-436082284005}" destId="{76A465FA-B94B-4E83-8ED6-AD6BF37C68B1}" srcOrd="3" destOrd="0" presId="urn:microsoft.com/office/officeart/2005/8/layout/pyramid2"/>
    <dgm:cxn modelId="{32D95A8B-6D3B-4CCB-8036-9099C1EF15D4}" type="presParOf" srcId="{AD8D1183-7333-4231-AE45-436082284005}" destId="{9B8801F7-4D98-4FCC-81F5-A5BB1AC60DB1}" srcOrd="4" destOrd="0" presId="urn:microsoft.com/office/officeart/2005/8/layout/pyramid2"/>
    <dgm:cxn modelId="{F173172B-2D91-4EB8-9DFE-17E44B748F9D}" type="presParOf" srcId="{AD8D1183-7333-4231-AE45-436082284005}" destId="{4F6A87C7-F497-4A3B-96BD-4230CC68FF04}" srcOrd="5" destOrd="0" presId="urn:microsoft.com/office/officeart/2005/8/layout/pyramid2"/>
    <dgm:cxn modelId="{D2C672E0-A02B-4D08-858C-1031F5FB4E9E}" type="presParOf" srcId="{AD8D1183-7333-4231-AE45-436082284005}" destId="{5304BE7C-DA1C-473A-9286-7A2E3AC665A7}" srcOrd="6" destOrd="0" presId="urn:microsoft.com/office/officeart/2005/8/layout/pyramid2"/>
    <dgm:cxn modelId="{2A227740-B77B-4AF5-AAE7-E9D41CA9E9FA}" type="presParOf" srcId="{AD8D1183-7333-4231-AE45-436082284005}" destId="{EA6E2B53-4E1F-49DF-9C64-EDBF87B8209C}" srcOrd="7" destOrd="0" presId="urn:microsoft.com/office/officeart/2005/8/layout/pyramid2"/>
    <dgm:cxn modelId="{C632EB81-0800-4284-BFB1-751BE07EDE04}" type="presParOf" srcId="{AD8D1183-7333-4231-AE45-436082284005}" destId="{BF5CC769-7397-443E-BA40-9CDA9DE48519}" srcOrd="8" destOrd="0" presId="urn:microsoft.com/office/officeart/2005/8/layout/pyramid2"/>
    <dgm:cxn modelId="{3C9ADE96-DFA0-48DF-BED9-756A9C20FDDD}" type="presParOf" srcId="{AD8D1183-7333-4231-AE45-436082284005}" destId="{B597F776-8EFB-4849-8774-2613C89F99FB}" srcOrd="9" destOrd="0" presId="urn:microsoft.com/office/officeart/2005/8/layout/pyramid2"/>
    <dgm:cxn modelId="{40EFD367-2443-4DBA-BFED-C4E98C684192}" type="presParOf" srcId="{AD8D1183-7333-4231-AE45-436082284005}" destId="{2136D190-C9D8-4DE8-B0A8-F0A5C56C0FFF}" srcOrd="10" destOrd="0" presId="urn:microsoft.com/office/officeart/2005/8/layout/pyramid2"/>
    <dgm:cxn modelId="{0F5AD0F0-86A0-4067-9D9F-23E56C39BD48}" type="presParOf" srcId="{AD8D1183-7333-4231-AE45-436082284005}" destId="{D26D46E2-6C73-4218-89A5-D7FE6A961E5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BE405-CB8E-48BA-92D3-FAB3E3C2FD5B}" type="doc">
      <dgm:prSet loTypeId="urn:microsoft.com/office/officeart/2005/8/layout/pList2" loCatId="list" qsTypeId="urn:microsoft.com/office/officeart/2005/8/quickstyle/simple1" qsCatId="simple" csTypeId="urn:microsoft.com/office/officeart/2005/8/colors/colorful1" csCatId="colorful" phldr="1"/>
      <dgm:spPr/>
    </dgm:pt>
    <dgm:pt modelId="{108557FA-E12A-4054-BFAC-7E3FE6A1D4C6}">
      <dgm:prSet phldrT="[Texto]"/>
      <dgm:spPr/>
      <dgm:t>
        <a:bodyPr/>
        <a:lstStyle/>
        <a:p>
          <a:pPr algn="ctr"/>
          <a:r>
            <a:rPr lang="es-ES" b="1" dirty="0" smtClean="0"/>
            <a:t>Estanterías</a:t>
          </a:r>
          <a:endParaRPr lang="es-EC" dirty="0"/>
        </a:p>
      </dgm:t>
    </dgm:pt>
    <dgm:pt modelId="{AD909F25-EEE1-4E61-A671-1C520A5DAFFC}" type="parTrans" cxnId="{92ABDAAC-1C11-45BC-99B0-19844EF9F2D3}">
      <dgm:prSet/>
      <dgm:spPr/>
      <dgm:t>
        <a:bodyPr/>
        <a:lstStyle/>
        <a:p>
          <a:pPr algn="ctr"/>
          <a:endParaRPr lang="es-EC"/>
        </a:p>
      </dgm:t>
    </dgm:pt>
    <dgm:pt modelId="{6282CFCD-45FA-4095-8EDF-8B005318B82C}" type="sibTrans" cxnId="{92ABDAAC-1C11-45BC-99B0-19844EF9F2D3}">
      <dgm:prSet/>
      <dgm:spPr/>
      <dgm:t>
        <a:bodyPr/>
        <a:lstStyle/>
        <a:p>
          <a:pPr algn="ctr"/>
          <a:endParaRPr lang="es-EC"/>
        </a:p>
      </dgm:t>
    </dgm:pt>
    <dgm:pt modelId="{48A39A23-794E-455A-AE37-21317B4349C6}">
      <dgm:prSet phldrT="[Texto]"/>
      <dgm:spPr/>
      <dgm:t>
        <a:bodyPr/>
        <a:lstStyle/>
        <a:p>
          <a:pPr algn="ctr"/>
          <a:r>
            <a:rPr lang="es-ES" b="1" dirty="0" smtClean="0"/>
            <a:t>Góndolas</a:t>
          </a:r>
          <a:endParaRPr lang="es-EC" dirty="0"/>
        </a:p>
      </dgm:t>
    </dgm:pt>
    <dgm:pt modelId="{E81A2E01-A79F-4BF6-9F97-CA279125839F}" type="parTrans" cxnId="{0FB8ADFC-08B0-4EDA-90E6-DC63F8027E02}">
      <dgm:prSet/>
      <dgm:spPr/>
      <dgm:t>
        <a:bodyPr/>
        <a:lstStyle/>
        <a:p>
          <a:pPr algn="ctr"/>
          <a:endParaRPr lang="es-EC"/>
        </a:p>
      </dgm:t>
    </dgm:pt>
    <dgm:pt modelId="{28A7CFD1-4BBA-4DEB-934A-98B9C182ADF4}" type="sibTrans" cxnId="{0FB8ADFC-08B0-4EDA-90E6-DC63F8027E02}">
      <dgm:prSet/>
      <dgm:spPr/>
      <dgm:t>
        <a:bodyPr/>
        <a:lstStyle/>
        <a:p>
          <a:pPr algn="ctr"/>
          <a:endParaRPr lang="es-EC"/>
        </a:p>
      </dgm:t>
    </dgm:pt>
    <dgm:pt modelId="{25928FD9-0883-4844-A4C7-D705667CEF6F}">
      <dgm:prSet phldrT="[Texto]"/>
      <dgm:spPr/>
      <dgm:t>
        <a:bodyPr/>
        <a:lstStyle/>
        <a:p>
          <a:pPr algn="ctr"/>
          <a:r>
            <a:rPr lang="es-ES" b="1" dirty="0" smtClean="0"/>
            <a:t>Vitrinas</a:t>
          </a:r>
          <a:endParaRPr lang="es-EC" dirty="0"/>
        </a:p>
      </dgm:t>
    </dgm:pt>
    <dgm:pt modelId="{2FC77590-7A7B-49B3-88DE-933D39583EE2}" type="parTrans" cxnId="{FED7E8EB-5AB7-4528-8B19-B8645A527C83}">
      <dgm:prSet/>
      <dgm:spPr/>
      <dgm:t>
        <a:bodyPr/>
        <a:lstStyle/>
        <a:p>
          <a:pPr algn="ctr"/>
          <a:endParaRPr lang="es-EC"/>
        </a:p>
      </dgm:t>
    </dgm:pt>
    <dgm:pt modelId="{698178FC-3837-48FB-852C-FFF70A097FF1}" type="sibTrans" cxnId="{FED7E8EB-5AB7-4528-8B19-B8645A527C83}">
      <dgm:prSet/>
      <dgm:spPr/>
      <dgm:t>
        <a:bodyPr/>
        <a:lstStyle/>
        <a:p>
          <a:pPr algn="ctr"/>
          <a:endParaRPr lang="es-EC"/>
        </a:p>
      </dgm:t>
    </dgm:pt>
    <dgm:pt modelId="{D2261F95-14C0-4D4A-ABA9-36A2A2BBF535}" type="pres">
      <dgm:prSet presAssocID="{B85BE405-CB8E-48BA-92D3-FAB3E3C2FD5B}" presName="Name0" presStyleCnt="0">
        <dgm:presLayoutVars>
          <dgm:dir/>
          <dgm:resizeHandles val="exact"/>
        </dgm:presLayoutVars>
      </dgm:prSet>
      <dgm:spPr/>
    </dgm:pt>
    <dgm:pt modelId="{E838BA97-36E9-418F-976E-E1AE82C6366A}" type="pres">
      <dgm:prSet presAssocID="{B85BE405-CB8E-48BA-92D3-FAB3E3C2FD5B}" presName="bkgdShp" presStyleLbl="alignAccFollowNode1" presStyleIdx="0" presStyleCnt="1"/>
      <dgm:spPr/>
    </dgm:pt>
    <dgm:pt modelId="{44CDFBCE-7583-4A25-BD61-F87C190412CC}" type="pres">
      <dgm:prSet presAssocID="{B85BE405-CB8E-48BA-92D3-FAB3E3C2FD5B}" presName="linComp" presStyleCnt="0"/>
      <dgm:spPr/>
    </dgm:pt>
    <dgm:pt modelId="{1B54F01B-B407-465A-BD04-9D90874D73C5}" type="pres">
      <dgm:prSet presAssocID="{108557FA-E12A-4054-BFAC-7E3FE6A1D4C6}" presName="compNode" presStyleCnt="0"/>
      <dgm:spPr/>
    </dgm:pt>
    <dgm:pt modelId="{82876B51-A89F-4FE7-832E-AE39B3C4571E}" type="pres">
      <dgm:prSet presAssocID="{108557FA-E12A-4054-BFAC-7E3FE6A1D4C6}" presName="node" presStyleLbl="node1" presStyleIdx="0" presStyleCnt="3">
        <dgm:presLayoutVars>
          <dgm:bulletEnabled val="1"/>
        </dgm:presLayoutVars>
      </dgm:prSet>
      <dgm:spPr/>
      <dgm:t>
        <a:bodyPr/>
        <a:lstStyle/>
        <a:p>
          <a:endParaRPr lang="es-EC"/>
        </a:p>
      </dgm:t>
    </dgm:pt>
    <dgm:pt modelId="{239A2A10-9383-403D-A22D-722674B53322}" type="pres">
      <dgm:prSet presAssocID="{108557FA-E12A-4054-BFAC-7E3FE6A1D4C6}" presName="invisiNode" presStyleLbl="node1" presStyleIdx="0" presStyleCnt="3"/>
      <dgm:spPr/>
    </dgm:pt>
    <dgm:pt modelId="{CAFF7E0D-7229-4E63-B2D4-CA75E987BA34}" type="pres">
      <dgm:prSet presAssocID="{108557FA-E12A-4054-BFAC-7E3FE6A1D4C6}" presName="imagNode" presStyleLbl="fgImgPlace1" presStyleIdx="0" presStyleCnt="3"/>
      <dgm:spPr>
        <a:blipFill rotWithShape="1">
          <a:blip xmlns:r="http://schemas.openxmlformats.org/officeDocument/2006/relationships" r:embed="rId1"/>
          <a:stretch>
            <a:fillRect/>
          </a:stretch>
        </a:blipFill>
      </dgm:spPr>
    </dgm:pt>
    <dgm:pt modelId="{9D4D2EF9-3E34-4365-88A7-22982C00D06B}" type="pres">
      <dgm:prSet presAssocID="{6282CFCD-45FA-4095-8EDF-8B005318B82C}" presName="sibTrans" presStyleLbl="sibTrans2D1" presStyleIdx="0" presStyleCnt="0"/>
      <dgm:spPr/>
      <dgm:t>
        <a:bodyPr/>
        <a:lstStyle/>
        <a:p>
          <a:endParaRPr lang="es-EC"/>
        </a:p>
      </dgm:t>
    </dgm:pt>
    <dgm:pt modelId="{6B6F9D16-C013-4E68-8A6B-E6DAF719C9D9}" type="pres">
      <dgm:prSet presAssocID="{48A39A23-794E-455A-AE37-21317B4349C6}" presName="compNode" presStyleCnt="0"/>
      <dgm:spPr/>
    </dgm:pt>
    <dgm:pt modelId="{4A43AA53-A24B-437D-B799-A0B3D4486A80}" type="pres">
      <dgm:prSet presAssocID="{48A39A23-794E-455A-AE37-21317B4349C6}" presName="node" presStyleLbl="node1" presStyleIdx="1" presStyleCnt="3">
        <dgm:presLayoutVars>
          <dgm:bulletEnabled val="1"/>
        </dgm:presLayoutVars>
      </dgm:prSet>
      <dgm:spPr/>
      <dgm:t>
        <a:bodyPr/>
        <a:lstStyle/>
        <a:p>
          <a:endParaRPr lang="es-EC"/>
        </a:p>
      </dgm:t>
    </dgm:pt>
    <dgm:pt modelId="{A248625C-53C6-4262-AB84-1017D6132BC8}" type="pres">
      <dgm:prSet presAssocID="{48A39A23-794E-455A-AE37-21317B4349C6}" presName="invisiNode" presStyleLbl="node1" presStyleIdx="1" presStyleCnt="3"/>
      <dgm:spPr/>
    </dgm:pt>
    <dgm:pt modelId="{9E869E25-B720-4559-AA24-71E7948B5B66}" type="pres">
      <dgm:prSet presAssocID="{48A39A23-794E-455A-AE37-21317B4349C6}" presName="imagNode" presStyleLbl="fgImgPlace1" presStyleIdx="1" presStyleCnt="3"/>
      <dgm:spPr>
        <a:blipFill rotWithShape="1">
          <a:blip xmlns:r="http://schemas.openxmlformats.org/officeDocument/2006/relationships" r:embed="rId2"/>
          <a:stretch>
            <a:fillRect/>
          </a:stretch>
        </a:blipFill>
      </dgm:spPr>
    </dgm:pt>
    <dgm:pt modelId="{3EDC2F86-E2B5-4782-9066-8C3C4A190164}" type="pres">
      <dgm:prSet presAssocID="{28A7CFD1-4BBA-4DEB-934A-98B9C182ADF4}" presName="sibTrans" presStyleLbl="sibTrans2D1" presStyleIdx="0" presStyleCnt="0"/>
      <dgm:spPr/>
      <dgm:t>
        <a:bodyPr/>
        <a:lstStyle/>
        <a:p>
          <a:endParaRPr lang="es-EC"/>
        </a:p>
      </dgm:t>
    </dgm:pt>
    <dgm:pt modelId="{B074B4A7-6462-4ED4-9892-67D6182E637E}" type="pres">
      <dgm:prSet presAssocID="{25928FD9-0883-4844-A4C7-D705667CEF6F}" presName="compNode" presStyleCnt="0"/>
      <dgm:spPr/>
    </dgm:pt>
    <dgm:pt modelId="{38CF6BEC-12B6-44C4-A6F1-649D29B99D3C}" type="pres">
      <dgm:prSet presAssocID="{25928FD9-0883-4844-A4C7-D705667CEF6F}" presName="node" presStyleLbl="node1" presStyleIdx="2" presStyleCnt="3">
        <dgm:presLayoutVars>
          <dgm:bulletEnabled val="1"/>
        </dgm:presLayoutVars>
      </dgm:prSet>
      <dgm:spPr/>
      <dgm:t>
        <a:bodyPr/>
        <a:lstStyle/>
        <a:p>
          <a:endParaRPr lang="es-EC"/>
        </a:p>
      </dgm:t>
    </dgm:pt>
    <dgm:pt modelId="{525153A8-0E63-404B-B43C-88D16BBE36B7}" type="pres">
      <dgm:prSet presAssocID="{25928FD9-0883-4844-A4C7-D705667CEF6F}" presName="invisiNode" presStyleLbl="node1" presStyleIdx="2" presStyleCnt="3"/>
      <dgm:spPr/>
    </dgm:pt>
    <dgm:pt modelId="{E13D379E-3345-4985-8D62-DC945618BAF1}" type="pres">
      <dgm:prSet presAssocID="{25928FD9-0883-4844-A4C7-D705667CEF6F}" presName="imagNode" presStyleLbl="fgImgPlace1" presStyleIdx="2" presStyleCnt="3"/>
      <dgm:spPr>
        <a:blipFill rotWithShape="1">
          <a:blip xmlns:r="http://schemas.openxmlformats.org/officeDocument/2006/relationships" r:embed="rId3"/>
          <a:stretch>
            <a:fillRect/>
          </a:stretch>
        </a:blipFill>
      </dgm:spPr>
    </dgm:pt>
  </dgm:ptLst>
  <dgm:cxnLst>
    <dgm:cxn modelId="{77175BE6-DD27-46C8-8F4F-2684A676FB79}" type="presOf" srcId="{B85BE405-CB8E-48BA-92D3-FAB3E3C2FD5B}" destId="{D2261F95-14C0-4D4A-ABA9-36A2A2BBF535}" srcOrd="0" destOrd="0" presId="urn:microsoft.com/office/officeart/2005/8/layout/pList2"/>
    <dgm:cxn modelId="{0FB8ADFC-08B0-4EDA-90E6-DC63F8027E02}" srcId="{B85BE405-CB8E-48BA-92D3-FAB3E3C2FD5B}" destId="{48A39A23-794E-455A-AE37-21317B4349C6}" srcOrd="1" destOrd="0" parTransId="{E81A2E01-A79F-4BF6-9F97-CA279125839F}" sibTransId="{28A7CFD1-4BBA-4DEB-934A-98B9C182ADF4}"/>
    <dgm:cxn modelId="{A0A0965B-319E-4282-BD0B-5704F9430815}" type="presOf" srcId="{28A7CFD1-4BBA-4DEB-934A-98B9C182ADF4}" destId="{3EDC2F86-E2B5-4782-9066-8C3C4A190164}" srcOrd="0" destOrd="0" presId="urn:microsoft.com/office/officeart/2005/8/layout/pList2"/>
    <dgm:cxn modelId="{FED7E8EB-5AB7-4528-8B19-B8645A527C83}" srcId="{B85BE405-CB8E-48BA-92D3-FAB3E3C2FD5B}" destId="{25928FD9-0883-4844-A4C7-D705667CEF6F}" srcOrd="2" destOrd="0" parTransId="{2FC77590-7A7B-49B3-88DE-933D39583EE2}" sibTransId="{698178FC-3837-48FB-852C-FFF70A097FF1}"/>
    <dgm:cxn modelId="{489EF79D-06EF-47B4-A1A0-06EF21EF9C71}" type="presOf" srcId="{48A39A23-794E-455A-AE37-21317B4349C6}" destId="{4A43AA53-A24B-437D-B799-A0B3D4486A80}" srcOrd="0" destOrd="0" presId="urn:microsoft.com/office/officeart/2005/8/layout/pList2"/>
    <dgm:cxn modelId="{92ABDAAC-1C11-45BC-99B0-19844EF9F2D3}" srcId="{B85BE405-CB8E-48BA-92D3-FAB3E3C2FD5B}" destId="{108557FA-E12A-4054-BFAC-7E3FE6A1D4C6}" srcOrd="0" destOrd="0" parTransId="{AD909F25-EEE1-4E61-A671-1C520A5DAFFC}" sibTransId="{6282CFCD-45FA-4095-8EDF-8B005318B82C}"/>
    <dgm:cxn modelId="{E3D3716B-79A7-4C8B-909B-3BF3318AB004}" type="presOf" srcId="{25928FD9-0883-4844-A4C7-D705667CEF6F}" destId="{38CF6BEC-12B6-44C4-A6F1-649D29B99D3C}" srcOrd="0" destOrd="0" presId="urn:microsoft.com/office/officeart/2005/8/layout/pList2"/>
    <dgm:cxn modelId="{7D95B3C8-A5BD-4D0E-A504-B95588364C94}" type="presOf" srcId="{108557FA-E12A-4054-BFAC-7E3FE6A1D4C6}" destId="{82876B51-A89F-4FE7-832E-AE39B3C4571E}" srcOrd="0" destOrd="0" presId="urn:microsoft.com/office/officeart/2005/8/layout/pList2"/>
    <dgm:cxn modelId="{CB3BE959-B7BB-4ADE-8C42-0AF32C3B8AFC}" type="presOf" srcId="{6282CFCD-45FA-4095-8EDF-8B005318B82C}" destId="{9D4D2EF9-3E34-4365-88A7-22982C00D06B}" srcOrd="0" destOrd="0" presId="urn:microsoft.com/office/officeart/2005/8/layout/pList2"/>
    <dgm:cxn modelId="{60AFA7A0-C5FF-48CE-AF28-6F6777E06E06}" type="presParOf" srcId="{D2261F95-14C0-4D4A-ABA9-36A2A2BBF535}" destId="{E838BA97-36E9-418F-976E-E1AE82C6366A}" srcOrd="0" destOrd="0" presId="urn:microsoft.com/office/officeart/2005/8/layout/pList2"/>
    <dgm:cxn modelId="{52BFFECA-5BC5-4529-945C-E28B6D9F374A}" type="presParOf" srcId="{D2261F95-14C0-4D4A-ABA9-36A2A2BBF535}" destId="{44CDFBCE-7583-4A25-BD61-F87C190412CC}" srcOrd="1" destOrd="0" presId="urn:microsoft.com/office/officeart/2005/8/layout/pList2"/>
    <dgm:cxn modelId="{2E413E0D-5F3A-49CC-A04E-2C7EA38FFB46}" type="presParOf" srcId="{44CDFBCE-7583-4A25-BD61-F87C190412CC}" destId="{1B54F01B-B407-465A-BD04-9D90874D73C5}" srcOrd="0" destOrd="0" presId="urn:microsoft.com/office/officeart/2005/8/layout/pList2"/>
    <dgm:cxn modelId="{ED794A56-63B0-4212-B7B9-E3E6382A01CF}" type="presParOf" srcId="{1B54F01B-B407-465A-BD04-9D90874D73C5}" destId="{82876B51-A89F-4FE7-832E-AE39B3C4571E}" srcOrd="0" destOrd="0" presId="urn:microsoft.com/office/officeart/2005/8/layout/pList2"/>
    <dgm:cxn modelId="{EBEE640A-9030-4B50-8C0A-A8A709CC23A8}" type="presParOf" srcId="{1B54F01B-B407-465A-BD04-9D90874D73C5}" destId="{239A2A10-9383-403D-A22D-722674B53322}" srcOrd="1" destOrd="0" presId="urn:microsoft.com/office/officeart/2005/8/layout/pList2"/>
    <dgm:cxn modelId="{C0396F9B-5123-4A45-8420-620BDFE05D2A}" type="presParOf" srcId="{1B54F01B-B407-465A-BD04-9D90874D73C5}" destId="{CAFF7E0D-7229-4E63-B2D4-CA75E987BA34}" srcOrd="2" destOrd="0" presId="urn:microsoft.com/office/officeart/2005/8/layout/pList2"/>
    <dgm:cxn modelId="{A9813CED-5BA5-4E57-8E36-A77D46774991}" type="presParOf" srcId="{44CDFBCE-7583-4A25-BD61-F87C190412CC}" destId="{9D4D2EF9-3E34-4365-88A7-22982C00D06B}" srcOrd="1" destOrd="0" presId="urn:microsoft.com/office/officeart/2005/8/layout/pList2"/>
    <dgm:cxn modelId="{70C728C8-A7CB-47A9-9ABA-E6F01ECC352D}" type="presParOf" srcId="{44CDFBCE-7583-4A25-BD61-F87C190412CC}" destId="{6B6F9D16-C013-4E68-8A6B-E6DAF719C9D9}" srcOrd="2" destOrd="0" presId="urn:microsoft.com/office/officeart/2005/8/layout/pList2"/>
    <dgm:cxn modelId="{AE6573F5-689A-4A2B-B83B-9366DFD8DBC9}" type="presParOf" srcId="{6B6F9D16-C013-4E68-8A6B-E6DAF719C9D9}" destId="{4A43AA53-A24B-437D-B799-A0B3D4486A80}" srcOrd="0" destOrd="0" presId="urn:microsoft.com/office/officeart/2005/8/layout/pList2"/>
    <dgm:cxn modelId="{462F9F24-1E5D-4588-8475-C9FFDD3CB711}" type="presParOf" srcId="{6B6F9D16-C013-4E68-8A6B-E6DAF719C9D9}" destId="{A248625C-53C6-4262-AB84-1017D6132BC8}" srcOrd="1" destOrd="0" presId="urn:microsoft.com/office/officeart/2005/8/layout/pList2"/>
    <dgm:cxn modelId="{CA82BC85-2735-4FE1-BAEC-3205BE0B15E1}" type="presParOf" srcId="{6B6F9D16-C013-4E68-8A6B-E6DAF719C9D9}" destId="{9E869E25-B720-4559-AA24-71E7948B5B66}" srcOrd="2" destOrd="0" presId="urn:microsoft.com/office/officeart/2005/8/layout/pList2"/>
    <dgm:cxn modelId="{88E76C92-016A-4DB1-9CD6-557825612DA6}" type="presParOf" srcId="{44CDFBCE-7583-4A25-BD61-F87C190412CC}" destId="{3EDC2F86-E2B5-4782-9066-8C3C4A190164}" srcOrd="3" destOrd="0" presId="urn:microsoft.com/office/officeart/2005/8/layout/pList2"/>
    <dgm:cxn modelId="{46010275-13CC-4533-97EC-A5DF2ED841DD}" type="presParOf" srcId="{44CDFBCE-7583-4A25-BD61-F87C190412CC}" destId="{B074B4A7-6462-4ED4-9892-67D6182E637E}" srcOrd="4" destOrd="0" presId="urn:microsoft.com/office/officeart/2005/8/layout/pList2"/>
    <dgm:cxn modelId="{8569462C-D173-4A4D-A202-4BD11114B41E}" type="presParOf" srcId="{B074B4A7-6462-4ED4-9892-67D6182E637E}" destId="{38CF6BEC-12B6-44C4-A6F1-649D29B99D3C}" srcOrd="0" destOrd="0" presId="urn:microsoft.com/office/officeart/2005/8/layout/pList2"/>
    <dgm:cxn modelId="{5B211CA1-F537-4951-9342-F222F547CDF2}" type="presParOf" srcId="{B074B4A7-6462-4ED4-9892-67D6182E637E}" destId="{525153A8-0E63-404B-B43C-88D16BBE36B7}" srcOrd="1" destOrd="0" presId="urn:microsoft.com/office/officeart/2005/8/layout/pList2"/>
    <dgm:cxn modelId="{03EC28BD-D562-4FE9-A9A5-9A56A92DF13A}" type="presParOf" srcId="{B074B4A7-6462-4ED4-9892-67D6182E637E}" destId="{E13D379E-3345-4985-8D62-DC945618BAF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80DB0-E79C-4E63-A528-D444204202CE}" type="doc">
      <dgm:prSet loTypeId="urn:microsoft.com/office/officeart/2005/8/layout/pyramid2" loCatId="list" qsTypeId="urn:microsoft.com/office/officeart/2005/8/quickstyle/simple4" qsCatId="simple" csTypeId="urn:microsoft.com/office/officeart/2005/8/colors/colorful5" csCatId="colorful" phldr="1"/>
      <dgm:spPr/>
      <dgm:t>
        <a:bodyPr/>
        <a:lstStyle/>
        <a:p>
          <a:endParaRPr lang="es-ES"/>
        </a:p>
      </dgm:t>
    </dgm:pt>
    <dgm:pt modelId="{4360120A-D882-4DDF-B1AE-83D8DDBA8D47}">
      <dgm:prSet phldrT="[Texto]"/>
      <dgm:spPr/>
      <dgm:t>
        <a:bodyPr/>
        <a:lstStyle/>
        <a:p>
          <a:r>
            <a:rPr lang="es-ES" dirty="0" smtClean="0"/>
            <a:t>Efectividad y eficiencia de las operaciones.</a:t>
          </a:r>
          <a:endParaRPr lang="es-ES" dirty="0"/>
        </a:p>
      </dgm:t>
    </dgm:pt>
    <dgm:pt modelId="{FCC55D0D-E017-4E6C-8A4B-06AA780E9BA8}" type="parTrans" cxnId="{B3D13916-96D4-4797-9A73-9223E7FD35E1}">
      <dgm:prSet/>
      <dgm:spPr/>
      <dgm:t>
        <a:bodyPr/>
        <a:lstStyle/>
        <a:p>
          <a:endParaRPr lang="es-ES"/>
        </a:p>
      </dgm:t>
    </dgm:pt>
    <dgm:pt modelId="{E0A72A24-624E-4F89-B2CA-069AA7A105AF}" type="sibTrans" cxnId="{B3D13916-96D4-4797-9A73-9223E7FD35E1}">
      <dgm:prSet/>
      <dgm:spPr/>
      <dgm:t>
        <a:bodyPr/>
        <a:lstStyle/>
        <a:p>
          <a:endParaRPr lang="es-ES"/>
        </a:p>
      </dgm:t>
    </dgm:pt>
    <dgm:pt modelId="{6B7899CB-3EAB-44A3-B4C8-48B2FC6DA531}">
      <dgm:prSet phldrT="[Texto]"/>
      <dgm:spPr/>
      <dgm:t>
        <a:bodyPr/>
        <a:lstStyle/>
        <a:p>
          <a:r>
            <a:rPr lang="es-ES" dirty="0" smtClean="0"/>
            <a:t>Confiabilidad de la información financiera.</a:t>
          </a:r>
          <a:endParaRPr lang="es-ES" dirty="0"/>
        </a:p>
      </dgm:t>
    </dgm:pt>
    <dgm:pt modelId="{EEFADDAA-7113-4295-87D9-8247C91955BE}" type="parTrans" cxnId="{477AAE41-73AD-49DB-91F8-D090BBC8A6B4}">
      <dgm:prSet/>
      <dgm:spPr/>
      <dgm:t>
        <a:bodyPr/>
        <a:lstStyle/>
        <a:p>
          <a:endParaRPr lang="es-ES"/>
        </a:p>
      </dgm:t>
    </dgm:pt>
    <dgm:pt modelId="{5D472310-8A99-40E4-866E-CE777CF11F97}" type="sibTrans" cxnId="{477AAE41-73AD-49DB-91F8-D090BBC8A6B4}">
      <dgm:prSet/>
      <dgm:spPr/>
      <dgm:t>
        <a:bodyPr/>
        <a:lstStyle/>
        <a:p>
          <a:endParaRPr lang="es-ES"/>
        </a:p>
      </dgm:t>
    </dgm:pt>
    <dgm:pt modelId="{BECD90C7-9CF8-463F-9118-009DB127BABF}">
      <dgm:prSet phldrT="[Texto]"/>
      <dgm:spPr/>
      <dgm:t>
        <a:bodyPr/>
        <a:lstStyle/>
        <a:p>
          <a:r>
            <a:rPr lang="es-ES" dirty="0" smtClean="0"/>
            <a:t>Cumplimiento de las leyes y regulaciones aplicables.</a:t>
          </a:r>
          <a:endParaRPr lang="es-ES" dirty="0"/>
        </a:p>
      </dgm:t>
    </dgm:pt>
    <dgm:pt modelId="{D81A9615-F9E8-4FC9-8FF4-B38CF228AB9F}" type="parTrans" cxnId="{15B5B81F-E01F-45A1-AE55-50868AC83982}">
      <dgm:prSet/>
      <dgm:spPr/>
      <dgm:t>
        <a:bodyPr/>
        <a:lstStyle/>
        <a:p>
          <a:endParaRPr lang="es-ES"/>
        </a:p>
      </dgm:t>
    </dgm:pt>
    <dgm:pt modelId="{1B930870-F68D-4904-A98D-B16A2E0B2DD0}" type="sibTrans" cxnId="{15B5B81F-E01F-45A1-AE55-50868AC83982}">
      <dgm:prSet/>
      <dgm:spPr/>
      <dgm:t>
        <a:bodyPr/>
        <a:lstStyle/>
        <a:p>
          <a:endParaRPr lang="es-ES"/>
        </a:p>
      </dgm:t>
    </dgm:pt>
    <dgm:pt modelId="{9688E5D0-7D7B-4570-8072-6BA55DFD19D7}" type="pres">
      <dgm:prSet presAssocID="{6BA80DB0-E79C-4E63-A528-D444204202CE}" presName="compositeShape" presStyleCnt="0">
        <dgm:presLayoutVars>
          <dgm:dir/>
          <dgm:resizeHandles/>
        </dgm:presLayoutVars>
      </dgm:prSet>
      <dgm:spPr/>
      <dgm:t>
        <a:bodyPr/>
        <a:lstStyle/>
        <a:p>
          <a:endParaRPr lang="es-ES"/>
        </a:p>
      </dgm:t>
    </dgm:pt>
    <dgm:pt modelId="{522423C9-D79F-4819-A4CA-06AFEFAD0681}" type="pres">
      <dgm:prSet presAssocID="{6BA80DB0-E79C-4E63-A528-D444204202CE}" presName="pyramid" presStyleLbl="node1" presStyleIdx="0" presStyleCnt="1"/>
      <dgm:spPr/>
      <dgm:t>
        <a:bodyPr/>
        <a:lstStyle/>
        <a:p>
          <a:endParaRPr lang="es-ES"/>
        </a:p>
      </dgm:t>
    </dgm:pt>
    <dgm:pt modelId="{AD2014AD-914E-45DA-8F14-D2A2537142E1}" type="pres">
      <dgm:prSet presAssocID="{6BA80DB0-E79C-4E63-A528-D444204202CE}" presName="theList" presStyleCnt="0"/>
      <dgm:spPr/>
      <dgm:t>
        <a:bodyPr/>
        <a:lstStyle/>
        <a:p>
          <a:endParaRPr lang="es-ES"/>
        </a:p>
      </dgm:t>
    </dgm:pt>
    <dgm:pt modelId="{729F61C8-94BE-40F7-8BE0-A052F0CF6828}" type="pres">
      <dgm:prSet presAssocID="{4360120A-D882-4DDF-B1AE-83D8DDBA8D47}" presName="aNode" presStyleLbl="fgAcc1" presStyleIdx="0" presStyleCnt="3">
        <dgm:presLayoutVars>
          <dgm:bulletEnabled val="1"/>
        </dgm:presLayoutVars>
      </dgm:prSet>
      <dgm:spPr/>
      <dgm:t>
        <a:bodyPr/>
        <a:lstStyle/>
        <a:p>
          <a:endParaRPr lang="es-ES"/>
        </a:p>
      </dgm:t>
    </dgm:pt>
    <dgm:pt modelId="{A37A54F5-31A3-4FA2-8F09-D5BA6DE30F78}" type="pres">
      <dgm:prSet presAssocID="{4360120A-D882-4DDF-B1AE-83D8DDBA8D47}" presName="aSpace" presStyleCnt="0"/>
      <dgm:spPr/>
      <dgm:t>
        <a:bodyPr/>
        <a:lstStyle/>
        <a:p>
          <a:endParaRPr lang="es-ES"/>
        </a:p>
      </dgm:t>
    </dgm:pt>
    <dgm:pt modelId="{9EAA628C-0A09-4FB5-AF7C-124F30C0D56A}" type="pres">
      <dgm:prSet presAssocID="{6B7899CB-3EAB-44A3-B4C8-48B2FC6DA531}" presName="aNode" presStyleLbl="fgAcc1" presStyleIdx="1" presStyleCnt="3">
        <dgm:presLayoutVars>
          <dgm:bulletEnabled val="1"/>
        </dgm:presLayoutVars>
      </dgm:prSet>
      <dgm:spPr/>
      <dgm:t>
        <a:bodyPr/>
        <a:lstStyle/>
        <a:p>
          <a:endParaRPr lang="es-ES"/>
        </a:p>
      </dgm:t>
    </dgm:pt>
    <dgm:pt modelId="{1D2E3F0F-F714-4337-A96A-0D2238B26153}" type="pres">
      <dgm:prSet presAssocID="{6B7899CB-3EAB-44A3-B4C8-48B2FC6DA531}" presName="aSpace" presStyleCnt="0"/>
      <dgm:spPr/>
      <dgm:t>
        <a:bodyPr/>
        <a:lstStyle/>
        <a:p>
          <a:endParaRPr lang="es-ES"/>
        </a:p>
      </dgm:t>
    </dgm:pt>
    <dgm:pt modelId="{175C8CEF-9B48-4142-949E-B5F44157C614}" type="pres">
      <dgm:prSet presAssocID="{BECD90C7-9CF8-463F-9118-009DB127BABF}" presName="aNode" presStyleLbl="fgAcc1" presStyleIdx="2" presStyleCnt="3">
        <dgm:presLayoutVars>
          <dgm:bulletEnabled val="1"/>
        </dgm:presLayoutVars>
      </dgm:prSet>
      <dgm:spPr/>
      <dgm:t>
        <a:bodyPr/>
        <a:lstStyle/>
        <a:p>
          <a:endParaRPr lang="es-ES"/>
        </a:p>
      </dgm:t>
    </dgm:pt>
    <dgm:pt modelId="{154A3D2E-AED2-4CB8-86BB-3F75DA789C1D}" type="pres">
      <dgm:prSet presAssocID="{BECD90C7-9CF8-463F-9118-009DB127BABF}" presName="aSpace" presStyleCnt="0"/>
      <dgm:spPr/>
      <dgm:t>
        <a:bodyPr/>
        <a:lstStyle/>
        <a:p>
          <a:endParaRPr lang="es-ES"/>
        </a:p>
      </dgm:t>
    </dgm:pt>
  </dgm:ptLst>
  <dgm:cxnLst>
    <dgm:cxn modelId="{A281AD02-5DEE-474C-9E45-B1B4BC9B7939}" type="presOf" srcId="{BECD90C7-9CF8-463F-9118-009DB127BABF}" destId="{175C8CEF-9B48-4142-949E-B5F44157C614}" srcOrd="0" destOrd="0" presId="urn:microsoft.com/office/officeart/2005/8/layout/pyramid2"/>
    <dgm:cxn modelId="{477AAE41-73AD-49DB-91F8-D090BBC8A6B4}" srcId="{6BA80DB0-E79C-4E63-A528-D444204202CE}" destId="{6B7899CB-3EAB-44A3-B4C8-48B2FC6DA531}" srcOrd="1" destOrd="0" parTransId="{EEFADDAA-7113-4295-87D9-8247C91955BE}" sibTransId="{5D472310-8A99-40E4-866E-CE777CF11F97}"/>
    <dgm:cxn modelId="{B3D13916-96D4-4797-9A73-9223E7FD35E1}" srcId="{6BA80DB0-E79C-4E63-A528-D444204202CE}" destId="{4360120A-D882-4DDF-B1AE-83D8DDBA8D47}" srcOrd="0" destOrd="0" parTransId="{FCC55D0D-E017-4E6C-8A4B-06AA780E9BA8}" sibTransId="{E0A72A24-624E-4F89-B2CA-069AA7A105AF}"/>
    <dgm:cxn modelId="{A27BFA8F-3B33-4C48-9091-37B6B8E8B6F7}" type="presOf" srcId="{6BA80DB0-E79C-4E63-A528-D444204202CE}" destId="{9688E5D0-7D7B-4570-8072-6BA55DFD19D7}" srcOrd="0" destOrd="0" presId="urn:microsoft.com/office/officeart/2005/8/layout/pyramid2"/>
    <dgm:cxn modelId="{15B5B81F-E01F-45A1-AE55-50868AC83982}" srcId="{6BA80DB0-E79C-4E63-A528-D444204202CE}" destId="{BECD90C7-9CF8-463F-9118-009DB127BABF}" srcOrd="2" destOrd="0" parTransId="{D81A9615-F9E8-4FC9-8FF4-B38CF228AB9F}" sibTransId="{1B930870-F68D-4904-A98D-B16A2E0B2DD0}"/>
    <dgm:cxn modelId="{2634676A-19F3-4BB5-B416-93F83D42A85C}" type="presOf" srcId="{4360120A-D882-4DDF-B1AE-83D8DDBA8D47}" destId="{729F61C8-94BE-40F7-8BE0-A052F0CF6828}" srcOrd="0" destOrd="0" presId="urn:microsoft.com/office/officeart/2005/8/layout/pyramid2"/>
    <dgm:cxn modelId="{DC206BEB-E311-4D10-A09D-64227B5EED3A}" type="presOf" srcId="{6B7899CB-3EAB-44A3-B4C8-48B2FC6DA531}" destId="{9EAA628C-0A09-4FB5-AF7C-124F30C0D56A}" srcOrd="0" destOrd="0" presId="urn:microsoft.com/office/officeart/2005/8/layout/pyramid2"/>
    <dgm:cxn modelId="{B2F06139-D238-4094-858D-99DA619F67A3}" type="presParOf" srcId="{9688E5D0-7D7B-4570-8072-6BA55DFD19D7}" destId="{522423C9-D79F-4819-A4CA-06AFEFAD0681}" srcOrd="0" destOrd="0" presId="urn:microsoft.com/office/officeart/2005/8/layout/pyramid2"/>
    <dgm:cxn modelId="{665E1193-F460-4E14-950F-3D589444AF38}" type="presParOf" srcId="{9688E5D0-7D7B-4570-8072-6BA55DFD19D7}" destId="{AD2014AD-914E-45DA-8F14-D2A2537142E1}" srcOrd="1" destOrd="0" presId="urn:microsoft.com/office/officeart/2005/8/layout/pyramid2"/>
    <dgm:cxn modelId="{4CD48519-FAE6-48F5-AF23-5255B74A35E5}" type="presParOf" srcId="{AD2014AD-914E-45DA-8F14-D2A2537142E1}" destId="{729F61C8-94BE-40F7-8BE0-A052F0CF6828}" srcOrd="0" destOrd="0" presId="urn:microsoft.com/office/officeart/2005/8/layout/pyramid2"/>
    <dgm:cxn modelId="{7A45C93F-273C-4A08-82EC-12B69B4584F3}" type="presParOf" srcId="{AD2014AD-914E-45DA-8F14-D2A2537142E1}" destId="{A37A54F5-31A3-4FA2-8F09-D5BA6DE30F78}" srcOrd="1" destOrd="0" presId="urn:microsoft.com/office/officeart/2005/8/layout/pyramid2"/>
    <dgm:cxn modelId="{A191EA25-D74E-4735-BDC9-1E4986684D10}" type="presParOf" srcId="{AD2014AD-914E-45DA-8F14-D2A2537142E1}" destId="{9EAA628C-0A09-4FB5-AF7C-124F30C0D56A}" srcOrd="2" destOrd="0" presId="urn:microsoft.com/office/officeart/2005/8/layout/pyramid2"/>
    <dgm:cxn modelId="{457A24C2-43C1-4F04-A32B-FBB05A2A2869}" type="presParOf" srcId="{AD2014AD-914E-45DA-8F14-D2A2537142E1}" destId="{1D2E3F0F-F714-4337-A96A-0D2238B26153}" srcOrd="3" destOrd="0" presId="urn:microsoft.com/office/officeart/2005/8/layout/pyramid2"/>
    <dgm:cxn modelId="{C0FF6EE9-8FE1-46BC-A9CB-5F18C65C6959}" type="presParOf" srcId="{AD2014AD-914E-45DA-8F14-D2A2537142E1}" destId="{175C8CEF-9B48-4142-949E-B5F44157C614}" srcOrd="4" destOrd="0" presId="urn:microsoft.com/office/officeart/2005/8/layout/pyramid2"/>
    <dgm:cxn modelId="{6ACBAB63-D403-4CB9-81AC-7A5705CD058E}" type="presParOf" srcId="{AD2014AD-914E-45DA-8F14-D2A2537142E1}" destId="{154A3D2E-AED2-4CB8-86BB-3F75DA789C1D}"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A8EA7B-1C85-4ECF-AA90-29AE447BBB3A}" type="doc">
      <dgm:prSet loTypeId="urn:microsoft.com/office/officeart/2005/8/layout/hProcess9" loCatId="process" qsTypeId="urn:microsoft.com/office/officeart/2005/8/quickstyle/simple3" qsCatId="simple" csTypeId="urn:microsoft.com/office/officeart/2005/8/colors/colorful1#1" csCatId="colorful" phldr="1"/>
      <dgm:spPr/>
    </dgm:pt>
    <dgm:pt modelId="{E3A5BFAA-3780-413B-AAE0-C169573830E6}">
      <dgm:prSet phldrT="[Texto]"/>
      <dgm:spPr/>
      <dgm:t>
        <a:bodyPr/>
        <a:lstStyle/>
        <a:p>
          <a:r>
            <a:rPr lang="es-EC" dirty="0" smtClean="0"/>
            <a:t>Proceso</a:t>
          </a:r>
          <a:endParaRPr lang="es-ES" dirty="0"/>
        </a:p>
      </dgm:t>
    </dgm:pt>
    <dgm:pt modelId="{552444E5-22D3-46C5-B68F-593C875DF2D8}" type="parTrans" cxnId="{E89E866F-592A-400D-8C77-C2667889B5B4}">
      <dgm:prSet/>
      <dgm:spPr/>
      <dgm:t>
        <a:bodyPr/>
        <a:lstStyle/>
        <a:p>
          <a:endParaRPr lang="es-EC"/>
        </a:p>
      </dgm:t>
    </dgm:pt>
    <dgm:pt modelId="{C83CB381-D9B0-421B-8A7A-0B4FAC1ED62B}" type="sibTrans" cxnId="{E89E866F-592A-400D-8C77-C2667889B5B4}">
      <dgm:prSet/>
      <dgm:spPr/>
      <dgm:t>
        <a:bodyPr/>
        <a:lstStyle/>
        <a:p>
          <a:endParaRPr lang="es-EC"/>
        </a:p>
      </dgm:t>
    </dgm:pt>
    <dgm:pt modelId="{4192ACDE-78A8-4E85-99D2-DE3E28D6BDA6}">
      <dgm:prSet phldrT="[Texto]"/>
      <dgm:spPr/>
      <dgm:t>
        <a:bodyPr/>
        <a:lstStyle/>
        <a:p>
          <a:r>
            <a:rPr lang="es-EC" dirty="0" smtClean="0"/>
            <a:t>Ejecución de las operaciones</a:t>
          </a:r>
          <a:endParaRPr lang="es-ES" dirty="0"/>
        </a:p>
      </dgm:t>
    </dgm:pt>
    <dgm:pt modelId="{6741996E-58D5-44D3-A82A-D260B3D9CEEC}" type="parTrans" cxnId="{DCBDBCA1-D306-40F0-9A57-E18F65BB620A}">
      <dgm:prSet/>
      <dgm:spPr/>
      <dgm:t>
        <a:bodyPr/>
        <a:lstStyle/>
        <a:p>
          <a:endParaRPr lang="es-EC"/>
        </a:p>
      </dgm:t>
    </dgm:pt>
    <dgm:pt modelId="{AD8FE63E-C90B-4CCF-96BE-5F70DB943842}" type="sibTrans" cxnId="{DCBDBCA1-D306-40F0-9A57-E18F65BB620A}">
      <dgm:prSet/>
      <dgm:spPr/>
      <dgm:t>
        <a:bodyPr/>
        <a:lstStyle/>
        <a:p>
          <a:endParaRPr lang="es-EC"/>
        </a:p>
      </dgm:t>
    </dgm:pt>
    <dgm:pt modelId="{1B221A34-0EC4-47D7-852B-566ECC318517}">
      <dgm:prSet phldrT="[Texto]"/>
      <dgm:spPr/>
      <dgm:t>
        <a:bodyPr/>
        <a:lstStyle/>
        <a:p>
          <a:r>
            <a:rPr lang="es-EC" dirty="0" smtClean="0"/>
            <a:t>Para apoyar los objetivos institucionales</a:t>
          </a:r>
          <a:endParaRPr lang="es-ES" dirty="0"/>
        </a:p>
      </dgm:t>
    </dgm:pt>
    <dgm:pt modelId="{7262FFCF-F367-42E9-B7D4-28B644A4238C}" type="parTrans" cxnId="{198D65B1-0033-4D03-834D-C34A17013744}">
      <dgm:prSet/>
      <dgm:spPr/>
      <dgm:t>
        <a:bodyPr/>
        <a:lstStyle/>
        <a:p>
          <a:endParaRPr lang="es-EC"/>
        </a:p>
      </dgm:t>
    </dgm:pt>
    <dgm:pt modelId="{198EDC71-5074-4900-A4EC-EBAF374C6004}" type="sibTrans" cxnId="{198D65B1-0033-4D03-834D-C34A17013744}">
      <dgm:prSet/>
      <dgm:spPr/>
      <dgm:t>
        <a:bodyPr/>
        <a:lstStyle/>
        <a:p>
          <a:endParaRPr lang="es-EC"/>
        </a:p>
      </dgm:t>
    </dgm:pt>
    <dgm:pt modelId="{D33EF850-9E4A-431A-A0FE-9E7BF8ED1CE2}" type="pres">
      <dgm:prSet presAssocID="{94A8EA7B-1C85-4ECF-AA90-29AE447BBB3A}" presName="CompostProcess" presStyleCnt="0">
        <dgm:presLayoutVars>
          <dgm:dir/>
          <dgm:resizeHandles val="exact"/>
        </dgm:presLayoutVars>
      </dgm:prSet>
      <dgm:spPr/>
    </dgm:pt>
    <dgm:pt modelId="{277F380D-94E1-4BC1-94CA-CB96E738154F}" type="pres">
      <dgm:prSet presAssocID="{94A8EA7B-1C85-4ECF-AA90-29AE447BBB3A}" presName="arrow" presStyleLbl="bgShp" presStyleIdx="0" presStyleCnt="1"/>
      <dgm:spPr/>
    </dgm:pt>
    <dgm:pt modelId="{FC473D73-BBB1-4B29-9A6D-AEF119311D8F}" type="pres">
      <dgm:prSet presAssocID="{94A8EA7B-1C85-4ECF-AA90-29AE447BBB3A}" presName="linearProcess" presStyleCnt="0"/>
      <dgm:spPr/>
    </dgm:pt>
    <dgm:pt modelId="{19E475FC-ECEE-4911-9E3F-AD1D0C6F2585}" type="pres">
      <dgm:prSet presAssocID="{E3A5BFAA-3780-413B-AAE0-C169573830E6}" presName="textNode" presStyleLbl="node1" presStyleIdx="0" presStyleCnt="3">
        <dgm:presLayoutVars>
          <dgm:bulletEnabled val="1"/>
        </dgm:presLayoutVars>
      </dgm:prSet>
      <dgm:spPr/>
      <dgm:t>
        <a:bodyPr/>
        <a:lstStyle/>
        <a:p>
          <a:endParaRPr lang="es-ES"/>
        </a:p>
      </dgm:t>
    </dgm:pt>
    <dgm:pt modelId="{F9B33D78-DC98-4874-A239-DA5F4948A098}" type="pres">
      <dgm:prSet presAssocID="{C83CB381-D9B0-421B-8A7A-0B4FAC1ED62B}" presName="sibTrans" presStyleCnt="0"/>
      <dgm:spPr/>
    </dgm:pt>
    <dgm:pt modelId="{4FED36AF-0A58-40C0-9D3B-C11DFA307BB5}" type="pres">
      <dgm:prSet presAssocID="{4192ACDE-78A8-4E85-99D2-DE3E28D6BDA6}" presName="textNode" presStyleLbl="node1" presStyleIdx="1" presStyleCnt="3">
        <dgm:presLayoutVars>
          <dgm:bulletEnabled val="1"/>
        </dgm:presLayoutVars>
      </dgm:prSet>
      <dgm:spPr/>
      <dgm:t>
        <a:bodyPr/>
        <a:lstStyle/>
        <a:p>
          <a:endParaRPr lang="es-ES"/>
        </a:p>
      </dgm:t>
    </dgm:pt>
    <dgm:pt modelId="{AD5736DD-BCBB-42FA-B75C-C592885800C2}" type="pres">
      <dgm:prSet presAssocID="{AD8FE63E-C90B-4CCF-96BE-5F70DB943842}" presName="sibTrans" presStyleCnt="0"/>
      <dgm:spPr/>
    </dgm:pt>
    <dgm:pt modelId="{0B37BD25-4CAE-463B-9894-378C044E7182}" type="pres">
      <dgm:prSet presAssocID="{1B221A34-0EC4-47D7-852B-566ECC318517}" presName="textNode" presStyleLbl="node1" presStyleIdx="2" presStyleCnt="3">
        <dgm:presLayoutVars>
          <dgm:bulletEnabled val="1"/>
        </dgm:presLayoutVars>
      </dgm:prSet>
      <dgm:spPr/>
      <dgm:t>
        <a:bodyPr/>
        <a:lstStyle/>
        <a:p>
          <a:endParaRPr lang="es-ES"/>
        </a:p>
      </dgm:t>
    </dgm:pt>
  </dgm:ptLst>
  <dgm:cxnLst>
    <dgm:cxn modelId="{A1DD689F-2B90-42AC-A30D-D18475291963}" type="presOf" srcId="{94A8EA7B-1C85-4ECF-AA90-29AE447BBB3A}" destId="{D33EF850-9E4A-431A-A0FE-9E7BF8ED1CE2}" srcOrd="0" destOrd="0" presId="urn:microsoft.com/office/officeart/2005/8/layout/hProcess9"/>
    <dgm:cxn modelId="{2873ACCF-E28A-4262-A505-50C9587D646D}" type="presOf" srcId="{4192ACDE-78A8-4E85-99D2-DE3E28D6BDA6}" destId="{4FED36AF-0A58-40C0-9D3B-C11DFA307BB5}" srcOrd="0" destOrd="0" presId="urn:microsoft.com/office/officeart/2005/8/layout/hProcess9"/>
    <dgm:cxn modelId="{198D65B1-0033-4D03-834D-C34A17013744}" srcId="{94A8EA7B-1C85-4ECF-AA90-29AE447BBB3A}" destId="{1B221A34-0EC4-47D7-852B-566ECC318517}" srcOrd="2" destOrd="0" parTransId="{7262FFCF-F367-42E9-B7D4-28B644A4238C}" sibTransId="{198EDC71-5074-4900-A4EC-EBAF374C6004}"/>
    <dgm:cxn modelId="{DCBDBCA1-D306-40F0-9A57-E18F65BB620A}" srcId="{94A8EA7B-1C85-4ECF-AA90-29AE447BBB3A}" destId="{4192ACDE-78A8-4E85-99D2-DE3E28D6BDA6}" srcOrd="1" destOrd="0" parTransId="{6741996E-58D5-44D3-A82A-D260B3D9CEEC}" sibTransId="{AD8FE63E-C90B-4CCF-96BE-5F70DB943842}"/>
    <dgm:cxn modelId="{8FF939F5-FC85-409F-8503-C01613BB4AFE}" type="presOf" srcId="{1B221A34-0EC4-47D7-852B-566ECC318517}" destId="{0B37BD25-4CAE-463B-9894-378C044E7182}" srcOrd="0" destOrd="0" presId="urn:microsoft.com/office/officeart/2005/8/layout/hProcess9"/>
    <dgm:cxn modelId="{E89E866F-592A-400D-8C77-C2667889B5B4}" srcId="{94A8EA7B-1C85-4ECF-AA90-29AE447BBB3A}" destId="{E3A5BFAA-3780-413B-AAE0-C169573830E6}" srcOrd="0" destOrd="0" parTransId="{552444E5-22D3-46C5-B68F-593C875DF2D8}" sibTransId="{C83CB381-D9B0-421B-8A7A-0B4FAC1ED62B}"/>
    <dgm:cxn modelId="{8E2ED608-B23E-44BC-8A83-6F36777E33E2}" type="presOf" srcId="{E3A5BFAA-3780-413B-AAE0-C169573830E6}" destId="{19E475FC-ECEE-4911-9E3F-AD1D0C6F2585}" srcOrd="0" destOrd="0" presId="urn:microsoft.com/office/officeart/2005/8/layout/hProcess9"/>
    <dgm:cxn modelId="{2956BEAF-0BC2-482E-BAB6-959C68D6ABA8}" type="presParOf" srcId="{D33EF850-9E4A-431A-A0FE-9E7BF8ED1CE2}" destId="{277F380D-94E1-4BC1-94CA-CB96E738154F}" srcOrd="0" destOrd="0" presId="urn:microsoft.com/office/officeart/2005/8/layout/hProcess9"/>
    <dgm:cxn modelId="{69804853-867E-44AB-A229-A8DE2002F1F3}" type="presParOf" srcId="{D33EF850-9E4A-431A-A0FE-9E7BF8ED1CE2}" destId="{FC473D73-BBB1-4B29-9A6D-AEF119311D8F}" srcOrd="1" destOrd="0" presId="urn:microsoft.com/office/officeart/2005/8/layout/hProcess9"/>
    <dgm:cxn modelId="{54A70EBB-F855-4E31-BE29-202822AB2B11}" type="presParOf" srcId="{FC473D73-BBB1-4B29-9A6D-AEF119311D8F}" destId="{19E475FC-ECEE-4911-9E3F-AD1D0C6F2585}" srcOrd="0" destOrd="0" presId="urn:microsoft.com/office/officeart/2005/8/layout/hProcess9"/>
    <dgm:cxn modelId="{9867B24E-74B5-4F59-BB1D-6D8C001BCAF7}" type="presParOf" srcId="{FC473D73-BBB1-4B29-9A6D-AEF119311D8F}" destId="{F9B33D78-DC98-4874-A239-DA5F4948A098}" srcOrd="1" destOrd="0" presId="urn:microsoft.com/office/officeart/2005/8/layout/hProcess9"/>
    <dgm:cxn modelId="{26B5A5F5-223C-4240-AAA2-94A29B321D12}" type="presParOf" srcId="{FC473D73-BBB1-4B29-9A6D-AEF119311D8F}" destId="{4FED36AF-0A58-40C0-9D3B-C11DFA307BB5}" srcOrd="2" destOrd="0" presId="urn:microsoft.com/office/officeart/2005/8/layout/hProcess9"/>
    <dgm:cxn modelId="{1B8EBFA8-184E-49FF-A26F-E2DEE0EF7248}" type="presParOf" srcId="{FC473D73-BBB1-4B29-9A6D-AEF119311D8F}" destId="{AD5736DD-BCBB-42FA-B75C-C592885800C2}" srcOrd="3" destOrd="0" presId="urn:microsoft.com/office/officeart/2005/8/layout/hProcess9"/>
    <dgm:cxn modelId="{82AFA7A8-3A68-429C-BDB4-F1696A4D9D05}" type="presParOf" srcId="{FC473D73-BBB1-4B29-9A6D-AEF119311D8F}" destId="{0B37BD25-4CAE-463B-9894-378C044E71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C7A776-FCDF-4592-8D99-9E0B5A0CED2D}" type="doc">
      <dgm:prSet loTypeId="urn:microsoft.com/office/officeart/2005/8/layout/radial1" loCatId="relationship" qsTypeId="urn:microsoft.com/office/officeart/2005/8/quickstyle/simple3" qsCatId="simple" csTypeId="urn:microsoft.com/office/officeart/2005/8/colors/colorful3" csCatId="colorful" phldr="1"/>
      <dgm:spPr/>
      <dgm:t>
        <a:bodyPr/>
        <a:lstStyle/>
        <a:p>
          <a:endParaRPr lang="es-ES"/>
        </a:p>
      </dgm:t>
    </dgm:pt>
    <dgm:pt modelId="{E9DCD58A-8436-41F5-AA05-C256C79C9B85}">
      <dgm:prSet phldrT="[Texto]" custT="1"/>
      <dgm:spPr/>
      <dgm:t>
        <a:bodyPr/>
        <a:lstStyle/>
        <a:p>
          <a:r>
            <a:rPr lang="es-ES" sz="1600" b="1"/>
            <a:t>C.I. Se expresa a través de</a:t>
          </a:r>
        </a:p>
      </dgm:t>
    </dgm:pt>
    <dgm:pt modelId="{0200123B-D699-458E-A0BC-94221CAF2370}" type="parTrans" cxnId="{A2DFEB5D-A983-411C-8DCC-633CE2006916}">
      <dgm:prSet/>
      <dgm:spPr/>
      <dgm:t>
        <a:bodyPr/>
        <a:lstStyle/>
        <a:p>
          <a:endParaRPr lang="es-ES"/>
        </a:p>
      </dgm:t>
    </dgm:pt>
    <dgm:pt modelId="{44CE94D8-9068-4A69-9100-16DEB09164EF}" type="sibTrans" cxnId="{A2DFEB5D-A983-411C-8DCC-633CE2006916}">
      <dgm:prSet/>
      <dgm:spPr/>
      <dgm:t>
        <a:bodyPr/>
        <a:lstStyle/>
        <a:p>
          <a:endParaRPr lang="es-ES"/>
        </a:p>
      </dgm:t>
    </dgm:pt>
    <dgm:pt modelId="{811B96EE-8312-4459-966D-EB2C53FCA71F}">
      <dgm:prSet phldrT="[Texto]" custT="1"/>
      <dgm:spPr/>
      <dgm:t>
        <a:bodyPr/>
        <a:lstStyle/>
        <a:p>
          <a:r>
            <a:rPr lang="es-ES" sz="1400" dirty="0"/>
            <a:t>Políticas aprobadas por la dirección y administración</a:t>
          </a:r>
        </a:p>
      </dgm:t>
    </dgm:pt>
    <dgm:pt modelId="{EBE1D5D1-70E8-455A-9C60-B11D22AEEC60}" type="parTrans" cxnId="{336E9C15-B1FF-4A1E-B136-A99A44BB013D}">
      <dgm:prSet/>
      <dgm:spPr/>
      <dgm:t>
        <a:bodyPr/>
        <a:lstStyle/>
        <a:p>
          <a:endParaRPr lang="es-ES"/>
        </a:p>
      </dgm:t>
    </dgm:pt>
    <dgm:pt modelId="{CBE2E018-4513-4D03-A25A-E7574CD912E8}" type="sibTrans" cxnId="{336E9C15-B1FF-4A1E-B136-A99A44BB013D}">
      <dgm:prSet/>
      <dgm:spPr/>
      <dgm:t>
        <a:bodyPr/>
        <a:lstStyle/>
        <a:p>
          <a:endParaRPr lang="es-ES"/>
        </a:p>
      </dgm:t>
    </dgm:pt>
    <dgm:pt modelId="{6D2E0F46-2D07-4F38-BAC5-378C8F272723}">
      <dgm:prSet phldrT="[Texto]" custT="1"/>
      <dgm:spPr/>
      <dgm:t>
        <a:bodyPr/>
        <a:lstStyle/>
        <a:p>
          <a:r>
            <a:rPr lang="es-ES" sz="1400"/>
            <a:t>Elaboración y aplicación de técnicas de dirección</a:t>
          </a:r>
        </a:p>
      </dgm:t>
    </dgm:pt>
    <dgm:pt modelId="{D864C6AF-DA6B-495A-A966-DB96402212B4}" type="parTrans" cxnId="{CC8C44D4-9D37-48AD-97E2-018C21A51304}">
      <dgm:prSet/>
      <dgm:spPr/>
      <dgm:t>
        <a:bodyPr/>
        <a:lstStyle/>
        <a:p>
          <a:endParaRPr lang="es-ES"/>
        </a:p>
      </dgm:t>
    </dgm:pt>
    <dgm:pt modelId="{7CB93E58-4D0B-41FC-B678-C0F389130F4D}" type="sibTrans" cxnId="{CC8C44D4-9D37-48AD-97E2-018C21A51304}">
      <dgm:prSet/>
      <dgm:spPr/>
      <dgm:t>
        <a:bodyPr/>
        <a:lstStyle/>
        <a:p>
          <a:endParaRPr lang="es-ES"/>
        </a:p>
      </dgm:t>
    </dgm:pt>
    <dgm:pt modelId="{BC07974C-BFA1-4481-B261-079877ACA069}">
      <dgm:prSet phldrT="[Texto]" custT="1"/>
      <dgm:spPr/>
      <dgm:t>
        <a:bodyPr/>
        <a:lstStyle/>
        <a:p>
          <a:r>
            <a:rPr lang="es-ES" sz="1400"/>
            <a:t>Verificación y evaluación de regulaciones administrativas</a:t>
          </a:r>
        </a:p>
      </dgm:t>
    </dgm:pt>
    <dgm:pt modelId="{9FE451AA-5A2C-42A1-9F45-83BE515BD38A}" type="parTrans" cxnId="{F293A15E-AAD3-4329-85D4-8075ED0D6FA5}">
      <dgm:prSet/>
      <dgm:spPr/>
      <dgm:t>
        <a:bodyPr/>
        <a:lstStyle/>
        <a:p>
          <a:endParaRPr lang="es-ES"/>
        </a:p>
      </dgm:t>
    </dgm:pt>
    <dgm:pt modelId="{C56B6EC7-DDAF-4E02-898C-2090856BD896}" type="sibTrans" cxnId="{F293A15E-AAD3-4329-85D4-8075ED0D6FA5}">
      <dgm:prSet/>
      <dgm:spPr/>
      <dgm:t>
        <a:bodyPr/>
        <a:lstStyle/>
        <a:p>
          <a:endParaRPr lang="es-ES"/>
        </a:p>
      </dgm:t>
    </dgm:pt>
    <dgm:pt modelId="{FC88F3AD-B428-4283-AD77-59100D287ED2}">
      <dgm:prSet phldrT="[Texto]" custT="1"/>
      <dgm:spPr/>
      <dgm:t>
        <a:bodyPr/>
        <a:lstStyle/>
        <a:p>
          <a:r>
            <a:rPr lang="es-ES" sz="1400"/>
            <a:t>Manuales de procedimientos y funciones</a:t>
          </a:r>
        </a:p>
      </dgm:t>
    </dgm:pt>
    <dgm:pt modelId="{9C165653-94B3-4725-B495-207C6196E306}" type="parTrans" cxnId="{BEE716C1-1D16-4ACB-B40C-C0F4AC8774FB}">
      <dgm:prSet/>
      <dgm:spPr/>
      <dgm:t>
        <a:bodyPr/>
        <a:lstStyle/>
        <a:p>
          <a:endParaRPr lang="es-ES"/>
        </a:p>
      </dgm:t>
    </dgm:pt>
    <dgm:pt modelId="{F0CBA7F2-9B66-4F5E-A866-2F7BDE43DCE2}" type="sibTrans" cxnId="{BEE716C1-1D16-4ACB-B40C-C0F4AC8774FB}">
      <dgm:prSet/>
      <dgm:spPr/>
      <dgm:t>
        <a:bodyPr/>
        <a:lstStyle/>
        <a:p>
          <a:endParaRPr lang="es-ES"/>
        </a:p>
      </dgm:t>
    </dgm:pt>
    <dgm:pt modelId="{F6F9063F-04FD-4B49-A5C0-72E865AF01DC}">
      <dgm:prSet phldrT="[Texto]" custT="1"/>
      <dgm:spPr/>
      <dgm:t>
        <a:bodyPr/>
        <a:lstStyle/>
        <a:p>
          <a:r>
            <a:rPr lang="es-ES" sz="1400"/>
            <a:t>Capacitación</a:t>
          </a:r>
        </a:p>
      </dgm:t>
    </dgm:pt>
    <dgm:pt modelId="{E06A10CE-B98C-4D1E-BA70-A81CDB72A67F}" type="parTrans" cxnId="{279E5843-4364-4F22-8072-FF44622E1A62}">
      <dgm:prSet/>
      <dgm:spPr/>
      <dgm:t>
        <a:bodyPr/>
        <a:lstStyle/>
        <a:p>
          <a:endParaRPr lang="es-ES"/>
        </a:p>
      </dgm:t>
    </dgm:pt>
    <dgm:pt modelId="{262BCD5E-50E9-4DB3-8BE4-5C740F0539FA}" type="sibTrans" cxnId="{279E5843-4364-4F22-8072-FF44622E1A62}">
      <dgm:prSet/>
      <dgm:spPr/>
      <dgm:t>
        <a:bodyPr/>
        <a:lstStyle/>
        <a:p>
          <a:endParaRPr lang="es-ES"/>
        </a:p>
      </dgm:t>
    </dgm:pt>
    <dgm:pt modelId="{A3360CDC-5DB4-4B32-9288-E924DBB776D8}">
      <dgm:prSet phldrT="[Texto]" custT="1"/>
      <dgm:spPr/>
      <dgm:t>
        <a:bodyPr/>
        <a:lstStyle/>
        <a:p>
          <a:r>
            <a:rPr lang="es-ES" sz="1400"/>
            <a:t>Sistemas de información</a:t>
          </a:r>
        </a:p>
      </dgm:t>
    </dgm:pt>
    <dgm:pt modelId="{F9DBCE7B-41FD-44ED-AD78-038541F48352}" type="parTrans" cxnId="{16DA012A-3439-46AC-A95A-3AE9B985E83F}">
      <dgm:prSet/>
      <dgm:spPr/>
      <dgm:t>
        <a:bodyPr/>
        <a:lstStyle/>
        <a:p>
          <a:endParaRPr lang="es-ES"/>
        </a:p>
      </dgm:t>
    </dgm:pt>
    <dgm:pt modelId="{17135B35-C726-4914-99FA-7F6538E493E8}" type="sibTrans" cxnId="{16DA012A-3439-46AC-A95A-3AE9B985E83F}">
      <dgm:prSet/>
      <dgm:spPr/>
      <dgm:t>
        <a:bodyPr/>
        <a:lstStyle/>
        <a:p>
          <a:endParaRPr lang="es-ES"/>
        </a:p>
      </dgm:t>
    </dgm:pt>
    <dgm:pt modelId="{5BF5996F-A2A6-4873-A676-CBD49563C043}">
      <dgm:prSet phldrT="[Texto]" custT="1"/>
      <dgm:spPr/>
      <dgm:t>
        <a:bodyPr/>
        <a:lstStyle/>
        <a:p>
          <a:r>
            <a:rPr lang="es-ES" sz="1400"/>
            <a:t>Programas de selección</a:t>
          </a:r>
        </a:p>
      </dgm:t>
    </dgm:pt>
    <dgm:pt modelId="{87E1E71E-979B-401A-83D0-8402080B18B7}" type="parTrans" cxnId="{F522C11D-0D51-4E60-9CF9-7537B447A856}">
      <dgm:prSet/>
      <dgm:spPr/>
      <dgm:t>
        <a:bodyPr/>
        <a:lstStyle/>
        <a:p>
          <a:endParaRPr lang="es-ES"/>
        </a:p>
      </dgm:t>
    </dgm:pt>
    <dgm:pt modelId="{E27925FE-A2F9-4E6B-B2C0-6F0675DFB5C2}" type="sibTrans" cxnId="{F522C11D-0D51-4E60-9CF9-7537B447A856}">
      <dgm:prSet/>
      <dgm:spPr/>
      <dgm:t>
        <a:bodyPr/>
        <a:lstStyle/>
        <a:p>
          <a:endParaRPr lang="es-ES"/>
        </a:p>
      </dgm:t>
    </dgm:pt>
    <dgm:pt modelId="{28BB8BE5-4280-4C6E-B2CD-472F4A443F6B}">
      <dgm:prSet phldrT="[Texto]" custT="1"/>
      <dgm:spPr/>
      <dgm:t>
        <a:bodyPr/>
        <a:lstStyle/>
        <a:p>
          <a:r>
            <a:rPr lang="es-ES" sz="1400"/>
            <a:t>Inducción</a:t>
          </a:r>
        </a:p>
      </dgm:t>
    </dgm:pt>
    <dgm:pt modelId="{0E72F96F-01DE-410F-8620-5EBDE723F210}" type="parTrans" cxnId="{3A682B11-74F3-49A0-BE30-0CC1C30B0772}">
      <dgm:prSet/>
      <dgm:spPr/>
      <dgm:t>
        <a:bodyPr/>
        <a:lstStyle/>
        <a:p>
          <a:endParaRPr lang="es-ES"/>
        </a:p>
      </dgm:t>
    </dgm:pt>
    <dgm:pt modelId="{8CE53B36-3E5B-434A-AA89-9936CEC1838D}" type="sibTrans" cxnId="{3A682B11-74F3-49A0-BE30-0CC1C30B0772}">
      <dgm:prSet/>
      <dgm:spPr/>
      <dgm:t>
        <a:bodyPr/>
        <a:lstStyle/>
        <a:p>
          <a:endParaRPr lang="es-ES"/>
        </a:p>
      </dgm:t>
    </dgm:pt>
    <dgm:pt modelId="{F8746ECB-9319-474C-8C0C-6498C9BE9138}" type="pres">
      <dgm:prSet presAssocID="{1EC7A776-FCDF-4592-8D99-9E0B5A0CED2D}" presName="cycle" presStyleCnt="0">
        <dgm:presLayoutVars>
          <dgm:chMax val="1"/>
          <dgm:dir/>
          <dgm:animLvl val="ctr"/>
          <dgm:resizeHandles val="exact"/>
        </dgm:presLayoutVars>
      </dgm:prSet>
      <dgm:spPr/>
      <dgm:t>
        <a:bodyPr/>
        <a:lstStyle/>
        <a:p>
          <a:endParaRPr lang="es-ES"/>
        </a:p>
      </dgm:t>
    </dgm:pt>
    <dgm:pt modelId="{24A2154A-063C-4119-B09F-7050A2EF558E}" type="pres">
      <dgm:prSet presAssocID="{E9DCD58A-8436-41F5-AA05-C256C79C9B85}" presName="centerShape" presStyleLbl="node0" presStyleIdx="0" presStyleCnt="1"/>
      <dgm:spPr/>
      <dgm:t>
        <a:bodyPr/>
        <a:lstStyle/>
        <a:p>
          <a:endParaRPr lang="es-ES"/>
        </a:p>
      </dgm:t>
    </dgm:pt>
    <dgm:pt modelId="{01ECD695-F87F-4025-B404-A85A2CC051A0}" type="pres">
      <dgm:prSet presAssocID="{EBE1D5D1-70E8-455A-9C60-B11D22AEEC60}" presName="Name9" presStyleLbl="parChTrans1D2" presStyleIdx="0" presStyleCnt="8"/>
      <dgm:spPr/>
      <dgm:t>
        <a:bodyPr/>
        <a:lstStyle/>
        <a:p>
          <a:endParaRPr lang="es-ES"/>
        </a:p>
      </dgm:t>
    </dgm:pt>
    <dgm:pt modelId="{D03BE3C9-D155-4BE4-8353-F34C388F6CEC}" type="pres">
      <dgm:prSet presAssocID="{EBE1D5D1-70E8-455A-9C60-B11D22AEEC60}" presName="connTx" presStyleLbl="parChTrans1D2" presStyleIdx="0" presStyleCnt="8"/>
      <dgm:spPr/>
      <dgm:t>
        <a:bodyPr/>
        <a:lstStyle/>
        <a:p>
          <a:endParaRPr lang="es-ES"/>
        </a:p>
      </dgm:t>
    </dgm:pt>
    <dgm:pt modelId="{721D11F5-F115-4C4C-833F-304E09A33806}" type="pres">
      <dgm:prSet presAssocID="{811B96EE-8312-4459-966D-EB2C53FCA71F}" presName="node" presStyleLbl="node1" presStyleIdx="0" presStyleCnt="8" custScaleX="145777">
        <dgm:presLayoutVars>
          <dgm:bulletEnabled val="1"/>
        </dgm:presLayoutVars>
      </dgm:prSet>
      <dgm:spPr/>
      <dgm:t>
        <a:bodyPr/>
        <a:lstStyle/>
        <a:p>
          <a:endParaRPr lang="es-ES"/>
        </a:p>
      </dgm:t>
    </dgm:pt>
    <dgm:pt modelId="{FAF28E64-1B4F-4E9E-8817-D9ED73690F59}" type="pres">
      <dgm:prSet presAssocID="{D864C6AF-DA6B-495A-A966-DB96402212B4}" presName="Name9" presStyleLbl="parChTrans1D2" presStyleIdx="1" presStyleCnt="8"/>
      <dgm:spPr/>
      <dgm:t>
        <a:bodyPr/>
        <a:lstStyle/>
        <a:p>
          <a:endParaRPr lang="es-ES"/>
        </a:p>
      </dgm:t>
    </dgm:pt>
    <dgm:pt modelId="{EF93FEF6-5108-42F2-8028-C23E3B89172E}" type="pres">
      <dgm:prSet presAssocID="{D864C6AF-DA6B-495A-A966-DB96402212B4}" presName="connTx" presStyleLbl="parChTrans1D2" presStyleIdx="1" presStyleCnt="8"/>
      <dgm:spPr/>
      <dgm:t>
        <a:bodyPr/>
        <a:lstStyle/>
        <a:p>
          <a:endParaRPr lang="es-ES"/>
        </a:p>
      </dgm:t>
    </dgm:pt>
    <dgm:pt modelId="{5EA42B6E-5682-4D1B-94C0-31497F12B538}" type="pres">
      <dgm:prSet presAssocID="{6D2E0F46-2D07-4F38-BAC5-378C8F272723}" presName="node" presStyleLbl="node1" presStyleIdx="1" presStyleCnt="8" custScaleX="134889">
        <dgm:presLayoutVars>
          <dgm:bulletEnabled val="1"/>
        </dgm:presLayoutVars>
      </dgm:prSet>
      <dgm:spPr/>
      <dgm:t>
        <a:bodyPr/>
        <a:lstStyle/>
        <a:p>
          <a:endParaRPr lang="es-ES"/>
        </a:p>
      </dgm:t>
    </dgm:pt>
    <dgm:pt modelId="{4602CA92-9416-4CFB-A388-8986A8B10637}" type="pres">
      <dgm:prSet presAssocID="{9FE451AA-5A2C-42A1-9F45-83BE515BD38A}" presName="Name9" presStyleLbl="parChTrans1D2" presStyleIdx="2" presStyleCnt="8"/>
      <dgm:spPr/>
      <dgm:t>
        <a:bodyPr/>
        <a:lstStyle/>
        <a:p>
          <a:endParaRPr lang="es-ES"/>
        </a:p>
      </dgm:t>
    </dgm:pt>
    <dgm:pt modelId="{12D0B70E-1869-4F25-93A2-F2277DB75C3E}" type="pres">
      <dgm:prSet presAssocID="{9FE451AA-5A2C-42A1-9F45-83BE515BD38A}" presName="connTx" presStyleLbl="parChTrans1D2" presStyleIdx="2" presStyleCnt="8"/>
      <dgm:spPr/>
      <dgm:t>
        <a:bodyPr/>
        <a:lstStyle/>
        <a:p>
          <a:endParaRPr lang="es-ES"/>
        </a:p>
      </dgm:t>
    </dgm:pt>
    <dgm:pt modelId="{9842AD59-40B2-4A8B-838A-936D92CC9F99}" type="pres">
      <dgm:prSet presAssocID="{BC07974C-BFA1-4481-B261-079877ACA069}" presName="node" presStyleLbl="node1" presStyleIdx="2" presStyleCnt="8" custScaleX="152981" custScaleY="108039">
        <dgm:presLayoutVars>
          <dgm:bulletEnabled val="1"/>
        </dgm:presLayoutVars>
      </dgm:prSet>
      <dgm:spPr/>
      <dgm:t>
        <a:bodyPr/>
        <a:lstStyle/>
        <a:p>
          <a:endParaRPr lang="es-ES"/>
        </a:p>
      </dgm:t>
    </dgm:pt>
    <dgm:pt modelId="{24685075-B4F9-4042-A690-2BC28BB77617}" type="pres">
      <dgm:prSet presAssocID="{9C165653-94B3-4725-B495-207C6196E306}" presName="Name9" presStyleLbl="parChTrans1D2" presStyleIdx="3" presStyleCnt="8"/>
      <dgm:spPr/>
      <dgm:t>
        <a:bodyPr/>
        <a:lstStyle/>
        <a:p>
          <a:endParaRPr lang="es-ES"/>
        </a:p>
      </dgm:t>
    </dgm:pt>
    <dgm:pt modelId="{4BFFFA5C-894A-4893-A90E-4A86CD828F58}" type="pres">
      <dgm:prSet presAssocID="{9C165653-94B3-4725-B495-207C6196E306}" presName="connTx" presStyleLbl="parChTrans1D2" presStyleIdx="3" presStyleCnt="8"/>
      <dgm:spPr/>
      <dgm:t>
        <a:bodyPr/>
        <a:lstStyle/>
        <a:p>
          <a:endParaRPr lang="es-ES"/>
        </a:p>
      </dgm:t>
    </dgm:pt>
    <dgm:pt modelId="{BA297F9B-4261-4C79-9A50-2471F57E0869}" type="pres">
      <dgm:prSet presAssocID="{FC88F3AD-B428-4283-AD77-59100D287ED2}" presName="node" presStyleLbl="node1" presStyleIdx="3" presStyleCnt="8" custScaleX="145875">
        <dgm:presLayoutVars>
          <dgm:bulletEnabled val="1"/>
        </dgm:presLayoutVars>
      </dgm:prSet>
      <dgm:spPr/>
      <dgm:t>
        <a:bodyPr/>
        <a:lstStyle/>
        <a:p>
          <a:endParaRPr lang="es-ES"/>
        </a:p>
      </dgm:t>
    </dgm:pt>
    <dgm:pt modelId="{6320A485-C141-460D-A34E-606037EA47CD}" type="pres">
      <dgm:prSet presAssocID="{F9DBCE7B-41FD-44ED-AD78-038541F48352}" presName="Name9" presStyleLbl="parChTrans1D2" presStyleIdx="4" presStyleCnt="8"/>
      <dgm:spPr/>
      <dgm:t>
        <a:bodyPr/>
        <a:lstStyle/>
        <a:p>
          <a:endParaRPr lang="es-ES"/>
        </a:p>
      </dgm:t>
    </dgm:pt>
    <dgm:pt modelId="{66EAC093-E593-4765-92B9-963D262AEB9A}" type="pres">
      <dgm:prSet presAssocID="{F9DBCE7B-41FD-44ED-AD78-038541F48352}" presName="connTx" presStyleLbl="parChTrans1D2" presStyleIdx="4" presStyleCnt="8"/>
      <dgm:spPr/>
      <dgm:t>
        <a:bodyPr/>
        <a:lstStyle/>
        <a:p>
          <a:endParaRPr lang="es-ES"/>
        </a:p>
      </dgm:t>
    </dgm:pt>
    <dgm:pt modelId="{221C6F55-EE95-41A8-98EF-D495766297C5}" type="pres">
      <dgm:prSet presAssocID="{A3360CDC-5DB4-4B32-9288-E924DBB776D8}" presName="node" presStyleLbl="node1" presStyleIdx="4" presStyleCnt="8" custScaleX="134889">
        <dgm:presLayoutVars>
          <dgm:bulletEnabled val="1"/>
        </dgm:presLayoutVars>
      </dgm:prSet>
      <dgm:spPr/>
      <dgm:t>
        <a:bodyPr/>
        <a:lstStyle/>
        <a:p>
          <a:endParaRPr lang="es-ES"/>
        </a:p>
      </dgm:t>
    </dgm:pt>
    <dgm:pt modelId="{E4E32B9E-6135-4EA9-BCE1-09CA2381E9E2}" type="pres">
      <dgm:prSet presAssocID="{87E1E71E-979B-401A-83D0-8402080B18B7}" presName="Name9" presStyleLbl="parChTrans1D2" presStyleIdx="5" presStyleCnt="8"/>
      <dgm:spPr/>
      <dgm:t>
        <a:bodyPr/>
        <a:lstStyle/>
        <a:p>
          <a:endParaRPr lang="es-ES"/>
        </a:p>
      </dgm:t>
    </dgm:pt>
    <dgm:pt modelId="{0BBD7449-2A24-4A11-B9D0-F42A7FAE582B}" type="pres">
      <dgm:prSet presAssocID="{87E1E71E-979B-401A-83D0-8402080B18B7}" presName="connTx" presStyleLbl="parChTrans1D2" presStyleIdx="5" presStyleCnt="8"/>
      <dgm:spPr/>
      <dgm:t>
        <a:bodyPr/>
        <a:lstStyle/>
        <a:p>
          <a:endParaRPr lang="es-ES"/>
        </a:p>
      </dgm:t>
    </dgm:pt>
    <dgm:pt modelId="{0AB9A54C-F8D6-4AE8-9010-B135E3DCB377}" type="pres">
      <dgm:prSet presAssocID="{5BF5996F-A2A6-4873-A676-CBD49563C043}" presName="node" presStyleLbl="node1" presStyleIdx="5" presStyleCnt="8" custScaleX="134889">
        <dgm:presLayoutVars>
          <dgm:bulletEnabled val="1"/>
        </dgm:presLayoutVars>
      </dgm:prSet>
      <dgm:spPr/>
      <dgm:t>
        <a:bodyPr/>
        <a:lstStyle/>
        <a:p>
          <a:endParaRPr lang="es-ES"/>
        </a:p>
      </dgm:t>
    </dgm:pt>
    <dgm:pt modelId="{33C88CF5-0837-4024-90DB-D1BC5140CA77}" type="pres">
      <dgm:prSet presAssocID="{0E72F96F-01DE-410F-8620-5EBDE723F210}" presName="Name9" presStyleLbl="parChTrans1D2" presStyleIdx="6" presStyleCnt="8"/>
      <dgm:spPr/>
      <dgm:t>
        <a:bodyPr/>
        <a:lstStyle/>
        <a:p>
          <a:endParaRPr lang="es-ES"/>
        </a:p>
      </dgm:t>
    </dgm:pt>
    <dgm:pt modelId="{DEB54DBA-B6BF-42F2-9FB9-81FC70B516EB}" type="pres">
      <dgm:prSet presAssocID="{0E72F96F-01DE-410F-8620-5EBDE723F210}" presName="connTx" presStyleLbl="parChTrans1D2" presStyleIdx="6" presStyleCnt="8"/>
      <dgm:spPr/>
      <dgm:t>
        <a:bodyPr/>
        <a:lstStyle/>
        <a:p>
          <a:endParaRPr lang="es-ES"/>
        </a:p>
      </dgm:t>
    </dgm:pt>
    <dgm:pt modelId="{51CA6680-E0E8-49D1-B650-B28685071291}" type="pres">
      <dgm:prSet presAssocID="{28BB8BE5-4280-4C6E-B2CD-472F4A443F6B}" presName="node" presStyleLbl="node1" presStyleIdx="6" presStyleCnt="8" custScaleX="134889">
        <dgm:presLayoutVars>
          <dgm:bulletEnabled val="1"/>
        </dgm:presLayoutVars>
      </dgm:prSet>
      <dgm:spPr/>
      <dgm:t>
        <a:bodyPr/>
        <a:lstStyle/>
        <a:p>
          <a:endParaRPr lang="es-ES"/>
        </a:p>
      </dgm:t>
    </dgm:pt>
    <dgm:pt modelId="{BB8DB9BD-884D-400D-9D89-19107391E4A9}" type="pres">
      <dgm:prSet presAssocID="{E06A10CE-B98C-4D1E-BA70-A81CDB72A67F}" presName="Name9" presStyleLbl="parChTrans1D2" presStyleIdx="7" presStyleCnt="8"/>
      <dgm:spPr/>
      <dgm:t>
        <a:bodyPr/>
        <a:lstStyle/>
        <a:p>
          <a:endParaRPr lang="es-ES"/>
        </a:p>
      </dgm:t>
    </dgm:pt>
    <dgm:pt modelId="{447CC653-9314-4CD2-B7EC-88EF6E584E08}" type="pres">
      <dgm:prSet presAssocID="{E06A10CE-B98C-4D1E-BA70-A81CDB72A67F}" presName="connTx" presStyleLbl="parChTrans1D2" presStyleIdx="7" presStyleCnt="8"/>
      <dgm:spPr/>
      <dgm:t>
        <a:bodyPr/>
        <a:lstStyle/>
        <a:p>
          <a:endParaRPr lang="es-ES"/>
        </a:p>
      </dgm:t>
    </dgm:pt>
    <dgm:pt modelId="{E20BA878-0EDC-4C66-91B5-561CAE997884}" type="pres">
      <dgm:prSet presAssocID="{F6F9063F-04FD-4B49-A5C0-72E865AF01DC}" presName="node" presStyleLbl="node1" presStyleIdx="7" presStyleCnt="8" custScaleX="134889">
        <dgm:presLayoutVars>
          <dgm:bulletEnabled val="1"/>
        </dgm:presLayoutVars>
      </dgm:prSet>
      <dgm:spPr/>
      <dgm:t>
        <a:bodyPr/>
        <a:lstStyle/>
        <a:p>
          <a:endParaRPr lang="es-ES"/>
        </a:p>
      </dgm:t>
    </dgm:pt>
  </dgm:ptLst>
  <dgm:cxnLst>
    <dgm:cxn modelId="{A2DFEB5D-A983-411C-8DCC-633CE2006916}" srcId="{1EC7A776-FCDF-4592-8D99-9E0B5A0CED2D}" destId="{E9DCD58A-8436-41F5-AA05-C256C79C9B85}" srcOrd="0" destOrd="0" parTransId="{0200123B-D699-458E-A0BC-94221CAF2370}" sibTransId="{44CE94D8-9068-4A69-9100-16DEB09164EF}"/>
    <dgm:cxn modelId="{16DA012A-3439-46AC-A95A-3AE9B985E83F}" srcId="{E9DCD58A-8436-41F5-AA05-C256C79C9B85}" destId="{A3360CDC-5DB4-4B32-9288-E924DBB776D8}" srcOrd="4" destOrd="0" parTransId="{F9DBCE7B-41FD-44ED-AD78-038541F48352}" sibTransId="{17135B35-C726-4914-99FA-7F6538E493E8}"/>
    <dgm:cxn modelId="{65FED9A5-5DAE-4AA6-999E-E97191831FCB}" type="presOf" srcId="{87E1E71E-979B-401A-83D0-8402080B18B7}" destId="{E4E32B9E-6135-4EA9-BCE1-09CA2381E9E2}" srcOrd="0" destOrd="0" presId="urn:microsoft.com/office/officeart/2005/8/layout/radial1"/>
    <dgm:cxn modelId="{279E5843-4364-4F22-8072-FF44622E1A62}" srcId="{E9DCD58A-8436-41F5-AA05-C256C79C9B85}" destId="{F6F9063F-04FD-4B49-A5C0-72E865AF01DC}" srcOrd="7" destOrd="0" parTransId="{E06A10CE-B98C-4D1E-BA70-A81CDB72A67F}" sibTransId="{262BCD5E-50E9-4DB3-8BE4-5C740F0539FA}"/>
    <dgm:cxn modelId="{08ED8984-668E-441B-99FB-785CE65AC7B8}" type="presOf" srcId="{E9DCD58A-8436-41F5-AA05-C256C79C9B85}" destId="{24A2154A-063C-4119-B09F-7050A2EF558E}" srcOrd="0" destOrd="0" presId="urn:microsoft.com/office/officeart/2005/8/layout/radial1"/>
    <dgm:cxn modelId="{2505CCEA-249B-4146-9A54-6544B0945AF6}" type="presOf" srcId="{6D2E0F46-2D07-4F38-BAC5-378C8F272723}" destId="{5EA42B6E-5682-4D1B-94C0-31497F12B538}" srcOrd="0" destOrd="0" presId="urn:microsoft.com/office/officeart/2005/8/layout/radial1"/>
    <dgm:cxn modelId="{0DE0E6D6-AE09-41A6-B80F-9E352807CEE3}" type="presOf" srcId="{1EC7A776-FCDF-4592-8D99-9E0B5A0CED2D}" destId="{F8746ECB-9319-474C-8C0C-6498C9BE9138}" srcOrd="0" destOrd="0" presId="urn:microsoft.com/office/officeart/2005/8/layout/radial1"/>
    <dgm:cxn modelId="{BB7A5F0D-0C7D-4B3C-94F8-6DB011496B3A}" type="presOf" srcId="{D864C6AF-DA6B-495A-A966-DB96402212B4}" destId="{EF93FEF6-5108-42F2-8028-C23E3B89172E}" srcOrd="1" destOrd="0" presId="urn:microsoft.com/office/officeart/2005/8/layout/radial1"/>
    <dgm:cxn modelId="{5F9BBD76-44AE-4474-BC2E-A0691AD96291}" type="presOf" srcId="{9C165653-94B3-4725-B495-207C6196E306}" destId="{4BFFFA5C-894A-4893-A90E-4A86CD828F58}" srcOrd="1" destOrd="0" presId="urn:microsoft.com/office/officeart/2005/8/layout/radial1"/>
    <dgm:cxn modelId="{336E9C15-B1FF-4A1E-B136-A99A44BB013D}" srcId="{E9DCD58A-8436-41F5-AA05-C256C79C9B85}" destId="{811B96EE-8312-4459-966D-EB2C53FCA71F}" srcOrd="0" destOrd="0" parTransId="{EBE1D5D1-70E8-455A-9C60-B11D22AEEC60}" sibTransId="{CBE2E018-4513-4D03-A25A-E7574CD912E8}"/>
    <dgm:cxn modelId="{4BEBB42C-4308-449C-8B6D-5A3EE7A54DC3}" type="presOf" srcId="{FC88F3AD-B428-4283-AD77-59100D287ED2}" destId="{BA297F9B-4261-4C79-9A50-2471F57E0869}" srcOrd="0" destOrd="0" presId="urn:microsoft.com/office/officeart/2005/8/layout/radial1"/>
    <dgm:cxn modelId="{63AE1A30-9808-458E-B82E-BA6DE2FBD830}" type="presOf" srcId="{EBE1D5D1-70E8-455A-9C60-B11D22AEEC60}" destId="{D03BE3C9-D155-4BE4-8353-F34C388F6CEC}" srcOrd="1" destOrd="0" presId="urn:microsoft.com/office/officeart/2005/8/layout/radial1"/>
    <dgm:cxn modelId="{5EF67AD2-50EA-42CE-A5AB-CA7F37109EEE}" type="presOf" srcId="{F9DBCE7B-41FD-44ED-AD78-038541F48352}" destId="{66EAC093-E593-4765-92B9-963D262AEB9A}" srcOrd="1" destOrd="0" presId="urn:microsoft.com/office/officeart/2005/8/layout/radial1"/>
    <dgm:cxn modelId="{A8FBB5D9-DF85-4ACD-A543-FB6CF5387C29}" type="presOf" srcId="{E06A10CE-B98C-4D1E-BA70-A81CDB72A67F}" destId="{BB8DB9BD-884D-400D-9D89-19107391E4A9}" srcOrd="0" destOrd="0" presId="urn:microsoft.com/office/officeart/2005/8/layout/radial1"/>
    <dgm:cxn modelId="{77D70281-A922-4D1F-9B58-045C3A3ECC95}" type="presOf" srcId="{A3360CDC-5DB4-4B32-9288-E924DBB776D8}" destId="{221C6F55-EE95-41A8-98EF-D495766297C5}" srcOrd="0" destOrd="0" presId="urn:microsoft.com/office/officeart/2005/8/layout/radial1"/>
    <dgm:cxn modelId="{3A682B11-74F3-49A0-BE30-0CC1C30B0772}" srcId="{E9DCD58A-8436-41F5-AA05-C256C79C9B85}" destId="{28BB8BE5-4280-4C6E-B2CD-472F4A443F6B}" srcOrd="6" destOrd="0" parTransId="{0E72F96F-01DE-410F-8620-5EBDE723F210}" sibTransId="{8CE53B36-3E5B-434A-AA89-9936CEC1838D}"/>
    <dgm:cxn modelId="{202ABCF1-19CF-46E6-90FA-A95033238BA3}" type="presOf" srcId="{28BB8BE5-4280-4C6E-B2CD-472F4A443F6B}" destId="{51CA6680-E0E8-49D1-B650-B28685071291}" srcOrd="0" destOrd="0" presId="urn:microsoft.com/office/officeart/2005/8/layout/radial1"/>
    <dgm:cxn modelId="{FC34E4DA-4B40-48C3-8797-14F9C245A87B}" type="presOf" srcId="{EBE1D5D1-70E8-455A-9C60-B11D22AEEC60}" destId="{01ECD695-F87F-4025-B404-A85A2CC051A0}" srcOrd="0" destOrd="0" presId="urn:microsoft.com/office/officeart/2005/8/layout/radial1"/>
    <dgm:cxn modelId="{F9DFBCC2-38FF-40BD-B774-A02B9B8E0692}" type="presOf" srcId="{811B96EE-8312-4459-966D-EB2C53FCA71F}" destId="{721D11F5-F115-4C4C-833F-304E09A33806}" srcOrd="0" destOrd="0" presId="urn:microsoft.com/office/officeart/2005/8/layout/radial1"/>
    <dgm:cxn modelId="{D845F6BF-4FDD-4650-BF55-168D80167023}" type="presOf" srcId="{E06A10CE-B98C-4D1E-BA70-A81CDB72A67F}" destId="{447CC653-9314-4CD2-B7EC-88EF6E584E08}" srcOrd="1" destOrd="0" presId="urn:microsoft.com/office/officeart/2005/8/layout/radial1"/>
    <dgm:cxn modelId="{2A2DEB48-28C0-4BF5-AA05-E1B255BBD223}" type="presOf" srcId="{9C165653-94B3-4725-B495-207C6196E306}" destId="{24685075-B4F9-4042-A690-2BC28BB77617}" srcOrd="0" destOrd="0" presId="urn:microsoft.com/office/officeart/2005/8/layout/radial1"/>
    <dgm:cxn modelId="{CC8C44D4-9D37-48AD-97E2-018C21A51304}" srcId="{E9DCD58A-8436-41F5-AA05-C256C79C9B85}" destId="{6D2E0F46-2D07-4F38-BAC5-378C8F272723}" srcOrd="1" destOrd="0" parTransId="{D864C6AF-DA6B-495A-A966-DB96402212B4}" sibTransId="{7CB93E58-4D0B-41FC-B678-C0F389130F4D}"/>
    <dgm:cxn modelId="{D2B72BB4-CF85-46F1-A4E0-3E10DF989D15}" type="presOf" srcId="{9FE451AA-5A2C-42A1-9F45-83BE515BD38A}" destId="{12D0B70E-1869-4F25-93A2-F2277DB75C3E}" srcOrd="1" destOrd="0" presId="urn:microsoft.com/office/officeart/2005/8/layout/radial1"/>
    <dgm:cxn modelId="{BEE716C1-1D16-4ACB-B40C-C0F4AC8774FB}" srcId="{E9DCD58A-8436-41F5-AA05-C256C79C9B85}" destId="{FC88F3AD-B428-4283-AD77-59100D287ED2}" srcOrd="3" destOrd="0" parTransId="{9C165653-94B3-4725-B495-207C6196E306}" sibTransId="{F0CBA7F2-9B66-4F5E-A866-2F7BDE43DCE2}"/>
    <dgm:cxn modelId="{69111B58-8A4D-4E1D-A5B4-AAF6CB9E0DBE}" type="presOf" srcId="{F6F9063F-04FD-4B49-A5C0-72E865AF01DC}" destId="{E20BA878-0EDC-4C66-91B5-561CAE997884}" srcOrd="0" destOrd="0" presId="urn:microsoft.com/office/officeart/2005/8/layout/radial1"/>
    <dgm:cxn modelId="{CABE8A55-E5BA-4030-B40F-AEFAAE92CC0C}" type="presOf" srcId="{87E1E71E-979B-401A-83D0-8402080B18B7}" destId="{0BBD7449-2A24-4A11-B9D0-F42A7FAE582B}" srcOrd="1" destOrd="0" presId="urn:microsoft.com/office/officeart/2005/8/layout/radial1"/>
    <dgm:cxn modelId="{F522C11D-0D51-4E60-9CF9-7537B447A856}" srcId="{E9DCD58A-8436-41F5-AA05-C256C79C9B85}" destId="{5BF5996F-A2A6-4873-A676-CBD49563C043}" srcOrd="5" destOrd="0" parTransId="{87E1E71E-979B-401A-83D0-8402080B18B7}" sibTransId="{E27925FE-A2F9-4E6B-B2C0-6F0675DFB5C2}"/>
    <dgm:cxn modelId="{F293A15E-AAD3-4329-85D4-8075ED0D6FA5}" srcId="{E9DCD58A-8436-41F5-AA05-C256C79C9B85}" destId="{BC07974C-BFA1-4481-B261-079877ACA069}" srcOrd="2" destOrd="0" parTransId="{9FE451AA-5A2C-42A1-9F45-83BE515BD38A}" sibTransId="{C56B6EC7-DDAF-4E02-898C-2090856BD896}"/>
    <dgm:cxn modelId="{6FA797ED-D6BD-4C10-952E-0336D8F0C6AE}" type="presOf" srcId="{D864C6AF-DA6B-495A-A966-DB96402212B4}" destId="{FAF28E64-1B4F-4E9E-8817-D9ED73690F59}" srcOrd="0" destOrd="0" presId="urn:microsoft.com/office/officeart/2005/8/layout/radial1"/>
    <dgm:cxn modelId="{48161A3B-C22C-467E-85A2-DC03194ED10A}" type="presOf" srcId="{0E72F96F-01DE-410F-8620-5EBDE723F210}" destId="{33C88CF5-0837-4024-90DB-D1BC5140CA77}" srcOrd="0" destOrd="0" presId="urn:microsoft.com/office/officeart/2005/8/layout/radial1"/>
    <dgm:cxn modelId="{B7DCB7E6-4864-497B-8040-255E22C818C0}" type="presOf" srcId="{0E72F96F-01DE-410F-8620-5EBDE723F210}" destId="{DEB54DBA-B6BF-42F2-9FB9-81FC70B516EB}" srcOrd="1" destOrd="0" presId="urn:microsoft.com/office/officeart/2005/8/layout/radial1"/>
    <dgm:cxn modelId="{E7BF3917-335E-49D9-86F0-EE080204BBBF}" type="presOf" srcId="{5BF5996F-A2A6-4873-A676-CBD49563C043}" destId="{0AB9A54C-F8D6-4AE8-9010-B135E3DCB377}" srcOrd="0" destOrd="0" presId="urn:microsoft.com/office/officeart/2005/8/layout/radial1"/>
    <dgm:cxn modelId="{A6E9C5B0-68D6-4AFE-B5E2-EAFAFDBC3E91}" type="presOf" srcId="{F9DBCE7B-41FD-44ED-AD78-038541F48352}" destId="{6320A485-C141-460D-A34E-606037EA47CD}" srcOrd="0" destOrd="0" presId="urn:microsoft.com/office/officeart/2005/8/layout/radial1"/>
    <dgm:cxn modelId="{01F83B34-5F61-4F5B-B4E2-95DF0AE63B19}" type="presOf" srcId="{BC07974C-BFA1-4481-B261-079877ACA069}" destId="{9842AD59-40B2-4A8B-838A-936D92CC9F99}" srcOrd="0" destOrd="0" presId="urn:microsoft.com/office/officeart/2005/8/layout/radial1"/>
    <dgm:cxn modelId="{0A0CFA8C-5A76-4135-AC17-454A5173A64E}" type="presOf" srcId="{9FE451AA-5A2C-42A1-9F45-83BE515BD38A}" destId="{4602CA92-9416-4CFB-A388-8986A8B10637}" srcOrd="0" destOrd="0" presId="urn:microsoft.com/office/officeart/2005/8/layout/radial1"/>
    <dgm:cxn modelId="{757BAC2C-9955-4576-A8F4-DA1C0C7360BA}" type="presParOf" srcId="{F8746ECB-9319-474C-8C0C-6498C9BE9138}" destId="{24A2154A-063C-4119-B09F-7050A2EF558E}" srcOrd="0" destOrd="0" presId="urn:microsoft.com/office/officeart/2005/8/layout/radial1"/>
    <dgm:cxn modelId="{A274C5E0-DF1E-4CBB-BB9C-514099BBEA49}" type="presParOf" srcId="{F8746ECB-9319-474C-8C0C-6498C9BE9138}" destId="{01ECD695-F87F-4025-B404-A85A2CC051A0}" srcOrd="1" destOrd="0" presId="urn:microsoft.com/office/officeart/2005/8/layout/radial1"/>
    <dgm:cxn modelId="{3D8B4AFC-9BF6-439F-8ED7-089423C7FFE5}" type="presParOf" srcId="{01ECD695-F87F-4025-B404-A85A2CC051A0}" destId="{D03BE3C9-D155-4BE4-8353-F34C388F6CEC}" srcOrd="0" destOrd="0" presId="urn:microsoft.com/office/officeart/2005/8/layout/radial1"/>
    <dgm:cxn modelId="{AFE7ED6A-ECA0-4EF9-8B92-2B51E1EE7542}" type="presParOf" srcId="{F8746ECB-9319-474C-8C0C-6498C9BE9138}" destId="{721D11F5-F115-4C4C-833F-304E09A33806}" srcOrd="2" destOrd="0" presId="urn:microsoft.com/office/officeart/2005/8/layout/radial1"/>
    <dgm:cxn modelId="{9F4ECB51-36AB-49F0-A265-BD04429CACE7}" type="presParOf" srcId="{F8746ECB-9319-474C-8C0C-6498C9BE9138}" destId="{FAF28E64-1B4F-4E9E-8817-D9ED73690F59}" srcOrd="3" destOrd="0" presId="urn:microsoft.com/office/officeart/2005/8/layout/radial1"/>
    <dgm:cxn modelId="{E7306484-5A07-491D-8E20-F47D23969A38}" type="presParOf" srcId="{FAF28E64-1B4F-4E9E-8817-D9ED73690F59}" destId="{EF93FEF6-5108-42F2-8028-C23E3B89172E}" srcOrd="0" destOrd="0" presId="urn:microsoft.com/office/officeart/2005/8/layout/radial1"/>
    <dgm:cxn modelId="{C49EBE19-9140-4AB1-A0CC-0B4F668112A8}" type="presParOf" srcId="{F8746ECB-9319-474C-8C0C-6498C9BE9138}" destId="{5EA42B6E-5682-4D1B-94C0-31497F12B538}" srcOrd="4" destOrd="0" presId="urn:microsoft.com/office/officeart/2005/8/layout/radial1"/>
    <dgm:cxn modelId="{00195DC8-90E3-4043-8062-7B124D88453D}" type="presParOf" srcId="{F8746ECB-9319-474C-8C0C-6498C9BE9138}" destId="{4602CA92-9416-4CFB-A388-8986A8B10637}" srcOrd="5" destOrd="0" presId="urn:microsoft.com/office/officeart/2005/8/layout/radial1"/>
    <dgm:cxn modelId="{217F13D6-CF92-4A63-9A77-2E3D52C16173}" type="presParOf" srcId="{4602CA92-9416-4CFB-A388-8986A8B10637}" destId="{12D0B70E-1869-4F25-93A2-F2277DB75C3E}" srcOrd="0" destOrd="0" presId="urn:microsoft.com/office/officeart/2005/8/layout/radial1"/>
    <dgm:cxn modelId="{7C8D117B-7F18-42AA-A20B-FF0403473704}" type="presParOf" srcId="{F8746ECB-9319-474C-8C0C-6498C9BE9138}" destId="{9842AD59-40B2-4A8B-838A-936D92CC9F99}" srcOrd="6" destOrd="0" presId="urn:microsoft.com/office/officeart/2005/8/layout/radial1"/>
    <dgm:cxn modelId="{7BC3F446-94C8-4172-AC5F-C7CCDC949108}" type="presParOf" srcId="{F8746ECB-9319-474C-8C0C-6498C9BE9138}" destId="{24685075-B4F9-4042-A690-2BC28BB77617}" srcOrd="7" destOrd="0" presId="urn:microsoft.com/office/officeart/2005/8/layout/radial1"/>
    <dgm:cxn modelId="{06DFA69F-2519-483C-804A-D6368E808335}" type="presParOf" srcId="{24685075-B4F9-4042-A690-2BC28BB77617}" destId="{4BFFFA5C-894A-4893-A90E-4A86CD828F58}" srcOrd="0" destOrd="0" presId="urn:microsoft.com/office/officeart/2005/8/layout/radial1"/>
    <dgm:cxn modelId="{E9B04A15-8441-40DB-8D50-4B093BACEA7A}" type="presParOf" srcId="{F8746ECB-9319-474C-8C0C-6498C9BE9138}" destId="{BA297F9B-4261-4C79-9A50-2471F57E0869}" srcOrd="8" destOrd="0" presId="urn:microsoft.com/office/officeart/2005/8/layout/radial1"/>
    <dgm:cxn modelId="{E99C561E-4EBF-4117-B331-0579E42C67F6}" type="presParOf" srcId="{F8746ECB-9319-474C-8C0C-6498C9BE9138}" destId="{6320A485-C141-460D-A34E-606037EA47CD}" srcOrd="9" destOrd="0" presId="urn:microsoft.com/office/officeart/2005/8/layout/radial1"/>
    <dgm:cxn modelId="{CB017FD9-1070-497D-BF2E-10368617E6A2}" type="presParOf" srcId="{6320A485-C141-460D-A34E-606037EA47CD}" destId="{66EAC093-E593-4765-92B9-963D262AEB9A}" srcOrd="0" destOrd="0" presId="urn:microsoft.com/office/officeart/2005/8/layout/radial1"/>
    <dgm:cxn modelId="{48537155-0B49-49B4-8949-503B24075FB8}" type="presParOf" srcId="{F8746ECB-9319-474C-8C0C-6498C9BE9138}" destId="{221C6F55-EE95-41A8-98EF-D495766297C5}" srcOrd="10" destOrd="0" presId="urn:microsoft.com/office/officeart/2005/8/layout/radial1"/>
    <dgm:cxn modelId="{8B86164F-111F-46D9-A733-1D09C66A583F}" type="presParOf" srcId="{F8746ECB-9319-474C-8C0C-6498C9BE9138}" destId="{E4E32B9E-6135-4EA9-BCE1-09CA2381E9E2}" srcOrd="11" destOrd="0" presId="urn:microsoft.com/office/officeart/2005/8/layout/radial1"/>
    <dgm:cxn modelId="{5BC3CBFA-6B7D-48EF-9B79-AE9341A8EEF8}" type="presParOf" srcId="{E4E32B9E-6135-4EA9-BCE1-09CA2381E9E2}" destId="{0BBD7449-2A24-4A11-B9D0-F42A7FAE582B}" srcOrd="0" destOrd="0" presId="urn:microsoft.com/office/officeart/2005/8/layout/radial1"/>
    <dgm:cxn modelId="{12248DCC-F671-4104-88FC-44BECE029EEE}" type="presParOf" srcId="{F8746ECB-9319-474C-8C0C-6498C9BE9138}" destId="{0AB9A54C-F8D6-4AE8-9010-B135E3DCB377}" srcOrd="12" destOrd="0" presId="urn:microsoft.com/office/officeart/2005/8/layout/radial1"/>
    <dgm:cxn modelId="{006A4CE3-6DA8-4CC6-AEE8-DF6B6B6E0C03}" type="presParOf" srcId="{F8746ECB-9319-474C-8C0C-6498C9BE9138}" destId="{33C88CF5-0837-4024-90DB-D1BC5140CA77}" srcOrd="13" destOrd="0" presId="urn:microsoft.com/office/officeart/2005/8/layout/radial1"/>
    <dgm:cxn modelId="{01D37D02-3C8F-4A58-A95A-9C26ECC69808}" type="presParOf" srcId="{33C88CF5-0837-4024-90DB-D1BC5140CA77}" destId="{DEB54DBA-B6BF-42F2-9FB9-81FC70B516EB}" srcOrd="0" destOrd="0" presId="urn:microsoft.com/office/officeart/2005/8/layout/radial1"/>
    <dgm:cxn modelId="{4889400F-E7AA-45A9-A7B6-2AA85085CF1E}" type="presParOf" srcId="{F8746ECB-9319-474C-8C0C-6498C9BE9138}" destId="{51CA6680-E0E8-49D1-B650-B28685071291}" srcOrd="14" destOrd="0" presId="urn:microsoft.com/office/officeart/2005/8/layout/radial1"/>
    <dgm:cxn modelId="{DAD6F951-20B9-4214-B56B-588A743FAE7A}" type="presParOf" srcId="{F8746ECB-9319-474C-8C0C-6498C9BE9138}" destId="{BB8DB9BD-884D-400D-9D89-19107391E4A9}" srcOrd="15" destOrd="0" presId="urn:microsoft.com/office/officeart/2005/8/layout/radial1"/>
    <dgm:cxn modelId="{497DBBCE-0FC9-4249-A203-05B2AE2F267A}" type="presParOf" srcId="{BB8DB9BD-884D-400D-9D89-19107391E4A9}" destId="{447CC653-9314-4CD2-B7EC-88EF6E584E08}" srcOrd="0" destOrd="0" presId="urn:microsoft.com/office/officeart/2005/8/layout/radial1"/>
    <dgm:cxn modelId="{0B953CEC-A3FF-4F3F-9CEF-F9808FB9F703}" type="presParOf" srcId="{F8746ECB-9319-474C-8C0C-6498C9BE9138}" destId="{E20BA878-0EDC-4C66-91B5-561CAE997884}"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4ED91-5653-4BD6-8A9E-F7ADF9FB00D2}" type="doc">
      <dgm:prSet loTypeId="urn:microsoft.com/office/officeart/2005/8/layout/chevron1" loCatId="process" qsTypeId="urn:microsoft.com/office/officeart/2005/8/quickstyle/simple3" qsCatId="simple" csTypeId="urn:microsoft.com/office/officeart/2005/8/colors/colorful4" csCatId="colorful" phldr="1"/>
      <dgm:spPr/>
    </dgm:pt>
    <dgm:pt modelId="{8863A6F9-DA58-4853-9035-8967A3401381}">
      <dgm:prSet phldrT="[Texto]"/>
      <dgm:spPr/>
      <dgm:t>
        <a:bodyPr/>
        <a:lstStyle/>
        <a:p>
          <a:r>
            <a:rPr lang="es-EC" dirty="0" smtClean="0"/>
            <a:t>COSO I</a:t>
          </a:r>
          <a:endParaRPr lang="es-ES" dirty="0"/>
        </a:p>
      </dgm:t>
    </dgm:pt>
    <dgm:pt modelId="{215A0D24-B187-4F37-8ADC-8DE11D966892}" type="parTrans" cxnId="{2E7B6E71-23F4-4698-8D68-C74FD4166568}">
      <dgm:prSet/>
      <dgm:spPr/>
      <dgm:t>
        <a:bodyPr/>
        <a:lstStyle/>
        <a:p>
          <a:endParaRPr lang="es-ES"/>
        </a:p>
      </dgm:t>
    </dgm:pt>
    <dgm:pt modelId="{E92609FD-00DB-4BAF-911C-724030D358F2}" type="sibTrans" cxnId="{2E7B6E71-23F4-4698-8D68-C74FD4166568}">
      <dgm:prSet/>
      <dgm:spPr/>
      <dgm:t>
        <a:bodyPr/>
        <a:lstStyle/>
        <a:p>
          <a:endParaRPr lang="es-ES"/>
        </a:p>
      </dgm:t>
    </dgm:pt>
    <dgm:pt modelId="{BCC54013-4FFA-413B-AB06-8125446ADC92}">
      <dgm:prSet phldrT="[Texto]"/>
      <dgm:spPr/>
      <dgm:t>
        <a:bodyPr/>
        <a:lstStyle/>
        <a:p>
          <a:r>
            <a:rPr lang="es-EC" dirty="0" smtClean="0"/>
            <a:t>MICIL</a:t>
          </a:r>
          <a:endParaRPr lang="es-ES" dirty="0"/>
        </a:p>
      </dgm:t>
    </dgm:pt>
    <dgm:pt modelId="{B7FBF26D-8528-4113-BE2C-344BA8D3B0C3}" type="parTrans" cxnId="{39E46DBE-0051-4FA9-89C3-CAD40DA48835}">
      <dgm:prSet/>
      <dgm:spPr/>
      <dgm:t>
        <a:bodyPr/>
        <a:lstStyle/>
        <a:p>
          <a:endParaRPr lang="es-ES"/>
        </a:p>
      </dgm:t>
    </dgm:pt>
    <dgm:pt modelId="{E3D24E47-D3DA-4B76-8CB4-D2D466C1C3A0}" type="sibTrans" cxnId="{39E46DBE-0051-4FA9-89C3-CAD40DA48835}">
      <dgm:prSet/>
      <dgm:spPr/>
      <dgm:t>
        <a:bodyPr/>
        <a:lstStyle/>
        <a:p>
          <a:endParaRPr lang="es-ES"/>
        </a:p>
      </dgm:t>
    </dgm:pt>
    <dgm:pt modelId="{EC9CBCFD-64C1-4A7F-A2CB-1783B031F35C}">
      <dgm:prSet phldrT="[Texto]"/>
      <dgm:spPr/>
      <dgm:t>
        <a:bodyPr/>
        <a:lstStyle/>
        <a:p>
          <a:r>
            <a:rPr lang="es-EC" dirty="0" smtClean="0"/>
            <a:t>CORRE</a:t>
          </a:r>
          <a:endParaRPr lang="es-ES" dirty="0"/>
        </a:p>
      </dgm:t>
    </dgm:pt>
    <dgm:pt modelId="{CBBB3542-C374-4485-A8D8-7CC2EC0C196C}" type="parTrans" cxnId="{489C38C8-251F-4209-ACF6-C315F17993EB}">
      <dgm:prSet/>
      <dgm:spPr/>
      <dgm:t>
        <a:bodyPr/>
        <a:lstStyle/>
        <a:p>
          <a:endParaRPr lang="es-ES"/>
        </a:p>
      </dgm:t>
    </dgm:pt>
    <dgm:pt modelId="{3ED29255-0004-4B46-849C-BEE0F43260A3}" type="sibTrans" cxnId="{489C38C8-251F-4209-ACF6-C315F17993EB}">
      <dgm:prSet/>
      <dgm:spPr/>
      <dgm:t>
        <a:bodyPr/>
        <a:lstStyle/>
        <a:p>
          <a:endParaRPr lang="es-ES"/>
        </a:p>
      </dgm:t>
    </dgm:pt>
    <dgm:pt modelId="{D99261F7-8DCC-4217-8A56-A48400DF6A98}">
      <dgm:prSet phldrT="[Texto]"/>
      <dgm:spPr/>
      <dgm:t>
        <a:bodyPr/>
        <a:lstStyle/>
        <a:p>
          <a:r>
            <a:rPr lang="es-EC" smtClean="0"/>
            <a:t>COSO ERM</a:t>
          </a:r>
          <a:endParaRPr lang="es-ES" dirty="0"/>
        </a:p>
      </dgm:t>
    </dgm:pt>
    <dgm:pt modelId="{A1DDE534-41E0-49D7-992C-7E9FF0C77E2C}" type="parTrans" cxnId="{593D8261-8146-484E-B1A4-E5CCDAF82B50}">
      <dgm:prSet/>
      <dgm:spPr/>
      <dgm:t>
        <a:bodyPr/>
        <a:lstStyle/>
        <a:p>
          <a:endParaRPr lang="es-ES"/>
        </a:p>
      </dgm:t>
    </dgm:pt>
    <dgm:pt modelId="{25A8D825-7F12-4FC4-8053-A212FF9C74CD}" type="sibTrans" cxnId="{593D8261-8146-484E-B1A4-E5CCDAF82B50}">
      <dgm:prSet/>
      <dgm:spPr/>
      <dgm:t>
        <a:bodyPr/>
        <a:lstStyle/>
        <a:p>
          <a:endParaRPr lang="es-ES"/>
        </a:p>
      </dgm:t>
    </dgm:pt>
    <dgm:pt modelId="{0EE5CE94-791B-4640-AC2F-10AA2F45AB22}" type="pres">
      <dgm:prSet presAssocID="{EC74ED91-5653-4BD6-8A9E-F7ADF9FB00D2}" presName="Name0" presStyleCnt="0">
        <dgm:presLayoutVars>
          <dgm:dir/>
          <dgm:animLvl val="lvl"/>
          <dgm:resizeHandles val="exact"/>
        </dgm:presLayoutVars>
      </dgm:prSet>
      <dgm:spPr/>
    </dgm:pt>
    <dgm:pt modelId="{8546CAAB-A839-476A-B9F6-145FFCA886D5}" type="pres">
      <dgm:prSet presAssocID="{8863A6F9-DA58-4853-9035-8967A3401381}" presName="parTxOnly" presStyleLbl="node1" presStyleIdx="0" presStyleCnt="4">
        <dgm:presLayoutVars>
          <dgm:chMax val="0"/>
          <dgm:chPref val="0"/>
          <dgm:bulletEnabled val="1"/>
        </dgm:presLayoutVars>
      </dgm:prSet>
      <dgm:spPr/>
      <dgm:t>
        <a:bodyPr/>
        <a:lstStyle/>
        <a:p>
          <a:endParaRPr lang="es-ES"/>
        </a:p>
      </dgm:t>
    </dgm:pt>
    <dgm:pt modelId="{6B684872-C57B-4868-9FEE-D5A1032C9327}" type="pres">
      <dgm:prSet presAssocID="{E92609FD-00DB-4BAF-911C-724030D358F2}" presName="parTxOnlySpace" presStyleCnt="0"/>
      <dgm:spPr/>
    </dgm:pt>
    <dgm:pt modelId="{FC24F553-E1A9-430F-B32A-D69196246BC1}" type="pres">
      <dgm:prSet presAssocID="{BCC54013-4FFA-413B-AB06-8125446ADC92}" presName="parTxOnly" presStyleLbl="node1" presStyleIdx="1" presStyleCnt="4">
        <dgm:presLayoutVars>
          <dgm:chMax val="0"/>
          <dgm:chPref val="0"/>
          <dgm:bulletEnabled val="1"/>
        </dgm:presLayoutVars>
      </dgm:prSet>
      <dgm:spPr/>
      <dgm:t>
        <a:bodyPr/>
        <a:lstStyle/>
        <a:p>
          <a:endParaRPr lang="es-ES"/>
        </a:p>
      </dgm:t>
    </dgm:pt>
    <dgm:pt modelId="{4FE7576B-06ED-4059-89AB-9E8FA90ECC1E}" type="pres">
      <dgm:prSet presAssocID="{E3D24E47-D3DA-4B76-8CB4-D2D466C1C3A0}" presName="parTxOnlySpace" presStyleCnt="0"/>
      <dgm:spPr/>
    </dgm:pt>
    <dgm:pt modelId="{9D5B96D1-15D4-4C55-BF2A-4848D07B3516}" type="pres">
      <dgm:prSet presAssocID="{EC9CBCFD-64C1-4A7F-A2CB-1783B031F35C}" presName="parTxOnly" presStyleLbl="node1" presStyleIdx="2" presStyleCnt="4">
        <dgm:presLayoutVars>
          <dgm:chMax val="0"/>
          <dgm:chPref val="0"/>
          <dgm:bulletEnabled val="1"/>
        </dgm:presLayoutVars>
      </dgm:prSet>
      <dgm:spPr/>
      <dgm:t>
        <a:bodyPr/>
        <a:lstStyle/>
        <a:p>
          <a:endParaRPr lang="es-ES"/>
        </a:p>
      </dgm:t>
    </dgm:pt>
    <dgm:pt modelId="{29926AE0-C697-4273-BCF3-8615CE76328F}" type="pres">
      <dgm:prSet presAssocID="{3ED29255-0004-4B46-849C-BEE0F43260A3}" presName="parTxOnlySpace" presStyleCnt="0"/>
      <dgm:spPr/>
    </dgm:pt>
    <dgm:pt modelId="{D618BAE2-FEB7-48D3-8A5D-7E3CDF2EC8A9}" type="pres">
      <dgm:prSet presAssocID="{D99261F7-8DCC-4217-8A56-A48400DF6A98}" presName="parTxOnly" presStyleLbl="node1" presStyleIdx="3" presStyleCnt="4">
        <dgm:presLayoutVars>
          <dgm:chMax val="0"/>
          <dgm:chPref val="0"/>
          <dgm:bulletEnabled val="1"/>
        </dgm:presLayoutVars>
      </dgm:prSet>
      <dgm:spPr/>
      <dgm:t>
        <a:bodyPr/>
        <a:lstStyle/>
        <a:p>
          <a:endParaRPr lang="es-ES"/>
        </a:p>
      </dgm:t>
    </dgm:pt>
  </dgm:ptLst>
  <dgm:cxnLst>
    <dgm:cxn modelId="{09A82F03-E43D-4407-9AFC-428C6301F31C}" type="presOf" srcId="{EC74ED91-5653-4BD6-8A9E-F7ADF9FB00D2}" destId="{0EE5CE94-791B-4640-AC2F-10AA2F45AB22}" srcOrd="0" destOrd="0" presId="urn:microsoft.com/office/officeart/2005/8/layout/chevron1"/>
    <dgm:cxn modelId="{AE101318-B089-4643-98AE-3BEB69AEA569}" type="presOf" srcId="{EC9CBCFD-64C1-4A7F-A2CB-1783B031F35C}" destId="{9D5B96D1-15D4-4C55-BF2A-4848D07B3516}" srcOrd="0" destOrd="0" presId="urn:microsoft.com/office/officeart/2005/8/layout/chevron1"/>
    <dgm:cxn modelId="{489C38C8-251F-4209-ACF6-C315F17993EB}" srcId="{EC74ED91-5653-4BD6-8A9E-F7ADF9FB00D2}" destId="{EC9CBCFD-64C1-4A7F-A2CB-1783B031F35C}" srcOrd="2" destOrd="0" parTransId="{CBBB3542-C374-4485-A8D8-7CC2EC0C196C}" sibTransId="{3ED29255-0004-4B46-849C-BEE0F43260A3}"/>
    <dgm:cxn modelId="{342252D7-D009-48DD-978A-2998D4211867}" type="presOf" srcId="{8863A6F9-DA58-4853-9035-8967A3401381}" destId="{8546CAAB-A839-476A-B9F6-145FFCA886D5}" srcOrd="0" destOrd="0" presId="urn:microsoft.com/office/officeart/2005/8/layout/chevron1"/>
    <dgm:cxn modelId="{39E46DBE-0051-4FA9-89C3-CAD40DA48835}" srcId="{EC74ED91-5653-4BD6-8A9E-F7ADF9FB00D2}" destId="{BCC54013-4FFA-413B-AB06-8125446ADC92}" srcOrd="1" destOrd="0" parTransId="{B7FBF26D-8528-4113-BE2C-344BA8D3B0C3}" sibTransId="{E3D24E47-D3DA-4B76-8CB4-D2D466C1C3A0}"/>
    <dgm:cxn modelId="{E7CE1BBB-4650-4352-8642-AA46DA456E26}" type="presOf" srcId="{BCC54013-4FFA-413B-AB06-8125446ADC92}" destId="{FC24F553-E1A9-430F-B32A-D69196246BC1}" srcOrd="0" destOrd="0" presId="urn:microsoft.com/office/officeart/2005/8/layout/chevron1"/>
    <dgm:cxn modelId="{2E7B6E71-23F4-4698-8D68-C74FD4166568}" srcId="{EC74ED91-5653-4BD6-8A9E-F7ADF9FB00D2}" destId="{8863A6F9-DA58-4853-9035-8967A3401381}" srcOrd="0" destOrd="0" parTransId="{215A0D24-B187-4F37-8ADC-8DE11D966892}" sibTransId="{E92609FD-00DB-4BAF-911C-724030D358F2}"/>
    <dgm:cxn modelId="{7C79844D-F941-41C8-87A9-F2C8B5625289}" type="presOf" srcId="{D99261F7-8DCC-4217-8A56-A48400DF6A98}" destId="{D618BAE2-FEB7-48D3-8A5D-7E3CDF2EC8A9}" srcOrd="0" destOrd="0" presId="urn:microsoft.com/office/officeart/2005/8/layout/chevron1"/>
    <dgm:cxn modelId="{593D8261-8146-484E-B1A4-E5CCDAF82B50}" srcId="{EC74ED91-5653-4BD6-8A9E-F7ADF9FB00D2}" destId="{D99261F7-8DCC-4217-8A56-A48400DF6A98}" srcOrd="3" destOrd="0" parTransId="{A1DDE534-41E0-49D7-992C-7E9FF0C77E2C}" sibTransId="{25A8D825-7F12-4FC4-8053-A212FF9C74CD}"/>
    <dgm:cxn modelId="{68616102-BC61-4CD4-8154-1D191C334283}" type="presParOf" srcId="{0EE5CE94-791B-4640-AC2F-10AA2F45AB22}" destId="{8546CAAB-A839-476A-B9F6-145FFCA886D5}" srcOrd="0" destOrd="0" presId="urn:microsoft.com/office/officeart/2005/8/layout/chevron1"/>
    <dgm:cxn modelId="{F24874F5-C51B-4D39-AC47-FA174934BC16}" type="presParOf" srcId="{0EE5CE94-791B-4640-AC2F-10AA2F45AB22}" destId="{6B684872-C57B-4868-9FEE-D5A1032C9327}" srcOrd="1" destOrd="0" presId="urn:microsoft.com/office/officeart/2005/8/layout/chevron1"/>
    <dgm:cxn modelId="{B83F5217-6AC5-4567-B0BF-6B7CDC439DBE}" type="presParOf" srcId="{0EE5CE94-791B-4640-AC2F-10AA2F45AB22}" destId="{FC24F553-E1A9-430F-B32A-D69196246BC1}" srcOrd="2" destOrd="0" presId="urn:microsoft.com/office/officeart/2005/8/layout/chevron1"/>
    <dgm:cxn modelId="{07C78F8B-B1F7-4C6B-B81A-64BE01E75249}" type="presParOf" srcId="{0EE5CE94-791B-4640-AC2F-10AA2F45AB22}" destId="{4FE7576B-06ED-4059-89AB-9E8FA90ECC1E}" srcOrd="3" destOrd="0" presId="urn:microsoft.com/office/officeart/2005/8/layout/chevron1"/>
    <dgm:cxn modelId="{902D12CF-7039-476A-BDD2-1782CD32A1B7}" type="presParOf" srcId="{0EE5CE94-791B-4640-AC2F-10AA2F45AB22}" destId="{9D5B96D1-15D4-4C55-BF2A-4848D07B3516}" srcOrd="4" destOrd="0" presId="urn:microsoft.com/office/officeart/2005/8/layout/chevron1"/>
    <dgm:cxn modelId="{D2244FF7-4B62-4719-A969-679FA93505A8}" type="presParOf" srcId="{0EE5CE94-791B-4640-AC2F-10AA2F45AB22}" destId="{29926AE0-C697-4273-BCF3-8615CE76328F}" srcOrd="5" destOrd="0" presId="urn:microsoft.com/office/officeart/2005/8/layout/chevron1"/>
    <dgm:cxn modelId="{814B4B26-58C4-4CCE-BD80-1D3AF5B681C3}" type="presParOf" srcId="{0EE5CE94-791B-4640-AC2F-10AA2F45AB22}" destId="{D618BAE2-FEB7-48D3-8A5D-7E3CDF2EC8A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1ADD7F-E7B9-474C-9F57-61793CB8BC36}" type="doc">
      <dgm:prSet loTypeId="urn:microsoft.com/office/officeart/2005/8/layout/process5" loCatId="process" qsTypeId="urn:microsoft.com/office/officeart/2005/8/quickstyle/simple3" qsCatId="simple" csTypeId="urn:microsoft.com/office/officeart/2005/8/colors/colorful3" csCatId="colorful" phldr="1"/>
      <dgm:spPr/>
      <dgm:t>
        <a:bodyPr/>
        <a:lstStyle/>
        <a:p>
          <a:endParaRPr lang="es-ES"/>
        </a:p>
      </dgm:t>
    </dgm:pt>
    <dgm:pt modelId="{35B3D1A0-CE2C-4287-B66E-055A6FC34BAD}">
      <dgm:prSet phldrT="[Texto]"/>
      <dgm:spPr/>
      <dgm:t>
        <a:bodyPr/>
        <a:lstStyle/>
        <a:p>
          <a:r>
            <a:rPr lang="es-EC" b="1" dirty="0" smtClean="0"/>
            <a:t>Ambiente interno</a:t>
          </a:r>
          <a:endParaRPr lang="es-ES" dirty="0"/>
        </a:p>
      </dgm:t>
    </dgm:pt>
    <dgm:pt modelId="{CF494A93-36DA-409D-8EA0-133AE0A46195}" type="parTrans" cxnId="{54C24960-D875-4076-B300-C45F5B825660}">
      <dgm:prSet/>
      <dgm:spPr/>
      <dgm:t>
        <a:bodyPr/>
        <a:lstStyle/>
        <a:p>
          <a:endParaRPr lang="es-ES"/>
        </a:p>
      </dgm:t>
    </dgm:pt>
    <dgm:pt modelId="{43A700F9-F6D1-4D5F-BA78-BB95219D7B3D}" type="sibTrans" cxnId="{54C24960-D875-4076-B300-C45F5B825660}">
      <dgm:prSet/>
      <dgm:spPr/>
      <dgm:t>
        <a:bodyPr/>
        <a:lstStyle/>
        <a:p>
          <a:endParaRPr lang="es-ES"/>
        </a:p>
      </dgm:t>
    </dgm:pt>
    <dgm:pt modelId="{02CD0185-F2FF-4CFF-88FF-699F7BB0CE1E}">
      <dgm:prSet phldrT="[Texto]"/>
      <dgm:spPr/>
      <dgm:t>
        <a:bodyPr/>
        <a:lstStyle/>
        <a:p>
          <a:r>
            <a:rPr lang="es-EC" b="1" dirty="0" smtClean="0"/>
            <a:t>Establecimiento de objetivos</a:t>
          </a:r>
          <a:endParaRPr lang="es-ES" dirty="0"/>
        </a:p>
      </dgm:t>
    </dgm:pt>
    <dgm:pt modelId="{B8417F19-20E6-4173-BE65-8B7B6D0E7C63}" type="parTrans" cxnId="{44BD857A-F57A-4D20-825C-8F787F376139}">
      <dgm:prSet/>
      <dgm:spPr/>
      <dgm:t>
        <a:bodyPr/>
        <a:lstStyle/>
        <a:p>
          <a:endParaRPr lang="es-ES"/>
        </a:p>
      </dgm:t>
    </dgm:pt>
    <dgm:pt modelId="{4226372E-2ED9-47D3-9393-76E603260D60}" type="sibTrans" cxnId="{44BD857A-F57A-4D20-825C-8F787F376139}">
      <dgm:prSet/>
      <dgm:spPr/>
      <dgm:t>
        <a:bodyPr/>
        <a:lstStyle/>
        <a:p>
          <a:endParaRPr lang="es-ES"/>
        </a:p>
      </dgm:t>
    </dgm:pt>
    <dgm:pt modelId="{B89B2EE2-16FA-48E4-95B3-4379A7AD124E}">
      <dgm:prSet phldrT="[Texto]"/>
      <dgm:spPr/>
      <dgm:t>
        <a:bodyPr/>
        <a:lstStyle/>
        <a:p>
          <a:r>
            <a:rPr lang="es-EC" b="1" dirty="0" smtClean="0"/>
            <a:t>Identificación de eventos</a:t>
          </a:r>
          <a:endParaRPr lang="es-ES" dirty="0"/>
        </a:p>
      </dgm:t>
    </dgm:pt>
    <dgm:pt modelId="{4B6321FE-FB8E-4D60-8759-36F6775B9854}" type="parTrans" cxnId="{795F7906-9C8B-45FF-85A8-CF0ACBD01C9D}">
      <dgm:prSet/>
      <dgm:spPr/>
      <dgm:t>
        <a:bodyPr/>
        <a:lstStyle/>
        <a:p>
          <a:endParaRPr lang="es-ES"/>
        </a:p>
      </dgm:t>
    </dgm:pt>
    <dgm:pt modelId="{45CB52FB-C452-4351-8BD3-4763B5052982}" type="sibTrans" cxnId="{795F7906-9C8B-45FF-85A8-CF0ACBD01C9D}">
      <dgm:prSet/>
      <dgm:spPr/>
      <dgm:t>
        <a:bodyPr/>
        <a:lstStyle/>
        <a:p>
          <a:endParaRPr lang="es-ES"/>
        </a:p>
      </dgm:t>
    </dgm:pt>
    <dgm:pt modelId="{850FF0BF-C03D-4E68-B8AF-042657686B9D}">
      <dgm:prSet phldrT="[Texto]"/>
      <dgm:spPr/>
      <dgm:t>
        <a:bodyPr/>
        <a:lstStyle/>
        <a:p>
          <a:r>
            <a:rPr lang="es-EC" b="1" dirty="0" smtClean="0"/>
            <a:t>Evaluación de riesgos</a:t>
          </a:r>
          <a:endParaRPr lang="es-ES" dirty="0"/>
        </a:p>
      </dgm:t>
    </dgm:pt>
    <dgm:pt modelId="{72ED9E1C-C0A4-4334-95E2-865812CFFC8D}" type="parTrans" cxnId="{CD58CD68-FF10-449D-847C-05590B51CA61}">
      <dgm:prSet/>
      <dgm:spPr/>
      <dgm:t>
        <a:bodyPr/>
        <a:lstStyle/>
        <a:p>
          <a:endParaRPr lang="es-ES"/>
        </a:p>
      </dgm:t>
    </dgm:pt>
    <dgm:pt modelId="{3C14098C-3828-4D54-A896-219780E5502C}" type="sibTrans" cxnId="{CD58CD68-FF10-449D-847C-05590B51CA61}">
      <dgm:prSet/>
      <dgm:spPr/>
      <dgm:t>
        <a:bodyPr/>
        <a:lstStyle/>
        <a:p>
          <a:endParaRPr lang="es-ES"/>
        </a:p>
      </dgm:t>
    </dgm:pt>
    <dgm:pt modelId="{171948F1-3463-4220-AAFE-60889318835E}">
      <dgm:prSet phldrT="[Texto]"/>
      <dgm:spPr/>
      <dgm:t>
        <a:bodyPr/>
        <a:lstStyle/>
        <a:p>
          <a:r>
            <a:rPr lang="es-EC" b="1" dirty="0" smtClean="0"/>
            <a:t>Actividades de control</a:t>
          </a:r>
          <a:endParaRPr lang="es-ES" dirty="0"/>
        </a:p>
      </dgm:t>
    </dgm:pt>
    <dgm:pt modelId="{A4BDB59D-1D1D-47A3-BF88-8AFBADC3E3D2}" type="parTrans" cxnId="{8057EC1F-E4AD-4AF3-964A-C20702C3B870}">
      <dgm:prSet/>
      <dgm:spPr/>
      <dgm:t>
        <a:bodyPr/>
        <a:lstStyle/>
        <a:p>
          <a:endParaRPr lang="es-ES"/>
        </a:p>
      </dgm:t>
    </dgm:pt>
    <dgm:pt modelId="{6BF8CBC1-B312-4DCD-8E66-837F7D142A57}" type="sibTrans" cxnId="{8057EC1F-E4AD-4AF3-964A-C20702C3B870}">
      <dgm:prSet/>
      <dgm:spPr/>
      <dgm:t>
        <a:bodyPr/>
        <a:lstStyle/>
        <a:p>
          <a:endParaRPr lang="es-ES"/>
        </a:p>
      </dgm:t>
    </dgm:pt>
    <dgm:pt modelId="{B2786C71-01C1-4C70-805B-6D54747A1D82}">
      <dgm:prSet phldrT="[Texto]"/>
      <dgm:spPr/>
      <dgm:t>
        <a:bodyPr/>
        <a:lstStyle/>
        <a:p>
          <a:r>
            <a:rPr lang="es-EC" b="1" dirty="0" smtClean="0"/>
            <a:t>Información y Comunicación</a:t>
          </a:r>
          <a:endParaRPr lang="es-ES" dirty="0"/>
        </a:p>
      </dgm:t>
    </dgm:pt>
    <dgm:pt modelId="{A07AB288-694D-4BB3-AE03-DCC32E06A68A}" type="parTrans" cxnId="{DF9A502E-987E-43D5-AB38-7A9904D8DBFF}">
      <dgm:prSet/>
      <dgm:spPr/>
      <dgm:t>
        <a:bodyPr/>
        <a:lstStyle/>
        <a:p>
          <a:endParaRPr lang="es-ES"/>
        </a:p>
      </dgm:t>
    </dgm:pt>
    <dgm:pt modelId="{BBA3A2ED-ADC6-435D-AFA9-C293B6EC476E}" type="sibTrans" cxnId="{DF9A502E-987E-43D5-AB38-7A9904D8DBFF}">
      <dgm:prSet/>
      <dgm:spPr/>
      <dgm:t>
        <a:bodyPr/>
        <a:lstStyle/>
        <a:p>
          <a:endParaRPr lang="es-ES"/>
        </a:p>
      </dgm:t>
    </dgm:pt>
    <dgm:pt modelId="{767F0F2C-26B5-48F8-87B7-3022E7AF5E2B}">
      <dgm:prSet phldrT="[Texto]"/>
      <dgm:spPr/>
      <dgm:t>
        <a:bodyPr/>
        <a:lstStyle/>
        <a:p>
          <a:r>
            <a:rPr lang="es-EC" b="1" dirty="0" smtClean="0"/>
            <a:t>Supervisión y Monitoreo</a:t>
          </a:r>
          <a:endParaRPr lang="es-ES" dirty="0"/>
        </a:p>
      </dgm:t>
    </dgm:pt>
    <dgm:pt modelId="{F3B412C5-E122-43DB-828C-7BB14C2CF2F3}" type="parTrans" cxnId="{F4BA5155-B37E-48DF-A33C-513BF08DEE1B}">
      <dgm:prSet/>
      <dgm:spPr/>
      <dgm:t>
        <a:bodyPr/>
        <a:lstStyle/>
        <a:p>
          <a:endParaRPr lang="es-ES"/>
        </a:p>
      </dgm:t>
    </dgm:pt>
    <dgm:pt modelId="{1B31E6F1-9E71-4823-99CA-74C23F79C11C}" type="sibTrans" cxnId="{F4BA5155-B37E-48DF-A33C-513BF08DEE1B}">
      <dgm:prSet/>
      <dgm:spPr/>
      <dgm:t>
        <a:bodyPr/>
        <a:lstStyle/>
        <a:p>
          <a:endParaRPr lang="es-ES"/>
        </a:p>
      </dgm:t>
    </dgm:pt>
    <dgm:pt modelId="{5678FDDC-70EA-401E-A813-799865F320E4}">
      <dgm:prSet phldrT="[Texto]"/>
      <dgm:spPr/>
      <dgm:t>
        <a:bodyPr/>
        <a:lstStyle/>
        <a:p>
          <a:r>
            <a:rPr lang="en-US" b="1" dirty="0" err="1" smtClean="0"/>
            <a:t>Respuesta</a:t>
          </a:r>
          <a:r>
            <a:rPr lang="en-US" b="1" dirty="0" smtClean="0"/>
            <a:t> al </a:t>
          </a:r>
          <a:r>
            <a:rPr lang="en-US" b="1" dirty="0" err="1" smtClean="0"/>
            <a:t>riesgo</a:t>
          </a:r>
          <a:endParaRPr lang="es-ES" b="1" dirty="0"/>
        </a:p>
      </dgm:t>
    </dgm:pt>
    <dgm:pt modelId="{0C8F2249-F51D-4C7F-8451-C0E0A43B45D1}" type="parTrans" cxnId="{D2824F72-117D-4922-A7F3-C411F0F4FCB7}">
      <dgm:prSet/>
      <dgm:spPr/>
      <dgm:t>
        <a:bodyPr/>
        <a:lstStyle/>
        <a:p>
          <a:endParaRPr lang="es-ES"/>
        </a:p>
      </dgm:t>
    </dgm:pt>
    <dgm:pt modelId="{DA3CCFE2-4596-45E4-8795-2AE23211017B}" type="sibTrans" cxnId="{D2824F72-117D-4922-A7F3-C411F0F4FCB7}">
      <dgm:prSet/>
      <dgm:spPr/>
      <dgm:t>
        <a:bodyPr/>
        <a:lstStyle/>
        <a:p>
          <a:endParaRPr lang="es-ES"/>
        </a:p>
      </dgm:t>
    </dgm:pt>
    <dgm:pt modelId="{B5360B1D-9D59-4319-85DA-7F21BCAFC5E2}" type="pres">
      <dgm:prSet presAssocID="{DA1ADD7F-E7B9-474C-9F57-61793CB8BC36}" presName="diagram" presStyleCnt="0">
        <dgm:presLayoutVars>
          <dgm:dir/>
          <dgm:resizeHandles val="exact"/>
        </dgm:presLayoutVars>
      </dgm:prSet>
      <dgm:spPr/>
      <dgm:t>
        <a:bodyPr/>
        <a:lstStyle/>
        <a:p>
          <a:endParaRPr lang="es-ES"/>
        </a:p>
      </dgm:t>
    </dgm:pt>
    <dgm:pt modelId="{40C46DC7-D1A8-410A-8DFC-091910BFD39D}" type="pres">
      <dgm:prSet presAssocID="{35B3D1A0-CE2C-4287-B66E-055A6FC34BAD}" presName="node" presStyleLbl="node1" presStyleIdx="0" presStyleCnt="8">
        <dgm:presLayoutVars>
          <dgm:bulletEnabled val="1"/>
        </dgm:presLayoutVars>
      </dgm:prSet>
      <dgm:spPr/>
      <dgm:t>
        <a:bodyPr/>
        <a:lstStyle/>
        <a:p>
          <a:endParaRPr lang="es-ES"/>
        </a:p>
      </dgm:t>
    </dgm:pt>
    <dgm:pt modelId="{AA36C777-7DB2-473D-A134-2CE6D7BEF089}" type="pres">
      <dgm:prSet presAssocID="{43A700F9-F6D1-4D5F-BA78-BB95219D7B3D}" presName="sibTrans" presStyleLbl="sibTrans2D1" presStyleIdx="0" presStyleCnt="7"/>
      <dgm:spPr/>
      <dgm:t>
        <a:bodyPr/>
        <a:lstStyle/>
        <a:p>
          <a:endParaRPr lang="es-ES"/>
        </a:p>
      </dgm:t>
    </dgm:pt>
    <dgm:pt modelId="{7D607627-F4F8-4683-800D-75C01F949888}" type="pres">
      <dgm:prSet presAssocID="{43A700F9-F6D1-4D5F-BA78-BB95219D7B3D}" presName="connectorText" presStyleLbl="sibTrans2D1" presStyleIdx="0" presStyleCnt="7"/>
      <dgm:spPr/>
      <dgm:t>
        <a:bodyPr/>
        <a:lstStyle/>
        <a:p>
          <a:endParaRPr lang="es-ES"/>
        </a:p>
      </dgm:t>
    </dgm:pt>
    <dgm:pt modelId="{3C327295-2AD5-4E7E-B771-7690E96E9618}" type="pres">
      <dgm:prSet presAssocID="{02CD0185-F2FF-4CFF-88FF-699F7BB0CE1E}" presName="node" presStyleLbl="node1" presStyleIdx="1" presStyleCnt="8">
        <dgm:presLayoutVars>
          <dgm:bulletEnabled val="1"/>
        </dgm:presLayoutVars>
      </dgm:prSet>
      <dgm:spPr/>
      <dgm:t>
        <a:bodyPr/>
        <a:lstStyle/>
        <a:p>
          <a:endParaRPr lang="es-ES"/>
        </a:p>
      </dgm:t>
    </dgm:pt>
    <dgm:pt modelId="{160CF3BF-249F-4EC7-AE49-63492E8A398B}" type="pres">
      <dgm:prSet presAssocID="{4226372E-2ED9-47D3-9393-76E603260D60}" presName="sibTrans" presStyleLbl="sibTrans2D1" presStyleIdx="1" presStyleCnt="7"/>
      <dgm:spPr/>
      <dgm:t>
        <a:bodyPr/>
        <a:lstStyle/>
        <a:p>
          <a:endParaRPr lang="es-ES"/>
        </a:p>
      </dgm:t>
    </dgm:pt>
    <dgm:pt modelId="{45DBBC50-E0EE-4704-BB28-C7C7DE70FC57}" type="pres">
      <dgm:prSet presAssocID="{4226372E-2ED9-47D3-9393-76E603260D60}" presName="connectorText" presStyleLbl="sibTrans2D1" presStyleIdx="1" presStyleCnt="7"/>
      <dgm:spPr/>
      <dgm:t>
        <a:bodyPr/>
        <a:lstStyle/>
        <a:p>
          <a:endParaRPr lang="es-ES"/>
        </a:p>
      </dgm:t>
    </dgm:pt>
    <dgm:pt modelId="{E562422D-5646-44D1-B137-58A3E6B3DB3D}" type="pres">
      <dgm:prSet presAssocID="{B89B2EE2-16FA-48E4-95B3-4379A7AD124E}" presName="node" presStyleLbl="node1" presStyleIdx="2" presStyleCnt="8">
        <dgm:presLayoutVars>
          <dgm:bulletEnabled val="1"/>
        </dgm:presLayoutVars>
      </dgm:prSet>
      <dgm:spPr/>
      <dgm:t>
        <a:bodyPr/>
        <a:lstStyle/>
        <a:p>
          <a:endParaRPr lang="es-ES"/>
        </a:p>
      </dgm:t>
    </dgm:pt>
    <dgm:pt modelId="{2BA0671A-1E15-47EB-BE25-35FC409ACA98}" type="pres">
      <dgm:prSet presAssocID="{45CB52FB-C452-4351-8BD3-4763B5052982}" presName="sibTrans" presStyleLbl="sibTrans2D1" presStyleIdx="2" presStyleCnt="7"/>
      <dgm:spPr/>
      <dgm:t>
        <a:bodyPr/>
        <a:lstStyle/>
        <a:p>
          <a:endParaRPr lang="es-ES"/>
        </a:p>
      </dgm:t>
    </dgm:pt>
    <dgm:pt modelId="{263E15B0-2788-417C-9FA2-EE97B8B05E93}" type="pres">
      <dgm:prSet presAssocID="{45CB52FB-C452-4351-8BD3-4763B5052982}" presName="connectorText" presStyleLbl="sibTrans2D1" presStyleIdx="2" presStyleCnt="7"/>
      <dgm:spPr/>
      <dgm:t>
        <a:bodyPr/>
        <a:lstStyle/>
        <a:p>
          <a:endParaRPr lang="es-ES"/>
        </a:p>
      </dgm:t>
    </dgm:pt>
    <dgm:pt modelId="{0C785078-1E80-4874-BE43-9FE071900346}" type="pres">
      <dgm:prSet presAssocID="{850FF0BF-C03D-4E68-B8AF-042657686B9D}" presName="node" presStyleLbl="node1" presStyleIdx="3" presStyleCnt="8">
        <dgm:presLayoutVars>
          <dgm:bulletEnabled val="1"/>
        </dgm:presLayoutVars>
      </dgm:prSet>
      <dgm:spPr/>
      <dgm:t>
        <a:bodyPr/>
        <a:lstStyle/>
        <a:p>
          <a:endParaRPr lang="es-ES"/>
        </a:p>
      </dgm:t>
    </dgm:pt>
    <dgm:pt modelId="{9F3DEFFF-F679-4DA4-8554-BA6236648118}" type="pres">
      <dgm:prSet presAssocID="{3C14098C-3828-4D54-A896-219780E5502C}" presName="sibTrans" presStyleLbl="sibTrans2D1" presStyleIdx="3" presStyleCnt="7"/>
      <dgm:spPr/>
      <dgm:t>
        <a:bodyPr/>
        <a:lstStyle/>
        <a:p>
          <a:endParaRPr lang="es-ES"/>
        </a:p>
      </dgm:t>
    </dgm:pt>
    <dgm:pt modelId="{1636CD02-41D9-4C21-8D59-07CEBE8FA23B}" type="pres">
      <dgm:prSet presAssocID="{3C14098C-3828-4D54-A896-219780E5502C}" presName="connectorText" presStyleLbl="sibTrans2D1" presStyleIdx="3" presStyleCnt="7"/>
      <dgm:spPr/>
      <dgm:t>
        <a:bodyPr/>
        <a:lstStyle/>
        <a:p>
          <a:endParaRPr lang="es-ES"/>
        </a:p>
      </dgm:t>
    </dgm:pt>
    <dgm:pt modelId="{CDF532B3-132A-48E3-AC12-7C3B7EC740F8}" type="pres">
      <dgm:prSet presAssocID="{5678FDDC-70EA-401E-A813-799865F320E4}" presName="node" presStyleLbl="node1" presStyleIdx="4" presStyleCnt="8">
        <dgm:presLayoutVars>
          <dgm:bulletEnabled val="1"/>
        </dgm:presLayoutVars>
      </dgm:prSet>
      <dgm:spPr/>
      <dgm:t>
        <a:bodyPr/>
        <a:lstStyle/>
        <a:p>
          <a:endParaRPr lang="es-ES"/>
        </a:p>
      </dgm:t>
    </dgm:pt>
    <dgm:pt modelId="{012A9CB4-8B45-4583-87E5-FA4C5E801336}" type="pres">
      <dgm:prSet presAssocID="{DA3CCFE2-4596-45E4-8795-2AE23211017B}" presName="sibTrans" presStyleLbl="sibTrans2D1" presStyleIdx="4" presStyleCnt="7"/>
      <dgm:spPr/>
      <dgm:t>
        <a:bodyPr/>
        <a:lstStyle/>
        <a:p>
          <a:endParaRPr lang="es-ES"/>
        </a:p>
      </dgm:t>
    </dgm:pt>
    <dgm:pt modelId="{703463FC-B076-49F0-A1F3-0524AE221A72}" type="pres">
      <dgm:prSet presAssocID="{DA3CCFE2-4596-45E4-8795-2AE23211017B}" presName="connectorText" presStyleLbl="sibTrans2D1" presStyleIdx="4" presStyleCnt="7"/>
      <dgm:spPr/>
      <dgm:t>
        <a:bodyPr/>
        <a:lstStyle/>
        <a:p>
          <a:endParaRPr lang="es-ES"/>
        </a:p>
      </dgm:t>
    </dgm:pt>
    <dgm:pt modelId="{506F73D9-A5AF-432E-8DA6-958B05808393}" type="pres">
      <dgm:prSet presAssocID="{171948F1-3463-4220-AAFE-60889318835E}" presName="node" presStyleLbl="node1" presStyleIdx="5" presStyleCnt="8">
        <dgm:presLayoutVars>
          <dgm:bulletEnabled val="1"/>
        </dgm:presLayoutVars>
      </dgm:prSet>
      <dgm:spPr/>
      <dgm:t>
        <a:bodyPr/>
        <a:lstStyle/>
        <a:p>
          <a:endParaRPr lang="es-ES"/>
        </a:p>
      </dgm:t>
    </dgm:pt>
    <dgm:pt modelId="{E3D6DCB3-B491-410B-86AC-9497ACBE4D56}" type="pres">
      <dgm:prSet presAssocID="{6BF8CBC1-B312-4DCD-8E66-837F7D142A57}" presName="sibTrans" presStyleLbl="sibTrans2D1" presStyleIdx="5" presStyleCnt="7"/>
      <dgm:spPr/>
      <dgm:t>
        <a:bodyPr/>
        <a:lstStyle/>
        <a:p>
          <a:endParaRPr lang="es-ES"/>
        </a:p>
      </dgm:t>
    </dgm:pt>
    <dgm:pt modelId="{4CE55EED-5510-4C16-BAE7-923D7481F473}" type="pres">
      <dgm:prSet presAssocID="{6BF8CBC1-B312-4DCD-8E66-837F7D142A57}" presName="connectorText" presStyleLbl="sibTrans2D1" presStyleIdx="5" presStyleCnt="7"/>
      <dgm:spPr/>
      <dgm:t>
        <a:bodyPr/>
        <a:lstStyle/>
        <a:p>
          <a:endParaRPr lang="es-ES"/>
        </a:p>
      </dgm:t>
    </dgm:pt>
    <dgm:pt modelId="{E0CD7233-CDA6-414E-8661-BF5E643AFA2D}" type="pres">
      <dgm:prSet presAssocID="{B2786C71-01C1-4C70-805B-6D54747A1D82}" presName="node" presStyleLbl="node1" presStyleIdx="6" presStyleCnt="8">
        <dgm:presLayoutVars>
          <dgm:bulletEnabled val="1"/>
        </dgm:presLayoutVars>
      </dgm:prSet>
      <dgm:spPr/>
      <dgm:t>
        <a:bodyPr/>
        <a:lstStyle/>
        <a:p>
          <a:endParaRPr lang="es-ES"/>
        </a:p>
      </dgm:t>
    </dgm:pt>
    <dgm:pt modelId="{2FC27C7A-1EA8-4404-A448-989440086A9C}" type="pres">
      <dgm:prSet presAssocID="{BBA3A2ED-ADC6-435D-AFA9-C293B6EC476E}" presName="sibTrans" presStyleLbl="sibTrans2D1" presStyleIdx="6" presStyleCnt="7"/>
      <dgm:spPr/>
      <dgm:t>
        <a:bodyPr/>
        <a:lstStyle/>
        <a:p>
          <a:endParaRPr lang="es-ES"/>
        </a:p>
      </dgm:t>
    </dgm:pt>
    <dgm:pt modelId="{25CE3986-E29F-4803-AD79-808F9508A3B9}" type="pres">
      <dgm:prSet presAssocID="{BBA3A2ED-ADC6-435D-AFA9-C293B6EC476E}" presName="connectorText" presStyleLbl="sibTrans2D1" presStyleIdx="6" presStyleCnt="7"/>
      <dgm:spPr/>
      <dgm:t>
        <a:bodyPr/>
        <a:lstStyle/>
        <a:p>
          <a:endParaRPr lang="es-ES"/>
        </a:p>
      </dgm:t>
    </dgm:pt>
    <dgm:pt modelId="{0D648870-5469-41C3-95C0-E4D5EC63FBDE}" type="pres">
      <dgm:prSet presAssocID="{767F0F2C-26B5-48F8-87B7-3022E7AF5E2B}" presName="node" presStyleLbl="node1" presStyleIdx="7" presStyleCnt="8">
        <dgm:presLayoutVars>
          <dgm:bulletEnabled val="1"/>
        </dgm:presLayoutVars>
      </dgm:prSet>
      <dgm:spPr/>
      <dgm:t>
        <a:bodyPr/>
        <a:lstStyle/>
        <a:p>
          <a:endParaRPr lang="es-ES"/>
        </a:p>
      </dgm:t>
    </dgm:pt>
  </dgm:ptLst>
  <dgm:cxnLst>
    <dgm:cxn modelId="{DF9A502E-987E-43D5-AB38-7A9904D8DBFF}" srcId="{DA1ADD7F-E7B9-474C-9F57-61793CB8BC36}" destId="{B2786C71-01C1-4C70-805B-6D54747A1D82}" srcOrd="6" destOrd="0" parTransId="{A07AB288-694D-4BB3-AE03-DCC32E06A68A}" sibTransId="{BBA3A2ED-ADC6-435D-AFA9-C293B6EC476E}"/>
    <dgm:cxn modelId="{8057EC1F-E4AD-4AF3-964A-C20702C3B870}" srcId="{DA1ADD7F-E7B9-474C-9F57-61793CB8BC36}" destId="{171948F1-3463-4220-AAFE-60889318835E}" srcOrd="5" destOrd="0" parTransId="{A4BDB59D-1D1D-47A3-BF88-8AFBADC3E3D2}" sibTransId="{6BF8CBC1-B312-4DCD-8E66-837F7D142A57}"/>
    <dgm:cxn modelId="{E7E72B06-5AB7-434C-A30E-E0166DD84661}" type="presOf" srcId="{5678FDDC-70EA-401E-A813-799865F320E4}" destId="{CDF532B3-132A-48E3-AC12-7C3B7EC740F8}" srcOrd="0" destOrd="0" presId="urn:microsoft.com/office/officeart/2005/8/layout/process5"/>
    <dgm:cxn modelId="{86EFADA5-6F23-4D23-85B9-08FD5503594C}" type="presOf" srcId="{43A700F9-F6D1-4D5F-BA78-BB95219D7B3D}" destId="{AA36C777-7DB2-473D-A134-2CE6D7BEF089}" srcOrd="0" destOrd="0" presId="urn:microsoft.com/office/officeart/2005/8/layout/process5"/>
    <dgm:cxn modelId="{44BD857A-F57A-4D20-825C-8F787F376139}" srcId="{DA1ADD7F-E7B9-474C-9F57-61793CB8BC36}" destId="{02CD0185-F2FF-4CFF-88FF-699F7BB0CE1E}" srcOrd="1" destOrd="0" parTransId="{B8417F19-20E6-4173-BE65-8B7B6D0E7C63}" sibTransId="{4226372E-2ED9-47D3-9393-76E603260D60}"/>
    <dgm:cxn modelId="{4FCA25FD-D5E3-4132-8FB3-0C67CAE10D4F}" type="presOf" srcId="{4226372E-2ED9-47D3-9393-76E603260D60}" destId="{160CF3BF-249F-4EC7-AE49-63492E8A398B}" srcOrd="0" destOrd="0" presId="urn:microsoft.com/office/officeart/2005/8/layout/process5"/>
    <dgm:cxn modelId="{405773B6-7176-468E-A4E5-5C62AA24F6EC}" type="presOf" srcId="{BBA3A2ED-ADC6-435D-AFA9-C293B6EC476E}" destId="{25CE3986-E29F-4803-AD79-808F9508A3B9}" srcOrd="1" destOrd="0" presId="urn:microsoft.com/office/officeart/2005/8/layout/process5"/>
    <dgm:cxn modelId="{6D96D31A-892F-434D-A4E6-EB1A376F5D04}" type="presOf" srcId="{45CB52FB-C452-4351-8BD3-4763B5052982}" destId="{2BA0671A-1E15-47EB-BE25-35FC409ACA98}" srcOrd="0" destOrd="0" presId="urn:microsoft.com/office/officeart/2005/8/layout/process5"/>
    <dgm:cxn modelId="{DC43AA5C-C7BF-4941-8619-47E0F8AF480C}" type="presOf" srcId="{35B3D1A0-CE2C-4287-B66E-055A6FC34BAD}" destId="{40C46DC7-D1A8-410A-8DFC-091910BFD39D}" srcOrd="0" destOrd="0" presId="urn:microsoft.com/office/officeart/2005/8/layout/process5"/>
    <dgm:cxn modelId="{8F6AF29D-9A9F-4749-8185-CBA63BD5E1E3}" type="presOf" srcId="{DA1ADD7F-E7B9-474C-9F57-61793CB8BC36}" destId="{B5360B1D-9D59-4319-85DA-7F21BCAFC5E2}" srcOrd="0" destOrd="0" presId="urn:microsoft.com/office/officeart/2005/8/layout/process5"/>
    <dgm:cxn modelId="{97EEFDCB-29ED-438C-BC13-EC94F49EC7C6}" type="presOf" srcId="{767F0F2C-26B5-48F8-87B7-3022E7AF5E2B}" destId="{0D648870-5469-41C3-95C0-E4D5EC63FBDE}" srcOrd="0" destOrd="0" presId="urn:microsoft.com/office/officeart/2005/8/layout/process5"/>
    <dgm:cxn modelId="{F4BA5155-B37E-48DF-A33C-513BF08DEE1B}" srcId="{DA1ADD7F-E7B9-474C-9F57-61793CB8BC36}" destId="{767F0F2C-26B5-48F8-87B7-3022E7AF5E2B}" srcOrd="7" destOrd="0" parTransId="{F3B412C5-E122-43DB-828C-7BB14C2CF2F3}" sibTransId="{1B31E6F1-9E71-4823-99CA-74C23F79C11C}"/>
    <dgm:cxn modelId="{1A0E5171-8983-476A-8A9B-8EE29CF25277}" type="presOf" srcId="{45CB52FB-C452-4351-8BD3-4763B5052982}" destId="{263E15B0-2788-417C-9FA2-EE97B8B05E93}" srcOrd="1" destOrd="0" presId="urn:microsoft.com/office/officeart/2005/8/layout/process5"/>
    <dgm:cxn modelId="{D2824F72-117D-4922-A7F3-C411F0F4FCB7}" srcId="{DA1ADD7F-E7B9-474C-9F57-61793CB8BC36}" destId="{5678FDDC-70EA-401E-A813-799865F320E4}" srcOrd="4" destOrd="0" parTransId="{0C8F2249-F51D-4C7F-8451-C0E0A43B45D1}" sibTransId="{DA3CCFE2-4596-45E4-8795-2AE23211017B}"/>
    <dgm:cxn modelId="{CD48AF2B-318B-4637-8313-5DC4703E9DBC}" type="presOf" srcId="{171948F1-3463-4220-AAFE-60889318835E}" destId="{506F73D9-A5AF-432E-8DA6-958B05808393}" srcOrd="0" destOrd="0" presId="urn:microsoft.com/office/officeart/2005/8/layout/process5"/>
    <dgm:cxn modelId="{3E7057CE-3A56-4B45-B0AB-81213B215AAC}" type="presOf" srcId="{B2786C71-01C1-4C70-805B-6D54747A1D82}" destId="{E0CD7233-CDA6-414E-8661-BF5E643AFA2D}" srcOrd="0" destOrd="0" presId="urn:microsoft.com/office/officeart/2005/8/layout/process5"/>
    <dgm:cxn modelId="{54C24960-D875-4076-B300-C45F5B825660}" srcId="{DA1ADD7F-E7B9-474C-9F57-61793CB8BC36}" destId="{35B3D1A0-CE2C-4287-B66E-055A6FC34BAD}" srcOrd="0" destOrd="0" parTransId="{CF494A93-36DA-409D-8EA0-133AE0A46195}" sibTransId="{43A700F9-F6D1-4D5F-BA78-BB95219D7B3D}"/>
    <dgm:cxn modelId="{CD58CD68-FF10-449D-847C-05590B51CA61}" srcId="{DA1ADD7F-E7B9-474C-9F57-61793CB8BC36}" destId="{850FF0BF-C03D-4E68-B8AF-042657686B9D}" srcOrd="3" destOrd="0" parTransId="{72ED9E1C-C0A4-4334-95E2-865812CFFC8D}" sibTransId="{3C14098C-3828-4D54-A896-219780E5502C}"/>
    <dgm:cxn modelId="{A83200DB-D50E-4835-AE09-847044D2746A}" type="presOf" srcId="{BBA3A2ED-ADC6-435D-AFA9-C293B6EC476E}" destId="{2FC27C7A-1EA8-4404-A448-989440086A9C}" srcOrd="0" destOrd="0" presId="urn:microsoft.com/office/officeart/2005/8/layout/process5"/>
    <dgm:cxn modelId="{87AB1900-0B6D-4204-8197-D004D38E2ED8}" type="presOf" srcId="{DA3CCFE2-4596-45E4-8795-2AE23211017B}" destId="{012A9CB4-8B45-4583-87E5-FA4C5E801336}" srcOrd="0" destOrd="0" presId="urn:microsoft.com/office/officeart/2005/8/layout/process5"/>
    <dgm:cxn modelId="{BFE52F2F-D56D-4E75-9BD4-19ADD51270F4}" type="presOf" srcId="{6BF8CBC1-B312-4DCD-8E66-837F7D142A57}" destId="{E3D6DCB3-B491-410B-86AC-9497ACBE4D56}" srcOrd="0" destOrd="0" presId="urn:microsoft.com/office/officeart/2005/8/layout/process5"/>
    <dgm:cxn modelId="{5728207B-A86D-46B4-B46D-6CA0F2D7AF30}" type="presOf" srcId="{4226372E-2ED9-47D3-9393-76E603260D60}" destId="{45DBBC50-E0EE-4704-BB28-C7C7DE70FC57}" srcOrd="1" destOrd="0" presId="urn:microsoft.com/office/officeart/2005/8/layout/process5"/>
    <dgm:cxn modelId="{6DD5B780-1F5B-46E3-8C36-95BBD8693463}" type="presOf" srcId="{3C14098C-3828-4D54-A896-219780E5502C}" destId="{1636CD02-41D9-4C21-8D59-07CEBE8FA23B}" srcOrd="1" destOrd="0" presId="urn:microsoft.com/office/officeart/2005/8/layout/process5"/>
    <dgm:cxn modelId="{A6B6E340-A690-495B-9A88-A8D6534867CF}" type="presOf" srcId="{B89B2EE2-16FA-48E4-95B3-4379A7AD124E}" destId="{E562422D-5646-44D1-B137-58A3E6B3DB3D}" srcOrd="0" destOrd="0" presId="urn:microsoft.com/office/officeart/2005/8/layout/process5"/>
    <dgm:cxn modelId="{A0BB1EB9-FB88-4C9D-9633-3A4D4D7E33CB}" type="presOf" srcId="{3C14098C-3828-4D54-A896-219780E5502C}" destId="{9F3DEFFF-F679-4DA4-8554-BA6236648118}" srcOrd="0" destOrd="0" presId="urn:microsoft.com/office/officeart/2005/8/layout/process5"/>
    <dgm:cxn modelId="{7EFE5321-6B8A-44DF-BBD0-989A90B35B70}" type="presOf" srcId="{02CD0185-F2FF-4CFF-88FF-699F7BB0CE1E}" destId="{3C327295-2AD5-4E7E-B771-7690E96E9618}" srcOrd="0" destOrd="0" presId="urn:microsoft.com/office/officeart/2005/8/layout/process5"/>
    <dgm:cxn modelId="{795F7906-9C8B-45FF-85A8-CF0ACBD01C9D}" srcId="{DA1ADD7F-E7B9-474C-9F57-61793CB8BC36}" destId="{B89B2EE2-16FA-48E4-95B3-4379A7AD124E}" srcOrd="2" destOrd="0" parTransId="{4B6321FE-FB8E-4D60-8759-36F6775B9854}" sibTransId="{45CB52FB-C452-4351-8BD3-4763B5052982}"/>
    <dgm:cxn modelId="{7C5CFB58-EB4B-4C5D-B196-24E18282EA7F}" type="presOf" srcId="{43A700F9-F6D1-4D5F-BA78-BB95219D7B3D}" destId="{7D607627-F4F8-4683-800D-75C01F949888}" srcOrd="1" destOrd="0" presId="urn:microsoft.com/office/officeart/2005/8/layout/process5"/>
    <dgm:cxn modelId="{E4E8DEDE-44C2-49E4-B739-6258598DEFC9}" type="presOf" srcId="{850FF0BF-C03D-4E68-B8AF-042657686B9D}" destId="{0C785078-1E80-4874-BE43-9FE071900346}" srcOrd="0" destOrd="0" presId="urn:microsoft.com/office/officeart/2005/8/layout/process5"/>
    <dgm:cxn modelId="{BEB70F8E-282C-4249-B0C9-3315F464FDE6}" type="presOf" srcId="{6BF8CBC1-B312-4DCD-8E66-837F7D142A57}" destId="{4CE55EED-5510-4C16-BAE7-923D7481F473}" srcOrd="1" destOrd="0" presId="urn:microsoft.com/office/officeart/2005/8/layout/process5"/>
    <dgm:cxn modelId="{D9CBE3FD-C5A6-426B-941B-8E0B304B0229}" type="presOf" srcId="{DA3CCFE2-4596-45E4-8795-2AE23211017B}" destId="{703463FC-B076-49F0-A1F3-0524AE221A72}" srcOrd="1" destOrd="0" presId="urn:microsoft.com/office/officeart/2005/8/layout/process5"/>
    <dgm:cxn modelId="{0916F77D-07F8-42CD-A787-D9DE646168F3}" type="presParOf" srcId="{B5360B1D-9D59-4319-85DA-7F21BCAFC5E2}" destId="{40C46DC7-D1A8-410A-8DFC-091910BFD39D}" srcOrd="0" destOrd="0" presId="urn:microsoft.com/office/officeart/2005/8/layout/process5"/>
    <dgm:cxn modelId="{4D2B3228-17CD-4CCA-8E96-A7135A24C264}" type="presParOf" srcId="{B5360B1D-9D59-4319-85DA-7F21BCAFC5E2}" destId="{AA36C777-7DB2-473D-A134-2CE6D7BEF089}" srcOrd="1" destOrd="0" presId="urn:microsoft.com/office/officeart/2005/8/layout/process5"/>
    <dgm:cxn modelId="{55D1DC17-5F93-45B7-AF57-B6772AC25954}" type="presParOf" srcId="{AA36C777-7DB2-473D-A134-2CE6D7BEF089}" destId="{7D607627-F4F8-4683-800D-75C01F949888}" srcOrd="0" destOrd="0" presId="urn:microsoft.com/office/officeart/2005/8/layout/process5"/>
    <dgm:cxn modelId="{DFDBFEB8-6AE2-4AE8-8C88-32E6F1BB3843}" type="presParOf" srcId="{B5360B1D-9D59-4319-85DA-7F21BCAFC5E2}" destId="{3C327295-2AD5-4E7E-B771-7690E96E9618}" srcOrd="2" destOrd="0" presId="urn:microsoft.com/office/officeart/2005/8/layout/process5"/>
    <dgm:cxn modelId="{B495D1B4-2212-4989-B20F-B860B9111013}" type="presParOf" srcId="{B5360B1D-9D59-4319-85DA-7F21BCAFC5E2}" destId="{160CF3BF-249F-4EC7-AE49-63492E8A398B}" srcOrd="3" destOrd="0" presId="urn:microsoft.com/office/officeart/2005/8/layout/process5"/>
    <dgm:cxn modelId="{D1A22BD0-8EFF-4121-8CFC-7697CF99F097}" type="presParOf" srcId="{160CF3BF-249F-4EC7-AE49-63492E8A398B}" destId="{45DBBC50-E0EE-4704-BB28-C7C7DE70FC57}" srcOrd="0" destOrd="0" presId="urn:microsoft.com/office/officeart/2005/8/layout/process5"/>
    <dgm:cxn modelId="{2FB7D179-05C2-477C-A02A-C3A636D84686}" type="presParOf" srcId="{B5360B1D-9D59-4319-85DA-7F21BCAFC5E2}" destId="{E562422D-5646-44D1-B137-58A3E6B3DB3D}" srcOrd="4" destOrd="0" presId="urn:microsoft.com/office/officeart/2005/8/layout/process5"/>
    <dgm:cxn modelId="{2BEEE374-0CFF-4644-98E4-5EE0AA70157B}" type="presParOf" srcId="{B5360B1D-9D59-4319-85DA-7F21BCAFC5E2}" destId="{2BA0671A-1E15-47EB-BE25-35FC409ACA98}" srcOrd="5" destOrd="0" presId="urn:microsoft.com/office/officeart/2005/8/layout/process5"/>
    <dgm:cxn modelId="{CACA0DA7-3B8A-4EF0-801C-40CC3C843F43}" type="presParOf" srcId="{2BA0671A-1E15-47EB-BE25-35FC409ACA98}" destId="{263E15B0-2788-417C-9FA2-EE97B8B05E93}" srcOrd="0" destOrd="0" presId="urn:microsoft.com/office/officeart/2005/8/layout/process5"/>
    <dgm:cxn modelId="{06967B77-ABED-446D-B67D-9EA19AE1CCDB}" type="presParOf" srcId="{B5360B1D-9D59-4319-85DA-7F21BCAFC5E2}" destId="{0C785078-1E80-4874-BE43-9FE071900346}" srcOrd="6" destOrd="0" presId="urn:microsoft.com/office/officeart/2005/8/layout/process5"/>
    <dgm:cxn modelId="{5E5DC944-7526-4C75-B3E5-531FE3E08FCD}" type="presParOf" srcId="{B5360B1D-9D59-4319-85DA-7F21BCAFC5E2}" destId="{9F3DEFFF-F679-4DA4-8554-BA6236648118}" srcOrd="7" destOrd="0" presId="urn:microsoft.com/office/officeart/2005/8/layout/process5"/>
    <dgm:cxn modelId="{1832FF25-F733-460C-9719-79DE635E89AC}" type="presParOf" srcId="{9F3DEFFF-F679-4DA4-8554-BA6236648118}" destId="{1636CD02-41D9-4C21-8D59-07CEBE8FA23B}" srcOrd="0" destOrd="0" presId="urn:microsoft.com/office/officeart/2005/8/layout/process5"/>
    <dgm:cxn modelId="{B1C935F5-BD3B-470B-A0A3-30AE38211F6E}" type="presParOf" srcId="{B5360B1D-9D59-4319-85DA-7F21BCAFC5E2}" destId="{CDF532B3-132A-48E3-AC12-7C3B7EC740F8}" srcOrd="8" destOrd="0" presId="urn:microsoft.com/office/officeart/2005/8/layout/process5"/>
    <dgm:cxn modelId="{6C43C848-CDEC-43C6-9868-4310068463A9}" type="presParOf" srcId="{B5360B1D-9D59-4319-85DA-7F21BCAFC5E2}" destId="{012A9CB4-8B45-4583-87E5-FA4C5E801336}" srcOrd="9" destOrd="0" presId="urn:microsoft.com/office/officeart/2005/8/layout/process5"/>
    <dgm:cxn modelId="{CCB1CE56-1AF2-43D6-9739-6B5608A982B3}" type="presParOf" srcId="{012A9CB4-8B45-4583-87E5-FA4C5E801336}" destId="{703463FC-B076-49F0-A1F3-0524AE221A72}" srcOrd="0" destOrd="0" presId="urn:microsoft.com/office/officeart/2005/8/layout/process5"/>
    <dgm:cxn modelId="{4808538B-3C2D-43AD-A024-3E84F25C052A}" type="presParOf" srcId="{B5360B1D-9D59-4319-85DA-7F21BCAFC5E2}" destId="{506F73D9-A5AF-432E-8DA6-958B05808393}" srcOrd="10" destOrd="0" presId="urn:microsoft.com/office/officeart/2005/8/layout/process5"/>
    <dgm:cxn modelId="{DCAC2C5C-4CE0-422B-9D8C-CAC96E04E64F}" type="presParOf" srcId="{B5360B1D-9D59-4319-85DA-7F21BCAFC5E2}" destId="{E3D6DCB3-B491-410B-86AC-9497ACBE4D56}" srcOrd="11" destOrd="0" presId="urn:microsoft.com/office/officeart/2005/8/layout/process5"/>
    <dgm:cxn modelId="{56B09787-D890-43F4-88B4-3C9BFF0111EA}" type="presParOf" srcId="{E3D6DCB3-B491-410B-86AC-9497ACBE4D56}" destId="{4CE55EED-5510-4C16-BAE7-923D7481F473}" srcOrd="0" destOrd="0" presId="urn:microsoft.com/office/officeart/2005/8/layout/process5"/>
    <dgm:cxn modelId="{D848CDF1-695B-4693-925B-AF8301171C75}" type="presParOf" srcId="{B5360B1D-9D59-4319-85DA-7F21BCAFC5E2}" destId="{E0CD7233-CDA6-414E-8661-BF5E643AFA2D}" srcOrd="12" destOrd="0" presId="urn:microsoft.com/office/officeart/2005/8/layout/process5"/>
    <dgm:cxn modelId="{508C5B89-FABB-4DDB-A39D-531FA7A0C143}" type="presParOf" srcId="{B5360B1D-9D59-4319-85DA-7F21BCAFC5E2}" destId="{2FC27C7A-1EA8-4404-A448-989440086A9C}" srcOrd="13" destOrd="0" presId="urn:microsoft.com/office/officeart/2005/8/layout/process5"/>
    <dgm:cxn modelId="{9D396B59-03DA-427F-890A-49A5D6D26D62}" type="presParOf" srcId="{2FC27C7A-1EA8-4404-A448-989440086A9C}" destId="{25CE3986-E29F-4803-AD79-808F9508A3B9}" srcOrd="0" destOrd="0" presId="urn:microsoft.com/office/officeart/2005/8/layout/process5"/>
    <dgm:cxn modelId="{4CBB4064-B52B-433F-AF7C-1BE7EABD23FA}" type="presParOf" srcId="{B5360B1D-9D59-4319-85DA-7F21BCAFC5E2}" destId="{0D648870-5469-41C3-95C0-E4D5EC63FBDE}"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ADC324-B86D-4C98-A8CB-E762FF289692}"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s-EC"/>
        </a:p>
      </dgm:t>
    </dgm:pt>
    <dgm:pt modelId="{03A0259A-0B12-4BFF-8D47-374385604EBA}">
      <dgm:prSet phldrT="[Texto]"/>
      <dgm:spPr/>
      <dgm:t>
        <a:bodyPr/>
        <a:lstStyle/>
        <a:p>
          <a:r>
            <a:rPr lang="es-ES" b="1" dirty="0" smtClean="0"/>
            <a:t>Sistema de Costos por Órdenes de Producción</a:t>
          </a:r>
          <a:endParaRPr lang="es-EC" dirty="0"/>
        </a:p>
      </dgm:t>
    </dgm:pt>
    <dgm:pt modelId="{3BD4B468-4BB9-4BF1-B869-CFA46D6AA54B}" type="parTrans" cxnId="{BE442840-CC1A-4E1D-85AE-4B3F465BC86C}">
      <dgm:prSet/>
      <dgm:spPr/>
      <dgm:t>
        <a:bodyPr/>
        <a:lstStyle/>
        <a:p>
          <a:endParaRPr lang="es-EC"/>
        </a:p>
      </dgm:t>
    </dgm:pt>
    <dgm:pt modelId="{5BAC36D9-D345-43F7-B43D-E287BC26496C}" type="sibTrans" cxnId="{BE442840-CC1A-4E1D-85AE-4B3F465BC86C}">
      <dgm:prSet/>
      <dgm:spPr/>
      <dgm:t>
        <a:bodyPr/>
        <a:lstStyle/>
        <a:p>
          <a:endParaRPr lang="es-EC"/>
        </a:p>
      </dgm:t>
    </dgm:pt>
    <dgm:pt modelId="{6C01BC1F-4689-4915-BAAF-7215947B8D76}">
      <dgm:prSet phldrT="[Texto]"/>
      <dgm:spPr/>
      <dgm:t>
        <a:bodyPr/>
        <a:lstStyle/>
        <a:p>
          <a:r>
            <a:rPr lang="es-ES" b="1" dirty="0" smtClean="0"/>
            <a:t>Sistema de Costos por Procesos</a:t>
          </a:r>
          <a:endParaRPr lang="es-EC" dirty="0"/>
        </a:p>
      </dgm:t>
    </dgm:pt>
    <dgm:pt modelId="{32F67DC7-BCE7-4E77-BEBA-F6068395F018}" type="parTrans" cxnId="{ACFEDDEA-F90E-42C1-B881-3D9900AB893F}">
      <dgm:prSet/>
      <dgm:spPr/>
      <dgm:t>
        <a:bodyPr/>
        <a:lstStyle/>
        <a:p>
          <a:endParaRPr lang="es-EC"/>
        </a:p>
      </dgm:t>
    </dgm:pt>
    <dgm:pt modelId="{CB9C21F6-9475-4714-A76E-584068BDC134}" type="sibTrans" cxnId="{ACFEDDEA-F90E-42C1-B881-3D9900AB893F}">
      <dgm:prSet/>
      <dgm:spPr/>
      <dgm:t>
        <a:bodyPr/>
        <a:lstStyle/>
        <a:p>
          <a:endParaRPr lang="es-EC"/>
        </a:p>
      </dgm:t>
    </dgm:pt>
    <dgm:pt modelId="{1E24D831-1D8B-43D3-B285-ED618A542E96}">
      <dgm:prSet phldrT="[Texto]"/>
      <dgm:spPr/>
      <dgm:t>
        <a:bodyPr/>
        <a:lstStyle/>
        <a:p>
          <a:r>
            <a:rPr lang="es-ES" b="1" dirty="0" smtClean="0"/>
            <a:t>Sistema de Costos ABC</a:t>
          </a:r>
          <a:endParaRPr lang="es-EC" dirty="0"/>
        </a:p>
      </dgm:t>
    </dgm:pt>
    <dgm:pt modelId="{FEF8C104-7F62-49BA-80E6-4C481EED4F71}" type="parTrans" cxnId="{F85B3C60-77DC-4D41-9B3C-F3D200183F4F}">
      <dgm:prSet/>
      <dgm:spPr/>
      <dgm:t>
        <a:bodyPr/>
        <a:lstStyle/>
        <a:p>
          <a:endParaRPr lang="es-EC"/>
        </a:p>
      </dgm:t>
    </dgm:pt>
    <dgm:pt modelId="{966452D4-5B4A-41E3-B6CD-D9D7AA77CD25}" type="sibTrans" cxnId="{F85B3C60-77DC-4D41-9B3C-F3D200183F4F}">
      <dgm:prSet/>
      <dgm:spPr/>
      <dgm:t>
        <a:bodyPr/>
        <a:lstStyle/>
        <a:p>
          <a:endParaRPr lang="es-EC"/>
        </a:p>
      </dgm:t>
    </dgm:pt>
    <dgm:pt modelId="{0D9E7F43-3FAD-43F8-9737-FE42F38286BC}" type="pres">
      <dgm:prSet presAssocID="{33ADC324-B86D-4C98-A8CB-E762FF289692}" presName="rootnode" presStyleCnt="0">
        <dgm:presLayoutVars>
          <dgm:chMax/>
          <dgm:chPref/>
          <dgm:dir/>
          <dgm:animLvl val="lvl"/>
        </dgm:presLayoutVars>
      </dgm:prSet>
      <dgm:spPr/>
      <dgm:t>
        <a:bodyPr/>
        <a:lstStyle/>
        <a:p>
          <a:endParaRPr lang="es-EC"/>
        </a:p>
      </dgm:t>
    </dgm:pt>
    <dgm:pt modelId="{60E4BBF9-4FCC-4C88-BBEE-81CDFAA46C79}" type="pres">
      <dgm:prSet presAssocID="{03A0259A-0B12-4BFF-8D47-374385604EBA}" presName="composite" presStyleCnt="0"/>
      <dgm:spPr/>
    </dgm:pt>
    <dgm:pt modelId="{6BB0D218-550E-4EBA-A43F-9E0A28BD38D8}" type="pres">
      <dgm:prSet presAssocID="{03A0259A-0B12-4BFF-8D47-374385604EBA}" presName="LShape" presStyleLbl="alignNode1" presStyleIdx="0" presStyleCnt="5"/>
      <dgm:spPr/>
    </dgm:pt>
    <dgm:pt modelId="{22F0F6B5-421E-4515-ADB5-F6D7CB515809}" type="pres">
      <dgm:prSet presAssocID="{03A0259A-0B12-4BFF-8D47-374385604EBA}" presName="ParentText" presStyleLbl="revTx" presStyleIdx="0" presStyleCnt="3">
        <dgm:presLayoutVars>
          <dgm:chMax val="0"/>
          <dgm:chPref val="0"/>
          <dgm:bulletEnabled val="1"/>
        </dgm:presLayoutVars>
      </dgm:prSet>
      <dgm:spPr/>
      <dgm:t>
        <a:bodyPr/>
        <a:lstStyle/>
        <a:p>
          <a:endParaRPr lang="es-EC"/>
        </a:p>
      </dgm:t>
    </dgm:pt>
    <dgm:pt modelId="{06B68D41-5368-45B2-9367-5DC5E456A7A3}" type="pres">
      <dgm:prSet presAssocID="{03A0259A-0B12-4BFF-8D47-374385604EBA}" presName="Triangle" presStyleLbl="alignNode1" presStyleIdx="1" presStyleCnt="5"/>
      <dgm:spPr/>
    </dgm:pt>
    <dgm:pt modelId="{E899CDF9-2776-4731-8BCB-CD37E4D6C1CB}" type="pres">
      <dgm:prSet presAssocID="{5BAC36D9-D345-43F7-B43D-E287BC26496C}" presName="sibTrans" presStyleCnt="0"/>
      <dgm:spPr/>
    </dgm:pt>
    <dgm:pt modelId="{52EFCE65-FD2A-49A9-928F-E076E1379991}" type="pres">
      <dgm:prSet presAssocID="{5BAC36D9-D345-43F7-B43D-E287BC26496C}" presName="space" presStyleCnt="0"/>
      <dgm:spPr/>
    </dgm:pt>
    <dgm:pt modelId="{387CDF4A-5E20-4A02-9685-C9733B6CE19D}" type="pres">
      <dgm:prSet presAssocID="{6C01BC1F-4689-4915-BAAF-7215947B8D76}" presName="composite" presStyleCnt="0"/>
      <dgm:spPr/>
    </dgm:pt>
    <dgm:pt modelId="{D617CD34-9183-44AC-8572-1240496FBF90}" type="pres">
      <dgm:prSet presAssocID="{6C01BC1F-4689-4915-BAAF-7215947B8D76}" presName="LShape" presStyleLbl="alignNode1" presStyleIdx="2" presStyleCnt="5"/>
      <dgm:spPr/>
    </dgm:pt>
    <dgm:pt modelId="{3C153502-15A4-44FC-A67D-DAC3D14027A5}" type="pres">
      <dgm:prSet presAssocID="{6C01BC1F-4689-4915-BAAF-7215947B8D76}" presName="ParentText" presStyleLbl="revTx" presStyleIdx="1" presStyleCnt="3">
        <dgm:presLayoutVars>
          <dgm:chMax val="0"/>
          <dgm:chPref val="0"/>
          <dgm:bulletEnabled val="1"/>
        </dgm:presLayoutVars>
      </dgm:prSet>
      <dgm:spPr/>
      <dgm:t>
        <a:bodyPr/>
        <a:lstStyle/>
        <a:p>
          <a:endParaRPr lang="es-EC"/>
        </a:p>
      </dgm:t>
    </dgm:pt>
    <dgm:pt modelId="{04F7ECB4-E933-4F21-8EAA-7C25BEBE620E}" type="pres">
      <dgm:prSet presAssocID="{6C01BC1F-4689-4915-BAAF-7215947B8D76}" presName="Triangle" presStyleLbl="alignNode1" presStyleIdx="3" presStyleCnt="5"/>
      <dgm:spPr/>
    </dgm:pt>
    <dgm:pt modelId="{C594D675-2BDA-42F4-8495-E09DE31079B4}" type="pres">
      <dgm:prSet presAssocID="{CB9C21F6-9475-4714-A76E-584068BDC134}" presName="sibTrans" presStyleCnt="0"/>
      <dgm:spPr/>
    </dgm:pt>
    <dgm:pt modelId="{6418B5DE-A081-41F6-8EF4-D70ED735AD35}" type="pres">
      <dgm:prSet presAssocID="{CB9C21F6-9475-4714-A76E-584068BDC134}" presName="space" presStyleCnt="0"/>
      <dgm:spPr/>
    </dgm:pt>
    <dgm:pt modelId="{3C238F49-5A7B-43A2-A840-668796A7DA3E}" type="pres">
      <dgm:prSet presAssocID="{1E24D831-1D8B-43D3-B285-ED618A542E96}" presName="composite" presStyleCnt="0"/>
      <dgm:spPr/>
    </dgm:pt>
    <dgm:pt modelId="{5D884023-5414-4631-A90C-32459024B881}" type="pres">
      <dgm:prSet presAssocID="{1E24D831-1D8B-43D3-B285-ED618A542E96}" presName="LShape" presStyleLbl="alignNode1" presStyleIdx="4" presStyleCnt="5"/>
      <dgm:spPr/>
    </dgm:pt>
    <dgm:pt modelId="{4FCF8258-8C5C-477E-8B08-FF1AFCF6CE1A}" type="pres">
      <dgm:prSet presAssocID="{1E24D831-1D8B-43D3-B285-ED618A542E96}" presName="ParentText" presStyleLbl="revTx" presStyleIdx="2" presStyleCnt="3">
        <dgm:presLayoutVars>
          <dgm:chMax val="0"/>
          <dgm:chPref val="0"/>
          <dgm:bulletEnabled val="1"/>
        </dgm:presLayoutVars>
      </dgm:prSet>
      <dgm:spPr/>
      <dgm:t>
        <a:bodyPr/>
        <a:lstStyle/>
        <a:p>
          <a:endParaRPr lang="es-EC"/>
        </a:p>
      </dgm:t>
    </dgm:pt>
  </dgm:ptLst>
  <dgm:cxnLst>
    <dgm:cxn modelId="{E82BB294-32BF-4E29-9FB4-E18FDCF1CFBF}" type="presOf" srcId="{03A0259A-0B12-4BFF-8D47-374385604EBA}" destId="{22F0F6B5-421E-4515-ADB5-F6D7CB515809}" srcOrd="0" destOrd="0" presId="urn:microsoft.com/office/officeart/2009/3/layout/StepUpProcess"/>
    <dgm:cxn modelId="{F7A51396-0A42-409E-9E0C-E6DEA568C3D9}" type="presOf" srcId="{6C01BC1F-4689-4915-BAAF-7215947B8D76}" destId="{3C153502-15A4-44FC-A67D-DAC3D14027A5}" srcOrd="0" destOrd="0" presId="urn:microsoft.com/office/officeart/2009/3/layout/StepUpProcess"/>
    <dgm:cxn modelId="{19BAF8B5-2103-41F5-B276-977C73E1C6AE}" type="presOf" srcId="{1E24D831-1D8B-43D3-B285-ED618A542E96}" destId="{4FCF8258-8C5C-477E-8B08-FF1AFCF6CE1A}" srcOrd="0" destOrd="0" presId="urn:microsoft.com/office/officeart/2009/3/layout/StepUpProcess"/>
    <dgm:cxn modelId="{BE442840-CC1A-4E1D-85AE-4B3F465BC86C}" srcId="{33ADC324-B86D-4C98-A8CB-E762FF289692}" destId="{03A0259A-0B12-4BFF-8D47-374385604EBA}" srcOrd="0" destOrd="0" parTransId="{3BD4B468-4BB9-4BF1-B869-CFA46D6AA54B}" sibTransId="{5BAC36D9-D345-43F7-B43D-E287BC26496C}"/>
    <dgm:cxn modelId="{F85B3C60-77DC-4D41-9B3C-F3D200183F4F}" srcId="{33ADC324-B86D-4C98-A8CB-E762FF289692}" destId="{1E24D831-1D8B-43D3-B285-ED618A542E96}" srcOrd="2" destOrd="0" parTransId="{FEF8C104-7F62-49BA-80E6-4C481EED4F71}" sibTransId="{966452D4-5B4A-41E3-B6CD-D9D7AA77CD25}"/>
    <dgm:cxn modelId="{ACFEDDEA-F90E-42C1-B881-3D9900AB893F}" srcId="{33ADC324-B86D-4C98-A8CB-E762FF289692}" destId="{6C01BC1F-4689-4915-BAAF-7215947B8D76}" srcOrd="1" destOrd="0" parTransId="{32F67DC7-BCE7-4E77-BEBA-F6068395F018}" sibTransId="{CB9C21F6-9475-4714-A76E-584068BDC134}"/>
    <dgm:cxn modelId="{2B68A0C9-DD9C-4495-8B88-E1F142960DF8}" type="presOf" srcId="{33ADC324-B86D-4C98-A8CB-E762FF289692}" destId="{0D9E7F43-3FAD-43F8-9737-FE42F38286BC}" srcOrd="0" destOrd="0" presId="urn:microsoft.com/office/officeart/2009/3/layout/StepUpProcess"/>
    <dgm:cxn modelId="{5E390568-7C8C-4E85-9317-A79CD967E4E2}" type="presParOf" srcId="{0D9E7F43-3FAD-43F8-9737-FE42F38286BC}" destId="{60E4BBF9-4FCC-4C88-BBEE-81CDFAA46C79}" srcOrd="0" destOrd="0" presId="urn:microsoft.com/office/officeart/2009/3/layout/StepUpProcess"/>
    <dgm:cxn modelId="{A6E83539-0D40-4B7D-A35B-1E3CB0CAF50C}" type="presParOf" srcId="{60E4BBF9-4FCC-4C88-BBEE-81CDFAA46C79}" destId="{6BB0D218-550E-4EBA-A43F-9E0A28BD38D8}" srcOrd="0" destOrd="0" presId="urn:microsoft.com/office/officeart/2009/3/layout/StepUpProcess"/>
    <dgm:cxn modelId="{8AD5FD6C-161A-444B-B5F8-AEA61CB6AB8D}" type="presParOf" srcId="{60E4BBF9-4FCC-4C88-BBEE-81CDFAA46C79}" destId="{22F0F6B5-421E-4515-ADB5-F6D7CB515809}" srcOrd="1" destOrd="0" presId="urn:microsoft.com/office/officeart/2009/3/layout/StepUpProcess"/>
    <dgm:cxn modelId="{3E15AACE-7FE3-4D1B-9DF8-C8FF9F040A02}" type="presParOf" srcId="{60E4BBF9-4FCC-4C88-BBEE-81CDFAA46C79}" destId="{06B68D41-5368-45B2-9367-5DC5E456A7A3}" srcOrd="2" destOrd="0" presId="urn:microsoft.com/office/officeart/2009/3/layout/StepUpProcess"/>
    <dgm:cxn modelId="{98066F54-4B30-4E30-BE03-BF3B8BC0BAF8}" type="presParOf" srcId="{0D9E7F43-3FAD-43F8-9737-FE42F38286BC}" destId="{E899CDF9-2776-4731-8BCB-CD37E4D6C1CB}" srcOrd="1" destOrd="0" presId="urn:microsoft.com/office/officeart/2009/3/layout/StepUpProcess"/>
    <dgm:cxn modelId="{77D8923D-8FC0-4A58-94BE-F9875033B85C}" type="presParOf" srcId="{E899CDF9-2776-4731-8BCB-CD37E4D6C1CB}" destId="{52EFCE65-FD2A-49A9-928F-E076E1379991}" srcOrd="0" destOrd="0" presId="urn:microsoft.com/office/officeart/2009/3/layout/StepUpProcess"/>
    <dgm:cxn modelId="{BD6EE37F-16FD-441D-9188-16B11D00D922}" type="presParOf" srcId="{0D9E7F43-3FAD-43F8-9737-FE42F38286BC}" destId="{387CDF4A-5E20-4A02-9685-C9733B6CE19D}" srcOrd="2" destOrd="0" presId="urn:microsoft.com/office/officeart/2009/3/layout/StepUpProcess"/>
    <dgm:cxn modelId="{78A7126B-CB61-417B-937E-8BF7A62E3E0D}" type="presParOf" srcId="{387CDF4A-5E20-4A02-9685-C9733B6CE19D}" destId="{D617CD34-9183-44AC-8572-1240496FBF90}" srcOrd="0" destOrd="0" presId="urn:microsoft.com/office/officeart/2009/3/layout/StepUpProcess"/>
    <dgm:cxn modelId="{F676A409-1F94-438D-AFC0-4B8470F7B8FD}" type="presParOf" srcId="{387CDF4A-5E20-4A02-9685-C9733B6CE19D}" destId="{3C153502-15A4-44FC-A67D-DAC3D14027A5}" srcOrd="1" destOrd="0" presId="urn:microsoft.com/office/officeart/2009/3/layout/StepUpProcess"/>
    <dgm:cxn modelId="{51C9C7FD-6EC4-47EF-A7E9-8DB8ABACAE81}" type="presParOf" srcId="{387CDF4A-5E20-4A02-9685-C9733B6CE19D}" destId="{04F7ECB4-E933-4F21-8EAA-7C25BEBE620E}" srcOrd="2" destOrd="0" presId="urn:microsoft.com/office/officeart/2009/3/layout/StepUpProcess"/>
    <dgm:cxn modelId="{A81F94D1-0F0A-4CA2-A373-BB5682C2EB4A}" type="presParOf" srcId="{0D9E7F43-3FAD-43F8-9737-FE42F38286BC}" destId="{C594D675-2BDA-42F4-8495-E09DE31079B4}" srcOrd="3" destOrd="0" presId="urn:microsoft.com/office/officeart/2009/3/layout/StepUpProcess"/>
    <dgm:cxn modelId="{AF202D16-4850-4AB9-9527-FECDD478FE33}" type="presParOf" srcId="{C594D675-2BDA-42F4-8495-E09DE31079B4}" destId="{6418B5DE-A081-41F6-8EF4-D70ED735AD35}" srcOrd="0" destOrd="0" presId="urn:microsoft.com/office/officeart/2009/3/layout/StepUpProcess"/>
    <dgm:cxn modelId="{BB089756-324D-46F2-9F8B-486276978451}" type="presParOf" srcId="{0D9E7F43-3FAD-43F8-9737-FE42F38286BC}" destId="{3C238F49-5A7B-43A2-A840-668796A7DA3E}" srcOrd="4" destOrd="0" presId="urn:microsoft.com/office/officeart/2009/3/layout/StepUpProcess"/>
    <dgm:cxn modelId="{DBC5DA0C-41AB-4649-A125-5A2A18E433E5}" type="presParOf" srcId="{3C238F49-5A7B-43A2-A840-668796A7DA3E}" destId="{5D884023-5414-4631-A90C-32459024B881}" srcOrd="0" destOrd="0" presId="urn:microsoft.com/office/officeart/2009/3/layout/StepUpProcess"/>
    <dgm:cxn modelId="{76AC002C-8AF8-42AF-AD0C-C46B7E316D5A}" type="presParOf" srcId="{3C238F49-5A7B-43A2-A840-668796A7DA3E}" destId="{4FCF8258-8C5C-477E-8B08-FF1AFCF6CE1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73D40-3071-4C1F-B8A3-995F434C4872}">
      <dsp:nvSpPr>
        <dsp:cNvPr id="0" name=""/>
        <dsp:cNvSpPr/>
      </dsp:nvSpPr>
      <dsp:spPr>
        <a:xfrm>
          <a:off x="1719976" y="0"/>
          <a:ext cx="3451225" cy="3451225"/>
        </a:xfrm>
        <a:prstGeom prst="triangl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CFABB6-2CE1-4E99-8249-E30F8E0D98A5}">
      <dsp:nvSpPr>
        <dsp:cNvPr id="0" name=""/>
        <dsp:cNvSpPr/>
      </dsp:nvSpPr>
      <dsp:spPr>
        <a:xfrm>
          <a:off x="3445589" y="346976"/>
          <a:ext cx="2243296" cy="408484"/>
        </a:xfrm>
        <a:prstGeom prst="round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Metálicas Básicas</a:t>
          </a:r>
          <a:endParaRPr lang="es-EC" sz="1100" kern="1200" dirty="0"/>
        </a:p>
      </dsp:txBody>
      <dsp:txXfrm>
        <a:off x="3465530" y="366917"/>
        <a:ext cx="2203414" cy="368602"/>
      </dsp:txXfrm>
    </dsp:sp>
    <dsp:sp modelId="{AE5DEA25-AC8A-4413-9810-C75915719FBB}">
      <dsp:nvSpPr>
        <dsp:cNvPr id="0" name=""/>
        <dsp:cNvSpPr/>
      </dsp:nvSpPr>
      <dsp:spPr>
        <a:xfrm>
          <a:off x="3445589" y="806521"/>
          <a:ext cx="2243296" cy="408484"/>
        </a:xfrm>
        <a:prstGeom prst="roundRect">
          <a:avLst/>
        </a:prstGeom>
        <a:solidFill>
          <a:schemeClr val="lt1">
            <a:alpha val="90000"/>
            <a:hueOff val="0"/>
            <a:satOff val="0"/>
            <a:lumOff val="0"/>
            <a:alphaOff val="0"/>
          </a:schemeClr>
        </a:solidFill>
        <a:ln w="15875" cap="flat" cmpd="sng" algn="ctr">
          <a:solidFill>
            <a:schemeClr val="accent5">
              <a:hueOff val="1634391"/>
              <a:satOff val="1115"/>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Productos Metálicos</a:t>
          </a:r>
          <a:endParaRPr lang="es-EC" sz="1100" kern="1200" dirty="0"/>
        </a:p>
      </dsp:txBody>
      <dsp:txXfrm>
        <a:off x="3465530" y="826462"/>
        <a:ext cx="2203414" cy="368602"/>
      </dsp:txXfrm>
    </dsp:sp>
    <dsp:sp modelId="{9B8801F7-4D98-4FCC-81F5-A5BB1AC60DB1}">
      <dsp:nvSpPr>
        <dsp:cNvPr id="0" name=""/>
        <dsp:cNvSpPr/>
      </dsp:nvSpPr>
      <dsp:spPr>
        <a:xfrm>
          <a:off x="3445589" y="1266067"/>
          <a:ext cx="2243296" cy="408484"/>
        </a:xfrm>
        <a:prstGeom prst="roundRect">
          <a:avLst/>
        </a:prstGeom>
        <a:solidFill>
          <a:schemeClr val="lt1">
            <a:alpha val="90000"/>
            <a:hueOff val="0"/>
            <a:satOff val="0"/>
            <a:lumOff val="0"/>
            <a:alphaOff val="0"/>
          </a:schemeClr>
        </a:solidFill>
        <a:ln w="15875" cap="flat" cmpd="sng" algn="ctr">
          <a:solidFill>
            <a:schemeClr val="accent5">
              <a:hueOff val="3268782"/>
              <a:satOff val="2231"/>
              <a:lumOff val="-62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Maquinarias no eléctricas</a:t>
          </a:r>
          <a:endParaRPr lang="es-EC" sz="1100" kern="1200" dirty="0"/>
        </a:p>
      </dsp:txBody>
      <dsp:txXfrm>
        <a:off x="3465530" y="1286008"/>
        <a:ext cx="2203414" cy="368602"/>
      </dsp:txXfrm>
    </dsp:sp>
    <dsp:sp modelId="{5304BE7C-DA1C-473A-9286-7A2E3AC665A7}">
      <dsp:nvSpPr>
        <dsp:cNvPr id="0" name=""/>
        <dsp:cNvSpPr/>
      </dsp:nvSpPr>
      <dsp:spPr>
        <a:xfrm>
          <a:off x="3445589" y="1725612"/>
          <a:ext cx="2243296" cy="408484"/>
        </a:xfrm>
        <a:prstGeom prst="roundRect">
          <a:avLst/>
        </a:prstGeom>
        <a:solidFill>
          <a:schemeClr val="lt1">
            <a:alpha val="90000"/>
            <a:hueOff val="0"/>
            <a:satOff val="0"/>
            <a:lumOff val="0"/>
            <a:alphaOff val="0"/>
          </a:schemeClr>
        </a:solidFill>
        <a:ln w="15875" cap="flat" cmpd="sng" algn="ctr">
          <a:solidFill>
            <a:schemeClr val="accent5">
              <a:hueOff val="4903174"/>
              <a:satOff val="3346"/>
              <a:lumOff val="-94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Maquinarias eléctricas</a:t>
          </a:r>
          <a:endParaRPr lang="es-EC" sz="1100" kern="1200" dirty="0"/>
        </a:p>
      </dsp:txBody>
      <dsp:txXfrm>
        <a:off x="3465530" y="1745553"/>
        <a:ext cx="2203414" cy="368602"/>
      </dsp:txXfrm>
    </dsp:sp>
    <dsp:sp modelId="{BF5CC769-7397-443E-BA40-9CDA9DE48519}">
      <dsp:nvSpPr>
        <dsp:cNvPr id="0" name=""/>
        <dsp:cNvSpPr/>
      </dsp:nvSpPr>
      <dsp:spPr>
        <a:xfrm>
          <a:off x="3445589" y="2185157"/>
          <a:ext cx="2243296" cy="408484"/>
        </a:xfrm>
        <a:prstGeom prst="roundRect">
          <a:avLst/>
        </a:prstGeom>
        <a:solidFill>
          <a:schemeClr val="lt1">
            <a:alpha val="90000"/>
            <a:hueOff val="0"/>
            <a:satOff val="0"/>
            <a:lumOff val="0"/>
            <a:alphaOff val="0"/>
          </a:schemeClr>
        </a:solidFill>
        <a:ln w="15875" cap="flat" cmpd="sng" algn="ctr">
          <a:solidFill>
            <a:schemeClr val="accent5">
              <a:hueOff val="6537565"/>
              <a:satOff val="4462"/>
              <a:lumOff val="-125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Material de Transporte y carrocería</a:t>
          </a:r>
          <a:endParaRPr lang="es-EC" sz="1100" kern="1200" dirty="0"/>
        </a:p>
      </dsp:txBody>
      <dsp:txXfrm>
        <a:off x="3465530" y="2205098"/>
        <a:ext cx="2203414" cy="368602"/>
      </dsp:txXfrm>
    </dsp:sp>
    <dsp:sp modelId="{2136D190-C9D8-4DE8-B0A8-F0A5C56C0FFF}">
      <dsp:nvSpPr>
        <dsp:cNvPr id="0" name=""/>
        <dsp:cNvSpPr/>
      </dsp:nvSpPr>
      <dsp:spPr>
        <a:xfrm>
          <a:off x="3445589" y="2644703"/>
          <a:ext cx="2243296" cy="408484"/>
        </a:xfrm>
        <a:prstGeom prst="roundRect">
          <a:avLst/>
        </a:prstGeom>
        <a:solidFill>
          <a:schemeClr val="lt1">
            <a:alpha val="90000"/>
            <a:hueOff val="0"/>
            <a:satOff val="0"/>
            <a:lumOff val="0"/>
            <a:alphaOff val="0"/>
          </a:schemeClr>
        </a:solidFill>
        <a:ln w="15875" cap="flat" cmpd="sng" algn="ctr">
          <a:solidFill>
            <a:schemeClr val="accent5">
              <a:hueOff val="8171956"/>
              <a:satOff val="5577"/>
              <a:lumOff val="-156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C" sz="1100" kern="1200" dirty="0" smtClean="0"/>
            <a:t>Bienes de capital</a:t>
          </a:r>
          <a:endParaRPr lang="es-EC" sz="1100" kern="1200" dirty="0"/>
        </a:p>
      </dsp:txBody>
      <dsp:txXfrm>
        <a:off x="3465530" y="2664644"/>
        <a:ext cx="2203414" cy="368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360A32-BD73-46B2-ACDA-C4E929204646}" type="datetimeFigureOut">
              <a:rPr lang="es-EC" smtClean="0"/>
              <a:t>18/02/2014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7FDBD7-2804-4183-96D7-03DDA867D05E}" type="slidenum">
              <a:rPr lang="es-EC" smtClean="0"/>
              <a:t>‹Nº›</a:t>
            </a:fld>
            <a:endParaRPr lang="es-EC"/>
          </a:p>
        </p:txBody>
      </p:sp>
    </p:spTree>
    <p:extLst>
      <p:ext uri="{BB962C8B-B14F-4D97-AF65-F5344CB8AC3E}">
        <p14:creationId xmlns:p14="http://schemas.microsoft.com/office/powerpoint/2010/main" val="316520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0FCA3C3-F93E-4A4F-8513-A3ACF169EA33}"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A707966-7C6B-4CCC-91E5-05923EDB027B}" type="datetimeFigureOut">
              <a:rPr lang="es-EC" smtClean="0"/>
              <a:t>18/02/2014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707966-7C6B-4CCC-91E5-05923EDB027B}" type="datetimeFigureOut">
              <a:rPr lang="es-EC" smtClean="0"/>
              <a:t>18/02/2014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A707966-7C6B-4CCC-91E5-05923EDB027B}" type="datetimeFigureOut">
              <a:rPr lang="es-EC" smtClean="0"/>
              <a:t>18/02/2014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B08AA3-4EE0-464B-8F52-54B1AC75102A}" type="slidenum">
              <a:rPr lang="es-EC" smtClean="0"/>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A707966-7C6B-4CCC-91E5-05923EDB027B}" type="datetimeFigureOut">
              <a:rPr lang="es-EC" smtClean="0"/>
              <a:t>18/02/2014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B08AA3-4EE0-464B-8F52-54B1AC75102A}"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A707966-7C6B-4CCC-91E5-05923EDB027B}" type="datetimeFigureOut">
              <a:rPr lang="es-EC" smtClean="0"/>
              <a:t>18/02/2014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A707966-7C6B-4CCC-91E5-05923EDB027B}" type="datetimeFigureOut">
              <a:rPr lang="es-EC" smtClean="0"/>
              <a:t>18/02/2014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B08AA3-4EE0-464B-8F52-54B1AC75102A}" type="slidenum">
              <a:rPr lang="es-EC" smtClean="0"/>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A707966-7C6B-4CCC-91E5-05923EDB027B}" type="datetimeFigureOut">
              <a:rPr lang="es-EC" smtClean="0"/>
              <a:t>18/02/2014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A707966-7C6B-4CCC-91E5-05923EDB027B}" type="datetimeFigureOut">
              <a:rPr lang="es-EC" smtClean="0"/>
              <a:t>18/02/2014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A707966-7C6B-4CCC-91E5-05923EDB027B}" type="datetimeFigureOut">
              <a:rPr lang="es-EC" smtClean="0"/>
              <a:t>18/02/2014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AB08AA3-4EE0-464B-8F52-54B1AC75102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707966-7C6B-4CCC-91E5-05923EDB027B}" type="datetimeFigureOut">
              <a:rPr lang="es-EC" smtClean="0"/>
              <a:t>18/02/2014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B08AA3-4EE0-464B-8F52-54B1AC75102A}" type="slidenum">
              <a:rPr lang="es-EC" smtClean="0"/>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A707966-7C6B-4CCC-91E5-05923EDB027B}" type="datetimeFigureOut">
              <a:rPr lang="es-EC" smtClean="0"/>
              <a:t>18/02/2014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AB08AA3-4EE0-464B-8F52-54B1AC75102A}" type="slidenum">
              <a:rPr lang="es-EC" smtClean="0"/>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A707966-7C6B-4CCC-91E5-05923EDB027B}" type="datetimeFigureOut">
              <a:rPr lang="es-EC" smtClean="0"/>
              <a:t>18/02/2014</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AB08AA3-4EE0-464B-8F52-54B1AC75102A}" type="slidenum">
              <a:rPr lang="es-EC" smtClean="0"/>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TESIS%20PDF.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image" Target="../media/image43.emf"/><Relationship Id="rId1" Type="http://schemas.openxmlformats.org/officeDocument/2006/relationships/slideLayout" Target="../slideLayouts/slideLayout2.xml"/><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0227" y="2780928"/>
            <a:ext cx="7772400" cy="1470025"/>
          </a:xfrm>
        </p:spPr>
        <p:txBody>
          <a:bodyPr>
            <a:noAutofit/>
          </a:bodyPr>
          <a:lstStyle/>
          <a:p>
            <a:r>
              <a:rPr lang="es-ES" sz="1600" b="1" dirty="0"/>
              <a:t>TEMA: EVALUACIÓN DE CONTROL INTERNO Y DISEÑO DE UN SISTEMA DE COSTOS POR ÓRDENES DE PRODUCCIÓN PARA EL DEPARTAMENTO DE PRODUCCIÓN DE INDUSTRIAS METÁLICAS CAÑÓN BAUTISTA CÍA. LTDA., UBICADA EN QUITO.</a:t>
            </a:r>
            <a:endParaRPr lang="es-EC" sz="1600" dirty="0"/>
          </a:p>
        </p:txBody>
      </p:sp>
      <p:sp>
        <p:nvSpPr>
          <p:cNvPr id="3" name="2 Subtítulo"/>
          <p:cNvSpPr>
            <a:spLocks noGrp="1"/>
          </p:cNvSpPr>
          <p:nvPr>
            <p:ph type="subTitle" idx="1"/>
          </p:nvPr>
        </p:nvSpPr>
        <p:spPr>
          <a:xfrm>
            <a:off x="1425352" y="4149080"/>
            <a:ext cx="6400800" cy="1800200"/>
          </a:xfrm>
        </p:spPr>
        <p:txBody>
          <a:bodyPr>
            <a:normAutofit lnSpcReduction="10000"/>
          </a:bodyPr>
          <a:lstStyle/>
          <a:p>
            <a:r>
              <a:rPr lang="es-EC" sz="1400" b="1" dirty="0">
                <a:latin typeface="+mj-lt"/>
              </a:rPr>
              <a:t>AUTORES:</a:t>
            </a:r>
          </a:p>
          <a:p>
            <a:r>
              <a:rPr lang="es-ES" sz="1400" b="1" dirty="0">
                <a:latin typeface="+mj-lt"/>
              </a:rPr>
              <a:t>AMPUDIA GARCÍA, CARLOS HERNÁN</a:t>
            </a:r>
            <a:endParaRPr lang="es-EC" sz="1400" b="1" dirty="0">
              <a:latin typeface="+mj-lt"/>
            </a:endParaRPr>
          </a:p>
          <a:p>
            <a:r>
              <a:rPr lang="es-ES" sz="1400" b="1" dirty="0">
                <a:latin typeface="+mj-lt"/>
              </a:rPr>
              <a:t>DÁVILA MONCAYO, CRISTIAN </a:t>
            </a:r>
            <a:r>
              <a:rPr lang="es-ES" sz="1400" b="1" dirty="0" smtClean="0">
                <a:latin typeface="+mj-lt"/>
              </a:rPr>
              <a:t>ADOLFO</a:t>
            </a:r>
          </a:p>
          <a:p>
            <a:endParaRPr lang="es-EC" sz="1400" dirty="0">
              <a:latin typeface="+mj-lt"/>
            </a:endParaRPr>
          </a:p>
          <a:p>
            <a:r>
              <a:rPr lang="es-EC" sz="1400" b="1" dirty="0"/>
              <a:t>DIRECTOR: DR. RON SILVA, EDUARDO</a:t>
            </a:r>
            <a:endParaRPr lang="es-EC" sz="1400" dirty="0"/>
          </a:p>
          <a:p>
            <a:r>
              <a:rPr lang="es-EC" sz="1400" b="1" dirty="0"/>
              <a:t> </a:t>
            </a:r>
            <a:endParaRPr lang="es-EC" sz="1400" dirty="0"/>
          </a:p>
          <a:p>
            <a:r>
              <a:rPr lang="es-EC" sz="1400" b="1" dirty="0"/>
              <a:t>CODIRECTOR: DR. GÁLVEZ LÓPEZ, PATRICIO</a:t>
            </a:r>
            <a:endParaRPr lang="es-EC" sz="1400" dirty="0"/>
          </a:p>
          <a:p>
            <a:endParaRPr lang="es-EC" sz="1400" dirty="0">
              <a:latin typeface="+mj-lt"/>
            </a:endParaRPr>
          </a:p>
        </p:txBody>
      </p:sp>
      <p:pic>
        <p:nvPicPr>
          <p:cNvPr id="7170" name="Picture 2" descr="C:\Users\cristian\Desktop\LOGO-PRINCIPAL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2"/>
            <a:ext cx="8172400" cy="1512168"/>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1041942" y="1988840"/>
            <a:ext cx="7772400" cy="10146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1600" b="1" dirty="0"/>
              <a:t>DEPARTAMENTO DE CIENCIAS ECONÓMICAS </a:t>
            </a:r>
            <a:endParaRPr lang="es-EC" sz="1600" dirty="0"/>
          </a:p>
          <a:p>
            <a:r>
              <a:rPr lang="es-EC" sz="1600" b="1" dirty="0"/>
              <a:t>ADMINISTRATIVAS Y DE COMERCIO</a:t>
            </a:r>
            <a:endParaRPr lang="es-EC" sz="1600" dirty="0"/>
          </a:p>
          <a:p>
            <a:r>
              <a:rPr lang="es-EC" sz="1600" b="1" dirty="0"/>
              <a:t> </a:t>
            </a:r>
            <a:endParaRPr lang="es-EC" sz="1600" dirty="0"/>
          </a:p>
          <a:p>
            <a:r>
              <a:rPr lang="es-ES" sz="1600" b="1" dirty="0"/>
              <a:t>CARRERA DE INGENIERÍA EN FINANZAS Y AUDITORÍA </a:t>
            </a:r>
            <a:r>
              <a:rPr lang="es-ES" sz="1600" b="1" dirty="0" smtClean="0"/>
              <a:t>C.P.A</a:t>
            </a:r>
          </a:p>
          <a:p>
            <a:endParaRPr lang="es-EC" sz="1600" dirty="0"/>
          </a:p>
        </p:txBody>
      </p:sp>
    </p:spTree>
    <p:extLst>
      <p:ext uri="{BB962C8B-B14F-4D97-AF65-F5344CB8AC3E}">
        <p14:creationId xmlns:p14="http://schemas.microsoft.com/office/powerpoint/2010/main" val="3003953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576064"/>
          </a:xfrm>
        </p:spPr>
        <p:txBody>
          <a:bodyPr>
            <a:noAutofit/>
          </a:bodyPr>
          <a:lstStyle/>
          <a:p>
            <a:r>
              <a:rPr lang="es-ES" sz="3200" dirty="0"/>
              <a:t>Descripción de las Áreas del Proceso de Producción</a:t>
            </a:r>
            <a:endParaRPr lang="es-EC" sz="3200" dirty="0"/>
          </a:p>
        </p:txBody>
      </p:sp>
      <p:graphicFrame>
        <p:nvGraphicFramePr>
          <p:cNvPr id="4" name="3 Tabla"/>
          <p:cNvGraphicFramePr>
            <a:graphicFrameLocks noGrp="1"/>
          </p:cNvGraphicFramePr>
          <p:nvPr>
            <p:extLst>
              <p:ext uri="{D42A27DB-BD31-4B8C-83A1-F6EECF244321}">
                <p14:modId xmlns:p14="http://schemas.microsoft.com/office/powerpoint/2010/main" val="2825218760"/>
              </p:ext>
            </p:extLst>
          </p:nvPr>
        </p:nvGraphicFramePr>
        <p:xfrm>
          <a:off x="467544" y="1052736"/>
          <a:ext cx="8280920" cy="5449534"/>
        </p:xfrm>
        <a:graphic>
          <a:graphicData uri="http://schemas.openxmlformats.org/drawingml/2006/table">
            <a:tbl>
              <a:tblPr firstRow="1" firstCol="1" bandRow="1">
                <a:tableStyleId>{8EC20E35-A176-4012-BC5E-935CFFF8708E}</a:tableStyleId>
              </a:tblPr>
              <a:tblGrid>
                <a:gridCol w="345038"/>
                <a:gridCol w="1242138"/>
                <a:gridCol w="6693744"/>
              </a:tblGrid>
              <a:tr h="235249">
                <a:tc>
                  <a:txBody>
                    <a:bodyPr/>
                    <a:lstStyle/>
                    <a:p>
                      <a:pPr algn="ctr">
                        <a:lnSpc>
                          <a:spcPct val="150000"/>
                        </a:lnSpc>
                        <a:spcAft>
                          <a:spcPts val="1000"/>
                        </a:spcAft>
                      </a:pPr>
                      <a:r>
                        <a:rPr lang="es-ES" sz="1100" dirty="0">
                          <a:effectLst/>
                        </a:rPr>
                        <a:t>N</a:t>
                      </a:r>
                      <a:r>
                        <a:rPr lang="es-ES" sz="1100" baseline="30000" dirty="0">
                          <a:effectLst/>
                        </a:rPr>
                        <a:t>0</a:t>
                      </a:r>
                      <a:endParaRPr lang="es-EC" sz="1200" dirty="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1000"/>
                        </a:spcAft>
                      </a:pPr>
                      <a:r>
                        <a:rPr lang="es-ES" sz="1100">
                          <a:effectLst/>
                        </a:rPr>
                        <a:t>ÁREAS </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1000"/>
                        </a:spcAft>
                      </a:pPr>
                      <a:r>
                        <a:rPr lang="es-ES" sz="1100" dirty="0">
                          <a:effectLst/>
                        </a:rPr>
                        <a:t>DESCRIPCÓN</a:t>
                      </a:r>
                      <a:endParaRPr lang="es-EC" sz="1200" dirty="0">
                        <a:solidFill>
                          <a:srgbClr val="000000"/>
                        </a:solidFill>
                        <a:effectLst/>
                        <a:latin typeface="Times New Roman"/>
                        <a:ea typeface="Calibri"/>
                        <a:cs typeface="Times New Roman"/>
                      </a:endParaRPr>
                    </a:p>
                  </a:txBody>
                  <a:tcPr marL="28053" marR="28053" marT="0" marB="0"/>
                </a:tc>
              </a:tr>
              <a:tr h="470499">
                <a:tc>
                  <a:txBody>
                    <a:bodyPr/>
                    <a:lstStyle/>
                    <a:p>
                      <a:pPr algn="ctr">
                        <a:lnSpc>
                          <a:spcPct val="150000"/>
                        </a:lnSpc>
                        <a:spcAft>
                          <a:spcPts val="0"/>
                        </a:spcAft>
                      </a:pPr>
                      <a:r>
                        <a:rPr lang="es-ES" sz="1100">
                          <a:effectLst/>
                        </a:rPr>
                        <a:t>1</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Adquisiciones</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Es el encargado de realizar las compras necesarias en el momento debido, con la cantidad y calidad requerida y a un precio adecuado. </a:t>
                      </a:r>
                      <a:endParaRPr lang="es-EC" sz="1200" dirty="0">
                        <a:effectLst/>
                      </a:endParaRPr>
                    </a:p>
                  </a:txBody>
                  <a:tcPr marL="28053" marR="28053" marT="0" marB="0"/>
                </a:tc>
              </a:tr>
              <a:tr h="470499">
                <a:tc>
                  <a:txBody>
                    <a:bodyPr/>
                    <a:lstStyle/>
                    <a:p>
                      <a:pPr algn="ctr">
                        <a:lnSpc>
                          <a:spcPct val="150000"/>
                        </a:lnSpc>
                        <a:spcAft>
                          <a:spcPts val="0"/>
                        </a:spcAft>
                      </a:pPr>
                      <a:r>
                        <a:rPr lang="es-ES" sz="1100">
                          <a:effectLst/>
                        </a:rPr>
                        <a:t>2</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Bodega </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Básicamente es el espacio donde se almacenan mercancías, ya sea materia prima, producto semiterminado o producto terminado en espera de lo que será su siguiente proceso</a:t>
                      </a:r>
                      <a:r>
                        <a:rPr lang="es-ES" sz="1100" dirty="0" smtClean="0">
                          <a:effectLst/>
                        </a:rPr>
                        <a:t>.</a:t>
                      </a:r>
                      <a:endParaRPr lang="es-EC" sz="1200" dirty="0">
                        <a:effectLst/>
                      </a:endParaRPr>
                    </a:p>
                  </a:txBody>
                  <a:tcPr marL="28053" marR="28053" marT="0" marB="0"/>
                </a:tc>
              </a:tr>
              <a:tr h="470499">
                <a:tc>
                  <a:txBody>
                    <a:bodyPr/>
                    <a:lstStyle/>
                    <a:p>
                      <a:pPr algn="ctr">
                        <a:lnSpc>
                          <a:spcPct val="150000"/>
                        </a:lnSpc>
                        <a:spcAft>
                          <a:spcPts val="0"/>
                        </a:spcAft>
                      </a:pPr>
                      <a:r>
                        <a:rPr lang="es-ES" sz="1100">
                          <a:effectLst/>
                        </a:rPr>
                        <a:t>3</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Corte – Doblado – Troquelado</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Se corta, dobla y da forma a las planchas de materia prima  de metales y aluminio según las medidas de la orden de producción</a:t>
                      </a:r>
                      <a:r>
                        <a:rPr lang="es-ES" sz="1100" dirty="0" smtClean="0">
                          <a:effectLst/>
                        </a:rPr>
                        <a:t>.</a:t>
                      </a:r>
                      <a:endParaRPr lang="es-EC" sz="1200" dirty="0">
                        <a:effectLst/>
                      </a:endParaRPr>
                    </a:p>
                  </a:txBody>
                  <a:tcPr marL="28053" marR="28053" marT="0" marB="0"/>
                </a:tc>
              </a:tr>
              <a:tr h="298688">
                <a:tc>
                  <a:txBody>
                    <a:bodyPr/>
                    <a:lstStyle/>
                    <a:p>
                      <a:pPr algn="ctr">
                        <a:lnSpc>
                          <a:spcPct val="150000"/>
                        </a:lnSpc>
                        <a:spcAft>
                          <a:spcPts val="0"/>
                        </a:spcAft>
                      </a:pPr>
                      <a:r>
                        <a:rPr lang="es-ES" sz="1100">
                          <a:effectLst/>
                        </a:rPr>
                        <a:t>4</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Carpintería</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Se corta y da forma a las planchas de materia prima de madera según las medidas de la orden de producción</a:t>
                      </a:r>
                      <a:r>
                        <a:rPr lang="es-ES" sz="1100" dirty="0" smtClean="0">
                          <a:effectLst/>
                        </a:rPr>
                        <a:t>.</a:t>
                      </a:r>
                      <a:endParaRPr lang="es-EC" sz="1200" dirty="0">
                        <a:effectLst/>
                      </a:endParaRPr>
                    </a:p>
                  </a:txBody>
                  <a:tcPr marL="28053" marR="28053" marT="0" marB="0"/>
                </a:tc>
              </a:tr>
              <a:tr h="470499">
                <a:tc>
                  <a:txBody>
                    <a:bodyPr/>
                    <a:lstStyle/>
                    <a:p>
                      <a:pPr algn="ctr">
                        <a:lnSpc>
                          <a:spcPct val="150000"/>
                        </a:lnSpc>
                        <a:spcAft>
                          <a:spcPts val="0"/>
                        </a:spcAft>
                      </a:pPr>
                      <a:r>
                        <a:rPr lang="es-ES" sz="1100">
                          <a:effectLst/>
                        </a:rPr>
                        <a:t>5</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Suelda </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a:effectLst/>
                        </a:rPr>
                        <a:t>Es el proceso de fabricación en donde se realiza la unión de dos materiales, en el cual las piezas son soldadas fundiendo ambas y pudiendo agregar un material de relleno fundido.</a:t>
                      </a:r>
                      <a:endParaRPr lang="es-EC" sz="1200">
                        <a:solidFill>
                          <a:srgbClr val="000000"/>
                        </a:solidFill>
                        <a:effectLst/>
                        <a:latin typeface="Times New Roman"/>
                        <a:ea typeface="Calibri"/>
                        <a:cs typeface="Times New Roman"/>
                      </a:endParaRPr>
                    </a:p>
                  </a:txBody>
                  <a:tcPr marL="28053" marR="28053" marT="0" marB="0"/>
                </a:tc>
              </a:tr>
              <a:tr h="470499">
                <a:tc>
                  <a:txBody>
                    <a:bodyPr/>
                    <a:lstStyle/>
                    <a:p>
                      <a:pPr algn="ctr">
                        <a:lnSpc>
                          <a:spcPct val="150000"/>
                        </a:lnSpc>
                        <a:spcAft>
                          <a:spcPts val="0"/>
                        </a:spcAft>
                      </a:pPr>
                      <a:r>
                        <a:rPr lang="es-ES" sz="1100">
                          <a:effectLst/>
                        </a:rPr>
                        <a:t>6</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Pintura</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a:effectLst/>
                        </a:rPr>
                        <a:t>El objetivo del pintado es el de dar un recubrimiento a los productos de fabricación. La función del revestimiento puede ser desde el puramente decorativo a anticorrosivo.</a:t>
                      </a:r>
                      <a:endParaRPr lang="es-EC" sz="1200">
                        <a:solidFill>
                          <a:srgbClr val="000000"/>
                        </a:solidFill>
                        <a:effectLst/>
                        <a:latin typeface="Times New Roman"/>
                        <a:ea typeface="Calibri"/>
                        <a:cs typeface="Times New Roman"/>
                      </a:endParaRPr>
                    </a:p>
                  </a:txBody>
                  <a:tcPr marL="28053" marR="28053" marT="0" marB="0"/>
                </a:tc>
              </a:tr>
              <a:tr h="470499">
                <a:tc>
                  <a:txBody>
                    <a:bodyPr/>
                    <a:lstStyle/>
                    <a:p>
                      <a:pPr algn="ctr">
                        <a:lnSpc>
                          <a:spcPct val="150000"/>
                        </a:lnSpc>
                        <a:spcAft>
                          <a:spcPts val="0"/>
                        </a:spcAft>
                      </a:pPr>
                      <a:r>
                        <a:rPr lang="es-ES" sz="1100">
                          <a:effectLst/>
                        </a:rPr>
                        <a:t>7</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Ensamble </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a:effectLst/>
                        </a:rPr>
                        <a:t>La función básica de proceso de ensamble, (montaje) es unir dos o más partes entre sí para formar un conjunto o subconjunto completo. La unión de las partes se puede lograr con soldadura.</a:t>
                      </a:r>
                      <a:endParaRPr lang="es-EC" sz="1200">
                        <a:solidFill>
                          <a:srgbClr val="000000"/>
                        </a:solidFill>
                        <a:effectLst/>
                        <a:latin typeface="Times New Roman"/>
                        <a:ea typeface="Calibri"/>
                        <a:cs typeface="Times New Roman"/>
                      </a:endParaRPr>
                    </a:p>
                  </a:txBody>
                  <a:tcPr marL="28053" marR="28053" marT="0" marB="0"/>
                </a:tc>
              </a:tr>
              <a:tr h="470499">
                <a:tc>
                  <a:txBody>
                    <a:bodyPr/>
                    <a:lstStyle/>
                    <a:p>
                      <a:pPr algn="ctr">
                        <a:lnSpc>
                          <a:spcPct val="150000"/>
                        </a:lnSpc>
                        <a:spcAft>
                          <a:spcPts val="0"/>
                        </a:spcAft>
                      </a:pPr>
                      <a:r>
                        <a:rPr lang="es-ES" sz="1100">
                          <a:effectLst/>
                        </a:rPr>
                        <a:t>8</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Acabados </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Es el proceso de fabricación cuya finalidad es obtener una superficie con características adecuadas para la aplicación particular del producto que se está manufacturando</a:t>
                      </a:r>
                      <a:r>
                        <a:rPr lang="es-ES" sz="1100" dirty="0" smtClean="0">
                          <a:effectLst/>
                        </a:rPr>
                        <a:t>.</a:t>
                      </a:r>
                      <a:endParaRPr lang="es-EC" sz="1200" dirty="0">
                        <a:effectLst/>
                      </a:endParaRPr>
                    </a:p>
                  </a:txBody>
                  <a:tcPr marL="28053" marR="28053" marT="0" marB="0"/>
                </a:tc>
              </a:tr>
              <a:tr h="666520">
                <a:tc>
                  <a:txBody>
                    <a:bodyPr/>
                    <a:lstStyle/>
                    <a:p>
                      <a:pPr algn="ctr">
                        <a:lnSpc>
                          <a:spcPct val="150000"/>
                        </a:lnSpc>
                        <a:spcAft>
                          <a:spcPts val="0"/>
                        </a:spcAft>
                      </a:pPr>
                      <a:r>
                        <a:rPr lang="es-ES" sz="1100">
                          <a:effectLst/>
                        </a:rPr>
                        <a:t>9</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Estanterías – Vitrinas – Góndolas</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Área dedicada exclusivamente a estos productos, para la supervisión de los mismos.</a:t>
                      </a:r>
                      <a:endParaRPr lang="es-EC" sz="1200" dirty="0">
                        <a:solidFill>
                          <a:srgbClr val="000000"/>
                        </a:solidFill>
                        <a:effectLst/>
                        <a:latin typeface="Times New Roman"/>
                        <a:ea typeface="Calibri"/>
                        <a:cs typeface="Times New Roman"/>
                      </a:endParaRPr>
                    </a:p>
                  </a:txBody>
                  <a:tcPr marL="28053" marR="28053" marT="0" marB="0"/>
                </a:tc>
              </a:tr>
              <a:tr h="470499">
                <a:tc>
                  <a:txBody>
                    <a:bodyPr/>
                    <a:lstStyle/>
                    <a:p>
                      <a:pPr algn="ctr">
                        <a:lnSpc>
                          <a:spcPct val="150000"/>
                        </a:lnSpc>
                        <a:spcAft>
                          <a:spcPts val="0"/>
                        </a:spcAft>
                      </a:pPr>
                      <a:r>
                        <a:rPr lang="es-ES" sz="1100">
                          <a:effectLst/>
                        </a:rPr>
                        <a:t>10</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a:effectLst/>
                        </a:rPr>
                        <a:t>Refrigeración </a:t>
                      </a:r>
                      <a:endParaRPr lang="es-EC" sz="120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Área dedicada a los pasteleros y frigoríficos, donde se colocan los motores y bombonas de gas, oxígeno y sistema eléctrico</a:t>
                      </a:r>
                      <a:r>
                        <a:rPr lang="es-ES" sz="1100" dirty="0" smtClean="0">
                          <a:effectLst/>
                        </a:rPr>
                        <a:t>.</a:t>
                      </a:r>
                      <a:endParaRPr lang="es-EC" sz="1200" dirty="0">
                        <a:effectLst/>
                      </a:endParaRPr>
                    </a:p>
                  </a:txBody>
                  <a:tcPr marL="28053" marR="28053" marT="0" marB="0"/>
                </a:tc>
              </a:tr>
              <a:tr h="436152">
                <a:tc>
                  <a:txBody>
                    <a:bodyPr/>
                    <a:lstStyle/>
                    <a:p>
                      <a:pPr algn="ctr">
                        <a:lnSpc>
                          <a:spcPct val="150000"/>
                        </a:lnSpc>
                        <a:spcAft>
                          <a:spcPts val="0"/>
                        </a:spcAft>
                      </a:pPr>
                      <a:r>
                        <a:rPr lang="es-ES" sz="1100">
                          <a:effectLst/>
                        </a:rPr>
                        <a:t>11</a:t>
                      </a:r>
                      <a:endParaRPr lang="es-EC" sz="1200">
                        <a:solidFill>
                          <a:srgbClr val="000000"/>
                        </a:solidFill>
                        <a:effectLst/>
                        <a:latin typeface="Times New Roman"/>
                        <a:ea typeface="Calibri"/>
                        <a:cs typeface="Times New Roman"/>
                      </a:endParaRPr>
                    </a:p>
                  </a:txBody>
                  <a:tcPr marL="28053" marR="28053" marT="0" marB="0"/>
                </a:tc>
                <a:tc>
                  <a:txBody>
                    <a:bodyPr/>
                    <a:lstStyle/>
                    <a:p>
                      <a:pPr algn="ctr">
                        <a:lnSpc>
                          <a:spcPct val="150000"/>
                        </a:lnSpc>
                        <a:spcAft>
                          <a:spcPts val="0"/>
                        </a:spcAft>
                      </a:pPr>
                      <a:r>
                        <a:rPr lang="es-ES" sz="1100" dirty="0">
                          <a:effectLst/>
                        </a:rPr>
                        <a:t>Despachos </a:t>
                      </a:r>
                      <a:endParaRPr lang="es-EC" sz="1200" dirty="0">
                        <a:solidFill>
                          <a:srgbClr val="000000"/>
                        </a:solidFill>
                        <a:effectLst/>
                        <a:latin typeface="Times New Roman"/>
                        <a:ea typeface="Calibri"/>
                        <a:cs typeface="Times New Roman"/>
                      </a:endParaRPr>
                    </a:p>
                  </a:txBody>
                  <a:tcPr marL="28053" marR="28053" marT="0" marB="0"/>
                </a:tc>
                <a:tc>
                  <a:txBody>
                    <a:bodyPr/>
                    <a:lstStyle/>
                    <a:p>
                      <a:pPr algn="just">
                        <a:lnSpc>
                          <a:spcPct val="150000"/>
                        </a:lnSpc>
                        <a:spcAft>
                          <a:spcPts val="0"/>
                        </a:spcAft>
                      </a:pPr>
                      <a:r>
                        <a:rPr lang="es-ES" sz="1100" dirty="0">
                          <a:effectLst/>
                        </a:rPr>
                        <a:t>Se empaca y embarca el producto terminado a los camiones para ser transportado al lugar de destino del pedido.</a:t>
                      </a:r>
                      <a:endParaRPr lang="es-EC" sz="1200" dirty="0">
                        <a:solidFill>
                          <a:srgbClr val="000000"/>
                        </a:solidFill>
                        <a:effectLst/>
                        <a:latin typeface="Times New Roman"/>
                        <a:ea typeface="Calibri"/>
                        <a:cs typeface="Times New Roman"/>
                      </a:endParaRPr>
                    </a:p>
                  </a:txBody>
                  <a:tcPr marL="28053" marR="28053" marT="0" marB="0"/>
                </a:tc>
              </a:tr>
            </a:tbl>
          </a:graphicData>
        </a:graphic>
      </p:graphicFrame>
    </p:spTree>
    <p:extLst>
      <p:ext uri="{BB962C8B-B14F-4D97-AF65-F5344CB8AC3E}">
        <p14:creationId xmlns:p14="http://schemas.microsoft.com/office/powerpoint/2010/main" val="123412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Proceso Productivo Industrias Metálicas Cañón Bautista Cía. Ltda</a:t>
            </a:r>
            <a:r>
              <a:rPr lang="es-ES" b="1" dirty="0" smtClean="0"/>
              <a:t>.</a:t>
            </a:r>
            <a:endParaRPr lang="es-EC"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745" t="23213" r="21088" b="15279"/>
          <a:stretch/>
        </p:blipFill>
        <p:spPr bwMode="auto">
          <a:xfrm>
            <a:off x="251520" y="1556792"/>
            <a:ext cx="864096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00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922114"/>
          </a:xfrm>
        </p:spPr>
        <p:txBody>
          <a:bodyPr/>
          <a:lstStyle/>
          <a:p>
            <a:r>
              <a:rPr lang="es-EC" dirty="0" smtClean="0"/>
              <a:t>Clientes</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546037764"/>
              </p:ext>
            </p:extLst>
          </p:nvPr>
        </p:nvGraphicFramePr>
        <p:xfrm>
          <a:off x="2123728" y="1340768"/>
          <a:ext cx="5165090" cy="1099820"/>
        </p:xfrm>
        <a:graphic>
          <a:graphicData uri="http://schemas.openxmlformats.org/drawingml/2006/table">
            <a:tbl>
              <a:tblPr firstRow="1" firstCol="1" bandRow="1">
                <a:tableStyleId>{AF606853-7671-496A-8E4F-DF71F8EC918B}</a:tableStyleId>
              </a:tblPr>
              <a:tblGrid>
                <a:gridCol w="613410"/>
                <a:gridCol w="1033780"/>
                <a:gridCol w="1229360"/>
                <a:gridCol w="1055370"/>
                <a:gridCol w="1233170"/>
              </a:tblGrid>
              <a:tr h="130810">
                <a:tc>
                  <a:txBody>
                    <a:bodyPr/>
                    <a:lstStyle/>
                    <a:p>
                      <a:pPr algn="ctr">
                        <a:spcAft>
                          <a:spcPts val="0"/>
                        </a:spcAft>
                      </a:pPr>
                      <a:r>
                        <a:rPr lang="es-EC" sz="1400">
                          <a:effectLst/>
                        </a:rPr>
                        <a:t>AÑO</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TÍA</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LUIS VITERI</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GRATEX</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GERMÁN BACA</a:t>
                      </a:r>
                      <a:endParaRPr lang="es-EC" sz="1400">
                        <a:solidFill>
                          <a:srgbClr val="000000"/>
                        </a:solidFill>
                        <a:effectLst/>
                        <a:latin typeface="Calibri"/>
                      </a:endParaRPr>
                    </a:p>
                  </a:txBody>
                  <a:tcPr marL="68580" marR="68580" marT="0" marB="0"/>
                </a:tc>
              </a:tr>
              <a:tr h="246380">
                <a:tc>
                  <a:txBody>
                    <a:bodyPr/>
                    <a:lstStyle/>
                    <a:p>
                      <a:pPr algn="ctr">
                        <a:spcAft>
                          <a:spcPts val="0"/>
                        </a:spcAft>
                      </a:pPr>
                      <a:r>
                        <a:rPr lang="es-EC" sz="1400">
                          <a:effectLst/>
                        </a:rPr>
                        <a:t>2011</a:t>
                      </a:r>
                      <a:endParaRPr lang="es-EC" sz="1400">
                        <a:solidFill>
                          <a:srgbClr val="000000"/>
                        </a:solidFill>
                        <a:effectLst/>
                        <a:latin typeface="Calibri"/>
                      </a:endParaRPr>
                    </a:p>
                  </a:txBody>
                  <a:tcPr marL="68580" marR="68580" marT="0" marB="0"/>
                </a:tc>
                <a:tc>
                  <a:txBody>
                    <a:bodyPr/>
                    <a:lstStyle/>
                    <a:p>
                      <a:pPr algn="ctr"/>
                      <a:r>
                        <a:rPr lang="es-EC" sz="1400">
                          <a:effectLst/>
                        </a:rPr>
                        <a:t>61.660,75</a:t>
                      </a:r>
                      <a:endParaRPr lang="es-EC" sz="1400">
                        <a:solidFill>
                          <a:srgbClr val="000000"/>
                        </a:solidFill>
                        <a:effectLst/>
                        <a:latin typeface="Calibri"/>
                      </a:endParaRPr>
                    </a:p>
                  </a:txBody>
                  <a:tcPr marL="68580" marR="68580" marT="0" marB="0"/>
                </a:tc>
                <a:tc>
                  <a:txBody>
                    <a:bodyPr/>
                    <a:lstStyle/>
                    <a:p>
                      <a:pPr algn="ctr"/>
                      <a:r>
                        <a:rPr lang="es-EC" sz="1400">
                          <a:effectLst/>
                        </a:rPr>
                        <a:t>187.874,00</a:t>
                      </a:r>
                      <a:endParaRPr lang="es-EC" sz="1400">
                        <a:solidFill>
                          <a:srgbClr val="000000"/>
                        </a:solidFill>
                        <a:effectLst/>
                        <a:latin typeface="Calibri"/>
                      </a:endParaRPr>
                    </a:p>
                  </a:txBody>
                  <a:tcPr marL="68580" marR="68580" marT="0" marB="0"/>
                </a:tc>
                <a:tc>
                  <a:txBody>
                    <a:bodyPr/>
                    <a:lstStyle/>
                    <a:p>
                      <a:pPr algn="ctr"/>
                      <a:r>
                        <a:rPr lang="es-EC" sz="1400">
                          <a:effectLst/>
                        </a:rPr>
                        <a:t>31.534,00</a:t>
                      </a:r>
                      <a:endParaRPr lang="es-EC" sz="1400">
                        <a:solidFill>
                          <a:srgbClr val="000000"/>
                        </a:solidFill>
                        <a:effectLst/>
                        <a:latin typeface="Calibri"/>
                      </a:endParaRPr>
                    </a:p>
                  </a:txBody>
                  <a:tcPr marL="68580" marR="68580" marT="0" marB="0"/>
                </a:tc>
                <a:tc>
                  <a:txBody>
                    <a:bodyPr/>
                    <a:lstStyle/>
                    <a:p>
                      <a:pPr algn="ctr"/>
                      <a:r>
                        <a:rPr lang="es-EC" sz="1400">
                          <a:effectLst/>
                        </a:rPr>
                        <a:t>61.249,81</a:t>
                      </a:r>
                      <a:endParaRPr lang="es-EC" sz="1400">
                        <a:solidFill>
                          <a:srgbClr val="000000"/>
                        </a:solidFill>
                        <a:effectLst/>
                        <a:latin typeface="Calibri"/>
                      </a:endParaRPr>
                    </a:p>
                  </a:txBody>
                  <a:tcPr marL="68580" marR="68580" marT="0" marB="0"/>
                </a:tc>
              </a:tr>
              <a:tr h="189865">
                <a:tc>
                  <a:txBody>
                    <a:bodyPr/>
                    <a:lstStyle/>
                    <a:p>
                      <a:pPr algn="ctr"/>
                      <a:r>
                        <a:rPr lang="es-EC" sz="1400">
                          <a:effectLst/>
                        </a:rPr>
                        <a:t>2012</a:t>
                      </a:r>
                      <a:endParaRPr lang="es-EC" sz="1400">
                        <a:solidFill>
                          <a:srgbClr val="000000"/>
                        </a:solidFill>
                        <a:effectLst/>
                        <a:latin typeface="Calibri"/>
                      </a:endParaRPr>
                    </a:p>
                  </a:txBody>
                  <a:tcPr marL="68580" marR="68580" marT="0" marB="0"/>
                </a:tc>
                <a:tc>
                  <a:txBody>
                    <a:bodyPr/>
                    <a:lstStyle/>
                    <a:p>
                      <a:pPr algn="ctr"/>
                      <a:r>
                        <a:rPr lang="es-EC" sz="1400">
                          <a:effectLst/>
                        </a:rPr>
                        <a:t>147.842,72</a:t>
                      </a:r>
                      <a:endParaRPr lang="es-EC" sz="1400">
                        <a:solidFill>
                          <a:srgbClr val="000000"/>
                        </a:solidFill>
                        <a:effectLst/>
                        <a:latin typeface="Calibri"/>
                      </a:endParaRPr>
                    </a:p>
                  </a:txBody>
                  <a:tcPr marL="68580" marR="68580" marT="0" marB="0"/>
                </a:tc>
                <a:tc>
                  <a:txBody>
                    <a:bodyPr/>
                    <a:lstStyle/>
                    <a:p>
                      <a:pPr algn="ctr"/>
                      <a:r>
                        <a:rPr lang="es-EC" sz="1400">
                          <a:effectLst/>
                        </a:rPr>
                        <a:t>220.324,00</a:t>
                      </a:r>
                      <a:endParaRPr lang="es-EC" sz="1400">
                        <a:solidFill>
                          <a:srgbClr val="000000"/>
                        </a:solidFill>
                        <a:effectLst/>
                        <a:latin typeface="Calibri"/>
                      </a:endParaRPr>
                    </a:p>
                  </a:txBody>
                  <a:tcPr marL="68580" marR="68580" marT="0" marB="0"/>
                </a:tc>
                <a:tc>
                  <a:txBody>
                    <a:bodyPr/>
                    <a:lstStyle/>
                    <a:p>
                      <a:pPr algn="ctr"/>
                      <a:r>
                        <a:rPr lang="es-EC" sz="1400">
                          <a:effectLst/>
                        </a:rPr>
                        <a:t>54.942,03</a:t>
                      </a:r>
                      <a:endParaRPr lang="es-EC" sz="1400">
                        <a:solidFill>
                          <a:srgbClr val="000000"/>
                        </a:solidFill>
                        <a:effectLst/>
                        <a:latin typeface="Calibri"/>
                      </a:endParaRPr>
                    </a:p>
                  </a:txBody>
                  <a:tcPr marL="68580" marR="68580" marT="0" marB="0"/>
                </a:tc>
                <a:tc>
                  <a:txBody>
                    <a:bodyPr/>
                    <a:lstStyle/>
                    <a:p>
                      <a:pPr algn="ctr"/>
                      <a:r>
                        <a:rPr lang="es-EC" sz="1400">
                          <a:effectLst/>
                        </a:rPr>
                        <a:t>57.616,74</a:t>
                      </a:r>
                      <a:endParaRPr lang="es-EC" sz="1400">
                        <a:solidFill>
                          <a:srgbClr val="000000"/>
                        </a:solidFill>
                        <a:effectLst/>
                        <a:latin typeface="Calibri"/>
                      </a:endParaRPr>
                    </a:p>
                  </a:txBody>
                  <a:tcPr marL="68580" marR="68580" marT="0" marB="0"/>
                </a:tc>
              </a:tr>
              <a:tr h="182245">
                <a:tc>
                  <a:txBody>
                    <a:bodyPr/>
                    <a:lstStyle/>
                    <a:p>
                      <a:pPr algn="ctr">
                        <a:spcAft>
                          <a:spcPts val="0"/>
                        </a:spcAft>
                      </a:pPr>
                      <a:r>
                        <a:rPr lang="es-EC" sz="1400">
                          <a:effectLst/>
                        </a:rPr>
                        <a:t>2013</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30.044,93</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10.4638,72</a:t>
                      </a:r>
                      <a:endParaRPr lang="es-EC" sz="1400">
                        <a:solidFill>
                          <a:srgbClr val="000000"/>
                        </a:solidFill>
                        <a:effectLst/>
                        <a:latin typeface="Calibri"/>
                      </a:endParaRPr>
                    </a:p>
                  </a:txBody>
                  <a:tcPr marL="68580" marR="68580" marT="0" marB="0"/>
                </a:tc>
                <a:tc>
                  <a:txBody>
                    <a:bodyPr/>
                    <a:lstStyle/>
                    <a:p>
                      <a:pPr algn="ctr">
                        <a:spcAft>
                          <a:spcPts val="0"/>
                        </a:spcAft>
                      </a:pPr>
                      <a:r>
                        <a:rPr lang="es-EC" sz="1400">
                          <a:effectLst/>
                        </a:rPr>
                        <a:t>23.240,00</a:t>
                      </a:r>
                      <a:endParaRPr lang="es-EC" sz="1400">
                        <a:solidFill>
                          <a:srgbClr val="000000"/>
                        </a:solidFill>
                        <a:effectLst/>
                        <a:latin typeface="Calibri"/>
                      </a:endParaRPr>
                    </a:p>
                  </a:txBody>
                  <a:tcPr marL="68580" marR="68580" marT="0" marB="0"/>
                </a:tc>
                <a:tc>
                  <a:txBody>
                    <a:bodyPr/>
                    <a:lstStyle/>
                    <a:p>
                      <a:pPr algn="ctr">
                        <a:spcAft>
                          <a:spcPts val="0"/>
                        </a:spcAft>
                      </a:pPr>
                      <a:r>
                        <a:rPr lang="es-EC" sz="1400" dirty="0">
                          <a:effectLst/>
                        </a:rPr>
                        <a:t>42.077,59</a:t>
                      </a:r>
                      <a:endParaRPr lang="es-EC" sz="1400" dirty="0">
                        <a:solidFill>
                          <a:srgbClr val="000000"/>
                        </a:solidFill>
                        <a:effectLst/>
                        <a:latin typeface="Calibri"/>
                      </a:endParaRPr>
                    </a:p>
                  </a:txBody>
                  <a:tcPr marL="68580" marR="68580" marT="0" marB="0"/>
                </a:tc>
              </a:tr>
            </a:tbl>
          </a:graphicData>
        </a:graphic>
      </p:graphicFrame>
      <p:graphicFrame>
        <p:nvGraphicFramePr>
          <p:cNvPr id="5" name="4 Gráfico"/>
          <p:cNvGraphicFramePr/>
          <p:nvPr>
            <p:extLst>
              <p:ext uri="{D42A27DB-BD31-4B8C-83A1-F6EECF244321}">
                <p14:modId xmlns:p14="http://schemas.microsoft.com/office/powerpoint/2010/main" val="776135868"/>
              </p:ext>
            </p:extLst>
          </p:nvPr>
        </p:nvGraphicFramePr>
        <p:xfrm>
          <a:off x="2123728" y="2492896"/>
          <a:ext cx="5184576" cy="32605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210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Competencia</a:t>
            </a:r>
          </a:p>
        </p:txBody>
      </p:sp>
      <p:pic>
        <p:nvPicPr>
          <p:cNvPr id="4" name="3 Imagen"/>
          <p:cNvPicPr/>
          <p:nvPr/>
        </p:nvPicPr>
        <p:blipFill>
          <a:blip r:embed="rId2" cstate="print"/>
          <a:srcRect/>
          <a:stretch>
            <a:fillRect/>
          </a:stretch>
        </p:blipFill>
        <p:spPr bwMode="auto">
          <a:xfrm>
            <a:off x="3779912" y="2060848"/>
            <a:ext cx="2009775" cy="1153795"/>
          </a:xfrm>
          <a:prstGeom prst="rect">
            <a:avLst/>
          </a:prstGeom>
          <a:noFill/>
          <a:ln w="9525">
            <a:noFill/>
            <a:miter lim="800000"/>
            <a:headEnd/>
            <a:tailEnd/>
          </a:ln>
        </p:spPr>
      </p:pic>
      <p:pic>
        <p:nvPicPr>
          <p:cNvPr id="5" name="4 Imagen"/>
          <p:cNvPicPr/>
          <p:nvPr/>
        </p:nvPicPr>
        <p:blipFill>
          <a:blip r:embed="rId3" cstate="print"/>
          <a:srcRect l="26455" t="29467" r="49735" b="31035"/>
          <a:stretch>
            <a:fillRect/>
          </a:stretch>
        </p:blipFill>
        <p:spPr bwMode="auto">
          <a:xfrm>
            <a:off x="1403648" y="2195468"/>
            <a:ext cx="1857375" cy="1019175"/>
          </a:xfrm>
          <a:prstGeom prst="rect">
            <a:avLst/>
          </a:prstGeom>
          <a:noFill/>
          <a:ln w="9525">
            <a:noFill/>
            <a:miter lim="800000"/>
            <a:headEnd/>
            <a:tailEnd/>
          </a:ln>
        </p:spPr>
      </p:pic>
      <p:pic>
        <p:nvPicPr>
          <p:cNvPr id="6" name="5 Imagen" descr="http://dirh.bumeran.com.ec/wp-content/uploads/2010/12/ATU1-213x165.jpg"/>
          <p:cNvPicPr/>
          <p:nvPr/>
        </p:nvPicPr>
        <p:blipFill>
          <a:blip r:embed="rId4" cstate="print"/>
          <a:srcRect t="27273"/>
          <a:stretch>
            <a:fillRect/>
          </a:stretch>
        </p:blipFill>
        <p:spPr bwMode="auto">
          <a:xfrm>
            <a:off x="6005711" y="2227369"/>
            <a:ext cx="2085975" cy="857250"/>
          </a:xfrm>
          <a:prstGeom prst="rect">
            <a:avLst/>
          </a:prstGeom>
          <a:noFill/>
          <a:ln w="9525">
            <a:noFill/>
            <a:miter lim="800000"/>
            <a:headEnd/>
            <a:tailEnd/>
          </a:ln>
        </p:spPr>
      </p:pic>
      <p:pic>
        <p:nvPicPr>
          <p:cNvPr id="7" name="6 Imagen" descr="http://www.duquematriz.com.ec/images/bannerh2-3.jpg"/>
          <p:cNvPicPr/>
          <p:nvPr/>
        </p:nvPicPr>
        <p:blipFill>
          <a:blip r:embed="rId5" cstate="print"/>
          <a:srcRect/>
          <a:stretch>
            <a:fillRect/>
          </a:stretch>
        </p:blipFill>
        <p:spPr bwMode="auto">
          <a:xfrm>
            <a:off x="2084779" y="3933056"/>
            <a:ext cx="5400040" cy="616074"/>
          </a:xfrm>
          <a:prstGeom prst="rect">
            <a:avLst/>
          </a:prstGeom>
          <a:noFill/>
          <a:ln w="9525">
            <a:noFill/>
            <a:miter lim="800000"/>
            <a:headEnd/>
            <a:tailEnd/>
          </a:ln>
        </p:spPr>
      </p:pic>
    </p:spTree>
    <p:extLst>
      <p:ext uri="{BB962C8B-B14F-4D97-AF65-F5344CB8AC3E}">
        <p14:creationId xmlns:p14="http://schemas.microsoft.com/office/powerpoint/2010/main" val="25181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642918"/>
            <a:ext cx="8572560" cy="542928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13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rPr>
              <a:t>CONTROL INTERNO </a:t>
            </a:r>
            <a:endParaRPr lang="es-ES" sz="13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2">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99609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142984"/>
            <a:ext cx="8229600" cy="4954591"/>
          </a:xfrm>
        </p:spPr>
        <p:txBody>
          <a:bodyPr/>
          <a:lstStyle/>
          <a:p>
            <a:pPr lvl="1">
              <a:buNone/>
            </a:pPr>
            <a:r>
              <a:rPr lang="es-ES" b="1" dirty="0"/>
              <a:t>Sistemas de Control Interno</a:t>
            </a:r>
          </a:p>
          <a:p>
            <a:endParaRPr lang="es-ES" dirty="0"/>
          </a:p>
        </p:txBody>
      </p:sp>
      <p:sp>
        <p:nvSpPr>
          <p:cNvPr id="2" name="1 Título"/>
          <p:cNvSpPr>
            <a:spLocks noGrp="1"/>
          </p:cNvSpPr>
          <p:nvPr>
            <p:ph type="title"/>
          </p:nvPr>
        </p:nvSpPr>
        <p:spPr>
          <a:xfrm>
            <a:off x="457200" y="357166"/>
            <a:ext cx="8229600" cy="714380"/>
          </a:xfrm>
        </p:spPr>
        <p:txBody>
          <a:bodyPr>
            <a:normAutofit fontScale="90000"/>
          </a:bodyPr>
          <a:lstStyle/>
          <a:p>
            <a:r>
              <a:rPr lang="es-ES" b="1" dirty="0" smtClean="0"/>
              <a:t/>
            </a:r>
            <a:br>
              <a:rPr lang="es-ES" b="1" dirty="0" smtClean="0"/>
            </a:br>
            <a:r>
              <a:rPr lang="es-ES" b="1" dirty="0" smtClean="0"/>
              <a:t>Capítulo </a:t>
            </a:r>
            <a:r>
              <a:rPr lang="es-ES" b="1" dirty="0"/>
              <a:t>IV</a:t>
            </a:r>
            <a:br>
              <a:rPr lang="es-ES" b="1" dirty="0"/>
            </a:br>
            <a:endParaRPr lang="es-ES" dirty="0"/>
          </a:p>
        </p:txBody>
      </p:sp>
      <p:graphicFrame>
        <p:nvGraphicFramePr>
          <p:cNvPr id="4" name="3 Diagrama"/>
          <p:cNvGraphicFramePr/>
          <p:nvPr/>
        </p:nvGraphicFramePr>
        <p:xfrm>
          <a:off x="1524000" y="2143116"/>
          <a:ext cx="6548462" cy="4214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873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47270256"/>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lvl="2" algn="ctr" rtl="0">
              <a:spcBef>
                <a:spcPct val="0"/>
              </a:spcBef>
            </a:pPr>
            <a:r>
              <a:rPr lang="es-EC" sz="2800" b="1" dirty="0"/>
              <a:t>Importancia del Control Interno</a:t>
            </a:r>
            <a:r>
              <a:rPr lang="es-ES" sz="2800" b="1" dirty="0"/>
              <a:t/>
            </a:r>
            <a:br>
              <a:rPr lang="es-ES" sz="2800" b="1" dirty="0"/>
            </a:br>
            <a:r>
              <a:rPr lang="es-ES" b="1" dirty="0"/>
              <a:t/>
            </a:r>
            <a:br>
              <a:rPr lang="es-ES" b="1" dirty="0"/>
            </a:br>
            <a:endParaRPr lang="es-ES" dirty="0"/>
          </a:p>
        </p:txBody>
      </p:sp>
    </p:spTree>
    <p:extLst>
      <p:ext uri="{BB962C8B-B14F-4D97-AF65-F5344CB8AC3E}">
        <p14:creationId xmlns:p14="http://schemas.microsoft.com/office/powerpoint/2010/main" val="5487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9461" t="26019" r="30036" b="20690"/>
          <a:stretch>
            <a:fillRect/>
          </a:stretch>
        </p:blipFill>
        <p:spPr bwMode="auto">
          <a:xfrm>
            <a:off x="642910" y="928670"/>
            <a:ext cx="8001055" cy="5429287"/>
          </a:xfrm>
          <a:prstGeom prst="rect">
            <a:avLst/>
          </a:prstGeom>
          <a:noFill/>
          <a:ln w="9525">
            <a:noFill/>
            <a:miter lim="800000"/>
            <a:headEnd/>
            <a:tailEnd/>
          </a:ln>
        </p:spPr>
      </p:pic>
    </p:spTree>
    <p:extLst>
      <p:ext uri="{BB962C8B-B14F-4D97-AF65-F5344CB8AC3E}">
        <p14:creationId xmlns:p14="http://schemas.microsoft.com/office/powerpoint/2010/main" val="235277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28596" y="285728"/>
          <a:ext cx="8429684"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282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1882" t="21825" r="24531" b="10913"/>
          <a:stretch>
            <a:fillRect/>
          </a:stretch>
        </p:blipFill>
        <p:spPr bwMode="auto">
          <a:xfrm>
            <a:off x="345494" y="357166"/>
            <a:ext cx="8512786" cy="6286544"/>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89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525963"/>
          </a:xfrm>
        </p:spPr>
        <p:txBody>
          <a:bodyPr/>
          <a:lstStyle/>
          <a:p>
            <a:pPr lvl="0"/>
            <a:r>
              <a:rPr lang="es-ES" b="1" dirty="0" smtClean="0"/>
              <a:t>Aspectos Generales</a:t>
            </a:r>
            <a:endParaRPr lang="es-EC" b="1" dirty="0"/>
          </a:p>
          <a:p>
            <a:pPr lvl="1"/>
            <a:r>
              <a:rPr lang="es-ES" b="1" dirty="0" smtClean="0"/>
              <a:t>Antecedentes</a:t>
            </a:r>
          </a:p>
          <a:p>
            <a:pPr marL="457200" lvl="1" indent="0">
              <a:buNone/>
            </a:pPr>
            <a:endParaRPr lang="es-ES" b="1" dirty="0" smtClean="0"/>
          </a:p>
          <a:p>
            <a:pPr lvl="1"/>
            <a:endParaRPr lang="es-ES" b="1" dirty="0" smtClean="0"/>
          </a:p>
          <a:p>
            <a:pPr lvl="1"/>
            <a:endParaRPr lang="es-ES" b="1" dirty="0" smtClean="0"/>
          </a:p>
          <a:p>
            <a:pPr marL="457200" lvl="1" indent="0">
              <a:buNone/>
            </a:pPr>
            <a:endParaRPr lang="es-EC" b="1" dirty="0"/>
          </a:p>
          <a:p>
            <a:endParaRPr lang="es-EC" dirty="0"/>
          </a:p>
        </p:txBody>
      </p:sp>
      <p:sp>
        <p:nvSpPr>
          <p:cNvPr id="2" name="1 Título"/>
          <p:cNvSpPr>
            <a:spLocks noGrp="1"/>
          </p:cNvSpPr>
          <p:nvPr>
            <p:ph type="title"/>
          </p:nvPr>
        </p:nvSpPr>
        <p:spPr/>
        <p:txBody>
          <a:bodyPr/>
          <a:lstStyle/>
          <a:p>
            <a:r>
              <a:rPr lang="es-ES" b="1" dirty="0" smtClean="0"/>
              <a:t>Capítulo I</a:t>
            </a:r>
            <a:endParaRPr lang="es-EC" b="1"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340768"/>
            <a:ext cx="40100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64904"/>
            <a:ext cx="2808312" cy="1821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descr="http://cdn1.clasificados.com/ec/pictures/photos/000/141/986/original_DOBLADORA_D_13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2564904"/>
            <a:ext cx="2808312" cy="182126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487" y="4412754"/>
            <a:ext cx="4900977" cy="207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70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1000"/>
                                        <p:tgtEl>
                                          <p:spTgt spid="1033"/>
                                        </p:tgtEl>
                                      </p:cBhvr>
                                    </p:animEffect>
                                    <p:anim calcmode="lin" valueType="num">
                                      <p:cBhvr>
                                        <p:cTn id="18" dur="1000" fill="hold"/>
                                        <p:tgtEl>
                                          <p:spTgt spid="1033"/>
                                        </p:tgtEl>
                                        <p:attrNameLst>
                                          <p:attrName>ppt_x</p:attrName>
                                        </p:attrNameLst>
                                      </p:cBhvr>
                                      <p:tavLst>
                                        <p:tav tm="0">
                                          <p:val>
                                            <p:strVal val="#ppt_x"/>
                                          </p:val>
                                        </p:tav>
                                        <p:tav tm="100000">
                                          <p:val>
                                            <p:strVal val="#ppt_x"/>
                                          </p:val>
                                        </p:tav>
                                      </p:tavLst>
                                    </p:anim>
                                    <p:anim calcmode="lin" valueType="num">
                                      <p:cBhvr>
                                        <p:cTn id="1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fade">
                                      <p:cBhvr>
                                        <p:cTn id="30" dur="2000"/>
                                        <p:tgtEl>
                                          <p:spTgt spid="1034"/>
                                        </p:tgtEl>
                                      </p:cBhvr>
                                    </p:animEffect>
                                    <p:anim calcmode="lin" valueType="num">
                                      <p:cBhvr>
                                        <p:cTn id="31" dur="2000" fill="hold"/>
                                        <p:tgtEl>
                                          <p:spTgt spid="1034"/>
                                        </p:tgtEl>
                                        <p:attrNameLst>
                                          <p:attrName>ppt_w</p:attrName>
                                        </p:attrNameLst>
                                      </p:cBhvr>
                                      <p:tavLst>
                                        <p:tav tm="0" fmla="#ppt_w*sin(2.5*pi*$)">
                                          <p:val>
                                            <p:fltVal val="0"/>
                                          </p:val>
                                        </p:tav>
                                        <p:tav tm="100000">
                                          <p:val>
                                            <p:fltVal val="1"/>
                                          </p:val>
                                        </p:tav>
                                      </p:tavLst>
                                    </p:anim>
                                    <p:anim calcmode="lin" valueType="num">
                                      <p:cBhvr>
                                        <p:cTn id="32" dur="2000" fill="hold"/>
                                        <p:tgtEl>
                                          <p:spTgt spid="1034"/>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36"/>
                                        </p:tgtEl>
                                        <p:attrNameLst>
                                          <p:attrName>style.visibility</p:attrName>
                                        </p:attrNameLst>
                                      </p:cBhvr>
                                      <p:to>
                                        <p:strVal val="visible"/>
                                      </p:to>
                                    </p:set>
                                    <p:animEffect transition="in" filter="circle(in)">
                                      <p:cBhvr>
                                        <p:cTn id="37" dur="2000"/>
                                        <p:tgtEl>
                                          <p:spTgt spid="1036"/>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1040"/>
                                        </p:tgtEl>
                                        <p:attrNameLst>
                                          <p:attrName>style.visibility</p:attrName>
                                        </p:attrNameLst>
                                      </p:cBhvr>
                                      <p:to>
                                        <p:strVal val="visible"/>
                                      </p:to>
                                    </p:set>
                                    <p:animEffect transition="in" filter="wipe(down)">
                                      <p:cBhvr>
                                        <p:cTn id="42" dur="580">
                                          <p:stCondLst>
                                            <p:cond delay="0"/>
                                          </p:stCondLst>
                                        </p:cTn>
                                        <p:tgtEl>
                                          <p:spTgt spid="1040"/>
                                        </p:tgtEl>
                                      </p:cBhvr>
                                    </p:animEffect>
                                    <p:anim calcmode="lin" valueType="num">
                                      <p:cBhvr>
                                        <p:cTn id="43" dur="1822" tmFilter="0,0; 0.14,0.36; 0.43,0.73; 0.71,0.91; 1.0,1.0">
                                          <p:stCondLst>
                                            <p:cond delay="0"/>
                                          </p:stCondLst>
                                        </p:cTn>
                                        <p:tgtEl>
                                          <p:spTgt spid="104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104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104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104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1040"/>
                                        </p:tgtEl>
                                        <p:attrNameLst>
                                          <p:attrName>ppt_y</p:attrName>
                                        </p:attrNameLst>
                                      </p:cBhvr>
                                      <p:tavLst>
                                        <p:tav tm="0" fmla="#ppt_y-sin(pi*$)/81">
                                          <p:val>
                                            <p:fltVal val="0"/>
                                          </p:val>
                                        </p:tav>
                                        <p:tav tm="100000">
                                          <p:val>
                                            <p:fltVal val="1"/>
                                          </p:val>
                                        </p:tav>
                                      </p:tavLst>
                                    </p:anim>
                                    <p:animScale>
                                      <p:cBhvr>
                                        <p:cTn id="48" dur="26">
                                          <p:stCondLst>
                                            <p:cond delay="650"/>
                                          </p:stCondLst>
                                        </p:cTn>
                                        <p:tgtEl>
                                          <p:spTgt spid="1040"/>
                                        </p:tgtEl>
                                      </p:cBhvr>
                                      <p:to x="100000" y="60000"/>
                                    </p:animScale>
                                    <p:animScale>
                                      <p:cBhvr>
                                        <p:cTn id="49" dur="166" decel="50000">
                                          <p:stCondLst>
                                            <p:cond delay="676"/>
                                          </p:stCondLst>
                                        </p:cTn>
                                        <p:tgtEl>
                                          <p:spTgt spid="1040"/>
                                        </p:tgtEl>
                                      </p:cBhvr>
                                      <p:to x="100000" y="100000"/>
                                    </p:animScale>
                                    <p:animScale>
                                      <p:cBhvr>
                                        <p:cTn id="50" dur="26">
                                          <p:stCondLst>
                                            <p:cond delay="1312"/>
                                          </p:stCondLst>
                                        </p:cTn>
                                        <p:tgtEl>
                                          <p:spTgt spid="1040"/>
                                        </p:tgtEl>
                                      </p:cBhvr>
                                      <p:to x="100000" y="80000"/>
                                    </p:animScale>
                                    <p:animScale>
                                      <p:cBhvr>
                                        <p:cTn id="51" dur="166" decel="50000">
                                          <p:stCondLst>
                                            <p:cond delay="1338"/>
                                          </p:stCondLst>
                                        </p:cTn>
                                        <p:tgtEl>
                                          <p:spTgt spid="1040"/>
                                        </p:tgtEl>
                                      </p:cBhvr>
                                      <p:to x="100000" y="100000"/>
                                    </p:animScale>
                                    <p:animScale>
                                      <p:cBhvr>
                                        <p:cTn id="52" dur="26">
                                          <p:stCondLst>
                                            <p:cond delay="1642"/>
                                          </p:stCondLst>
                                        </p:cTn>
                                        <p:tgtEl>
                                          <p:spTgt spid="1040"/>
                                        </p:tgtEl>
                                      </p:cBhvr>
                                      <p:to x="100000" y="90000"/>
                                    </p:animScale>
                                    <p:animScale>
                                      <p:cBhvr>
                                        <p:cTn id="53" dur="166" decel="50000">
                                          <p:stCondLst>
                                            <p:cond delay="1668"/>
                                          </p:stCondLst>
                                        </p:cTn>
                                        <p:tgtEl>
                                          <p:spTgt spid="1040"/>
                                        </p:tgtEl>
                                      </p:cBhvr>
                                      <p:to x="100000" y="100000"/>
                                    </p:animScale>
                                    <p:animScale>
                                      <p:cBhvr>
                                        <p:cTn id="54" dur="26">
                                          <p:stCondLst>
                                            <p:cond delay="1808"/>
                                          </p:stCondLst>
                                        </p:cTn>
                                        <p:tgtEl>
                                          <p:spTgt spid="1040"/>
                                        </p:tgtEl>
                                      </p:cBhvr>
                                      <p:to x="100000" y="95000"/>
                                    </p:animScale>
                                    <p:animScale>
                                      <p:cBhvr>
                                        <p:cTn id="55" dur="166" decel="50000">
                                          <p:stCondLst>
                                            <p:cond delay="1834"/>
                                          </p:stCondLst>
                                        </p:cTn>
                                        <p:tgtEl>
                                          <p:spTgt spid="10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88267308"/>
              </p:ext>
            </p:extLst>
          </p:nvPr>
        </p:nvGraphicFramePr>
        <p:xfrm>
          <a:off x="467544" y="1124744"/>
          <a:ext cx="8472518" cy="4554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pPr lvl="2" algn="ctr" rtl="0">
              <a:spcBef>
                <a:spcPct val="0"/>
              </a:spcBef>
            </a:pPr>
            <a:r>
              <a:rPr lang="es-EC" b="1" dirty="0"/>
              <a:t>Modelos de Evaluación del Control Interno</a:t>
            </a:r>
            <a:r>
              <a:rPr lang="es-ES" b="1" dirty="0"/>
              <a:t/>
            </a:r>
            <a:br>
              <a:rPr lang="es-ES" b="1" dirty="0"/>
            </a:br>
            <a:endParaRPr lang="es-ES" dirty="0"/>
          </a:p>
        </p:txBody>
      </p:sp>
    </p:spTree>
    <p:extLst>
      <p:ext uri="{BB962C8B-B14F-4D97-AF65-F5344CB8AC3E}">
        <p14:creationId xmlns:p14="http://schemas.microsoft.com/office/powerpoint/2010/main" val="252626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lvl="3" algn="ctr" rtl="0">
              <a:spcBef>
                <a:spcPct val="0"/>
              </a:spcBef>
            </a:pPr>
            <a:r>
              <a:rPr lang="es-EC" b="1" dirty="0"/>
              <a:t>Componentes de Control Interno COSO ERM</a:t>
            </a:r>
            <a:r>
              <a:rPr lang="es-ES" b="1" dirty="0"/>
              <a:t/>
            </a:r>
            <a:br>
              <a:rPr lang="es-ES" b="1" dirty="0"/>
            </a:br>
            <a:endParaRPr lang="es-ES" dirty="0"/>
          </a:p>
        </p:txBody>
      </p:sp>
      <p:graphicFrame>
        <p:nvGraphicFramePr>
          <p:cNvPr id="5" name="4 Diagrama"/>
          <p:cNvGraphicFramePr/>
          <p:nvPr/>
        </p:nvGraphicFramePr>
        <p:xfrm>
          <a:off x="1142976" y="1357298"/>
          <a:ext cx="7262842" cy="5103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643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35097" t="13166" r="31393" b="8777"/>
          <a:stretch>
            <a:fillRect/>
          </a:stretch>
        </p:blipFill>
        <p:spPr bwMode="auto">
          <a:xfrm>
            <a:off x="0" y="4212"/>
            <a:ext cx="9143999" cy="6849575"/>
          </a:xfrm>
          <a:prstGeom prst="rect">
            <a:avLst/>
          </a:prstGeom>
          <a:noFill/>
          <a:ln w="9525">
            <a:noFill/>
            <a:miter lim="800000"/>
            <a:headEnd/>
            <a:tailEnd/>
          </a:ln>
        </p:spPr>
      </p:pic>
    </p:spTree>
    <p:extLst>
      <p:ext uri="{BB962C8B-B14F-4D97-AF65-F5344CB8AC3E}">
        <p14:creationId xmlns:p14="http://schemas.microsoft.com/office/powerpoint/2010/main" val="342678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cstate="print"/>
          <a:srcRect l="32451" t="42772" r="30688" b="10658"/>
          <a:stretch/>
        </p:blipFill>
        <p:spPr bwMode="auto">
          <a:xfrm>
            <a:off x="500034" y="1285860"/>
            <a:ext cx="8215370" cy="5072098"/>
          </a:xfrm>
          <a:prstGeom prst="rect">
            <a:avLst/>
          </a:prstGeom>
          <a:noFill/>
          <a:ln>
            <a:noFill/>
          </a:ln>
          <a:extLst>
            <a:ext uri="{53640926-AAD7-44D8-BBD7-CCE9431645EC}">
              <a14:shadowObscured xmlns:a14="http://schemas.microsoft.com/office/drawing/2010/main"/>
            </a:ext>
          </a:extLst>
        </p:spPr>
      </p:pic>
      <p:sp>
        <p:nvSpPr>
          <p:cNvPr id="5" name="4 CuadroTexto"/>
          <p:cNvSpPr txBox="1"/>
          <p:nvPr/>
        </p:nvSpPr>
        <p:spPr>
          <a:xfrm>
            <a:off x="2071670" y="500042"/>
            <a:ext cx="5857916" cy="584775"/>
          </a:xfrm>
          <a:prstGeom prst="rect">
            <a:avLst/>
          </a:prstGeom>
          <a:noFill/>
        </p:spPr>
        <p:txBody>
          <a:bodyPr wrap="square" rtlCol="0">
            <a:spAutoFit/>
          </a:bodyPr>
          <a:lstStyle/>
          <a:p>
            <a:pPr algn="ctr"/>
            <a:r>
              <a:rPr lang="en-US" sz="3200" dirty="0" smtClean="0"/>
              <a:t>CUBO COSO ERM</a:t>
            </a:r>
            <a:endParaRPr lang="es-ES" sz="3200" dirty="0"/>
          </a:p>
        </p:txBody>
      </p:sp>
    </p:spTree>
    <p:extLst>
      <p:ext uri="{BB962C8B-B14F-4D97-AF65-F5344CB8AC3E}">
        <p14:creationId xmlns:p14="http://schemas.microsoft.com/office/powerpoint/2010/main" val="279435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lvl="0" algn="just"/>
            <a:r>
              <a:rPr lang="es-ES" b="1" dirty="0"/>
              <a:t>Evaluación de Control Interno al Departamento de Producción de Industrias Metálicas Cañón Bautista Cía. Ltda</a:t>
            </a:r>
            <a:r>
              <a:rPr lang="es-ES" b="1" dirty="0" smtClean="0"/>
              <a:t>.</a:t>
            </a:r>
          </a:p>
          <a:p>
            <a:pPr lvl="0"/>
            <a:endParaRPr lang="es-ES" dirty="0" smtClean="0"/>
          </a:p>
          <a:p>
            <a:pPr algn="ctr">
              <a:buNone/>
            </a:pPr>
            <a:r>
              <a:rPr lang="es-ES" b="1" dirty="0"/>
              <a:t>ADF Y ASOCIADOS CIA. LTDA</a:t>
            </a:r>
            <a:endParaRPr lang="es-ES" dirty="0"/>
          </a:p>
          <a:p>
            <a:pPr lvl="0">
              <a:buNone/>
            </a:pPr>
            <a:endParaRPr lang="es-ES" b="1" dirty="0"/>
          </a:p>
        </p:txBody>
      </p:sp>
      <p:sp>
        <p:nvSpPr>
          <p:cNvPr id="2" name="1 Título"/>
          <p:cNvSpPr>
            <a:spLocks noGrp="1"/>
          </p:cNvSpPr>
          <p:nvPr>
            <p:ph type="title"/>
          </p:nvPr>
        </p:nvSpPr>
        <p:spPr/>
        <p:txBody>
          <a:bodyPr/>
          <a:lstStyle/>
          <a:p>
            <a:r>
              <a:rPr lang="es-ES" b="1" dirty="0"/>
              <a:t>Capítulo V</a:t>
            </a:r>
          </a:p>
        </p:txBody>
      </p:sp>
      <p:pic>
        <p:nvPicPr>
          <p:cNvPr id="4" name="3 Imagen"/>
          <p:cNvPicPr/>
          <p:nvPr/>
        </p:nvPicPr>
        <p:blipFill>
          <a:blip r:embed="rId2" cstate="print"/>
          <a:srcRect l="22595" t="19853" r="52279" b="46496"/>
          <a:stretch>
            <a:fillRect/>
          </a:stretch>
        </p:blipFill>
        <p:spPr bwMode="auto">
          <a:xfrm>
            <a:off x="2357422" y="4786322"/>
            <a:ext cx="4714908" cy="1357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19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n-US" dirty="0" err="1" smtClean="0"/>
              <a:t>Programa</a:t>
            </a:r>
            <a:r>
              <a:rPr lang="en-US" dirty="0" smtClean="0"/>
              <a:t> </a:t>
            </a:r>
            <a:r>
              <a:rPr lang="en-US" dirty="0" err="1" smtClean="0"/>
              <a:t>Preliminar</a:t>
            </a:r>
            <a:endParaRPr lang="es-ES" dirty="0"/>
          </a:p>
        </p:txBody>
      </p:sp>
      <p:pic>
        <p:nvPicPr>
          <p:cNvPr id="1026" name="Picture 2"/>
          <p:cNvPicPr>
            <a:picLocks noChangeAspect="1" noChangeArrowheads="1"/>
          </p:cNvPicPr>
          <p:nvPr/>
        </p:nvPicPr>
        <p:blipFill>
          <a:blip r:embed="rId2" cstate="print"/>
          <a:srcRect l="18118" t="25390" r="12701" b="9179"/>
          <a:stretch>
            <a:fillRect/>
          </a:stretch>
        </p:blipFill>
        <p:spPr bwMode="auto">
          <a:xfrm>
            <a:off x="0" y="1071546"/>
            <a:ext cx="9144000" cy="5643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9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heel(1)">
                                      <p:cBhvr>
                                        <p:cTn id="25"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1153" y="260648"/>
            <a:ext cx="8229600" cy="511156"/>
          </a:xfrm>
        </p:spPr>
        <p:txBody>
          <a:bodyPr>
            <a:normAutofit fontScale="90000"/>
          </a:bodyPr>
          <a:lstStyle/>
          <a:p>
            <a:r>
              <a:rPr lang="es-ES" sz="3600" b="1" dirty="0" smtClean="0"/>
              <a:t/>
            </a:r>
            <a:br>
              <a:rPr lang="es-ES" sz="3600" b="1" dirty="0" smtClean="0"/>
            </a:br>
            <a:r>
              <a:rPr lang="es-ES" sz="3600" b="1" dirty="0" smtClean="0"/>
              <a:t>Matriz </a:t>
            </a:r>
            <a:r>
              <a:rPr lang="es-ES" sz="3600" b="1" dirty="0"/>
              <a:t>de Riesgo Preliminar</a:t>
            </a:r>
            <a:r>
              <a:rPr lang="es-ES" dirty="0"/>
              <a:t/>
            </a:r>
            <a:br>
              <a:rPr lang="es-ES" dirty="0"/>
            </a:br>
            <a:endParaRPr lang="es-ES" dirty="0"/>
          </a:p>
        </p:txBody>
      </p:sp>
      <p:pic>
        <p:nvPicPr>
          <p:cNvPr id="2050" name="Picture 2"/>
          <p:cNvPicPr>
            <a:picLocks noChangeAspect="1" noChangeArrowheads="1"/>
          </p:cNvPicPr>
          <p:nvPr/>
        </p:nvPicPr>
        <p:blipFill>
          <a:blip r:embed="rId2" cstate="print"/>
          <a:srcRect l="59297" t="21484" r="10505" b="9179"/>
          <a:stretch>
            <a:fillRect/>
          </a:stretch>
        </p:blipFill>
        <p:spPr bwMode="auto">
          <a:xfrm>
            <a:off x="428596" y="1214398"/>
            <a:ext cx="8215370" cy="5429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77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96908"/>
          </a:xfrm>
        </p:spPr>
        <p:txBody>
          <a:bodyPr>
            <a:normAutofit fontScale="90000"/>
          </a:bodyPr>
          <a:lstStyle/>
          <a:p>
            <a:r>
              <a:rPr lang="es-ES" b="1" dirty="0" smtClean="0"/>
              <a:t/>
            </a:r>
            <a:br>
              <a:rPr lang="es-ES" b="1" dirty="0" smtClean="0"/>
            </a:br>
            <a:r>
              <a:rPr lang="es-ES" b="1" dirty="0" smtClean="0"/>
              <a:t>Matriz de Riesgo Preliminar</a:t>
            </a:r>
            <a:r>
              <a:rPr lang="es-ES" dirty="0" smtClean="0"/>
              <a:t/>
            </a:r>
            <a:br>
              <a:rPr lang="es-ES" dirty="0" smtClean="0"/>
            </a:br>
            <a:endParaRPr lang="es-ES" dirty="0"/>
          </a:p>
        </p:txBody>
      </p:sp>
      <p:pic>
        <p:nvPicPr>
          <p:cNvPr id="3074" name="Picture 2"/>
          <p:cNvPicPr>
            <a:picLocks noChangeAspect="1" noChangeArrowheads="1"/>
          </p:cNvPicPr>
          <p:nvPr/>
        </p:nvPicPr>
        <p:blipFill>
          <a:blip r:embed="rId2" cstate="print"/>
          <a:srcRect l="13459" t="22461" r="56076" b="20898"/>
          <a:stretch>
            <a:fillRect/>
          </a:stretch>
        </p:blipFill>
        <p:spPr bwMode="auto">
          <a:xfrm>
            <a:off x="928662" y="1142984"/>
            <a:ext cx="7715304" cy="535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85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Programa de Control </a:t>
            </a:r>
            <a:r>
              <a:rPr lang="es-ES" dirty="0" smtClean="0"/>
              <a:t>Interno</a:t>
            </a:r>
            <a:endParaRPr lang="es-ES" dirty="0"/>
          </a:p>
        </p:txBody>
      </p:sp>
      <p:pic>
        <p:nvPicPr>
          <p:cNvPr id="5122" name="Picture 2"/>
          <p:cNvPicPr>
            <a:picLocks noChangeAspect="1" noChangeArrowheads="1"/>
          </p:cNvPicPr>
          <p:nvPr/>
        </p:nvPicPr>
        <p:blipFill>
          <a:blip r:embed="rId2" cstate="print"/>
          <a:srcRect l="26354" t="34024" r="20388" b="10156"/>
          <a:stretch>
            <a:fillRect/>
          </a:stretch>
        </p:blipFill>
        <p:spPr bwMode="auto">
          <a:xfrm>
            <a:off x="428596" y="1571612"/>
            <a:ext cx="8215370"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3119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 calcmode="lin" valueType="num">
                                      <p:cBhvr>
                                        <p:cTn id="25" dur="500" fill="hold"/>
                                        <p:tgtEl>
                                          <p:spTgt spid="5122"/>
                                        </p:tgtEl>
                                        <p:attrNameLst>
                                          <p:attrName>ppt_w</p:attrName>
                                        </p:attrNameLst>
                                      </p:cBhvr>
                                      <p:tavLst>
                                        <p:tav tm="0">
                                          <p:val>
                                            <p:fltVal val="0"/>
                                          </p:val>
                                        </p:tav>
                                        <p:tav tm="100000">
                                          <p:val>
                                            <p:strVal val="#ppt_w"/>
                                          </p:val>
                                        </p:tav>
                                      </p:tavLst>
                                    </p:anim>
                                    <p:anim calcmode="lin" valueType="num">
                                      <p:cBhvr>
                                        <p:cTn id="26" dur="500" fill="hold"/>
                                        <p:tgtEl>
                                          <p:spTgt spid="5122"/>
                                        </p:tgtEl>
                                        <p:attrNameLst>
                                          <p:attrName>ppt_h</p:attrName>
                                        </p:attrNameLst>
                                      </p:cBhvr>
                                      <p:tavLst>
                                        <p:tav tm="0">
                                          <p:val>
                                            <p:fltVal val="0"/>
                                          </p:val>
                                        </p:tav>
                                        <p:tav tm="100000">
                                          <p:val>
                                            <p:strVal val="#ppt_h"/>
                                          </p:val>
                                        </p:tav>
                                      </p:tavLst>
                                    </p:anim>
                                    <p:animEffect transition="in" filter="fade">
                                      <p:cBhvr>
                                        <p:cTn id="2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59297" t="25390" r="9956" b="10156"/>
          <a:stretch>
            <a:fillRect/>
          </a:stretch>
        </p:blipFill>
        <p:spPr bwMode="auto">
          <a:xfrm>
            <a:off x="1000100" y="428604"/>
            <a:ext cx="7143800"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936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33536084"/>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Productos del Sector</a:t>
            </a:r>
            <a:endParaRPr lang="es-EC" dirty="0"/>
          </a:p>
        </p:txBody>
      </p:sp>
    </p:spTree>
    <p:extLst>
      <p:ext uri="{BB962C8B-B14F-4D97-AF65-F5344CB8AC3E}">
        <p14:creationId xmlns:p14="http://schemas.microsoft.com/office/powerpoint/2010/main" val="1441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fontScale="90000"/>
          </a:bodyPr>
          <a:lstStyle/>
          <a:p>
            <a:r>
              <a:rPr lang="es-ES" b="1" dirty="0" smtClean="0"/>
              <a:t/>
            </a:r>
            <a:br>
              <a:rPr lang="es-ES" b="1" dirty="0" smtClean="0"/>
            </a:br>
            <a:r>
              <a:rPr lang="es-ES" b="1" dirty="0" smtClean="0"/>
              <a:t>Medición </a:t>
            </a:r>
            <a:r>
              <a:rPr lang="es-ES" b="1" dirty="0"/>
              <a:t>del Riesgo de Control (RC)</a:t>
            </a:r>
            <a:r>
              <a:rPr lang="es-ES" dirty="0"/>
              <a:t/>
            </a:r>
            <a:br>
              <a:rPr lang="es-ES" dirty="0"/>
            </a:br>
            <a:endParaRPr lang="es-ES" dirty="0"/>
          </a:p>
        </p:txBody>
      </p:sp>
      <p:pic>
        <p:nvPicPr>
          <p:cNvPr id="6146" name="Picture 2"/>
          <p:cNvPicPr>
            <a:picLocks noChangeAspect="1" noChangeArrowheads="1"/>
          </p:cNvPicPr>
          <p:nvPr/>
        </p:nvPicPr>
        <p:blipFill>
          <a:blip r:embed="rId2" cstate="print"/>
          <a:srcRect l="34590" t="21484" r="30820" b="9179"/>
          <a:stretch>
            <a:fillRect/>
          </a:stretch>
        </p:blipFill>
        <p:spPr bwMode="auto">
          <a:xfrm>
            <a:off x="1214414" y="1071546"/>
            <a:ext cx="6215106" cy="5500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144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1000" fill="hold"/>
                                        <p:tgtEl>
                                          <p:spTgt spid="6146"/>
                                        </p:tgtEl>
                                        <p:attrNameLst>
                                          <p:attrName>ppt_w</p:attrName>
                                        </p:attrNameLst>
                                      </p:cBhvr>
                                      <p:tavLst>
                                        <p:tav tm="0">
                                          <p:val>
                                            <p:fltVal val="0"/>
                                          </p:val>
                                        </p:tav>
                                        <p:tav tm="100000">
                                          <p:val>
                                            <p:strVal val="#ppt_w"/>
                                          </p:val>
                                        </p:tav>
                                      </p:tavLst>
                                    </p:anim>
                                    <p:anim calcmode="lin" valueType="num">
                                      <p:cBhvr>
                                        <p:cTn id="13" dur="1000" fill="hold"/>
                                        <p:tgtEl>
                                          <p:spTgt spid="6146"/>
                                        </p:tgtEl>
                                        <p:attrNameLst>
                                          <p:attrName>ppt_h</p:attrName>
                                        </p:attrNameLst>
                                      </p:cBhvr>
                                      <p:tavLst>
                                        <p:tav tm="0">
                                          <p:val>
                                            <p:fltVal val="0"/>
                                          </p:val>
                                        </p:tav>
                                        <p:tav tm="100000">
                                          <p:val>
                                            <p:strVal val="#ppt_h"/>
                                          </p:val>
                                        </p:tav>
                                      </p:tavLst>
                                    </p:anim>
                                    <p:anim calcmode="lin" valueType="num">
                                      <p:cBhvr>
                                        <p:cTn id="14" dur="1000" fill="hold"/>
                                        <p:tgtEl>
                                          <p:spTgt spid="6146"/>
                                        </p:tgtEl>
                                        <p:attrNameLst>
                                          <p:attrName>style.rotation</p:attrName>
                                        </p:attrNameLst>
                                      </p:cBhvr>
                                      <p:tavLst>
                                        <p:tav tm="0">
                                          <p:val>
                                            <p:fltVal val="90"/>
                                          </p:val>
                                        </p:tav>
                                        <p:tav tm="100000">
                                          <p:val>
                                            <p:fltVal val="0"/>
                                          </p:val>
                                        </p:tav>
                                      </p:tavLst>
                                    </p:anim>
                                    <p:animEffect transition="in" filter="fade">
                                      <p:cBhvr>
                                        <p:cTn id="15"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l="59586" t="21484" r="9147" b="10156"/>
          <a:stretch>
            <a:fillRect/>
          </a:stretch>
        </p:blipFill>
        <p:spPr bwMode="auto">
          <a:xfrm>
            <a:off x="785786" y="357166"/>
            <a:ext cx="7715304"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2494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2628" t="22461" r="56076" b="8203"/>
          <a:stretch>
            <a:fillRect/>
          </a:stretch>
        </p:blipFill>
        <p:spPr bwMode="auto">
          <a:xfrm>
            <a:off x="1214414" y="214290"/>
            <a:ext cx="6500858" cy="635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833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p:txBody>
          <a:bodyPr/>
          <a:lstStyle/>
          <a:p>
            <a:r>
              <a:rPr lang="es-EC" dirty="0" smtClean="0">
                <a:hlinkClick r:id="rId2" action="ppaction://hlinkfile"/>
              </a:rPr>
              <a:t>Hallazgos</a:t>
            </a:r>
            <a:endParaRPr lang="es-EC" dirty="0" smtClean="0"/>
          </a:p>
          <a:p>
            <a:r>
              <a:rPr lang="es-EC" dirty="0" smtClean="0">
                <a:hlinkClick r:id="rId2" action="ppaction://hlinkfile"/>
              </a:rPr>
              <a:t>Informe de Control Interno</a:t>
            </a:r>
            <a:endParaRPr lang="es-EC" dirty="0"/>
          </a:p>
        </p:txBody>
      </p:sp>
      <p:sp>
        <p:nvSpPr>
          <p:cNvPr id="2" name="1 Título"/>
          <p:cNvSpPr>
            <a:spLocks noGrp="1"/>
          </p:cNvSpPr>
          <p:nvPr>
            <p:ph type="title"/>
          </p:nvPr>
        </p:nvSpPr>
        <p:spPr/>
        <p:txBody>
          <a:bodyPr/>
          <a:lstStyle/>
          <a:p>
            <a:r>
              <a:rPr lang="es-ES" dirty="0" smtClean="0"/>
              <a:t>Resultados</a:t>
            </a:r>
            <a:endParaRPr lang="es-ES" dirty="0"/>
          </a:p>
        </p:txBody>
      </p:sp>
    </p:spTree>
    <p:extLst>
      <p:ext uri="{BB962C8B-B14F-4D97-AF65-F5344CB8AC3E}">
        <p14:creationId xmlns:p14="http://schemas.microsoft.com/office/powerpoint/2010/main" val="352678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Capítulo </a:t>
            </a:r>
            <a:r>
              <a:rPr lang="es-ES" b="1" dirty="0" smtClean="0"/>
              <a:t>VI</a:t>
            </a:r>
            <a:endParaRPr lang="es-EC" dirty="0"/>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1023" t="21875" r="54383" b="9375"/>
          <a:stretch/>
        </p:blipFill>
        <p:spPr bwMode="auto">
          <a:xfrm>
            <a:off x="1403648" y="1371600"/>
            <a:ext cx="6768752" cy="5153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0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 calcmode="lin" valueType="num">
                                      <p:cBhvr>
                                        <p:cTn id="12" dur="500" fill="hold"/>
                                        <p:tgtEl>
                                          <p:spTgt spid="8195"/>
                                        </p:tgtEl>
                                        <p:attrNameLst>
                                          <p:attrName>ppt_w</p:attrName>
                                        </p:attrNameLst>
                                      </p:cBhvr>
                                      <p:tavLst>
                                        <p:tav tm="0">
                                          <p:val>
                                            <p:fltVal val="0"/>
                                          </p:val>
                                        </p:tav>
                                        <p:tav tm="100000">
                                          <p:val>
                                            <p:strVal val="#ppt_w"/>
                                          </p:val>
                                        </p:tav>
                                      </p:tavLst>
                                    </p:anim>
                                    <p:anim calcmode="lin" valueType="num">
                                      <p:cBhvr>
                                        <p:cTn id="13" dur="500" fill="hold"/>
                                        <p:tgtEl>
                                          <p:spTgt spid="8195"/>
                                        </p:tgtEl>
                                        <p:attrNameLst>
                                          <p:attrName>ppt_h</p:attrName>
                                        </p:attrNameLst>
                                      </p:cBhvr>
                                      <p:tavLst>
                                        <p:tav tm="0">
                                          <p:val>
                                            <p:fltVal val="0"/>
                                          </p:val>
                                        </p:tav>
                                        <p:tav tm="100000">
                                          <p:val>
                                            <p:strVal val="#ppt_h"/>
                                          </p:val>
                                        </p:tav>
                                      </p:tavLst>
                                    </p:anim>
                                    <p:animEffect transition="in" filter="fade">
                                      <p:cBhvr>
                                        <p:cTn id="14"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53777248"/>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normAutofit/>
          </a:bodyPr>
          <a:lstStyle/>
          <a:p>
            <a:pPr lvl="2" algn="ctr" rtl="0">
              <a:spcBef>
                <a:spcPct val="0"/>
              </a:spcBef>
            </a:pPr>
            <a:r>
              <a:rPr lang="es-ES" sz="2800" b="1" dirty="0">
                <a:latin typeface="+mn-lt"/>
              </a:rPr>
              <a:t>Clases de Sistemas de </a:t>
            </a:r>
            <a:r>
              <a:rPr lang="es-ES" sz="2800" b="1" dirty="0" smtClean="0">
                <a:latin typeface="+mn-lt"/>
              </a:rPr>
              <a:t>Costos</a:t>
            </a:r>
            <a:endParaRPr lang="es-EC" sz="2800" dirty="0">
              <a:latin typeface="+mn-lt"/>
            </a:endParaRPr>
          </a:p>
        </p:txBody>
      </p:sp>
    </p:spTree>
    <p:extLst>
      <p:ext uri="{BB962C8B-B14F-4D97-AF65-F5344CB8AC3E}">
        <p14:creationId xmlns:p14="http://schemas.microsoft.com/office/powerpoint/2010/main" val="397401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008112"/>
          </a:xfrm>
        </p:spPr>
        <p:txBody>
          <a:bodyPr>
            <a:normAutofit fontScale="90000"/>
          </a:bodyPr>
          <a:lstStyle/>
          <a:p>
            <a:r>
              <a:rPr lang="es-ES" dirty="0"/>
              <a:t>Flujo del Sistema de Costos por Órdenes de Producción</a:t>
            </a:r>
            <a:endParaRPr lang="es-EC" dirty="0"/>
          </a:p>
        </p:txBody>
      </p:sp>
      <p:pic>
        <p:nvPicPr>
          <p:cNvPr id="4" name="3 Imagen" descr="F:\TESIS\FLUJO OPERATIVO SISTEMA DE COSTOS ORDENES DE PRODUCCION.png"/>
          <p:cNvPicPr/>
          <p:nvPr/>
        </p:nvPicPr>
        <p:blipFill>
          <a:blip r:embed="rId2" cstate="print"/>
          <a:srcRect/>
          <a:stretch>
            <a:fillRect/>
          </a:stretch>
        </p:blipFill>
        <p:spPr bwMode="auto">
          <a:xfrm>
            <a:off x="467544" y="1404044"/>
            <a:ext cx="8387337" cy="5193308"/>
          </a:xfrm>
          <a:prstGeom prst="rect">
            <a:avLst/>
          </a:prstGeom>
          <a:noFill/>
          <a:ln w="9525">
            <a:noFill/>
            <a:miter lim="800000"/>
            <a:headEnd/>
            <a:tailEnd/>
          </a:ln>
        </p:spPr>
      </p:pic>
    </p:spTree>
    <p:extLst>
      <p:ext uri="{BB962C8B-B14F-4D97-AF65-F5344CB8AC3E}">
        <p14:creationId xmlns:p14="http://schemas.microsoft.com/office/powerpoint/2010/main" val="328748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490066"/>
          </a:xfrm>
        </p:spPr>
        <p:txBody>
          <a:bodyPr>
            <a:normAutofit fontScale="90000"/>
          </a:bodyPr>
          <a:lstStyle/>
          <a:p>
            <a:r>
              <a:rPr lang="es-ES" b="1" dirty="0"/>
              <a:t>Capítulo </a:t>
            </a:r>
            <a:r>
              <a:rPr lang="es-ES" b="1" dirty="0" smtClean="0"/>
              <a:t>VII</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5" y="1412776"/>
            <a:ext cx="3960440" cy="504056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6486" y="1412776"/>
            <a:ext cx="3953237" cy="5040560"/>
          </a:xfrm>
          <a:prstGeom prst="rect">
            <a:avLst/>
          </a:prstGeom>
          <a:noFill/>
          <a:ln>
            <a:noFill/>
          </a:ln>
        </p:spPr>
      </p:pic>
      <p:sp>
        <p:nvSpPr>
          <p:cNvPr id="6" name="5 CuadroTexto"/>
          <p:cNvSpPr txBox="1"/>
          <p:nvPr/>
        </p:nvSpPr>
        <p:spPr>
          <a:xfrm>
            <a:off x="2699792" y="908720"/>
            <a:ext cx="3456384" cy="369332"/>
          </a:xfrm>
          <a:prstGeom prst="rect">
            <a:avLst/>
          </a:prstGeom>
          <a:noFill/>
        </p:spPr>
        <p:txBody>
          <a:bodyPr wrap="square" rtlCol="0">
            <a:spAutoFit/>
          </a:bodyPr>
          <a:lstStyle/>
          <a:p>
            <a:pPr marL="0" lvl="1" algn="ctr"/>
            <a:r>
              <a:rPr lang="es-ES" b="1" dirty="0"/>
              <a:t>Órdenes de </a:t>
            </a:r>
            <a:r>
              <a:rPr lang="es-ES" b="1" dirty="0" smtClean="0"/>
              <a:t>Producción</a:t>
            </a:r>
            <a:endParaRPr lang="es-EC" b="1" dirty="0"/>
          </a:p>
        </p:txBody>
      </p:sp>
    </p:spTree>
    <p:extLst>
      <p:ext uri="{BB962C8B-B14F-4D97-AF65-F5344CB8AC3E}">
        <p14:creationId xmlns:p14="http://schemas.microsoft.com/office/powerpoint/2010/main" val="411230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36104"/>
          </a:xfrm>
        </p:spPr>
        <p:txBody>
          <a:bodyPr/>
          <a:lstStyle/>
          <a:p>
            <a:pPr lvl="1" algn="ctr" rtl="0">
              <a:spcBef>
                <a:spcPct val="0"/>
              </a:spcBef>
            </a:pPr>
            <a:r>
              <a:rPr lang="es-ES" b="1" dirty="0"/>
              <a:t>Requisición de </a:t>
            </a:r>
            <a:r>
              <a:rPr lang="es-ES" b="1" dirty="0" smtClean="0"/>
              <a:t>Materiales - MATERIA PRIMA DIRECTA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427984" cy="5328591"/>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607496" y="1340768"/>
            <a:ext cx="4429000" cy="5328591"/>
          </a:xfrm>
          <a:prstGeom prst="rect">
            <a:avLst/>
          </a:prstGeom>
          <a:noFill/>
          <a:ln>
            <a:noFill/>
          </a:ln>
        </p:spPr>
      </p:pic>
    </p:spTree>
    <p:extLst>
      <p:ext uri="{BB962C8B-B14F-4D97-AF65-F5344CB8AC3E}">
        <p14:creationId xmlns:p14="http://schemas.microsoft.com/office/powerpoint/2010/main" val="5628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778098"/>
          </a:xfrm>
        </p:spPr>
        <p:txBody>
          <a:bodyPr/>
          <a:lstStyle/>
          <a:p>
            <a:pPr lvl="1" algn="ctr" rtl="0">
              <a:spcBef>
                <a:spcPct val="0"/>
              </a:spcBef>
            </a:pPr>
            <a:r>
              <a:rPr lang="es-ES" b="1" dirty="0"/>
              <a:t>Órdenes de </a:t>
            </a:r>
            <a:r>
              <a:rPr lang="es-ES" b="1" dirty="0" smtClean="0"/>
              <a:t>Compra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4104456" cy="5551304"/>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752"/>
            <a:ext cx="4104456" cy="5551304"/>
          </a:xfrm>
          <a:prstGeom prst="rect">
            <a:avLst/>
          </a:prstGeom>
          <a:noFill/>
          <a:ln>
            <a:noFill/>
          </a:ln>
        </p:spPr>
      </p:pic>
    </p:spTree>
    <p:extLst>
      <p:ext uri="{BB962C8B-B14F-4D97-AF65-F5344CB8AC3E}">
        <p14:creationId xmlns:p14="http://schemas.microsoft.com/office/powerpoint/2010/main" val="40917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lstStyle/>
          <a:p>
            <a:pPr marL="457200" lvl="1" indent="-457200">
              <a:buFont typeface="Calibri" pitchFamily="34" charset="0"/>
              <a:buChar char="—"/>
            </a:pPr>
            <a:r>
              <a:rPr lang="es-ES" b="1" dirty="0" smtClean="0"/>
              <a:t>Características del Sector Ecuatoriano</a:t>
            </a:r>
          </a:p>
          <a:p>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70237"/>
            <a:ext cx="288032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70236"/>
            <a:ext cx="2736304"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Flecha abajo"/>
          <p:cNvSpPr/>
          <p:nvPr/>
        </p:nvSpPr>
        <p:spPr>
          <a:xfrm>
            <a:off x="4139952" y="1738714"/>
            <a:ext cx="93610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CuadroTexto"/>
          <p:cNvSpPr txBox="1"/>
          <p:nvPr/>
        </p:nvSpPr>
        <p:spPr>
          <a:xfrm>
            <a:off x="3995936" y="1268760"/>
            <a:ext cx="1224136" cy="369332"/>
          </a:xfrm>
          <a:prstGeom prst="rect">
            <a:avLst/>
          </a:prstGeom>
          <a:noFill/>
        </p:spPr>
        <p:txBody>
          <a:bodyPr wrap="square" rtlCol="0">
            <a:spAutoFit/>
          </a:bodyPr>
          <a:lstStyle/>
          <a:p>
            <a:pPr algn="ctr"/>
            <a:r>
              <a:rPr lang="es-ES" dirty="0"/>
              <a:t>I</a:t>
            </a:r>
            <a:r>
              <a:rPr lang="es-ES" dirty="0" smtClean="0"/>
              <a:t>ntegra</a:t>
            </a:r>
            <a:endParaRPr lang="es-EC" dirty="0"/>
          </a:p>
        </p:txBody>
      </p:sp>
    </p:spTree>
    <p:extLst>
      <p:ext uri="{BB962C8B-B14F-4D97-AF65-F5344CB8AC3E}">
        <p14:creationId xmlns:p14="http://schemas.microsoft.com/office/powerpoint/2010/main" val="215336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down)">
                                      <p:cBhvr>
                                        <p:cTn id="25" dur="500"/>
                                        <p:tgtEl>
                                          <p:spTgt spid="2050"/>
                                        </p:tgtEl>
                                      </p:cBhvr>
                                    </p:animEffect>
                                  </p:childTnLst>
                                </p:cTn>
                              </p:par>
                              <p:par>
                                <p:cTn id="26" presetID="22" presetClass="entr" presetSubtype="4"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ipe(down)">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78098"/>
          </a:xfrm>
        </p:spPr>
        <p:txBody>
          <a:bodyPr/>
          <a:lstStyle/>
          <a:p>
            <a:pPr lvl="1" algn="ctr" rtl="0">
              <a:spcBef>
                <a:spcPct val="0"/>
              </a:spcBef>
            </a:pPr>
            <a:r>
              <a:rPr lang="es-ES" b="1" dirty="0"/>
              <a:t>Egreso de Bodega de Materia </a:t>
            </a:r>
            <a:r>
              <a:rPr lang="es-ES" b="1" dirty="0" smtClean="0"/>
              <a:t>Prima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7504" y="980728"/>
            <a:ext cx="4464496" cy="570293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70009" y="980728"/>
            <a:ext cx="4266487" cy="5702935"/>
          </a:xfrm>
          <a:prstGeom prst="rect">
            <a:avLst/>
          </a:prstGeom>
          <a:noFill/>
          <a:ln>
            <a:noFill/>
          </a:ln>
        </p:spPr>
      </p:pic>
    </p:spTree>
    <p:extLst>
      <p:ext uri="{BB962C8B-B14F-4D97-AF65-F5344CB8AC3E}">
        <p14:creationId xmlns:p14="http://schemas.microsoft.com/office/powerpoint/2010/main" val="411684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b="1" dirty="0"/>
              <a:t>RESUMEN MATERIA PRIMA DIRECTA </a:t>
            </a:r>
            <a:r>
              <a:rPr lang="es-EC" b="1" dirty="0" smtClean="0"/>
              <a:t>UTILIZADA</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094504350"/>
              </p:ext>
            </p:extLst>
          </p:nvPr>
        </p:nvGraphicFramePr>
        <p:xfrm>
          <a:off x="1907704" y="1772816"/>
          <a:ext cx="5537602" cy="4841300"/>
        </p:xfrm>
        <a:graphic>
          <a:graphicData uri="http://schemas.openxmlformats.org/drawingml/2006/table">
            <a:tbl>
              <a:tblPr firstRow="1" firstCol="1" bandRow="1">
                <a:tableStyleId>{8FD4443E-F989-4FC4-A0C8-D5A2AF1F390B}</a:tableStyleId>
              </a:tblPr>
              <a:tblGrid>
                <a:gridCol w="1565710"/>
                <a:gridCol w="1292035"/>
                <a:gridCol w="1195529"/>
                <a:gridCol w="1484328"/>
              </a:tblGrid>
              <a:tr h="596795">
                <a:tc>
                  <a:txBody>
                    <a:bodyPr/>
                    <a:lstStyle/>
                    <a:p>
                      <a:pPr algn="l">
                        <a:lnSpc>
                          <a:spcPct val="150000"/>
                        </a:lnSpc>
                        <a:spcAft>
                          <a:spcPts val="0"/>
                        </a:spcAft>
                      </a:pPr>
                      <a:r>
                        <a:rPr lang="es-EC" sz="1400" dirty="0">
                          <a:effectLst/>
                        </a:rPr>
                        <a:t>PRODUCTO</a:t>
                      </a:r>
                      <a:endParaRPr lang="es-EC" sz="1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ORDEN DE PRODUCCIÓN</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VALOR EN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OBSSERVACIÓN</a:t>
                      </a:r>
                      <a:endParaRPr lang="es-EC" sz="1400">
                        <a:effectLst/>
                        <a:latin typeface="Times New Roman"/>
                        <a:ea typeface="Calibri"/>
                        <a:cs typeface="Times New Roman"/>
                      </a:endParaRPr>
                    </a:p>
                  </a:txBody>
                  <a:tcPr marL="44450" marR="44450" marT="0" marB="0" anchor="ctr"/>
                </a:tc>
              </a:tr>
              <a:tr h="298398">
                <a:tc>
                  <a:txBody>
                    <a:bodyPr/>
                    <a:lstStyle/>
                    <a:p>
                      <a:pPr algn="l">
                        <a:lnSpc>
                          <a:spcPct val="150000"/>
                        </a:lnSpc>
                        <a:spcAft>
                          <a:spcPts val="0"/>
                        </a:spcAft>
                      </a:pPr>
                      <a:r>
                        <a:rPr lang="es-EC" sz="1400">
                          <a:effectLst/>
                        </a:rPr>
                        <a:t>VITRINAS</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00-1</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1.248,66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DETALLE</a:t>
                      </a:r>
                      <a:endParaRPr lang="es-EC" sz="1400">
                        <a:effectLst/>
                        <a:latin typeface="Times New Roman"/>
                        <a:ea typeface="Calibri"/>
                        <a:cs typeface="Times New Roman"/>
                      </a:endParaRPr>
                    </a:p>
                  </a:txBody>
                  <a:tcPr marL="44450" marR="44450" marT="0" marB="0" anchor="ctr"/>
                </a:tc>
              </a:tr>
              <a:tr h="298398">
                <a:tc>
                  <a:txBody>
                    <a:bodyPr/>
                    <a:lstStyle/>
                    <a:p>
                      <a:pPr algn="l">
                        <a:lnSpc>
                          <a:spcPct val="150000"/>
                        </a:lnSpc>
                        <a:spcAft>
                          <a:spcPts val="0"/>
                        </a:spcAft>
                      </a:pPr>
                      <a:r>
                        <a:rPr lang="es-EC" sz="1400" dirty="0">
                          <a:effectLst/>
                        </a:rPr>
                        <a:t>ESTANTERÍAS</a:t>
                      </a:r>
                      <a:endParaRPr lang="es-EC" sz="14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00-2</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19.345,32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DETALLE</a:t>
                      </a:r>
                      <a:endParaRPr lang="es-EC" sz="1400">
                        <a:effectLst/>
                        <a:latin typeface="Times New Roman"/>
                        <a:ea typeface="Calibri"/>
                        <a:cs typeface="Times New Roman"/>
                      </a:endParaRPr>
                    </a:p>
                  </a:txBody>
                  <a:tcPr marL="44450" marR="44450" marT="0" marB="0" anchor="ctr"/>
                </a:tc>
              </a:tr>
              <a:tr h="298398">
                <a:tc>
                  <a:txBody>
                    <a:bodyPr/>
                    <a:lstStyle/>
                    <a:p>
                      <a:pPr algn="l">
                        <a:lnSpc>
                          <a:spcPct val="150000"/>
                        </a:lnSpc>
                        <a:spcAft>
                          <a:spcPts val="0"/>
                        </a:spcAft>
                      </a:pPr>
                      <a:r>
                        <a:rPr lang="es-EC" sz="1400">
                          <a:effectLst/>
                        </a:rPr>
                        <a:t>GÓNDOLAS</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00-3</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7.549,12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596795">
                <a:tc>
                  <a:txBody>
                    <a:bodyPr/>
                    <a:lstStyle/>
                    <a:p>
                      <a:pPr algn="l">
                        <a:lnSpc>
                          <a:spcPct val="150000"/>
                        </a:lnSpc>
                        <a:spcAft>
                          <a:spcPts val="0"/>
                        </a:spcAft>
                      </a:pPr>
                      <a:r>
                        <a:rPr lang="es-EC" sz="1400">
                          <a:effectLst/>
                        </a:rPr>
                        <a:t>PASTELEROS Y FRIGORÍFICOS</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00-4</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435163">
                <a:tc>
                  <a:txBody>
                    <a:bodyPr/>
                    <a:lstStyle/>
                    <a:p>
                      <a:pPr algn="l">
                        <a:lnSpc>
                          <a:spcPct val="150000"/>
                        </a:lnSpc>
                        <a:spcAft>
                          <a:spcPts val="0"/>
                        </a:spcAft>
                      </a:pPr>
                      <a:r>
                        <a:rPr lang="es-EC" sz="1400">
                          <a:effectLst/>
                        </a:rPr>
                        <a:t>MUEBLES DE OFICINA</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00-5</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3.152,48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435163">
                <a:tc>
                  <a:txBody>
                    <a:bodyPr/>
                    <a:lstStyle/>
                    <a:p>
                      <a:pPr algn="l">
                        <a:lnSpc>
                          <a:spcPct val="150000"/>
                        </a:lnSpc>
                        <a:spcAft>
                          <a:spcPts val="0"/>
                        </a:spcAft>
                      </a:pPr>
                      <a:r>
                        <a:rPr lang="es-EC" sz="1400">
                          <a:effectLst/>
                        </a:rPr>
                        <a:t>PUNTOS DE COBRO</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00-6</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1.943,15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652745">
                <a:tc>
                  <a:txBody>
                    <a:bodyPr/>
                    <a:lstStyle/>
                    <a:p>
                      <a:pPr algn="l">
                        <a:lnSpc>
                          <a:spcPct val="150000"/>
                        </a:lnSpc>
                        <a:spcAft>
                          <a:spcPts val="0"/>
                        </a:spcAft>
                      </a:pPr>
                      <a:r>
                        <a:rPr lang="es-EC" sz="1400">
                          <a:effectLst/>
                        </a:rPr>
                        <a:t>CANASTAS, FRUTEROS Y REJILLAS</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00-7</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896,83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298398">
                <a:tc>
                  <a:txBody>
                    <a:bodyPr/>
                    <a:lstStyle/>
                    <a:p>
                      <a:pPr algn="l">
                        <a:lnSpc>
                          <a:spcPct val="150000"/>
                        </a:lnSpc>
                        <a:spcAft>
                          <a:spcPts val="0"/>
                        </a:spcAft>
                      </a:pPr>
                      <a:r>
                        <a:rPr lang="es-EC" sz="1400">
                          <a:effectLst/>
                        </a:rPr>
                        <a:t>OTROS</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00-8</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a:effectLst/>
                        </a:rPr>
                        <a:t> $        6.342,76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a:effectLst/>
                        </a:rPr>
                        <a:t>DIRECTO</a:t>
                      </a:r>
                      <a:endParaRPr lang="es-EC" sz="1400">
                        <a:effectLst/>
                        <a:latin typeface="Times New Roman"/>
                        <a:ea typeface="Calibri"/>
                        <a:cs typeface="Times New Roman"/>
                      </a:endParaRPr>
                    </a:p>
                  </a:txBody>
                  <a:tcPr marL="44450" marR="44450" marT="0" marB="0" anchor="ctr"/>
                </a:tc>
              </a:tr>
              <a:tr h="298398">
                <a:tc>
                  <a:txBody>
                    <a:bodyPr/>
                    <a:lstStyle/>
                    <a:p>
                      <a:pPr algn="l">
                        <a:lnSpc>
                          <a:spcPct val="150000"/>
                        </a:lnSpc>
                        <a:spcAft>
                          <a:spcPts val="0"/>
                        </a:spcAft>
                      </a:pPr>
                      <a:r>
                        <a:rPr lang="es-EC" sz="1400">
                          <a:effectLst/>
                        </a:rPr>
                        <a:t>TOTAL</a:t>
                      </a:r>
                      <a:endParaRPr lang="es-EC" sz="1400">
                        <a:effectLst/>
                        <a:latin typeface="Times New Roman"/>
                        <a:ea typeface="Calibri"/>
                        <a:cs typeface="Times New Roman"/>
                      </a:endParaRPr>
                    </a:p>
                  </a:txBody>
                  <a:tcPr marL="44450" marR="44450" marT="0" marB="0" anchor="ctr"/>
                </a:tc>
                <a:tc>
                  <a:txBody>
                    <a:bodyPr/>
                    <a:lstStyle/>
                    <a:p>
                      <a:pPr algn="l">
                        <a:lnSpc>
                          <a:spcPct val="150000"/>
                        </a:lnSpc>
                        <a:spcAft>
                          <a:spcPts val="0"/>
                        </a:spcAft>
                      </a:pPr>
                      <a:r>
                        <a:rPr lang="es-EC" sz="1400" dirty="0">
                          <a:effectLst/>
                        </a:rPr>
                        <a:t> </a:t>
                      </a:r>
                      <a:endParaRPr lang="es-EC" sz="1400" dirty="0">
                        <a:effectLst/>
                        <a:latin typeface="Times New Roman"/>
                        <a:ea typeface="Calibri"/>
                        <a:cs typeface="Times New Roman"/>
                      </a:endParaRPr>
                    </a:p>
                  </a:txBody>
                  <a:tcPr marL="44450" marR="44450" marT="0" marB="0" anchor="b"/>
                </a:tc>
                <a:tc>
                  <a:txBody>
                    <a:bodyPr/>
                    <a:lstStyle/>
                    <a:p>
                      <a:pPr algn="l">
                        <a:lnSpc>
                          <a:spcPct val="150000"/>
                        </a:lnSpc>
                        <a:spcAft>
                          <a:spcPts val="0"/>
                        </a:spcAft>
                      </a:pPr>
                      <a:r>
                        <a:rPr lang="es-EC" sz="1400">
                          <a:effectLst/>
                        </a:rPr>
                        <a:t> $      40.478,32 </a:t>
                      </a:r>
                      <a:endParaRPr lang="es-EC" sz="14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400" dirty="0">
                          <a:effectLst/>
                        </a:rPr>
                        <a:t> </a:t>
                      </a:r>
                      <a:endParaRPr lang="es-EC" sz="1400" dirty="0">
                        <a:effectLst/>
                        <a:latin typeface="Times New Roman"/>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37279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CONSUMO DE MATERIA PRIMA </a:t>
            </a:r>
            <a:r>
              <a:rPr lang="es-ES" b="1" dirty="0" smtClean="0"/>
              <a:t>DIRECTA</a:t>
            </a: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3410614162"/>
              </p:ext>
            </p:extLst>
          </p:nvPr>
        </p:nvGraphicFramePr>
        <p:xfrm>
          <a:off x="2123728" y="2564904"/>
          <a:ext cx="5291158" cy="1814201"/>
        </p:xfrm>
        <a:graphic>
          <a:graphicData uri="http://schemas.openxmlformats.org/drawingml/2006/table">
            <a:tbl>
              <a:tblPr firstRow="1" firstCol="1" bandRow="1">
                <a:tableStyleId>{793D81CF-94F2-401A-BA57-92F5A7B2D0C5}</a:tableStyleId>
              </a:tblPr>
              <a:tblGrid>
                <a:gridCol w="3102205"/>
                <a:gridCol w="785839"/>
                <a:gridCol w="1403114"/>
              </a:tblGrid>
              <a:tr h="286981">
                <a:tc gridSpan="2">
                  <a:txBody>
                    <a:bodyPr/>
                    <a:lstStyle/>
                    <a:p>
                      <a:pPr algn="l">
                        <a:lnSpc>
                          <a:spcPct val="150000"/>
                        </a:lnSpc>
                        <a:spcAft>
                          <a:spcPts val="0"/>
                        </a:spcAft>
                      </a:pPr>
                      <a:r>
                        <a:rPr lang="es-EC" sz="1600" dirty="0">
                          <a:effectLst/>
                        </a:rPr>
                        <a:t>Inventario Inicial de Materia Prima Directa</a:t>
                      </a:r>
                      <a:endParaRPr lang="es-EC" sz="1600" dirty="0">
                        <a:solidFill>
                          <a:srgbClr val="000000"/>
                        </a:solidFill>
                        <a:effectLst/>
                        <a:latin typeface="Times New Roman"/>
                        <a:ea typeface="Calibri"/>
                        <a:cs typeface="Times New Roman"/>
                      </a:endParaRPr>
                    </a:p>
                  </a:txBody>
                  <a:tcPr marL="68580" marR="68580" marT="0" marB="0"/>
                </a:tc>
                <a:tc hMerge="1">
                  <a:txBody>
                    <a:bodyPr/>
                    <a:lstStyle/>
                    <a:p>
                      <a:endParaRPr lang="es-EC"/>
                    </a:p>
                  </a:txBody>
                  <a:tcPr/>
                </a:tc>
                <a:tc>
                  <a:txBody>
                    <a:bodyPr/>
                    <a:lstStyle/>
                    <a:p>
                      <a:pPr algn="l">
                        <a:lnSpc>
                          <a:spcPct val="150000"/>
                        </a:lnSpc>
                        <a:spcAft>
                          <a:spcPts val="0"/>
                        </a:spcAft>
                      </a:pPr>
                      <a:r>
                        <a:rPr lang="es-EC" sz="1600">
                          <a:effectLst/>
                        </a:rPr>
                        <a:t> $      13.773,59 </a:t>
                      </a:r>
                      <a:endParaRPr lang="es-EC" sz="1600">
                        <a:solidFill>
                          <a:srgbClr val="000000"/>
                        </a:solidFill>
                        <a:effectLst/>
                        <a:latin typeface="Times New Roman"/>
                        <a:ea typeface="Calibri"/>
                        <a:cs typeface="Times New Roman"/>
                      </a:endParaRPr>
                    </a:p>
                  </a:txBody>
                  <a:tcPr marL="68580" marR="68580" marT="0" marB="0"/>
                </a:tc>
              </a:tr>
              <a:tr h="286981">
                <a:tc>
                  <a:txBody>
                    <a:bodyPr/>
                    <a:lstStyle/>
                    <a:p>
                      <a:pPr algn="l">
                        <a:lnSpc>
                          <a:spcPct val="150000"/>
                        </a:lnSpc>
                        <a:spcAft>
                          <a:spcPts val="0"/>
                        </a:spcAft>
                      </a:pPr>
                      <a:r>
                        <a:rPr lang="es-EC" sz="1600">
                          <a:effectLst/>
                        </a:rPr>
                        <a:t>(+) Compras</a:t>
                      </a:r>
                      <a:endParaRPr lang="es-EC" sz="1600">
                        <a:solidFill>
                          <a:srgbClr val="000000"/>
                        </a:solidFill>
                        <a:effectLst/>
                        <a:latin typeface="Times New Roman"/>
                        <a:ea typeface="Calibri"/>
                        <a:cs typeface="Times New Roman"/>
                      </a:endParaRPr>
                    </a:p>
                  </a:txBody>
                  <a:tcPr marL="68580" marR="68580" marT="0" marB="0"/>
                </a:tc>
                <a:tc>
                  <a:txBody>
                    <a:bodyPr/>
                    <a:lstStyle/>
                    <a:p>
                      <a:endParaRPr lang="es-EC" sz="1400">
                        <a:solidFill>
                          <a:srgbClr val="000000"/>
                        </a:solidFill>
                        <a:effectLst/>
                        <a:latin typeface="Calibri"/>
                      </a:endParaRPr>
                    </a:p>
                  </a:txBody>
                  <a:tcPr marL="68580" marR="68580" marT="0" marB="0"/>
                </a:tc>
                <a:tc>
                  <a:txBody>
                    <a:bodyPr/>
                    <a:lstStyle/>
                    <a:p>
                      <a:pPr algn="l">
                        <a:lnSpc>
                          <a:spcPct val="150000"/>
                        </a:lnSpc>
                        <a:spcAft>
                          <a:spcPts val="0"/>
                        </a:spcAft>
                      </a:pPr>
                      <a:r>
                        <a:rPr lang="es-EC" sz="1600">
                          <a:effectLst/>
                        </a:rPr>
                        <a:t> $      52.383,37 </a:t>
                      </a:r>
                      <a:endParaRPr lang="es-EC" sz="1600">
                        <a:solidFill>
                          <a:srgbClr val="000000"/>
                        </a:solidFill>
                        <a:effectLst/>
                        <a:latin typeface="Times New Roman"/>
                        <a:ea typeface="Calibri"/>
                        <a:cs typeface="Times New Roman"/>
                      </a:endParaRPr>
                    </a:p>
                  </a:txBody>
                  <a:tcPr marL="68580" marR="68580" marT="0" marB="0"/>
                </a:tc>
              </a:tr>
              <a:tr h="286981">
                <a:tc gridSpan="2">
                  <a:txBody>
                    <a:bodyPr/>
                    <a:lstStyle/>
                    <a:p>
                      <a:pPr algn="l">
                        <a:lnSpc>
                          <a:spcPct val="150000"/>
                        </a:lnSpc>
                        <a:spcAft>
                          <a:spcPts val="0"/>
                        </a:spcAft>
                      </a:pPr>
                      <a:r>
                        <a:rPr lang="es-EC" sz="1600">
                          <a:effectLst/>
                        </a:rPr>
                        <a:t>(-) Inventario Final de Materia Prima Directa</a:t>
                      </a:r>
                      <a:endParaRPr lang="es-EC" sz="1600">
                        <a:solidFill>
                          <a:srgbClr val="000000"/>
                        </a:solidFill>
                        <a:effectLst/>
                        <a:latin typeface="Times New Roman"/>
                        <a:ea typeface="Calibri"/>
                        <a:cs typeface="Times New Roman"/>
                      </a:endParaRPr>
                    </a:p>
                  </a:txBody>
                  <a:tcPr marL="68580" marR="68580" marT="0" marB="0"/>
                </a:tc>
                <a:tc hMerge="1">
                  <a:txBody>
                    <a:bodyPr/>
                    <a:lstStyle/>
                    <a:p>
                      <a:endParaRPr lang="es-EC"/>
                    </a:p>
                  </a:txBody>
                  <a:tcPr/>
                </a:tc>
                <a:tc>
                  <a:txBody>
                    <a:bodyPr/>
                    <a:lstStyle/>
                    <a:p>
                      <a:pPr algn="l">
                        <a:lnSpc>
                          <a:spcPct val="150000"/>
                        </a:lnSpc>
                        <a:spcAft>
                          <a:spcPts val="0"/>
                        </a:spcAft>
                      </a:pPr>
                      <a:r>
                        <a:rPr lang="es-EC" sz="1600">
                          <a:effectLst/>
                        </a:rPr>
                        <a:t> $      25.678,64 </a:t>
                      </a:r>
                      <a:endParaRPr lang="es-EC" sz="1600">
                        <a:solidFill>
                          <a:srgbClr val="000000"/>
                        </a:solidFill>
                        <a:effectLst/>
                        <a:latin typeface="Times New Roman"/>
                        <a:ea typeface="Calibri"/>
                        <a:cs typeface="Times New Roman"/>
                      </a:endParaRPr>
                    </a:p>
                  </a:txBody>
                  <a:tcPr marL="68580" marR="68580" marT="0" marB="0"/>
                </a:tc>
              </a:tr>
              <a:tr h="468509">
                <a:tc gridSpan="2">
                  <a:txBody>
                    <a:bodyPr/>
                    <a:lstStyle/>
                    <a:p>
                      <a:pPr algn="l">
                        <a:lnSpc>
                          <a:spcPct val="150000"/>
                        </a:lnSpc>
                        <a:spcAft>
                          <a:spcPts val="0"/>
                        </a:spcAft>
                      </a:pPr>
                      <a:r>
                        <a:rPr lang="es-EC" sz="1600">
                          <a:effectLst/>
                        </a:rPr>
                        <a:t>(=) Consumo de Materia Prima Directa</a:t>
                      </a:r>
                      <a:endParaRPr lang="es-EC" sz="1600">
                        <a:solidFill>
                          <a:srgbClr val="000000"/>
                        </a:solidFill>
                        <a:effectLst/>
                        <a:latin typeface="Times New Roman"/>
                        <a:ea typeface="Calibri"/>
                        <a:cs typeface="Times New Roman"/>
                      </a:endParaRPr>
                    </a:p>
                  </a:txBody>
                  <a:tcPr marL="68580" marR="68580" marT="0" marB="0"/>
                </a:tc>
                <a:tc hMerge="1">
                  <a:txBody>
                    <a:bodyPr/>
                    <a:lstStyle/>
                    <a:p>
                      <a:endParaRPr lang="es-EC"/>
                    </a:p>
                  </a:txBody>
                  <a:tcPr/>
                </a:tc>
                <a:tc>
                  <a:txBody>
                    <a:bodyPr/>
                    <a:lstStyle/>
                    <a:p>
                      <a:pPr algn="l">
                        <a:lnSpc>
                          <a:spcPct val="150000"/>
                        </a:lnSpc>
                        <a:spcAft>
                          <a:spcPts val="0"/>
                        </a:spcAft>
                      </a:pPr>
                      <a:r>
                        <a:rPr lang="es-EC" sz="1600" dirty="0">
                          <a:effectLst/>
                        </a:rPr>
                        <a:t> $      40.478,32 </a:t>
                      </a:r>
                      <a:endParaRPr lang="es-EC" sz="16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432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850106"/>
          </a:xfrm>
        </p:spPr>
        <p:txBody>
          <a:bodyPr/>
          <a:lstStyle/>
          <a:p>
            <a:r>
              <a:rPr lang="es-EC" dirty="0" smtClean="0"/>
              <a:t>Mano de Obra Directa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79512" y="836712"/>
            <a:ext cx="8784976" cy="5904656"/>
          </a:xfrm>
          <a:prstGeom prst="rect">
            <a:avLst/>
          </a:prstGeom>
          <a:noFill/>
          <a:ln>
            <a:noFill/>
          </a:ln>
        </p:spPr>
      </p:pic>
    </p:spTree>
    <p:extLst>
      <p:ext uri="{BB962C8B-B14F-4D97-AF65-F5344CB8AC3E}">
        <p14:creationId xmlns:p14="http://schemas.microsoft.com/office/powerpoint/2010/main" val="38244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mph" presetSubtype="0" fill="hold" nodeType="clickEffect">
                                  <p:stCondLst>
                                    <p:cond delay="0"/>
                                  </p:stCondLst>
                                  <p:childTnLst>
                                    <p:animClr clrSpc="rgb" dir="cw">
                                      <p:cBhvr override="childStyle">
                                        <p:cTn id="11" dur="500" fill="hold"/>
                                        <p:tgtEl>
                                          <p:spTgt spid="4"/>
                                        </p:tgtEl>
                                        <p:attrNameLst>
                                          <p:attrName>style.color</p:attrName>
                                        </p:attrNameLst>
                                      </p:cBhvr>
                                      <p:to>
                                        <a:schemeClr val="accent2"/>
                                      </p:to>
                                    </p:animClr>
                                    <p:animClr clrSpc="rgb" dir="cw">
                                      <p:cBhvr>
                                        <p:cTn id="12" dur="500" fill="hold"/>
                                        <p:tgtEl>
                                          <p:spTgt spid="4"/>
                                        </p:tgtEl>
                                        <p:attrNameLst>
                                          <p:attrName>fillcolor</p:attrName>
                                        </p:attrNameLst>
                                      </p:cBhvr>
                                      <p:to>
                                        <a:schemeClr val="accent2"/>
                                      </p:to>
                                    </p:animClr>
                                    <p:set>
                                      <p:cBhvr>
                                        <p:cTn id="13" dur="500" fill="hold"/>
                                        <p:tgtEl>
                                          <p:spTgt spid="4"/>
                                        </p:tgtEl>
                                        <p:attrNameLst>
                                          <p:attrName>fill.type</p:attrName>
                                        </p:attrNameLst>
                                      </p:cBhvr>
                                      <p:to>
                                        <p:strVal val="solid"/>
                                      </p:to>
                                    </p:set>
                                    <p:set>
                                      <p:cBhvr>
                                        <p:cTn id="14" dur="5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576064"/>
          </a:xfrm>
        </p:spPr>
        <p:txBody>
          <a:bodyPr>
            <a:normAutofit fontScale="90000"/>
          </a:bodyPr>
          <a:lstStyle/>
          <a:p>
            <a:r>
              <a:rPr lang="es-EC" dirty="0" smtClean="0"/>
              <a:t>Cálculo Valor Hora Hombre</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962150" y="3140968"/>
            <a:ext cx="5418162" cy="936104"/>
          </a:xfrm>
          <a:prstGeom prst="rect">
            <a:avLst/>
          </a:prstGeom>
          <a:noFill/>
          <a:ln>
            <a:noFill/>
          </a:ln>
        </p:spPr>
      </p:pic>
      <mc:AlternateContent xmlns:mc="http://schemas.openxmlformats.org/markup-compatibility/2006" xmlns:a14="http://schemas.microsoft.com/office/drawing/2010/main">
        <mc:Choice Requires="a14">
          <p:sp>
            <p:nvSpPr>
              <p:cNvPr id="5" name="4 Rectángulo"/>
              <p:cNvSpPr/>
              <p:nvPr/>
            </p:nvSpPr>
            <p:spPr>
              <a:xfrm>
                <a:off x="1908051" y="4293096"/>
                <a:ext cx="5526360" cy="6229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𝑪𝒐𝒔𝒕𝒐</m:t>
                      </m:r>
                      <m:r>
                        <a:rPr lang="es-ES" b="1" i="1">
                          <a:latin typeface="Cambria Math"/>
                        </a:rPr>
                        <m:t> </m:t>
                      </m:r>
                      <m:r>
                        <a:rPr lang="es-ES" b="1" i="1">
                          <a:latin typeface="Cambria Math"/>
                        </a:rPr>
                        <m:t>𝑯𝒐𝒓𝒂</m:t>
                      </m:r>
                      <m:r>
                        <a:rPr lang="es-ES" b="1">
                          <a:latin typeface="Cambria Math"/>
                        </a:rPr>
                        <m:t>=</m:t>
                      </m:r>
                      <m:f>
                        <m:fPr>
                          <m:ctrlPr>
                            <a:rPr lang="es-EC" i="1">
                              <a:latin typeface="Cambria Math"/>
                            </a:rPr>
                          </m:ctrlPr>
                        </m:fPr>
                        <m:num>
                          <m:r>
                            <m:rPr>
                              <m:sty m:val="p"/>
                            </m:rPr>
                            <a:rPr lang="es-ES">
                              <a:latin typeface="Cambria Math"/>
                            </a:rPr>
                            <m:t>Costo</m:t>
                          </m:r>
                          <m:r>
                            <a:rPr lang="es-ES">
                              <a:latin typeface="Cambria Math"/>
                            </a:rPr>
                            <m:t> </m:t>
                          </m:r>
                          <m:r>
                            <m:rPr>
                              <m:sty m:val="p"/>
                            </m:rPr>
                            <a:rPr lang="es-ES">
                              <a:latin typeface="Cambria Math"/>
                            </a:rPr>
                            <m:t>Total</m:t>
                          </m:r>
                          <m:r>
                            <a:rPr lang="es-ES">
                              <a:latin typeface="Cambria Math"/>
                            </a:rPr>
                            <m:t> </m:t>
                          </m:r>
                          <m:r>
                            <m:rPr>
                              <m:sty m:val="p"/>
                            </m:rPr>
                            <a:rPr lang="es-ES">
                              <a:latin typeface="Cambria Math"/>
                            </a:rPr>
                            <m:t>de</m:t>
                          </m:r>
                          <m:r>
                            <a:rPr lang="es-ES">
                              <a:latin typeface="Cambria Math"/>
                            </a:rPr>
                            <m:t> </m:t>
                          </m:r>
                          <m:r>
                            <m:rPr>
                              <m:sty m:val="p"/>
                            </m:rPr>
                            <a:rPr lang="es-ES">
                              <a:latin typeface="Cambria Math"/>
                            </a:rPr>
                            <m:t>la</m:t>
                          </m:r>
                          <m:r>
                            <a:rPr lang="es-ES">
                              <a:latin typeface="Cambria Math"/>
                            </a:rPr>
                            <m:t> </m:t>
                          </m:r>
                          <m:r>
                            <m:rPr>
                              <m:sty m:val="p"/>
                            </m:rPr>
                            <a:rPr lang="es-ES">
                              <a:latin typeface="Cambria Math"/>
                            </a:rPr>
                            <m:t>Mano</m:t>
                          </m:r>
                          <m:r>
                            <a:rPr lang="es-ES">
                              <a:latin typeface="Cambria Math"/>
                            </a:rPr>
                            <m:t> </m:t>
                          </m:r>
                          <m:r>
                            <m:rPr>
                              <m:sty m:val="p"/>
                            </m:rPr>
                            <a:rPr lang="es-ES">
                              <a:latin typeface="Cambria Math"/>
                            </a:rPr>
                            <m:t>de</m:t>
                          </m:r>
                          <m:r>
                            <a:rPr lang="es-ES">
                              <a:latin typeface="Cambria Math"/>
                            </a:rPr>
                            <m:t> </m:t>
                          </m:r>
                          <m:r>
                            <m:rPr>
                              <m:sty m:val="p"/>
                            </m:rPr>
                            <a:rPr lang="es-ES">
                              <a:latin typeface="Cambria Math"/>
                            </a:rPr>
                            <m:t>Obra</m:t>
                          </m:r>
                        </m:num>
                        <m:den>
                          <m:r>
                            <a:rPr lang="es-ES">
                              <a:latin typeface="Cambria Math"/>
                            </a:rPr>
                            <m:t># </m:t>
                          </m:r>
                          <m:r>
                            <m:rPr>
                              <m:sty m:val="p"/>
                            </m:rPr>
                            <a:rPr lang="es-ES">
                              <a:latin typeface="Cambria Math"/>
                            </a:rPr>
                            <m:t>de</m:t>
                          </m:r>
                          <m:r>
                            <a:rPr lang="es-ES">
                              <a:latin typeface="Cambria Math"/>
                            </a:rPr>
                            <m:t> </m:t>
                          </m:r>
                          <m:r>
                            <m:rPr>
                              <m:sty m:val="p"/>
                            </m:rPr>
                            <a:rPr lang="es-ES">
                              <a:latin typeface="Cambria Math"/>
                            </a:rPr>
                            <m:t>Horas</m:t>
                          </m:r>
                          <m:r>
                            <a:rPr lang="es-ES">
                              <a:latin typeface="Cambria Math"/>
                            </a:rPr>
                            <m:t> </m:t>
                          </m:r>
                          <m:r>
                            <m:rPr>
                              <m:sty m:val="p"/>
                            </m:rPr>
                            <a:rPr lang="es-ES">
                              <a:latin typeface="Cambria Math"/>
                            </a:rPr>
                            <m:t>Reconocidas</m:t>
                          </m:r>
                          <m:r>
                            <a:rPr lang="es-ES">
                              <a:latin typeface="Cambria Math"/>
                            </a:rPr>
                            <m:t>+</m:t>
                          </m:r>
                          <m:r>
                            <m:rPr>
                              <m:sty m:val="p"/>
                            </m:rPr>
                            <a:rPr lang="es-ES">
                              <a:latin typeface="Cambria Math"/>
                            </a:rPr>
                            <m:t>Horas</m:t>
                          </m:r>
                          <m:r>
                            <a:rPr lang="es-ES">
                              <a:latin typeface="Cambria Math"/>
                            </a:rPr>
                            <m:t> </m:t>
                          </m:r>
                          <m:r>
                            <m:rPr>
                              <m:sty m:val="p"/>
                            </m:rPr>
                            <a:rPr lang="es-ES">
                              <a:latin typeface="Cambria Math"/>
                            </a:rPr>
                            <m:t>Extra</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908051" y="4293096"/>
                <a:ext cx="5526360" cy="622927"/>
              </a:xfrm>
              <a:prstGeom prst="rect">
                <a:avLst/>
              </a:prstGeom>
              <a:blipFill rotWithShape="1">
                <a:blip r:embed="rId3"/>
                <a:stretch>
                  <a:fillRect/>
                </a:stretch>
              </a:blipFill>
            </p:spPr>
            <p:txBody>
              <a:bodyPr/>
              <a:lstStyle/>
              <a:p>
                <a:r>
                  <a:rPr lang="es-EC">
                    <a:noFill/>
                  </a:rPr>
                  <a:t> </a:t>
                </a:r>
              </a:p>
            </p:txBody>
          </p:sp>
        </mc:Fallback>
      </mc:AlternateContent>
      <p:sp>
        <p:nvSpPr>
          <p:cNvPr id="6" name="Text Box 917"/>
          <p:cNvSpPr txBox="1">
            <a:spLocks noChangeArrowheads="1"/>
          </p:cNvSpPr>
          <p:nvPr/>
        </p:nvSpPr>
        <p:spPr bwMode="auto">
          <a:xfrm>
            <a:off x="1644265" y="1124744"/>
            <a:ext cx="6053931" cy="158417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pPr algn="l">
              <a:lnSpc>
                <a:spcPct val="150000"/>
              </a:lnSpc>
              <a:spcAft>
                <a:spcPts val="0"/>
              </a:spcAft>
            </a:pPr>
            <a:r>
              <a:rPr lang="es-ES" sz="1400" dirty="0">
                <a:effectLst/>
                <a:latin typeface="Times New Roman"/>
                <a:ea typeface="Calibri"/>
                <a:cs typeface="Times New Roman"/>
              </a:rPr>
              <a:t>No días del mes…………………………………………… 30 días</a:t>
            </a:r>
            <a:endParaRPr lang="es-EC" sz="1400" dirty="0">
              <a:effectLst/>
              <a:latin typeface="Times New Roman"/>
              <a:ea typeface="Calibri"/>
              <a:cs typeface="Times New Roman"/>
            </a:endParaRPr>
          </a:p>
          <a:p>
            <a:pPr algn="l">
              <a:lnSpc>
                <a:spcPct val="150000"/>
              </a:lnSpc>
              <a:spcAft>
                <a:spcPts val="0"/>
              </a:spcAft>
            </a:pPr>
            <a:r>
              <a:rPr lang="es-ES" sz="1400" dirty="0">
                <a:effectLst/>
                <a:latin typeface="Times New Roman"/>
                <a:ea typeface="Calibri"/>
                <a:cs typeface="Times New Roman"/>
              </a:rPr>
              <a:t>(-) N</a:t>
            </a:r>
            <a:r>
              <a:rPr lang="es-ES" sz="1400" baseline="30000" dirty="0">
                <a:effectLst/>
                <a:latin typeface="Times New Roman"/>
                <a:ea typeface="Calibri"/>
                <a:cs typeface="Times New Roman"/>
              </a:rPr>
              <a:t>0</a:t>
            </a:r>
            <a:r>
              <a:rPr lang="es-ES" sz="1400" dirty="0">
                <a:effectLst/>
                <a:latin typeface="Times New Roman"/>
                <a:ea typeface="Calibri"/>
                <a:cs typeface="Times New Roman"/>
              </a:rPr>
              <a:t> días sábados y domingos al mes………………….. ….8 días</a:t>
            </a:r>
            <a:endParaRPr lang="es-EC" sz="1400" dirty="0">
              <a:effectLst/>
              <a:latin typeface="Times New Roman"/>
              <a:ea typeface="Calibri"/>
              <a:cs typeface="Times New Roman"/>
            </a:endParaRPr>
          </a:p>
          <a:p>
            <a:pPr algn="just">
              <a:lnSpc>
                <a:spcPct val="150000"/>
              </a:lnSpc>
              <a:spcAft>
                <a:spcPts val="1200"/>
              </a:spcAft>
            </a:pPr>
            <a:r>
              <a:rPr lang="es-ES" sz="1400" b="1" dirty="0">
                <a:effectLst/>
                <a:latin typeface="Times New Roman"/>
                <a:ea typeface="Calibri"/>
                <a:cs typeface="Times New Roman"/>
              </a:rPr>
              <a:t>(=) N</a:t>
            </a:r>
            <a:r>
              <a:rPr lang="es-ES" sz="1400" b="1" baseline="30000" dirty="0">
                <a:effectLst/>
                <a:latin typeface="Times New Roman"/>
                <a:ea typeface="Calibri"/>
                <a:cs typeface="Times New Roman"/>
              </a:rPr>
              <a:t>0</a:t>
            </a:r>
            <a:r>
              <a:rPr lang="es-ES" sz="1400" b="1" dirty="0">
                <a:effectLst/>
                <a:latin typeface="Times New Roman"/>
                <a:ea typeface="Calibri"/>
                <a:cs typeface="Times New Roman"/>
              </a:rPr>
              <a:t> días laborados 		             </a:t>
            </a:r>
            <a:r>
              <a:rPr lang="es-ES" sz="1400" b="1" dirty="0" smtClean="0">
                <a:effectLst/>
                <a:latin typeface="Times New Roman"/>
                <a:ea typeface="Calibri"/>
                <a:cs typeface="Times New Roman"/>
              </a:rPr>
              <a:t>                     </a:t>
            </a:r>
            <a:r>
              <a:rPr lang="es-ES" sz="1400" b="1" dirty="0">
                <a:effectLst/>
                <a:latin typeface="Times New Roman"/>
                <a:ea typeface="Calibri"/>
                <a:cs typeface="Times New Roman"/>
              </a:rPr>
              <a:t>22 </a:t>
            </a:r>
            <a:r>
              <a:rPr lang="es-ES" sz="1400" b="1" dirty="0" smtClean="0">
                <a:effectLst/>
                <a:latin typeface="Times New Roman"/>
                <a:ea typeface="Calibri"/>
                <a:cs typeface="Times New Roman"/>
              </a:rPr>
              <a:t>días</a:t>
            </a:r>
          </a:p>
          <a:p>
            <a:pPr lvl="4" algn="just">
              <a:lnSpc>
                <a:spcPct val="150000"/>
              </a:lnSpc>
              <a:spcAft>
                <a:spcPts val="1200"/>
              </a:spcAft>
            </a:pPr>
            <a:r>
              <a:rPr lang="es-ES" sz="1400" b="1" dirty="0"/>
              <a:t>22 días x 8 horas diarias = 176</a:t>
            </a:r>
            <a:endParaRPr lang="es-EC" sz="1400" dirty="0"/>
          </a:p>
          <a:p>
            <a:pPr algn="just">
              <a:lnSpc>
                <a:spcPct val="150000"/>
              </a:lnSpc>
              <a:spcAft>
                <a:spcPts val="1200"/>
              </a:spcAft>
            </a:pPr>
            <a:endParaRPr lang="es-EC" sz="1400" dirty="0">
              <a:effectLst/>
              <a:latin typeface="Times New Roman"/>
              <a:ea typeface="Calibri"/>
              <a:cs typeface="Times New Roman"/>
            </a:endParaRPr>
          </a:p>
        </p:txBody>
      </p:sp>
      <mc:AlternateContent xmlns:mc="http://schemas.openxmlformats.org/markup-compatibility/2006" xmlns:a14="http://schemas.microsoft.com/office/drawing/2010/main">
        <mc:Choice Requires="a14">
          <p:sp>
            <p:nvSpPr>
              <p:cNvPr id="7" name="6 Rectángulo"/>
              <p:cNvSpPr/>
              <p:nvPr/>
            </p:nvSpPr>
            <p:spPr>
              <a:xfrm>
                <a:off x="2920976" y="5013176"/>
                <a:ext cx="3500510" cy="6686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𝑪𝒐𝒔𝒕𝒐</m:t>
                      </m:r>
                      <m:r>
                        <a:rPr lang="es-ES" b="1" i="1">
                          <a:latin typeface="Cambria Math"/>
                        </a:rPr>
                        <m:t> </m:t>
                      </m:r>
                      <m:r>
                        <a:rPr lang="es-ES" b="1" i="1">
                          <a:latin typeface="Cambria Math"/>
                        </a:rPr>
                        <m:t>𝑯𝒐𝒓𝒂</m:t>
                      </m:r>
                      <m:r>
                        <a:rPr lang="es-ES" b="1">
                          <a:latin typeface="Cambria Math"/>
                        </a:rPr>
                        <m:t>=</m:t>
                      </m:r>
                      <m:f>
                        <m:fPr>
                          <m:ctrlPr>
                            <a:rPr lang="es-EC" i="1">
                              <a:latin typeface="Cambria Math"/>
                            </a:rPr>
                          </m:ctrlPr>
                        </m:fPr>
                        <m:num>
                          <m:r>
                            <a:rPr lang="es-ES" i="1">
                              <a:latin typeface="Cambria Math"/>
                            </a:rPr>
                            <m:t>$ 27925,09</m:t>
                          </m:r>
                        </m:num>
                        <m:den>
                          <m:d>
                            <m:dPr>
                              <m:ctrlPr>
                                <a:rPr lang="es-EC" i="1">
                                  <a:latin typeface="Cambria Math"/>
                                </a:rPr>
                              </m:ctrlPr>
                            </m:dPr>
                            <m:e>
                              <m:r>
                                <a:rPr lang="es-ES" i="1">
                                  <a:latin typeface="Cambria Math"/>
                                </a:rPr>
                                <m:t>176∗43</m:t>
                              </m:r>
                            </m:e>
                          </m:d>
                          <m:r>
                            <a:rPr lang="es-ES" i="1">
                              <a:latin typeface="Cambria Math"/>
                            </a:rPr>
                            <m:t>+770</m:t>
                          </m:r>
                        </m:den>
                      </m:f>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920976" y="5013176"/>
                <a:ext cx="3500510" cy="668645"/>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3474429" y="5867980"/>
                <a:ext cx="23936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1" i="1">
                          <a:latin typeface="Cambria Math"/>
                        </a:rPr>
                        <m:t>𝑪𝒐𝒔𝒕𝒐</m:t>
                      </m:r>
                      <m:r>
                        <a:rPr lang="es-ES" b="1" i="1">
                          <a:latin typeface="Cambria Math"/>
                        </a:rPr>
                        <m:t> </m:t>
                      </m:r>
                      <m:r>
                        <a:rPr lang="es-ES" b="1" i="1">
                          <a:latin typeface="Cambria Math"/>
                        </a:rPr>
                        <m:t>𝑯𝒐𝒓𝒂</m:t>
                      </m:r>
                      <m:r>
                        <a:rPr lang="es-ES" b="1">
                          <a:latin typeface="Cambria Math"/>
                        </a:rPr>
                        <m:t>=</m:t>
                      </m:r>
                      <m:r>
                        <a:rPr lang="es-ES">
                          <a:latin typeface="Cambria Math"/>
                        </a:rPr>
                        <m:t>$ 3,35</m:t>
                      </m:r>
                    </m:oMath>
                  </m:oMathPara>
                </a14:m>
                <a:endParaRPr lang="es-EC" dirty="0"/>
              </a:p>
            </p:txBody>
          </p:sp>
        </mc:Choice>
        <mc:Fallback xmlns="">
          <p:sp>
            <p:nvSpPr>
              <p:cNvPr id="8" name="7 Rectángulo"/>
              <p:cNvSpPr>
                <a:spLocks noRot="1" noChangeAspect="1" noMove="1" noResize="1" noEditPoints="1" noAdjustHandles="1" noChangeArrowheads="1" noChangeShapeType="1" noTextEdit="1"/>
              </p:cNvSpPr>
              <p:nvPr/>
            </p:nvSpPr>
            <p:spPr>
              <a:xfrm>
                <a:off x="3474429" y="5867980"/>
                <a:ext cx="2393604" cy="36933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54615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562074"/>
          </a:xfrm>
        </p:spPr>
        <p:txBody>
          <a:bodyPr>
            <a:normAutofit fontScale="90000"/>
          </a:bodyPr>
          <a:lstStyle/>
          <a:p>
            <a:r>
              <a:rPr lang="es-ES" b="1" dirty="0"/>
              <a:t>Planillas de </a:t>
            </a:r>
            <a:r>
              <a:rPr lang="es-ES" b="1" dirty="0" smtClean="0"/>
              <a:t>Trabajo</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851425"/>
            <a:ext cx="7416824" cy="2612390"/>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877353" y="3645024"/>
            <a:ext cx="7439063" cy="2398395"/>
          </a:xfrm>
          <a:prstGeom prst="rect">
            <a:avLst/>
          </a:prstGeom>
          <a:noFill/>
          <a:ln>
            <a:noFill/>
          </a:ln>
        </p:spPr>
      </p:pic>
    </p:spTree>
    <p:extLst>
      <p:ext uri="{BB962C8B-B14F-4D97-AF65-F5344CB8AC3E}">
        <p14:creationId xmlns:p14="http://schemas.microsoft.com/office/powerpoint/2010/main" val="407442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Resumen Mano de Obra Directa por Órdenes de </a:t>
            </a:r>
            <a:r>
              <a:rPr lang="es-ES" b="1" dirty="0" smtClean="0"/>
              <a:t>Producción</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6205488" cy="2497688"/>
          </a:xfrm>
          <a:prstGeom prst="rect">
            <a:avLst/>
          </a:prstGeom>
          <a:noFill/>
          <a:ln>
            <a:noFill/>
          </a:ln>
        </p:spPr>
      </p:pic>
    </p:spTree>
    <p:extLst>
      <p:ext uri="{BB962C8B-B14F-4D97-AF65-F5344CB8AC3E}">
        <p14:creationId xmlns:p14="http://schemas.microsoft.com/office/powerpoint/2010/main" val="1789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Distribución CIF según NIC 2</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614354926"/>
              </p:ext>
            </p:extLst>
          </p:nvPr>
        </p:nvGraphicFramePr>
        <p:xfrm>
          <a:off x="1691680" y="1340769"/>
          <a:ext cx="6336704" cy="4644595"/>
        </p:xfrm>
        <a:graphic>
          <a:graphicData uri="http://schemas.openxmlformats.org/drawingml/2006/table">
            <a:tbl>
              <a:tblPr>
                <a:tableStyleId>{37CE84F3-28C3-443E-9E96-99CF82512B78}</a:tableStyleId>
              </a:tblPr>
              <a:tblGrid>
                <a:gridCol w="2564504"/>
                <a:gridCol w="943050"/>
                <a:gridCol w="943050"/>
                <a:gridCol w="943050"/>
                <a:gridCol w="943050"/>
              </a:tblGrid>
              <a:tr h="288933">
                <a:tc>
                  <a:txBody>
                    <a:bodyPr/>
                    <a:lstStyle/>
                    <a:p>
                      <a:pPr algn="just">
                        <a:lnSpc>
                          <a:spcPct val="150000"/>
                        </a:lnSpc>
                        <a:spcAft>
                          <a:spcPts val="1200"/>
                        </a:spcAft>
                      </a:pPr>
                      <a:r>
                        <a:rPr lang="es-EC" sz="1400" dirty="0">
                          <a:effectLst/>
                        </a:rPr>
                        <a:t> </a:t>
                      </a:r>
                      <a:endParaRPr lang="es-EC" sz="1400" dirty="0">
                        <a:effectLst/>
                        <a:latin typeface="Times New Roman"/>
                        <a:ea typeface="Calibri"/>
                        <a:cs typeface="Times New Roman"/>
                      </a:endParaRPr>
                    </a:p>
                  </a:txBody>
                  <a:tcPr marL="0" marR="0" marT="0" marB="0" anchor="ctr"/>
                </a:tc>
                <a:tc gridSpan="2">
                  <a:txBody>
                    <a:bodyPr/>
                    <a:lstStyle/>
                    <a:p>
                      <a:pPr algn="ctr">
                        <a:lnSpc>
                          <a:spcPct val="150000"/>
                        </a:lnSpc>
                        <a:spcAft>
                          <a:spcPts val="0"/>
                        </a:spcAft>
                      </a:pPr>
                      <a:r>
                        <a:rPr lang="es-EC" sz="1400" dirty="0">
                          <a:effectLst/>
                        </a:rPr>
                        <a:t>PLANIFICADO</a:t>
                      </a:r>
                      <a:endParaRPr lang="es-EC" sz="1400" dirty="0">
                        <a:effectLst/>
                        <a:latin typeface="Times New Roman"/>
                        <a:ea typeface="Calibri"/>
                        <a:cs typeface="Times New Roman"/>
                      </a:endParaRPr>
                    </a:p>
                  </a:txBody>
                  <a:tcPr marL="34761" marR="34761" marT="0" marB="0"/>
                </a:tc>
                <a:tc hMerge="1">
                  <a:txBody>
                    <a:bodyPr/>
                    <a:lstStyle/>
                    <a:p>
                      <a:endParaRPr lang="es-EC"/>
                    </a:p>
                  </a:txBody>
                  <a:tcPr/>
                </a:tc>
                <a:tc gridSpan="2">
                  <a:txBody>
                    <a:bodyPr/>
                    <a:lstStyle/>
                    <a:p>
                      <a:pPr algn="ctr">
                        <a:lnSpc>
                          <a:spcPct val="150000"/>
                        </a:lnSpc>
                        <a:spcAft>
                          <a:spcPts val="0"/>
                        </a:spcAft>
                      </a:pPr>
                      <a:r>
                        <a:rPr lang="es-EC" sz="1400">
                          <a:effectLst/>
                        </a:rPr>
                        <a:t>REAL</a:t>
                      </a:r>
                      <a:endParaRPr lang="es-EC" sz="1400">
                        <a:effectLst/>
                        <a:latin typeface="Times New Roman"/>
                        <a:ea typeface="Calibri"/>
                        <a:cs typeface="Times New Roman"/>
                      </a:endParaRPr>
                    </a:p>
                  </a:txBody>
                  <a:tcPr marL="34761" marR="34761" marT="0" marB="0"/>
                </a:tc>
                <a:tc hMerge="1">
                  <a:txBody>
                    <a:bodyPr/>
                    <a:lstStyle/>
                    <a:p>
                      <a:endParaRPr lang="es-EC"/>
                    </a:p>
                  </a:txBody>
                  <a:tcPr/>
                </a:tc>
              </a:tr>
              <a:tr h="470627">
                <a:tc>
                  <a:txBody>
                    <a:bodyPr/>
                    <a:lstStyle/>
                    <a:p>
                      <a:pPr algn="ctr">
                        <a:lnSpc>
                          <a:spcPct val="150000"/>
                        </a:lnSpc>
                        <a:spcAft>
                          <a:spcPts val="0"/>
                        </a:spcAft>
                      </a:pPr>
                      <a:r>
                        <a:rPr lang="es-EC" sz="1400" dirty="0">
                          <a:effectLst/>
                        </a:rPr>
                        <a:t>COSTOS INDIRECTOS DE FABRICACIÓN</a:t>
                      </a:r>
                      <a:endParaRPr lang="es-EC" sz="1400" dirty="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FIJOS</a:t>
                      </a:r>
                      <a:endParaRPr lang="es-EC" sz="1400">
                        <a:effectLst/>
                        <a:latin typeface="Times New Roman"/>
                        <a:ea typeface="Calibri"/>
                        <a:cs typeface="Times New Roman"/>
                      </a:endParaRPr>
                    </a:p>
                  </a:txBody>
                  <a:tcPr marL="34761" marR="34761" marT="0" marB="0" anchor="ctr"/>
                </a:tc>
                <a:tc>
                  <a:txBody>
                    <a:bodyPr/>
                    <a:lstStyle/>
                    <a:p>
                      <a:pPr algn="ctr">
                        <a:lnSpc>
                          <a:spcPct val="150000"/>
                        </a:lnSpc>
                        <a:spcAft>
                          <a:spcPts val="0"/>
                        </a:spcAft>
                      </a:pPr>
                      <a:r>
                        <a:rPr lang="es-EC" sz="1400">
                          <a:effectLst/>
                        </a:rPr>
                        <a:t>VARIAB.</a:t>
                      </a:r>
                      <a:endParaRPr lang="es-EC" sz="1400">
                        <a:effectLst/>
                        <a:latin typeface="Times New Roman"/>
                        <a:ea typeface="Calibri"/>
                        <a:cs typeface="Times New Roman"/>
                      </a:endParaRPr>
                    </a:p>
                  </a:txBody>
                  <a:tcPr marL="34761" marR="34761" marT="0" marB="0" anchor="ctr"/>
                </a:tc>
                <a:tc>
                  <a:txBody>
                    <a:bodyPr/>
                    <a:lstStyle/>
                    <a:p>
                      <a:pPr algn="ctr">
                        <a:lnSpc>
                          <a:spcPct val="150000"/>
                        </a:lnSpc>
                        <a:spcAft>
                          <a:spcPts val="0"/>
                        </a:spcAft>
                      </a:pPr>
                      <a:r>
                        <a:rPr lang="es-EC" sz="1400">
                          <a:effectLst/>
                        </a:rPr>
                        <a:t>FIJOS</a:t>
                      </a:r>
                      <a:endParaRPr lang="es-EC" sz="1400">
                        <a:effectLst/>
                        <a:latin typeface="Times New Roman"/>
                        <a:ea typeface="Calibri"/>
                        <a:cs typeface="Times New Roman"/>
                      </a:endParaRPr>
                    </a:p>
                  </a:txBody>
                  <a:tcPr marL="34761" marR="34761" marT="0" marB="0" anchor="ctr"/>
                </a:tc>
                <a:tc>
                  <a:txBody>
                    <a:bodyPr/>
                    <a:lstStyle/>
                    <a:p>
                      <a:pPr algn="ctr">
                        <a:lnSpc>
                          <a:spcPct val="150000"/>
                        </a:lnSpc>
                        <a:spcAft>
                          <a:spcPts val="0"/>
                        </a:spcAft>
                      </a:pPr>
                      <a:r>
                        <a:rPr lang="es-EC" sz="1400">
                          <a:effectLst/>
                        </a:rPr>
                        <a:t>VARIAB.</a:t>
                      </a:r>
                      <a:endParaRPr lang="es-EC" sz="1400">
                        <a:effectLst/>
                        <a:latin typeface="Times New Roman"/>
                        <a:ea typeface="Calibri"/>
                        <a:cs typeface="Times New Roman"/>
                      </a:endParaRPr>
                    </a:p>
                  </a:txBody>
                  <a:tcPr marL="34761" marR="34761" marT="0" marB="0" anchor="ctr"/>
                </a:tc>
              </a:tr>
              <a:tr h="222020">
                <a:tc>
                  <a:txBody>
                    <a:bodyPr/>
                    <a:lstStyle/>
                    <a:p>
                      <a:pPr algn="l">
                        <a:lnSpc>
                          <a:spcPct val="150000"/>
                        </a:lnSpc>
                        <a:spcAft>
                          <a:spcPts val="0"/>
                        </a:spcAft>
                      </a:pPr>
                      <a:r>
                        <a:rPr lang="es-EC" sz="1400">
                          <a:effectLst/>
                        </a:rPr>
                        <a:t>MATERIA PRIMA INDIRECTA</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18.876,18</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19.836,41</a:t>
                      </a:r>
                      <a:endParaRPr lang="es-EC" sz="1400">
                        <a:effectLst/>
                        <a:latin typeface="Times New Roman"/>
                        <a:ea typeface="Calibri"/>
                        <a:cs typeface="Times New Roman"/>
                      </a:endParaRPr>
                    </a:p>
                  </a:txBody>
                  <a:tcPr marL="34761" marR="34761" marT="0" marB="0" anchor="b"/>
                </a:tc>
              </a:tr>
              <a:tr h="222020">
                <a:tc>
                  <a:txBody>
                    <a:bodyPr/>
                    <a:lstStyle/>
                    <a:p>
                      <a:pPr algn="l">
                        <a:lnSpc>
                          <a:spcPct val="150000"/>
                        </a:lnSpc>
                        <a:spcAft>
                          <a:spcPts val="0"/>
                        </a:spcAft>
                      </a:pPr>
                      <a:r>
                        <a:rPr lang="es-EC" sz="1400">
                          <a:effectLst/>
                        </a:rPr>
                        <a:t>MANO DE OBRA INDIRECTA</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10.163,46</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10.163,46</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SEGUROS FÁBRICA</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136,54</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136,54</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GAS</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923,60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923,60</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DEPRECIACIÓN CAMIÓN</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243,60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243,60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DEPRECIACIÓN PLANTA</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1.066,41</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10.66,41</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r>
              <a:tr h="470627">
                <a:tc>
                  <a:txBody>
                    <a:bodyPr/>
                    <a:lstStyle/>
                    <a:p>
                      <a:pPr algn="ctr">
                        <a:lnSpc>
                          <a:spcPct val="150000"/>
                        </a:lnSpc>
                        <a:spcAft>
                          <a:spcPts val="0"/>
                        </a:spcAft>
                      </a:pPr>
                      <a:r>
                        <a:rPr lang="es-EC" sz="1400">
                          <a:effectLst/>
                        </a:rPr>
                        <a:t>DEPRECIACIÓN MAQUINARIA Y EQUIPOS</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1.900,20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19.00,20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SERVICIOS BÁSICOS</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131,05</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478,38</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478,38</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dirty="0">
                          <a:effectLst/>
                        </a:rPr>
                        <a:t>COMBUSTIBLES MÁQUINAS</a:t>
                      </a:r>
                      <a:endParaRPr lang="es-EC" sz="1400" dirty="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159,89</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159,89</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DIESEL CAMIÓN</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460,19</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460,19</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dirty="0">
                          <a:effectLst/>
                        </a:rPr>
                        <a:t>MANTENIMIENTO CAMIÓN</a:t>
                      </a:r>
                      <a:endParaRPr lang="es-EC" sz="1400" dirty="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377,23</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377,23</a:t>
                      </a:r>
                      <a:endParaRPr lang="es-EC" sz="1400">
                        <a:effectLst/>
                        <a:latin typeface="Times New Roman"/>
                        <a:ea typeface="Calibri"/>
                        <a:cs typeface="Times New Roman"/>
                      </a:endParaRPr>
                    </a:p>
                  </a:txBody>
                  <a:tcPr marL="34761" marR="34761" marT="0" marB="0" anchor="b"/>
                </a:tc>
              </a:tr>
              <a:tr h="222020">
                <a:tc>
                  <a:txBody>
                    <a:bodyPr/>
                    <a:lstStyle/>
                    <a:p>
                      <a:pPr algn="ctr">
                        <a:lnSpc>
                          <a:spcPct val="150000"/>
                        </a:lnSpc>
                        <a:spcAft>
                          <a:spcPts val="0"/>
                        </a:spcAft>
                      </a:pPr>
                      <a:r>
                        <a:rPr lang="es-EC" sz="1400">
                          <a:effectLst/>
                        </a:rPr>
                        <a:t>MISCELÁNEOS</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660,00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a:effectLst/>
                        </a:rPr>
                        <a:t>660,00</a:t>
                      </a:r>
                      <a:endParaRPr lang="es-EC" sz="1400">
                        <a:effectLst/>
                        <a:latin typeface="Times New Roman"/>
                        <a:ea typeface="Calibri"/>
                        <a:cs typeface="Times New Roman"/>
                      </a:endParaRPr>
                    </a:p>
                  </a:txBody>
                  <a:tcPr marL="34761" marR="34761" marT="0" marB="0" anchor="b"/>
                </a:tc>
                <a:tc>
                  <a:txBody>
                    <a:bodyPr/>
                    <a:lstStyle/>
                    <a:p>
                      <a:pPr algn="ctr">
                        <a:lnSpc>
                          <a:spcPct val="150000"/>
                        </a:lnSpc>
                        <a:spcAft>
                          <a:spcPts val="0"/>
                        </a:spcAft>
                      </a:pPr>
                      <a:r>
                        <a:rPr lang="es-EC" sz="1400" dirty="0">
                          <a:effectLst/>
                        </a:rPr>
                        <a:t>-</a:t>
                      </a:r>
                      <a:endParaRPr lang="es-EC" sz="1400" dirty="0">
                        <a:effectLst/>
                        <a:latin typeface="Times New Roman"/>
                        <a:ea typeface="Calibri"/>
                        <a:cs typeface="Times New Roman"/>
                      </a:endParaRPr>
                    </a:p>
                  </a:txBody>
                  <a:tcPr marL="34761" marR="34761" marT="0" marB="0" anchor="b"/>
                </a:tc>
              </a:tr>
            </a:tbl>
          </a:graphicData>
        </a:graphic>
      </p:graphicFrame>
    </p:spTree>
    <p:extLst>
      <p:ext uri="{BB962C8B-B14F-4D97-AF65-F5344CB8AC3E}">
        <p14:creationId xmlns:p14="http://schemas.microsoft.com/office/powerpoint/2010/main" val="180010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a:t>PRODUCCIÓN </a:t>
            </a:r>
            <a:r>
              <a:rPr lang="es-ES" b="1" dirty="0" smtClean="0"/>
              <a:t>AJUSTADA</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07398" y="2060848"/>
            <a:ext cx="8352155" cy="4037965"/>
          </a:xfrm>
          <a:prstGeom prst="rect">
            <a:avLst/>
          </a:prstGeom>
          <a:noFill/>
          <a:ln>
            <a:noFill/>
          </a:ln>
        </p:spPr>
      </p:pic>
    </p:spTree>
    <p:extLst>
      <p:ext uri="{BB962C8B-B14F-4D97-AF65-F5344CB8AC3E}">
        <p14:creationId xmlns:p14="http://schemas.microsoft.com/office/powerpoint/2010/main" val="2528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Factor de Distribución CIF</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133523770"/>
              </p:ext>
            </p:extLst>
          </p:nvPr>
        </p:nvGraphicFramePr>
        <p:xfrm>
          <a:off x="1403649" y="1700808"/>
          <a:ext cx="6336703" cy="1828800"/>
        </p:xfrm>
        <a:graphic>
          <a:graphicData uri="http://schemas.openxmlformats.org/drawingml/2006/table">
            <a:tbl>
              <a:tblPr firstRow="1" firstCol="1" bandRow="1">
                <a:tableStyleId>{073A0DAA-6AF3-43AB-8588-CEC1D06C72B9}</a:tableStyleId>
              </a:tblPr>
              <a:tblGrid>
                <a:gridCol w="1448844"/>
                <a:gridCol w="1385159"/>
                <a:gridCol w="955282"/>
                <a:gridCol w="1273709"/>
                <a:gridCol w="1273709"/>
              </a:tblGrid>
              <a:tr h="200025">
                <a:tc>
                  <a:txBody>
                    <a:bodyPr/>
                    <a:lstStyle/>
                    <a:p>
                      <a:pPr algn="ctr">
                        <a:lnSpc>
                          <a:spcPct val="150000"/>
                        </a:lnSpc>
                        <a:spcAft>
                          <a:spcPts val="0"/>
                        </a:spcAft>
                      </a:pPr>
                      <a:r>
                        <a:rPr lang="es-EC" sz="1600" dirty="0">
                          <a:effectLst/>
                        </a:rPr>
                        <a:t>CIF PLANIFICADOS</a:t>
                      </a:r>
                      <a:endParaRPr lang="es-EC" sz="16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S" sz="1600">
                          <a:effectLst/>
                        </a:rPr>
                        <a:t>35.576,73</a:t>
                      </a:r>
                      <a:endParaRPr lang="es-EC" sz="1600">
                        <a:effectLst/>
                        <a:latin typeface="Times New Roman"/>
                        <a:ea typeface="Calibri"/>
                        <a:cs typeface="Times New Roman"/>
                      </a:endParaRPr>
                    </a:p>
                  </a:txBody>
                  <a:tcPr marL="44450" marR="44450" marT="0" marB="0" anchor="ctr"/>
                </a:tc>
                <a:tc>
                  <a:txBody>
                    <a:bodyPr/>
                    <a:lstStyle/>
                    <a:p>
                      <a:pPr>
                        <a:lnSpc>
                          <a:spcPct val="115000"/>
                        </a:lnSpc>
                      </a:pPr>
                      <a:endParaRPr lang="es-EC" sz="1400">
                        <a:effectLst/>
                        <a:latin typeface="Calibri"/>
                      </a:endParaRPr>
                    </a:p>
                  </a:txBody>
                  <a:tcPr marL="44450" marR="44450" marT="0" marB="0" anchor="ctr"/>
                </a:tc>
                <a:tc>
                  <a:txBody>
                    <a:bodyPr/>
                    <a:lstStyle/>
                    <a:p>
                      <a:pPr algn="ctr">
                        <a:lnSpc>
                          <a:spcPct val="150000"/>
                        </a:lnSpc>
                        <a:spcAft>
                          <a:spcPts val="0"/>
                        </a:spcAft>
                      </a:pPr>
                      <a:r>
                        <a:rPr lang="es-EC" sz="1600">
                          <a:effectLst/>
                        </a:rPr>
                        <a:t>CIF REALES</a:t>
                      </a:r>
                      <a:endParaRPr lang="es-EC" sz="16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36.536,96</a:t>
                      </a:r>
                      <a:endParaRPr lang="es-EC" sz="1600">
                        <a:effectLst/>
                        <a:latin typeface="Times New Roman"/>
                        <a:ea typeface="Calibri"/>
                        <a:cs typeface="Times New Roman"/>
                      </a:endParaRPr>
                    </a:p>
                  </a:txBody>
                  <a:tcPr marL="44450" marR="44450" marT="0" marB="0" anchor="ctr"/>
                </a:tc>
              </a:tr>
              <a:tr h="200025">
                <a:tc>
                  <a:txBody>
                    <a:bodyPr/>
                    <a:lstStyle/>
                    <a:p>
                      <a:pPr algn="ctr">
                        <a:lnSpc>
                          <a:spcPct val="150000"/>
                        </a:lnSpc>
                        <a:spcAft>
                          <a:spcPts val="0"/>
                        </a:spcAft>
                      </a:pPr>
                      <a:r>
                        <a:rPr lang="es-EC" sz="1600">
                          <a:effectLst/>
                        </a:rPr>
                        <a:t>CIF FIJOS</a:t>
                      </a:r>
                      <a:endParaRPr lang="es-EC" sz="16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14.301,26</a:t>
                      </a:r>
                      <a:endParaRPr lang="es-EC" sz="1600">
                        <a:effectLst/>
                        <a:latin typeface="Times New Roman"/>
                        <a:ea typeface="Calibri"/>
                        <a:cs typeface="Times New Roman"/>
                      </a:endParaRPr>
                    </a:p>
                  </a:txBody>
                  <a:tcPr marL="44450" marR="44450" marT="0" marB="0" anchor="ctr"/>
                </a:tc>
                <a:tc>
                  <a:txBody>
                    <a:bodyPr/>
                    <a:lstStyle/>
                    <a:p>
                      <a:pPr>
                        <a:lnSpc>
                          <a:spcPct val="115000"/>
                        </a:lnSpc>
                      </a:pPr>
                      <a:endParaRPr lang="es-EC" sz="1400">
                        <a:effectLst/>
                        <a:latin typeface="Calibri"/>
                      </a:endParaRPr>
                    </a:p>
                  </a:txBody>
                  <a:tcPr marL="44450" marR="44450" marT="0" marB="0" anchor="ctr"/>
                </a:tc>
                <a:tc>
                  <a:txBody>
                    <a:bodyPr/>
                    <a:lstStyle/>
                    <a:p>
                      <a:pPr algn="ctr">
                        <a:lnSpc>
                          <a:spcPct val="150000"/>
                        </a:lnSpc>
                        <a:spcAft>
                          <a:spcPts val="0"/>
                        </a:spcAft>
                      </a:pPr>
                      <a:r>
                        <a:rPr lang="es-EC" sz="1600">
                          <a:effectLst/>
                        </a:rPr>
                        <a:t>CIF FIJOS</a:t>
                      </a:r>
                      <a:endParaRPr lang="es-EC" sz="16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a:effectLst/>
                        </a:rPr>
                        <a:t>14.301,26</a:t>
                      </a:r>
                      <a:endParaRPr lang="es-EC" sz="1600">
                        <a:effectLst/>
                        <a:latin typeface="Times New Roman"/>
                        <a:ea typeface="Calibri"/>
                        <a:cs typeface="Times New Roman"/>
                      </a:endParaRPr>
                    </a:p>
                  </a:txBody>
                  <a:tcPr marL="44450" marR="44450" marT="0" marB="0" anchor="ctr"/>
                </a:tc>
              </a:tr>
              <a:tr h="400050">
                <a:tc>
                  <a:txBody>
                    <a:bodyPr/>
                    <a:lstStyle/>
                    <a:p>
                      <a:pPr algn="ctr">
                        <a:lnSpc>
                          <a:spcPct val="150000"/>
                        </a:lnSpc>
                        <a:spcAft>
                          <a:spcPts val="0"/>
                        </a:spcAft>
                      </a:pPr>
                      <a:r>
                        <a:rPr lang="es-EC" sz="1600" dirty="0">
                          <a:effectLst/>
                        </a:rPr>
                        <a:t>CIF VARIABLES</a:t>
                      </a:r>
                      <a:endParaRPr lang="es-EC" sz="1600" dirty="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21.275,47</a:t>
                      </a:r>
                      <a:endParaRPr lang="es-EC" sz="1600" dirty="0">
                        <a:effectLst/>
                        <a:latin typeface="Times New Roman"/>
                        <a:ea typeface="Calibri"/>
                        <a:cs typeface="Times New Roman"/>
                      </a:endParaRPr>
                    </a:p>
                  </a:txBody>
                  <a:tcPr marL="44450" marR="44450" marT="0" marB="0" anchor="ctr"/>
                </a:tc>
                <a:tc>
                  <a:txBody>
                    <a:bodyPr/>
                    <a:lstStyle/>
                    <a:p>
                      <a:pPr>
                        <a:lnSpc>
                          <a:spcPct val="115000"/>
                        </a:lnSpc>
                      </a:pPr>
                      <a:endParaRPr lang="es-EC" sz="1400">
                        <a:effectLst/>
                        <a:latin typeface="Calibri"/>
                      </a:endParaRPr>
                    </a:p>
                  </a:txBody>
                  <a:tcPr marL="44450" marR="44450" marT="0" marB="0" anchor="ctr"/>
                </a:tc>
                <a:tc>
                  <a:txBody>
                    <a:bodyPr/>
                    <a:lstStyle/>
                    <a:p>
                      <a:pPr algn="ctr">
                        <a:lnSpc>
                          <a:spcPct val="150000"/>
                        </a:lnSpc>
                        <a:spcAft>
                          <a:spcPts val="0"/>
                        </a:spcAft>
                      </a:pPr>
                      <a:r>
                        <a:rPr lang="es-EC" sz="1600">
                          <a:effectLst/>
                        </a:rPr>
                        <a:t>CIF VARIABLES</a:t>
                      </a:r>
                      <a:endParaRPr lang="es-EC" sz="1600">
                        <a:effectLst/>
                        <a:latin typeface="Times New Roman"/>
                        <a:ea typeface="Calibri"/>
                        <a:cs typeface="Times New Roman"/>
                      </a:endParaRPr>
                    </a:p>
                  </a:txBody>
                  <a:tcPr marL="44450" marR="44450" marT="0" marB="0" anchor="ctr"/>
                </a:tc>
                <a:tc>
                  <a:txBody>
                    <a:bodyPr/>
                    <a:lstStyle/>
                    <a:p>
                      <a:pPr algn="ctr">
                        <a:lnSpc>
                          <a:spcPct val="150000"/>
                        </a:lnSpc>
                        <a:spcAft>
                          <a:spcPts val="0"/>
                        </a:spcAft>
                      </a:pPr>
                      <a:r>
                        <a:rPr lang="es-EC" sz="1600" dirty="0">
                          <a:effectLst/>
                        </a:rPr>
                        <a:t>22.235,70</a:t>
                      </a:r>
                      <a:endParaRPr lang="es-EC" sz="1600" dirty="0">
                        <a:effectLst/>
                        <a:latin typeface="Times New Roman"/>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636281676"/>
              </p:ext>
            </p:extLst>
          </p:nvPr>
        </p:nvGraphicFramePr>
        <p:xfrm>
          <a:off x="1403648" y="3933056"/>
          <a:ext cx="2880320" cy="2000250"/>
        </p:xfrm>
        <a:graphic>
          <a:graphicData uri="http://schemas.openxmlformats.org/drawingml/2006/table">
            <a:tbl>
              <a:tblPr firstRow="1" firstCol="1" bandRow="1">
                <a:tableStyleId>{21E4AEA4-8DFA-4A89-87EB-49C32662AFE0}</a:tableStyleId>
              </a:tblPr>
              <a:tblGrid>
                <a:gridCol w="1286675"/>
                <a:gridCol w="1593645"/>
              </a:tblGrid>
              <a:tr h="400050">
                <a:tc>
                  <a:txBody>
                    <a:bodyPr/>
                    <a:lstStyle/>
                    <a:p>
                      <a:pPr algn="ctr">
                        <a:lnSpc>
                          <a:spcPct val="150000"/>
                        </a:lnSpc>
                        <a:spcAft>
                          <a:spcPts val="0"/>
                        </a:spcAft>
                      </a:pPr>
                      <a:r>
                        <a:rPr lang="es-EC" sz="1400" dirty="0">
                          <a:effectLst/>
                        </a:rPr>
                        <a:t>CIF FIJOS</a:t>
                      </a:r>
                      <a:endParaRPr lang="es-EC" sz="1400" dirty="0">
                        <a:effectLst/>
                        <a:latin typeface="Times New Roman"/>
                        <a:ea typeface="Calibri"/>
                        <a:cs typeface="Times New Roman"/>
                      </a:endParaRPr>
                    </a:p>
                  </a:txBody>
                  <a:tcPr marL="44450" marR="44450" marT="0" marB="0" anchor="ctr"/>
                </a:tc>
                <a:tc>
                  <a:txBody>
                    <a:bodyPr/>
                    <a:lstStyle/>
                    <a:p>
                      <a:pPr algn="l">
                        <a:lnSpc>
                          <a:spcPct val="115000"/>
                        </a:lnSpc>
                      </a:pPr>
                      <a:endParaRPr lang="es-EC" sz="1200" dirty="0">
                        <a:effectLst/>
                        <a:latin typeface="Calibri"/>
                      </a:endParaRPr>
                    </a:p>
                  </a:txBody>
                  <a:tcPr marL="44450" marR="44450" marT="0" marB="0" anchor="b"/>
                </a:tc>
              </a:tr>
              <a:tr h="200025">
                <a:tc>
                  <a:txBody>
                    <a:bodyPr/>
                    <a:lstStyle/>
                    <a:p>
                      <a:pPr algn="l">
                        <a:lnSpc>
                          <a:spcPct val="150000"/>
                        </a:lnSpc>
                        <a:spcAft>
                          <a:spcPts val="0"/>
                        </a:spcAft>
                      </a:pPr>
                      <a:r>
                        <a:rPr lang="es-EC" sz="1400">
                          <a:effectLst/>
                        </a:rPr>
                        <a:t>Reales</a:t>
                      </a:r>
                      <a:endParaRPr lang="es-EC" sz="14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a:effectLst/>
                        </a:rPr>
                        <a:t>$14.301,26</a:t>
                      </a:r>
                      <a:endParaRPr lang="es-EC" sz="1400">
                        <a:effectLst/>
                        <a:latin typeface="Times New Roman"/>
                        <a:ea typeface="Calibri"/>
                        <a:cs typeface="Times New Roman"/>
                      </a:endParaRPr>
                    </a:p>
                  </a:txBody>
                  <a:tcPr marL="44450" marR="44450" marT="0" marB="0" anchor="ctr"/>
                </a:tc>
              </a:tr>
              <a:tr h="600075">
                <a:tc>
                  <a:txBody>
                    <a:bodyPr/>
                    <a:lstStyle/>
                    <a:p>
                      <a:pPr algn="l">
                        <a:lnSpc>
                          <a:spcPct val="150000"/>
                        </a:lnSpc>
                        <a:spcAft>
                          <a:spcPts val="0"/>
                        </a:spcAft>
                      </a:pPr>
                      <a:r>
                        <a:rPr lang="es-EC" sz="1400">
                          <a:effectLst/>
                        </a:rPr>
                        <a:t>Producción Real Ajustada (u)</a:t>
                      </a:r>
                      <a:endParaRPr lang="es-EC" sz="14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a:effectLst/>
                        </a:rPr>
                        <a:t>15.383</a:t>
                      </a:r>
                      <a:endParaRPr lang="es-EC" sz="1400">
                        <a:effectLst/>
                        <a:latin typeface="Times New Roman"/>
                        <a:ea typeface="Calibri"/>
                        <a:cs typeface="Times New Roman"/>
                      </a:endParaRPr>
                    </a:p>
                  </a:txBody>
                  <a:tcPr marL="44450" marR="44450" marT="0" marB="0" anchor="ctr"/>
                </a:tc>
              </a:tr>
              <a:tr h="200025">
                <a:tc>
                  <a:txBody>
                    <a:bodyPr/>
                    <a:lstStyle/>
                    <a:p>
                      <a:pPr algn="l">
                        <a:lnSpc>
                          <a:spcPct val="150000"/>
                        </a:lnSpc>
                        <a:spcAft>
                          <a:spcPts val="0"/>
                        </a:spcAft>
                      </a:pPr>
                      <a:r>
                        <a:rPr lang="es-EC" sz="1400">
                          <a:effectLst/>
                        </a:rPr>
                        <a:t>Factor</a:t>
                      </a:r>
                      <a:endParaRPr lang="es-EC" sz="14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dirty="0">
                          <a:effectLst/>
                        </a:rPr>
                        <a:t>0,92967951635</a:t>
                      </a:r>
                      <a:endParaRPr lang="es-EC" sz="1400" dirty="0">
                        <a:effectLst/>
                        <a:latin typeface="Times New Roman"/>
                        <a:ea typeface="Calibri"/>
                        <a:cs typeface="Times New Roman"/>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395631930"/>
              </p:ext>
            </p:extLst>
          </p:nvPr>
        </p:nvGraphicFramePr>
        <p:xfrm>
          <a:off x="4716016" y="3933056"/>
          <a:ext cx="2952328" cy="2007870"/>
        </p:xfrm>
        <a:graphic>
          <a:graphicData uri="http://schemas.openxmlformats.org/drawingml/2006/table">
            <a:tbl>
              <a:tblPr firstRow="1" firstCol="1" bandRow="1">
                <a:tableStyleId>{21E4AEA4-8DFA-4A89-87EB-49C32662AFE0}</a:tableStyleId>
              </a:tblPr>
              <a:tblGrid>
                <a:gridCol w="1351380"/>
                <a:gridCol w="1600948"/>
              </a:tblGrid>
              <a:tr h="407670">
                <a:tc>
                  <a:txBody>
                    <a:bodyPr/>
                    <a:lstStyle/>
                    <a:p>
                      <a:pPr algn="ctr">
                        <a:lnSpc>
                          <a:spcPct val="150000"/>
                        </a:lnSpc>
                        <a:spcAft>
                          <a:spcPts val="0"/>
                        </a:spcAft>
                      </a:pPr>
                      <a:r>
                        <a:rPr lang="es-EC" sz="1400" dirty="0">
                          <a:effectLst/>
                        </a:rPr>
                        <a:t>CIF VARIABLES</a:t>
                      </a:r>
                      <a:endParaRPr lang="es-EC" sz="1400" dirty="0">
                        <a:effectLst/>
                        <a:latin typeface="Times New Roman"/>
                        <a:ea typeface="Calibri"/>
                        <a:cs typeface="Times New Roman"/>
                      </a:endParaRPr>
                    </a:p>
                  </a:txBody>
                  <a:tcPr marL="44450" marR="44450" marT="0" marB="0" anchor="ctr"/>
                </a:tc>
                <a:tc>
                  <a:txBody>
                    <a:bodyPr/>
                    <a:lstStyle/>
                    <a:p>
                      <a:pPr algn="l">
                        <a:lnSpc>
                          <a:spcPct val="115000"/>
                        </a:lnSpc>
                      </a:pPr>
                      <a:endParaRPr lang="es-EC" sz="1200">
                        <a:effectLst/>
                        <a:latin typeface="Calibri"/>
                      </a:endParaRPr>
                    </a:p>
                  </a:txBody>
                  <a:tcPr marL="44450" marR="44450" marT="0" marB="0" anchor="b"/>
                </a:tc>
              </a:tr>
              <a:tr h="203835">
                <a:tc>
                  <a:txBody>
                    <a:bodyPr/>
                    <a:lstStyle/>
                    <a:p>
                      <a:pPr algn="l">
                        <a:lnSpc>
                          <a:spcPct val="150000"/>
                        </a:lnSpc>
                        <a:spcAft>
                          <a:spcPts val="0"/>
                        </a:spcAft>
                      </a:pPr>
                      <a:r>
                        <a:rPr lang="es-EC" sz="1400">
                          <a:effectLst/>
                        </a:rPr>
                        <a:t>Planificados</a:t>
                      </a:r>
                      <a:endParaRPr lang="es-EC" sz="14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a:effectLst/>
                        </a:rPr>
                        <a:t>$21.275,47</a:t>
                      </a:r>
                      <a:endParaRPr lang="es-EC" sz="1400">
                        <a:effectLst/>
                        <a:latin typeface="Times New Roman"/>
                        <a:ea typeface="Calibri"/>
                        <a:cs typeface="Times New Roman"/>
                      </a:endParaRPr>
                    </a:p>
                  </a:txBody>
                  <a:tcPr marL="44450" marR="44450" marT="0" marB="0" anchor="b"/>
                </a:tc>
              </a:tr>
              <a:tr h="611505">
                <a:tc>
                  <a:txBody>
                    <a:bodyPr/>
                    <a:lstStyle/>
                    <a:p>
                      <a:pPr algn="l">
                        <a:lnSpc>
                          <a:spcPct val="150000"/>
                        </a:lnSpc>
                        <a:spcAft>
                          <a:spcPts val="0"/>
                        </a:spcAft>
                      </a:pPr>
                      <a:r>
                        <a:rPr lang="es-EC" sz="1400" dirty="0">
                          <a:effectLst/>
                        </a:rPr>
                        <a:t>Producción Planificada Ajustada (u)</a:t>
                      </a:r>
                      <a:endParaRPr lang="es-EC" sz="1400" dirty="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a:effectLst/>
                        </a:rPr>
                        <a:t>14.226</a:t>
                      </a:r>
                      <a:endParaRPr lang="es-EC" sz="1400">
                        <a:effectLst/>
                        <a:latin typeface="Times New Roman"/>
                        <a:ea typeface="Calibri"/>
                        <a:cs typeface="Times New Roman"/>
                      </a:endParaRPr>
                    </a:p>
                  </a:txBody>
                  <a:tcPr marL="44450" marR="44450" marT="0" marB="0" anchor="ctr"/>
                </a:tc>
              </a:tr>
              <a:tr h="203835">
                <a:tc>
                  <a:txBody>
                    <a:bodyPr/>
                    <a:lstStyle/>
                    <a:p>
                      <a:pPr algn="l">
                        <a:lnSpc>
                          <a:spcPct val="150000"/>
                        </a:lnSpc>
                        <a:spcAft>
                          <a:spcPts val="0"/>
                        </a:spcAft>
                      </a:pPr>
                      <a:r>
                        <a:rPr lang="es-EC" sz="1400">
                          <a:effectLst/>
                        </a:rPr>
                        <a:t>Factor</a:t>
                      </a:r>
                      <a:endParaRPr lang="es-EC" sz="14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400" dirty="0">
                          <a:effectLst/>
                        </a:rPr>
                        <a:t>1,49553404138</a:t>
                      </a:r>
                      <a:endParaRPr lang="es-EC" sz="1400" dirty="0">
                        <a:effectLst/>
                        <a:latin typeface="Times New Roman"/>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73261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INDUSTRIAS METÁLICAS CAÑÓN BAUTISTA CÍA. LTDA.</a:t>
            </a:r>
            <a:endParaRPr lang="es-EC" dirty="0"/>
          </a:p>
        </p:txBody>
      </p:sp>
      <p:pic>
        <p:nvPicPr>
          <p:cNvPr id="4" name="2 Imagen"/>
          <p:cNvPicPr>
            <a:picLocks noChangeAspect="1" noChangeArrowheads="1"/>
          </p:cNvPicPr>
          <p:nvPr/>
        </p:nvPicPr>
        <p:blipFill>
          <a:blip r:embed="rId2" cstate="print"/>
          <a:srcRect l="17754" t="17896" r="16304" b="16119"/>
          <a:stretch>
            <a:fillRect/>
          </a:stretch>
        </p:blipFill>
        <p:spPr bwMode="auto">
          <a:xfrm>
            <a:off x="1979712" y="1628800"/>
            <a:ext cx="2268252" cy="1872208"/>
          </a:xfrm>
          <a:prstGeom prst="rect">
            <a:avLst/>
          </a:prstGeom>
          <a:noFill/>
          <a:ln w="9525">
            <a:noFill/>
            <a:miter lim="800000"/>
            <a:headEnd/>
            <a:tailEnd/>
          </a:ln>
        </p:spPr>
      </p:pic>
      <p:graphicFrame>
        <p:nvGraphicFramePr>
          <p:cNvPr id="5" name="4 Tabla"/>
          <p:cNvGraphicFramePr>
            <a:graphicFrameLocks noGrp="1"/>
          </p:cNvGraphicFramePr>
          <p:nvPr>
            <p:extLst>
              <p:ext uri="{D42A27DB-BD31-4B8C-83A1-F6EECF244321}">
                <p14:modId xmlns:p14="http://schemas.microsoft.com/office/powerpoint/2010/main" val="275070967"/>
              </p:ext>
            </p:extLst>
          </p:nvPr>
        </p:nvGraphicFramePr>
        <p:xfrm>
          <a:off x="1115616" y="3717032"/>
          <a:ext cx="5038725" cy="2156906"/>
        </p:xfrm>
        <a:graphic>
          <a:graphicData uri="http://schemas.openxmlformats.org/drawingml/2006/table">
            <a:tbl>
              <a:tblPr firstRow="1" firstCol="1" bandRow="1">
                <a:tableStyleId>{37CE84F3-28C3-443E-9E96-99CF82512B78}</a:tableStyleId>
              </a:tblPr>
              <a:tblGrid>
                <a:gridCol w="1200331"/>
                <a:gridCol w="1542467"/>
                <a:gridCol w="1306336"/>
                <a:gridCol w="989591"/>
              </a:tblGrid>
              <a:tr h="501650">
                <a:tc>
                  <a:txBody>
                    <a:bodyPr/>
                    <a:lstStyle/>
                    <a:p>
                      <a:pPr algn="ctr">
                        <a:lnSpc>
                          <a:spcPct val="150000"/>
                        </a:lnSpc>
                        <a:spcAft>
                          <a:spcPts val="0"/>
                        </a:spcAft>
                        <a:tabLst>
                          <a:tab pos="1229995" algn="r"/>
                        </a:tabLst>
                      </a:pPr>
                      <a:r>
                        <a:rPr lang="es-ES" sz="1200" dirty="0">
                          <a:effectLst/>
                        </a:rPr>
                        <a:t>SOCIOS</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PARTICIPACIONES</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CAPITAL SOCIAL</a:t>
                      </a:r>
                      <a:endParaRPr lang="es-EC" sz="1200" dirty="0">
                        <a:effectLst/>
                      </a:endParaRPr>
                    </a:p>
                    <a:p>
                      <a:pPr algn="ctr">
                        <a:lnSpc>
                          <a:spcPct val="150000"/>
                        </a:lnSpc>
                        <a:spcAft>
                          <a:spcPts val="0"/>
                        </a:spcAft>
                      </a:pPr>
                      <a:r>
                        <a:rPr lang="es-ES" sz="1200" dirty="0">
                          <a:effectLst/>
                        </a:rPr>
                        <a:t>(SUCRES)</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a:effectLst/>
                        </a:rPr>
                        <a:t>CAPITAL  SOCIAL</a:t>
                      </a:r>
                      <a:endParaRPr lang="es-EC" sz="1200">
                        <a:effectLst/>
                      </a:endParaRPr>
                    </a:p>
                    <a:p>
                      <a:pPr algn="ctr">
                        <a:lnSpc>
                          <a:spcPct val="150000"/>
                        </a:lnSpc>
                        <a:spcAft>
                          <a:spcPts val="0"/>
                        </a:spcAft>
                      </a:pPr>
                      <a:r>
                        <a:rPr lang="es-ES" sz="1200">
                          <a:effectLst/>
                        </a:rPr>
                        <a:t>(USD)</a:t>
                      </a:r>
                      <a:endParaRPr lang="es-EC" sz="1200">
                        <a:solidFill>
                          <a:srgbClr val="000000"/>
                        </a:solidFill>
                        <a:effectLst/>
                        <a:latin typeface="Times New Roman"/>
                        <a:ea typeface="Calibri"/>
                        <a:cs typeface="Times New Roman"/>
                      </a:endParaRPr>
                    </a:p>
                  </a:txBody>
                  <a:tcPr marL="68580" marR="68580" marT="0" marB="0"/>
                </a:tc>
              </a:tr>
              <a:tr h="314960">
                <a:tc>
                  <a:txBody>
                    <a:bodyPr/>
                    <a:lstStyle/>
                    <a:p>
                      <a:pPr algn="ctr">
                        <a:lnSpc>
                          <a:spcPct val="150000"/>
                        </a:lnSpc>
                        <a:spcAft>
                          <a:spcPts val="0"/>
                        </a:spcAft>
                      </a:pPr>
                      <a:r>
                        <a:rPr lang="es-ES" sz="1200">
                          <a:effectLst/>
                        </a:rPr>
                        <a:t>Juan Bautista Morillo</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a:effectLst/>
                        </a:rPr>
                        <a:t>50.000</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a:effectLst/>
                        </a:rPr>
                        <a:t>500.000.000</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smtClean="0">
                          <a:effectLst/>
                        </a:rPr>
                        <a:t>20.000</a:t>
                      </a:r>
                      <a:endParaRPr lang="es-EC" sz="1200" dirty="0">
                        <a:solidFill>
                          <a:srgbClr val="000000"/>
                        </a:solidFill>
                        <a:effectLst/>
                        <a:latin typeface="Times New Roman"/>
                        <a:ea typeface="Calibri"/>
                        <a:cs typeface="Times New Roman"/>
                      </a:endParaRPr>
                    </a:p>
                  </a:txBody>
                  <a:tcPr marL="68580" marR="68580" marT="0" marB="0"/>
                </a:tc>
              </a:tr>
              <a:tr h="324485">
                <a:tc>
                  <a:txBody>
                    <a:bodyPr/>
                    <a:lstStyle/>
                    <a:p>
                      <a:pPr algn="ctr">
                        <a:lnSpc>
                          <a:spcPct val="150000"/>
                        </a:lnSpc>
                        <a:spcAft>
                          <a:spcPts val="1200"/>
                        </a:spcAft>
                      </a:pPr>
                      <a:r>
                        <a:rPr lang="es-ES" sz="1200" dirty="0" smtClean="0">
                          <a:effectLst/>
                        </a:rPr>
                        <a:t>Julián Cañón Muñoz</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a:effectLst/>
                        </a:rPr>
                        <a:t>50.000</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a:effectLst/>
                        </a:rPr>
                        <a:t>500.000.000</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smtClean="0">
                          <a:effectLst/>
                        </a:rPr>
                        <a:t>20.000</a:t>
                      </a:r>
                      <a:endParaRPr lang="es-EC" sz="1200" dirty="0">
                        <a:solidFill>
                          <a:srgbClr val="000000"/>
                        </a:solidFill>
                        <a:effectLst/>
                        <a:latin typeface="Times New Roman"/>
                        <a:ea typeface="Calibri"/>
                        <a:cs typeface="Times New Roman"/>
                      </a:endParaRPr>
                    </a:p>
                  </a:txBody>
                  <a:tcPr marL="68580" marR="68580" marT="0" marB="0"/>
                </a:tc>
              </a:tr>
              <a:tr h="324485">
                <a:tc>
                  <a:txBody>
                    <a:bodyPr/>
                    <a:lstStyle/>
                    <a:p>
                      <a:pPr algn="ctr">
                        <a:lnSpc>
                          <a:spcPct val="150000"/>
                        </a:lnSpc>
                        <a:spcAft>
                          <a:spcPts val="1200"/>
                        </a:spcAft>
                      </a:pPr>
                      <a:r>
                        <a:rPr lang="es-ES" sz="1200">
                          <a:effectLst/>
                        </a:rPr>
                        <a:t>Total</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a:effectLst/>
                        </a:rPr>
                        <a:t>100.000</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smtClean="0">
                          <a:effectLst/>
                        </a:rPr>
                        <a:t>1.000.000.000</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200"/>
                        </a:spcAft>
                      </a:pPr>
                      <a:r>
                        <a:rPr lang="es-ES" sz="1200" dirty="0" smtClean="0">
                          <a:effectLst/>
                        </a:rPr>
                        <a:t>40.000</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sp>
        <p:nvSpPr>
          <p:cNvPr id="6" name="5 Flecha derecha"/>
          <p:cNvSpPr/>
          <p:nvPr/>
        </p:nvSpPr>
        <p:spPr>
          <a:xfrm>
            <a:off x="4499992" y="25649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Onda"/>
          <p:cNvSpPr/>
          <p:nvPr/>
        </p:nvSpPr>
        <p:spPr>
          <a:xfrm>
            <a:off x="6012160" y="2276872"/>
            <a:ext cx="1512168" cy="1080120"/>
          </a:xfrm>
          <a:prstGeom prst="wav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t>2 de agosto de 1978</a:t>
            </a:r>
            <a:endParaRPr lang="es-EC" dirty="0"/>
          </a:p>
        </p:txBody>
      </p:sp>
      <p:sp>
        <p:nvSpPr>
          <p:cNvPr id="8" name="7 Esquina doblada"/>
          <p:cNvSpPr/>
          <p:nvPr/>
        </p:nvSpPr>
        <p:spPr>
          <a:xfrm>
            <a:off x="6444208" y="3717032"/>
            <a:ext cx="1944216" cy="216024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b="1" dirty="0" smtClean="0"/>
          </a:p>
          <a:p>
            <a:pPr algn="ctr"/>
            <a:endParaRPr lang="es-ES" b="1" dirty="0"/>
          </a:p>
          <a:p>
            <a:pPr algn="ctr"/>
            <a:endParaRPr lang="es-ES" b="1" dirty="0" smtClean="0"/>
          </a:p>
          <a:p>
            <a:pPr algn="ctr"/>
            <a:r>
              <a:rPr lang="es-ES" b="1" dirty="0" smtClean="0"/>
              <a:t>QUITO</a:t>
            </a:r>
          </a:p>
          <a:p>
            <a:pPr algn="ctr"/>
            <a:r>
              <a:rPr lang="es-ES" b="1" dirty="0"/>
              <a:t/>
            </a:r>
            <a:br>
              <a:rPr lang="es-ES" b="1" dirty="0"/>
            </a:br>
            <a:r>
              <a:rPr lang="es-ES" b="1" dirty="0" smtClean="0"/>
              <a:t>AMBATO</a:t>
            </a:r>
            <a:endParaRPr lang="es-EC" dirty="0"/>
          </a:p>
          <a:p>
            <a:pPr algn="ctr"/>
            <a:endParaRPr lang="es-ES" b="1" dirty="0" smtClean="0"/>
          </a:p>
          <a:p>
            <a:pPr algn="ctr"/>
            <a:r>
              <a:rPr lang="es-ES" b="1" dirty="0" smtClean="0"/>
              <a:t>PUYO</a:t>
            </a:r>
            <a:r>
              <a:rPr lang="es-ES" dirty="0"/>
              <a:t/>
            </a:r>
            <a:br>
              <a:rPr lang="es-ES" dirty="0"/>
            </a:br>
            <a:endParaRPr lang="es-EC" dirty="0"/>
          </a:p>
          <a:p>
            <a:pPr algn="ctr"/>
            <a:endParaRPr lang="es-EC" dirty="0"/>
          </a:p>
        </p:txBody>
      </p:sp>
    </p:spTree>
    <p:extLst>
      <p:ext uri="{BB962C8B-B14F-4D97-AF65-F5344CB8AC3E}">
        <p14:creationId xmlns:p14="http://schemas.microsoft.com/office/powerpoint/2010/main" val="46215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a:t>DISTRIBUCIÓN CIF SEGÚN NIC </a:t>
            </a:r>
            <a:r>
              <a:rPr lang="es-ES" b="1" dirty="0" smtClean="0"/>
              <a:t>2</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32856"/>
            <a:ext cx="8568952" cy="3698240"/>
          </a:xfrm>
          <a:prstGeom prst="rect">
            <a:avLst/>
          </a:prstGeom>
          <a:noFill/>
          <a:ln>
            <a:noFill/>
          </a:ln>
        </p:spPr>
      </p:pic>
    </p:spTree>
    <p:extLst>
      <p:ext uri="{BB962C8B-B14F-4D97-AF65-F5344CB8AC3E}">
        <p14:creationId xmlns:p14="http://schemas.microsoft.com/office/powerpoint/2010/main" val="7561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b="1" dirty="0"/>
              <a:t>VARIACIÓN DEL </a:t>
            </a:r>
            <a:r>
              <a:rPr lang="es-ES" b="1" dirty="0" smtClean="0"/>
              <a:t>PRESUPUESTO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2963310998"/>
              </p:ext>
            </p:extLst>
          </p:nvPr>
        </p:nvGraphicFramePr>
        <p:xfrm>
          <a:off x="2411760" y="1556792"/>
          <a:ext cx="4608512" cy="1737868"/>
        </p:xfrm>
        <a:graphic>
          <a:graphicData uri="http://schemas.openxmlformats.org/drawingml/2006/table">
            <a:tbl>
              <a:tblPr firstRow="1" firstCol="1" bandRow="1">
                <a:tableStyleId>{125E5076-3810-47DD-B79F-674D7AD40C01}</a:tableStyleId>
              </a:tblPr>
              <a:tblGrid>
                <a:gridCol w="2331050"/>
                <a:gridCol w="2277462"/>
              </a:tblGrid>
              <a:tr h="400050">
                <a:tc>
                  <a:txBody>
                    <a:bodyPr/>
                    <a:lstStyle/>
                    <a:p>
                      <a:pPr algn="l">
                        <a:lnSpc>
                          <a:spcPct val="150000"/>
                        </a:lnSpc>
                        <a:spcAft>
                          <a:spcPts val="0"/>
                        </a:spcAft>
                      </a:pPr>
                      <a:r>
                        <a:rPr lang="es-EC" sz="1600" dirty="0">
                          <a:effectLst/>
                        </a:rPr>
                        <a:t>CIF Variables Asignados (Aplicados)</a:t>
                      </a:r>
                      <a:endParaRPr lang="es-EC" sz="1600" dirty="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600" dirty="0">
                          <a:effectLst/>
                        </a:rPr>
                        <a:t>21.275,47</a:t>
                      </a:r>
                      <a:endParaRPr lang="es-EC" sz="1600" dirty="0">
                        <a:effectLst/>
                        <a:latin typeface="Times New Roman"/>
                        <a:ea typeface="Calibri"/>
                        <a:cs typeface="Times New Roman"/>
                      </a:endParaRPr>
                    </a:p>
                  </a:txBody>
                  <a:tcPr marL="44450" marR="44450" marT="0" marB="0" anchor="ctr"/>
                </a:tc>
              </a:tr>
              <a:tr h="400050">
                <a:tc>
                  <a:txBody>
                    <a:bodyPr/>
                    <a:lstStyle/>
                    <a:p>
                      <a:pPr algn="l">
                        <a:lnSpc>
                          <a:spcPct val="150000"/>
                        </a:lnSpc>
                        <a:spcAft>
                          <a:spcPts val="0"/>
                        </a:spcAft>
                      </a:pPr>
                      <a:r>
                        <a:rPr lang="es-EC" sz="1600">
                          <a:effectLst/>
                        </a:rPr>
                        <a:t>CIF  Variables Reales</a:t>
                      </a:r>
                      <a:endParaRPr lang="es-EC" sz="16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600">
                          <a:effectLst/>
                        </a:rPr>
                        <a:t>22.235,70</a:t>
                      </a:r>
                      <a:endParaRPr lang="es-EC" sz="1600">
                        <a:effectLst/>
                        <a:latin typeface="Times New Roman"/>
                        <a:ea typeface="Calibri"/>
                        <a:cs typeface="Times New Roman"/>
                      </a:endParaRPr>
                    </a:p>
                  </a:txBody>
                  <a:tcPr marL="44450" marR="44450" marT="0" marB="0" anchor="ctr"/>
                </a:tc>
              </a:tr>
              <a:tr h="200025">
                <a:tc>
                  <a:txBody>
                    <a:bodyPr/>
                    <a:lstStyle/>
                    <a:p>
                      <a:pPr>
                        <a:lnSpc>
                          <a:spcPct val="115000"/>
                        </a:lnSpc>
                      </a:pPr>
                      <a:endParaRPr lang="es-EC" sz="1400">
                        <a:effectLst/>
                        <a:latin typeface="Calibri"/>
                      </a:endParaRPr>
                    </a:p>
                  </a:txBody>
                  <a:tcPr marL="44450" marR="44450" marT="0" marB="0" anchor="ctr"/>
                </a:tc>
                <a:tc>
                  <a:txBody>
                    <a:bodyPr/>
                    <a:lstStyle/>
                    <a:p>
                      <a:pPr>
                        <a:lnSpc>
                          <a:spcPct val="115000"/>
                        </a:lnSpc>
                      </a:pPr>
                      <a:endParaRPr lang="es-EC" sz="1400" dirty="0">
                        <a:effectLst/>
                        <a:latin typeface="Calibri"/>
                      </a:endParaRPr>
                    </a:p>
                  </a:txBody>
                  <a:tcPr marL="44450" marR="44450" marT="0" marB="0" anchor="ctr"/>
                </a:tc>
              </a:tr>
              <a:tr h="400050">
                <a:tc>
                  <a:txBody>
                    <a:bodyPr/>
                    <a:lstStyle/>
                    <a:p>
                      <a:pPr algn="l">
                        <a:lnSpc>
                          <a:spcPct val="150000"/>
                        </a:lnSpc>
                        <a:spcAft>
                          <a:spcPts val="0"/>
                        </a:spcAft>
                      </a:pPr>
                      <a:r>
                        <a:rPr lang="es-EC" sz="1600">
                          <a:effectLst/>
                        </a:rPr>
                        <a:t>Variación Desfavorable</a:t>
                      </a:r>
                      <a:endParaRPr lang="es-EC" sz="1600">
                        <a:effectLst/>
                        <a:latin typeface="Times New Roman"/>
                        <a:ea typeface="Calibri"/>
                        <a:cs typeface="Times New Roman"/>
                      </a:endParaRPr>
                    </a:p>
                  </a:txBody>
                  <a:tcPr marL="44450" marR="44450" marT="0" marB="0" anchor="ctr"/>
                </a:tc>
                <a:tc>
                  <a:txBody>
                    <a:bodyPr/>
                    <a:lstStyle/>
                    <a:p>
                      <a:pPr algn="r">
                        <a:lnSpc>
                          <a:spcPct val="150000"/>
                        </a:lnSpc>
                        <a:spcAft>
                          <a:spcPts val="0"/>
                        </a:spcAft>
                      </a:pPr>
                      <a:r>
                        <a:rPr lang="es-EC" sz="1600" dirty="0">
                          <a:effectLst/>
                        </a:rPr>
                        <a:t>             (960,23)</a:t>
                      </a:r>
                      <a:endParaRPr lang="es-EC" sz="1600" dirty="0">
                        <a:effectLst/>
                        <a:latin typeface="Times New Roman"/>
                        <a:ea typeface="Calibri"/>
                        <a:cs typeface="Times New Roman"/>
                      </a:endParaRPr>
                    </a:p>
                  </a:txBody>
                  <a:tcPr marL="44450" marR="44450" marT="0" marB="0" anchor="ctr"/>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501008"/>
            <a:ext cx="6336704" cy="2507615"/>
          </a:xfrm>
          <a:prstGeom prst="rect">
            <a:avLst/>
          </a:prstGeom>
          <a:noFill/>
          <a:ln>
            <a:noFill/>
          </a:ln>
        </p:spPr>
      </p:pic>
    </p:spTree>
    <p:extLst>
      <p:ext uri="{BB962C8B-B14F-4D97-AF65-F5344CB8AC3E}">
        <p14:creationId xmlns:p14="http://schemas.microsoft.com/office/powerpoint/2010/main" val="22449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b="1" dirty="0"/>
              <a:t>RESUMEN DE LOS COSTOS INDIRECTOS DE FABRICACIÓN </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92896"/>
            <a:ext cx="4923497" cy="2809344"/>
          </a:xfrm>
          <a:prstGeom prst="rect">
            <a:avLst/>
          </a:prstGeom>
          <a:noFill/>
          <a:ln>
            <a:noFill/>
          </a:ln>
        </p:spPr>
      </p:pic>
    </p:spTree>
    <p:extLst>
      <p:ext uri="{BB962C8B-B14F-4D97-AF65-F5344CB8AC3E}">
        <p14:creationId xmlns:p14="http://schemas.microsoft.com/office/powerpoint/2010/main" val="3536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b="1" dirty="0"/>
              <a:t>RESUMEN ELEMENTOS DEL </a:t>
            </a:r>
            <a:r>
              <a:rPr lang="es-ES" b="1" dirty="0" smtClean="0"/>
              <a:t>COSTO</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56792"/>
            <a:ext cx="7632848" cy="4309745"/>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460504" cy="4305300"/>
          </a:xfrm>
          <a:prstGeom prst="rect">
            <a:avLst/>
          </a:prstGeom>
          <a:noFill/>
          <a:ln>
            <a:noFill/>
          </a:ln>
        </p:spPr>
      </p:pic>
    </p:spTree>
    <p:extLst>
      <p:ext uri="{BB962C8B-B14F-4D97-AF65-F5344CB8AC3E}">
        <p14:creationId xmlns:p14="http://schemas.microsoft.com/office/powerpoint/2010/main" val="308669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a:t>Hojas de Costos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2721" y="1851620"/>
            <a:ext cx="4427271" cy="4745732"/>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51620"/>
            <a:ext cx="4422157" cy="4745732"/>
          </a:xfrm>
          <a:prstGeom prst="rect">
            <a:avLst/>
          </a:prstGeom>
          <a:noFill/>
          <a:ln>
            <a:noFill/>
          </a:ln>
        </p:spPr>
      </p:pic>
    </p:spTree>
    <p:extLst>
      <p:ext uri="{BB962C8B-B14F-4D97-AF65-F5344CB8AC3E}">
        <p14:creationId xmlns:p14="http://schemas.microsoft.com/office/powerpoint/2010/main" val="55565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338328"/>
            <a:ext cx="8229600" cy="1002440"/>
          </a:xfrm>
        </p:spPr>
        <p:txBody>
          <a:bodyPr>
            <a:normAutofit fontScale="90000"/>
          </a:bodyPr>
          <a:lstStyle/>
          <a:p>
            <a:r>
              <a:rPr lang="es-EC" dirty="0"/>
              <a:t>Presentación Estado de Costos de Productos Vendidos Según NIC 1</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68" t="21627" r="57143" b="8143"/>
          <a:stretch/>
        </p:blipFill>
        <p:spPr bwMode="auto">
          <a:xfrm>
            <a:off x="1907704" y="1412776"/>
            <a:ext cx="5544616"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92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2000"/>
                                        <p:tgtEl>
                                          <p:spTgt spid="4098"/>
                                        </p:tgtEl>
                                      </p:cBhvr>
                                    </p:animEffect>
                                    <p:anim calcmode="lin" valueType="num">
                                      <p:cBhvr>
                                        <p:cTn id="13" dur="2000" fill="hold"/>
                                        <p:tgtEl>
                                          <p:spTgt spid="4098"/>
                                        </p:tgtEl>
                                        <p:attrNameLst>
                                          <p:attrName>ppt_w</p:attrName>
                                        </p:attrNameLst>
                                      </p:cBhvr>
                                      <p:tavLst>
                                        <p:tav tm="0" fmla="#ppt_w*sin(2.5*pi*$)">
                                          <p:val>
                                            <p:fltVal val="0"/>
                                          </p:val>
                                        </p:tav>
                                        <p:tav tm="100000">
                                          <p:val>
                                            <p:fltVal val="1"/>
                                          </p:val>
                                        </p:tav>
                                      </p:tavLst>
                                    </p:anim>
                                    <p:anim calcmode="lin" valueType="num">
                                      <p:cBhvr>
                                        <p:cTn id="14" dur="2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11561" y="1124744"/>
            <a:ext cx="7920880" cy="5256584"/>
          </a:xfrm>
        </p:spPr>
        <p:txBody>
          <a:bodyPr>
            <a:normAutofit lnSpcReduction="10000"/>
          </a:bodyPr>
          <a:lstStyle/>
          <a:p>
            <a:pPr algn="just">
              <a:buFont typeface="Wingdings" pitchFamily="2" charset="2"/>
              <a:buChar char="v"/>
            </a:pPr>
            <a:r>
              <a:rPr lang="es-ES" dirty="0" smtClean="0"/>
              <a:t>Debido </a:t>
            </a:r>
            <a:r>
              <a:rPr lang="es-ES" dirty="0"/>
              <a:t>al rápido crecimiento de la industria y la necesidad de buscar medios para competir en precios con las demás empresas del sector, Industrias Metálicas Cañón Bautista Cía. Ltda. ha obviado aspectos importantes de la administración de empresas, tales como la necesidad de establecer y mantener una adecuada estructura de control interno, que permita un mayor crecimiento del que se ha logrado en los últimos años</a:t>
            </a:r>
            <a:r>
              <a:rPr lang="es-ES" dirty="0" smtClean="0"/>
              <a:t>.</a:t>
            </a:r>
          </a:p>
          <a:p>
            <a:pPr algn="just">
              <a:buFont typeface="Wingdings" pitchFamily="2" charset="2"/>
              <a:buChar char="v"/>
            </a:pPr>
            <a:r>
              <a:rPr lang="es-ES" dirty="0"/>
              <a:t>La resistencia al cambio, por parte de la Administración y el personal de la empresa, constituye entre otras, la principal razón del fracaso de los nuevos métodos y sistemas de costeo, esto debido a que no se ha promulgado una cultura de riesgos que permita mitigar los efectos de la falta de procedimientos adecuados para costear las producciones.</a:t>
            </a:r>
            <a:endParaRPr lang="es-EC" dirty="0"/>
          </a:p>
        </p:txBody>
      </p:sp>
      <p:sp>
        <p:nvSpPr>
          <p:cNvPr id="3" name="2 Título"/>
          <p:cNvSpPr>
            <a:spLocks noGrp="1"/>
          </p:cNvSpPr>
          <p:nvPr>
            <p:ph type="title"/>
          </p:nvPr>
        </p:nvSpPr>
        <p:spPr>
          <a:xfrm>
            <a:off x="457200" y="338328"/>
            <a:ext cx="8229600" cy="570392"/>
          </a:xfrm>
        </p:spPr>
        <p:txBody>
          <a:bodyPr>
            <a:normAutofit fontScale="90000"/>
          </a:bodyPr>
          <a:lstStyle/>
          <a:p>
            <a:r>
              <a:rPr lang="es-EC" dirty="0" smtClean="0"/>
              <a:t>Conclusiones</a:t>
            </a:r>
            <a:endParaRPr lang="es-EC" dirty="0"/>
          </a:p>
        </p:txBody>
      </p:sp>
    </p:spTree>
    <p:extLst>
      <p:ext uri="{BB962C8B-B14F-4D97-AF65-F5344CB8AC3E}">
        <p14:creationId xmlns:p14="http://schemas.microsoft.com/office/powerpoint/2010/main" val="147826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2000"/>
                                        <p:tgtEl>
                                          <p:spTgt spid="2">
                                            <p:txEl>
                                              <p:pRg st="1" end="1"/>
                                            </p:txEl>
                                          </p:spTgt>
                                        </p:tgtEl>
                                      </p:cBhvr>
                                    </p:animEffect>
                                    <p:anim calcmode="lin" valueType="num">
                                      <p:cBhvr>
                                        <p:cTn id="21"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2"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872067" y="2060848"/>
            <a:ext cx="7408333" cy="4065315"/>
          </a:xfrm>
        </p:spPr>
        <p:txBody>
          <a:bodyPr>
            <a:normAutofit/>
          </a:bodyPr>
          <a:lstStyle/>
          <a:p>
            <a:pPr algn="just"/>
            <a:r>
              <a:rPr lang="es-ES" dirty="0"/>
              <a:t>Partiendo de </a:t>
            </a:r>
            <a:r>
              <a:rPr lang="es-ES" dirty="0" smtClean="0"/>
              <a:t>la </a:t>
            </a:r>
            <a:r>
              <a:rPr lang="es-ES" dirty="0"/>
              <a:t>realidad, es fácil darse cuenta que muchas de las empresas productoras que se encuentran en crecimiento no tienen un adecuado control interno de sus procesos ni el debido cuidado en crear sistemas que les permitan evaluar y monitorear las operaciones para salvaguardar activos, verificar la confiabilidad de la información y cumplimiento de leyes y regulaciones, además la determinación de los costos reales del producto terminado.</a:t>
            </a:r>
            <a:endParaRPr lang="es-EC" dirty="0"/>
          </a:p>
          <a:p>
            <a:pPr algn="just"/>
            <a:endParaRPr lang="es-EC" dirty="0"/>
          </a:p>
        </p:txBody>
      </p:sp>
      <p:sp>
        <p:nvSpPr>
          <p:cNvPr id="3" name="2 Título"/>
          <p:cNvSpPr>
            <a:spLocks noGrp="1"/>
          </p:cNvSpPr>
          <p:nvPr>
            <p:ph type="title"/>
          </p:nvPr>
        </p:nvSpPr>
        <p:spPr/>
        <p:txBody>
          <a:bodyPr/>
          <a:lstStyle/>
          <a:p>
            <a:r>
              <a:rPr lang="es-EC" dirty="0" smtClean="0"/>
              <a:t>Conclusiones</a:t>
            </a:r>
            <a:endParaRPr lang="es-EC" dirty="0"/>
          </a:p>
        </p:txBody>
      </p:sp>
    </p:spTree>
    <p:extLst>
      <p:ext uri="{BB962C8B-B14F-4D97-AF65-F5344CB8AC3E}">
        <p14:creationId xmlns:p14="http://schemas.microsoft.com/office/powerpoint/2010/main" val="28191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p:nvPr/>
        </p:nvSpPr>
        <p:spPr>
          <a:xfrm>
            <a:off x="1630079" y="2780928"/>
            <a:ext cx="6120680" cy="110799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C" sz="6600" b="1" dirty="0" smtClean="0">
                <a:latin typeface="Algerian" pitchFamily="82" charset="0"/>
              </a:rPr>
              <a:t>GRACIAS </a:t>
            </a:r>
            <a:endParaRPr lang="es-EC" sz="6600" b="1" dirty="0">
              <a:latin typeface="Algerian" pitchFamily="82" charset="0"/>
            </a:endParaRPr>
          </a:p>
        </p:txBody>
      </p:sp>
    </p:spTree>
    <p:extLst>
      <p:ext uri="{BB962C8B-B14F-4D97-AF65-F5344CB8AC3E}">
        <p14:creationId xmlns:p14="http://schemas.microsoft.com/office/powerpoint/2010/main" val="296804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72417309"/>
              </p:ext>
            </p:extLst>
          </p:nvPr>
        </p:nvGraphicFramePr>
        <p:xfrm>
          <a:off x="539552" y="1556792"/>
          <a:ext cx="8075240" cy="4133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S" dirty="0"/>
              <a:t>Descripción de los Productos</a:t>
            </a:r>
            <a:endParaRPr lang="es-EC" dirty="0"/>
          </a:p>
        </p:txBody>
      </p:sp>
    </p:spTree>
    <p:extLst>
      <p:ext uri="{BB962C8B-B14F-4D97-AF65-F5344CB8AC3E}">
        <p14:creationId xmlns:p14="http://schemas.microsoft.com/office/powerpoint/2010/main" val="194504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Estructura Orgánica</a:t>
            </a:r>
            <a:endParaRPr lang="es-EC"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745" t="25545" r="21513" b="29415"/>
          <a:stretch/>
        </p:blipFill>
        <p:spPr bwMode="auto">
          <a:xfrm>
            <a:off x="395536" y="1916832"/>
            <a:ext cx="8415200" cy="358908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416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randombar(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1"/>
            <a:ext cx="8229600" cy="1108720"/>
          </a:xfrm>
        </p:spPr>
        <p:txBody>
          <a:bodyPr/>
          <a:lstStyle/>
          <a:p>
            <a:pPr algn="ctr"/>
            <a:r>
              <a:rPr lang="es-ES" b="1" dirty="0"/>
              <a:t>Misión Industrias Metálicas Cañón Bautista Cía. Ltda</a:t>
            </a:r>
            <a:r>
              <a:rPr lang="es-ES" b="1" dirty="0" smtClean="0"/>
              <a:t>.</a:t>
            </a:r>
            <a:endParaRPr lang="es-EC" b="1" dirty="0"/>
          </a:p>
        </p:txBody>
      </p:sp>
      <p:sp>
        <p:nvSpPr>
          <p:cNvPr id="2" name="1 Título"/>
          <p:cNvSpPr>
            <a:spLocks noGrp="1"/>
          </p:cNvSpPr>
          <p:nvPr>
            <p:ph type="title"/>
          </p:nvPr>
        </p:nvSpPr>
        <p:spPr/>
        <p:txBody>
          <a:bodyPr>
            <a:normAutofit/>
          </a:bodyPr>
          <a:lstStyle/>
          <a:p>
            <a:r>
              <a:rPr lang="es-ES" b="1" dirty="0"/>
              <a:t>Capítulo </a:t>
            </a:r>
            <a:r>
              <a:rPr lang="es-ES" b="1" dirty="0" smtClean="0"/>
              <a:t>II</a:t>
            </a:r>
            <a:endParaRPr lang="es-EC" dirty="0"/>
          </a:p>
        </p:txBody>
      </p:sp>
      <p:sp>
        <p:nvSpPr>
          <p:cNvPr id="4" name="Text Box 502"/>
          <p:cNvSpPr txBox="1">
            <a:spLocks noChangeArrowheads="1"/>
          </p:cNvSpPr>
          <p:nvPr/>
        </p:nvSpPr>
        <p:spPr bwMode="auto">
          <a:xfrm>
            <a:off x="2009796" y="2852936"/>
            <a:ext cx="5929456" cy="2671737"/>
          </a:xfrm>
          <a:prstGeom prst="rect">
            <a:avLst/>
          </a:prstGeom>
          <a:ln>
            <a:headEnd/>
            <a:tailEnd/>
          </a:ln>
          <a:extLst/>
        </p:spPr>
        <p:style>
          <a:lnRef idx="1">
            <a:schemeClr val="accent4"/>
          </a:lnRef>
          <a:fillRef idx="2">
            <a:schemeClr val="accent4"/>
          </a:fillRef>
          <a:effectRef idx="1">
            <a:schemeClr val="accent4"/>
          </a:effectRef>
          <a:fontRef idx="minor">
            <a:schemeClr val="dk1"/>
          </a:fontRef>
        </p:style>
        <p:txBody>
          <a:bodyPr rot="0" vert="horz" wrap="square" lIns="91440" tIns="45720" rIns="91440" bIns="45720" anchor="t" anchorCtr="0" upright="1">
            <a:noAutofit/>
          </a:bodyPr>
          <a:lstStyle/>
          <a:p>
            <a:pPr indent="270510" algn="just">
              <a:lnSpc>
                <a:spcPct val="200000"/>
              </a:lnSpc>
              <a:spcAft>
                <a:spcPts val="1200"/>
              </a:spcAft>
            </a:pPr>
            <a:r>
              <a:rPr lang="es-ES" sz="1600" b="1" i="1" dirty="0">
                <a:effectLst/>
                <a:latin typeface="Times New Roman"/>
                <a:ea typeface="Calibri"/>
                <a:cs typeface="Times New Roman"/>
              </a:rPr>
              <a:t>Diseñar, fabricar e instalar soluciones de espacio de alta calidad para equipar desde un pequeño negocio hasta una gran cadena de almacenes u oficinas corporativas</a:t>
            </a:r>
            <a:r>
              <a:rPr lang="es-ES" sz="1600" b="1" i="1" dirty="0">
                <a:solidFill>
                  <a:srgbClr val="000000"/>
                </a:solidFill>
                <a:effectLst/>
                <a:latin typeface="Verdana"/>
                <a:ea typeface="Calibri"/>
                <a:cs typeface="Times New Roman"/>
              </a:rPr>
              <a:t>. </a:t>
            </a:r>
            <a:r>
              <a:rPr lang="es-ES" sz="1600" b="1" i="1" dirty="0">
                <a:effectLst/>
                <a:latin typeface="Times New Roman"/>
                <a:ea typeface="Calibri"/>
                <a:cs typeface="Times New Roman"/>
              </a:rPr>
              <a:t> Haciendo uso de la experiencia de más de treinta años de producción, impulsando al máximo la productividad de nuestra planta, con alta conciencia ambiental.</a:t>
            </a:r>
            <a:endParaRPr lang="es-EC" sz="1600" dirty="0">
              <a:effectLst/>
              <a:latin typeface="Times New Roman"/>
              <a:ea typeface="Calibri"/>
              <a:cs typeface="Times New Roman"/>
            </a:endParaRPr>
          </a:p>
          <a:p>
            <a:pPr algn="just">
              <a:lnSpc>
                <a:spcPct val="150000"/>
              </a:lnSpc>
              <a:spcAft>
                <a:spcPts val="1200"/>
              </a:spcAft>
            </a:pPr>
            <a:r>
              <a:rPr lang="es-ES" sz="1600" dirty="0">
                <a:effectLst/>
                <a:latin typeface="Times New Roman"/>
                <a:ea typeface="Calibri"/>
                <a:cs typeface="Times New Roman"/>
              </a:rPr>
              <a:t> </a:t>
            </a:r>
            <a:endParaRPr lang="es-EC" sz="1600" dirty="0">
              <a:effectLst/>
              <a:latin typeface="Times New Roman"/>
              <a:ea typeface="Calibri"/>
              <a:cs typeface="Times New Roman"/>
            </a:endParaRPr>
          </a:p>
        </p:txBody>
      </p:sp>
    </p:spTree>
    <p:extLst>
      <p:ext uri="{BB962C8B-B14F-4D97-AF65-F5344CB8AC3E}">
        <p14:creationId xmlns:p14="http://schemas.microsoft.com/office/powerpoint/2010/main" val="343606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35698106"/>
              </p:ext>
            </p:extLst>
          </p:nvPr>
        </p:nvGraphicFramePr>
        <p:xfrm>
          <a:off x="1115616" y="1268760"/>
          <a:ext cx="7200798" cy="5296585"/>
        </p:xfrm>
        <a:graphic>
          <a:graphicData uri="http://schemas.openxmlformats.org/drawingml/2006/table">
            <a:tbl>
              <a:tblPr firstRow="1" firstCol="1" bandRow="1">
                <a:tableStyleId>{D03447BB-5D67-496B-8E87-E561075AD55C}</a:tableStyleId>
              </a:tblPr>
              <a:tblGrid>
                <a:gridCol w="426879"/>
                <a:gridCol w="1764553"/>
                <a:gridCol w="5009366"/>
              </a:tblGrid>
              <a:tr h="247951">
                <a:tc>
                  <a:txBody>
                    <a:bodyPr/>
                    <a:lstStyle/>
                    <a:p>
                      <a:pPr algn="ctr">
                        <a:lnSpc>
                          <a:spcPct val="150000"/>
                        </a:lnSpc>
                        <a:spcAft>
                          <a:spcPts val="1000"/>
                        </a:spcAft>
                      </a:pPr>
                      <a:r>
                        <a:rPr lang="es-ES" sz="1400" dirty="0">
                          <a:effectLst/>
                        </a:rPr>
                        <a:t>N</a:t>
                      </a:r>
                      <a:r>
                        <a:rPr lang="es-ES" sz="1400" baseline="30000" dirty="0">
                          <a:effectLst/>
                        </a:rPr>
                        <a:t>0</a:t>
                      </a:r>
                      <a:endParaRPr lang="es-EC" sz="1400" dirty="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1000"/>
                        </a:spcAft>
                      </a:pPr>
                      <a:r>
                        <a:rPr lang="es-ES" sz="1400">
                          <a:effectLst/>
                        </a:rPr>
                        <a:t>ACTIVIDADES</a:t>
                      </a:r>
                      <a:endParaRPr lang="es-EC" sz="140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1000"/>
                        </a:spcAft>
                      </a:pPr>
                      <a:r>
                        <a:rPr lang="es-ES" sz="1400">
                          <a:effectLst/>
                        </a:rPr>
                        <a:t>DESCRIPCIÓN</a:t>
                      </a:r>
                      <a:endParaRPr lang="es-EC" sz="1400">
                        <a:solidFill>
                          <a:srgbClr val="000000"/>
                        </a:solidFill>
                        <a:effectLst/>
                        <a:latin typeface="Times New Roman"/>
                        <a:ea typeface="Calibri"/>
                        <a:cs typeface="Times New Roman"/>
                      </a:endParaRPr>
                    </a:p>
                  </a:txBody>
                  <a:tcPr marL="49195" marR="49195" marT="0" marB="0"/>
                </a:tc>
              </a:tr>
              <a:tr h="1636163">
                <a:tc>
                  <a:txBody>
                    <a:bodyPr/>
                    <a:lstStyle/>
                    <a:p>
                      <a:pPr algn="ctr">
                        <a:lnSpc>
                          <a:spcPct val="150000"/>
                        </a:lnSpc>
                        <a:spcAft>
                          <a:spcPts val="0"/>
                        </a:spcAft>
                      </a:pPr>
                      <a:r>
                        <a:rPr lang="es-ES" sz="1400">
                          <a:effectLst/>
                        </a:rPr>
                        <a:t>1</a:t>
                      </a:r>
                      <a:endParaRPr lang="es-EC" sz="140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0"/>
                        </a:spcAft>
                      </a:pPr>
                      <a:endParaRPr lang="es-ES" sz="1400" dirty="0" smtClean="0">
                        <a:effectLst/>
                      </a:endParaRPr>
                    </a:p>
                    <a:p>
                      <a:pPr algn="ctr">
                        <a:lnSpc>
                          <a:spcPct val="150000"/>
                        </a:lnSpc>
                        <a:spcAft>
                          <a:spcPts val="0"/>
                        </a:spcAft>
                      </a:pPr>
                      <a:endParaRPr lang="es-ES" sz="1400" dirty="0" smtClean="0">
                        <a:effectLst/>
                      </a:endParaRPr>
                    </a:p>
                    <a:p>
                      <a:pPr algn="ctr">
                        <a:lnSpc>
                          <a:spcPct val="150000"/>
                        </a:lnSpc>
                        <a:spcAft>
                          <a:spcPts val="0"/>
                        </a:spcAft>
                      </a:pPr>
                      <a:r>
                        <a:rPr lang="es-ES" sz="1400" dirty="0" smtClean="0">
                          <a:effectLst/>
                        </a:rPr>
                        <a:t>Pedido</a:t>
                      </a:r>
                      <a:endParaRPr lang="es-EC" sz="1400" dirty="0">
                        <a:solidFill>
                          <a:srgbClr val="000000"/>
                        </a:solidFill>
                        <a:effectLst/>
                        <a:latin typeface="Times New Roman"/>
                        <a:ea typeface="Calibri"/>
                        <a:cs typeface="Times New Roman"/>
                      </a:endParaRPr>
                    </a:p>
                  </a:txBody>
                  <a:tcPr marL="49195" marR="49195" marT="0" marB="0"/>
                </a:tc>
                <a:tc>
                  <a:txBody>
                    <a:bodyPr/>
                    <a:lstStyle/>
                    <a:p>
                      <a:pPr algn="just">
                        <a:lnSpc>
                          <a:spcPct val="150000"/>
                        </a:lnSpc>
                        <a:spcAft>
                          <a:spcPts val="0"/>
                        </a:spcAft>
                      </a:pPr>
                      <a:r>
                        <a:rPr lang="es-ES" sz="1400" dirty="0">
                          <a:effectLst/>
                        </a:rPr>
                        <a:t>Se recibe el pedido de forma directa o indirecta.</a:t>
                      </a:r>
                      <a:endParaRPr lang="es-EC" sz="1400" dirty="0">
                        <a:effectLst/>
                      </a:endParaRPr>
                    </a:p>
                    <a:p>
                      <a:pPr algn="just">
                        <a:lnSpc>
                          <a:spcPct val="150000"/>
                        </a:lnSpc>
                        <a:spcAft>
                          <a:spcPts val="0"/>
                        </a:spcAft>
                      </a:pPr>
                      <a:r>
                        <a:rPr lang="es-ES" sz="1400" dirty="0">
                          <a:effectLst/>
                        </a:rPr>
                        <a:t>Directa: Los pedidos se reciben en la fábrica, sucursales o licitaciones.</a:t>
                      </a:r>
                      <a:endParaRPr lang="es-EC" sz="1400" dirty="0">
                        <a:effectLst/>
                      </a:endParaRPr>
                    </a:p>
                    <a:p>
                      <a:pPr algn="just">
                        <a:lnSpc>
                          <a:spcPct val="150000"/>
                        </a:lnSpc>
                        <a:spcAft>
                          <a:spcPts val="0"/>
                        </a:spcAft>
                      </a:pPr>
                      <a:r>
                        <a:rPr lang="es-ES" sz="1400" dirty="0">
                          <a:effectLst/>
                        </a:rPr>
                        <a:t>Indirecta: Los pedidos se realizan a los distribuidores y posteriormente se envían a la fábrica</a:t>
                      </a:r>
                      <a:r>
                        <a:rPr lang="es-ES" sz="1400" dirty="0" smtClean="0">
                          <a:effectLst/>
                        </a:rPr>
                        <a:t>.</a:t>
                      </a:r>
                      <a:endParaRPr lang="es-EC" sz="1400" dirty="0">
                        <a:effectLst/>
                      </a:endParaRPr>
                    </a:p>
                  </a:txBody>
                  <a:tcPr marL="49195" marR="49195" marT="0" marB="0"/>
                </a:tc>
              </a:tr>
              <a:tr h="803236">
                <a:tc>
                  <a:txBody>
                    <a:bodyPr/>
                    <a:lstStyle/>
                    <a:p>
                      <a:pPr algn="ctr">
                        <a:lnSpc>
                          <a:spcPct val="150000"/>
                        </a:lnSpc>
                        <a:spcAft>
                          <a:spcPts val="0"/>
                        </a:spcAft>
                      </a:pPr>
                      <a:r>
                        <a:rPr lang="es-ES" sz="1400" dirty="0">
                          <a:effectLst/>
                        </a:rPr>
                        <a:t>2</a:t>
                      </a:r>
                      <a:endParaRPr lang="es-EC" sz="1400" dirty="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0"/>
                        </a:spcAft>
                      </a:pPr>
                      <a:r>
                        <a:rPr lang="es-ES" sz="1400" dirty="0" smtClean="0">
                          <a:effectLst/>
                        </a:rPr>
                        <a:t>Diseño</a:t>
                      </a:r>
                      <a:endParaRPr lang="es-EC" sz="1400" dirty="0">
                        <a:solidFill>
                          <a:srgbClr val="000000"/>
                        </a:solidFill>
                        <a:effectLst/>
                        <a:latin typeface="Times New Roman"/>
                        <a:ea typeface="Calibri"/>
                        <a:cs typeface="Times New Roman"/>
                      </a:endParaRPr>
                    </a:p>
                  </a:txBody>
                  <a:tcPr marL="49195" marR="49195" marT="0" marB="0"/>
                </a:tc>
                <a:tc>
                  <a:txBody>
                    <a:bodyPr/>
                    <a:lstStyle/>
                    <a:p>
                      <a:pPr algn="just">
                        <a:lnSpc>
                          <a:spcPct val="150000"/>
                        </a:lnSpc>
                        <a:spcAft>
                          <a:spcPts val="0"/>
                        </a:spcAft>
                      </a:pPr>
                      <a:r>
                        <a:rPr lang="es-ES" sz="1400" dirty="0">
                          <a:effectLst/>
                        </a:rPr>
                        <a:t>Se realiza un esquema del producto según los materiales, acabados y medidas</a:t>
                      </a:r>
                      <a:r>
                        <a:rPr lang="es-ES" sz="1400" dirty="0" smtClean="0">
                          <a:effectLst/>
                        </a:rPr>
                        <a:t>.</a:t>
                      </a:r>
                      <a:endParaRPr lang="es-EC" sz="1400" dirty="0">
                        <a:effectLst/>
                      </a:endParaRPr>
                    </a:p>
                  </a:txBody>
                  <a:tcPr marL="49195" marR="49195" marT="0" marB="0"/>
                </a:tc>
              </a:tr>
              <a:tr h="542586">
                <a:tc>
                  <a:txBody>
                    <a:bodyPr/>
                    <a:lstStyle/>
                    <a:p>
                      <a:pPr algn="ctr">
                        <a:lnSpc>
                          <a:spcPct val="150000"/>
                        </a:lnSpc>
                        <a:spcAft>
                          <a:spcPts val="0"/>
                        </a:spcAft>
                      </a:pPr>
                      <a:r>
                        <a:rPr lang="es-ES" sz="1400">
                          <a:effectLst/>
                        </a:rPr>
                        <a:t>3</a:t>
                      </a:r>
                      <a:endParaRPr lang="es-EC" sz="140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0"/>
                        </a:spcAft>
                      </a:pPr>
                      <a:r>
                        <a:rPr lang="es-ES" sz="1400" dirty="0">
                          <a:effectLst/>
                        </a:rPr>
                        <a:t>Cotización</a:t>
                      </a:r>
                      <a:endParaRPr lang="es-EC" sz="1400" dirty="0">
                        <a:solidFill>
                          <a:srgbClr val="000000"/>
                        </a:solidFill>
                        <a:effectLst/>
                        <a:latin typeface="Times New Roman"/>
                        <a:ea typeface="Calibri"/>
                        <a:cs typeface="Times New Roman"/>
                      </a:endParaRPr>
                    </a:p>
                  </a:txBody>
                  <a:tcPr marL="49195" marR="49195" marT="0" marB="0"/>
                </a:tc>
                <a:tc>
                  <a:txBody>
                    <a:bodyPr/>
                    <a:lstStyle/>
                    <a:p>
                      <a:pPr algn="just">
                        <a:lnSpc>
                          <a:spcPct val="150000"/>
                        </a:lnSpc>
                        <a:spcAft>
                          <a:spcPts val="0"/>
                        </a:spcAft>
                      </a:pPr>
                      <a:r>
                        <a:rPr lang="es-ES" sz="1400" dirty="0">
                          <a:effectLst/>
                        </a:rPr>
                        <a:t>Se determina costos y precios del producto y se lo envía al cliente</a:t>
                      </a:r>
                      <a:r>
                        <a:rPr lang="es-ES" sz="1400" dirty="0" smtClean="0">
                          <a:effectLst/>
                        </a:rPr>
                        <a:t>.</a:t>
                      </a:r>
                      <a:endParaRPr lang="es-EC" sz="1400" dirty="0">
                        <a:effectLst/>
                      </a:endParaRPr>
                    </a:p>
                  </a:txBody>
                  <a:tcPr marL="49195" marR="49195" marT="0" marB="0"/>
                </a:tc>
              </a:tr>
              <a:tr h="1358521">
                <a:tc>
                  <a:txBody>
                    <a:bodyPr/>
                    <a:lstStyle/>
                    <a:p>
                      <a:pPr algn="ctr">
                        <a:lnSpc>
                          <a:spcPct val="150000"/>
                        </a:lnSpc>
                        <a:spcAft>
                          <a:spcPts val="0"/>
                        </a:spcAft>
                      </a:pPr>
                      <a:r>
                        <a:rPr lang="es-ES" sz="1400">
                          <a:effectLst/>
                        </a:rPr>
                        <a:t>4</a:t>
                      </a:r>
                      <a:endParaRPr lang="es-EC" sz="140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0"/>
                        </a:spcAft>
                      </a:pPr>
                      <a:endParaRPr lang="es-ES" sz="1400" dirty="0" smtClean="0">
                        <a:effectLst/>
                      </a:endParaRPr>
                    </a:p>
                    <a:p>
                      <a:pPr algn="ctr">
                        <a:lnSpc>
                          <a:spcPct val="150000"/>
                        </a:lnSpc>
                        <a:spcAft>
                          <a:spcPts val="0"/>
                        </a:spcAft>
                      </a:pPr>
                      <a:r>
                        <a:rPr lang="es-ES" sz="1400" baseline="0" dirty="0" smtClean="0">
                          <a:effectLst/>
                        </a:rPr>
                        <a:t>  </a:t>
                      </a:r>
                      <a:r>
                        <a:rPr lang="es-ES" sz="1400" dirty="0" smtClean="0">
                          <a:effectLst/>
                        </a:rPr>
                        <a:t>Análisis </a:t>
                      </a:r>
                      <a:r>
                        <a:rPr lang="es-ES" sz="1400" dirty="0">
                          <a:effectLst/>
                        </a:rPr>
                        <a:t>de Producción</a:t>
                      </a:r>
                      <a:endParaRPr lang="es-EC" sz="1400" dirty="0">
                        <a:solidFill>
                          <a:srgbClr val="000000"/>
                        </a:solidFill>
                        <a:effectLst/>
                        <a:latin typeface="Times New Roman"/>
                        <a:ea typeface="Calibri"/>
                        <a:cs typeface="Times New Roman"/>
                      </a:endParaRPr>
                    </a:p>
                  </a:txBody>
                  <a:tcPr marL="49195" marR="49195" marT="0" marB="0"/>
                </a:tc>
                <a:tc>
                  <a:txBody>
                    <a:bodyPr/>
                    <a:lstStyle/>
                    <a:p>
                      <a:pPr algn="just">
                        <a:lnSpc>
                          <a:spcPct val="150000"/>
                        </a:lnSpc>
                        <a:spcAft>
                          <a:spcPts val="0"/>
                        </a:spcAft>
                      </a:pPr>
                      <a:r>
                        <a:rPr lang="es-ES" sz="1400" dirty="0">
                          <a:effectLst/>
                        </a:rPr>
                        <a:t>Una vez aceptado el pedido se hace una reunión para discutir si la producción será directa o indirecta.</a:t>
                      </a:r>
                      <a:endParaRPr lang="es-EC" sz="1400" dirty="0">
                        <a:effectLst/>
                      </a:endParaRPr>
                    </a:p>
                    <a:p>
                      <a:pPr algn="just">
                        <a:lnSpc>
                          <a:spcPct val="150000"/>
                        </a:lnSpc>
                        <a:spcAft>
                          <a:spcPts val="0"/>
                        </a:spcAft>
                      </a:pPr>
                      <a:r>
                        <a:rPr lang="es-ES" sz="1400" dirty="0">
                          <a:effectLst/>
                        </a:rPr>
                        <a:t>Directa: Producción dentro de la fábrica.</a:t>
                      </a:r>
                      <a:endParaRPr lang="es-EC" sz="1400" dirty="0">
                        <a:effectLst/>
                      </a:endParaRPr>
                    </a:p>
                    <a:p>
                      <a:pPr algn="l">
                        <a:lnSpc>
                          <a:spcPct val="150000"/>
                        </a:lnSpc>
                        <a:spcAft>
                          <a:spcPts val="0"/>
                        </a:spcAft>
                      </a:pPr>
                      <a:r>
                        <a:rPr lang="es-ES" sz="1400" dirty="0">
                          <a:effectLst/>
                        </a:rPr>
                        <a:t>Indirecta: Producción fuera de la fábrica</a:t>
                      </a:r>
                      <a:r>
                        <a:rPr lang="es-ES" sz="1400" dirty="0" smtClean="0">
                          <a:effectLst/>
                        </a:rPr>
                        <a:t>.</a:t>
                      </a:r>
                      <a:endParaRPr lang="es-EC" sz="1400" dirty="0">
                        <a:effectLst/>
                      </a:endParaRPr>
                    </a:p>
                  </a:txBody>
                  <a:tcPr marL="49195" marR="49195" marT="0" marB="0"/>
                </a:tc>
              </a:tr>
              <a:tr h="542586">
                <a:tc>
                  <a:txBody>
                    <a:bodyPr/>
                    <a:lstStyle/>
                    <a:p>
                      <a:pPr algn="ctr">
                        <a:lnSpc>
                          <a:spcPct val="150000"/>
                        </a:lnSpc>
                        <a:spcAft>
                          <a:spcPts val="0"/>
                        </a:spcAft>
                      </a:pPr>
                      <a:r>
                        <a:rPr lang="es-ES" sz="1400">
                          <a:effectLst/>
                        </a:rPr>
                        <a:t>5</a:t>
                      </a:r>
                      <a:endParaRPr lang="es-EC" sz="1400">
                        <a:solidFill>
                          <a:srgbClr val="000000"/>
                        </a:solidFill>
                        <a:effectLst/>
                        <a:latin typeface="Times New Roman"/>
                        <a:ea typeface="Calibri"/>
                        <a:cs typeface="Times New Roman"/>
                      </a:endParaRPr>
                    </a:p>
                  </a:txBody>
                  <a:tcPr marL="49195" marR="49195" marT="0" marB="0"/>
                </a:tc>
                <a:tc>
                  <a:txBody>
                    <a:bodyPr/>
                    <a:lstStyle/>
                    <a:p>
                      <a:pPr algn="ctr">
                        <a:lnSpc>
                          <a:spcPct val="150000"/>
                        </a:lnSpc>
                        <a:spcAft>
                          <a:spcPts val="0"/>
                        </a:spcAft>
                      </a:pPr>
                      <a:r>
                        <a:rPr lang="es-ES" sz="1400" dirty="0">
                          <a:effectLst/>
                        </a:rPr>
                        <a:t>Envío de Orden de Producción</a:t>
                      </a:r>
                      <a:endParaRPr lang="es-EC" sz="1400" dirty="0">
                        <a:solidFill>
                          <a:srgbClr val="000000"/>
                        </a:solidFill>
                        <a:effectLst/>
                        <a:latin typeface="Times New Roman"/>
                        <a:ea typeface="Calibri"/>
                        <a:cs typeface="Times New Roman"/>
                      </a:endParaRPr>
                    </a:p>
                  </a:txBody>
                  <a:tcPr marL="49195" marR="49195" marT="0" marB="0"/>
                </a:tc>
                <a:tc>
                  <a:txBody>
                    <a:bodyPr/>
                    <a:lstStyle/>
                    <a:p>
                      <a:pPr algn="just">
                        <a:lnSpc>
                          <a:spcPct val="150000"/>
                        </a:lnSpc>
                        <a:spcAft>
                          <a:spcPts val="0"/>
                        </a:spcAft>
                      </a:pPr>
                      <a:r>
                        <a:rPr lang="es-ES" sz="1400" dirty="0">
                          <a:effectLst/>
                        </a:rPr>
                        <a:t>Se recibe la cotización y el diseño, para luego emitir la orden de producción al Departamento de Producción.</a:t>
                      </a:r>
                      <a:endParaRPr lang="es-EC" sz="1400" dirty="0">
                        <a:solidFill>
                          <a:srgbClr val="000000"/>
                        </a:solidFill>
                        <a:effectLst/>
                        <a:latin typeface="Times New Roman"/>
                        <a:ea typeface="Calibri"/>
                        <a:cs typeface="Times New Roman"/>
                      </a:endParaRPr>
                    </a:p>
                  </a:txBody>
                  <a:tcPr marL="49195" marR="49195" marT="0" marB="0"/>
                </a:tc>
              </a:tr>
            </a:tbl>
          </a:graphicData>
        </a:graphic>
      </p:graphicFrame>
      <p:sp>
        <p:nvSpPr>
          <p:cNvPr id="2" name="1 Título"/>
          <p:cNvSpPr>
            <a:spLocks noGrp="1"/>
          </p:cNvSpPr>
          <p:nvPr>
            <p:ph type="title"/>
          </p:nvPr>
        </p:nvSpPr>
        <p:spPr/>
        <p:txBody>
          <a:bodyPr>
            <a:normAutofit/>
          </a:bodyPr>
          <a:lstStyle/>
          <a:p>
            <a:r>
              <a:rPr lang="es-ES" b="1" dirty="0"/>
              <a:t>Capítulo </a:t>
            </a:r>
            <a:r>
              <a:rPr lang="es-ES" b="1" dirty="0" smtClean="0"/>
              <a:t>III</a:t>
            </a:r>
            <a:endParaRPr lang="es-EC" dirty="0"/>
          </a:p>
        </p:txBody>
      </p:sp>
    </p:spTree>
    <p:extLst>
      <p:ext uri="{BB962C8B-B14F-4D97-AF65-F5344CB8AC3E}">
        <p14:creationId xmlns:p14="http://schemas.microsoft.com/office/powerpoint/2010/main" val="76236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460</TotalTime>
  <Words>1497</Words>
  <Application>Microsoft Office PowerPoint</Application>
  <PresentationFormat>Presentación en pantalla (4:3)</PresentationFormat>
  <Paragraphs>383</Paragraphs>
  <Slides>58</Slides>
  <Notes>1</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Forma de onda</vt:lpstr>
      <vt:lpstr>TEMA: EVALUACIÓN DE CONTROL INTERNO Y DISEÑO DE UN SISTEMA DE COSTOS POR ÓRDENES DE PRODUCCIÓN PARA EL DEPARTAMENTO DE PRODUCCIÓN DE INDUSTRIAS METÁLICAS CAÑÓN BAUTISTA CÍA. LTDA., UBICADA EN QUITO.</vt:lpstr>
      <vt:lpstr>Capítulo I</vt:lpstr>
      <vt:lpstr>Productos del Sector</vt:lpstr>
      <vt:lpstr>Presentación de PowerPoint</vt:lpstr>
      <vt:lpstr>INDUSTRIAS METÁLICAS CAÑÓN BAUTISTA CÍA. LTDA.</vt:lpstr>
      <vt:lpstr>Descripción de los Productos</vt:lpstr>
      <vt:lpstr>Estructura Orgánica</vt:lpstr>
      <vt:lpstr>Capítulo II</vt:lpstr>
      <vt:lpstr>Capítulo III</vt:lpstr>
      <vt:lpstr>Descripción de las Áreas del Proceso de Producción</vt:lpstr>
      <vt:lpstr>Proceso Productivo Industrias Metálicas Cañón Bautista Cía. Ltda.</vt:lpstr>
      <vt:lpstr>Clientes</vt:lpstr>
      <vt:lpstr>Competencia</vt:lpstr>
      <vt:lpstr>CONTROL INTERNO </vt:lpstr>
      <vt:lpstr> Capítulo IV </vt:lpstr>
      <vt:lpstr>Importancia del Control Interno  </vt:lpstr>
      <vt:lpstr>Presentación de PowerPoint</vt:lpstr>
      <vt:lpstr>Presentación de PowerPoint</vt:lpstr>
      <vt:lpstr>Presentación de PowerPoint</vt:lpstr>
      <vt:lpstr>Modelos de Evaluación del Control Interno </vt:lpstr>
      <vt:lpstr>Componentes de Control Interno COSO ERM </vt:lpstr>
      <vt:lpstr>Presentación de PowerPoint</vt:lpstr>
      <vt:lpstr>Presentación de PowerPoint</vt:lpstr>
      <vt:lpstr>Capítulo V</vt:lpstr>
      <vt:lpstr>Programa Preliminar</vt:lpstr>
      <vt:lpstr> Matriz de Riesgo Preliminar </vt:lpstr>
      <vt:lpstr> Matriz de Riesgo Preliminar </vt:lpstr>
      <vt:lpstr>Programa de Control Interno</vt:lpstr>
      <vt:lpstr>Presentación de PowerPoint</vt:lpstr>
      <vt:lpstr> Medición del Riesgo de Control (RC) </vt:lpstr>
      <vt:lpstr>Presentación de PowerPoint</vt:lpstr>
      <vt:lpstr>Presentación de PowerPoint</vt:lpstr>
      <vt:lpstr>Resultados</vt:lpstr>
      <vt:lpstr>Capítulo VI</vt:lpstr>
      <vt:lpstr>Clases de Sistemas de Costos</vt:lpstr>
      <vt:lpstr>Flujo del Sistema de Costos por Órdenes de Producción</vt:lpstr>
      <vt:lpstr>Capítulo VII</vt:lpstr>
      <vt:lpstr>Requisición de Materiales - MATERIA PRIMA DIRECTA</vt:lpstr>
      <vt:lpstr>Órdenes de Compra</vt:lpstr>
      <vt:lpstr>Egreso de Bodega de Materia Prima</vt:lpstr>
      <vt:lpstr>RESUMEN MATERIA PRIMA DIRECTA UTILIZADA</vt:lpstr>
      <vt:lpstr>CONSUMO DE MATERIA PRIMA DIRECTA</vt:lpstr>
      <vt:lpstr>Mano de Obra Directa</vt:lpstr>
      <vt:lpstr>Cálculo Valor Hora Hombre</vt:lpstr>
      <vt:lpstr>Planillas de Trabajo</vt:lpstr>
      <vt:lpstr>Resumen Mano de Obra Directa por Órdenes de Producción</vt:lpstr>
      <vt:lpstr>Distribución CIF según NIC 2</vt:lpstr>
      <vt:lpstr>PRODUCCIÓN AJUSTADA</vt:lpstr>
      <vt:lpstr>Factor de Distribución CIF</vt:lpstr>
      <vt:lpstr>DISTRIBUCIÓN CIF SEGÚN NIC 2</vt:lpstr>
      <vt:lpstr>VARIACIÓN DEL PRESUPUESTO</vt:lpstr>
      <vt:lpstr>RESUMEN DE LOS COSTOS INDIRECTOS DE FABRICACIÓN </vt:lpstr>
      <vt:lpstr>RESUMEN ELEMENTOS DEL COSTO</vt:lpstr>
      <vt:lpstr>Hojas de Costos</vt:lpstr>
      <vt:lpstr>Presentación Estado de Costos de Productos Vendidos Según NIC 1</vt:lpstr>
      <vt:lpstr>Conclusiones</vt:lpstr>
      <vt:lpstr>Conclusiones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 davila</dc:creator>
  <cp:lastModifiedBy>cristian davila</cp:lastModifiedBy>
  <cp:revision>29</cp:revision>
  <dcterms:created xsi:type="dcterms:W3CDTF">2014-02-17T16:40:28Z</dcterms:created>
  <dcterms:modified xsi:type="dcterms:W3CDTF">2014-02-18T16:29:49Z</dcterms:modified>
</cp:coreProperties>
</file>