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7.xml" ContentType="application/vnd.openxmlformats-officedocument.drawingml.diagramData+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diagrams/colors7.xml" ContentType="application/vnd.openxmlformats-officedocument.drawingml.diagramColor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2"/>
  </p:notesMasterIdLst>
  <p:sldIdLst>
    <p:sldId id="277" r:id="rId2"/>
    <p:sldId id="264" r:id="rId3"/>
    <p:sldId id="297" r:id="rId4"/>
    <p:sldId id="261" r:id="rId5"/>
    <p:sldId id="314" r:id="rId6"/>
    <p:sldId id="315" r:id="rId7"/>
    <p:sldId id="316" r:id="rId8"/>
    <p:sldId id="318" r:id="rId9"/>
    <p:sldId id="343" r:id="rId10"/>
    <p:sldId id="344" r:id="rId11"/>
    <p:sldId id="311" r:id="rId12"/>
    <p:sldId id="305" r:id="rId13"/>
    <p:sldId id="322" r:id="rId14"/>
    <p:sldId id="320" r:id="rId15"/>
    <p:sldId id="326" r:id="rId16"/>
    <p:sldId id="327" r:id="rId17"/>
    <p:sldId id="328" r:id="rId18"/>
    <p:sldId id="330" r:id="rId19"/>
    <p:sldId id="332" r:id="rId20"/>
    <p:sldId id="341" r:id="rId21"/>
    <p:sldId id="342" r:id="rId22"/>
    <p:sldId id="329" r:id="rId23"/>
    <p:sldId id="333" r:id="rId24"/>
    <p:sldId id="334" r:id="rId25"/>
    <p:sldId id="335" r:id="rId26"/>
    <p:sldId id="336" r:id="rId27"/>
    <p:sldId id="337" r:id="rId28"/>
    <p:sldId id="349" r:id="rId29"/>
    <p:sldId id="338" r:id="rId30"/>
    <p:sldId id="339" r:id="rId31"/>
    <p:sldId id="340" r:id="rId32"/>
    <p:sldId id="347" r:id="rId33"/>
    <p:sldId id="345" r:id="rId34"/>
    <p:sldId id="346" r:id="rId35"/>
    <p:sldId id="306" r:id="rId36"/>
    <p:sldId id="282" r:id="rId37"/>
    <p:sldId id="348" r:id="rId38"/>
    <p:sldId id="351" r:id="rId39"/>
    <p:sldId id="350" r:id="rId40"/>
    <p:sldId id="272" r:id="rId41"/>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Introducción" id="{CB6BBEF7-9717-4733-A929-535518E6EBF6}">
          <p14:sldIdLst>
            <p14:sldId id="277"/>
            <p14:sldId id="264"/>
            <p14:sldId id="297"/>
            <p14:sldId id="261"/>
            <p14:sldId id="314"/>
            <p14:sldId id="315"/>
            <p14:sldId id="316"/>
            <p14:sldId id="318"/>
            <p14:sldId id="311"/>
            <p14:sldId id="305"/>
            <p14:sldId id="322"/>
            <p14:sldId id="320"/>
            <p14:sldId id="326"/>
            <p14:sldId id="327"/>
            <p14:sldId id="328"/>
            <p14:sldId id="330"/>
            <p14:sldId id="332"/>
            <p14:sldId id="329"/>
            <p14:sldId id="333"/>
            <p14:sldId id="334"/>
            <p14:sldId id="335"/>
            <p14:sldId id="336"/>
            <p14:sldId id="337"/>
            <p14:sldId id="338"/>
            <p14:sldId id="339"/>
            <p14:sldId id="340"/>
            <p14:sldId id="306"/>
            <p14:sldId id="282"/>
            <p14:sldId id="272"/>
          </p14:sldIdLst>
        </p14:section>
        <p14:section name="¡Hay más!" id="{2E16B512-814A-4DC1-A986-25475E10E0E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117D9"/>
    <a:srgbClr val="008080"/>
  </p:clrMru>
  <p:extLst>
    <p:ext uri="{E76CE94A-603C-4142-B9EB-6D1370010A27}">
      <p14:discardImageEditData xmlns="" xmlns:p14="http://schemas.microsoft.com/office/powerpoint/2010/main" val="1"/>
    </p:ext>
    <p:ext uri="{D31A062A-798A-4329-ABDD-BBA856620510}">
      <p14:defaultImageDpi xmlns=""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3073" autoAdjust="0"/>
  </p:normalViewPr>
  <p:slideViewPr>
    <p:cSldViewPr>
      <p:cViewPr varScale="1">
        <p:scale>
          <a:sx n="64" d="100"/>
          <a:sy n="64" d="100"/>
        </p:scale>
        <p:origin x="-1506" y="-96"/>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B3B446-1C19-4DFA-9CF6-6FFB6B421937}" type="doc">
      <dgm:prSet loTypeId="urn:microsoft.com/office/officeart/2005/8/layout/lProcess2" loCatId="list" qsTypeId="urn:microsoft.com/office/officeart/2005/8/quickstyle/simple1" qsCatId="simple" csTypeId="urn:microsoft.com/office/officeart/2005/8/colors/colorful1#2" csCatId="colorful" phldr="1"/>
      <dgm:spPr/>
      <dgm:t>
        <a:bodyPr/>
        <a:lstStyle/>
        <a:p>
          <a:endParaRPr lang="es-EC"/>
        </a:p>
      </dgm:t>
    </dgm:pt>
    <dgm:pt modelId="{93101CE5-9804-4FC1-9FD7-16CB4BD25261}">
      <dgm:prSet phldrT="[Texto]"/>
      <dgm:spPr/>
      <dgm:t>
        <a:bodyPr/>
        <a:lstStyle/>
        <a:p>
          <a:r>
            <a:rPr lang="es-EC" dirty="0" smtClean="0"/>
            <a:t>Procedimientos operativos  administrativos</a:t>
          </a:r>
          <a:endParaRPr lang="es-EC" dirty="0"/>
        </a:p>
      </dgm:t>
    </dgm:pt>
    <dgm:pt modelId="{62EA5389-0BD6-4028-AB19-A1565599E148}" type="parTrans" cxnId="{41EE5135-5AF9-4AF4-AEB9-A5B1408A9E91}">
      <dgm:prSet/>
      <dgm:spPr/>
      <dgm:t>
        <a:bodyPr/>
        <a:lstStyle/>
        <a:p>
          <a:endParaRPr lang="es-EC"/>
        </a:p>
      </dgm:t>
    </dgm:pt>
    <dgm:pt modelId="{FE6A8C60-5E13-4D4B-98E5-4AB16592D70B}" type="sibTrans" cxnId="{41EE5135-5AF9-4AF4-AEB9-A5B1408A9E91}">
      <dgm:prSet/>
      <dgm:spPr/>
      <dgm:t>
        <a:bodyPr/>
        <a:lstStyle/>
        <a:p>
          <a:endParaRPr lang="es-EC"/>
        </a:p>
      </dgm:t>
    </dgm:pt>
    <dgm:pt modelId="{F7A0C01C-BF19-47C9-B598-4711610AA6C6}">
      <dgm:prSet phldrT="[Texto]"/>
      <dgm:spPr/>
      <dgm:t>
        <a:bodyPr/>
        <a:lstStyle/>
        <a:p>
          <a:r>
            <a:rPr lang="es-EC" dirty="0" smtClean="0"/>
            <a:t>Riesgo operativo </a:t>
          </a:r>
          <a:endParaRPr lang="es-EC" dirty="0"/>
        </a:p>
      </dgm:t>
    </dgm:pt>
    <dgm:pt modelId="{21C580D2-5333-4C7A-B6C6-ED8E67A4274B}" type="parTrans" cxnId="{018D9DE6-DA03-4767-B553-19E72F0E850D}">
      <dgm:prSet/>
      <dgm:spPr/>
      <dgm:t>
        <a:bodyPr/>
        <a:lstStyle/>
        <a:p>
          <a:endParaRPr lang="es-EC"/>
        </a:p>
      </dgm:t>
    </dgm:pt>
    <dgm:pt modelId="{AA83B4C4-E4FD-474C-9543-19ABDF3717BD}" type="sibTrans" cxnId="{018D9DE6-DA03-4767-B553-19E72F0E850D}">
      <dgm:prSet/>
      <dgm:spPr/>
      <dgm:t>
        <a:bodyPr/>
        <a:lstStyle/>
        <a:p>
          <a:endParaRPr lang="es-EC"/>
        </a:p>
      </dgm:t>
    </dgm:pt>
    <dgm:pt modelId="{70FE494B-89F4-4D97-969A-0A9C7D79512F}">
      <dgm:prSet phldrT="[Texto]" custT="1">
        <dgm:style>
          <a:lnRef idx="0">
            <a:schemeClr val="accent1"/>
          </a:lnRef>
          <a:fillRef idx="3">
            <a:schemeClr val="accent1"/>
          </a:fillRef>
          <a:effectRef idx="3">
            <a:schemeClr val="accent1"/>
          </a:effectRef>
          <a:fontRef idx="minor">
            <a:schemeClr val="lt1"/>
          </a:fontRef>
        </dgm:style>
      </dgm:prSet>
      <dgm:spPr/>
      <dgm:t>
        <a:bodyPr/>
        <a:lstStyle/>
        <a:p>
          <a:r>
            <a:rPr lang="es-EC" sz="2400" dirty="0" smtClean="0"/>
            <a:t>Estándares y Gestión</a:t>
          </a:r>
        </a:p>
      </dgm:t>
    </dgm:pt>
    <dgm:pt modelId="{2276E46F-50E6-4E1F-AD50-30ACD7E91147}" type="parTrans" cxnId="{8EE271DE-E338-41DD-8B37-07C243A8B05D}">
      <dgm:prSet/>
      <dgm:spPr/>
      <dgm:t>
        <a:bodyPr/>
        <a:lstStyle/>
        <a:p>
          <a:endParaRPr lang="es-EC"/>
        </a:p>
      </dgm:t>
    </dgm:pt>
    <dgm:pt modelId="{2F73B58E-6653-4EEC-AA97-21356F590A26}" type="sibTrans" cxnId="{8EE271DE-E338-41DD-8B37-07C243A8B05D}">
      <dgm:prSet/>
      <dgm:spPr/>
      <dgm:t>
        <a:bodyPr/>
        <a:lstStyle/>
        <a:p>
          <a:endParaRPr lang="es-EC"/>
        </a:p>
      </dgm:t>
    </dgm:pt>
    <dgm:pt modelId="{850EA6C2-2018-4048-979F-171267A1795B}">
      <dgm:prSet phldrT="[Texto]"/>
      <dgm:spPr/>
      <dgm:t>
        <a:bodyPr/>
        <a:lstStyle/>
        <a:p>
          <a:r>
            <a:rPr lang="es-EC" dirty="0" smtClean="0"/>
            <a:t>Marco de referencia</a:t>
          </a:r>
          <a:endParaRPr lang="es-EC" dirty="0"/>
        </a:p>
      </dgm:t>
    </dgm:pt>
    <dgm:pt modelId="{66484F22-5DB2-4BDB-A031-D821355375B9}" type="parTrans" cxnId="{7BA01AC1-7DF9-417B-8032-7BC21AE18035}">
      <dgm:prSet/>
      <dgm:spPr/>
      <dgm:t>
        <a:bodyPr/>
        <a:lstStyle/>
        <a:p>
          <a:endParaRPr lang="es-EC"/>
        </a:p>
      </dgm:t>
    </dgm:pt>
    <dgm:pt modelId="{4385F924-2553-4C49-8417-1A620C10717F}" type="sibTrans" cxnId="{7BA01AC1-7DF9-417B-8032-7BC21AE18035}">
      <dgm:prSet/>
      <dgm:spPr/>
      <dgm:t>
        <a:bodyPr/>
        <a:lstStyle/>
        <a:p>
          <a:endParaRPr lang="es-EC"/>
        </a:p>
      </dgm:t>
    </dgm:pt>
    <dgm:pt modelId="{F96E4A1D-9610-4A1B-9399-420B5F87465E}">
      <dgm:prSet phldrT="[Texto]"/>
      <dgm:spPr/>
      <dgm:t>
        <a:bodyPr/>
        <a:lstStyle/>
        <a:p>
          <a:r>
            <a:rPr lang="es-EC" dirty="0" smtClean="0"/>
            <a:t>Control Gerencial</a:t>
          </a:r>
          <a:endParaRPr lang="es-EC" dirty="0"/>
        </a:p>
      </dgm:t>
    </dgm:pt>
    <dgm:pt modelId="{3CBBAE21-D333-42C6-8562-C5D56ED41257}" type="sibTrans" cxnId="{ED3D23A4-1D3F-4F4D-9B4F-1E031EE48AE4}">
      <dgm:prSet/>
      <dgm:spPr/>
      <dgm:t>
        <a:bodyPr/>
        <a:lstStyle/>
        <a:p>
          <a:endParaRPr lang="es-EC"/>
        </a:p>
      </dgm:t>
    </dgm:pt>
    <dgm:pt modelId="{6FAC1623-9F99-4C02-AF1A-C029976E7FBF}" type="parTrans" cxnId="{ED3D23A4-1D3F-4F4D-9B4F-1E031EE48AE4}">
      <dgm:prSet/>
      <dgm:spPr/>
      <dgm:t>
        <a:bodyPr/>
        <a:lstStyle/>
        <a:p>
          <a:endParaRPr lang="es-EC"/>
        </a:p>
      </dgm:t>
    </dgm:pt>
    <dgm:pt modelId="{128776CD-E6F2-49FE-8AE4-D52E0DBF94A7}">
      <dgm:prSet phldrT="[Texto]"/>
      <dgm:spPr/>
      <dgm:t>
        <a:bodyPr/>
        <a:lstStyle/>
        <a:p>
          <a:r>
            <a:rPr lang="es-EC" dirty="0" smtClean="0"/>
            <a:t>Marco de Referencia para el Control Interno</a:t>
          </a:r>
          <a:endParaRPr lang="es-EC" dirty="0"/>
        </a:p>
      </dgm:t>
    </dgm:pt>
    <dgm:pt modelId="{4511D882-C6EE-4F9D-ADEC-1DE4CFD6BF52}" type="sibTrans" cxnId="{2796E94E-6727-4F36-8F3C-76691F3FD24F}">
      <dgm:prSet/>
      <dgm:spPr/>
      <dgm:t>
        <a:bodyPr/>
        <a:lstStyle/>
        <a:p>
          <a:endParaRPr lang="es-EC"/>
        </a:p>
      </dgm:t>
    </dgm:pt>
    <dgm:pt modelId="{A9F4BF79-5928-48DD-BA03-263F02FD113C}" type="parTrans" cxnId="{2796E94E-6727-4F36-8F3C-76691F3FD24F}">
      <dgm:prSet/>
      <dgm:spPr/>
      <dgm:t>
        <a:bodyPr/>
        <a:lstStyle/>
        <a:p>
          <a:endParaRPr lang="es-EC"/>
        </a:p>
      </dgm:t>
    </dgm:pt>
    <dgm:pt modelId="{9EF5982D-062A-4D49-A8EF-8803C425D26C}">
      <dgm:prSet phldrT="[Texto]" custT="1">
        <dgm:style>
          <a:lnRef idx="0">
            <a:schemeClr val="accent4"/>
          </a:lnRef>
          <a:fillRef idx="3">
            <a:schemeClr val="accent4"/>
          </a:fillRef>
          <a:effectRef idx="3">
            <a:schemeClr val="accent4"/>
          </a:effectRef>
          <a:fontRef idx="minor">
            <a:schemeClr val="lt1"/>
          </a:fontRef>
        </dgm:style>
      </dgm:prSet>
      <dgm:spPr/>
      <dgm:t>
        <a:bodyPr/>
        <a:lstStyle/>
        <a:p>
          <a:r>
            <a:rPr lang="es-EC" sz="2400" dirty="0" smtClean="0"/>
            <a:t>Políticas y Procedimientos</a:t>
          </a:r>
          <a:endParaRPr lang="es-EC" sz="2400" dirty="0"/>
        </a:p>
      </dgm:t>
    </dgm:pt>
    <dgm:pt modelId="{15A8F392-6A67-4C66-A4AE-525A27687048}" type="sibTrans" cxnId="{BD9639EF-1427-4A4F-A05A-6F38E0098FFC}">
      <dgm:prSet/>
      <dgm:spPr/>
      <dgm:t>
        <a:bodyPr/>
        <a:lstStyle/>
        <a:p>
          <a:endParaRPr lang="es-EC"/>
        </a:p>
      </dgm:t>
    </dgm:pt>
    <dgm:pt modelId="{D2170ED9-8684-4C59-9BEF-8856CFBF83F8}" type="parTrans" cxnId="{BD9639EF-1427-4A4F-A05A-6F38E0098FFC}">
      <dgm:prSet/>
      <dgm:spPr/>
      <dgm:t>
        <a:bodyPr/>
        <a:lstStyle/>
        <a:p>
          <a:endParaRPr lang="es-EC"/>
        </a:p>
      </dgm:t>
    </dgm:pt>
    <dgm:pt modelId="{107DA3A3-D041-402D-B981-2A99E61A37C3}">
      <dgm:prSet phldrT="[Texto]"/>
      <dgm:spPr/>
      <dgm:t>
        <a:bodyPr/>
        <a:lstStyle/>
        <a:p>
          <a:r>
            <a:rPr lang="es-EC" dirty="0" smtClean="0"/>
            <a:t>Comité de Riesgo</a:t>
          </a:r>
          <a:endParaRPr lang="es-EC" dirty="0"/>
        </a:p>
      </dgm:t>
    </dgm:pt>
    <dgm:pt modelId="{FD9E76C7-4F0D-4192-B9E9-2E8F08AEC5AE}" type="sibTrans" cxnId="{83468C08-4BBB-4809-BE46-F9D44D575613}">
      <dgm:prSet/>
      <dgm:spPr/>
      <dgm:t>
        <a:bodyPr/>
        <a:lstStyle/>
        <a:p>
          <a:endParaRPr lang="es-EC"/>
        </a:p>
      </dgm:t>
    </dgm:pt>
    <dgm:pt modelId="{AC442E27-365C-4053-90E7-B8674F88A36A}" type="parTrans" cxnId="{83468C08-4BBB-4809-BE46-F9D44D575613}">
      <dgm:prSet/>
      <dgm:spPr/>
      <dgm:t>
        <a:bodyPr/>
        <a:lstStyle/>
        <a:p>
          <a:endParaRPr lang="es-EC"/>
        </a:p>
      </dgm:t>
    </dgm:pt>
    <dgm:pt modelId="{F8365E40-5C65-4EAC-8B19-9C02572A94B7}">
      <dgm:prSet phldrT="[Texto]"/>
      <dgm:spPr/>
      <dgm:t>
        <a:bodyPr/>
        <a:lstStyle/>
        <a:p>
          <a:r>
            <a:rPr lang="es-EC" dirty="0" smtClean="0"/>
            <a:t>Superintendencia de Economía Popular y Solidaria</a:t>
          </a:r>
          <a:endParaRPr lang="es-EC" dirty="0"/>
        </a:p>
      </dgm:t>
    </dgm:pt>
    <dgm:pt modelId="{5CA36632-4FB6-4F78-A6E4-1D9C3F832D05}" type="sibTrans" cxnId="{C9E8BFBC-3D5E-43FD-8E2D-3D37BCF6C85E}">
      <dgm:prSet/>
      <dgm:spPr/>
      <dgm:t>
        <a:bodyPr/>
        <a:lstStyle/>
        <a:p>
          <a:endParaRPr lang="es-EC"/>
        </a:p>
      </dgm:t>
    </dgm:pt>
    <dgm:pt modelId="{B5C2D358-9A8D-4BDB-8256-6035DE0E56F3}" type="parTrans" cxnId="{C9E8BFBC-3D5E-43FD-8E2D-3D37BCF6C85E}">
      <dgm:prSet/>
      <dgm:spPr/>
      <dgm:t>
        <a:bodyPr/>
        <a:lstStyle/>
        <a:p>
          <a:endParaRPr lang="es-EC"/>
        </a:p>
      </dgm:t>
    </dgm:pt>
    <dgm:pt modelId="{E135E3F7-A9A0-46A0-9B0B-19EBDBF18226}">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2000" dirty="0" smtClean="0"/>
            <a:t>Entes Regulatorios</a:t>
          </a:r>
          <a:endParaRPr lang="es-EC" sz="2000" dirty="0"/>
        </a:p>
      </dgm:t>
    </dgm:pt>
    <dgm:pt modelId="{AE38C0A8-A946-4561-AFBB-6822C225AD56}" type="sibTrans" cxnId="{8784E289-0446-4E50-A83D-B286A1A0AA28}">
      <dgm:prSet/>
      <dgm:spPr/>
      <dgm:t>
        <a:bodyPr/>
        <a:lstStyle/>
        <a:p>
          <a:endParaRPr lang="es-EC"/>
        </a:p>
      </dgm:t>
    </dgm:pt>
    <dgm:pt modelId="{B164AF45-8917-4858-BA97-46BC51C04F61}" type="parTrans" cxnId="{8784E289-0446-4E50-A83D-B286A1A0AA28}">
      <dgm:prSet/>
      <dgm:spPr/>
      <dgm:t>
        <a:bodyPr/>
        <a:lstStyle/>
        <a:p>
          <a:endParaRPr lang="es-EC"/>
        </a:p>
      </dgm:t>
    </dgm:pt>
    <dgm:pt modelId="{2054F84F-3C41-4075-8039-7C29EDCC7A5B}" type="pres">
      <dgm:prSet presAssocID="{2FB3B446-1C19-4DFA-9CF6-6FFB6B421937}" presName="theList" presStyleCnt="0">
        <dgm:presLayoutVars>
          <dgm:dir/>
          <dgm:animLvl val="lvl"/>
          <dgm:resizeHandles val="exact"/>
        </dgm:presLayoutVars>
      </dgm:prSet>
      <dgm:spPr/>
      <dgm:t>
        <a:bodyPr/>
        <a:lstStyle/>
        <a:p>
          <a:endParaRPr lang="es-EC"/>
        </a:p>
      </dgm:t>
    </dgm:pt>
    <dgm:pt modelId="{7C76AC2A-E671-4D67-9A97-F5A3CD0ABC1C}" type="pres">
      <dgm:prSet presAssocID="{E135E3F7-A9A0-46A0-9B0B-19EBDBF18226}" presName="compNode" presStyleCnt="0"/>
      <dgm:spPr/>
      <dgm:t>
        <a:bodyPr/>
        <a:lstStyle/>
        <a:p>
          <a:endParaRPr lang="es-EC"/>
        </a:p>
      </dgm:t>
    </dgm:pt>
    <dgm:pt modelId="{376A5A38-10DB-4A78-87ED-324C1B26D0A5}" type="pres">
      <dgm:prSet presAssocID="{E135E3F7-A9A0-46A0-9B0B-19EBDBF18226}" presName="aNode" presStyleLbl="bgShp" presStyleIdx="0" presStyleCnt="3"/>
      <dgm:spPr/>
      <dgm:t>
        <a:bodyPr/>
        <a:lstStyle/>
        <a:p>
          <a:endParaRPr lang="es-EC"/>
        </a:p>
      </dgm:t>
    </dgm:pt>
    <dgm:pt modelId="{A0DD34F1-0F21-48EE-8AC6-88ABBCA8775C}" type="pres">
      <dgm:prSet presAssocID="{E135E3F7-A9A0-46A0-9B0B-19EBDBF18226}" presName="textNode" presStyleLbl="bgShp" presStyleIdx="0" presStyleCnt="3"/>
      <dgm:spPr/>
      <dgm:t>
        <a:bodyPr/>
        <a:lstStyle/>
        <a:p>
          <a:endParaRPr lang="es-EC"/>
        </a:p>
      </dgm:t>
    </dgm:pt>
    <dgm:pt modelId="{DC107E82-1E34-443A-BC04-B38FBB7AA208}" type="pres">
      <dgm:prSet presAssocID="{E135E3F7-A9A0-46A0-9B0B-19EBDBF18226}" presName="compChildNode" presStyleCnt="0"/>
      <dgm:spPr/>
      <dgm:t>
        <a:bodyPr/>
        <a:lstStyle/>
        <a:p>
          <a:endParaRPr lang="es-EC"/>
        </a:p>
      </dgm:t>
    </dgm:pt>
    <dgm:pt modelId="{9F458052-6D91-4880-805F-3E0FDEBBC461}" type="pres">
      <dgm:prSet presAssocID="{E135E3F7-A9A0-46A0-9B0B-19EBDBF18226}" presName="theInnerList" presStyleCnt="0"/>
      <dgm:spPr/>
      <dgm:t>
        <a:bodyPr/>
        <a:lstStyle/>
        <a:p>
          <a:endParaRPr lang="es-EC"/>
        </a:p>
      </dgm:t>
    </dgm:pt>
    <dgm:pt modelId="{3001F71E-B365-43AF-B653-5E2313CB7BC9}" type="pres">
      <dgm:prSet presAssocID="{F8365E40-5C65-4EAC-8B19-9C02572A94B7}" presName="childNode" presStyleLbl="node1" presStyleIdx="0" presStyleCnt="7">
        <dgm:presLayoutVars>
          <dgm:bulletEnabled val="1"/>
        </dgm:presLayoutVars>
      </dgm:prSet>
      <dgm:spPr/>
      <dgm:t>
        <a:bodyPr/>
        <a:lstStyle/>
        <a:p>
          <a:endParaRPr lang="es-EC"/>
        </a:p>
      </dgm:t>
    </dgm:pt>
    <dgm:pt modelId="{D3D69D58-23E2-44E3-9689-A4D5C226DDE3}" type="pres">
      <dgm:prSet presAssocID="{F8365E40-5C65-4EAC-8B19-9C02572A94B7}" presName="aSpace2" presStyleCnt="0"/>
      <dgm:spPr/>
      <dgm:t>
        <a:bodyPr/>
        <a:lstStyle/>
        <a:p>
          <a:endParaRPr lang="es-EC"/>
        </a:p>
      </dgm:t>
    </dgm:pt>
    <dgm:pt modelId="{B5BB09FA-0DF9-452C-ADB1-01F4B6C89600}" type="pres">
      <dgm:prSet presAssocID="{107DA3A3-D041-402D-B981-2A99E61A37C3}" presName="childNode" presStyleLbl="node1" presStyleIdx="1" presStyleCnt="7">
        <dgm:presLayoutVars>
          <dgm:bulletEnabled val="1"/>
        </dgm:presLayoutVars>
      </dgm:prSet>
      <dgm:spPr/>
      <dgm:t>
        <a:bodyPr/>
        <a:lstStyle/>
        <a:p>
          <a:endParaRPr lang="es-EC"/>
        </a:p>
      </dgm:t>
    </dgm:pt>
    <dgm:pt modelId="{A1F7C688-9CA3-4B22-8D91-D70F8F1A4E3D}" type="pres">
      <dgm:prSet presAssocID="{107DA3A3-D041-402D-B981-2A99E61A37C3}" presName="aSpace2" presStyleCnt="0"/>
      <dgm:spPr/>
      <dgm:t>
        <a:bodyPr/>
        <a:lstStyle/>
        <a:p>
          <a:endParaRPr lang="es-EC"/>
        </a:p>
      </dgm:t>
    </dgm:pt>
    <dgm:pt modelId="{D639DD5E-F17F-4268-9203-D53542DF8407}" type="pres">
      <dgm:prSet presAssocID="{850EA6C2-2018-4048-979F-171267A1795B}" presName="childNode" presStyleLbl="node1" presStyleIdx="2" presStyleCnt="7">
        <dgm:presLayoutVars>
          <dgm:bulletEnabled val="1"/>
        </dgm:presLayoutVars>
      </dgm:prSet>
      <dgm:spPr/>
      <dgm:t>
        <a:bodyPr/>
        <a:lstStyle/>
        <a:p>
          <a:endParaRPr lang="es-EC"/>
        </a:p>
      </dgm:t>
    </dgm:pt>
    <dgm:pt modelId="{05C070EA-12A9-410D-8AD3-0C5049183C57}" type="pres">
      <dgm:prSet presAssocID="{E135E3F7-A9A0-46A0-9B0B-19EBDBF18226}" presName="aSpace" presStyleCnt="0"/>
      <dgm:spPr/>
      <dgm:t>
        <a:bodyPr/>
        <a:lstStyle/>
        <a:p>
          <a:endParaRPr lang="es-EC"/>
        </a:p>
      </dgm:t>
    </dgm:pt>
    <dgm:pt modelId="{F92C10AE-D850-4B04-835B-F610D8BAD643}" type="pres">
      <dgm:prSet presAssocID="{9EF5982D-062A-4D49-A8EF-8803C425D26C}" presName="compNode" presStyleCnt="0"/>
      <dgm:spPr/>
      <dgm:t>
        <a:bodyPr/>
        <a:lstStyle/>
        <a:p>
          <a:endParaRPr lang="es-EC"/>
        </a:p>
      </dgm:t>
    </dgm:pt>
    <dgm:pt modelId="{6C016990-93C4-4576-859A-4F0BABF7A637}" type="pres">
      <dgm:prSet presAssocID="{9EF5982D-062A-4D49-A8EF-8803C425D26C}" presName="aNode" presStyleLbl="bgShp" presStyleIdx="1" presStyleCnt="3" custLinFactNeighborX="-1558"/>
      <dgm:spPr/>
      <dgm:t>
        <a:bodyPr/>
        <a:lstStyle/>
        <a:p>
          <a:endParaRPr lang="es-EC"/>
        </a:p>
      </dgm:t>
    </dgm:pt>
    <dgm:pt modelId="{58D6CC18-B269-4188-9352-5FB8C42EEDE8}" type="pres">
      <dgm:prSet presAssocID="{9EF5982D-062A-4D49-A8EF-8803C425D26C}" presName="textNode" presStyleLbl="bgShp" presStyleIdx="1" presStyleCnt="3"/>
      <dgm:spPr/>
      <dgm:t>
        <a:bodyPr/>
        <a:lstStyle/>
        <a:p>
          <a:endParaRPr lang="es-EC"/>
        </a:p>
      </dgm:t>
    </dgm:pt>
    <dgm:pt modelId="{C12326CE-D42D-4495-A0A7-29767B28E4F6}" type="pres">
      <dgm:prSet presAssocID="{9EF5982D-062A-4D49-A8EF-8803C425D26C}" presName="compChildNode" presStyleCnt="0"/>
      <dgm:spPr/>
      <dgm:t>
        <a:bodyPr/>
        <a:lstStyle/>
        <a:p>
          <a:endParaRPr lang="es-EC"/>
        </a:p>
      </dgm:t>
    </dgm:pt>
    <dgm:pt modelId="{1B524DBE-FFFE-4AA4-B046-A38A0D359333}" type="pres">
      <dgm:prSet presAssocID="{9EF5982D-062A-4D49-A8EF-8803C425D26C}" presName="theInnerList" presStyleCnt="0"/>
      <dgm:spPr/>
      <dgm:t>
        <a:bodyPr/>
        <a:lstStyle/>
        <a:p>
          <a:endParaRPr lang="es-EC"/>
        </a:p>
      </dgm:t>
    </dgm:pt>
    <dgm:pt modelId="{B8091F11-2FAA-4839-B488-6B7433023DEF}" type="pres">
      <dgm:prSet presAssocID="{93101CE5-9804-4FC1-9FD7-16CB4BD25261}" presName="childNode" presStyleLbl="node1" presStyleIdx="3" presStyleCnt="7">
        <dgm:presLayoutVars>
          <dgm:bulletEnabled val="1"/>
        </dgm:presLayoutVars>
      </dgm:prSet>
      <dgm:spPr/>
      <dgm:t>
        <a:bodyPr/>
        <a:lstStyle/>
        <a:p>
          <a:endParaRPr lang="es-EC"/>
        </a:p>
      </dgm:t>
    </dgm:pt>
    <dgm:pt modelId="{04DE7003-B49E-4751-82C7-168B435C174A}" type="pres">
      <dgm:prSet presAssocID="{93101CE5-9804-4FC1-9FD7-16CB4BD25261}" presName="aSpace2" presStyleCnt="0"/>
      <dgm:spPr/>
      <dgm:t>
        <a:bodyPr/>
        <a:lstStyle/>
        <a:p>
          <a:endParaRPr lang="es-EC"/>
        </a:p>
      </dgm:t>
    </dgm:pt>
    <dgm:pt modelId="{05A5AA98-E834-4E34-9464-E71098F82C45}" type="pres">
      <dgm:prSet presAssocID="{F7A0C01C-BF19-47C9-B598-4711610AA6C6}" presName="childNode" presStyleLbl="node1" presStyleIdx="4" presStyleCnt="7">
        <dgm:presLayoutVars>
          <dgm:bulletEnabled val="1"/>
        </dgm:presLayoutVars>
      </dgm:prSet>
      <dgm:spPr/>
      <dgm:t>
        <a:bodyPr/>
        <a:lstStyle/>
        <a:p>
          <a:endParaRPr lang="es-EC"/>
        </a:p>
      </dgm:t>
    </dgm:pt>
    <dgm:pt modelId="{887742F0-FFA1-4394-9ED6-64E387D90D5C}" type="pres">
      <dgm:prSet presAssocID="{9EF5982D-062A-4D49-A8EF-8803C425D26C}" presName="aSpace" presStyleCnt="0"/>
      <dgm:spPr/>
      <dgm:t>
        <a:bodyPr/>
        <a:lstStyle/>
        <a:p>
          <a:endParaRPr lang="es-EC"/>
        </a:p>
      </dgm:t>
    </dgm:pt>
    <dgm:pt modelId="{69FE24A8-6BF2-48AB-AA31-80A52F45EFC5}" type="pres">
      <dgm:prSet presAssocID="{70FE494B-89F4-4D97-969A-0A9C7D79512F}" presName="compNode" presStyleCnt="0"/>
      <dgm:spPr/>
      <dgm:t>
        <a:bodyPr/>
        <a:lstStyle/>
        <a:p>
          <a:endParaRPr lang="es-EC"/>
        </a:p>
      </dgm:t>
    </dgm:pt>
    <dgm:pt modelId="{626005AF-4955-428B-B75A-F0E2AAD1EE3E}" type="pres">
      <dgm:prSet presAssocID="{70FE494B-89F4-4D97-969A-0A9C7D79512F}" presName="aNode" presStyleLbl="bgShp" presStyleIdx="2" presStyleCnt="3" custLinFactNeighborX="-3078" custLinFactNeighborY="3175"/>
      <dgm:spPr/>
      <dgm:t>
        <a:bodyPr/>
        <a:lstStyle/>
        <a:p>
          <a:endParaRPr lang="es-EC"/>
        </a:p>
      </dgm:t>
    </dgm:pt>
    <dgm:pt modelId="{2EC07DE9-CEF7-4573-A3A9-810AF3825A12}" type="pres">
      <dgm:prSet presAssocID="{70FE494B-89F4-4D97-969A-0A9C7D79512F}" presName="textNode" presStyleLbl="bgShp" presStyleIdx="2" presStyleCnt="3"/>
      <dgm:spPr/>
      <dgm:t>
        <a:bodyPr/>
        <a:lstStyle/>
        <a:p>
          <a:endParaRPr lang="es-EC"/>
        </a:p>
      </dgm:t>
    </dgm:pt>
    <dgm:pt modelId="{46CCF8A7-6322-4257-8100-7C08355CB4D2}" type="pres">
      <dgm:prSet presAssocID="{70FE494B-89F4-4D97-969A-0A9C7D79512F}" presName="compChildNode" presStyleCnt="0"/>
      <dgm:spPr/>
      <dgm:t>
        <a:bodyPr/>
        <a:lstStyle/>
        <a:p>
          <a:endParaRPr lang="es-EC"/>
        </a:p>
      </dgm:t>
    </dgm:pt>
    <dgm:pt modelId="{28C9FED3-F791-4E73-9647-46A33AE93987}" type="pres">
      <dgm:prSet presAssocID="{70FE494B-89F4-4D97-969A-0A9C7D79512F}" presName="theInnerList" presStyleCnt="0"/>
      <dgm:spPr/>
      <dgm:t>
        <a:bodyPr/>
        <a:lstStyle/>
        <a:p>
          <a:endParaRPr lang="es-EC"/>
        </a:p>
      </dgm:t>
    </dgm:pt>
    <dgm:pt modelId="{7DFD8A1B-971B-4B14-B228-FE12FF6586F7}" type="pres">
      <dgm:prSet presAssocID="{128776CD-E6F2-49FE-8AE4-D52E0DBF94A7}" presName="childNode" presStyleLbl="node1" presStyleIdx="5" presStyleCnt="7">
        <dgm:presLayoutVars>
          <dgm:bulletEnabled val="1"/>
        </dgm:presLayoutVars>
      </dgm:prSet>
      <dgm:spPr/>
      <dgm:t>
        <a:bodyPr/>
        <a:lstStyle/>
        <a:p>
          <a:endParaRPr lang="es-EC"/>
        </a:p>
      </dgm:t>
    </dgm:pt>
    <dgm:pt modelId="{518F88AB-17F4-4BFA-843C-54C569A5DDED}" type="pres">
      <dgm:prSet presAssocID="{128776CD-E6F2-49FE-8AE4-D52E0DBF94A7}" presName="aSpace2" presStyleCnt="0"/>
      <dgm:spPr/>
      <dgm:t>
        <a:bodyPr/>
        <a:lstStyle/>
        <a:p>
          <a:endParaRPr lang="es-EC"/>
        </a:p>
      </dgm:t>
    </dgm:pt>
    <dgm:pt modelId="{6688F0FE-E3FF-405C-90F1-E215EF46155C}" type="pres">
      <dgm:prSet presAssocID="{F96E4A1D-9610-4A1B-9399-420B5F87465E}" presName="childNode" presStyleLbl="node1" presStyleIdx="6" presStyleCnt="7">
        <dgm:presLayoutVars>
          <dgm:bulletEnabled val="1"/>
        </dgm:presLayoutVars>
      </dgm:prSet>
      <dgm:spPr/>
      <dgm:t>
        <a:bodyPr/>
        <a:lstStyle/>
        <a:p>
          <a:endParaRPr lang="es-EC"/>
        </a:p>
      </dgm:t>
    </dgm:pt>
  </dgm:ptLst>
  <dgm:cxnLst>
    <dgm:cxn modelId="{C9E8BFBC-3D5E-43FD-8E2D-3D37BCF6C85E}" srcId="{E135E3F7-A9A0-46A0-9B0B-19EBDBF18226}" destId="{F8365E40-5C65-4EAC-8B19-9C02572A94B7}" srcOrd="0" destOrd="0" parTransId="{B5C2D358-9A8D-4BDB-8256-6035DE0E56F3}" sibTransId="{5CA36632-4FB6-4F78-A6E4-1D9C3F832D05}"/>
    <dgm:cxn modelId="{0E1A923B-BEAD-4F6A-B05F-15540240BCDD}" type="presOf" srcId="{F7A0C01C-BF19-47C9-B598-4711610AA6C6}" destId="{05A5AA98-E834-4E34-9464-E71098F82C45}" srcOrd="0" destOrd="0" presId="urn:microsoft.com/office/officeart/2005/8/layout/lProcess2"/>
    <dgm:cxn modelId="{88D7D4AC-5195-4B55-934D-72325CA21F74}" type="presOf" srcId="{128776CD-E6F2-49FE-8AE4-D52E0DBF94A7}" destId="{7DFD8A1B-971B-4B14-B228-FE12FF6586F7}" srcOrd="0" destOrd="0" presId="urn:microsoft.com/office/officeart/2005/8/layout/lProcess2"/>
    <dgm:cxn modelId="{ED36726F-2BBC-4285-9D08-FB79C6288708}" type="presOf" srcId="{9EF5982D-062A-4D49-A8EF-8803C425D26C}" destId="{58D6CC18-B269-4188-9352-5FB8C42EEDE8}" srcOrd="1" destOrd="0" presId="urn:microsoft.com/office/officeart/2005/8/layout/lProcess2"/>
    <dgm:cxn modelId="{A4585894-2106-43A6-BAD6-CA5AD5F48644}" type="presOf" srcId="{E135E3F7-A9A0-46A0-9B0B-19EBDBF18226}" destId="{376A5A38-10DB-4A78-87ED-324C1B26D0A5}" srcOrd="0" destOrd="0" presId="urn:microsoft.com/office/officeart/2005/8/layout/lProcess2"/>
    <dgm:cxn modelId="{B3C55A3A-D797-4D0F-BAC0-3830B14CB3DA}" type="presOf" srcId="{F96E4A1D-9610-4A1B-9399-420B5F87465E}" destId="{6688F0FE-E3FF-405C-90F1-E215EF46155C}" srcOrd="0" destOrd="0" presId="urn:microsoft.com/office/officeart/2005/8/layout/lProcess2"/>
    <dgm:cxn modelId="{4F57CC55-3A5E-4FD6-9E68-1B7CEEDFC1DA}" type="presOf" srcId="{850EA6C2-2018-4048-979F-171267A1795B}" destId="{D639DD5E-F17F-4268-9203-D53542DF8407}" srcOrd="0" destOrd="0" presId="urn:microsoft.com/office/officeart/2005/8/layout/lProcess2"/>
    <dgm:cxn modelId="{7EFD8796-784B-4D6E-B804-31CCBA65643E}" type="presOf" srcId="{70FE494B-89F4-4D97-969A-0A9C7D79512F}" destId="{626005AF-4955-428B-B75A-F0E2AAD1EE3E}" srcOrd="0" destOrd="0" presId="urn:microsoft.com/office/officeart/2005/8/layout/lProcess2"/>
    <dgm:cxn modelId="{2796E94E-6727-4F36-8F3C-76691F3FD24F}" srcId="{70FE494B-89F4-4D97-969A-0A9C7D79512F}" destId="{128776CD-E6F2-49FE-8AE4-D52E0DBF94A7}" srcOrd="0" destOrd="0" parTransId="{A9F4BF79-5928-48DD-BA03-263F02FD113C}" sibTransId="{4511D882-C6EE-4F9D-ADEC-1DE4CFD6BF52}"/>
    <dgm:cxn modelId="{CB69C0EF-3523-4ABD-9ED3-F03858C4E580}" type="presOf" srcId="{93101CE5-9804-4FC1-9FD7-16CB4BD25261}" destId="{B8091F11-2FAA-4839-B488-6B7433023DEF}" srcOrd="0" destOrd="0" presId="urn:microsoft.com/office/officeart/2005/8/layout/lProcess2"/>
    <dgm:cxn modelId="{BD9639EF-1427-4A4F-A05A-6F38E0098FFC}" srcId="{2FB3B446-1C19-4DFA-9CF6-6FFB6B421937}" destId="{9EF5982D-062A-4D49-A8EF-8803C425D26C}" srcOrd="1" destOrd="0" parTransId="{D2170ED9-8684-4C59-9BEF-8856CFBF83F8}" sibTransId="{15A8F392-6A67-4C66-A4AE-525A27687048}"/>
    <dgm:cxn modelId="{41EE5135-5AF9-4AF4-AEB9-A5B1408A9E91}" srcId="{9EF5982D-062A-4D49-A8EF-8803C425D26C}" destId="{93101CE5-9804-4FC1-9FD7-16CB4BD25261}" srcOrd="0" destOrd="0" parTransId="{62EA5389-0BD6-4028-AB19-A1565599E148}" sibTransId="{FE6A8C60-5E13-4D4B-98E5-4AB16592D70B}"/>
    <dgm:cxn modelId="{AAC68B44-469A-4709-A0E8-1245E2178F76}" type="presOf" srcId="{107DA3A3-D041-402D-B981-2A99E61A37C3}" destId="{B5BB09FA-0DF9-452C-ADB1-01F4B6C89600}" srcOrd="0" destOrd="0" presId="urn:microsoft.com/office/officeart/2005/8/layout/lProcess2"/>
    <dgm:cxn modelId="{8EE271DE-E338-41DD-8B37-07C243A8B05D}" srcId="{2FB3B446-1C19-4DFA-9CF6-6FFB6B421937}" destId="{70FE494B-89F4-4D97-969A-0A9C7D79512F}" srcOrd="2" destOrd="0" parTransId="{2276E46F-50E6-4E1F-AD50-30ACD7E91147}" sibTransId="{2F73B58E-6653-4EEC-AA97-21356F590A26}"/>
    <dgm:cxn modelId="{DD58C154-F18A-4043-9F85-F834760AB165}" type="presOf" srcId="{F8365E40-5C65-4EAC-8B19-9C02572A94B7}" destId="{3001F71E-B365-43AF-B653-5E2313CB7BC9}" srcOrd="0" destOrd="0" presId="urn:microsoft.com/office/officeart/2005/8/layout/lProcess2"/>
    <dgm:cxn modelId="{76A450D4-02D7-451A-9AB9-C7080F422752}" type="presOf" srcId="{2FB3B446-1C19-4DFA-9CF6-6FFB6B421937}" destId="{2054F84F-3C41-4075-8039-7C29EDCC7A5B}" srcOrd="0" destOrd="0" presId="urn:microsoft.com/office/officeart/2005/8/layout/lProcess2"/>
    <dgm:cxn modelId="{C9872822-1C4A-4224-955A-24EA8AA20E4C}" type="presOf" srcId="{E135E3F7-A9A0-46A0-9B0B-19EBDBF18226}" destId="{A0DD34F1-0F21-48EE-8AC6-88ABBCA8775C}" srcOrd="1" destOrd="0" presId="urn:microsoft.com/office/officeart/2005/8/layout/lProcess2"/>
    <dgm:cxn modelId="{018D9DE6-DA03-4767-B553-19E72F0E850D}" srcId="{9EF5982D-062A-4D49-A8EF-8803C425D26C}" destId="{F7A0C01C-BF19-47C9-B598-4711610AA6C6}" srcOrd="1" destOrd="0" parTransId="{21C580D2-5333-4C7A-B6C6-ED8E67A4274B}" sibTransId="{AA83B4C4-E4FD-474C-9543-19ABDF3717BD}"/>
    <dgm:cxn modelId="{BAE50122-55C1-41A1-ABE8-5A5F46769EB9}" type="presOf" srcId="{9EF5982D-062A-4D49-A8EF-8803C425D26C}" destId="{6C016990-93C4-4576-859A-4F0BABF7A637}" srcOrd="0" destOrd="0" presId="urn:microsoft.com/office/officeart/2005/8/layout/lProcess2"/>
    <dgm:cxn modelId="{ED3D23A4-1D3F-4F4D-9B4F-1E031EE48AE4}" srcId="{70FE494B-89F4-4D97-969A-0A9C7D79512F}" destId="{F96E4A1D-9610-4A1B-9399-420B5F87465E}" srcOrd="1" destOrd="0" parTransId="{6FAC1623-9F99-4C02-AF1A-C029976E7FBF}" sibTransId="{3CBBAE21-D333-42C6-8562-C5D56ED41257}"/>
    <dgm:cxn modelId="{7BA01AC1-7DF9-417B-8032-7BC21AE18035}" srcId="{E135E3F7-A9A0-46A0-9B0B-19EBDBF18226}" destId="{850EA6C2-2018-4048-979F-171267A1795B}" srcOrd="2" destOrd="0" parTransId="{66484F22-5DB2-4BDB-A031-D821355375B9}" sibTransId="{4385F924-2553-4C49-8417-1A620C10717F}"/>
    <dgm:cxn modelId="{44EE212C-21E9-4B44-B992-C18092E1EEC0}" type="presOf" srcId="{70FE494B-89F4-4D97-969A-0A9C7D79512F}" destId="{2EC07DE9-CEF7-4573-A3A9-810AF3825A12}" srcOrd="1" destOrd="0" presId="urn:microsoft.com/office/officeart/2005/8/layout/lProcess2"/>
    <dgm:cxn modelId="{83468C08-4BBB-4809-BE46-F9D44D575613}" srcId="{E135E3F7-A9A0-46A0-9B0B-19EBDBF18226}" destId="{107DA3A3-D041-402D-B981-2A99E61A37C3}" srcOrd="1" destOrd="0" parTransId="{AC442E27-365C-4053-90E7-B8674F88A36A}" sibTransId="{FD9E76C7-4F0D-4192-B9E9-2E8F08AEC5AE}"/>
    <dgm:cxn modelId="{8784E289-0446-4E50-A83D-B286A1A0AA28}" srcId="{2FB3B446-1C19-4DFA-9CF6-6FFB6B421937}" destId="{E135E3F7-A9A0-46A0-9B0B-19EBDBF18226}" srcOrd="0" destOrd="0" parTransId="{B164AF45-8917-4858-BA97-46BC51C04F61}" sibTransId="{AE38C0A8-A946-4561-AFBB-6822C225AD56}"/>
    <dgm:cxn modelId="{AFAE548F-8DC9-4EDA-823A-4516C206E3E4}" type="presParOf" srcId="{2054F84F-3C41-4075-8039-7C29EDCC7A5B}" destId="{7C76AC2A-E671-4D67-9A97-F5A3CD0ABC1C}" srcOrd="0" destOrd="0" presId="urn:microsoft.com/office/officeart/2005/8/layout/lProcess2"/>
    <dgm:cxn modelId="{0F1C40A8-11A5-4FAF-9F71-44221FD07417}" type="presParOf" srcId="{7C76AC2A-E671-4D67-9A97-F5A3CD0ABC1C}" destId="{376A5A38-10DB-4A78-87ED-324C1B26D0A5}" srcOrd="0" destOrd="0" presId="urn:microsoft.com/office/officeart/2005/8/layout/lProcess2"/>
    <dgm:cxn modelId="{09E5A8C7-13C7-4A6D-A92D-EADB0D63E506}" type="presParOf" srcId="{7C76AC2A-E671-4D67-9A97-F5A3CD0ABC1C}" destId="{A0DD34F1-0F21-48EE-8AC6-88ABBCA8775C}" srcOrd="1" destOrd="0" presId="urn:microsoft.com/office/officeart/2005/8/layout/lProcess2"/>
    <dgm:cxn modelId="{6138704B-58CE-499E-A456-B1FB1F8EABD8}" type="presParOf" srcId="{7C76AC2A-E671-4D67-9A97-F5A3CD0ABC1C}" destId="{DC107E82-1E34-443A-BC04-B38FBB7AA208}" srcOrd="2" destOrd="0" presId="urn:microsoft.com/office/officeart/2005/8/layout/lProcess2"/>
    <dgm:cxn modelId="{193FFF91-2C43-4B2E-A419-91F4B77DD7A2}" type="presParOf" srcId="{DC107E82-1E34-443A-BC04-B38FBB7AA208}" destId="{9F458052-6D91-4880-805F-3E0FDEBBC461}" srcOrd="0" destOrd="0" presId="urn:microsoft.com/office/officeart/2005/8/layout/lProcess2"/>
    <dgm:cxn modelId="{71B0D99E-10A5-453B-9610-086AE380D07C}" type="presParOf" srcId="{9F458052-6D91-4880-805F-3E0FDEBBC461}" destId="{3001F71E-B365-43AF-B653-5E2313CB7BC9}" srcOrd="0" destOrd="0" presId="urn:microsoft.com/office/officeart/2005/8/layout/lProcess2"/>
    <dgm:cxn modelId="{B7B2EB41-6F00-48C4-8E74-764E48FCAEA2}" type="presParOf" srcId="{9F458052-6D91-4880-805F-3E0FDEBBC461}" destId="{D3D69D58-23E2-44E3-9689-A4D5C226DDE3}" srcOrd="1" destOrd="0" presId="urn:microsoft.com/office/officeart/2005/8/layout/lProcess2"/>
    <dgm:cxn modelId="{5C7D6C4D-55BA-4C53-920B-13A9C98CFC57}" type="presParOf" srcId="{9F458052-6D91-4880-805F-3E0FDEBBC461}" destId="{B5BB09FA-0DF9-452C-ADB1-01F4B6C89600}" srcOrd="2" destOrd="0" presId="urn:microsoft.com/office/officeart/2005/8/layout/lProcess2"/>
    <dgm:cxn modelId="{9D885143-CA14-4BD5-B23F-F45E2DE1636D}" type="presParOf" srcId="{9F458052-6D91-4880-805F-3E0FDEBBC461}" destId="{A1F7C688-9CA3-4B22-8D91-D70F8F1A4E3D}" srcOrd="3" destOrd="0" presId="urn:microsoft.com/office/officeart/2005/8/layout/lProcess2"/>
    <dgm:cxn modelId="{F08AF449-7E43-45D6-BF77-1134566C6BF0}" type="presParOf" srcId="{9F458052-6D91-4880-805F-3E0FDEBBC461}" destId="{D639DD5E-F17F-4268-9203-D53542DF8407}" srcOrd="4" destOrd="0" presId="urn:microsoft.com/office/officeart/2005/8/layout/lProcess2"/>
    <dgm:cxn modelId="{2EFF9BAB-847D-45FA-B087-7331E64687B0}" type="presParOf" srcId="{2054F84F-3C41-4075-8039-7C29EDCC7A5B}" destId="{05C070EA-12A9-410D-8AD3-0C5049183C57}" srcOrd="1" destOrd="0" presId="urn:microsoft.com/office/officeart/2005/8/layout/lProcess2"/>
    <dgm:cxn modelId="{D9D779C8-A01E-428F-851B-E32E9A69AB79}" type="presParOf" srcId="{2054F84F-3C41-4075-8039-7C29EDCC7A5B}" destId="{F92C10AE-D850-4B04-835B-F610D8BAD643}" srcOrd="2" destOrd="0" presId="urn:microsoft.com/office/officeart/2005/8/layout/lProcess2"/>
    <dgm:cxn modelId="{409FCFC6-6F10-427F-B94B-37D0F5CBCA90}" type="presParOf" srcId="{F92C10AE-D850-4B04-835B-F610D8BAD643}" destId="{6C016990-93C4-4576-859A-4F0BABF7A637}" srcOrd="0" destOrd="0" presId="urn:microsoft.com/office/officeart/2005/8/layout/lProcess2"/>
    <dgm:cxn modelId="{60F63B7C-837E-4018-BAA5-A0CE64C21820}" type="presParOf" srcId="{F92C10AE-D850-4B04-835B-F610D8BAD643}" destId="{58D6CC18-B269-4188-9352-5FB8C42EEDE8}" srcOrd="1" destOrd="0" presId="urn:microsoft.com/office/officeart/2005/8/layout/lProcess2"/>
    <dgm:cxn modelId="{4B19F585-72C8-4F99-BB90-82AB4C131F49}" type="presParOf" srcId="{F92C10AE-D850-4B04-835B-F610D8BAD643}" destId="{C12326CE-D42D-4495-A0A7-29767B28E4F6}" srcOrd="2" destOrd="0" presId="urn:microsoft.com/office/officeart/2005/8/layout/lProcess2"/>
    <dgm:cxn modelId="{B9C51C79-67CA-4483-BEA3-6B7ADFFCD9CC}" type="presParOf" srcId="{C12326CE-D42D-4495-A0A7-29767B28E4F6}" destId="{1B524DBE-FFFE-4AA4-B046-A38A0D359333}" srcOrd="0" destOrd="0" presId="urn:microsoft.com/office/officeart/2005/8/layout/lProcess2"/>
    <dgm:cxn modelId="{1F1B9387-7153-4598-8B65-C282C96BB3A3}" type="presParOf" srcId="{1B524DBE-FFFE-4AA4-B046-A38A0D359333}" destId="{B8091F11-2FAA-4839-B488-6B7433023DEF}" srcOrd="0" destOrd="0" presId="urn:microsoft.com/office/officeart/2005/8/layout/lProcess2"/>
    <dgm:cxn modelId="{E6827DB4-C2ED-48E0-969F-FE9812C259C9}" type="presParOf" srcId="{1B524DBE-FFFE-4AA4-B046-A38A0D359333}" destId="{04DE7003-B49E-4751-82C7-168B435C174A}" srcOrd="1" destOrd="0" presId="urn:microsoft.com/office/officeart/2005/8/layout/lProcess2"/>
    <dgm:cxn modelId="{AFEC4F8F-168D-4D04-B213-B6ACCCB90BF3}" type="presParOf" srcId="{1B524DBE-FFFE-4AA4-B046-A38A0D359333}" destId="{05A5AA98-E834-4E34-9464-E71098F82C45}" srcOrd="2" destOrd="0" presId="urn:microsoft.com/office/officeart/2005/8/layout/lProcess2"/>
    <dgm:cxn modelId="{29D23461-4A0D-4BBE-95B9-4C9C38F58685}" type="presParOf" srcId="{2054F84F-3C41-4075-8039-7C29EDCC7A5B}" destId="{887742F0-FFA1-4394-9ED6-64E387D90D5C}" srcOrd="3" destOrd="0" presId="urn:microsoft.com/office/officeart/2005/8/layout/lProcess2"/>
    <dgm:cxn modelId="{E1CCCC9A-5677-4CC9-993A-81D21EF11BE6}" type="presParOf" srcId="{2054F84F-3C41-4075-8039-7C29EDCC7A5B}" destId="{69FE24A8-6BF2-48AB-AA31-80A52F45EFC5}" srcOrd="4" destOrd="0" presId="urn:microsoft.com/office/officeart/2005/8/layout/lProcess2"/>
    <dgm:cxn modelId="{934E2D3C-8DA4-406D-BF45-1039F8E69302}" type="presParOf" srcId="{69FE24A8-6BF2-48AB-AA31-80A52F45EFC5}" destId="{626005AF-4955-428B-B75A-F0E2AAD1EE3E}" srcOrd="0" destOrd="0" presId="urn:microsoft.com/office/officeart/2005/8/layout/lProcess2"/>
    <dgm:cxn modelId="{C3F9E458-8EB4-4FBF-996B-14F69B2DECB2}" type="presParOf" srcId="{69FE24A8-6BF2-48AB-AA31-80A52F45EFC5}" destId="{2EC07DE9-CEF7-4573-A3A9-810AF3825A12}" srcOrd="1" destOrd="0" presId="urn:microsoft.com/office/officeart/2005/8/layout/lProcess2"/>
    <dgm:cxn modelId="{C936DAEC-615E-4052-A137-442B8B285E92}" type="presParOf" srcId="{69FE24A8-6BF2-48AB-AA31-80A52F45EFC5}" destId="{46CCF8A7-6322-4257-8100-7C08355CB4D2}" srcOrd="2" destOrd="0" presId="urn:microsoft.com/office/officeart/2005/8/layout/lProcess2"/>
    <dgm:cxn modelId="{4350F666-9B95-44E9-86C1-1981E33A37AE}" type="presParOf" srcId="{46CCF8A7-6322-4257-8100-7C08355CB4D2}" destId="{28C9FED3-F791-4E73-9647-46A33AE93987}" srcOrd="0" destOrd="0" presId="urn:microsoft.com/office/officeart/2005/8/layout/lProcess2"/>
    <dgm:cxn modelId="{6850F2C6-1103-4599-AC3C-ECF05F795EEF}" type="presParOf" srcId="{28C9FED3-F791-4E73-9647-46A33AE93987}" destId="{7DFD8A1B-971B-4B14-B228-FE12FF6586F7}" srcOrd="0" destOrd="0" presId="urn:microsoft.com/office/officeart/2005/8/layout/lProcess2"/>
    <dgm:cxn modelId="{C8DE15AF-A84B-43FA-B406-D3240E88F320}" type="presParOf" srcId="{28C9FED3-F791-4E73-9647-46A33AE93987}" destId="{518F88AB-17F4-4BFA-843C-54C569A5DDED}" srcOrd="1" destOrd="0" presId="urn:microsoft.com/office/officeart/2005/8/layout/lProcess2"/>
    <dgm:cxn modelId="{1E38AFC6-3D1A-4422-A50E-7C92A425FBD7}" type="presParOf" srcId="{28C9FED3-F791-4E73-9647-46A33AE93987}" destId="{6688F0FE-E3FF-405C-90F1-E215EF46155C}" srcOrd="2" destOrd="0" presId="urn:microsoft.com/office/officeart/2005/8/layout/lProcess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DCCD00-18FF-4B80-A61C-2F338BC6AE8D}" type="doc">
      <dgm:prSet loTypeId="urn:microsoft.com/office/officeart/2005/8/layout/bProcess3" loCatId="process" qsTypeId="urn:microsoft.com/office/officeart/2005/8/quickstyle/simple3" qsCatId="simple" csTypeId="urn:microsoft.com/office/officeart/2005/8/colors/colorful1#3" csCatId="colorful" phldr="1"/>
      <dgm:spPr/>
      <dgm:t>
        <a:bodyPr/>
        <a:lstStyle/>
        <a:p>
          <a:endParaRPr lang="es-EC"/>
        </a:p>
      </dgm:t>
    </dgm:pt>
    <dgm:pt modelId="{A6459B2F-5AAD-45D1-8A08-CC49BD97D1F4}">
      <dgm:prSet phldrT="[Texto]"/>
      <dgm:spPr/>
      <dgm:t>
        <a:bodyPr/>
        <a:lstStyle/>
        <a:p>
          <a:r>
            <a:rPr lang="es-EC" dirty="0" smtClean="0"/>
            <a:t>Ambiente </a:t>
          </a:r>
        </a:p>
        <a:p>
          <a:r>
            <a:rPr lang="es-EC" dirty="0" smtClean="0"/>
            <a:t>interno</a:t>
          </a:r>
          <a:endParaRPr lang="es-EC" dirty="0"/>
        </a:p>
      </dgm:t>
    </dgm:pt>
    <dgm:pt modelId="{9FDC9A0D-C5DA-4C50-8F7D-B95EB4A25F19}" type="parTrans" cxnId="{A77A93F5-AD18-4D65-98B3-34887D954F35}">
      <dgm:prSet/>
      <dgm:spPr/>
      <dgm:t>
        <a:bodyPr/>
        <a:lstStyle/>
        <a:p>
          <a:endParaRPr lang="es-EC"/>
        </a:p>
      </dgm:t>
    </dgm:pt>
    <dgm:pt modelId="{40B45357-3714-451D-ABED-CC77E55AD2F5}" type="sibTrans" cxnId="{A77A93F5-AD18-4D65-98B3-34887D954F35}">
      <dgm:prSet/>
      <dgm:spPr/>
      <dgm:t>
        <a:bodyPr/>
        <a:lstStyle/>
        <a:p>
          <a:endParaRPr lang="es-EC"/>
        </a:p>
      </dgm:t>
    </dgm:pt>
    <dgm:pt modelId="{24F18C2C-94D6-4407-939B-62D7C5742397}">
      <dgm:prSet phldrT="[Texto]"/>
      <dgm:spPr/>
      <dgm:t>
        <a:bodyPr/>
        <a:lstStyle/>
        <a:p>
          <a:r>
            <a:rPr lang="es-EC" dirty="0" smtClean="0"/>
            <a:t>Establecimiento </a:t>
          </a:r>
        </a:p>
        <a:p>
          <a:r>
            <a:rPr lang="es-EC" dirty="0" smtClean="0"/>
            <a:t>De</a:t>
          </a:r>
        </a:p>
        <a:p>
          <a:r>
            <a:rPr lang="es-EC" dirty="0" smtClean="0"/>
            <a:t>Objetivos</a:t>
          </a:r>
          <a:endParaRPr lang="es-EC" dirty="0"/>
        </a:p>
      </dgm:t>
    </dgm:pt>
    <dgm:pt modelId="{E98234F4-428B-42E7-9933-0F8FB389FB01}" type="parTrans" cxnId="{C88E5ECF-8BA5-4AB7-A9DE-04B2EF32C768}">
      <dgm:prSet/>
      <dgm:spPr/>
      <dgm:t>
        <a:bodyPr/>
        <a:lstStyle/>
        <a:p>
          <a:endParaRPr lang="es-EC"/>
        </a:p>
      </dgm:t>
    </dgm:pt>
    <dgm:pt modelId="{812996BD-18DC-4213-BAA4-E07B6A02752A}" type="sibTrans" cxnId="{C88E5ECF-8BA5-4AB7-A9DE-04B2EF32C768}">
      <dgm:prSet/>
      <dgm:spPr/>
      <dgm:t>
        <a:bodyPr/>
        <a:lstStyle/>
        <a:p>
          <a:endParaRPr lang="es-EC"/>
        </a:p>
      </dgm:t>
    </dgm:pt>
    <dgm:pt modelId="{7D318563-CB80-4314-94B7-0D44B8C843F7}">
      <dgm:prSet phldrT="[Texto]"/>
      <dgm:spPr/>
      <dgm:t>
        <a:bodyPr/>
        <a:lstStyle/>
        <a:p>
          <a:r>
            <a:rPr lang="es-EC" dirty="0" smtClean="0"/>
            <a:t>Identificación de</a:t>
          </a:r>
        </a:p>
        <a:p>
          <a:r>
            <a:rPr lang="es-EC" dirty="0" smtClean="0"/>
            <a:t>Eventos</a:t>
          </a:r>
          <a:endParaRPr lang="es-EC" dirty="0"/>
        </a:p>
      </dgm:t>
    </dgm:pt>
    <dgm:pt modelId="{44E0AC93-E481-4D42-B175-400F9821FD5F}" type="parTrans" cxnId="{446137C6-2AF8-4B28-BE05-849BAF077C63}">
      <dgm:prSet/>
      <dgm:spPr/>
      <dgm:t>
        <a:bodyPr/>
        <a:lstStyle/>
        <a:p>
          <a:endParaRPr lang="es-EC"/>
        </a:p>
      </dgm:t>
    </dgm:pt>
    <dgm:pt modelId="{A3BFBA73-CC30-444D-A8A3-D91391FF7634}" type="sibTrans" cxnId="{446137C6-2AF8-4B28-BE05-849BAF077C63}">
      <dgm:prSet/>
      <dgm:spPr/>
      <dgm:t>
        <a:bodyPr/>
        <a:lstStyle/>
        <a:p>
          <a:endParaRPr lang="es-EC"/>
        </a:p>
      </dgm:t>
    </dgm:pt>
    <dgm:pt modelId="{BF6264C0-B48D-4E89-993C-2467D14290FD}">
      <dgm:prSet phldrT="[Texto]"/>
      <dgm:spPr/>
      <dgm:t>
        <a:bodyPr/>
        <a:lstStyle/>
        <a:p>
          <a:r>
            <a:rPr lang="es-EC" dirty="0" smtClean="0"/>
            <a:t>Evaluación de riesgos</a:t>
          </a:r>
          <a:endParaRPr lang="es-EC" dirty="0"/>
        </a:p>
      </dgm:t>
    </dgm:pt>
    <dgm:pt modelId="{C3644BDB-4ABE-4305-9728-4ACE1AA7AC74}" type="parTrans" cxnId="{D6D9D2AA-BDFB-4522-BBB2-DC01F870B6D1}">
      <dgm:prSet/>
      <dgm:spPr/>
      <dgm:t>
        <a:bodyPr/>
        <a:lstStyle/>
        <a:p>
          <a:endParaRPr lang="es-EC"/>
        </a:p>
      </dgm:t>
    </dgm:pt>
    <dgm:pt modelId="{90A3F811-0DDE-482B-8428-1C3C93E7F3FA}" type="sibTrans" cxnId="{D6D9D2AA-BDFB-4522-BBB2-DC01F870B6D1}">
      <dgm:prSet/>
      <dgm:spPr/>
      <dgm:t>
        <a:bodyPr/>
        <a:lstStyle/>
        <a:p>
          <a:endParaRPr lang="es-EC"/>
        </a:p>
      </dgm:t>
    </dgm:pt>
    <dgm:pt modelId="{5B520158-407C-4C79-BFBA-D23BDC8D1BA5}">
      <dgm:prSet phldrT="[Texto]"/>
      <dgm:spPr/>
      <dgm:t>
        <a:bodyPr/>
        <a:lstStyle/>
        <a:p>
          <a:r>
            <a:rPr lang="es-EC" dirty="0" smtClean="0"/>
            <a:t>Información y </a:t>
          </a:r>
        </a:p>
        <a:p>
          <a:r>
            <a:rPr lang="es-EC" dirty="0" smtClean="0"/>
            <a:t>Comunicación</a:t>
          </a:r>
          <a:endParaRPr lang="es-EC" dirty="0"/>
        </a:p>
      </dgm:t>
    </dgm:pt>
    <dgm:pt modelId="{D324C376-1C7E-4067-A67E-F8CDFD1D5359}" type="parTrans" cxnId="{5D537BCF-9629-432E-B868-757FF58B30C7}">
      <dgm:prSet/>
      <dgm:spPr/>
      <dgm:t>
        <a:bodyPr/>
        <a:lstStyle/>
        <a:p>
          <a:endParaRPr lang="es-EC"/>
        </a:p>
      </dgm:t>
    </dgm:pt>
    <dgm:pt modelId="{F0B4C31A-8530-4088-A26C-476A2C3C23B3}" type="sibTrans" cxnId="{5D537BCF-9629-432E-B868-757FF58B30C7}">
      <dgm:prSet/>
      <dgm:spPr/>
      <dgm:t>
        <a:bodyPr/>
        <a:lstStyle/>
        <a:p>
          <a:endParaRPr lang="es-EC"/>
        </a:p>
      </dgm:t>
    </dgm:pt>
    <dgm:pt modelId="{FCF08175-882A-44B3-BB1E-AEAA1813D76E}">
      <dgm:prSet/>
      <dgm:spPr/>
      <dgm:t>
        <a:bodyPr/>
        <a:lstStyle/>
        <a:p>
          <a:r>
            <a:rPr lang="es-EC" dirty="0" smtClean="0"/>
            <a:t>Actividades de control</a:t>
          </a:r>
          <a:endParaRPr lang="es-EC" dirty="0"/>
        </a:p>
      </dgm:t>
    </dgm:pt>
    <dgm:pt modelId="{318503F7-601B-4FEC-82DE-D52DCF626015}" type="parTrans" cxnId="{DDEDD626-0BA4-4C53-86DF-E06558F5833A}">
      <dgm:prSet/>
      <dgm:spPr/>
      <dgm:t>
        <a:bodyPr/>
        <a:lstStyle/>
        <a:p>
          <a:endParaRPr lang="es-EC"/>
        </a:p>
      </dgm:t>
    </dgm:pt>
    <dgm:pt modelId="{9B3AB3DA-F2BF-4AC9-BB44-740AA9C88EE3}" type="sibTrans" cxnId="{DDEDD626-0BA4-4C53-86DF-E06558F5833A}">
      <dgm:prSet/>
      <dgm:spPr/>
      <dgm:t>
        <a:bodyPr/>
        <a:lstStyle/>
        <a:p>
          <a:endParaRPr lang="es-EC"/>
        </a:p>
      </dgm:t>
    </dgm:pt>
    <dgm:pt modelId="{9E3452A8-108E-4527-BA64-8B10474A5F01}">
      <dgm:prSet/>
      <dgm:spPr/>
      <dgm:t>
        <a:bodyPr/>
        <a:lstStyle/>
        <a:p>
          <a:r>
            <a:rPr lang="es-EC" dirty="0" smtClean="0"/>
            <a:t>Respuestas a los riesgos</a:t>
          </a:r>
          <a:endParaRPr lang="es-EC" dirty="0"/>
        </a:p>
      </dgm:t>
    </dgm:pt>
    <dgm:pt modelId="{21FADFBF-0237-4EE8-A8BD-4A4B7112062D}" type="parTrans" cxnId="{3199FAC1-011F-45E5-978B-A95061DFD7E7}">
      <dgm:prSet/>
      <dgm:spPr/>
      <dgm:t>
        <a:bodyPr/>
        <a:lstStyle/>
        <a:p>
          <a:endParaRPr lang="es-EC"/>
        </a:p>
      </dgm:t>
    </dgm:pt>
    <dgm:pt modelId="{6B28A155-D2AD-4A21-B0B8-A6DB339BC776}" type="sibTrans" cxnId="{3199FAC1-011F-45E5-978B-A95061DFD7E7}">
      <dgm:prSet/>
      <dgm:spPr/>
      <dgm:t>
        <a:bodyPr/>
        <a:lstStyle/>
        <a:p>
          <a:endParaRPr lang="es-EC"/>
        </a:p>
      </dgm:t>
    </dgm:pt>
    <dgm:pt modelId="{E16D2085-6078-4079-A502-3D895F9CA6F4}" type="pres">
      <dgm:prSet presAssocID="{5DDCCD00-18FF-4B80-A61C-2F338BC6AE8D}" presName="Name0" presStyleCnt="0">
        <dgm:presLayoutVars>
          <dgm:dir/>
          <dgm:resizeHandles val="exact"/>
        </dgm:presLayoutVars>
      </dgm:prSet>
      <dgm:spPr/>
      <dgm:t>
        <a:bodyPr/>
        <a:lstStyle/>
        <a:p>
          <a:endParaRPr lang="es-EC"/>
        </a:p>
      </dgm:t>
    </dgm:pt>
    <dgm:pt modelId="{D2E3001A-713D-41AF-B371-CACF837286E1}" type="pres">
      <dgm:prSet presAssocID="{A6459B2F-5AAD-45D1-8A08-CC49BD97D1F4}" presName="node" presStyleLbl="node1" presStyleIdx="0" presStyleCnt="7" custScaleX="67463">
        <dgm:presLayoutVars>
          <dgm:bulletEnabled val="1"/>
        </dgm:presLayoutVars>
      </dgm:prSet>
      <dgm:spPr/>
      <dgm:t>
        <a:bodyPr/>
        <a:lstStyle/>
        <a:p>
          <a:endParaRPr lang="es-EC"/>
        </a:p>
      </dgm:t>
    </dgm:pt>
    <dgm:pt modelId="{1F88827C-1405-4208-9C00-3CBD17301051}" type="pres">
      <dgm:prSet presAssocID="{40B45357-3714-451D-ABED-CC77E55AD2F5}" presName="sibTrans" presStyleLbl="sibTrans1D1" presStyleIdx="0" presStyleCnt="6"/>
      <dgm:spPr/>
      <dgm:t>
        <a:bodyPr/>
        <a:lstStyle/>
        <a:p>
          <a:endParaRPr lang="es-EC"/>
        </a:p>
      </dgm:t>
    </dgm:pt>
    <dgm:pt modelId="{4B19AE24-4D32-4FAB-85C8-FB8761DCE53F}" type="pres">
      <dgm:prSet presAssocID="{40B45357-3714-451D-ABED-CC77E55AD2F5}" presName="connectorText" presStyleLbl="sibTrans1D1" presStyleIdx="0" presStyleCnt="6"/>
      <dgm:spPr/>
      <dgm:t>
        <a:bodyPr/>
        <a:lstStyle/>
        <a:p>
          <a:endParaRPr lang="es-EC"/>
        </a:p>
      </dgm:t>
    </dgm:pt>
    <dgm:pt modelId="{AFF13617-10F9-4BF3-AC44-DCFBE5B28D1D}" type="pres">
      <dgm:prSet presAssocID="{24F18C2C-94D6-4407-939B-62D7C5742397}" presName="node" presStyleLbl="node1" presStyleIdx="1" presStyleCnt="7" custScaleX="77750" custLinFactNeighborX="4676" custLinFactNeighborY="7593">
        <dgm:presLayoutVars>
          <dgm:bulletEnabled val="1"/>
        </dgm:presLayoutVars>
      </dgm:prSet>
      <dgm:spPr/>
      <dgm:t>
        <a:bodyPr/>
        <a:lstStyle/>
        <a:p>
          <a:endParaRPr lang="es-EC"/>
        </a:p>
      </dgm:t>
    </dgm:pt>
    <dgm:pt modelId="{35EF5FC5-26CD-4E2B-985A-27B4B23871F0}" type="pres">
      <dgm:prSet presAssocID="{812996BD-18DC-4213-BAA4-E07B6A02752A}" presName="sibTrans" presStyleLbl="sibTrans1D1" presStyleIdx="1" presStyleCnt="6"/>
      <dgm:spPr/>
      <dgm:t>
        <a:bodyPr/>
        <a:lstStyle/>
        <a:p>
          <a:endParaRPr lang="es-EC"/>
        </a:p>
      </dgm:t>
    </dgm:pt>
    <dgm:pt modelId="{21E6611B-0EE4-4CD0-864C-3B36A4B4E305}" type="pres">
      <dgm:prSet presAssocID="{812996BD-18DC-4213-BAA4-E07B6A02752A}" presName="connectorText" presStyleLbl="sibTrans1D1" presStyleIdx="1" presStyleCnt="6"/>
      <dgm:spPr/>
      <dgm:t>
        <a:bodyPr/>
        <a:lstStyle/>
        <a:p>
          <a:endParaRPr lang="es-EC"/>
        </a:p>
      </dgm:t>
    </dgm:pt>
    <dgm:pt modelId="{EE32C9AD-96B6-40B1-B44D-F2989EDFBBF3}" type="pres">
      <dgm:prSet presAssocID="{7D318563-CB80-4314-94B7-0D44B8C843F7}" presName="node" presStyleLbl="node1" presStyleIdx="2" presStyleCnt="7" custScaleX="67463">
        <dgm:presLayoutVars>
          <dgm:bulletEnabled val="1"/>
        </dgm:presLayoutVars>
      </dgm:prSet>
      <dgm:spPr/>
      <dgm:t>
        <a:bodyPr/>
        <a:lstStyle/>
        <a:p>
          <a:endParaRPr lang="es-EC"/>
        </a:p>
      </dgm:t>
    </dgm:pt>
    <dgm:pt modelId="{0137E689-AAE2-4E09-9CB3-974B16335E16}" type="pres">
      <dgm:prSet presAssocID="{A3BFBA73-CC30-444D-A8A3-D91391FF7634}" presName="sibTrans" presStyleLbl="sibTrans1D1" presStyleIdx="2" presStyleCnt="6"/>
      <dgm:spPr/>
      <dgm:t>
        <a:bodyPr/>
        <a:lstStyle/>
        <a:p>
          <a:endParaRPr lang="es-EC"/>
        </a:p>
      </dgm:t>
    </dgm:pt>
    <dgm:pt modelId="{26801009-AF51-4113-B698-4858631CDDFF}" type="pres">
      <dgm:prSet presAssocID="{A3BFBA73-CC30-444D-A8A3-D91391FF7634}" presName="connectorText" presStyleLbl="sibTrans1D1" presStyleIdx="2" presStyleCnt="6"/>
      <dgm:spPr/>
      <dgm:t>
        <a:bodyPr/>
        <a:lstStyle/>
        <a:p>
          <a:endParaRPr lang="es-EC"/>
        </a:p>
      </dgm:t>
    </dgm:pt>
    <dgm:pt modelId="{DB3FC9DC-321A-4269-B478-393131062120}" type="pres">
      <dgm:prSet presAssocID="{BF6264C0-B48D-4E89-993C-2467D14290FD}" presName="node" presStyleLbl="node1" presStyleIdx="3" presStyleCnt="7" custScaleX="82883" custLinFactNeighborX="823" custLinFactNeighborY="8">
        <dgm:presLayoutVars>
          <dgm:bulletEnabled val="1"/>
        </dgm:presLayoutVars>
      </dgm:prSet>
      <dgm:spPr/>
      <dgm:t>
        <a:bodyPr/>
        <a:lstStyle/>
        <a:p>
          <a:endParaRPr lang="es-EC"/>
        </a:p>
      </dgm:t>
    </dgm:pt>
    <dgm:pt modelId="{A7F79DB4-9630-402E-916C-49B7D3D0E839}" type="pres">
      <dgm:prSet presAssocID="{90A3F811-0DDE-482B-8428-1C3C93E7F3FA}" presName="sibTrans" presStyleLbl="sibTrans1D1" presStyleIdx="3" presStyleCnt="6"/>
      <dgm:spPr/>
      <dgm:t>
        <a:bodyPr/>
        <a:lstStyle/>
        <a:p>
          <a:endParaRPr lang="es-EC"/>
        </a:p>
      </dgm:t>
    </dgm:pt>
    <dgm:pt modelId="{2459CCA2-8581-435B-ACEF-0BCAE06A75E3}" type="pres">
      <dgm:prSet presAssocID="{90A3F811-0DDE-482B-8428-1C3C93E7F3FA}" presName="connectorText" presStyleLbl="sibTrans1D1" presStyleIdx="3" presStyleCnt="6"/>
      <dgm:spPr/>
      <dgm:t>
        <a:bodyPr/>
        <a:lstStyle/>
        <a:p>
          <a:endParaRPr lang="es-EC"/>
        </a:p>
      </dgm:t>
    </dgm:pt>
    <dgm:pt modelId="{D8292292-9781-4626-848D-C9306C93F0C6}" type="pres">
      <dgm:prSet presAssocID="{9E3452A8-108E-4527-BA64-8B10474A5F01}" presName="node" presStyleLbl="node1" presStyleIdx="4" presStyleCnt="7" custScaleX="67463">
        <dgm:presLayoutVars>
          <dgm:bulletEnabled val="1"/>
        </dgm:presLayoutVars>
      </dgm:prSet>
      <dgm:spPr/>
      <dgm:t>
        <a:bodyPr/>
        <a:lstStyle/>
        <a:p>
          <a:endParaRPr lang="es-EC"/>
        </a:p>
      </dgm:t>
    </dgm:pt>
    <dgm:pt modelId="{6935A794-DACF-4AC7-A78F-B874019E9C1C}" type="pres">
      <dgm:prSet presAssocID="{6B28A155-D2AD-4A21-B0B8-A6DB339BC776}" presName="sibTrans" presStyleLbl="sibTrans1D1" presStyleIdx="4" presStyleCnt="6"/>
      <dgm:spPr/>
      <dgm:t>
        <a:bodyPr/>
        <a:lstStyle/>
        <a:p>
          <a:endParaRPr lang="es-EC"/>
        </a:p>
      </dgm:t>
    </dgm:pt>
    <dgm:pt modelId="{F4DE7DF5-1057-4CB7-BD36-5A5D4BEE9D69}" type="pres">
      <dgm:prSet presAssocID="{6B28A155-D2AD-4A21-B0B8-A6DB339BC776}" presName="connectorText" presStyleLbl="sibTrans1D1" presStyleIdx="4" presStyleCnt="6"/>
      <dgm:spPr/>
      <dgm:t>
        <a:bodyPr/>
        <a:lstStyle/>
        <a:p>
          <a:endParaRPr lang="es-EC"/>
        </a:p>
      </dgm:t>
    </dgm:pt>
    <dgm:pt modelId="{1B649BD8-8E8D-40FC-8E7D-749E9634920E}" type="pres">
      <dgm:prSet presAssocID="{FCF08175-882A-44B3-BB1E-AEAA1813D76E}" presName="node" presStyleLbl="node1" presStyleIdx="5" presStyleCnt="7" custScaleX="78543">
        <dgm:presLayoutVars>
          <dgm:bulletEnabled val="1"/>
        </dgm:presLayoutVars>
      </dgm:prSet>
      <dgm:spPr/>
      <dgm:t>
        <a:bodyPr/>
        <a:lstStyle/>
        <a:p>
          <a:endParaRPr lang="es-EC"/>
        </a:p>
      </dgm:t>
    </dgm:pt>
    <dgm:pt modelId="{2AA5788E-982B-4EA4-A6E4-76E659A23084}" type="pres">
      <dgm:prSet presAssocID="{9B3AB3DA-F2BF-4AC9-BB44-740AA9C88EE3}" presName="sibTrans" presStyleLbl="sibTrans1D1" presStyleIdx="5" presStyleCnt="6"/>
      <dgm:spPr/>
      <dgm:t>
        <a:bodyPr/>
        <a:lstStyle/>
        <a:p>
          <a:endParaRPr lang="es-EC"/>
        </a:p>
      </dgm:t>
    </dgm:pt>
    <dgm:pt modelId="{D7B137AF-5DDD-4EB3-9974-BF14F158B745}" type="pres">
      <dgm:prSet presAssocID="{9B3AB3DA-F2BF-4AC9-BB44-740AA9C88EE3}" presName="connectorText" presStyleLbl="sibTrans1D1" presStyleIdx="5" presStyleCnt="6"/>
      <dgm:spPr/>
      <dgm:t>
        <a:bodyPr/>
        <a:lstStyle/>
        <a:p>
          <a:endParaRPr lang="es-EC"/>
        </a:p>
      </dgm:t>
    </dgm:pt>
    <dgm:pt modelId="{BAAC5D4B-BC8F-4E17-8B42-8488A7D9E328}" type="pres">
      <dgm:prSet presAssocID="{5B520158-407C-4C79-BFBA-D23BDC8D1BA5}" presName="node" presStyleLbl="node1" presStyleIdx="6" presStyleCnt="7" custLinFactNeighborX="50504" custLinFactNeighborY="-1516">
        <dgm:presLayoutVars>
          <dgm:bulletEnabled val="1"/>
        </dgm:presLayoutVars>
      </dgm:prSet>
      <dgm:spPr/>
      <dgm:t>
        <a:bodyPr/>
        <a:lstStyle/>
        <a:p>
          <a:endParaRPr lang="es-EC"/>
        </a:p>
      </dgm:t>
    </dgm:pt>
  </dgm:ptLst>
  <dgm:cxnLst>
    <dgm:cxn modelId="{BD05F239-B6FB-468A-9C67-B8FDD3F443AC}" type="presOf" srcId="{40B45357-3714-451D-ABED-CC77E55AD2F5}" destId="{1F88827C-1405-4208-9C00-3CBD17301051}" srcOrd="0" destOrd="0" presId="urn:microsoft.com/office/officeart/2005/8/layout/bProcess3"/>
    <dgm:cxn modelId="{4273171A-DA2D-4DB5-B965-71A913D9BACD}" type="presOf" srcId="{812996BD-18DC-4213-BAA4-E07B6A02752A}" destId="{21E6611B-0EE4-4CD0-864C-3B36A4B4E305}" srcOrd="1" destOrd="0" presId="urn:microsoft.com/office/officeart/2005/8/layout/bProcess3"/>
    <dgm:cxn modelId="{DDEDD626-0BA4-4C53-86DF-E06558F5833A}" srcId="{5DDCCD00-18FF-4B80-A61C-2F338BC6AE8D}" destId="{FCF08175-882A-44B3-BB1E-AEAA1813D76E}" srcOrd="5" destOrd="0" parTransId="{318503F7-601B-4FEC-82DE-D52DCF626015}" sibTransId="{9B3AB3DA-F2BF-4AC9-BB44-740AA9C88EE3}"/>
    <dgm:cxn modelId="{5D537BCF-9629-432E-B868-757FF58B30C7}" srcId="{5DDCCD00-18FF-4B80-A61C-2F338BC6AE8D}" destId="{5B520158-407C-4C79-BFBA-D23BDC8D1BA5}" srcOrd="6" destOrd="0" parTransId="{D324C376-1C7E-4067-A67E-F8CDFD1D5359}" sibTransId="{F0B4C31A-8530-4088-A26C-476A2C3C23B3}"/>
    <dgm:cxn modelId="{7818A426-E254-42E1-9B94-BE9A2B2E5D0E}" type="presOf" srcId="{812996BD-18DC-4213-BAA4-E07B6A02752A}" destId="{35EF5FC5-26CD-4E2B-985A-27B4B23871F0}" srcOrd="0" destOrd="0" presId="urn:microsoft.com/office/officeart/2005/8/layout/bProcess3"/>
    <dgm:cxn modelId="{10C57253-4CAF-43EB-9CA4-26C84B40EE69}" type="presOf" srcId="{6B28A155-D2AD-4A21-B0B8-A6DB339BC776}" destId="{6935A794-DACF-4AC7-A78F-B874019E9C1C}" srcOrd="0" destOrd="0" presId="urn:microsoft.com/office/officeart/2005/8/layout/bProcess3"/>
    <dgm:cxn modelId="{A77A93F5-AD18-4D65-98B3-34887D954F35}" srcId="{5DDCCD00-18FF-4B80-A61C-2F338BC6AE8D}" destId="{A6459B2F-5AAD-45D1-8A08-CC49BD97D1F4}" srcOrd="0" destOrd="0" parTransId="{9FDC9A0D-C5DA-4C50-8F7D-B95EB4A25F19}" sibTransId="{40B45357-3714-451D-ABED-CC77E55AD2F5}"/>
    <dgm:cxn modelId="{6055DE2A-7ED5-4C6D-B2C1-104BF8E57C4B}" type="presOf" srcId="{6B28A155-D2AD-4A21-B0B8-A6DB339BC776}" destId="{F4DE7DF5-1057-4CB7-BD36-5A5D4BEE9D69}" srcOrd="1" destOrd="0" presId="urn:microsoft.com/office/officeart/2005/8/layout/bProcess3"/>
    <dgm:cxn modelId="{D6D9D2AA-BDFB-4522-BBB2-DC01F870B6D1}" srcId="{5DDCCD00-18FF-4B80-A61C-2F338BC6AE8D}" destId="{BF6264C0-B48D-4E89-993C-2467D14290FD}" srcOrd="3" destOrd="0" parTransId="{C3644BDB-4ABE-4305-9728-4ACE1AA7AC74}" sibTransId="{90A3F811-0DDE-482B-8428-1C3C93E7F3FA}"/>
    <dgm:cxn modelId="{966A278F-EF45-4F49-906F-9A6227060E91}" type="presOf" srcId="{A6459B2F-5AAD-45D1-8A08-CC49BD97D1F4}" destId="{D2E3001A-713D-41AF-B371-CACF837286E1}" srcOrd="0" destOrd="0" presId="urn:microsoft.com/office/officeart/2005/8/layout/bProcess3"/>
    <dgm:cxn modelId="{CF6B4AEA-C071-4FCD-A8B6-0EE228F606DD}" type="presOf" srcId="{A3BFBA73-CC30-444D-A8A3-D91391FF7634}" destId="{0137E689-AAE2-4E09-9CB3-974B16335E16}" srcOrd="0" destOrd="0" presId="urn:microsoft.com/office/officeart/2005/8/layout/bProcess3"/>
    <dgm:cxn modelId="{3199FAC1-011F-45E5-978B-A95061DFD7E7}" srcId="{5DDCCD00-18FF-4B80-A61C-2F338BC6AE8D}" destId="{9E3452A8-108E-4527-BA64-8B10474A5F01}" srcOrd="4" destOrd="0" parTransId="{21FADFBF-0237-4EE8-A8BD-4A4B7112062D}" sibTransId="{6B28A155-D2AD-4A21-B0B8-A6DB339BC776}"/>
    <dgm:cxn modelId="{4FFA91CB-BDB3-48B8-BD9A-81DA43659FDF}" type="presOf" srcId="{9B3AB3DA-F2BF-4AC9-BB44-740AA9C88EE3}" destId="{D7B137AF-5DDD-4EB3-9974-BF14F158B745}" srcOrd="1" destOrd="0" presId="urn:microsoft.com/office/officeart/2005/8/layout/bProcess3"/>
    <dgm:cxn modelId="{4BF065D0-7B77-459F-B8E8-30F1C0D960F6}" type="presOf" srcId="{90A3F811-0DDE-482B-8428-1C3C93E7F3FA}" destId="{2459CCA2-8581-435B-ACEF-0BCAE06A75E3}" srcOrd="1" destOrd="0" presId="urn:microsoft.com/office/officeart/2005/8/layout/bProcess3"/>
    <dgm:cxn modelId="{4FAE2428-5475-4B6F-98D8-93DFA21F598D}" type="presOf" srcId="{BF6264C0-B48D-4E89-993C-2467D14290FD}" destId="{DB3FC9DC-321A-4269-B478-393131062120}" srcOrd="0" destOrd="0" presId="urn:microsoft.com/office/officeart/2005/8/layout/bProcess3"/>
    <dgm:cxn modelId="{4E201A8F-3543-4710-9513-C7E0E97AD06C}" type="presOf" srcId="{40B45357-3714-451D-ABED-CC77E55AD2F5}" destId="{4B19AE24-4D32-4FAB-85C8-FB8761DCE53F}" srcOrd="1" destOrd="0" presId="urn:microsoft.com/office/officeart/2005/8/layout/bProcess3"/>
    <dgm:cxn modelId="{11D12F5D-5247-4844-A577-0C4C5AEC0E99}" type="presOf" srcId="{A3BFBA73-CC30-444D-A8A3-D91391FF7634}" destId="{26801009-AF51-4113-B698-4858631CDDFF}" srcOrd="1" destOrd="0" presId="urn:microsoft.com/office/officeart/2005/8/layout/bProcess3"/>
    <dgm:cxn modelId="{B9E156FE-B3FC-4D70-8C30-714317C4A2B7}" type="presOf" srcId="{9E3452A8-108E-4527-BA64-8B10474A5F01}" destId="{D8292292-9781-4626-848D-C9306C93F0C6}" srcOrd="0" destOrd="0" presId="urn:microsoft.com/office/officeart/2005/8/layout/bProcess3"/>
    <dgm:cxn modelId="{C88E5ECF-8BA5-4AB7-A9DE-04B2EF32C768}" srcId="{5DDCCD00-18FF-4B80-A61C-2F338BC6AE8D}" destId="{24F18C2C-94D6-4407-939B-62D7C5742397}" srcOrd="1" destOrd="0" parTransId="{E98234F4-428B-42E7-9933-0F8FB389FB01}" sibTransId="{812996BD-18DC-4213-BAA4-E07B6A02752A}"/>
    <dgm:cxn modelId="{C589C2FE-D8B9-46F2-AC89-E760BA78FF89}" type="presOf" srcId="{5DDCCD00-18FF-4B80-A61C-2F338BC6AE8D}" destId="{E16D2085-6078-4079-A502-3D895F9CA6F4}" srcOrd="0" destOrd="0" presId="urn:microsoft.com/office/officeart/2005/8/layout/bProcess3"/>
    <dgm:cxn modelId="{18314DBE-F92C-44CF-8C9A-975A90CC37B3}" type="presOf" srcId="{9B3AB3DA-F2BF-4AC9-BB44-740AA9C88EE3}" destId="{2AA5788E-982B-4EA4-A6E4-76E659A23084}" srcOrd="0" destOrd="0" presId="urn:microsoft.com/office/officeart/2005/8/layout/bProcess3"/>
    <dgm:cxn modelId="{E79648CB-AE0C-4582-8DE7-BE672050CADF}" type="presOf" srcId="{7D318563-CB80-4314-94B7-0D44B8C843F7}" destId="{EE32C9AD-96B6-40B1-B44D-F2989EDFBBF3}" srcOrd="0" destOrd="0" presId="urn:microsoft.com/office/officeart/2005/8/layout/bProcess3"/>
    <dgm:cxn modelId="{E311B29B-F9AE-4F01-AC37-77EB4E53DD46}" type="presOf" srcId="{FCF08175-882A-44B3-BB1E-AEAA1813D76E}" destId="{1B649BD8-8E8D-40FC-8E7D-749E9634920E}" srcOrd="0" destOrd="0" presId="urn:microsoft.com/office/officeart/2005/8/layout/bProcess3"/>
    <dgm:cxn modelId="{8A6A9A45-8E61-45C6-949B-8DB9EF449330}" type="presOf" srcId="{5B520158-407C-4C79-BFBA-D23BDC8D1BA5}" destId="{BAAC5D4B-BC8F-4E17-8B42-8488A7D9E328}" srcOrd="0" destOrd="0" presId="urn:microsoft.com/office/officeart/2005/8/layout/bProcess3"/>
    <dgm:cxn modelId="{446137C6-2AF8-4B28-BE05-849BAF077C63}" srcId="{5DDCCD00-18FF-4B80-A61C-2F338BC6AE8D}" destId="{7D318563-CB80-4314-94B7-0D44B8C843F7}" srcOrd="2" destOrd="0" parTransId="{44E0AC93-E481-4D42-B175-400F9821FD5F}" sibTransId="{A3BFBA73-CC30-444D-A8A3-D91391FF7634}"/>
    <dgm:cxn modelId="{BE22945D-DFA7-4695-8F07-F64151787B77}" type="presOf" srcId="{24F18C2C-94D6-4407-939B-62D7C5742397}" destId="{AFF13617-10F9-4BF3-AC44-DCFBE5B28D1D}" srcOrd="0" destOrd="0" presId="urn:microsoft.com/office/officeart/2005/8/layout/bProcess3"/>
    <dgm:cxn modelId="{99314CC0-8BFA-4D6F-9C1E-A6C0FEF510BF}" type="presOf" srcId="{90A3F811-0DDE-482B-8428-1C3C93E7F3FA}" destId="{A7F79DB4-9630-402E-916C-49B7D3D0E839}" srcOrd="0" destOrd="0" presId="urn:microsoft.com/office/officeart/2005/8/layout/bProcess3"/>
    <dgm:cxn modelId="{0ACE1150-C135-472F-90F8-8FC0EF532739}" type="presParOf" srcId="{E16D2085-6078-4079-A502-3D895F9CA6F4}" destId="{D2E3001A-713D-41AF-B371-CACF837286E1}" srcOrd="0" destOrd="0" presId="urn:microsoft.com/office/officeart/2005/8/layout/bProcess3"/>
    <dgm:cxn modelId="{81614997-FDB0-4EE0-B8E1-4FD5D233EE2E}" type="presParOf" srcId="{E16D2085-6078-4079-A502-3D895F9CA6F4}" destId="{1F88827C-1405-4208-9C00-3CBD17301051}" srcOrd="1" destOrd="0" presId="urn:microsoft.com/office/officeart/2005/8/layout/bProcess3"/>
    <dgm:cxn modelId="{5B88E0A5-F73C-4160-BB71-35F9DCD44389}" type="presParOf" srcId="{1F88827C-1405-4208-9C00-3CBD17301051}" destId="{4B19AE24-4D32-4FAB-85C8-FB8761DCE53F}" srcOrd="0" destOrd="0" presId="urn:microsoft.com/office/officeart/2005/8/layout/bProcess3"/>
    <dgm:cxn modelId="{D3C94FE4-1F5E-4AD8-92D0-99665DC004C7}" type="presParOf" srcId="{E16D2085-6078-4079-A502-3D895F9CA6F4}" destId="{AFF13617-10F9-4BF3-AC44-DCFBE5B28D1D}" srcOrd="2" destOrd="0" presId="urn:microsoft.com/office/officeart/2005/8/layout/bProcess3"/>
    <dgm:cxn modelId="{E7E097F0-1C49-44F2-8A38-4DF972A83C75}" type="presParOf" srcId="{E16D2085-6078-4079-A502-3D895F9CA6F4}" destId="{35EF5FC5-26CD-4E2B-985A-27B4B23871F0}" srcOrd="3" destOrd="0" presId="urn:microsoft.com/office/officeart/2005/8/layout/bProcess3"/>
    <dgm:cxn modelId="{CC13533C-2529-4165-9FEA-528C33794FCB}" type="presParOf" srcId="{35EF5FC5-26CD-4E2B-985A-27B4B23871F0}" destId="{21E6611B-0EE4-4CD0-864C-3B36A4B4E305}" srcOrd="0" destOrd="0" presId="urn:microsoft.com/office/officeart/2005/8/layout/bProcess3"/>
    <dgm:cxn modelId="{E8A4D500-5BA7-456E-8BB5-A0973E08F7E3}" type="presParOf" srcId="{E16D2085-6078-4079-A502-3D895F9CA6F4}" destId="{EE32C9AD-96B6-40B1-B44D-F2989EDFBBF3}" srcOrd="4" destOrd="0" presId="urn:microsoft.com/office/officeart/2005/8/layout/bProcess3"/>
    <dgm:cxn modelId="{D5B6C8DA-715D-44D2-A704-E157D35C5D18}" type="presParOf" srcId="{E16D2085-6078-4079-A502-3D895F9CA6F4}" destId="{0137E689-AAE2-4E09-9CB3-974B16335E16}" srcOrd="5" destOrd="0" presId="urn:microsoft.com/office/officeart/2005/8/layout/bProcess3"/>
    <dgm:cxn modelId="{FE315D74-032C-4874-93A1-6E196537025B}" type="presParOf" srcId="{0137E689-AAE2-4E09-9CB3-974B16335E16}" destId="{26801009-AF51-4113-B698-4858631CDDFF}" srcOrd="0" destOrd="0" presId="urn:microsoft.com/office/officeart/2005/8/layout/bProcess3"/>
    <dgm:cxn modelId="{5A93EA3F-D45A-436A-A8FA-B6D6F7012496}" type="presParOf" srcId="{E16D2085-6078-4079-A502-3D895F9CA6F4}" destId="{DB3FC9DC-321A-4269-B478-393131062120}" srcOrd="6" destOrd="0" presId="urn:microsoft.com/office/officeart/2005/8/layout/bProcess3"/>
    <dgm:cxn modelId="{6CBBEB1B-B0BF-4FC0-ADB0-2120681827FA}" type="presParOf" srcId="{E16D2085-6078-4079-A502-3D895F9CA6F4}" destId="{A7F79DB4-9630-402E-916C-49B7D3D0E839}" srcOrd="7" destOrd="0" presId="urn:microsoft.com/office/officeart/2005/8/layout/bProcess3"/>
    <dgm:cxn modelId="{3BF8DEF2-1E70-41AA-9E92-4A65CD760792}" type="presParOf" srcId="{A7F79DB4-9630-402E-916C-49B7D3D0E839}" destId="{2459CCA2-8581-435B-ACEF-0BCAE06A75E3}" srcOrd="0" destOrd="0" presId="urn:microsoft.com/office/officeart/2005/8/layout/bProcess3"/>
    <dgm:cxn modelId="{EC105639-D653-4E65-B10A-C7CB68F0662D}" type="presParOf" srcId="{E16D2085-6078-4079-A502-3D895F9CA6F4}" destId="{D8292292-9781-4626-848D-C9306C93F0C6}" srcOrd="8" destOrd="0" presId="urn:microsoft.com/office/officeart/2005/8/layout/bProcess3"/>
    <dgm:cxn modelId="{5020A2CE-0928-43C3-8F54-4D6EF3C8DDCA}" type="presParOf" srcId="{E16D2085-6078-4079-A502-3D895F9CA6F4}" destId="{6935A794-DACF-4AC7-A78F-B874019E9C1C}" srcOrd="9" destOrd="0" presId="urn:microsoft.com/office/officeart/2005/8/layout/bProcess3"/>
    <dgm:cxn modelId="{2A3AC559-097C-47AB-9CC6-950BF2BFE652}" type="presParOf" srcId="{6935A794-DACF-4AC7-A78F-B874019E9C1C}" destId="{F4DE7DF5-1057-4CB7-BD36-5A5D4BEE9D69}" srcOrd="0" destOrd="0" presId="urn:microsoft.com/office/officeart/2005/8/layout/bProcess3"/>
    <dgm:cxn modelId="{BB7600FB-2F1A-41BC-9750-BA8F74462660}" type="presParOf" srcId="{E16D2085-6078-4079-A502-3D895F9CA6F4}" destId="{1B649BD8-8E8D-40FC-8E7D-749E9634920E}" srcOrd="10" destOrd="0" presId="urn:microsoft.com/office/officeart/2005/8/layout/bProcess3"/>
    <dgm:cxn modelId="{7E22C585-0A94-4710-8A71-4646F861935E}" type="presParOf" srcId="{E16D2085-6078-4079-A502-3D895F9CA6F4}" destId="{2AA5788E-982B-4EA4-A6E4-76E659A23084}" srcOrd="11" destOrd="0" presId="urn:microsoft.com/office/officeart/2005/8/layout/bProcess3"/>
    <dgm:cxn modelId="{DCE702D9-D272-421D-BC06-290D21B1E823}" type="presParOf" srcId="{2AA5788E-982B-4EA4-A6E4-76E659A23084}" destId="{D7B137AF-5DDD-4EB3-9974-BF14F158B745}" srcOrd="0" destOrd="0" presId="urn:microsoft.com/office/officeart/2005/8/layout/bProcess3"/>
    <dgm:cxn modelId="{5409E531-399B-4654-99D7-1529839E70E8}" type="presParOf" srcId="{E16D2085-6078-4079-A502-3D895F9CA6F4}" destId="{BAAC5D4B-BC8F-4E17-8B42-8488A7D9E328}" srcOrd="12" destOrd="0" presId="urn:microsoft.com/office/officeart/2005/8/layout/bProcess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DCCD00-18FF-4B80-A61C-2F338BC6AE8D}" type="doc">
      <dgm:prSet loTypeId="urn:microsoft.com/office/officeart/2005/8/layout/bProcess3" loCatId="process" qsTypeId="urn:microsoft.com/office/officeart/2005/8/quickstyle/simple3" qsCatId="simple" csTypeId="urn:microsoft.com/office/officeart/2005/8/colors/colorful1#3" csCatId="colorful" phldr="1"/>
      <dgm:spPr/>
      <dgm:t>
        <a:bodyPr/>
        <a:lstStyle/>
        <a:p>
          <a:endParaRPr lang="es-EC"/>
        </a:p>
      </dgm:t>
    </dgm:pt>
    <dgm:pt modelId="{A6459B2F-5AAD-45D1-8A08-CC49BD97D1F4}">
      <dgm:prSet phldrT="[Texto]"/>
      <dgm:spPr/>
      <dgm:t>
        <a:bodyPr/>
        <a:lstStyle/>
        <a:p>
          <a:r>
            <a:rPr lang="es-EC" dirty="0" smtClean="0"/>
            <a:t>Ambiente </a:t>
          </a:r>
        </a:p>
        <a:p>
          <a:r>
            <a:rPr lang="es-EC" dirty="0" smtClean="0"/>
            <a:t>interno</a:t>
          </a:r>
          <a:endParaRPr lang="es-EC" dirty="0"/>
        </a:p>
      </dgm:t>
    </dgm:pt>
    <dgm:pt modelId="{9FDC9A0D-C5DA-4C50-8F7D-B95EB4A25F19}" type="parTrans" cxnId="{A77A93F5-AD18-4D65-98B3-34887D954F35}">
      <dgm:prSet/>
      <dgm:spPr/>
      <dgm:t>
        <a:bodyPr/>
        <a:lstStyle/>
        <a:p>
          <a:endParaRPr lang="es-EC"/>
        </a:p>
      </dgm:t>
    </dgm:pt>
    <dgm:pt modelId="{40B45357-3714-451D-ABED-CC77E55AD2F5}" type="sibTrans" cxnId="{A77A93F5-AD18-4D65-98B3-34887D954F35}">
      <dgm:prSet/>
      <dgm:spPr/>
      <dgm:t>
        <a:bodyPr/>
        <a:lstStyle/>
        <a:p>
          <a:endParaRPr lang="es-EC"/>
        </a:p>
      </dgm:t>
    </dgm:pt>
    <dgm:pt modelId="{24F18C2C-94D6-4407-939B-62D7C5742397}">
      <dgm:prSet phldrT="[Texto]"/>
      <dgm:spPr/>
      <dgm:t>
        <a:bodyPr/>
        <a:lstStyle/>
        <a:p>
          <a:r>
            <a:rPr lang="es-EC" dirty="0" smtClean="0"/>
            <a:t>Establecimiento </a:t>
          </a:r>
        </a:p>
        <a:p>
          <a:r>
            <a:rPr lang="es-EC" dirty="0" smtClean="0"/>
            <a:t>De</a:t>
          </a:r>
        </a:p>
        <a:p>
          <a:r>
            <a:rPr lang="es-EC" dirty="0" smtClean="0"/>
            <a:t>Objetivos</a:t>
          </a:r>
          <a:endParaRPr lang="es-EC" dirty="0"/>
        </a:p>
      </dgm:t>
    </dgm:pt>
    <dgm:pt modelId="{E98234F4-428B-42E7-9933-0F8FB389FB01}" type="parTrans" cxnId="{C88E5ECF-8BA5-4AB7-A9DE-04B2EF32C768}">
      <dgm:prSet/>
      <dgm:spPr/>
      <dgm:t>
        <a:bodyPr/>
        <a:lstStyle/>
        <a:p>
          <a:endParaRPr lang="es-EC"/>
        </a:p>
      </dgm:t>
    </dgm:pt>
    <dgm:pt modelId="{812996BD-18DC-4213-BAA4-E07B6A02752A}" type="sibTrans" cxnId="{C88E5ECF-8BA5-4AB7-A9DE-04B2EF32C768}">
      <dgm:prSet/>
      <dgm:spPr/>
      <dgm:t>
        <a:bodyPr/>
        <a:lstStyle/>
        <a:p>
          <a:endParaRPr lang="es-EC"/>
        </a:p>
      </dgm:t>
    </dgm:pt>
    <dgm:pt modelId="{7D318563-CB80-4314-94B7-0D44B8C843F7}">
      <dgm:prSet phldrT="[Texto]"/>
      <dgm:spPr/>
      <dgm:t>
        <a:bodyPr/>
        <a:lstStyle/>
        <a:p>
          <a:r>
            <a:rPr lang="es-EC" dirty="0" smtClean="0"/>
            <a:t>Identificación de</a:t>
          </a:r>
        </a:p>
        <a:p>
          <a:r>
            <a:rPr lang="es-EC" dirty="0" smtClean="0"/>
            <a:t>Eventos</a:t>
          </a:r>
          <a:endParaRPr lang="es-EC" dirty="0"/>
        </a:p>
      </dgm:t>
    </dgm:pt>
    <dgm:pt modelId="{44E0AC93-E481-4D42-B175-400F9821FD5F}" type="parTrans" cxnId="{446137C6-2AF8-4B28-BE05-849BAF077C63}">
      <dgm:prSet/>
      <dgm:spPr/>
      <dgm:t>
        <a:bodyPr/>
        <a:lstStyle/>
        <a:p>
          <a:endParaRPr lang="es-EC"/>
        </a:p>
      </dgm:t>
    </dgm:pt>
    <dgm:pt modelId="{A3BFBA73-CC30-444D-A8A3-D91391FF7634}" type="sibTrans" cxnId="{446137C6-2AF8-4B28-BE05-849BAF077C63}">
      <dgm:prSet/>
      <dgm:spPr/>
      <dgm:t>
        <a:bodyPr/>
        <a:lstStyle/>
        <a:p>
          <a:endParaRPr lang="es-EC"/>
        </a:p>
      </dgm:t>
    </dgm:pt>
    <dgm:pt modelId="{BF6264C0-B48D-4E89-993C-2467D14290FD}">
      <dgm:prSet phldrT="[Texto]"/>
      <dgm:spPr/>
      <dgm:t>
        <a:bodyPr/>
        <a:lstStyle/>
        <a:p>
          <a:r>
            <a:rPr lang="es-EC" dirty="0" smtClean="0"/>
            <a:t>Evaluación de riesgos</a:t>
          </a:r>
          <a:endParaRPr lang="es-EC" dirty="0"/>
        </a:p>
      </dgm:t>
    </dgm:pt>
    <dgm:pt modelId="{C3644BDB-4ABE-4305-9728-4ACE1AA7AC74}" type="parTrans" cxnId="{D6D9D2AA-BDFB-4522-BBB2-DC01F870B6D1}">
      <dgm:prSet/>
      <dgm:spPr/>
      <dgm:t>
        <a:bodyPr/>
        <a:lstStyle/>
        <a:p>
          <a:endParaRPr lang="es-EC"/>
        </a:p>
      </dgm:t>
    </dgm:pt>
    <dgm:pt modelId="{90A3F811-0DDE-482B-8428-1C3C93E7F3FA}" type="sibTrans" cxnId="{D6D9D2AA-BDFB-4522-BBB2-DC01F870B6D1}">
      <dgm:prSet/>
      <dgm:spPr/>
      <dgm:t>
        <a:bodyPr/>
        <a:lstStyle/>
        <a:p>
          <a:endParaRPr lang="es-EC"/>
        </a:p>
      </dgm:t>
    </dgm:pt>
    <dgm:pt modelId="{5B520158-407C-4C79-BFBA-D23BDC8D1BA5}">
      <dgm:prSet phldrT="[Texto]"/>
      <dgm:spPr/>
      <dgm:t>
        <a:bodyPr/>
        <a:lstStyle/>
        <a:p>
          <a:r>
            <a:rPr lang="es-EC" dirty="0" smtClean="0"/>
            <a:t>Información y </a:t>
          </a:r>
        </a:p>
        <a:p>
          <a:r>
            <a:rPr lang="es-EC" dirty="0" smtClean="0"/>
            <a:t>Comunicación</a:t>
          </a:r>
          <a:endParaRPr lang="es-EC" dirty="0"/>
        </a:p>
      </dgm:t>
    </dgm:pt>
    <dgm:pt modelId="{D324C376-1C7E-4067-A67E-F8CDFD1D5359}" type="parTrans" cxnId="{5D537BCF-9629-432E-B868-757FF58B30C7}">
      <dgm:prSet/>
      <dgm:spPr/>
      <dgm:t>
        <a:bodyPr/>
        <a:lstStyle/>
        <a:p>
          <a:endParaRPr lang="es-EC"/>
        </a:p>
      </dgm:t>
    </dgm:pt>
    <dgm:pt modelId="{F0B4C31A-8530-4088-A26C-476A2C3C23B3}" type="sibTrans" cxnId="{5D537BCF-9629-432E-B868-757FF58B30C7}">
      <dgm:prSet/>
      <dgm:spPr/>
      <dgm:t>
        <a:bodyPr/>
        <a:lstStyle/>
        <a:p>
          <a:endParaRPr lang="es-EC"/>
        </a:p>
      </dgm:t>
    </dgm:pt>
    <dgm:pt modelId="{FCF08175-882A-44B3-BB1E-AEAA1813D76E}">
      <dgm:prSet/>
      <dgm:spPr/>
      <dgm:t>
        <a:bodyPr/>
        <a:lstStyle/>
        <a:p>
          <a:r>
            <a:rPr lang="es-EC" dirty="0" smtClean="0"/>
            <a:t>Actividades de control</a:t>
          </a:r>
          <a:endParaRPr lang="es-EC" dirty="0"/>
        </a:p>
      </dgm:t>
    </dgm:pt>
    <dgm:pt modelId="{318503F7-601B-4FEC-82DE-D52DCF626015}" type="parTrans" cxnId="{DDEDD626-0BA4-4C53-86DF-E06558F5833A}">
      <dgm:prSet/>
      <dgm:spPr/>
      <dgm:t>
        <a:bodyPr/>
        <a:lstStyle/>
        <a:p>
          <a:endParaRPr lang="es-EC"/>
        </a:p>
      </dgm:t>
    </dgm:pt>
    <dgm:pt modelId="{9B3AB3DA-F2BF-4AC9-BB44-740AA9C88EE3}" type="sibTrans" cxnId="{DDEDD626-0BA4-4C53-86DF-E06558F5833A}">
      <dgm:prSet/>
      <dgm:spPr/>
      <dgm:t>
        <a:bodyPr/>
        <a:lstStyle/>
        <a:p>
          <a:endParaRPr lang="es-EC"/>
        </a:p>
      </dgm:t>
    </dgm:pt>
    <dgm:pt modelId="{9E3452A8-108E-4527-BA64-8B10474A5F01}">
      <dgm:prSet/>
      <dgm:spPr/>
      <dgm:t>
        <a:bodyPr/>
        <a:lstStyle/>
        <a:p>
          <a:r>
            <a:rPr lang="es-EC" dirty="0" smtClean="0"/>
            <a:t>Respuestas a los riesgos</a:t>
          </a:r>
          <a:endParaRPr lang="es-EC" dirty="0"/>
        </a:p>
      </dgm:t>
    </dgm:pt>
    <dgm:pt modelId="{21FADFBF-0237-4EE8-A8BD-4A4B7112062D}" type="parTrans" cxnId="{3199FAC1-011F-45E5-978B-A95061DFD7E7}">
      <dgm:prSet/>
      <dgm:spPr/>
      <dgm:t>
        <a:bodyPr/>
        <a:lstStyle/>
        <a:p>
          <a:endParaRPr lang="es-EC"/>
        </a:p>
      </dgm:t>
    </dgm:pt>
    <dgm:pt modelId="{6B28A155-D2AD-4A21-B0B8-A6DB339BC776}" type="sibTrans" cxnId="{3199FAC1-011F-45E5-978B-A95061DFD7E7}">
      <dgm:prSet/>
      <dgm:spPr/>
      <dgm:t>
        <a:bodyPr/>
        <a:lstStyle/>
        <a:p>
          <a:endParaRPr lang="es-EC"/>
        </a:p>
      </dgm:t>
    </dgm:pt>
    <dgm:pt modelId="{E16D2085-6078-4079-A502-3D895F9CA6F4}" type="pres">
      <dgm:prSet presAssocID="{5DDCCD00-18FF-4B80-A61C-2F338BC6AE8D}" presName="Name0" presStyleCnt="0">
        <dgm:presLayoutVars>
          <dgm:dir/>
          <dgm:resizeHandles val="exact"/>
        </dgm:presLayoutVars>
      </dgm:prSet>
      <dgm:spPr/>
      <dgm:t>
        <a:bodyPr/>
        <a:lstStyle/>
        <a:p>
          <a:endParaRPr lang="es-EC"/>
        </a:p>
      </dgm:t>
    </dgm:pt>
    <dgm:pt modelId="{D2E3001A-713D-41AF-B371-CACF837286E1}" type="pres">
      <dgm:prSet presAssocID="{A6459B2F-5AAD-45D1-8A08-CC49BD97D1F4}" presName="node" presStyleLbl="node1" presStyleIdx="0" presStyleCnt="7" custScaleX="67463">
        <dgm:presLayoutVars>
          <dgm:bulletEnabled val="1"/>
        </dgm:presLayoutVars>
      </dgm:prSet>
      <dgm:spPr/>
      <dgm:t>
        <a:bodyPr/>
        <a:lstStyle/>
        <a:p>
          <a:endParaRPr lang="es-EC"/>
        </a:p>
      </dgm:t>
    </dgm:pt>
    <dgm:pt modelId="{1F88827C-1405-4208-9C00-3CBD17301051}" type="pres">
      <dgm:prSet presAssocID="{40B45357-3714-451D-ABED-CC77E55AD2F5}" presName="sibTrans" presStyleLbl="sibTrans1D1" presStyleIdx="0" presStyleCnt="6"/>
      <dgm:spPr/>
      <dgm:t>
        <a:bodyPr/>
        <a:lstStyle/>
        <a:p>
          <a:endParaRPr lang="es-EC"/>
        </a:p>
      </dgm:t>
    </dgm:pt>
    <dgm:pt modelId="{4B19AE24-4D32-4FAB-85C8-FB8761DCE53F}" type="pres">
      <dgm:prSet presAssocID="{40B45357-3714-451D-ABED-CC77E55AD2F5}" presName="connectorText" presStyleLbl="sibTrans1D1" presStyleIdx="0" presStyleCnt="6"/>
      <dgm:spPr/>
      <dgm:t>
        <a:bodyPr/>
        <a:lstStyle/>
        <a:p>
          <a:endParaRPr lang="es-EC"/>
        </a:p>
      </dgm:t>
    </dgm:pt>
    <dgm:pt modelId="{AFF13617-10F9-4BF3-AC44-DCFBE5B28D1D}" type="pres">
      <dgm:prSet presAssocID="{24F18C2C-94D6-4407-939B-62D7C5742397}" presName="node" presStyleLbl="node1" presStyleIdx="1" presStyleCnt="7" custScaleX="77750" custLinFactNeighborX="4676" custLinFactNeighborY="7593">
        <dgm:presLayoutVars>
          <dgm:bulletEnabled val="1"/>
        </dgm:presLayoutVars>
      </dgm:prSet>
      <dgm:spPr/>
      <dgm:t>
        <a:bodyPr/>
        <a:lstStyle/>
        <a:p>
          <a:endParaRPr lang="es-EC"/>
        </a:p>
      </dgm:t>
    </dgm:pt>
    <dgm:pt modelId="{35EF5FC5-26CD-4E2B-985A-27B4B23871F0}" type="pres">
      <dgm:prSet presAssocID="{812996BD-18DC-4213-BAA4-E07B6A02752A}" presName="sibTrans" presStyleLbl="sibTrans1D1" presStyleIdx="1" presStyleCnt="6"/>
      <dgm:spPr/>
      <dgm:t>
        <a:bodyPr/>
        <a:lstStyle/>
        <a:p>
          <a:endParaRPr lang="es-EC"/>
        </a:p>
      </dgm:t>
    </dgm:pt>
    <dgm:pt modelId="{21E6611B-0EE4-4CD0-864C-3B36A4B4E305}" type="pres">
      <dgm:prSet presAssocID="{812996BD-18DC-4213-BAA4-E07B6A02752A}" presName="connectorText" presStyleLbl="sibTrans1D1" presStyleIdx="1" presStyleCnt="6"/>
      <dgm:spPr/>
      <dgm:t>
        <a:bodyPr/>
        <a:lstStyle/>
        <a:p>
          <a:endParaRPr lang="es-EC"/>
        </a:p>
      </dgm:t>
    </dgm:pt>
    <dgm:pt modelId="{EE32C9AD-96B6-40B1-B44D-F2989EDFBBF3}" type="pres">
      <dgm:prSet presAssocID="{7D318563-CB80-4314-94B7-0D44B8C843F7}" presName="node" presStyleLbl="node1" presStyleIdx="2" presStyleCnt="7" custScaleX="67463">
        <dgm:presLayoutVars>
          <dgm:bulletEnabled val="1"/>
        </dgm:presLayoutVars>
      </dgm:prSet>
      <dgm:spPr/>
      <dgm:t>
        <a:bodyPr/>
        <a:lstStyle/>
        <a:p>
          <a:endParaRPr lang="es-EC"/>
        </a:p>
      </dgm:t>
    </dgm:pt>
    <dgm:pt modelId="{0137E689-AAE2-4E09-9CB3-974B16335E16}" type="pres">
      <dgm:prSet presAssocID="{A3BFBA73-CC30-444D-A8A3-D91391FF7634}" presName="sibTrans" presStyleLbl="sibTrans1D1" presStyleIdx="2" presStyleCnt="6"/>
      <dgm:spPr/>
      <dgm:t>
        <a:bodyPr/>
        <a:lstStyle/>
        <a:p>
          <a:endParaRPr lang="es-EC"/>
        </a:p>
      </dgm:t>
    </dgm:pt>
    <dgm:pt modelId="{26801009-AF51-4113-B698-4858631CDDFF}" type="pres">
      <dgm:prSet presAssocID="{A3BFBA73-CC30-444D-A8A3-D91391FF7634}" presName="connectorText" presStyleLbl="sibTrans1D1" presStyleIdx="2" presStyleCnt="6"/>
      <dgm:spPr/>
      <dgm:t>
        <a:bodyPr/>
        <a:lstStyle/>
        <a:p>
          <a:endParaRPr lang="es-EC"/>
        </a:p>
      </dgm:t>
    </dgm:pt>
    <dgm:pt modelId="{DB3FC9DC-321A-4269-B478-393131062120}" type="pres">
      <dgm:prSet presAssocID="{BF6264C0-B48D-4E89-993C-2467D14290FD}" presName="node" presStyleLbl="node1" presStyleIdx="3" presStyleCnt="7" custScaleX="82883">
        <dgm:presLayoutVars>
          <dgm:bulletEnabled val="1"/>
        </dgm:presLayoutVars>
      </dgm:prSet>
      <dgm:spPr/>
      <dgm:t>
        <a:bodyPr/>
        <a:lstStyle/>
        <a:p>
          <a:endParaRPr lang="es-EC"/>
        </a:p>
      </dgm:t>
    </dgm:pt>
    <dgm:pt modelId="{A7F79DB4-9630-402E-916C-49B7D3D0E839}" type="pres">
      <dgm:prSet presAssocID="{90A3F811-0DDE-482B-8428-1C3C93E7F3FA}" presName="sibTrans" presStyleLbl="sibTrans1D1" presStyleIdx="3" presStyleCnt="6"/>
      <dgm:spPr/>
      <dgm:t>
        <a:bodyPr/>
        <a:lstStyle/>
        <a:p>
          <a:endParaRPr lang="es-EC"/>
        </a:p>
      </dgm:t>
    </dgm:pt>
    <dgm:pt modelId="{2459CCA2-8581-435B-ACEF-0BCAE06A75E3}" type="pres">
      <dgm:prSet presAssocID="{90A3F811-0DDE-482B-8428-1C3C93E7F3FA}" presName="connectorText" presStyleLbl="sibTrans1D1" presStyleIdx="3" presStyleCnt="6"/>
      <dgm:spPr/>
      <dgm:t>
        <a:bodyPr/>
        <a:lstStyle/>
        <a:p>
          <a:endParaRPr lang="es-EC"/>
        </a:p>
      </dgm:t>
    </dgm:pt>
    <dgm:pt modelId="{D8292292-9781-4626-848D-C9306C93F0C6}" type="pres">
      <dgm:prSet presAssocID="{9E3452A8-108E-4527-BA64-8B10474A5F01}" presName="node" presStyleLbl="node1" presStyleIdx="4" presStyleCnt="7" custScaleX="67463">
        <dgm:presLayoutVars>
          <dgm:bulletEnabled val="1"/>
        </dgm:presLayoutVars>
      </dgm:prSet>
      <dgm:spPr/>
      <dgm:t>
        <a:bodyPr/>
        <a:lstStyle/>
        <a:p>
          <a:endParaRPr lang="es-EC"/>
        </a:p>
      </dgm:t>
    </dgm:pt>
    <dgm:pt modelId="{6935A794-DACF-4AC7-A78F-B874019E9C1C}" type="pres">
      <dgm:prSet presAssocID="{6B28A155-D2AD-4A21-B0B8-A6DB339BC776}" presName="sibTrans" presStyleLbl="sibTrans1D1" presStyleIdx="4" presStyleCnt="6"/>
      <dgm:spPr/>
      <dgm:t>
        <a:bodyPr/>
        <a:lstStyle/>
        <a:p>
          <a:endParaRPr lang="es-EC"/>
        </a:p>
      </dgm:t>
    </dgm:pt>
    <dgm:pt modelId="{F4DE7DF5-1057-4CB7-BD36-5A5D4BEE9D69}" type="pres">
      <dgm:prSet presAssocID="{6B28A155-D2AD-4A21-B0B8-A6DB339BC776}" presName="connectorText" presStyleLbl="sibTrans1D1" presStyleIdx="4" presStyleCnt="6"/>
      <dgm:spPr/>
      <dgm:t>
        <a:bodyPr/>
        <a:lstStyle/>
        <a:p>
          <a:endParaRPr lang="es-EC"/>
        </a:p>
      </dgm:t>
    </dgm:pt>
    <dgm:pt modelId="{1B649BD8-8E8D-40FC-8E7D-749E9634920E}" type="pres">
      <dgm:prSet presAssocID="{FCF08175-882A-44B3-BB1E-AEAA1813D76E}" presName="node" presStyleLbl="node1" presStyleIdx="5" presStyleCnt="7" custScaleX="78543">
        <dgm:presLayoutVars>
          <dgm:bulletEnabled val="1"/>
        </dgm:presLayoutVars>
      </dgm:prSet>
      <dgm:spPr/>
      <dgm:t>
        <a:bodyPr/>
        <a:lstStyle/>
        <a:p>
          <a:endParaRPr lang="es-EC"/>
        </a:p>
      </dgm:t>
    </dgm:pt>
    <dgm:pt modelId="{2AA5788E-982B-4EA4-A6E4-76E659A23084}" type="pres">
      <dgm:prSet presAssocID="{9B3AB3DA-F2BF-4AC9-BB44-740AA9C88EE3}" presName="sibTrans" presStyleLbl="sibTrans1D1" presStyleIdx="5" presStyleCnt="6"/>
      <dgm:spPr/>
      <dgm:t>
        <a:bodyPr/>
        <a:lstStyle/>
        <a:p>
          <a:endParaRPr lang="es-EC"/>
        </a:p>
      </dgm:t>
    </dgm:pt>
    <dgm:pt modelId="{D7B137AF-5DDD-4EB3-9974-BF14F158B745}" type="pres">
      <dgm:prSet presAssocID="{9B3AB3DA-F2BF-4AC9-BB44-740AA9C88EE3}" presName="connectorText" presStyleLbl="sibTrans1D1" presStyleIdx="5" presStyleCnt="6"/>
      <dgm:spPr/>
      <dgm:t>
        <a:bodyPr/>
        <a:lstStyle/>
        <a:p>
          <a:endParaRPr lang="es-EC"/>
        </a:p>
      </dgm:t>
    </dgm:pt>
    <dgm:pt modelId="{BAAC5D4B-BC8F-4E17-8B42-8488A7D9E328}" type="pres">
      <dgm:prSet presAssocID="{5B520158-407C-4C79-BFBA-D23BDC8D1BA5}" presName="node" presStyleLbl="node1" presStyleIdx="6" presStyleCnt="7" custLinFactNeighborX="50504" custLinFactNeighborY="-1516">
        <dgm:presLayoutVars>
          <dgm:bulletEnabled val="1"/>
        </dgm:presLayoutVars>
      </dgm:prSet>
      <dgm:spPr/>
      <dgm:t>
        <a:bodyPr/>
        <a:lstStyle/>
        <a:p>
          <a:endParaRPr lang="es-EC"/>
        </a:p>
      </dgm:t>
    </dgm:pt>
  </dgm:ptLst>
  <dgm:cxnLst>
    <dgm:cxn modelId="{0727F3F1-F070-4106-8BD5-8A7CD0611160}" type="presOf" srcId="{812996BD-18DC-4213-BAA4-E07B6A02752A}" destId="{35EF5FC5-26CD-4E2B-985A-27B4B23871F0}" srcOrd="0" destOrd="0" presId="urn:microsoft.com/office/officeart/2005/8/layout/bProcess3"/>
    <dgm:cxn modelId="{40E27333-04AF-4BC7-8A1B-D95D27E20F95}" type="presOf" srcId="{6B28A155-D2AD-4A21-B0B8-A6DB339BC776}" destId="{F4DE7DF5-1057-4CB7-BD36-5A5D4BEE9D69}" srcOrd="1" destOrd="0" presId="urn:microsoft.com/office/officeart/2005/8/layout/bProcess3"/>
    <dgm:cxn modelId="{DDEDD626-0BA4-4C53-86DF-E06558F5833A}" srcId="{5DDCCD00-18FF-4B80-A61C-2F338BC6AE8D}" destId="{FCF08175-882A-44B3-BB1E-AEAA1813D76E}" srcOrd="5" destOrd="0" parTransId="{318503F7-601B-4FEC-82DE-D52DCF626015}" sibTransId="{9B3AB3DA-F2BF-4AC9-BB44-740AA9C88EE3}"/>
    <dgm:cxn modelId="{F1BDF616-5470-455B-9F4F-6DB1A8938E97}" type="presOf" srcId="{90A3F811-0DDE-482B-8428-1C3C93E7F3FA}" destId="{2459CCA2-8581-435B-ACEF-0BCAE06A75E3}" srcOrd="1" destOrd="0" presId="urn:microsoft.com/office/officeart/2005/8/layout/bProcess3"/>
    <dgm:cxn modelId="{5D537BCF-9629-432E-B868-757FF58B30C7}" srcId="{5DDCCD00-18FF-4B80-A61C-2F338BC6AE8D}" destId="{5B520158-407C-4C79-BFBA-D23BDC8D1BA5}" srcOrd="6" destOrd="0" parTransId="{D324C376-1C7E-4067-A67E-F8CDFD1D5359}" sibTransId="{F0B4C31A-8530-4088-A26C-476A2C3C23B3}"/>
    <dgm:cxn modelId="{FA9CBFCB-4F06-4077-83BE-0D1262FFEE4C}" type="presOf" srcId="{40B45357-3714-451D-ABED-CC77E55AD2F5}" destId="{1F88827C-1405-4208-9C00-3CBD17301051}" srcOrd="0" destOrd="0" presId="urn:microsoft.com/office/officeart/2005/8/layout/bProcess3"/>
    <dgm:cxn modelId="{A77A93F5-AD18-4D65-98B3-34887D954F35}" srcId="{5DDCCD00-18FF-4B80-A61C-2F338BC6AE8D}" destId="{A6459B2F-5AAD-45D1-8A08-CC49BD97D1F4}" srcOrd="0" destOrd="0" parTransId="{9FDC9A0D-C5DA-4C50-8F7D-B95EB4A25F19}" sibTransId="{40B45357-3714-451D-ABED-CC77E55AD2F5}"/>
    <dgm:cxn modelId="{28A96891-9699-4FF2-B988-4DD48192146D}" type="presOf" srcId="{9B3AB3DA-F2BF-4AC9-BB44-740AA9C88EE3}" destId="{D7B137AF-5DDD-4EB3-9974-BF14F158B745}" srcOrd="1" destOrd="0" presId="urn:microsoft.com/office/officeart/2005/8/layout/bProcess3"/>
    <dgm:cxn modelId="{D6D9D2AA-BDFB-4522-BBB2-DC01F870B6D1}" srcId="{5DDCCD00-18FF-4B80-A61C-2F338BC6AE8D}" destId="{BF6264C0-B48D-4E89-993C-2467D14290FD}" srcOrd="3" destOrd="0" parTransId="{C3644BDB-4ABE-4305-9728-4ACE1AA7AC74}" sibTransId="{90A3F811-0DDE-482B-8428-1C3C93E7F3FA}"/>
    <dgm:cxn modelId="{A3B31A82-DF1D-44FF-9BE6-DFFCDF8DBC83}" type="presOf" srcId="{A6459B2F-5AAD-45D1-8A08-CC49BD97D1F4}" destId="{D2E3001A-713D-41AF-B371-CACF837286E1}" srcOrd="0" destOrd="0" presId="urn:microsoft.com/office/officeart/2005/8/layout/bProcess3"/>
    <dgm:cxn modelId="{3199FAC1-011F-45E5-978B-A95061DFD7E7}" srcId="{5DDCCD00-18FF-4B80-A61C-2F338BC6AE8D}" destId="{9E3452A8-108E-4527-BA64-8B10474A5F01}" srcOrd="4" destOrd="0" parTransId="{21FADFBF-0237-4EE8-A8BD-4A4B7112062D}" sibTransId="{6B28A155-D2AD-4A21-B0B8-A6DB339BC776}"/>
    <dgm:cxn modelId="{A2A67635-D8B5-41DF-B0F6-FF5FDE8B41F5}" type="presOf" srcId="{6B28A155-D2AD-4A21-B0B8-A6DB339BC776}" destId="{6935A794-DACF-4AC7-A78F-B874019E9C1C}" srcOrd="0" destOrd="0" presId="urn:microsoft.com/office/officeart/2005/8/layout/bProcess3"/>
    <dgm:cxn modelId="{A5DFDE8F-9935-4F6C-A9AF-5715D0C77C79}" type="presOf" srcId="{9E3452A8-108E-4527-BA64-8B10474A5F01}" destId="{D8292292-9781-4626-848D-C9306C93F0C6}" srcOrd="0" destOrd="0" presId="urn:microsoft.com/office/officeart/2005/8/layout/bProcess3"/>
    <dgm:cxn modelId="{1B24E3CB-1F6E-4829-A6BB-DFDDFF20E7A7}" type="presOf" srcId="{9B3AB3DA-F2BF-4AC9-BB44-740AA9C88EE3}" destId="{2AA5788E-982B-4EA4-A6E4-76E659A23084}" srcOrd="0" destOrd="0" presId="urn:microsoft.com/office/officeart/2005/8/layout/bProcess3"/>
    <dgm:cxn modelId="{7A7975BC-2826-41E0-863A-3ED0E00059BE}" type="presOf" srcId="{40B45357-3714-451D-ABED-CC77E55AD2F5}" destId="{4B19AE24-4D32-4FAB-85C8-FB8761DCE53F}" srcOrd="1" destOrd="0" presId="urn:microsoft.com/office/officeart/2005/8/layout/bProcess3"/>
    <dgm:cxn modelId="{5C4E4B2E-470C-404B-90A2-605F2477960C}" type="presOf" srcId="{5DDCCD00-18FF-4B80-A61C-2F338BC6AE8D}" destId="{E16D2085-6078-4079-A502-3D895F9CA6F4}" srcOrd="0" destOrd="0" presId="urn:microsoft.com/office/officeart/2005/8/layout/bProcess3"/>
    <dgm:cxn modelId="{4FDAC4C5-CCFC-4302-A311-8F7D0D97582F}" type="presOf" srcId="{812996BD-18DC-4213-BAA4-E07B6A02752A}" destId="{21E6611B-0EE4-4CD0-864C-3B36A4B4E305}" srcOrd="1" destOrd="0" presId="urn:microsoft.com/office/officeart/2005/8/layout/bProcess3"/>
    <dgm:cxn modelId="{C15A24A2-FD4B-43C8-9051-FE979638296E}" type="presOf" srcId="{A3BFBA73-CC30-444D-A8A3-D91391FF7634}" destId="{26801009-AF51-4113-B698-4858631CDDFF}" srcOrd="1" destOrd="0" presId="urn:microsoft.com/office/officeart/2005/8/layout/bProcess3"/>
    <dgm:cxn modelId="{C88E5ECF-8BA5-4AB7-A9DE-04B2EF32C768}" srcId="{5DDCCD00-18FF-4B80-A61C-2F338BC6AE8D}" destId="{24F18C2C-94D6-4407-939B-62D7C5742397}" srcOrd="1" destOrd="0" parTransId="{E98234F4-428B-42E7-9933-0F8FB389FB01}" sibTransId="{812996BD-18DC-4213-BAA4-E07B6A02752A}"/>
    <dgm:cxn modelId="{87FABF3A-770F-4BE7-ACF5-C9215D81F152}" type="presOf" srcId="{5B520158-407C-4C79-BFBA-D23BDC8D1BA5}" destId="{BAAC5D4B-BC8F-4E17-8B42-8488A7D9E328}" srcOrd="0" destOrd="0" presId="urn:microsoft.com/office/officeart/2005/8/layout/bProcess3"/>
    <dgm:cxn modelId="{8B867245-1D16-493E-834A-3E56695A35A8}" type="presOf" srcId="{90A3F811-0DDE-482B-8428-1C3C93E7F3FA}" destId="{A7F79DB4-9630-402E-916C-49B7D3D0E839}" srcOrd="0" destOrd="0" presId="urn:microsoft.com/office/officeart/2005/8/layout/bProcess3"/>
    <dgm:cxn modelId="{37B88651-F189-41A1-B442-BE36D7ADDD82}" type="presOf" srcId="{7D318563-CB80-4314-94B7-0D44B8C843F7}" destId="{EE32C9AD-96B6-40B1-B44D-F2989EDFBBF3}" srcOrd="0" destOrd="0" presId="urn:microsoft.com/office/officeart/2005/8/layout/bProcess3"/>
    <dgm:cxn modelId="{A219DF65-82DF-4919-A929-938AAE0749E2}" type="presOf" srcId="{24F18C2C-94D6-4407-939B-62D7C5742397}" destId="{AFF13617-10F9-4BF3-AC44-DCFBE5B28D1D}" srcOrd="0" destOrd="0" presId="urn:microsoft.com/office/officeart/2005/8/layout/bProcess3"/>
    <dgm:cxn modelId="{505E264C-4423-44BE-BADA-60101D7DFC66}" type="presOf" srcId="{FCF08175-882A-44B3-BB1E-AEAA1813D76E}" destId="{1B649BD8-8E8D-40FC-8E7D-749E9634920E}" srcOrd="0" destOrd="0" presId="urn:microsoft.com/office/officeart/2005/8/layout/bProcess3"/>
    <dgm:cxn modelId="{D935D613-5E25-4DDA-A95A-63B9079FE596}" type="presOf" srcId="{A3BFBA73-CC30-444D-A8A3-D91391FF7634}" destId="{0137E689-AAE2-4E09-9CB3-974B16335E16}" srcOrd="0" destOrd="0" presId="urn:microsoft.com/office/officeart/2005/8/layout/bProcess3"/>
    <dgm:cxn modelId="{8A713628-9BDE-47AA-809F-EFC00CACDC2C}" type="presOf" srcId="{BF6264C0-B48D-4E89-993C-2467D14290FD}" destId="{DB3FC9DC-321A-4269-B478-393131062120}" srcOrd="0" destOrd="0" presId="urn:microsoft.com/office/officeart/2005/8/layout/bProcess3"/>
    <dgm:cxn modelId="{446137C6-2AF8-4B28-BE05-849BAF077C63}" srcId="{5DDCCD00-18FF-4B80-A61C-2F338BC6AE8D}" destId="{7D318563-CB80-4314-94B7-0D44B8C843F7}" srcOrd="2" destOrd="0" parTransId="{44E0AC93-E481-4D42-B175-400F9821FD5F}" sibTransId="{A3BFBA73-CC30-444D-A8A3-D91391FF7634}"/>
    <dgm:cxn modelId="{C129D2C3-3F50-4D04-A4FC-1FB7E71345C3}" type="presParOf" srcId="{E16D2085-6078-4079-A502-3D895F9CA6F4}" destId="{D2E3001A-713D-41AF-B371-CACF837286E1}" srcOrd="0" destOrd="0" presId="urn:microsoft.com/office/officeart/2005/8/layout/bProcess3"/>
    <dgm:cxn modelId="{39DAD4DD-04A0-4D38-AA1A-09D00651D0CC}" type="presParOf" srcId="{E16D2085-6078-4079-A502-3D895F9CA6F4}" destId="{1F88827C-1405-4208-9C00-3CBD17301051}" srcOrd="1" destOrd="0" presId="urn:microsoft.com/office/officeart/2005/8/layout/bProcess3"/>
    <dgm:cxn modelId="{210D7687-9C1F-4927-BF95-F7E659CA64AB}" type="presParOf" srcId="{1F88827C-1405-4208-9C00-3CBD17301051}" destId="{4B19AE24-4D32-4FAB-85C8-FB8761DCE53F}" srcOrd="0" destOrd="0" presId="urn:microsoft.com/office/officeart/2005/8/layout/bProcess3"/>
    <dgm:cxn modelId="{16A09F52-8473-4F38-A9F4-13F1C1448B75}" type="presParOf" srcId="{E16D2085-6078-4079-A502-3D895F9CA6F4}" destId="{AFF13617-10F9-4BF3-AC44-DCFBE5B28D1D}" srcOrd="2" destOrd="0" presId="urn:microsoft.com/office/officeart/2005/8/layout/bProcess3"/>
    <dgm:cxn modelId="{9BBCA56E-CED2-4B77-B150-DBCE8E7198D1}" type="presParOf" srcId="{E16D2085-6078-4079-A502-3D895F9CA6F4}" destId="{35EF5FC5-26CD-4E2B-985A-27B4B23871F0}" srcOrd="3" destOrd="0" presId="urn:microsoft.com/office/officeart/2005/8/layout/bProcess3"/>
    <dgm:cxn modelId="{66C349B7-66E3-4E34-867D-A49F26177713}" type="presParOf" srcId="{35EF5FC5-26CD-4E2B-985A-27B4B23871F0}" destId="{21E6611B-0EE4-4CD0-864C-3B36A4B4E305}" srcOrd="0" destOrd="0" presId="urn:microsoft.com/office/officeart/2005/8/layout/bProcess3"/>
    <dgm:cxn modelId="{8662310A-6AD9-475A-9AA2-BFB874769180}" type="presParOf" srcId="{E16D2085-6078-4079-A502-3D895F9CA6F4}" destId="{EE32C9AD-96B6-40B1-B44D-F2989EDFBBF3}" srcOrd="4" destOrd="0" presId="urn:microsoft.com/office/officeart/2005/8/layout/bProcess3"/>
    <dgm:cxn modelId="{F6C05953-8C8D-428E-85D4-2B6D10908FCC}" type="presParOf" srcId="{E16D2085-6078-4079-A502-3D895F9CA6F4}" destId="{0137E689-AAE2-4E09-9CB3-974B16335E16}" srcOrd="5" destOrd="0" presId="urn:microsoft.com/office/officeart/2005/8/layout/bProcess3"/>
    <dgm:cxn modelId="{89E687B9-E7BD-438B-97EA-88752F22FEF7}" type="presParOf" srcId="{0137E689-AAE2-4E09-9CB3-974B16335E16}" destId="{26801009-AF51-4113-B698-4858631CDDFF}" srcOrd="0" destOrd="0" presId="urn:microsoft.com/office/officeart/2005/8/layout/bProcess3"/>
    <dgm:cxn modelId="{BEE9CE17-8FBF-4365-8999-8D2FF2D53579}" type="presParOf" srcId="{E16D2085-6078-4079-A502-3D895F9CA6F4}" destId="{DB3FC9DC-321A-4269-B478-393131062120}" srcOrd="6" destOrd="0" presId="urn:microsoft.com/office/officeart/2005/8/layout/bProcess3"/>
    <dgm:cxn modelId="{2FF26A5A-29AA-4BB5-A53F-9702C39A1918}" type="presParOf" srcId="{E16D2085-6078-4079-A502-3D895F9CA6F4}" destId="{A7F79DB4-9630-402E-916C-49B7D3D0E839}" srcOrd="7" destOrd="0" presId="urn:microsoft.com/office/officeart/2005/8/layout/bProcess3"/>
    <dgm:cxn modelId="{C5CFFE06-451B-49BD-9EC0-4068453C4C99}" type="presParOf" srcId="{A7F79DB4-9630-402E-916C-49B7D3D0E839}" destId="{2459CCA2-8581-435B-ACEF-0BCAE06A75E3}" srcOrd="0" destOrd="0" presId="urn:microsoft.com/office/officeart/2005/8/layout/bProcess3"/>
    <dgm:cxn modelId="{297C709A-E1CF-4C0E-BEB1-7A5ECC1DB3AC}" type="presParOf" srcId="{E16D2085-6078-4079-A502-3D895F9CA6F4}" destId="{D8292292-9781-4626-848D-C9306C93F0C6}" srcOrd="8" destOrd="0" presId="urn:microsoft.com/office/officeart/2005/8/layout/bProcess3"/>
    <dgm:cxn modelId="{985CA2BE-F7C7-4792-95EA-B6C8FDE09A93}" type="presParOf" srcId="{E16D2085-6078-4079-A502-3D895F9CA6F4}" destId="{6935A794-DACF-4AC7-A78F-B874019E9C1C}" srcOrd="9" destOrd="0" presId="urn:microsoft.com/office/officeart/2005/8/layout/bProcess3"/>
    <dgm:cxn modelId="{0260D0D4-C9F5-40C1-A4D3-CA885AFAFEF3}" type="presParOf" srcId="{6935A794-DACF-4AC7-A78F-B874019E9C1C}" destId="{F4DE7DF5-1057-4CB7-BD36-5A5D4BEE9D69}" srcOrd="0" destOrd="0" presId="urn:microsoft.com/office/officeart/2005/8/layout/bProcess3"/>
    <dgm:cxn modelId="{E6807AF5-979B-4B6C-A2FB-AE71B4A230C9}" type="presParOf" srcId="{E16D2085-6078-4079-A502-3D895F9CA6F4}" destId="{1B649BD8-8E8D-40FC-8E7D-749E9634920E}" srcOrd="10" destOrd="0" presId="urn:microsoft.com/office/officeart/2005/8/layout/bProcess3"/>
    <dgm:cxn modelId="{5E992CC3-D048-45B9-BCFE-18864685AEDF}" type="presParOf" srcId="{E16D2085-6078-4079-A502-3D895F9CA6F4}" destId="{2AA5788E-982B-4EA4-A6E4-76E659A23084}" srcOrd="11" destOrd="0" presId="urn:microsoft.com/office/officeart/2005/8/layout/bProcess3"/>
    <dgm:cxn modelId="{DE64B6A5-6E35-4261-926B-73336B1F2963}" type="presParOf" srcId="{2AA5788E-982B-4EA4-A6E4-76E659A23084}" destId="{D7B137AF-5DDD-4EB3-9974-BF14F158B745}" srcOrd="0" destOrd="0" presId="urn:microsoft.com/office/officeart/2005/8/layout/bProcess3"/>
    <dgm:cxn modelId="{2CDD634D-E3FE-43CA-9593-80469ABFE337}" type="presParOf" srcId="{E16D2085-6078-4079-A502-3D895F9CA6F4}" destId="{BAAC5D4B-BC8F-4E17-8B42-8488A7D9E328}" srcOrd="12" destOrd="0" presId="urn:microsoft.com/office/officeart/2005/8/layout/b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90B0C3-40FC-4F59-A75A-3D3A751872CC}" type="doc">
      <dgm:prSet loTypeId="urn:microsoft.com/office/officeart/2005/8/layout/hList3" loCatId="list" qsTypeId="urn:microsoft.com/office/officeart/2005/8/quickstyle/simple3" qsCatId="simple" csTypeId="urn:microsoft.com/office/officeart/2005/8/colors/accent3_4" csCatId="accent3" phldr="1"/>
      <dgm:spPr/>
      <dgm:t>
        <a:bodyPr/>
        <a:lstStyle/>
        <a:p>
          <a:endParaRPr lang="es-EC"/>
        </a:p>
      </dgm:t>
    </dgm:pt>
    <dgm:pt modelId="{7DF79D41-905E-406E-B12D-1C44236FC191}">
      <dgm:prSet phldrT="[Texto]">
        <dgm:style>
          <a:lnRef idx="0">
            <a:schemeClr val="accent4"/>
          </a:lnRef>
          <a:fillRef idx="3">
            <a:schemeClr val="accent4"/>
          </a:fillRef>
          <a:effectRef idx="3">
            <a:schemeClr val="accent4"/>
          </a:effectRef>
          <a:fontRef idx="minor">
            <a:schemeClr val="lt1"/>
          </a:fontRef>
        </dgm:style>
      </dgm:prSet>
      <dgm:spPr/>
      <dgm:t>
        <a:bodyPr/>
        <a:lstStyle/>
        <a:p>
          <a:r>
            <a:rPr lang="es-EC" dirty="0" smtClean="0"/>
            <a:t>Abarca el talante de una organización, conciencia de los empleados sobre los riesgos</a:t>
          </a:r>
          <a:endParaRPr lang="es-EC" dirty="0"/>
        </a:p>
      </dgm:t>
    </dgm:pt>
    <dgm:pt modelId="{3FFEFCF1-1E23-4884-A609-F6B884739E0C}" type="parTrans" cxnId="{ED25D139-8720-4ABA-BBF8-5E65A1D25940}">
      <dgm:prSet/>
      <dgm:spPr/>
      <dgm:t>
        <a:bodyPr/>
        <a:lstStyle/>
        <a:p>
          <a:endParaRPr lang="es-EC"/>
        </a:p>
      </dgm:t>
    </dgm:pt>
    <dgm:pt modelId="{8AF1BF1A-536A-4D8B-B580-96EE795A8495}" type="sibTrans" cxnId="{ED25D139-8720-4ABA-BBF8-5E65A1D25940}">
      <dgm:prSet/>
      <dgm:spPr/>
      <dgm:t>
        <a:bodyPr/>
        <a:lstStyle/>
        <a:p>
          <a:endParaRPr lang="es-EC"/>
        </a:p>
      </dgm:t>
    </dgm:pt>
    <dgm:pt modelId="{E8A08442-EB48-4E2C-AD50-6A4B4FB83E5F}">
      <dgm:prSet phldrT="[Texto]">
        <dgm:style>
          <a:lnRef idx="1">
            <a:schemeClr val="accent1"/>
          </a:lnRef>
          <a:fillRef idx="2">
            <a:schemeClr val="accent1"/>
          </a:fillRef>
          <a:effectRef idx="1">
            <a:schemeClr val="accent1"/>
          </a:effectRef>
          <a:fontRef idx="minor">
            <a:schemeClr val="dk1"/>
          </a:fontRef>
        </dgm:style>
      </dgm:prSet>
      <dgm:spPr/>
      <dgm:t>
        <a:bodyPr/>
        <a:lstStyle/>
        <a:p>
          <a:r>
            <a:rPr lang="es-EC" dirty="0" smtClean="0"/>
            <a:t>FILOSOFÍA DE GESTIÓN DE RIESGOS</a:t>
          </a:r>
          <a:endParaRPr lang="es-EC" dirty="0"/>
        </a:p>
      </dgm:t>
    </dgm:pt>
    <dgm:pt modelId="{C87A8F09-CE65-444C-8487-0A8E6596339F}" type="parTrans" cxnId="{0772A05D-8E02-4B94-8DBB-A2299CE16E19}">
      <dgm:prSet/>
      <dgm:spPr/>
      <dgm:t>
        <a:bodyPr/>
        <a:lstStyle/>
        <a:p>
          <a:endParaRPr lang="es-EC"/>
        </a:p>
      </dgm:t>
    </dgm:pt>
    <dgm:pt modelId="{AC2F4A08-5C5F-4AB2-91F8-F90898231FAF}" type="sibTrans" cxnId="{0772A05D-8E02-4B94-8DBB-A2299CE16E19}">
      <dgm:prSet/>
      <dgm:spPr/>
      <dgm:t>
        <a:bodyPr/>
        <a:lstStyle/>
        <a:p>
          <a:endParaRPr lang="es-EC"/>
        </a:p>
      </dgm:t>
    </dgm:pt>
    <dgm:pt modelId="{117A9670-329E-4150-AB44-3949FD9E578B}">
      <dgm:prSet phldrT="[Texto]">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s-EC" dirty="0" smtClean="0"/>
            <a:t>VALORES </a:t>
          </a:r>
        </a:p>
        <a:p>
          <a:r>
            <a:rPr lang="es-EC" dirty="0" smtClean="0"/>
            <a:t>ETICAS</a:t>
          </a:r>
          <a:endParaRPr lang="es-EC" dirty="0"/>
        </a:p>
      </dgm:t>
    </dgm:pt>
    <dgm:pt modelId="{A9C506F9-DF7C-4554-9784-48DDC366FA66}" type="parTrans" cxnId="{787A0E5A-9CA3-496A-9479-3B8A0AA59389}">
      <dgm:prSet/>
      <dgm:spPr/>
      <dgm:t>
        <a:bodyPr/>
        <a:lstStyle/>
        <a:p>
          <a:endParaRPr lang="es-EC"/>
        </a:p>
      </dgm:t>
    </dgm:pt>
    <dgm:pt modelId="{1D6FBBC7-14C1-4018-A97F-750EE107D98A}" type="sibTrans" cxnId="{787A0E5A-9CA3-496A-9479-3B8A0AA59389}">
      <dgm:prSet/>
      <dgm:spPr/>
      <dgm:t>
        <a:bodyPr/>
        <a:lstStyle/>
        <a:p>
          <a:endParaRPr lang="es-EC"/>
        </a:p>
      </dgm:t>
    </dgm:pt>
    <dgm:pt modelId="{E0E48F3E-0787-4184-8533-8026056EF77B}">
      <dgm:prSet phldrT="[Texto]">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dirty="0" smtClean="0"/>
            <a:t>COMPETENCIA </a:t>
          </a:r>
        </a:p>
        <a:p>
          <a:r>
            <a:rPr lang="es-EC" dirty="0" smtClean="0"/>
            <a:t>DE </a:t>
          </a:r>
        </a:p>
        <a:p>
          <a:r>
            <a:rPr lang="es-EC" dirty="0" smtClean="0"/>
            <a:t>SU PERSONAL</a:t>
          </a:r>
          <a:endParaRPr lang="es-EC" dirty="0"/>
        </a:p>
      </dgm:t>
    </dgm:pt>
    <dgm:pt modelId="{5EE497D3-B7B4-4261-A124-95A21BDA1CBD}" type="parTrans" cxnId="{9EC8DFC2-5241-4C4A-BBC9-EFA9B24731B8}">
      <dgm:prSet/>
      <dgm:spPr/>
      <dgm:t>
        <a:bodyPr/>
        <a:lstStyle/>
        <a:p>
          <a:endParaRPr lang="es-EC"/>
        </a:p>
      </dgm:t>
    </dgm:pt>
    <dgm:pt modelId="{959013A4-9D16-4B8B-B254-4B281FBAB45F}" type="sibTrans" cxnId="{9EC8DFC2-5241-4C4A-BBC9-EFA9B24731B8}">
      <dgm:prSet/>
      <dgm:spPr/>
      <dgm:t>
        <a:bodyPr/>
        <a:lstStyle/>
        <a:p>
          <a:endParaRPr lang="es-EC"/>
        </a:p>
      </dgm:t>
    </dgm:pt>
    <dgm:pt modelId="{D249C00F-9640-4DB9-AC73-247AC12FFD05}">
      <dgm:prSet>
        <dgm:style>
          <a:lnRef idx="1">
            <a:schemeClr val="accent4"/>
          </a:lnRef>
          <a:fillRef idx="2">
            <a:schemeClr val="accent4"/>
          </a:fillRef>
          <a:effectRef idx="1">
            <a:schemeClr val="accent4"/>
          </a:effectRef>
          <a:fontRef idx="minor">
            <a:schemeClr val="dk1"/>
          </a:fontRef>
        </dgm:style>
      </dgm:prSet>
      <dgm:spPr/>
      <dgm:t>
        <a:bodyPr/>
        <a:lstStyle/>
        <a:p>
          <a:r>
            <a:rPr lang="es-EC" dirty="0" smtClean="0"/>
            <a:t>RIESGO ACEPTADO</a:t>
          </a:r>
          <a:endParaRPr lang="es-EC" dirty="0"/>
        </a:p>
      </dgm:t>
    </dgm:pt>
    <dgm:pt modelId="{5E1536BC-757A-420E-B9D7-800F0EB25ACC}" type="parTrans" cxnId="{6716C895-2867-41D3-BB23-2C466B8DBB2B}">
      <dgm:prSet/>
      <dgm:spPr/>
      <dgm:t>
        <a:bodyPr/>
        <a:lstStyle/>
        <a:p>
          <a:endParaRPr lang="es-EC"/>
        </a:p>
      </dgm:t>
    </dgm:pt>
    <dgm:pt modelId="{42E55CC7-19F5-437F-BC62-56470793BA21}" type="sibTrans" cxnId="{6716C895-2867-41D3-BB23-2C466B8DBB2B}">
      <dgm:prSet/>
      <dgm:spPr/>
      <dgm:t>
        <a:bodyPr/>
        <a:lstStyle/>
        <a:p>
          <a:endParaRPr lang="es-EC"/>
        </a:p>
      </dgm:t>
    </dgm:pt>
    <dgm:pt modelId="{2879A468-CF26-4ACD-AAF1-A52C0362A513}">
      <dgm:prSet>
        <dgm:style>
          <a:lnRef idx="1">
            <a:schemeClr val="accent3"/>
          </a:lnRef>
          <a:fillRef idx="2">
            <a:schemeClr val="accent3"/>
          </a:fillRef>
          <a:effectRef idx="1">
            <a:schemeClr val="accent3"/>
          </a:effectRef>
          <a:fontRef idx="minor">
            <a:schemeClr val="dk1"/>
          </a:fontRef>
        </dgm:style>
      </dgm:prSet>
      <dgm:spPr/>
      <dgm:t>
        <a:bodyPr/>
        <a:lstStyle/>
        <a:p>
          <a:r>
            <a:rPr lang="es-EC" dirty="0" smtClean="0"/>
            <a:t>INTEGRIDAD</a:t>
          </a:r>
          <a:endParaRPr lang="es-EC" dirty="0"/>
        </a:p>
      </dgm:t>
    </dgm:pt>
    <dgm:pt modelId="{18EBB91B-9900-4FC2-B60D-35BC9BAA71CE}" type="parTrans" cxnId="{E8927257-4ED3-44DC-8983-002C5731FD48}">
      <dgm:prSet/>
      <dgm:spPr/>
      <dgm:t>
        <a:bodyPr/>
        <a:lstStyle/>
        <a:p>
          <a:endParaRPr lang="es-EC"/>
        </a:p>
      </dgm:t>
    </dgm:pt>
    <dgm:pt modelId="{AA07DEFA-CD84-4776-8282-83E36F8B2AB4}" type="sibTrans" cxnId="{E8927257-4ED3-44DC-8983-002C5731FD48}">
      <dgm:prSet/>
      <dgm:spPr/>
      <dgm:t>
        <a:bodyPr/>
        <a:lstStyle/>
        <a:p>
          <a:endParaRPr lang="es-EC"/>
        </a:p>
      </dgm:t>
    </dgm:pt>
    <dgm:pt modelId="{4EB36B08-7487-4336-8E18-97661A6EDC2B}" type="pres">
      <dgm:prSet presAssocID="{C290B0C3-40FC-4F59-A75A-3D3A751872CC}" presName="composite" presStyleCnt="0">
        <dgm:presLayoutVars>
          <dgm:chMax val="1"/>
          <dgm:dir/>
          <dgm:resizeHandles val="exact"/>
        </dgm:presLayoutVars>
      </dgm:prSet>
      <dgm:spPr/>
      <dgm:t>
        <a:bodyPr/>
        <a:lstStyle/>
        <a:p>
          <a:endParaRPr lang="es-EC"/>
        </a:p>
      </dgm:t>
    </dgm:pt>
    <dgm:pt modelId="{8964F973-BFF9-402B-8798-D8F2EF6CF2F9}" type="pres">
      <dgm:prSet presAssocID="{7DF79D41-905E-406E-B12D-1C44236FC191}" presName="roof" presStyleLbl="dkBgShp" presStyleIdx="0" presStyleCnt="2"/>
      <dgm:spPr/>
      <dgm:t>
        <a:bodyPr/>
        <a:lstStyle/>
        <a:p>
          <a:endParaRPr lang="es-EC"/>
        </a:p>
      </dgm:t>
    </dgm:pt>
    <dgm:pt modelId="{78DE78EB-ED67-4882-8799-C5FA08629661}" type="pres">
      <dgm:prSet presAssocID="{7DF79D41-905E-406E-B12D-1C44236FC191}" presName="pillars" presStyleCnt="0"/>
      <dgm:spPr/>
    </dgm:pt>
    <dgm:pt modelId="{DE93028E-78AA-42BD-B0C8-E0F80CDC390F}" type="pres">
      <dgm:prSet presAssocID="{7DF79D41-905E-406E-B12D-1C44236FC191}" presName="pillar1" presStyleLbl="node1" presStyleIdx="0" presStyleCnt="5">
        <dgm:presLayoutVars>
          <dgm:bulletEnabled val="1"/>
        </dgm:presLayoutVars>
      </dgm:prSet>
      <dgm:spPr/>
      <dgm:t>
        <a:bodyPr/>
        <a:lstStyle/>
        <a:p>
          <a:endParaRPr lang="es-EC"/>
        </a:p>
      </dgm:t>
    </dgm:pt>
    <dgm:pt modelId="{9DFF9AC1-039A-474A-B067-D9968F543D4D}" type="pres">
      <dgm:prSet presAssocID="{D249C00F-9640-4DB9-AC73-247AC12FFD05}" presName="pillarX" presStyleLbl="node1" presStyleIdx="1" presStyleCnt="5">
        <dgm:presLayoutVars>
          <dgm:bulletEnabled val="1"/>
        </dgm:presLayoutVars>
      </dgm:prSet>
      <dgm:spPr/>
      <dgm:t>
        <a:bodyPr/>
        <a:lstStyle/>
        <a:p>
          <a:endParaRPr lang="es-EC"/>
        </a:p>
      </dgm:t>
    </dgm:pt>
    <dgm:pt modelId="{7E3DDE48-EC9B-42BE-9734-3E6962B7909F}" type="pres">
      <dgm:prSet presAssocID="{2879A468-CF26-4ACD-AAF1-A52C0362A513}" presName="pillarX" presStyleLbl="node1" presStyleIdx="2" presStyleCnt="5">
        <dgm:presLayoutVars>
          <dgm:bulletEnabled val="1"/>
        </dgm:presLayoutVars>
      </dgm:prSet>
      <dgm:spPr/>
      <dgm:t>
        <a:bodyPr/>
        <a:lstStyle/>
        <a:p>
          <a:endParaRPr lang="es-EC"/>
        </a:p>
      </dgm:t>
    </dgm:pt>
    <dgm:pt modelId="{377D6D13-0FA3-414D-9EA4-52AC9B338979}" type="pres">
      <dgm:prSet presAssocID="{117A9670-329E-4150-AB44-3949FD9E578B}" presName="pillarX" presStyleLbl="node1" presStyleIdx="3" presStyleCnt="5">
        <dgm:presLayoutVars>
          <dgm:bulletEnabled val="1"/>
        </dgm:presLayoutVars>
      </dgm:prSet>
      <dgm:spPr/>
      <dgm:t>
        <a:bodyPr/>
        <a:lstStyle/>
        <a:p>
          <a:endParaRPr lang="es-EC"/>
        </a:p>
      </dgm:t>
    </dgm:pt>
    <dgm:pt modelId="{7FAF7B77-FF6E-4E43-A603-5253D5662B35}" type="pres">
      <dgm:prSet presAssocID="{E0E48F3E-0787-4184-8533-8026056EF77B}" presName="pillarX" presStyleLbl="node1" presStyleIdx="4" presStyleCnt="5">
        <dgm:presLayoutVars>
          <dgm:bulletEnabled val="1"/>
        </dgm:presLayoutVars>
      </dgm:prSet>
      <dgm:spPr/>
      <dgm:t>
        <a:bodyPr/>
        <a:lstStyle/>
        <a:p>
          <a:endParaRPr lang="es-EC"/>
        </a:p>
      </dgm:t>
    </dgm:pt>
    <dgm:pt modelId="{E8D4B017-ACC1-4545-8AFD-BD3EED7D40E4}" type="pres">
      <dgm:prSet presAssocID="{7DF79D41-905E-406E-B12D-1C44236FC191}" presName="base" presStyleLbl="dkBgShp" presStyleIdx="1" presStyleCnt="2" custLinFactNeighborX="6294" custLinFactNeighborY="18518"/>
      <dgm:spPr/>
    </dgm:pt>
  </dgm:ptLst>
  <dgm:cxnLst>
    <dgm:cxn modelId="{6716C895-2867-41D3-BB23-2C466B8DBB2B}" srcId="{7DF79D41-905E-406E-B12D-1C44236FC191}" destId="{D249C00F-9640-4DB9-AC73-247AC12FFD05}" srcOrd="1" destOrd="0" parTransId="{5E1536BC-757A-420E-B9D7-800F0EB25ACC}" sibTransId="{42E55CC7-19F5-437F-BC62-56470793BA21}"/>
    <dgm:cxn modelId="{E8927257-4ED3-44DC-8983-002C5731FD48}" srcId="{7DF79D41-905E-406E-B12D-1C44236FC191}" destId="{2879A468-CF26-4ACD-AAF1-A52C0362A513}" srcOrd="2" destOrd="0" parTransId="{18EBB91B-9900-4FC2-B60D-35BC9BAA71CE}" sibTransId="{AA07DEFA-CD84-4776-8282-83E36F8B2AB4}"/>
    <dgm:cxn modelId="{ECC14C9C-B048-4135-B293-EA03A9C07E95}" type="presOf" srcId="{117A9670-329E-4150-AB44-3949FD9E578B}" destId="{377D6D13-0FA3-414D-9EA4-52AC9B338979}" srcOrd="0" destOrd="0" presId="urn:microsoft.com/office/officeart/2005/8/layout/hList3"/>
    <dgm:cxn modelId="{9EC8DFC2-5241-4C4A-BBC9-EFA9B24731B8}" srcId="{7DF79D41-905E-406E-B12D-1C44236FC191}" destId="{E0E48F3E-0787-4184-8533-8026056EF77B}" srcOrd="4" destOrd="0" parTransId="{5EE497D3-B7B4-4261-A124-95A21BDA1CBD}" sibTransId="{959013A4-9D16-4B8B-B254-4B281FBAB45F}"/>
    <dgm:cxn modelId="{787A0E5A-9CA3-496A-9479-3B8A0AA59389}" srcId="{7DF79D41-905E-406E-B12D-1C44236FC191}" destId="{117A9670-329E-4150-AB44-3949FD9E578B}" srcOrd="3" destOrd="0" parTransId="{A9C506F9-DF7C-4554-9784-48DDC366FA66}" sibTransId="{1D6FBBC7-14C1-4018-A97F-750EE107D98A}"/>
    <dgm:cxn modelId="{ED25D139-8720-4ABA-BBF8-5E65A1D25940}" srcId="{C290B0C3-40FC-4F59-A75A-3D3A751872CC}" destId="{7DF79D41-905E-406E-B12D-1C44236FC191}" srcOrd="0" destOrd="0" parTransId="{3FFEFCF1-1E23-4884-A609-F6B884739E0C}" sibTransId="{8AF1BF1A-536A-4D8B-B580-96EE795A8495}"/>
    <dgm:cxn modelId="{B803F9B4-AFAF-4071-89FF-60FBE01B86AA}" type="presOf" srcId="{D249C00F-9640-4DB9-AC73-247AC12FFD05}" destId="{9DFF9AC1-039A-474A-B067-D9968F543D4D}" srcOrd="0" destOrd="0" presId="urn:microsoft.com/office/officeart/2005/8/layout/hList3"/>
    <dgm:cxn modelId="{9D19CB89-BFAF-4FFB-AFB2-80B26E015CC4}" type="presOf" srcId="{7DF79D41-905E-406E-B12D-1C44236FC191}" destId="{8964F973-BFF9-402B-8798-D8F2EF6CF2F9}" srcOrd="0" destOrd="0" presId="urn:microsoft.com/office/officeart/2005/8/layout/hList3"/>
    <dgm:cxn modelId="{539BC70B-5F52-4E80-9FB2-782AA3AD0C15}" type="presOf" srcId="{2879A468-CF26-4ACD-AAF1-A52C0362A513}" destId="{7E3DDE48-EC9B-42BE-9734-3E6962B7909F}" srcOrd="0" destOrd="0" presId="urn:microsoft.com/office/officeart/2005/8/layout/hList3"/>
    <dgm:cxn modelId="{B665F5F2-96EB-4FED-92FD-A76AC5B9DEDC}" type="presOf" srcId="{E8A08442-EB48-4E2C-AD50-6A4B4FB83E5F}" destId="{DE93028E-78AA-42BD-B0C8-E0F80CDC390F}" srcOrd="0" destOrd="0" presId="urn:microsoft.com/office/officeart/2005/8/layout/hList3"/>
    <dgm:cxn modelId="{0772A05D-8E02-4B94-8DBB-A2299CE16E19}" srcId="{7DF79D41-905E-406E-B12D-1C44236FC191}" destId="{E8A08442-EB48-4E2C-AD50-6A4B4FB83E5F}" srcOrd="0" destOrd="0" parTransId="{C87A8F09-CE65-444C-8487-0A8E6596339F}" sibTransId="{AC2F4A08-5C5F-4AB2-91F8-F90898231FAF}"/>
    <dgm:cxn modelId="{82ABEF30-7E6A-4156-B428-4A3FD80E56F3}" type="presOf" srcId="{E0E48F3E-0787-4184-8533-8026056EF77B}" destId="{7FAF7B77-FF6E-4E43-A603-5253D5662B35}" srcOrd="0" destOrd="0" presId="urn:microsoft.com/office/officeart/2005/8/layout/hList3"/>
    <dgm:cxn modelId="{AEBC22C8-2D42-464E-A0A1-E8AB6545AD73}" type="presOf" srcId="{C290B0C3-40FC-4F59-A75A-3D3A751872CC}" destId="{4EB36B08-7487-4336-8E18-97661A6EDC2B}" srcOrd="0" destOrd="0" presId="urn:microsoft.com/office/officeart/2005/8/layout/hList3"/>
    <dgm:cxn modelId="{F2DF658F-4474-4BB2-BD6E-02237B7A78E0}" type="presParOf" srcId="{4EB36B08-7487-4336-8E18-97661A6EDC2B}" destId="{8964F973-BFF9-402B-8798-D8F2EF6CF2F9}" srcOrd="0" destOrd="0" presId="urn:microsoft.com/office/officeart/2005/8/layout/hList3"/>
    <dgm:cxn modelId="{DFC2576D-3F23-4720-B8C5-F22E992C6F41}" type="presParOf" srcId="{4EB36B08-7487-4336-8E18-97661A6EDC2B}" destId="{78DE78EB-ED67-4882-8799-C5FA08629661}" srcOrd="1" destOrd="0" presId="urn:microsoft.com/office/officeart/2005/8/layout/hList3"/>
    <dgm:cxn modelId="{E8B9B6A2-37B5-482B-8D4B-2BAD81FD7539}" type="presParOf" srcId="{78DE78EB-ED67-4882-8799-C5FA08629661}" destId="{DE93028E-78AA-42BD-B0C8-E0F80CDC390F}" srcOrd="0" destOrd="0" presId="urn:microsoft.com/office/officeart/2005/8/layout/hList3"/>
    <dgm:cxn modelId="{EB8FC19F-DFB2-41EA-891F-281316C9CFDB}" type="presParOf" srcId="{78DE78EB-ED67-4882-8799-C5FA08629661}" destId="{9DFF9AC1-039A-474A-B067-D9968F543D4D}" srcOrd="1" destOrd="0" presId="urn:microsoft.com/office/officeart/2005/8/layout/hList3"/>
    <dgm:cxn modelId="{29DAA8F8-3846-4DA8-8B4E-32D80A89B3FB}" type="presParOf" srcId="{78DE78EB-ED67-4882-8799-C5FA08629661}" destId="{7E3DDE48-EC9B-42BE-9734-3E6962B7909F}" srcOrd="2" destOrd="0" presId="urn:microsoft.com/office/officeart/2005/8/layout/hList3"/>
    <dgm:cxn modelId="{F25C4C8F-D0A4-46DF-B130-E2C15C36D96A}" type="presParOf" srcId="{78DE78EB-ED67-4882-8799-C5FA08629661}" destId="{377D6D13-0FA3-414D-9EA4-52AC9B338979}" srcOrd="3" destOrd="0" presId="urn:microsoft.com/office/officeart/2005/8/layout/hList3"/>
    <dgm:cxn modelId="{8CE6C9D2-7705-4973-90A0-0C2F3D047B9A}" type="presParOf" srcId="{78DE78EB-ED67-4882-8799-C5FA08629661}" destId="{7FAF7B77-FF6E-4E43-A603-5253D5662B35}" srcOrd="4" destOrd="0" presId="urn:microsoft.com/office/officeart/2005/8/layout/hList3"/>
    <dgm:cxn modelId="{4B113617-7F81-4F11-A80D-D4CA2E3DE87A}" type="presParOf" srcId="{4EB36B08-7487-4336-8E18-97661A6EDC2B}" destId="{E8D4B017-ACC1-4545-8AFD-BD3EED7D40E4}" srcOrd="2" destOrd="0" presId="urn:microsoft.com/office/officeart/2005/8/layout/hList3"/>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79C924-7598-40D4-9BC1-FB998979DB7E}"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EC"/>
        </a:p>
      </dgm:t>
    </dgm:pt>
    <dgm:pt modelId="{ADF52A24-B607-4DB2-A3D6-948ADEFF45A6}">
      <dgm:prSet phldrT="[Texto]" custT="1"/>
      <dgm:spPr/>
      <dgm:t>
        <a:bodyPr/>
        <a:lstStyle/>
        <a:p>
          <a:r>
            <a:rPr lang="es-EC" sz="1400" dirty="0" smtClean="0"/>
            <a:t>Filosofía de riesgos no definida, basada en buenas prácticas</a:t>
          </a:r>
          <a:endParaRPr lang="es-EC" sz="1400" dirty="0"/>
        </a:p>
      </dgm:t>
    </dgm:pt>
    <dgm:pt modelId="{BAE25276-44DC-4E18-BAE6-3EDCD5A88235}" type="parTrans" cxnId="{DFA4E152-E4B5-419A-865D-C93209E244A8}">
      <dgm:prSet/>
      <dgm:spPr/>
      <dgm:t>
        <a:bodyPr/>
        <a:lstStyle/>
        <a:p>
          <a:endParaRPr lang="es-EC"/>
        </a:p>
      </dgm:t>
    </dgm:pt>
    <dgm:pt modelId="{1AE39458-2BC3-4F52-8D36-7F70BF06FE07}" type="sibTrans" cxnId="{DFA4E152-E4B5-419A-865D-C93209E244A8}">
      <dgm:prSet/>
      <dgm:spPr/>
      <dgm:t>
        <a:bodyPr/>
        <a:lstStyle/>
        <a:p>
          <a:endParaRPr lang="es-EC"/>
        </a:p>
      </dgm:t>
    </dgm:pt>
    <dgm:pt modelId="{65E0B09C-15EE-4AD0-9DE8-5A626A921097}">
      <dgm:prSet phldrT="[Texto]" custT="1"/>
      <dgm:spPr/>
      <dgm:t>
        <a:bodyPr/>
        <a:lstStyle/>
        <a:p>
          <a:r>
            <a:rPr lang="es-EC" sz="1400" dirty="0" smtClean="0"/>
            <a:t>Código de ética que facilita el cumplimiento y la puesta en práctica del quehacer profesional</a:t>
          </a:r>
          <a:endParaRPr lang="es-EC" sz="1400" dirty="0"/>
        </a:p>
      </dgm:t>
    </dgm:pt>
    <dgm:pt modelId="{C18CA388-7CB1-4D95-8C52-9AE7192C9D7D}" type="parTrans" cxnId="{6F86E19F-68AB-47F6-8CC0-CF5C82FA2B19}">
      <dgm:prSet/>
      <dgm:spPr/>
      <dgm:t>
        <a:bodyPr/>
        <a:lstStyle/>
        <a:p>
          <a:endParaRPr lang="es-EC"/>
        </a:p>
      </dgm:t>
    </dgm:pt>
    <dgm:pt modelId="{6CFE800F-2E0D-4A5A-AC23-8F8F697D11BF}" type="sibTrans" cxnId="{6F86E19F-68AB-47F6-8CC0-CF5C82FA2B19}">
      <dgm:prSet/>
      <dgm:spPr/>
      <dgm:t>
        <a:bodyPr/>
        <a:lstStyle/>
        <a:p>
          <a:endParaRPr lang="es-EC"/>
        </a:p>
      </dgm:t>
    </dgm:pt>
    <dgm:pt modelId="{D70BABA1-E496-4C9C-A9F7-C68471E862B7}">
      <dgm:prSet phldrT="[Texto]" custT="1"/>
      <dgm:spPr/>
      <dgm:t>
        <a:bodyPr/>
        <a:lstStyle/>
        <a:p>
          <a:r>
            <a:rPr lang="es-EC" sz="1400" dirty="0" smtClean="0"/>
            <a:t>Gobierno cooperativo con serias dificultades en la  definición de roles y </a:t>
          </a:r>
        </a:p>
        <a:p>
          <a:r>
            <a:rPr lang="es-EC" sz="1400" dirty="0" smtClean="0"/>
            <a:t>Responsabilidades y  jerarquía y control.  </a:t>
          </a:r>
          <a:endParaRPr lang="es-EC" sz="1400" dirty="0"/>
        </a:p>
      </dgm:t>
    </dgm:pt>
    <dgm:pt modelId="{611331B8-C769-409C-BA1D-091D65550CCC}" type="parTrans" cxnId="{218CA9AF-21E5-4D01-A9AD-EC0F4A8C3053}">
      <dgm:prSet/>
      <dgm:spPr/>
      <dgm:t>
        <a:bodyPr/>
        <a:lstStyle/>
        <a:p>
          <a:endParaRPr lang="es-EC"/>
        </a:p>
      </dgm:t>
    </dgm:pt>
    <dgm:pt modelId="{9769793D-332D-4703-BD49-B88313FF3C26}" type="sibTrans" cxnId="{218CA9AF-21E5-4D01-A9AD-EC0F4A8C3053}">
      <dgm:prSet/>
      <dgm:spPr/>
      <dgm:t>
        <a:bodyPr/>
        <a:lstStyle/>
        <a:p>
          <a:endParaRPr lang="es-EC"/>
        </a:p>
      </dgm:t>
    </dgm:pt>
    <dgm:pt modelId="{4771A543-6247-4A31-B8D1-0EDC80000C6C}">
      <dgm:prSet custT="1"/>
      <dgm:spPr/>
      <dgm:t>
        <a:bodyPr/>
        <a:lstStyle/>
        <a:p>
          <a:r>
            <a:rPr lang="es-EC" sz="1400" dirty="0" smtClean="0"/>
            <a:t>Riesgo aceptado  evaluado en términos cualitativos</a:t>
          </a:r>
          <a:endParaRPr lang="es-EC" sz="1400" dirty="0"/>
        </a:p>
      </dgm:t>
    </dgm:pt>
    <dgm:pt modelId="{60FE3AA3-A2A9-40BF-B779-5D7DC1414B01}" type="parTrans" cxnId="{7ED5EE19-5E55-46C8-B7AA-17DBC4D481D7}">
      <dgm:prSet/>
      <dgm:spPr/>
      <dgm:t>
        <a:bodyPr/>
        <a:lstStyle/>
        <a:p>
          <a:endParaRPr lang="es-EC"/>
        </a:p>
      </dgm:t>
    </dgm:pt>
    <dgm:pt modelId="{CD3A16E0-1C2D-4B49-BE8D-E8603A68E79C}" type="sibTrans" cxnId="{7ED5EE19-5E55-46C8-B7AA-17DBC4D481D7}">
      <dgm:prSet/>
      <dgm:spPr/>
      <dgm:t>
        <a:bodyPr/>
        <a:lstStyle/>
        <a:p>
          <a:endParaRPr lang="es-EC"/>
        </a:p>
      </dgm:t>
    </dgm:pt>
    <dgm:pt modelId="{EE1D264D-6E10-42A8-B072-8BFD9A6BB800}" type="pres">
      <dgm:prSet presAssocID="{D379C924-7598-40D4-9BC1-FB998979DB7E}" presName="linear" presStyleCnt="0">
        <dgm:presLayoutVars>
          <dgm:dir/>
          <dgm:animLvl val="lvl"/>
          <dgm:resizeHandles val="exact"/>
        </dgm:presLayoutVars>
      </dgm:prSet>
      <dgm:spPr/>
      <dgm:t>
        <a:bodyPr/>
        <a:lstStyle/>
        <a:p>
          <a:endParaRPr lang="es-EC"/>
        </a:p>
      </dgm:t>
    </dgm:pt>
    <dgm:pt modelId="{EF4EB8E9-5904-4A4C-B749-A678A3160BBF}" type="pres">
      <dgm:prSet presAssocID="{ADF52A24-B607-4DB2-A3D6-948ADEFF45A6}" presName="parentLin" presStyleCnt="0"/>
      <dgm:spPr/>
    </dgm:pt>
    <dgm:pt modelId="{93E0949C-0196-4832-B8BF-0BCB4926B250}" type="pres">
      <dgm:prSet presAssocID="{ADF52A24-B607-4DB2-A3D6-948ADEFF45A6}" presName="parentLeftMargin" presStyleLbl="node1" presStyleIdx="0" presStyleCnt="4"/>
      <dgm:spPr/>
      <dgm:t>
        <a:bodyPr/>
        <a:lstStyle/>
        <a:p>
          <a:endParaRPr lang="es-EC"/>
        </a:p>
      </dgm:t>
    </dgm:pt>
    <dgm:pt modelId="{CCCF3B33-9A76-4A15-9B7C-BE811E5244A6}" type="pres">
      <dgm:prSet presAssocID="{ADF52A24-B607-4DB2-A3D6-948ADEFF45A6}" presName="parentText" presStyleLbl="node1" presStyleIdx="0" presStyleCnt="4" custScaleX="133218" custScaleY="275087">
        <dgm:presLayoutVars>
          <dgm:chMax val="0"/>
          <dgm:bulletEnabled val="1"/>
        </dgm:presLayoutVars>
      </dgm:prSet>
      <dgm:spPr/>
      <dgm:t>
        <a:bodyPr/>
        <a:lstStyle/>
        <a:p>
          <a:endParaRPr lang="es-EC"/>
        </a:p>
      </dgm:t>
    </dgm:pt>
    <dgm:pt modelId="{133DF872-C205-4B4C-BA9D-BC3ECA8A1D31}" type="pres">
      <dgm:prSet presAssocID="{ADF52A24-B607-4DB2-A3D6-948ADEFF45A6}" presName="negativeSpace" presStyleCnt="0"/>
      <dgm:spPr/>
    </dgm:pt>
    <dgm:pt modelId="{3D8116D9-9803-4BD7-8907-B26550AC1217}" type="pres">
      <dgm:prSet presAssocID="{ADF52A24-B607-4DB2-A3D6-948ADEFF45A6}" presName="childText" presStyleLbl="conFgAcc1" presStyleIdx="0" presStyleCnt="4">
        <dgm:presLayoutVars>
          <dgm:bulletEnabled val="1"/>
        </dgm:presLayoutVars>
      </dgm:prSet>
      <dgm:spPr/>
    </dgm:pt>
    <dgm:pt modelId="{BCDB2AD2-8311-4F0A-9964-399FA7CCA352}" type="pres">
      <dgm:prSet presAssocID="{1AE39458-2BC3-4F52-8D36-7F70BF06FE07}" presName="spaceBetweenRectangles" presStyleCnt="0"/>
      <dgm:spPr/>
    </dgm:pt>
    <dgm:pt modelId="{134C1038-143A-42EF-A061-9D19EADBAD72}" type="pres">
      <dgm:prSet presAssocID="{65E0B09C-15EE-4AD0-9DE8-5A626A921097}" presName="parentLin" presStyleCnt="0"/>
      <dgm:spPr/>
    </dgm:pt>
    <dgm:pt modelId="{3E6D4F3D-97CD-4F93-90E9-89422E8123B8}" type="pres">
      <dgm:prSet presAssocID="{65E0B09C-15EE-4AD0-9DE8-5A626A921097}" presName="parentLeftMargin" presStyleLbl="node1" presStyleIdx="0" presStyleCnt="4"/>
      <dgm:spPr/>
      <dgm:t>
        <a:bodyPr/>
        <a:lstStyle/>
        <a:p>
          <a:endParaRPr lang="es-EC"/>
        </a:p>
      </dgm:t>
    </dgm:pt>
    <dgm:pt modelId="{B7D1B67E-D02D-4E05-B958-5B8DCE7A668C}" type="pres">
      <dgm:prSet presAssocID="{65E0B09C-15EE-4AD0-9DE8-5A626A921097}" presName="parentText" presStyleLbl="node1" presStyleIdx="1" presStyleCnt="4" custScaleX="133202" custScaleY="257868">
        <dgm:presLayoutVars>
          <dgm:chMax val="0"/>
          <dgm:bulletEnabled val="1"/>
        </dgm:presLayoutVars>
      </dgm:prSet>
      <dgm:spPr/>
      <dgm:t>
        <a:bodyPr/>
        <a:lstStyle/>
        <a:p>
          <a:endParaRPr lang="es-EC"/>
        </a:p>
      </dgm:t>
    </dgm:pt>
    <dgm:pt modelId="{438F1D2E-F8B9-42D2-B542-361BBFA99224}" type="pres">
      <dgm:prSet presAssocID="{65E0B09C-15EE-4AD0-9DE8-5A626A921097}" presName="negativeSpace" presStyleCnt="0"/>
      <dgm:spPr/>
    </dgm:pt>
    <dgm:pt modelId="{E53FD724-7D48-45A0-AFA3-BC023385E195}" type="pres">
      <dgm:prSet presAssocID="{65E0B09C-15EE-4AD0-9DE8-5A626A921097}" presName="childText" presStyleLbl="conFgAcc1" presStyleIdx="1" presStyleCnt="4">
        <dgm:presLayoutVars>
          <dgm:bulletEnabled val="1"/>
        </dgm:presLayoutVars>
      </dgm:prSet>
      <dgm:spPr/>
    </dgm:pt>
    <dgm:pt modelId="{17A93080-27CC-404F-A0AD-8046DB5E0419}" type="pres">
      <dgm:prSet presAssocID="{6CFE800F-2E0D-4A5A-AC23-8F8F697D11BF}" presName="spaceBetweenRectangles" presStyleCnt="0"/>
      <dgm:spPr/>
    </dgm:pt>
    <dgm:pt modelId="{A23B1BFB-C12C-4A24-90E9-2918A0783236}" type="pres">
      <dgm:prSet presAssocID="{4771A543-6247-4A31-B8D1-0EDC80000C6C}" presName="parentLin" presStyleCnt="0"/>
      <dgm:spPr/>
    </dgm:pt>
    <dgm:pt modelId="{1B6C7BEA-F033-47ED-BB80-2B72EB8FF837}" type="pres">
      <dgm:prSet presAssocID="{4771A543-6247-4A31-B8D1-0EDC80000C6C}" presName="parentLeftMargin" presStyleLbl="node1" presStyleIdx="1" presStyleCnt="4"/>
      <dgm:spPr/>
      <dgm:t>
        <a:bodyPr/>
        <a:lstStyle/>
        <a:p>
          <a:endParaRPr lang="es-EC"/>
        </a:p>
      </dgm:t>
    </dgm:pt>
    <dgm:pt modelId="{5E4D10FE-74AA-488E-AE5B-58ECB9532F22}" type="pres">
      <dgm:prSet presAssocID="{4771A543-6247-4A31-B8D1-0EDC80000C6C}" presName="parentText" presStyleLbl="node1" presStyleIdx="2" presStyleCnt="4" custScaleX="130375" custScaleY="186722">
        <dgm:presLayoutVars>
          <dgm:chMax val="0"/>
          <dgm:bulletEnabled val="1"/>
        </dgm:presLayoutVars>
      </dgm:prSet>
      <dgm:spPr/>
      <dgm:t>
        <a:bodyPr/>
        <a:lstStyle/>
        <a:p>
          <a:endParaRPr lang="es-EC"/>
        </a:p>
      </dgm:t>
    </dgm:pt>
    <dgm:pt modelId="{91C06714-B91B-4FBA-BFE8-FD52C66EFF74}" type="pres">
      <dgm:prSet presAssocID="{4771A543-6247-4A31-B8D1-0EDC80000C6C}" presName="negativeSpace" presStyleCnt="0"/>
      <dgm:spPr/>
    </dgm:pt>
    <dgm:pt modelId="{E6B002D6-EE7F-4667-A040-2688923C2F31}" type="pres">
      <dgm:prSet presAssocID="{4771A543-6247-4A31-B8D1-0EDC80000C6C}" presName="childText" presStyleLbl="conFgAcc1" presStyleIdx="2" presStyleCnt="4" custLinFactNeighborX="388" custLinFactNeighborY="4823">
        <dgm:presLayoutVars>
          <dgm:bulletEnabled val="1"/>
        </dgm:presLayoutVars>
      </dgm:prSet>
      <dgm:spPr/>
    </dgm:pt>
    <dgm:pt modelId="{11FB0D6B-504F-40A5-9268-D88280613CE2}" type="pres">
      <dgm:prSet presAssocID="{CD3A16E0-1C2D-4B49-BE8D-E8603A68E79C}" presName="spaceBetweenRectangles" presStyleCnt="0"/>
      <dgm:spPr/>
    </dgm:pt>
    <dgm:pt modelId="{3D2ECEA9-8BB9-42B8-8594-2BFAF04C881A}" type="pres">
      <dgm:prSet presAssocID="{D70BABA1-E496-4C9C-A9F7-C68471E862B7}" presName="parentLin" presStyleCnt="0"/>
      <dgm:spPr/>
    </dgm:pt>
    <dgm:pt modelId="{8EE98B61-66B6-4909-A3E4-3FEDB9B46F7E}" type="pres">
      <dgm:prSet presAssocID="{D70BABA1-E496-4C9C-A9F7-C68471E862B7}" presName="parentLeftMargin" presStyleLbl="node1" presStyleIdx="2" presStyleCnt="4"/>
      <dgm:spPr/>
      <dgm:t>
        <a:bodyPr/>
        <a:lstStyle/>
        <a:p>
          <a:endParaRPr lang="es-EC"/>
        </a:p>
      </dgm:t>
    </dgm:pt>
    <dgm:pt modelId="{2267B0B8-532B-4F76-A780-41AE0387FC26}" type="pres">
      <dgm:prSet presAssocID="{D70BABA1-E496-4C9C-A9F7-C68471E862B7}" presName="parentText" presStyleLbl="node1" presStyleIdx="3" presStyleCnt="4" custScaleX="130375" custScaleY="252397">
        <dgm:presLayoutVars>
          <dgm:chMax val="0"/>
          <dgm:bulletEnabled val="1"/>
        </dgm:presLayoutVars>
      </dgm:prSet>
      <dgm:spPr/>
      <dgm:t>
        <a:bodyPr/>
        <a:lstStyle/>
        <a:p>
          <a:endParaRPr lang="es-EC"/>
        </a:p>
      </dgm:t>
    </dgm:pt>
    <dgm:pt modelId="{553F5D89-32A3-43CE-BE49-337217DBD37F}" type="pres">
      <dgm:prSet presAssocID="{D70BABA1-E496-4C9C-A9F7-C68471E862B7}" presName="negativeSpace" presStyleCnt="0"/>
      <dgm:spPr/>
    </dgm:pt>
    <dgm:pt modelId="{DA154FF2-8A3C-4A21-A36C-E2697EF12CD6}" type="pres">
      <dgm:prSet presAssocID="{D70BABA1-E496-4C9C-A9F7-C68471E862B7}" presName="childText" presStyleLbl="conFgAcc1" presStyleIdx="3" presStyleCnt="4">
        <dgm:presLayoutVars>
          <dgm:bulletEnabled val="1"/>
        </dgm:presLayoutVars>
      </dgm:prSet>
      <dgm:spPr/>
    </dgm:pt>
  </dgm:ptLst>
  <dgm:cxnLst>
    <dgm:cxn modelId="{C6F66981-A0B0-42DE-8486-8237ADE09606}" type="presOf" srcId="{ADF52A24-B607-4DB2-A3D6-948ADEFF45A6}" destId="{CCCF3B33-9A76-4A15-9B7C-BE811E5244A6}" srcOrd="1" destOrd="0" presId="urn:microsoft.com/office/officeart/2005/8/layout/list1"/>
    <dgm:cxn modelId="{1E0347C1-26F7-4F60-8572-67873C24A337}" type="presOf" srcId="{D379C924-7598-40D4-9BC1-FB998979DB7E}" destId="{EE1D264D-6E10-42A8-B072-8BFD9A6BB800}" srcOrd="0" destOrd="0" presId="urn:microsoft.com/office/officeart/2005/8/layout/list1"/>
    <dgm:cxn modelId="{EA88BFBE-9613-41E9-A14C-5CE042EB32C8}" type="presOf" srcId="{4771A543-6247-4A31-B8D1-0EDC80000C6C}" destId="{5E4D10FE-74AA-488E-AE5B-58ECB9532F22}" srcOrd="1" destOrd="0" presId="urn:microsoft.com/office/officeart/2005/8/layout/list1"/>
    <dgm:cxn modelId="{2752B0FA-EE8A-47BA-9370-8D9C090FA2B1}" type="presOf" srcId="{65E0B09C-15EE-4AD0-9DE8-5A626A921097}" destId="{B7D1B67E-D02D-4E05-B958-5B8DCE7A668C}" srcOrd="1" destOrd="0" presId="urn:microsoft.com/office/officeart/2005/8/layout/list1"/>
    <dgm:cxn modelId="{7ED5EE19-5E55-46C8-B7AA-17DBC4D481D7}" srcId="{D379C924-7598-40D4-9BC1-FB998979DB7E}" destId="{4771A543-6247-4A31-B8D1-0EDC80000C6C}" srcOrd="2" destOrd="0" parTransId="{60FE3AA3-A2A9-40BF-B779-5D7DC1414B01}" sibTransId="{CD3A16E0-1C2D-4B49-BE8D-E8603A68E79C}"/>
    <dgm:cxn modelId="{40047DAA-8E01-41BD-A323-4EA9749D394F}" type="presOf" srcId="{D70BABA1-E496-4C9C-A9F7-C68471E862B7}" destId="{8EE98B61-66B6-4909-A3E4-3FEDB9B46F7E}" srcOrd="0" destOrd="0" presId="urn:microsoft.com/office/officeart/2005/8/layout/list1"/>
    <dgm:cxn modelId="{48634C8B-B846-427D-BE41-73EBAE1DEEC7}" type="presOf" srcId="{4771A543-6247-4A31-B8D1-0EDC80000C6C}" destId="{1B6C7BEA-F033-47ED-BB80-2B72EB8FF837}" srcOrd="0" destOrd="0" presId="urn:microsoft.com/office/officeart/2005/8/layout/list1"/>
    <dgm:cxn modelId="{37A23DA6-BCF7-448B-874D-39BAEA370F99}" type="presOf" srcId="{ADF52A24-B607-4DB2-A3D6-948ADEFF45A6}" destId="{93E0949C-0196-4832-B8BF-0BCB4926B250}" srcOrd="0" destOrd="0" presId="urn:microsoft.com/office/officeart/2005/8/layout/list1"/>
    <dgm:cxn modelId="{DA55F7F9-DE79-493B-BECC-74679E109AEA}" type="presOf" srcId="{65E0B09C-15EE-4AD0-9DE8-5A626A921097}" destId="{3E6D4F3D-97CD-4F93-90E9-89422E8123B8}" srcOrd="0" destOrd="0" presId="urn:microsoft.com/office/officeart/2005/8/layout/list1"/>
    <dgm:cxn modelId="{22734319-F527-431F-8074-1767920ABEE6}" type="presOf" srcId="{D70BABA1-E496-4C9C-A9F7-C68471E862B7}" destId="{2267B0B8-532B-4F76-A780-41AE0387FC26}" srcOrd="1" destOrd="0" presId="urn:microsoft.com/office/officeart/2005/8/layout/list1"/>
    <dgm:cxn modelId="{218CA9AF-21E5-4D01-A9AD-EC0F4A8C3053}" srcId="{D379C924-7598-40D4-9BC1-FB998979DB7E}" destId="{D70BABA1-E496-4C9C-A9F7-C68471E862B7}" srcOrd="3" destOrd="0" parTransId="{611331B8-C769-409C-BA1D-091D65550CCC}" sibTransId="{9769793D-332D-4703-BD49-B88313FF3C26}"/>
    <dgm:cxn modelId="{6F86E19F-68AB-47F6-8CC0-CF5C82FA2B19}" srcId="{D379C924-7598-40D4-9BC1-FB998979DB7E}" destId="{65E0B09C-15EE-4AD0-9DE8-5A626A921097}" srcOrd="1" destOrd="0" parTransId="{C18CA388-7CB1-4D95-8C52-9AE7192C9D7D}" sibTransId="{6CFE800F-2E0D-4A5A-AC23-8F8F697D11BF}"/>
    <dgm:cxn modelId="{DFA4E152-E4B5-419A-865D-C93209E244A8}" srcId="{D379C924-7598-40D4-9BC1-FB998979DB7E}" destId="{ADF52A24-B607-4DB2-A3D6-948ADEFF45A6}" srcOrd="0" destOrd="0" parTransId="{BAE25276-44DC-4E18-BAE6-3EDCD5A88235}" sibTransId="{1AE39458-2BC3-4F52-8D36-7F70BF06FE07}"/>
    <dgm:cxn modelId="{65B0B0E9-4D88-48CA-834F-A8A1D3CDBD5A}" type="presParOf" srcId="{EE1D264D-6E10-42A8-B072-8BFD9A6BB800}" destId="{EF4EB8E9-5904-4A4C-B749-A678A3160BBF}" srcOrd="0" destOrd="0" presId="urn:microsoft.com/office/officeart/2005/8/layout/list1"/>
    <dgm:cxn modelId="{BDD8C6D2-9D62-4C6E-9651-73549F3969EB}" type="presParOf" srcId="{EF4EB8E9-5904-4A4C-B749-A678A3160BBF}" destId="{93E0949C-0196-4832-B8BF-0BCB4926B250}" srcOrd="0" destOrd="0" presId="urn:microsoft.com/office/officeart/2005/8/layout/list1"/>
    <dgm:cxn modelId="{B22A94DD-75B1-492E-BA8E-9BE2917DF763}" type="presParOf" srcId="{EF4EB8E9-5904-4A4C-B749-A678A3160BBF}" destId="{CCCF3B33-9A76-4A15-9B7C-BE811E5244A6}" srcOrd="1" destOrd="0" presId="urn:microsoft.com/office/officeart/2005/8/layout/list1"/>
    <dgm:cxn modelId="{81FA7191-DFEF-4E0D-90D5-B7F632FEE7A1}" type="presParOf" srcId="{EE1D264D-6E10-42A8-B072-8BFD9A6BB800}" destId="{133DF872-C205-4B4C-BA9D-BC3ECA8A1D31}" srcOrd="1" destOrd="0" presId="urn:microsoft.com/office/officeart/2005/8/layout/list1"/>
    <dgm:cxn modelId="{1243B4CA-6783-40C4-B9F2-CE3F7FAABCDE}" type="presParOf" srcId="{EE1D264D-6E10-42A8-B072-8BFD9A6BB800}" destId="{3D8116D9-9803-4BD7-8907-B26550AC1217}" srcOrd="2" destOrd="0" presId="urn:microsoft.com/office/officeart/2005/8/layout/list1"/>
    <dgm:cxn modelId="{9ADF7638-1305-4C0B-8828-8E4AFFAC2B5C}" type="presParOf" srcId="{EE1D264D-6E10-42A8-B072-8BFD9A6BB800}" destId="{BCDB2AD2-8311-4F0A-9964-399FA7CCA352}" srcOrd="3" destOrd="0" presId="urn:microsoft.com/office/officeart/2005/8/layout/list1"/>
    <dgm:cxn modelId="{629861C3-FE5A-43AE-97F7-686969DA1CA1}" type="presParOf" srcId="{EE1D264D-6E10-42A8-B072-8BFD9A6BB800}" destId="{134C1038-143A-42EF-A061-9D19EADBAD72}" srcOrd="4" destOrd="0" presId="urn:microsoft.com/office/officeart/2005/8/layout/list1"/>
    <dgm:cxn modelId="{7FC9DC04-7925-479C-81EE-8D5A79D89004}" type="presParOf" srcId="{134C1038-143A-42EF-A061-9D19EADBAD72}" destId="{3E6D4F3D-97CD-4F93-90E9-89422E8123B8}" srcOrd="0" destOrd="0" presId="urn:microsoft.com/office/officeart/2005/8/layout/list1"/>
    <dgm:cxn modelId="{8355B1B7-4251-4899-8820-4421D0894784}" type="presParOf" srcId="{134C1038-143A-42EF-A061-9D19EADBAD72}" destId="{B7D1B67E-D02D-4E05-B958-5B8DCE7A668C}" srcOrd="1" destOrd="0" presId="urn:microsoft.com/office/officeart/2005/8/layout/list1"/>
    <dgm:cxn modelId="{1406F17B-A180-4A00-9EFA-7CBFBC81237D}" type="presParOf" srcId="{EE1D264D-6E10-42A8-B072-8BFD9A6BB800}" destId="{438F1D2E-F8B9-42D2-B542-361BBFA99224}" srcOrd="5" destOrd="0" presId="urn:microsoft.com/office/officeart/2005/8/layout/list1"/>
    <dgm:cxn modelId="{F4750D42-2623-49F4-8945-56EA8EF78737}" type="presParOf" srcId="{EE1D264D-6E10-42A8-B072-8BFD9A6BB800}" destId="{E53FD724-7D48-45A0-AFA3-BC023385E195}" srcOrd="6" destOrd="0" presId="urn:microsoft.com/office/officeart/2005/8/layout/list1"/>
    <dgm:cxn modelId="{3B267056-E685-4CA0-B143-BD4FE38459A5}" type="presParOf" srcId="{EE1D264D-6E10-42A8-B072-8BFD9A6BB800}" destId="{17A93080-27CC-404F-A0AD-8046DB5E0419}" srcOrd="7" destOrd="0" presId="urn:microsoft.com/office/officeart/2005/8/layout/list1"/>
    <dgm:cxn modelId="{55B8C0AA-9149-4656-A5FA-00532954E8F8}" type="presParOf" srcId="{EE1D264D-6E10-42A8-B072-8BFD9A6BB800}" destId="{A23B1BFB-C12C-4A24-90E9-2918A0783236}" srcOrd="8" destOrd="0" presId="urn:microsoft.com/office/officeart/2005/8/layout/list1"/>
    <dgm:cxn modelId="{1898AAEE-75DA-4A16-8A2E-FB6850CF451C}" type="presParOf" srcId="{A23B1BFB-C12C-4A24-90E9-2918A0783236}" destId="{1B6C7BEA-F033-47ED-BB80-2B72EB8FF837}" srcOrd="0" destOrd="0" presId="urn:microsoft.com/office/officeart/2005/8/layout/list1"/>
    <dgm:cxn modelId="{172E1A48-85B9-46C7-AE08-8F63B06CB216}" type="presParOf" srcId="{A23B1BFB-C12C-4A24-90E9-2918A0783236}" destId="{5E4D10FE-74AA-488E-AE5B-58ECB9532F22}" srcOrd="1" destOrd="0" presId="urn:microsoft.com/office/officeart/2005/8/layout/list1"/>
    <dgm:cxn modelId="{7E782FAB-1957-4327-8DDE-6C9776C63497}" type="presParOf" srcId="{EE1D264D-6E10-42A8-B072-8BFD9A6BB800}" destId="{91C06714-B91B-4FBA-BFE8-FD52C66EFF74}" srcOrd="9" destOrd="0" presId="urn:microsoft.com/office/officeart/2005/8/layout/list1"/>
    <dgm:cxn modelId="{DF9BA7C7-8B51-4A72-8BE2-5663F89CBD04}" type="presParOf" srcId="{EE1D264D-6E10-42A8-B072-8BFD9A6BB800}" destId="{E6B002D6-EE7F-4667-A040-2688923C2F31}" srcOrd="10" destOrd="0" presId="urn:microsoft.com/office/officeart/2005/8/layout/list1"/>
    <dgm:cxn modelId="{7CD8B8D8-9CF2-4B6E-91EE-AD232B0D5D54}" type="presParOf" srcId="{EE1D264D-6E10-42A8-B072-8BFD9A6BB800}" destId="{11FB0D6B-504F-40A5-9268-D88280613CE2}" srcOrd="11" destOrd="0" presId="urn:microsoft.com/office/officeart/2005/8/layout/list1"/>
    <dgm:cxn modelId="{337D0487-FC79-47C5-BED5-8E09E2BB5088}" type="presParOf" srcId="{EE1D264D-6E10-42A8-B072-8BFD9A6BB800}" destId="{3D2ECEA9-8BB9-42B8-8594-2BFAF04C881A}" srcOrd="12" destOrd="0" presId="urn:microsoft.com/office/officeart/2005/8/layout/list1"/>
    <dgm:cxn modelId="{3F072161-4DA1-4AF9-AB4E-ED40005798C9}" type="presParOf" srcId="{3D2ECEA9-8BB9-42B8-8594-2BFAF04C881A}" destId="{8EE98B61-66B6-4909-A3E4-3FEDB9B46F7E}" srcOrd="0" destOrd="0" presId="urn:microsoft.com/office/officeart/2005/8/layout/list1"/>
    <dgm:cxn modelId="{55AFD55D-2C37-4DBF-8374-0B545DA5BF7B}" type="presParOf" srcId="{3D2ECEA9-8BB9-42B8-8594-2BFAF04C881A}" destId="{2267B0B8-532B-4F76-A780-41AE0387FC26}" srcOrd="1" destOrd="0" presId="urn:microsoft.com/office/officeart/2005/8/layout/list1"/>
    <dgm:cxn modelId="{48F5B09D-59AD-4D11-98C4-D63636655593}" type="presParOf" srcId="{EE1D264D-6E10-42A8-B072-8BFD9A6BB800}" destId="{553F5D89-32A3-43CE-BE49-337217DBD37F}" srcOrd="13" destOrd="0" presId="urn:microsoft.com/office/officeart/2005/8/layout/list1"/>
    <dgm:cxn modelId="{F91FA156-015C-4285-A391-B3D503E035A2}" type="presParOf" srcId="{EE1D264D-6E10-42A8-B072-8BFD9A6BB800}" destId="{DA154FF2-8A3C-4A21-A36C-E2697EF12CD6}" srcOrd="14"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99CBD6-051A-4217-B2BF-71488B54DA85}" type="doc">
      <dgm:prSet loTypeId="urn:microsoft.com/office/officeart/2005/8/layout/radial1" loCatId="relationship" qsTypeId="urn:microsoft.com/office/officeart/2005/8/quickstyle/simple3" qsCatId="simple" csTypeId="urn:microsoft.com/office/officeart/2005/8/colors/colorful5" csCatId="colorful" phldr="1"/>
      <dgm:spPr/>
    </dgm:pt>
    <dgm:pt modelId="{5C99489D-CCA6-4664-BA88-86DEDAE00F7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effectLst/>
              <a:cs typeface="Arial" charset="0"/>
            </a:rPr>
            <a:t>Procedimiento</a:t>
          </a:r>
          <a:endParaRPr kumimoji="0" lang="es-EC" b="0" i="0" u="none" strike="noStrike" cap="none" normalizeH="0" baseline="0" dirty="0" smtClean="0">
            <a:ln/>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effectLst/>
              <a:cs typeface="Arial" charset="0"/>
            </a:rPr>
            <a:t>Identificación de EVENTOS - RIESGOS</a:t>
          </a:r>
          <a:endParaRPr kumimoji="0" lang="es-EC" b="0" i="0" u="none" strike="noStrike" cap="none" normalizeH="0" baseline="0" dirty="0" smtClean="0">
            <a:ln/>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effectLst/>
              <a:cs typeface="Arial" charset="0"/>
            </a:rPr>
            <a:t>Cooperativa</a:t>
          </a:r>
          <a:endParaRPr kumimoji="0" lang="es-EC" b="0" i="0" u="none" strike="noStrike" cap="none" normalizeH="0" baseline="0" dirty="0" smtClean="0">
            <a:ln/>
            <a:effectLst/>
            <a:latin typeface="Arial" charset="0"/>
            <a:cs typeface="Arial" charset="0"/>
          </a:endParaRPr>
        </a:p>
      </dgm:t>
    </dgm:pt>
    <dgm:pt modelId="{E73FA8D3-F7EA-4F7D-8AB4-6D36D34AAF1D}" type="parTrans" cxnId="{988DAD24-BCD5-4A64-BAA8-99BA58920693}">
      <dgm:prSet/>
      <dgm:spPr/>
      <dgm:t>
        <a:bodyPr/>
        <a:lstStyle/>
        <a:p>
          <a:endParaRPr lang="es-EC"/>
        </a:p>
      </dgm:t>
    </dgm:pt>
    <dgm:pt modelId="{1EE1BC8A-A447-457E-8EDB-793DEC65E3A9}" type="sibTrans" cxnId="{988DAD24-BCD5-4A64-BAA8-99BA58920693}">
      <dgm:prSet/>
      <dgm:spPr/>
      <dgm:t>
        <a:bodyPr/>
        <a:lstStyle/>
        <a:p>
          <a:endParaRPr lang="es-EC"/>
        </a:p>
      </dgm:t>
    </dgm:pt>
    <dgm:pt modelId="{622056BA-C9C5-4637-A7CA-8B7348D9FF8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50" b="1" i="0" u="none" strike="noStrike" cap="none" normalizeH="0" baseline="0" dirty="0" smtClean="0">
              <a:ln/>
              <a:effectLst/>
              <a:cs typeface="Arial" charset="0"/>
            </a:rPr>
            <a:t>Análisis de Procesos</a:t>
          </a:r>
          <a:endParaRPr kumimoji="0" lang="es-EC" sz="1050" b="1" i="0" u="none" strike="noStrike" cap="none" normalizeH="0" baseline="0" dirty="0" smtClean="0">
            <a:ln/>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050" b="0" i="0" u="none" strike="noStrike" cap="none" normalizeH="0" baseline="0" dirty="0" smtClean="0">
              <a:ln/>
              <a:effectLst/>
              <a:cs typeface="Arial" charset="0"/>
            </a:rPr>
            <a:t>Facilitan la identificación de riesgos</a:t>
          </a:r>
          <a:endParaRPr kumimoji="0" lang="es-EC" sz="1050" b="0" i="0" u="none" strike="noStrike" cap="none" normalizeH="0" baseline="0" dirty="0" smtClean="0">
            <a:ln/>
            <a:effectLst/>
            <a:latin typeface="Arial" charset="0"/>
            <a:cs typeface="Arial" charset="0"/>
          </a:endParaRPr>
        </a:p>
      </dgm:t>
    </dgm:pt>
    <dgm:pt modelId="{99E330C0-F99F-4E4E-B60A-3D1096B30ABB}" type="parTrans" cxnId="{62388E77-1638-440B-9551-CA0FD00AFE87}">
      <dgm:prSet/>
      <dgm:spPr/>
      <dgm:t>
        <a:bodyPr/>
        <a:lstStyle/>
        <a:p>
          <a:endParaRPr lang="es-EC"/>
        </a:p>
      </dgm:t>
    </dgm:pt>
    <dgm:pt modelId="{BE1A7DD8-D6F2-4FA9-8F08-827AC57802E9}" type="sibTrans" cxnId="{62388E77-1638-440B-9551-CA0FD00AFE87}">
      <dgm:prSet/>
      <dgm:spPr/>
      <dgm:t>
        <a:bodyPr/>
        <a:lstStyle/>
        <a:p>
          <a:endParaRPr lang="es-EC"/>
        </a:p>
      </dgm:t>
    </dgm:pt>
    <dgm:pt modelId="{A849E129-042C-4A1F-8069-4521B6ED0DA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50" b="1" i="0" u="none" strike="noStrike" cap="none" normalizeH="0" baseline="0" dirty="0" smtClean="0">
              <a:ln/>
              <a:effectLst/>
              <a:cs typeface="Arial" charset="0"/>
            </a:rPr>
            <a:t>Entrevistas</a:t>
          </a:r>
          <a:endParaRPr kumimoji="0" lang="es-EC" sz="1050" b="0" i="0" u="none" strike="noStrike" cap="none" normalizeH="0" baseline="0" dirty="0" smtClean="0">
            <a:ln/>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050" b="0" i="0" u="none" strike="noStrike" cap="none" normalizeH="0" baseline="0" dirty="0" smtClean="0">
              <a:ln/>
              <a:effectLst/>
              <a:cs typeface="Arial" charset="0"/>
            </a:rPr>
            <a:t>El jefe de riesgos prepara  entrevistas</a:t>
          </a:r>
          <a:endParaRPr kumimoji="0" lang="es-EC" sz="1050" b="0" i="0" u="none" strike="noStrike" cap="none" normalizeH="0" baseline="0" dirty="0" smtClean="0">
            <a:ln/>
            <a:effectLst/>
            <a:latin typeface="Arial" charset="0"/>
            <a:cs typeface="Arial" charset="0"/>
          </a:endParaRPr>
        </a:p>
      </dgm:t>
    </dgm:pt>
    <dgm:pt modelId="{C2037B25-FF80-47DE-8402-EE5B99DBF2C1}" type="parTrans" cxnId="{2C52E370-7B15-4E21-AD3E-9035FA616B13}">
      <dgm:prSet/>
      <dgm:spPr/>
      <dgm:t>
        <a:bodyPr/>
        <a:lstStyle/>
        <a:p>
          <a:endParaRPr lang="es-EC"/>
        </a:p>
      </dgm:t>
    </dgm:pt>
    <dgm:pt modelId="{E329542A-6640-4FA4-85E4-0667B8291595}" type="sibTrans" cxnId="{2C52E370-7B15-4E21-AD3E-9035FA616B13}">
      <dgm:prSet/>
      <dgm:spPr/>
      <dgm:t>
        <a:bodyPr/>
        <a:lstStyle/>
        <a:p>
          <a:endParaRPr lang="es-EC"/>
        </a:p>
      </dgm:t>
    </dgm:pt>
    <dgm:pt modelId="{63573727-8FC2-4B03-BA32-F3FB5A95095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50" b="1" i="0" u="none" strike="noStrike" cap="none" normalizeH="0" baseline="0" dirty="0" smtClean="0">
              <a:ln/>
              <a:effectLst/>
              <a:cs typeface="Arial" charset="0"/>
            </a:rPr>
            <a:t>Reuniones de inicio</a:t>
          </a:r>
          <a:endParaRPr kumimoji="0" lang="es-EC" sz="1050" b="0" i="0" u="none" strike="noStrike" cap="none" normalizeH="0" baseline="0" dirty="0" smtClean="0">
            <a:ln/>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050" b="0" i="0" u="none" strike="noStrike" cap="none" normalizeH="0" baseline="0" dirty="0" smtClean="0">
              <a:ln/>
              <a:effectLst/>
              <a:cs typeface="Arial" charset="0"/>
            </a:rPr>
            <a:t>Los empleados y funcionarios expones ideas de riesgo</a:t>
          </a:r>
          <a:endParaRPr kumimoji="0" lang="es-EC" sz="1050" b="0" i="0" u="none" strike="noStrike" cap="none" normalizeH="0" baseline="0" dirty="0" smtClean="0">
            <a:ln/>
            <a:effectLst/>
            <a:latin typeface="Arial" charset="0"/>
            <a:cs typeface="Arial" charset="0"/>
          </a:endParaRPr>
        </a:p>
      </dgm:t>
    </dgm:pt>
    <dgm:pt modelId="{2995301B-F04B-4E71-85E7-7396A1D950C2}" type="parTrans" cxnId="{FD95D22D-A30D-4426-838E-DAC62741AA4E}">
      <dgm:prSet/>
      <dgm:spPr/>
      <dgm:t>
        <a:bodyPr/>
        <a:lstStyle/>
        <a:p>
          <a:endParaRPr lang="es-EC"/>
        </a:p>
      </dgm:t>
    </dgm:pt>
    <dgm:pt modelId="{CF70E20B-1945-4561-9063-BCCCAA2EDD83}" type="sibTrans" cxnId="{FD95D22D-A30D-4426-838E-DAC62741AA4E}">
      <dgm:prSet/>
      <dgm:spPr/>
      <dgm:t>
        <a:bodyPr/>
        <a:lstStyle/>
        <a:p>
          <a:endParaRPr lang="es-EC"/>
        </a:p>
      </dgm:t>
    </dgm:pt>
    <dgm:pt modelId="{C2074C38-CADB-4B86-A7B9-68915EC00B5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effectLst/>
              <a:cs typeface="Arial" charset="0"/>
            </a:rPr>
            <a:t>Talleres de trabajo</a:t>
          </a:r>
          <a:endParaRPr kumimoji="0" lang="es-EC" b="0" i="0" u="none" strike="noStrike" cap="none" normalizeH="0" baseline="0" dirty="0" smtClean="0">
            <a:ln/>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effectLst/>
              <a:cs typeface="Arial" charset="0"/>
            </a:rPr>
            <a:t>Empleados que identifican los  riesgos y evalúan su impacto</a:t>
          </a:r>
          <a:endParaRPr kumimoji="0" lang="es-EC" b="0" i="0" u="none" strike="noStrike" cap="none" normalizeH="0" baseline="0" dirty="0" smtClean="0">
            <a:ln/>
            <a:effectLst/>
            <a:latin typeface="Arial" charset="0"/>
            <a:cs typeface="Arial" charset="0"/>
          </a:endParaRPr>
        </a:p>
      </dgm:t>
    </dgm:pt>
    <dgm:pt modelId="{B766C1CB-37F1-434A-B9B5-9F0D369A5C79}" type="parTrans" cxnId="{6E3AD797-9D8E-4E86-B370-73827BC1C77B}">
      <dgm:prSet/>
      <dgm:spPr/>
      <dgm:t>
        <a:bodyPr/>
        <a:lstStyle/>
        <a:p>
          <a:endParaRPr lang="es-EC"/>
        </a:p>
      </dgm:t>
    </dgm:pt>
    <dgm:pt modelId="{060F8299-BC12-48C5-858C-4DACD4746FBC}" type="sibTrans" cxnId="{6E3AD797-9D8E-4E86-B370-73827BC1C77B}">
      <dgm:prSet/>
      <dgm:spPr/>
      <dgm:t>
        <a:bodyPr/>
        <a:lstStyle/>
        <a:p>
          <a:endParaRPr lang="es-EC"/>
        </a:p>
      </dgm:t>
    </dgm:pt>
    <dgm:pt modelId="{490958DE-F8ED-4772-A42E-150B04D51DC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900" b="1" i="0" u="none" strike="noStrike" cap="none" normalizeH="0" baseline="0" dirty="0" smtClean="0">
              <a:ln/>
              <a:effectLst/>
              <a:cs typeface="Arial" charset="0"/>
            </a:rPr>
            <a:t>Cuestionarios</a:t>
          </a:r>
          <a:endParaRPr kumimoji="0" lang="es-EC" sz="900" b="1" i="0" u="none" strike="noStrike" cap="none" normalizeH="0" baseline="0" dirty="0" smtClean="0">
            <a:ln/>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900" b="0" i="0" u="none" strike="noStrike" cap="none" normalizeH="0" baseline="0" dirty="0" smtClean="0">
              <a:ln/>
              <a:effectLst/>
              <a:cs typeface="Arial" charset="0"/>
            </a:rPr>
            <a:t>Enfocados a detectar las preocupaciones del personal sobre riesgos o amenazas en su entorno operativo</a:t>
          </a:r>
          <a:endParaRPr kumimoji="0" lang="es-EC" sz="900" b="0" i="0" u="none" strike="noStrike" cap="none" normalizeH="0" baseline="0" dirty="0" smtClean="0">
            <a:ln/>
            <a:effectLst/>
            <a:latin typeface="Arial" charset="0"/>
            <a:cs typeface="Arial" charset="0"/>
          </a:endParaRPr>
        </a:p>
      </dgm:t>
    </dgm:pt>
    <dgm:pt modelId="{38BD60E7-2E01-47F3-9528-5DCE3614F0AF}" type="parTrans" cxnId="{A5360CE4-6CA8-42A0-809B-B7F43F4FC932}">
      <dgm:prSet/>
      <dgm:spPr/>
      <dgm:t>
        <a:bodyPr/>
        <a:lstStyle/>
        <a:p>
          <a:endParaRPr lang="es-EC"/>
        </a:p>
      </dgm:t>
    </dgm:pt>
    <dgm:pt modelId="{41B5D446-1A95-4914-88EC-9EC8DE33C4BC}" type="sibTrans" cxnId="{A5360CE4-6CA8-42A0-809B-B7F43F4FC932}">
      <dgm:prSet/>
      <dgm:spPr/>
      <dgm:t>
        <a:bodyPr/>
        <a:lstStyle/>
        <a:p>
          <a:endParaRPr lang="es-EC"/>
        </a:p>
      </dgm:t>
    </dgm:pt>
    <dgm:pt modelId="{413B9026-E185-4563-90C9-0ADAC487C96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50" b="1" i="0" u="none" strike="noStrike" cap="none" normalizeH="0" baseline="0" dirty="0" smtClean="0">
              <a:ln/>
              <a:effectLst/>
              <a:cs typeface="Arial" charset="0"/>
            </a:rPr>
            <a:t>Benchmarking</a:t>
          </a:r>
          <a:endParaRPr kumimoji="0" lang="es-EC" sz="1050" b="0" i="0" u="none" strike="noStrike" cap="none" normalizeH="0" baseline="0" dirty="0" smtClean="0">
            <a:ln/>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050" b="0" i="0" u="none" strike="noStrike" cap="none" normalizeH="0" baseline="0" dirty="0" smtClean="0">
              <a:ln/>
              <a:effectLst/>
              <a:cs typeface="Arial" charset="0"/>
            </a:rPr>
            <a:t>Ventajas competitivas con la competencia</a:t>
          </a:r>
          <a:endParaRPr kumimoji="0" lang="es-EC" sz="1050" b="0" i="0" u="none" strike="noStrike" cap="none" normalizeH="0" baseline="0" dirty="0" smtClean="0">
            <a:ln/>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800" b="0" i="0" u="none" strike="noStrike" cap="none" normalizeH="0" baseline="0" dirty="0" smtClean="0">
            <a:ln/>
            <a:effectLst/>
            <a:latin typeface="Arial" charset="0"/>
            <a:cs typeface="Arial" charset="0"/>
          </a:endParaRPr>
        </a:p>
      </dgm:t>
    </dgm:pt>
    <dgm:pt modelId="{00F6CC23-4284-4EAE-8ECB-C5F57D2983FB}" type="parTrans" cxnId="{4EF54C34-A29E-48C6-8C2A-D8985CB63446}">
      <dgm:prSet/>
      <dgm:spPr/>
      <dgm:t>
        <a:bodyPr/>
        <a:lstStyle/>
        <a:p>
          <a:endParaRPr lang="es-EC"/>
        </a:p>
      </dgm:t>
    </dgm:pt>
    <dgm:pt modelId="{6B1F5F56-D9D9-4A34-A29D-50B70C3B4025}" type="sibTrans" cxnId="{4EF54C34-A29E-48C6-8C2A-D8985CB63446}">
      <dgm:prSet/>
      <dgm:spPr/>
      <dgm:t>
        <a:bodyPr/>
        <a:lstStyle/>
        <a:p>
          <a:endParaRPr lang="es-EC"/>
        </a:p>
      </dgm:t>
    </dgm:pt>
    <dgm:pt modelId="{8B8A0490-F836-4578-9093-86AED2E368F9}" type="pres">
      <dgm:prSet presAssocID="{AC99CBD6-051A-4217-B2BF-71488B54DA85}" presName="cycle" presStyleCnt="0">
        <dgm:presLayoutVars>
          <dgm:chMax val="1"/>
          <dgm:dir/>
          <dgm:animLvl val="ctr"/>
          <dgm:resizeHandles val="exact"/>
        </dgm:presLayoutVars>
      </dgm:prSet>
      <dgm:spPr/>
    </dgm:pt>
    <dgm:pt modelId="{5D90892D-3517-4491-A59C-390A2F945CBF}" type="pres">
      <dgm:prSet presAssocID="{5C99489D-CCA6-4664-BA88-86DEDAE00F74}" presName="centerShape" presStyleLbl="node0" presStyleIdx="0" presStyleCnt="1"/>
      <dgm:spPr/>
      <dgm:t>
        <a:bodyPr/>
        <a:lstStyle/>
        <a:p>
          <a:endParaRPr lang="es-EC"/>
        </a:p>
      </dgm:t>
    </dgm:pt>
    <dgm:pt modelId="{CA4C65C9-DCB9-4B35-A962-6AF5051BBC21}" type="pres">
      <dgm:prSet presAssocID="{99E330C0-F99F-4E4E-B60A-3D1096B30ABB}" presName="Name9" presStyleLbl="parChTrans1D2" presStyleIdx="0" presStyleCnt="6"/>
      <dgm:spPr/>
      <dgm:t>
        <a:bodyPr/>
        <a:lstStyle/>
        <a:p>
          <a:endParaRPr lang="es-EC"/>
        </a:p>
      </dgm:t>
    </dgm:pt>
    <dgm:pt modelId="{63E50EB2-DA70-43E8-B2AF-A0F0600322EB}" type="pres">
      <dgm:prSet presAssocID="{99E330C0-F99F-4E4E-B60A-3D1096B30ABB}" presName="connTx" presStyleLbl="parChTrans1D2" presStyleIdx="0" presStyleCnt="6"/>
      <dgm:spPr/>
      <dgm:t>
        <a:bodyPr/>
        <a:lstStyle/>
        <a:p>
          <a:endParaRPr lang="es-EC"/>
        </a:p>
      </dgm:t>
    </dgm:pt>
    <dgm:pt modelId="{6F817483-2296-4407-A0B9-4F4A56324C63}" type="pres">
      <dgm:prSet presAssocID="{622056BA-C9C5-4637-A7CA-8B7348D9FF8F}" presName="node" presStyleLbl="node1" presStyleIdx="0" presStyleCnt="6">
        <dgm:presLayoutVars>
          <dgm:bulletEnabled val="1"/>
        </dgm:presLayoutVars>
      </dgm:prSet>
      <dgm:spPr/>
      <dgm:t>
        <a:bodyPr/>
        <a:lstStyle/>
        <a:p>
          <a:endParaRPr lang="es-EC"/>
        </a:p>
      </dgm:t>
    </dgm:pt>
    <dgm:pt modelId="{30CB113D-2111-41D6-81B1-1D356878A5D8}" type="pres">
      <dgm:prSet presAssocID="{C2037B25-FF80-47DE-8402-EE5B99DBF2C1}" presName="Name9" presStyleLbl="parChTrans1D2" presStyleIdx="1" presStyleCnt="6"/>
      <dgm:spPr/>
      <dgm:t>
        <a:bodyPr/>
        <a:lstStyle/>
        <a:p>
          <a:endParaRPr lang="es-EC"/>
        </a:p>
      </dgm:t>
    </dgm:pt>
    <dgm:pt modelId="{A0B30C2B-A9D0-454C-8D4B-235171460F6D}" type="pres">
      <dgm:prSet presAssocID="{C2037B25-FF80-47DE-8402-EE5B99DBF2C1}" presName="connTx" presStyleLbl="parChTrans1D2" presStyleIdx="1" presStyleCnt="6"/>
      <dgm:spPr/>
      <dgm:t>
        <a:bodyPr/>
        <a:lstStyle/>
        <a:p>
          <a:endParaRPr lang="es-EC"/>
        </a:p>
      </dgm:t>
    </dgm:pt>
    <dgm:pt modelId="{089B8672-70B5-4996-ACC7-58630B368051}" type="pres">
      <dgm:prSet presAssocID="{A849E129-042C-4A1F-8069-4521B6ED0DA6}" presName="node" presStyleLbl="node1" presStyleIdx="1" presStyleCnt="6">
        <dgm:presLayoutVars>
          <dgm:bulletEnabled val="1"/>
        </dgm:presLayoutVars>
      </dgm:prSet>
      <dgm:spPr/>
      <dgm:t>
        <a:bodyPr/>
        <a:lstStyle/>
        <a:p>
          <a:endParaRPr lang="es-EC"/>
        </a:p>
      </dgm:t>
    </dgm:pt>
    <dgm:pt modelId="{7A329847-3755-42FD-85C2-01C3E4DD2BB6}" type="pres">
      <dgm:prSet presAssocID="{2995301B-F04B-4E71-85E7-7396A1D950C2}" presName="Name9" presStyleLbl="parChTrans1D2" presStyleIdx="2" presStyleCnt="6"/>
      <dgm:spPr/>
      <dgm:t>
        <a:bodyPr/>
        <a:lstStyle/>
        <a:p>
          <a:endParaRPr lang="es-EC"/>
        </a:p>
      </dgm:t>
    </dgm:pt>
    <dgm:pt modelId="{E59C6B93-7D10-4EF9-AF41-5B83EE09AAF9}" type="pres">
      <dgm:prSet presAssocID="{2995301B-F04B-4E71-85E7-7396A1D950C2}" presName="connTx" presStyleLbl="parChTrans1D2" presStyleIdx="2" presStyleCnt="6"/>
      <dgm:spPr/>
      <dgm:t>
        <a:bodyPr/>
        <a:lstStyle/>
        <a:p>
          <a:endParaRPr lang="es-EC"/>
        </a:p>
      </dgm:t>
    </dgm:pt>
    <dgm:pt modelId="{29CC963D-C523-4F23-B0D5-690569D98342}" type="pres">
      <dgm:prSet presAssocID="{63573727-8FC2-4B03-BA32-F3FB5A950950}" presName="node" presStyleLbl="node1" presStyleIdx="2" presStyleCnt="6">
        <dgm:presLayoutVars>
          <dgm:bulletEnabled val="1"/>
        </dgm:presLayoutVars>
      </dgm:prSet>
      <dgm:spPr/>
      <dgm:t>
        <a:bodyPr/>
        <a:lstStyle/>
        <a:p>
          <a:endParaRPr lang="es-EC"/>
        </a:p>
      </dgm:t>
    </dgm:pt>
    <dgm:pt modelId="{3B604F1B-7D66-455F-9271-D1DE530D9DBA}" type="pres">
      <dgm:prSet presAssocID="{B766C1CB-37F1-434A-B9B5-9F0D369A5C79}" presName="Name9" presStyleLbl="parChTrans1D2" presStyleIdx="3" presStyleCnt="6"/>
      <dgm:spPr/>
      <dgm:t>
        <a:bodyPr/>
        <a:lstStyle/>
        <a:p>
          <a:endParaRPr lang="es-EC"/>
        </a:p>
      </dgm:t>
    </dgm:pt>
    <dgm:pt modelId="{5618A9C9-9B39-43CA-9277-8793AB3D3C41}" type="pres">
      <dgm:prSet presAssocID="{B766C1CB-37F1-434A-B9B5-9F0D369A5C79}" presName="connTx" presStyleLbl="parChTrans1D2" presStyleIdx="3" presStyleCnt="6"/>
      <dgm:spPr/>
      <dgm:t>
        <a:bodyPr/>
        <a:lstStyle/>
        <a:p>
          <a:endParaRPr lang="es-EC"/>
        </a:p>
      </dgm:t>
    </dgm:pt>
    <dgm:pt modelId="{ADAB3A5B-6C9A-4C8D-AC42-7D13E85702F6}" type="pres">
      <dgm:prSet presAssocID="{C2074C38-CADB-4B86-A7B9-68915EC00B52}" presName="node" presStyleLbl="node1" presStyleIdx="3" presStyleCnt="6">
        <dgm:presLayoutVars>
          <dgm:bulletEnabled val="1"/>
        </dgm:presLayoutVars>
      </dgm:prSet>
      <dgm:spPr/>
      <dgm:t>
        <a:bodyPr/>
        <a:lstStyle/>
        <a:p>
          <a:endParaRPr lang="es-EC"/>
        </a:p>
      </dgm:t>
    </dgm:pt>
    <dgm:pt modelId="{E7840718-1390-49AF-9EB4-73CAFF477617}" type="pres">
      <dgm:prSet presAssocID="{38BD60E7-2E01-47F3-9528-5DCE3614F0AF}" presName="Name9" presStyleLbl="parChTrans1D2" presStyleIdx="4" presStyleCnt="6"/>
      <dgm:spPr/>
      <dgm:t>
        <a:bodyPr/>
        <a:lstStyle/>
        <a:p>
          <a:endParaRPr lang="es-EC"/>
        </a:p>
      </dgm:t>
    </dgm:pt>
    <dgm:pt modelId="{2CC7415A-7D35-432D-88C4-AD12DEC0836C}" type="pres">
      <dgm:prSet presAssocID="{38BD60E7-2E01-47F3-9528-5DCE3614F0AF}" presName="connTx" presStyleLbl="parChTrans1D2" presStyleIdx="4" presStyleCnt="6"/>
      <dgm:spPr/>
      <dgm:t>
        <a:bodyPr/>
        <a:lstStyle/>
        <a:p>
          <a:endParaRPr lang="es-EC"/>
        </a:p>
      </dgm:t>
    </dgm:pt>
    <dgm:pt modelId="{73578E94-6831-4283-865F-463AA0F67DDA}" type="pres">
      <dgm:prSet presAssocID="{490958DE-F8ED-4772-A42E-150B04D51DCB}" presName="node" presStyleLbl="node1" presStyleIdx="4" presStyleCnt="6">
        <dgm:presLayoutVars>
          <dgm:bulletEnabled val="1"/>
        </dgm:presLayoutVars>
      </dgm:prSet>
      <dgm:spPr/>
      <dgm:t>
        <a:bodyPr/>
        <a:lstStyle/>
        <a:p>
          <a:endParaRPr lang="es-EC"/>
        </a:p>
      </dgm:t>
    </dgm:pt>
    <dgm:pt modelId="{917FC5AF-0EF1-4F51-BDAE-D6B65A9D0601}" type="pres">
      <dgm:prSet presAssocID="{00F6CC23-4284-4EAE-8ECB-C5F57D2983FB}" presName="Name9" presStyleLbl="parChTrans1D2" presStyleIdx="5" presStyleCnt="6"/>
      <dgm:spPr/>
      <dgm:t>
        <a:bodyPr/>
        <a:lstStyle/>
        <a:p>
          <a:endParaRPr lang="es-EC"/>
        </a:p>
      </dgm:t>
    </dgm:pt>
    <dgm:pt modelId="{19F2D51D-8EED-4F76-B95F-FFF93C9D4B59}" type="pres">
      <dgm:prSet presAssocID="{00F6CC23-4284-4EAE-8ECB-C5F57D2983FB}" presName="connTx" presStyleLbl="parChTrans1D2" presStyleIdx="5" presStyleCnt="6"/>
      <dgm:spPr/>
      <dgm:t>
        <a:bodyPr/>
        <a:lstStyle/>
        <a:p>
          <a:endParaRPr lang="es-EC"/>
        </a:p>
      </dgm:t>
    </dgm:pt>
    <dgm:pt modelId="{9EE30F49-68E4-4D8A-89B2-83007B1BB5A0}" type="pres">
      <dgm:prSet presAssocID="{413B9026-E185-4563-90C9-0ADAC487C96D}" presName="node" presStyleLbl="node1" presStyleIdx="5" presStyleCnt="6">
        <dgm:presLayoutVars>
          <dgm:bulletEnabled val="1"/>
        </dgm:presLayoutVars>
      </dgm:prSet>
      <dgm:spPr/>
      <dgm:t>
        <a:bodyPr/>
        <a:lstStyle/>
        <a:p>
          <a:endParaRPr lang="es-EC"/>
        </a:p>
      </dgm:t>
    </dgm:pt>
  </dgm:ptLst>
  <dgm:cxnLst>
    <dgm:cxn modelId="{EFEFBCBE-4AB0-479C-AAF5-FD9088BEA913}" type="presOf" srcId="{AC99CBD6-051A-4217-B2BF-71488B54DA85}" destId="{8B8A0490-F836-4578-9093-86AED2E368F9}" srcOrd="0" destOrd="0" presId="urn:microsoft.com/office/officeart/2005/8/layout/radial1"/>
    <dgm:cxn modelId="{CE039E7B-5043-4398-9C34-AAEF43FC3934}" type="presOf" srcId="{38BD60E7-2E01-47F3-9528-5DCE3614F0AF}" destId="{2CC7415A-7D35-432D-88C4-AD12DEC0836C}" srcOrd="1" destOrd="0" presId="urn:microsoft.com/office/officeart/2005/8/layout/radial1"/>
    <dgm:cxn modelId="{CCB70D7C-ED88-42DA-9D86-537B3608D413}" type="presOf" srcId="{B766C1CB-37F1-434A-B9B5-9F0D369A5C79}" destId="{5618A9C9-9B39-43CA-9277-8793AB3D3C41}" srcOrd="1" destOrd="0" presId="urn:microsoft.com/office/officeart/2005/8/layout/radial1"/>
    <dgm:cxn modelId="{FD95D22D-A30D-4426-838E-DAC62741AA4E}" srcId="{5C99489D-CCA6-4664-BA88-86DEDAE00F74}" destId="{63573727-8FC2-4B03-BA32-F3FB5A950950}" srcOrd="2" destOrd="0" parTransId="{2995301B-F04B-4E71-85E7-7396A1D950C2}" sibTransId="{CF70E20B-1945-4561-9063-BCCCAA2EDD83}"/>
    <dgm:cxn modelId="{0D37AB29-90EE-4600-9014-2340FFCF3365}" type="presOf" srcId="{63573727-8FC2-4B03-BA32-F3FB5A950950}" destId="{29CC963D-C523-4F23-B0D5-690569D98342}" srcOrd="0" destOrd="0" presId="urn:microsoft.com/office/officeart/2005/8/layout/radial1"/>
    <dgm:cxn modelId="{F739500B-7829-4721-9A77-AF3A8C40A93F}" type="presOf" srcId="{99E330C0-F99F-4E4E-B60A-3D1096B30ABB}" destId="{CA4C65C9-DCB9-4B35-A962-6AF5051BBC21}" srcOrd="0" destOrd="0" presId="urn:microsoft.com/office/officeart/2005/8/layout/radial1"/>
    <dgm:cxn modelId="{3C50DE04-F9CD-4235-A4AB-8C59CA108FE1}" type="presOf" srcId="{C2074C38-CADB-4B86-A7B9-68915EC00B52}" destId="{ADAB3A5B-6C9A-4C8D-AC42-7D13E85702F6}" srcOrd="0" destOrd="0" presId="urn:microsoft.com/office/officeart/2005/8/layout/radial1"/>
    <dgm:cxn modelId="{CF1643DA-FCA7-4AD2-8438-9D4E06FB313E}" type="presOf" srcId="{2995301B-F04B-4E71-85E7-7396A1D950C2}" destId="{E59C6B93-7D10-4EF9-AF41-5B83EE09AAF9}" srcOrd="1" destOrd="0" presId="urn:microsoft.com/office/officeart/2005/8/layout/radial1"/>
    <dgm:cxn modelId="{988DAD24-BCD5-4A64-BAA8-99BA58920693}" srcId="{AC99CBD6-051A-4217-B2BF-71488B54DA85}" destId="{5C99489D-CCA6-4664-BA88-86DEDAE00F74}" srcOrd="0" destOrd="0" parTransId="{E73FA8D3-F7EA-4F7D-8AB4-6D36D34AAF1D}" sibTransId="{1EE1BC8A-A447-457E-8EDB-793DEC65E3A9}"/>
    <dgm:cxn modelId="{05F13647-6815-435D-B3B4-06854BB970B4}" type="presOf" srcId="{2995301B-F04B-4E71-85E7-7396A1D950C2}" destId="{7A329847-3755-42FD-85C2-01C3E4DD2BB6}" srcOrd="0" destOrd="0" presId="urn:microsoft.com/office/officeart/2005/8/layout/radial1"/>
    <dgm:cxn modelId="{E5A294B5-3734-4AAD-94FA-782219CFCA7C}" type="presOf" srcId="{C2037B25-FF80-47DE-8402-EE5B99DBF2C1}" destId="{A0B30C2B-A9D0-454C-8D4B-235171460F6D}" srcOrd="1" destOrd="0" presId="urn:microsoft.com/office/officeart/2005/8/layout/radial1"/>
    <dgm:cxn modelId="{BBE12C08-CE38-4FA1-B32B-5A96EAA87F64}" type="presOf" srcId="{490958DE-F8ED-4772-A42E-150B04D51DCB}" destId="{73578E94-6831-4283-865F-463AA0F67DDA}" srcOrd="0" destOrd="0" presId="urn:microsoft.com/office/officeart/2005/8/layout/radial1"/>
    <dgm:cxn modelId="{EEC51346-9A61-40C4-8BFF-DA8B29A3EABD}" type="presOf" srcId="{622056BA-C9C5-4637-A7CA-8B7348D9FF8F}" destId="{6F817483-2296-4407-A0B9-4F4A56324C63}" srcOrd="0" destOrd="0" presId="urn:microsoft.com/office/officeart/2005/8/layout/radial1"/>
    <dgm:cxn modelId="{3D4401B5-D1BD-4046-8180-5E28780ED8D5}" type="presOf" srcId="{99E330C0-F99F-4E4E-B60A-3D1096B30ABB}" destId="{63E50EB2-DA70-43E8-B2AF-A0F0600322EB}" srcOrd="1" destOrd="0" presId="urn:microsoft.com/office/officeart/2005/8/layout/radial1"/>
    <dgm:cxn modelId="{F19FBD9C-9C76-4B78-94CF-F845C46FBA22}" type="presOf" srcId="{B766C1CB-37F1-434A-B9B5-9F0D369A5C79}" destId="{3B604F1B-7D66-455F-9271-D1DE530D9DBA}" srcOrd="0" destOrd="0" presId="urn:microsoft.com/office/officeart/2005/8/layout/radial1"/>
    <dgm:cxn modelId="{825E3810-F53B-4A6E-B4BC-70E7DB1AA4BF}" type="presOf" srcId="{A849E129-042C-4A1F-8069-4521B6ED0DA6}" destId="{089B8672-70B5-4996-ACC7-58630B368051}" srcOrd="0" destOrd="0" presId="urn:microsoft.com/office/officeart/2005/8/layout/radial1"/>
    <dgm:cxn modelId="{7ECE76CD-7123-49B0-B402-8D6A5F730A43}" type="presOf" srcId="{38BD60E7-2E01-47F3-9528-5DCE3614F0AF}" destId="{E7840718-1390-49AF-9EB4-73CAFF477617}" srcOrd="0" destOrd="0" presId="urn:microsoft.com/office/officeart/2005/8/layout/radial1"/>
    <dgm:cxn modelId="{02757654-3BC4-4154-926E-423B784C3702}" type="presOf" srcId="{5C99489D-CCA6-4664-BA88-86DEDAE00F74}" destId="{5D90892D-3517-4491-A59C-390A2F945CBF}" srcOrd="0" destOrd="0" presId="urn:microsoft.com/office/officeart/2005/8/layout/radial1"/>
    <dgm:cxn modelId="{60315F94-549B-496B-8473-BDE6D8653C5F}" type="presOf" srcId="{413B9026-E185-4563-90C9-0ADAC487C96D}" destId="{9EE30F49-68E4-4D8A-89B2-83007B1BB5A0}" srcOrd="0" destOrd="0" presId="urn:microsoft.com/office/officeart/2005/8/layout/radial1"/>
    <dgm:cxn modelId="{2C52E370-7B15-4E21-AD3E-9035FA616B13}" srcId="{5C99489D-CCA6-4664-BA88-86DEDAE00F74}" destId="{A849E129-042C-4A1F-8069-4521B6ED0DA6}" srcOrd="1" destOrd="0" parTransId="{C2037B25-FF80-47DE-8402-EE5B99DBF2C1}" sibTransId="{E329542A-6640-4FA4-85E4-0667B8291595}"/>
    <dgm:cxn modelId="{6E3AD797-9D8E-4E86-B370-73827BC1C77B}" srcId="{5C99489D-CCA6-4664-BA88-86DEDAE00F74}" destId="{C2074C38-CADB-4B86-A7B9-68915EC00B52}" srcOrd="3" destOrd="0" parTransId="{B766C1CB-37F1-434A-B9B5-9F0D369A5C79}" sibTransId="{060F8299-BC12-48C5-858C-4DACD4746FBC}"/>
    <dgm:cxn modelId="{A5360CE4-6CA8-42A0-809B-B7F43F4FC932}" srcId="{5C99489D-CCA6-4664-BA88-86DEDAE00F74}" destId="{490958DE-F8ED-4772-A42E-150B04D51DCB}" srcOrd="4" destOrd="0" parTransId="{38BD60E7-2E01-47F3-9528-5DCE3614F0AF}" sibTransId="{41B5D446-1A95-4914-88EC-9EC8DE33C4BC}"/>
    <dgm:cxn modelId="{1E83C6AA-C511-4FDD-A979-5530C6D1E526}" type="presOf" srcId="{00F6CC23-4284-4EAE-8ECB-C5F57D2983FB}" destId="{917FC5AF-0EF1-4F51-BDAE-D6B65A9D0601}" srcOrd="0" destOrd="0" presId="urn:microsoft.com/office/officeart/2005/8/layout/radial1"/>
    <dgm:cxn modelId="{4EF54C34-A29E-48C6-8C2A-D8985CB63446}" srcId="{5C99489D-CCA6-4664-BA88-86DEDAE00F74}" destId="{413B9026-E185-4563-90C9-0ADAC487C96D}" srcOrd="5" destOrd="0" parTransId="{00F6CC23-4284-4EAE-8ECB-C5F57D2983FB}" sibTransId="{6B1F5F56-D9D9-4A34-A29D-50B70C3B4025}"/>
    <dgm:cxn modelId="{62388E77-1638-440B-9551-CA0FD00AFE87}" srcId="{5C99489D-CCA6-4664-BA88-86DEDAE00F74}" destId="{622056BA-C9C5-4637-A7CA-8B7348D9FF8F}" srcOrd="0" destOrd="0" parTransId="{99E330C0-F99F-4E4E-B60A-3D1096B30ABB}" sibTransId="{BE1A7DD8-D6F2-4FA9-8F08-827AC57802E9}"/>
    <dgm:cxn modelId="{DDE6EF59-A54F-4A62-A7DA-6C91D0BDA99F}" type="presOf" srcId="{00F6CC23-4284-4EAE-8ECB-C5F57D2983FB}" destId="{19F2D51D-8EED-4F76-B95F-FFF93C9D4B59}" srcOrd="1" destOrd="0" presId="urn:microsoft.com/office/officeart/2005/8/layout/radial1"/>
    <dgm:cxn modelId="{F492F49D-D77C-4F2C-BAF8-F4E11B5C19CA}" type="presOf" srcId="{C2037B25-FF80-47DE-8402-EE5B99DBF2C1}" destId="{30CB113D-2111-41D6-81B1-1D356878A5D8}" srcOrd="0" destOrd="0" presId="urn:microsoft.com/office/officeart/2005/8/layout/radial1"/>
    <dgm:cxn modelId="{02AEF755-808D-43AD-BEF0-E9174B405B1F}" type="presParOf" srcId="{8B8A0490-F836-4578-9093-86AED2E368F9}" destId="{5D90892D-3517-4491-A59C-390A2F945CBF}" srcOrd="0" destOrd="0" presId="urn:microsoft.com/office/officeart/2005/8/layout/radial1"/>
    <dgm:cxn modelId="{E2793F1C-D9EE-4888-A702-C138D30042DB}" type="presParOf" srcId="{8B8A0490-F836-4578-9093-86AED2E368F9}" destId="{CA4C65C9-DCB9-4B35-A962-6AF5051BBC21}" srcOrd="1" destOrd="0" presId="urn:microsoft.com/office/officeart/2005/8/layout/radial1"/>
    <dgm:cxn modelId="{34EB0C08-BC6E-441B-90E2-C64FF9865BE9}" type="presParOf" srcId="{CA4C65C9-DCB9-4B35-A962-6AF5051BBC21}" destId="{63E50EB2-DA70-43E8-B2AF-A0F0600322EB}" srcOrd="0" destOrd="0" presId="urn:microsoft.com/office/officeart/2005/8/layout/radial1"/>
    <dgm:cxn modelId="{A79645B6-00E9-4396-9093-F9DC85D4760F}" type="presParOf" srcId="{8B8A0490-F836-4578-9093-86AED2E368F9}" destId="{6F817483-2296-4407-A0B9-4F4A56324C63}" srcOrd="2" destOrd="0" presId="urn:microsoft.com/office/officeart/2005/8/layout/radial1"/>
    <dgm:cxn modelId="{AA861037-D448-4B87-B0B9-586749908F3A}" type="presParOf" srcId="{8B8A0490-F836-4578-9093-86AED2E368F9}" destId="{30CB113D-2111-41D6-81B1-1D356878A5D8}" srcOrd="3" destOrd="0" presId="urn:microsoft.com/office/officeart/2005/8/layout/radial1"/>
    <dgm:cxn modelId="{C0AA7598-2B0C-4F1A-B3E7-F76D8660A4D9}" type="presParOf" srcId="{30CB113D-2111-41D6-81B1-1D356878A5D8}" destId="{A0B30C2B-A9D0-454C-8D4B-235171460F6D}" srcOrd="0" destOrd="0" presId="urn:microsoft.com/office/officeart/2005/8/layout/radial1"/>
    <dgm:cxn modelId="{22B7E6CB-C675-49B4-BAF1-5204A7B2AE1F}" type="presParOf" srcId="{8B8A0490-F836-4578-9093-86AED2E368F9}" destId="{089B8672-70B5-4996-ACC7-58630B368051}" srcOrd="4" destOrd="0" presId="urn:microsoft.com/office/officeart/2005/8/layout/radial1"/>
    <dgm:cxn modelId="{DAE94941-B9F0-4935-B225-790BD3613B61}" type="presParOf" srcId="{8B8A0490-F836-4578-9093-86AED2E368F9}" destId="{7A329847-3755-42FD-85C2-01C3E4DD2BB6}" srcOrd="5" destOrd="0" presId="urn:microsoft.com/office/officeart/2005/8/layout/radial1"/>
    <dgm:cxn modelId="{193BB627-8AC8-44E9-939B-6D66C0EF63FE}" type="presParOf" srcId="{7A329847-3755-42FD-85C2-01C3E4DD2BB6}" destId="{E59C6B93-7D10-4EF9-AF41-5B83EE09AAF9}" srcOrd="0" destOrd="0" presId="urn:microsoft.com/office/officeart/2005/8/layout/radial1"/>
    <dgm:cxn modelId="{7D1171D9-513C-439E-82A4-4786B38B8606}" type="presParOf" srcId="{8B8A0490-F836-4578-9093-86AED2E368F9}" destId="{29CC963D-C523-4F23-B0D5-690569D98342}" srcOrd="6" destOrd="0" presId="urn:microsoft.com/office/officeart/2005/8/layout/radial1"/>
    <dgm:cxn modelId="{9FA11506-BCD2-4FD4-9F80-7B5DDE7B2623}" type="presParOf" srcId="{8B8A0490-F836-4578-9093-86AED2E368F9}" destId="{3B604F1B-7D66-455F-9271-D1DE530D9DBA}" srcOrd="7" destOrd="0" presId="urn:microsoft.com/office/officeart/2005/8/layout/radial1"/>
    <dgm:cxn modelId="{EC0A07A9-40A3-44D5-BC41-F32317F137A1}" type="presParOf" srcId="{3B604F1B-7D66-455F-9271-D1DE530D9DBA}" destId="{5618A9C9-9B39-43CA-9277-8793AB3D3C41}" srcOrd="0" destOrd="0" presId="urn:microsoft.com/office/officeart/2005/8/layout/radial1"/>
    <dgm:cxn modelId="{0DB02C44-2650-48EA-BFC6-2B1D0E09FFF3}" type="presParOf" srcId="{8B8A0490-F836-4578-9093-86AED2E368F9}" destId="{ADAB3A5B-6C9A-4C8D-AC42-7D13E85702F6}" srcOrd="8" destOrd="0" presId="urn:microsoft.com/office/officeart/2005/8/layout/radial1"/>
    <dgm:cxn modelId="{F9A0E9EB-EDC6-448E-BA14-E2ABA00A7679}" type="presParOf" srcId="{8B8A0490-F836-4578-9093-86AED2E368F9}" destId="{E7840718-1390-49AF-9EB4-73CAFF477617}" srcOrd="9" destOrd="0" presId="urn:microsoft.com/office/officeart/2005/8/layout/radial1"/>
    <dgm:cxn modelId="{05B0FF5B-E1D4-4449-9D03-37813FED6543}" type="presParOf" srcId="{E7840718-1390-49AF-9EB4-73CAFF477617}" destId="{2CC7415A-7D35-432D-88C4-AD12DEC0836C}" srcOrd="0" destOrd="0" presId="urn:microsoft.com/office/officeart/2005/8/layout/radial1"/>
    <dgm:cxn modelId="{3CBB593F-118F-4253-9EDC-CAC2BE01F2C6}" type="presParOf" srcId="{8B8A0490-F836-4578-9093-86AED2E368F9}" destId="{73578E94-6831-4283-865F-463AA0F67DDA}" srcOrd="10" destOrd="0" presId="urn:microsoft.com/office/officeart/2005/8/layout/radial1"/>
    <dgm:cxn modelId="{93F49EC4-0DE6-456E-B99A-83F0272AF468}" type="presParOf" srcId="{8B8A0490-F836-4578-9093-86AED2E368F9}" destId="{917FC5AF-0EF1-4F51-BDAE-D6B65A9D0601}" srcOrd="11" destOrd="0" presId="urn:microsoft.com/office/officeart/2005/8/layout/radial1"/>
    <dgm:cxn modelId="{6EE10192-DDD7-4AD0-8B84-09A971EF1E4E}" type="presParOf" srcId="{917FC5AF-0EF1-4F51-BDAE-D6B65A9D0601}" destId="{19F2D51D-8EED-4F76-B95F-FFF93C9D4B59}" srcOrd="0" destOrd="0" presId="urn:microsoft.com/office/officeart/2005/8/layout/radial1"/>
    <dgm:cxn modelId="{D25C94E0-EF56-4685-A5C4-14DD17B68097}" type="presParOf" srcId="{8B8A0490-F836-4578-9093-86AED2E368F9}" destId="{9EE30F49-68E4-4D8A-89B2-83007B1BB5A0}" srcOrd="12"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2E05D3-AC27-462E-969D-BD3EC994FE19}" type="doc">
      <dgm:prSet loTypeId="urn:microsoft.com/office/officeart/2005/8/layout/pyramid2" loCatId="list" qsTypeId="urn:microsoft.com/office/officeart/2005/8/quickstyle/3d8" qsCatId="3D" csTypeId="urn:microsoft.com/office/officeart/2005/8/colors/accent1_5" csCatId="accent1" phldr="1"/>
      <dgm:spPr/>
      <dgm:t>
        <a:bodyPr/>
        <a:lstStyle/>
        <a:p>
          <a:endParaRPr lang="es-EC"/>
        </a:p>
      </dgm:t>
    </dgm:pt>
    <dgm:pt modelId="{D4D7B941-1F56-4CBF-B04D-A6002B57A833}">
      <dgm:prSet phldrT="[Texto]"/>
      <dgm:spPr/>
      <dgm:t>
        <a:bodyPr/>
        <a:lstStyle/>
        <a:p>
          <a:r>
            <a:rPr lang="es-ES" dirty="0" smtClean="0"/>
            <a:t>SE IDENTIFICÓ LOS </a:t>
          </a:r>
          <a:r>
            <a:rPr lang="es-ES" dirty="0"/>
            <a:t>CONTROLES ESTABLECIDOS</a:t>
          </a:r>
          <a:endParaRPr lang="es-EC" dirty="0"/>
        </a:p>
      </dgm:t>
    </dgm:pt>
    <dgm:pt modelId="{85E59507-0E74-4C7D-B673-03FEB39F6E96}" type="parTrans" cxnId="{5ED33A33-F03D-4074-9F0C-E411E0725939}">
      <dgm:prSet/>
      <dgm:spPr/>
      <dgm:t>
        <a:bodyPr/>
        <a:lstStyle/>
        <a:p>
          <a:endParaRPr lang="es-EC"/>
        </a:p>
      </dgm:t>
    </dgm:pt>
    <dgm:pt modelId="{81C4BC8A-1047-4442-A46E-815E0E3EB29C}" type="sibTrans" cxnId="{5ED33A33-F03D-4074-9F0C-E411E0725939}">
      <dgm:prSet/>
      <dgm:spPr/>
      <dgm:t>
        <a:bodyPr/>
        <a:lstStyle/>
        <a:p>
          <a:endParaRPr lang="es-EC"/>
        </a:p>
      </dgm:t>
    </dgm:pt>
    <dgm:pt modelId="{484E590C-0031-4DEB-AAD2-2298DDC1A963}">
      <dgm:prSet phldrT="[Texto]"/>
      <dgm:spPr/>
      <dgm:t>
        <a:bodyPr/>
        <a:lstStyle/>
        <a:p>
          <a:r>
            <a:rPr lang="es-ES" dirty="0" smtClean="0"/>
            <a:t>SE EVIDENCIÓ EL </a:t>
          </a:r>
          <a:r>
            <a:rPr lang="es-ES" dirty="0"/>
            <a:t>CUMPLIMIENTO PARA DETERMINAR SI LOS CONTROLES FUNCIONAN</a:t>
          </a:r>
          <a:endParaRPr lang="es-EC" dirty="0"/>
        </a:p>
      </dgm:t>
    </dgm:pt>
    <dgm:pt modelId="{93CEAA9E-154F-4C5D-B891-F9F20E5EEB2D}" type="parTrans" cxnId="{E3DD2D76-F7EC-4417-AB00-323217B8E1C7}">
      <dgm:prSet/>
      <dgm:spPr/>
      <dgm:t>
        <a:bodyPr/>
        <a:lstStyle/>
        <a:p>
          <a:endParaRPr lang="es-EC"/>
        </a:p>
      </dgm:t>
    </dgm:pt>
    <dgm:pt modelId="{21E91880-A017-4ADB-A9C7-E56CE5E720F2}" type="sibTrans" cxnId="{E3DD2D76-F7EC-4417-AB00-323217B8E1C7}">
      <dgm:prSet/>
      <dgm:spPr/>
      <dgm:t>
        <a:bodyPr/>
        <a:lstStyle/>
        <a:p>
          <a:endParaRPr lang="es-EC"/>
        </a:p>
      </dgm:t>
    </dgm:pt>
    <dgm:pt modelId="{36DA15B9-FFF9-4AF7-A924-561D80381CFD}">
      <dgm:prSet phldrT="[Texto]"/>
      <dgm:spPr/>
      <dgm:t>
        <a:bodyPr/>
        <a:lstStyle/>
        <a:p>
          <a:r>
            <a:rPr lang="es-EC" dirty="0" smtClean="0"/>
            <a:t>SE EVALUÓ </a:t>
          </a:r>
          <a:r>
            <a:rPr lang="es-EC" dirty="0"/>
            <a:t>LOS CONTROLES PARA DETERMINAR, EL ALCANCE </a:t>
          </a:r>
          <a:r>
            <a:rPr lang="es-EC" dirty="0" smtClean="0"/>
            <a:t> </a:t>
          </a:r>
          <a:r>
            <a:rPr lang="es-EC" dirty="0"/>
            <a:t>DE LAS PRUEBAS SUSTANTIVAS </a:t>
          </a:r>
        </a:p>
      </dgm:t>
    </dgm:pt>
    <dgm:pt modelId="{BF7062F4-739E-4F56-92CB-21492426D38A}" type="parTrans" cxnId="{98D50C24-D970-4AFB-9913-80F78C55F722}">
      <dgm:prSet/>
      <dgm:spPr/>
      <dgm:t>
        <a:bodyPr/>
        <a:lstStyle/>
        <a:p>
          <a:endParaRPr lang="es-EC"/>
        </a:p>
      </dgm:t>
    </dgm:pt>
    <dgm:pt modelId="{611CE6B7-6129-42B4-9863-8A345CCD4E97}" type="sibTrans" cxnId="{98D50C24-D970-4AFB-9913-80F78C55F722}">
      <dgm:prSet/>
      <dgm:spPr/>
      <dgm:t>
        <a:bodyPr/>
        <a:lstStyle/>
        <a:p>
          <a:endParaRPr lang="es-EC"/>
        </a:p>
      </dgm:t>
    </dgm:pt>
    <dgm:pt modelId="{1DB2453C-BEFB-4E67-864E-85A0EB3B62DE}">
      <dgm:prSet phldrT="[Texto]"/>
      <dgm:spPr/>
      <dgm:t>
        <a:bodyPr/>
        <a:lstStyle/>
        <a:p>
          <a:r>
            <a:rPr lang="es-ES" dirty="0" smtClean="0"/>
            <a:t>VERIFICAR EL CUMPLIMIENTO </a:t>
          </a:r>
          <a:r>
            <a:rPr lang="es-ES" dirty="0"/>
            <a:t>PARA DETERMINAR SI LOS CONTROLES FUNCIONAN</a:t>
          </a:r>
          <a:endParaRPr lang="es-EC" dirty="0"/>
        </a:p>
      </dgm:t>
    </dgm:pt>
    <dgm:pt modelId="{B89973F7-3F6F-4E2D-A546-B1B10782415A}" type="parTrans" cxnId="{98C1C166-6BE6-4602-AEB0-386F73729B32}">
      <dgm:prSet/>
      <dgm:spPr/>
      <dgm:t>
        <a:bodyPr/>
        <a:lstStyle/>
        <a:p>
          <a:endParaRPr lang="es-EC"/>
        </a:p>
      </dgm:t>
    </dgm:pt>
    <dgm:pt modelId="{00F46B9F-83E1-4A50-8021-0A85C6F131EB}" type="sibTrans" cxnId="{98C1C166-6BE6-4602-AEB0-386F73729B32}">
      <dgm:prSet/>
      <dgm:spPr/>
      <dgm:t>
        <a:bodyPr/>
        <a:lstStyle/>
        <a:p>
          <a:endParaRPr lang="es-EC"/>
        </a:p>
      </dgm:t>
    </dgm:pt>
    <dgm:pt modelId="{E0D68489-98CB-4B56-825E-B3DFC111CD85}">
      <dgm:prSet/>
      <dgm:spPr/>
      <dgm:t>
        <a:bodyPr/>
        <a:lstStyle/>
        <a:p>
          <a:r>
            <a:rPr lang="es-EC"/>
            <a:t> REVISIÓN ANALITICA</a:t>
          </a:r>
        </a:p>
      </dgm:t>
    </dgm:pt>
    <dgm:pt modelId="{EFFADA07-4AAF-4A27-AB7C-22BBB1A0D4B5}" type="parTrans" cxnId="{4FDD89A7-226A-4DED-A3B3-3D26A4D1B401}">
      <dgm:prSet/>
      <dgm:spPr/>
      <dgm:t>
        <a:bodyPr/>
        <a:lstStyle/>
        <a:p>
          <a:endParaRPr lang="es-EC"/>
        </a:p>
      </dgm:t>
    </dgm:pt>
    <dgm:pt modelId="{B3AE321A-825F-4D74-8C02-C325E51C11D1}" type="sibTrans" cxnId="{4FDD89A7-226A-4DED-A3B3-3D26A4D1B401}">
      <dgm:prSet/>
      <dgm:spPr/>
      <dgm:t>
        <a:bodyPr/>
        <a:lstStyle/>
        <a:p>
          <a:endParaRPr lang="es-EC"/>
        </a:p>
      </dgm:t>
    </dgm:pt>
    <dgm:pt modelId="{D5322B8D-C030-404B-9816-8F68E298526C}">
      <dgm:prSet/>
      <dgm:spPr/>
      <dgm:t>
        <a:bodyPr/>
        <a:lstStyle/>
        <a:p>
          <a:r>
            <a:rPr lang="es-ES" dirty="0"/>
            <a:t>PRUEBAS </a:t>
          </a:r>
          <a:r>
            <a:rPr lang="es-ES" dirty="0" smtClean="0"/>
            <a:t>AL DETALLE </a:t>
          </a:r>
          <a:r>
            <a:rPr lang="es-ES" dirty="0"/>
            <a:t>PARA EVALUAR LA VALIDEZ  DE LOS DATOS</a:t>
          </a:r>
          <a:endParaRPr lang="es-EC" dirty="0"/>
        </a:p>
      </dgm:t>
    </dgm:pt>
    <dgm:pt modelId="{676AD5B5-6EB9-4726-B5F5-F20EFA0799F5}" type="parTrans" cxnId="{185594D7-74B7-4ABD-B455-88B89F698757}">
      <dgm:prSet/>
      <dgm:spPr/>
      <dgm:t>
        <a:bodyPr/>
        <a:lstStyle/>
        <a:p>
          <a:endParaRPr lang="es-EC"/>
        </a:p>
      </dgm:t>
    </dgm:pt>
    <dgm:pt modelId="{FB7A6509-51DB-4F6A-B2AD-607DFCD78CC5}" type="sibTrans" cxnId="{185594D7-74B7-4ABD-B455-88B89F698757}">
      <dgm:prSet/>
      <dgm:spPr/>
      <dgm:t>
        <a:bodyPr/>
        <a:lstStyle/>
        <a:p>
          <a:endParaRPr lang="es-EC"/>
        </a:p>
      </dgm:t>
    </dgm:pt>
    <dgm:pt modelId="{EC5E67D3-7FC2-4708-BE11-D091A6C45E74}" type="pres">
      <dgm:prSet presAssocID="{C52E05D3-AC27-462E-969D-BD3EC994FE19}" presName="compositeShape" presStyleCnt="0">
        <dgm:presLayoutVars>
          <dgm:dir/>
          <dgm:resizeHandles/>
        </dgm:presLayoutVars>
      </dgm:prSet>
      <dgm:spPr/>
      <dgm:t>
        <a:bodyPr/>
        <a:lstStyle/>
        <a:p>
          <a:endParaRPr lang="es-EC"/>
        </a:p>
      </dgm:t>
    </dgm:pt>
    <dgm:pt modelId="{783E249B-2AEB-43C3-8559-04C34E907961}" type="pres">
      <dgm:prSet presAssocID="{C52E05D3-AC27-462E-969D-BD3EC994FE19}" presName="pyramid" presStyleLbl="node1" presStyleIdx="0" presStyleCnt="1" custLinFactNeighborX="-1127" custLinFactNeighborY="-6964">
        <dgm:style>
          <a:lnRef idx="1">
            <a:schemeClr val="accent5"/>
          </a:lnRef>
          <a:fillRef idx="2">
            <a:schemeClr val="accent5"/>
          </a:fillRef>
          <a:effectRef idx="1">
            <a:schemeClr val="accent5"/>
          </a:effectRef>
          <a:fontRef idx="minor">
            <a:schemeClr val="dk1"/>
          </a:fontRef>
        </dgm:style>
      </dgm:prSet>
      <dgm:spPr/>
      <dgm:t>
        <a:bodyPr/>
        <a:lstStyle/>
        <a:p>
          <a:endParaRPr lang="es-EC"/>
        </a:p>
      </dgm:t>
    </dgm:pt>
    <dgm:pt modelId="{E483CE99-1A78-4655-AC11-DF8DC89EF11C}" type="pres">
      <dgm:prSet presAssocID="{C52E05D3-AC27-462E-969D-BD3EC994FE19}" presName="theList" presStyleCnt="0"/>
      <dgm:spPr/>
    </dgm:pt>
    <dgm:pt modelId="{5426E367-E00D-40C4-9899-0FC84138E930}" type="pres">
      <dgm:prSet presAssocID="{D4D7B941-1F56-4CBF-B04D-A6002B57A833}" presName="aNode" presStyleLbl="fgAcc1" presStyleIdx="0" presStyleCnt="6">
        <dgm:presLayoutVars>
          <dgm:bulletEnabled val="1"/>
        </dgm:presLayoutVars>
      </dgm:prSet>
      <dgm:spPr/>
      <dgm:t>
        <a:bodyPr/>
        <a:lstStyle/>
        <a:p>
          <a:endParaRPr lang="es-EC"/>
        </a:p>
      </dgm:t>
    </dgm:pt>
    <dgm:pt modelId="{DFFAAF76-79AB-4C4A-8C4B-390FF3E5B839}" type="pres">
      <dgm:prSet presAssocID="{D4D7B941-1F56-4CBF-B04D-A6002B57A833}" presName="aSpace" presStyleCnt="0"/>
      <dgm:spPr/>
    </dgm:pt>
    <dgm:pt modelId="{40D28DE4-0641-4B40-9C76-E58DC4AF939F}" type="pres">
      <dgm:prSet presAssocID="{484E590C-0031-4DEB-AAD2-2298DDC1A963}" presName="aNode" presStyleLbl="fgAcc1" presStyleIdx="1" presStyleCnt="6">
        <dgm:presLayoutVars>
          <dgm:bulletEnabled val="1"/>
        </dgm:presLayoutVars>
      </dgm:prSet>
      <dgm:spPr/>
      <dgm:t>
        <a:bodyPr/>
        <a:lstStyle/>
        <a:p>
          <a:endParaRPr lang="es-EC"/>
        </a:p>
      </dgm:t>
    </dgm:pt>
    <dgm:pt modelId="{31F41889-CD5F-43B7-B3F4-5BEAE7C48B72}" type="pres">
      <dgm:prSet presAssocID="{484E590C-0031-4DEB-AAD2-2298DDC1A963}" presName="aSpace" presStyleCnt="0"/>
      <dgm:spPr/>
    </dgm:pt>
    <dgm:pt modelId="{C7C75AA2-DF90-4D00-A441-9958E5B854CC}" type="pres">
      <dgm:prSet presAssocID="{36DA15B9-FFF9-4AF7-A924-561D80381CFD}" presName="aNode" presStyleLbl="fgAcc1" presStyleIdx="2" presStyleCnt="6">
        <dgm:presLayoutVars>
          <dgm:bulletEnabled val="1"/>
        </dgm:presLayoutVars>
      </dgm:prSet>
      <dgm:spPr/>
      <dgm:t>
        <a:bodyPr/>
        <a:lstStyle/>
        <a:p>
          <a:endParaRPr lang="es-EC"/>
        </a:p>
      </dgm:t>
    </dgm:pt>
    <dgm:pt modelId="{5AA9CE44-D5F1-4659-828A-E02FAC6DEBD9}" type="pres">
      <dgm:prSet presAssocID="{36DA15B9-FFF9-4AF7-A924-561D80381CFD}" presName="aSpace" presStyleCnt="0"/>
      <dgm:spPr/>
    </dgm:pt>
    <dgm:pt modelId="{B3274A58-CD66-4DE3-A277-9D7CEF1303A4}" type="pres">
      <dgm:prSet presAssocID="{1DB2453C-BEFB-4E67-864E-85A0EB3B62DE}" presName="aNode" presStyleLbl="fgAcc1" presStyleIdx="3" presStyleCnt="6">
        <dgm:presLayoutVars>
          <dgm:bulletEnabled val="1"/>
        </dgm:presLayoutVars>
      </dgm:prSet>
      <dgm:spPr/>
      <dgm:t>
        <a:bodyPr/>
        <a:lstStyle/>
        <a:p>
          <a:endParaRPr lang="es-EC"/>
        </a:p>
      </dgm:t>
    </dgm:pt>
    <dgm:pt modelId="{F1F1489B-5103-416B-A8A8-4E2FAD618912}" type="pres">
      <dgm:prSet presAssocID="{1DB2453C-BEFB-4E67-864E-85A0EB3B62DE}" presName="aSpace" presStyleCnt="0"/>
      <dgm:spPr/>
    </dgm:pt>
    <dgm:pt modelId="{EACC395D-800D-4592-B2CE-A9A8EE605587}" type="pres">
      <dgm:prSet presAssocID="{D5322B8D-C030-404B-9816-8F68E298526C}" presName="aNode" presStyleLbl="fgAcc1" presStyleIdx="4" presStyleCnt="6">
        <dgm:presLayoutVars>
          <dgm:bulletEnabled val="1"/>
        </dgm:presLayoutVars>
      </dgm:prSet>
      <dgm:spPr/>
      <dgm:t>
        <a:bodyPr/>
        <a:lstStyle/>
        <a:p>
          <a:endParaRPr lang="es-EC"/>
        </a:p>
      </dgm:t>
    </dgm:pt>
    <dgm:pt modelId="{C7744D40-0E1C-426F-A8B7-12B46FAE18E7}" type="pres">
      <dgm:prSet presAssocID="{D5322B8D-C030-404B-9816-8F68E298526C}" presName="aSpace" presStyleCnt="0"/>
      <dgm:spPr/>
    </dgm:pt>
    <dgm:pt modelId="{E6231B5E-1E2E-4DCD-8645-7ECC04CF4D32}" type="pres">
      <dgm:prSet presAssocID="{E0D68489-98CB-4B56-825E-B3DFC111CD85}" presName="aNode" presStyleLbl="fgAcc1" presStyleIdx="5" presStyleCnt="6">
        <dgm:presLayoutVars>
          <dgm:bulletEnabled val="1"/>
        </dgm:presLayoutVars>
      </dgm:prSet>
      <dgm:spPr/>
      <dgm:t>
        <a:bodyPr/>
        <a:lstStyle/>
        <a:p>
          <a:endParaRPr lang="es-EC"/>
        </a:p>
      </dgm:t>
    </dgm:pt>
    <dgm:pt modelId="{11E22E16-4DBD-417F-9494-D8C4FE4F4BCE}" type="pres">
      <dgm:prSet presAssocID="{E0D68489-98CB-4B56-825E-B3DFC111CD85}" presName="aSpace" presStyleCnt="0"/>
      <dgm:spPr/>
    </dgm:pt>
  </dgm:ptLst>
  <dgm:cxnLst>
    <dgm:cxn modelId="{185594D7-74B7-4ABD-B455-88B89F698757}" srcId="{C52E05D3-AC27-462E-969D-BD3EC994FE19}" destId="{D5322B8D-C030-404B-9816-8F68E298526C}" srcOrd="4" destOrd="0" parTransId="{676AD5B5-6EB9-4726-B5F5-F20EFA0799F5}" sibTransId="{FB7A6509-51DB-4F6A-B2AD-607DFCD78CC5}"/>
    <dgm:cxn modelId="{2D80D539-1995-4346-A79D-433C00D9DBA9}" type="presOf" srcId="{D4D7B941-1F56-4CBF-B04D-A6002B57A833}" destId="{5426E367-E00D-40C4-9899-0FC84138E930}" srcOrd="0" destOrd="0" presId="urn:microsoft.com/office/officeart/2005/8/layout/pyramid2"/>
    <dgm:cxn modelId="{5734C55D-4C9A-4E8A-B0FE-BC2B5C2CF939}" type="presOf" srcId="{1DB2453C-BEFB-4E67-864E-85A0EB3B62DE}" destId="{B3274A58-CD66-4DE3-A277-9D7CEF1303A4}" srcOrd="0" destOrd="0" presId="urn:microsoft.com/office/officeart/2005/8/layout/pyramid2"/>
    <dgm:cxn modelId="{4FDD89A7-226A-4DED-A3B3-3D26A4D1B401}" srcId="{C52E05D3-AC27-462E-969D-BD3EC994FE19}" destId="{E0D68489-98CB-4B56-825E-B3DFC111CD85}" srcOrd="5" destOrd="0" parTransId="{EFFADA07-4AAF-4A27-AB7C-22BBB1A0D4B5}" sibTransId="{B3AE321A-825F-4D74-8C02-C325E51C11D1}"/>
    <dgm:cxn modelId="{047C3CD6-3B01-485A-90D7-776F3E65F029}" type="presOf" srcId="{C52E05D3-AC27-462E-969D-BD3EC994FE19}" destId="{EC5E67D3-7FC2-4708-BE11-D091A6C45E74}" srcOrd="0" destOrd="0" presId="urn:microsoft.com/office/officeart/2005/8/layout/pyramid2"/>
    <dgm:cxn modelId="{4C585BB6-FA26-478A-840F-F52EDA0C625B}" type="presOf" srcId="{E0D68489-98CB-4B56-825E-B3DFC111CD85}" destId="{E6231B5E-1E2E-4DCD-8645-7ECC04CF4D32}" srcOrd="0" destOrd="0" presId="urn:microsoft.com/office/officeart/2005/8/layout/pyramid2"/>
    <dgm:cxn modelId="{0C114203-8185-4E4B-9D82-81E996D0712A}" type="presOf" srcId="{36DA15B9-FFF9-4AF7-A924-561D80381CFD}" destId="{C7C75AA2-DF90-4D00-A441-9958E5B854CC}" srcOrd="0" destOrd="0" presId="urn:microsoft.com/office/officeart/2005/8/layout/pyramid2"/>
    <dgm:cxn modelId="{98C1C166-6BE6-4602-AEB0-386F73729B32}" srcId="{C52E05D3-AC27-462E-969D-BD3EC994FE19}" destId="{1DB2453C-BEFB-4E67-864E-85A0EB3B62DE}" srcOrd="3" destOrd="0" parTransId="{B89973F7-3F6F-4E2D-A546-B1B10782415A}" sibTransId="{00F46B9F-83E1-4A50-8021-0A85C6F131EB}"/>
    <dgm:cxn modelId="{5ED33A33-F03D-4074-9F0C-E411E0725939}" srcId="{C52E05D3-AC27-462E-969D-BD3EC994FE19}" destId="{D4D7B941-1F56-4CBF-B04D-A6002B57A833}" srcOrd="0" destOrd="0" parTransId="{85E59507-0E74-4C7D-B673-03FEB39F6E96}" sibTransId="{81C4BC8A-1047-4442-A46E-815E0E3EB29C}"/>
    <dgm:cxn modelId="{97F1AA8C-1D54-4A49-B8A5-A583A7888C85}" type="presOf" srcId="{484E590C-0031-4DEB-AAD2-2298DDC1A963}" destId="{40D28DE4-0641-4B40-9C76-E58DC4AF939F}" srcOrd="0" destOrd="0" presId="urn:microsoft.com/office/officeart/2005/8/layout/pyramid2"/>
    <dgm:cxn modelId="{98D50C24-D970-4AFB-9913-80F78C55F722}" srcId="{C52E05D3-AC27-462E-969D-BD3EC994FE19}" destId="{36DA15B9-FFF9-4AF7-A924-561D80381CFD}" srcOrd="2" destOrd="0" parTransId="{BF7062F4-739E-4F56-92CB-21492426D38A}" sibTransId="{611CE6B7-6129-42B4-9863-8A345CCD4E97}"/>
    <dgm:cxn modelId="{E3DD2D76-F7EC-4417-AB00-323217B8E1C7}" srcId="{C52E05D3-AC27-462E-969D-BD3EC994FE19}" destId="{484E590C-0031-4DEB-AAD2-2298DDC1A963}" srcOrd="1" destOrd="0" parTransId="{93CEAA9E-154F-4C5D-B891-F9F20E5EEB2D}" sibTransId="{21E91880-A017-4ADB-A9C7-E56CE5E720F2}"/>
    <dgm:cxn modelId="{CB1C6734-350A-44A3-AC9C-6E5865922010}" type="presOf" srcId="{D5322B8D-C030-404B-9816-8F68E298526C}" destId="{EACC395D-800D-4592-B2CE-A9A8EE605587}" srcOrd="0" destOrd="0" presId="urn:microsoft.com/office/officeart/2005/8/layout/pyramid2"/>
    <dgm:cxn modelId="{C10813F0-C8CA-432B-A388-4BAAD1C068A0}" type="presParOf" srcId="{EC5E67D3-7FC2-4708-BE11-D091A6C45E74}" destId="{783E249B-2AEB-43C3-8559-04C34E907961}" srcOrd="0" destOrd="0" presId="urn:microsoft.com/office/officeart/2005/8/layout/pyramid2"/>
    <dgm:cxn modelId="{6AAD557C-EA4D-44F5-B22C-16A4C51E314F}" type="presParOf" srcId="{EC5E67D3-7FC2-4708-BE11-D091A6C45E74}" destId="{E483CE99-1A78-4655-AC11-DF8DC89EF11C}" srcOrd="1" destOrd="0" presId="urn:microsoft.com/office/officeart/2005/8/layout/pyramid2"/>
    <dgm:cxn modelId="{44AF8770-950A-4552-9D05-586793DCD431}" type="presParOf" srcId="{E483CE99-1A78-4655-AC11-DF8DC89EF11C}" destId="{5426E367-E00D-40C4-9899-0FC84138E930}" srcOrd="0" destOrd="0" presId="urn:microsoft.com/office/officeart/2005/8/layout/pyramid2"/>
    <dgm:cxn modelId="{3664E892-25AF-4A0B-A9AD-67BF3168C5F5}" type="presParOf" srcId="{E483CE99-1A78-4655-AC11-DF8DC89EF11C}" destId="{DFFAAF76-79AB-4C4A-8C4B-390FF3E5B839}" srcOrd="1" destOrd="0" presId="urn:microsoft.com/office/officeart/2005/8/layout/pyramid2"/>
    <dgm:cxn modelId="{4594EAEE-5124-457B-8555-90C940A2CED8}" type="presParOf" srcId="{E483CE99-1A78-4655-AC11-DF8DC89EF11C}" destId="{40D28DE4-0641-4B40-9C76-E58DC4AF939F}" srcOrd="2" destOrd="0" presId="urn:microsoft.com/office/officeart/2005/8/layout/pyramid2"/>
    <dgm:cxn modelId="{E49E35E5-9A65-4E14-B5A1-50426E76C29F}" type="presParOf" srcId="{E483CE99-1A78-4655-AC11-DF8DC89EF11C}" destId="{31F41889-CD5F-43B7-B3F4-5BEAE7C48B72}" srcOrd="3" destOrd="0" presId="urn:microsoft.com/office/officeart/2005/8/layout/pyramid2"/>
    <dgm:cxn modelId="{2FDFB3AA-5B93-4112-BF0A-B8F0FB0E18BB}" type="presParOf" srcId="{E483CE99-1A78-4655-AC11-DF8DC89EF11C}" destId="{C7C75AA2-DF90-4D00-A441-9958E5B854CC}" srcOrd="4" destOrd="0" presId="urn:microsoft.com/office/officeart/2005/8/layout/pyramid2"/>
    <dgm:cxn modelId="{6A69D8AF-CEDF-4643-B680-7BC222FC73D8}" type="presParOf" srcId="{E483CE99-1A78-4655-AC11-DF8DC89EF11C}" destId="{5AA9CE44-D5F1-4659-828A-E02FAC6DEBD9}" srcOrd="5" destOrd="0" presId="urn:microsoft.com/office/officeart/2005/8/layout/pyramid2"/>
    <dgm:cxn modelId="{E314287F-902F-4036-B1F0-8EF5DEC9DBAA}" type="presParOf" srcId="{E483CE99-1A78-4655-AC11-DF8DC89EF11C}" destId="{B3274A58-CD66-4DE3-A277-9D7CEF1303A4}" srcOrd="6" destOrd="0" presId="urn:microsoft.com/office/officeart/2005/8/layout/pyramid2"/>
    <dgm:cxn modelId="{624B9388-3D8A-4953-A13E-C743D0F1E492}" type="presParOf" srcId="{E483CE99-1A78-4655-AC11-DF8DC89EF11C}" destId="{F1F1489B-5103-416B-A8A8-4E2FAD618912}" srcOrd="7" destOrd="0" presId="urn:microsoft.com/office/officeart/2005/8/layout/pyramid2"/>
    <dgm:cxn modelId="{D95DBC6D-187A-4DC4-BC74-087D46A071E7}" type="presParOf" srcId="{E483CE99-1A78-4655-AC11-DF8DC89EF11C}" destId="{EACC395D-800D-4592-B2CE-A9A8EE605587}" srcOrd="8" destOrd="0" presId="urn:microsoft.com/office/officeart/2005/8/layout/pyramid2"/>
    <dgm:cxn modelId="{2E46364B-704F-48D7-A3CC-953080895AC0}" type="presParOf" srcId="{E483CE99-1A78-4655-AC11-DF8DC89EF11C}" destId="{C7744D40-0E1C-426F-A8B7-12B46FAE18E7}" srcOrd="9" destOrd="0" presId="urn:microsoft.com/office/officeart/2005/8/layout/pyramid2"/>
    <dgm:cxn modelId="{88EA64C4-DCB0-474D-862E-75257E8464C5}" type="presParOf" srcId="{E483CE99-1A78-4655-AC11-DF8DC89EF11C}" destId="{E6231B5E-1E2E-4DCD-8645-7ECC04CF4D32}" srcOrd="10" destOrd="0" presId="urn:microsoft.com/office/officeart/2005/8/layout/pyramid2"/>
    <dgm:cxn modelId="{5DBAD5EC-FEA4-421D-A6DF-6CF11B38067C}" type="presParOf" srcId="{E483CE99-1A78-4655-AC11-DF8DC89EF11C}" destId="{11E22E16-4DBD-417F-9494-D8C4FE4F4BCE}" srcOrd="11" destOrd="0" presId="urn:microsoft.com/office/officeart/2005/8/layout/pyramid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6A5A38-10DB-4A78-87ED-324C1B26D0A5}">
      <dsp:nvSpPr>
        <dsp:cNvPr id="0" name=""/>
        <dsp:cNvSpPr/>
      </dsp:nvSpPr>
      <dsp:spPr>
        <a:xfrm>
          <a:off x="1046" y="0"/>
          <a:ext cx="2719638" cy="3888432"/>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Entes Regulatorios</a:t>
          </a:r>
          <a:endParaRPr lang="es-EC" sz="2000" kern="1200" dirty="0"/>
        </a:p>
      </dsp:txBody>
      <dsp:txXfrm>
        <a:off x="1046" y="0"/>
        <a:ext cx="2719638" cy="1166529"/>
      </dsp:txXfrm>
    </dsp:sp>
    <dsp:sp modelId="{3001F71E-B365-43AF-B653-5E2313CB7BC9}">
      <dsp:nvSpPr>
        <dsp:cNvPr id="0" name=""/>
        <dsp:cNvSpPr/>
      </dsp:nvSpPr>
      <dsp:spPr>
        <a:xfrm>
          <a:off x="273009" y="1166861"/>
          <a:ext cx="2175710" cy="76392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EC" sz="1500" kern="1200" dirty="0" smtClean="0"/>
            <a:t>Superintendencia de Economía Popular y Solidaria</a:t>
          </a:r>
          <a:endParaRPr lang="es-EC" sz="1500" kern="1200" dirty="0"/>
        </a:p>
      </dsp:txBody>
      <dsp:txXfrm>
        <a:off x="273009" y="1166861"/>
        <a:ext cx="2175710" cy="763921"/>
      </dsp:txXfrm>
    </dsp:sp>
    <dsp:sp modelId="{B5BB09FA-0DF9-452C-ADB1-01F4B6C89600}">
      <dsp:nvSpPr>
        <dsp:cNvPr id="0" name=""/>
        <dsp:cNvSpPr/>
      </dsp:nvSpPr>
      <dsp:spPr>
        <a:xfrm>
          <a:off x="273009" y="2048309"/>
          <a:ext cx="2175710" cy="76392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EC" sz="1500" kern="1200" dirty="0" smtClean="0"/>
            <a:t>Comité de Riesgo</a:t>
          </a:r>
          <a:endParaRPr lang="es-EC" sz="1500" kern="1200" dirty="0"/>
        </a:p>
      </dsp:txBody>
      <dsp:txXfrm>
        <a:off x="273009" y="2048309"/>
        <a:ext cx="2175710" cy="763921"/>
      </dsp:txXfrm>
    </dsp:sp>
    <dsp:sp modelId="{D639DD5E-F17F-4268-9203-D53542DF8407}">
      <dsp:nvSpPr>
        <dsp:cNvPr id="0" name=""/>
        <dsp:cNvSpPr/>
      </dsp:nvSpPr>
      <dsp:spPr>
        <a:xfrm>
          <a:off x="273009" y="2929756"/>
          <a:ext cx="2175710" cy="76392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EC" sz="1500" kern="1200" dirty="0" smtClean="0"/>
            <a:t>Marco de referencia</a:t>
          </a:r>
          <a:endParaRPr lang="es-EC" sz="1500" kern="1200" dirty="0"/>
        </a:p>
      </dsp:txBody>
      <dsp:txXfrm>
        <a:off x="273009" y="2929756"/>
        <a:ext cx="2175710" cy="763921"/>
      </dsp:txXfrm>
    </dsp:sp>
    <dsp:sp modelId="{6C016990-93C4-4576-859A-4F0BABF7A637}">
      <dsp:nvSpPr>
        <dsp:cNvPr id="0" name=""/>
        <dsp:cNvSpPr/>
      </dsp:nvSpPr>
      <dsp:spPr>
        <a:xfrm>
          <a:off x="2882284" y="0"/>
          <a:ext cx="2719638" cy="3888432"/>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Políticas y Procedimientos</a:t>
          </a:r>
          <a:endParaRPr lang="es-EC" sz="2400" kern="1200" dirty="0"/>
        </a:p>
      </dsp:txBody>
      <dsp:txXfrm>
        <a:off x="2882284" y="0"/>
        <a:ext cx="2719638" cy="1166529"/>
      </dsp:txXfrm>
    </dsp:sp>
    <dsp:sp modelId="{B8091F11-2FAA-4839-B488-6B7433023DEF}">
      <dsp:nvSpPr>
        <dsp:cNvPr id="0" name=""/>
        <dsp:cNvSpPr/>
      </dsp:nvSpPr>
      <dsp:spPr>
        <a:xfrm>
          <a:off x="3196620" y="1167668"/>
          <a:ext cx="2175710" cy="117241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EC" sz="1500" kern="1200" dirty="0" smtClean="0"/>
            <a:t>Procedimientos operativos  administrativos</a:t>
          </a:r>
          <a:endParaRPr lang="es-EC" sz="1500" kern="1200" dirty="0"/>
        </a:p>
      </dsp:txBody>
      <dsp:txXfrm>
        <a:off x="3196620" y="1167668"/>
        <a:ext cx="2175710" cy="1172415"/>
      </dsp:txXfrm>
    </dsp:sp>
    <dsp:sp modelId="{05A5AA98-E834-4E34-9464-E71098F82C45}">
      <dsp:nvSpPr>
        <dsp:cNvPr id="0" name=""/>
        <dsp:cNvSpPr/>
      </dsp:nvSpPr>
      <dsp:spPr>
        <a:xfrm>
          <a:off x="3196620" y="2520455"/>
          <a:ext cx="2175710" cy="117241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EC" sz="1500" kern="1200" dirty="0" smtClean="0"/>
            <a:t>Riesgo operativo </a:t>
          </a:r>
          <a:endParaRPr lang="es-EC" sz="1500" kern="1200" dirty="0"/>
        </a:p>
      </dsp:txBody>
      <dsp:txXfrm>
        <a:off x="3196620" y="2520455"/>
        <a:ext cx="2175710" cy="1172415"/>
      </dsp:txXfrm>
    </dsp:sp>
    <dsp:sp modelId="{626005AF-4955-428B-B75A-F0E2AAD1EE3E}">
      <dsp:nvSpPr>
        <dsp:cNvPr id="0" name=""/>
        <dsp:cNvSpPr/>
      </dsp:nvSpPr>
      <dsp:spPr>
        <a:xfrm>
          <a:off x="5764557" y="0"/>
          <a:ext cx="2719638" cy="3888432"/>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Estándares y Gestión</a:t>
          </a:r>
        </a:p>
      </dsp:txBody>
      <dsp:txXfrm>
        <a:off x="5764557" y="0"/>
        <a:ext cx="2719638" cy="1166529"/>
      </dsp:txXfrm>
    </dsp:sp>
    <dsp:sp modelId="{7DFD8A1B-971B-4B14-B228-FE12FF6586F7}">
      <dsp:nvSpPr>
        <dsp:cNvPr id="0" name=""/>
        <dsp:cNvSpPr/>
      </dsp:nvSpPr>
      <dsp:spPr>
        <a:xfrm>
          <a:off x="6120231" y="1167668"/>
          <a:ext cx="2175710" cy="11724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EC" sz="1500" kern="1200" dirty="0" smtClean="0"/>
            <a:t>Marco de Referencia para el Control Interno</a:t>
          </a:r>
          <a:endParaRPr lang="es-EC" sz="1500" kern="1200" dirty="0"/>
        </a:p>
      </dsp:txBody>
      <dsp:txXfrm>
        <a:off x="6120231" y="1167668"/>
        <a:ext cx="2175710" cy="1172415"/>
      </dsp:txXfrm>
    </dsp:sp>
    <dsp:sp modelId="{6688F0FE-E3FF-405C-90F1-E215EF46155C}">
      <dsp:nvSpPr>
        <dsp:cNvPr id="0" name=""/>
        <dsp:cNvSpPr/>
      </dsp:nvSpPr>
      <dsp:spPr>
        <a:xfrm>
          <a:off x="6120231" y="2520455"/>
          <a:ext cx="2175710" cy="117241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EC" sz="1500" kern="1200" dirty="0" smtClean="0"/>
            <a:t>Control Gerencial</a:t>
          </a:r>
          <a:endParaRPr lang="es-EC" sz="1500" kern="1200" dirty="0"/>
        </a:p>
      </dsp:txBody>
      <dsp:txXfrm>
        <a:off x="6120231" y="2520455"/>
        <a:ext cx="2175710" cy="117241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88827C-1405-4208-9C00-3CBD17301051}">
      <dsp:nvSpPr>
        <dsp:cNvPr id="0" name=""/>
        <dsp:cNvSpPr/>
      </dsp:nvSpPr>
      <dsp:spPr>
        <a:xfrm>
          <a:off x="1498510" y="422964"/>
          <a:ext cx="401453" cy="91440"/>
        </a:xfrm>
        <a:custGeom>
          <a:avLst/>
          <a:gdLst/>
          <a:ahLst/>
          <a:cxnLst/>
          <a:rect l="0" t="0" r="0" b="0"/>
          <a:pathLst>
            <a:path>
              <a:moveTo>
                <a:pt x="0" y="45720"/>
              </a:moveTo>
              <a:lnTo>
                <a:pt x="217826" y="45720"/>
              </a:lnTo>
              <a:lnTo>
                <a:pt x="217826" y="116841"/>
              </a:lnTo>
              <a:lnTo>
                <a:pt x="401453" y="116841"/>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688290" y="466889"/>
        <a:ext cx="21893" cy="3590"/>
      </dsp:txXfrm>
    </dsp:sp>
    <dsp:sp modelId="{D2E3001A-713D-41AF-B371-CACF837286E1}">
      <dsp:nvSpPr>
        <dsp:cNvPr id="0" name=""/>
        <dsp:cNvSpPr/>
      </dsp:nvSpPr>
      <dsp:spPr>
        <a:xfrm>
          <a:off x="447138" y="351"/>
          <a:ext cx="1053172" cy="93666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t>Ambiente </a:t>
          </a:r>
        </a:p>
        <a:p>
          <a:pPr lvl="0" algn="ctr" defTabSz="444500">
            <a:lnSpc>
              <a:spcPct val="90000"/>
            </a:lnSpc>
            <a:spcBef>
              <a:spcPct val="0"/>
            </a:spcBef>
            <a:spcAft>
              <a:spcPct val="35000"/>
            </a:spcAft>
          </a:pPr>
          <a:r>
            <a:rPr lang="es-EC" sz="1000" kern="1200" dirty="0" smtClean="0"/>
            <a:t>interno</a:t>
          </a:r>
          <a:endParaRPr lang="es-EC" sz="1000" kern="1200" dirty="0"/>
        </a:p>
      </dsp:txBody>
      <dsp:txXfrm>
        <a:off x="447138" y="351"/>
        <a:ext cx="1053172" cy="936666"/>
      </dsp:txXfrm>
    </dsp:sp>
    <dsp:sp modelId="{35EF5FC5-26CD-4E2B-985A-27B4B23871F0}">
      <dsp:nvSpPr>
        <dsp:cNvPr id="0" name=""/>
        <dsp:cNvSpPr/>
      </dsp:nvSpPr>
      <dsp:spPr>
        <a:xfrm>
          <a:off x="973724" y="1006339"/>
          <a:ext cx="1565521" cy="257334"/>
        </a:xfrm>
        <a:custGeom>
          <a:avLst/>
          <a:gdLst/>
          <a:ahLst/>
          <a:cxnLst/>
          <a:rect l="0" t="0" r="0" b="0"/>
          <a:pathLst>
            <a:path>
              <a:moveTo>
                <a:pt x="1565521" y="0"/>
              </a:moveTo>
              <a:lnTo>
                <a:pt x="1565521" y="145767"/>
              </a:lnTo>
              <a:lnTo>
                <a:pt x="0" y="145767"/>
              </a:lnTo>
              <a:lnTo>
                <a:pt x="0" y="257334"/>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716690" y="1133211"/>
        <a:ext cx="79588" cy="3590"/>
      </dsp:txXfrm>
    </dsp:sp>
    <dsp:sp modelId="{AFF13617-10F9-4BF3-AC44-DCFBE5B28D1D}">
      <dsp:nvSpPr>
        <dsp:cNvPr id="0" name=""/>
        <dsp:cNvSpPr/>
      </dsp:nvSpPr>
      <dsp:spPr>
        <a:xfrm>
          <a:off x="1932363" y="71472"/>
          <a:ext cx="1213763" cy="93666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t>Establecimiento </a:t>
          </a:r>
        </a:p>
        <a:p>
          <a:pPr lvl="0" algn="ctr" defTabSz="444500">
            <a:lnSpc>
              <a:spcPct val="90000"/>
            </a:lnSpc>
            <a:spcBef>
              <a:spcPct val="0"/>
            </a:spcBef>
            <a:spcAft>
              <a:spcPct val="35000"/>
            </a:spcAft>
          </a:pPr>
          <a:r>
            <a:rPr lang="es-EC" sz="1000" kern="1200" dirty="0" smtClean="0"/>
            <a:t>De</a:t>
          </a:r>
        </a:p>
        <a:p>
          <a:pPr lvl="0" algn="ctr" defTabSz="444500">
            <a:lnSpc>
              <a:spcPct val="90000"/>
            </a:lnSpc>
            <a:spcBef>
              <a:spcPct val="0"/>
            </a:spcBef>
            <a:spcAft>
              <a:spcPct val="35000"/>
            </a:spcAft>
          </a:pPr>
          <a:r>
            <a:rPr lang="es-EC" sz="1000" kern="1200" dirty="0" smtClean="0"/>
            <a:t>Objetivos</a:t>
          </a:r>
          <a:endParaRPr lang="es-EC" sz="1000" kern="1200" dirty="0"/>
        </a:p>
      </dsp:txBody>
      <dsp:txXfrm>
        <a:off x="1932363" y="71472"/>
        <a:ext cx="1213763" cy="936666"/>
      </dsp:txXfrm>
    </dsp:sp>
    <dsp:sp modelId="{0137E689-AAE2-4E09-9CB3-974B16335E16}">
      <dsp:nvSpPr>
        <dsp:cNvPr id="0" name=""/>
        <dsp:cNvSpPr/>
      </dsp:nvSpPr>
      <dsp:spPr>
        <a:xfrm>
          <a:off x="1498510" y="1718686"/>
          <a:ext cx="341303" cy="91440"/>
        </a:xfrm>
        <a:custGeom>
          <a:avLst/>
          <a:gdLst/>
          <a:ahLst/>
          <a:cxnLst/>
          <a:rect l="0" t="0" r="0" b="0"/>
          <a:pathLst>
            <a:path>
              <a:moveTo>
                <a:pt x="0" y="45720"/>
              </a:moveTo>
              <a:lnTo>
                <a:pt x="187751" y="45720"/>
              </a:lnTo>
              <a:lnTo>
                <a:pt x="187751" y="45794"/>
              </a:lnTo>
              <a:lnTo>
                <a:pt x="341303" y="45794"/>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659864" y="1762611"/>
        <a:ext cx="18595" cy="3590"/>
      </dsp:txXfrm>
    </dsp:sp>
    <dsp:sp modelId="{EE32C9AD-96B6-40B1-B44D-F2989EDFBBF3}">
      <dsp:nvSpPr>
        <dsp:cNvPr id="0" name=""/>
        <dsp:cNvSpPr/>
      </dsp:nvSpPr>
      <dsp:spPr>
        <a:xfrm>
          <a:off x="447138" y="1296073"/>
          <a:ext cx="1053172" cy="93666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t>Identificación de</a:t>
          </a:r>
        </a:p>
        <a:p>
          <a:pPr lvl="0" algn="ctr" defTabSz="444500">
            <a:lnSpc>
              <a:spcPct val="90000"/>
            </a:lnSpc>
            <a:spcBef>
              <a:spcPct val="0"/>
            </a:spcBef>
            <a:spcAft>
              <a:spcPct val="35000"/>
            </a:spcAft>
          </a:pPr>
          <a:r>
            <a:rPr lang="es-EC" sz="1000" kern="1200" dirty="0" smtClean="0"/>
            <a:t>Eventos</a:t>
          </a:r>
          <a:endParaRPr lang="es-EC" sz="1000" kern="1200" dirty="0"/>
        </a:p>
      </dsp:txBody>
      <dsp:txXfrm>
        <a:off x="447138" y="1296073"/>
        <a:ext cx="1053172" cy="936666"/>
      </dsp:txXfrm>
    </dsp:sp>
    <dsp:sp modelId="{A7F79DB4-9630-402E-916C-49B7D3D0E839}">
      <dsp:nvSpPr>
        <dsp:cNvPr id="0" name=""/>
        <dsp:cNvSpPr/>
      </dsp:nvSpPr>
      <dsp:spPr>
        <a:xfrm>
          <a:off x="973724" y="2231015"/>
          <a:ext cx="1545437" cy="328380"/>
        </a:xfrm>
        <a:custGeom>
          <a:avLst/>
          <a:gdLst/>
          <a:ahLst/>
          <a:cxnLst/>
          <a:rect l="0" t="0" r="0" b="0"/>
          <a:pathLst>
            <a:path>
              <a:moveTo>
                <a:pt x="1545437" y="0"/>
              </a:moveTo>
              <a:lnTo>
                <a:pt x="1545437" y="181290"/>
              </a:lnTo>
              <a:lnTo>
                <a:pt x="0" y="181290"/>
              </a:lnTo>
              <a:lnTo>
                <a:pt x="0" y="32838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706778" y="2393410"/>
        <a:ext cx="79329" cy="3590"/>
      </dsp:txXfrm>
    </dsp:sp>
    <dsp:sp modelId="{DB3FC9DC-321A-4269-B478-393131062120}">
      <dsp:nvSpPr>
        <dsp:cNvPr id="0" name=""/>
        <dsp:cNvSpPr/>
      </dsp:nvSpPr>
      <dsp:spPr>
        <a:xfrm>
          <a:off x="1872214" y="1296148"/>
          <a:ext cx="1293895" cy="93666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t>Evaluación de riesgos</a:t>
          </a:r>
          <a:endParaRPr lang="es-EC" sz="1000" kern="1200" dirty="0"/>
        </a:p>
      </dsp:txBody>
      <dsp:txXfrm>
        <a:off x="1872214" y="1296148"/>
        <a:ext cx="1293895" cy="936666"/>
      </dsp:txXfrm>
    </dsp:sp>
    <dsp:sp modelId="{6935A794-DACF-4AC7-A78F-B874019E9C1C}">
      <dsp:nvSpPr>
        <dsp:cNvPr id="0" name=""/>
        <dsp:cNvSpPr/>
      </dsp:nvSpPr>
      <dsp:spPr>
        <a:xfrm>
          <a:off x="1498510" y="3014409"/>
          <a:ext cx="328455" cy="91440"/>
        </a:xfrm>
        <a:custGeom>
          <a:avLst/>
          <a:gdLst/>
          <a:ahLst/>
          <a:cxnLst/>
          <a:rect l="0" t="0" r="0" b="0"/>
          <a:pathLst>
            <a:path>
              <a:moveTo>
                <a:pt x="0" y="45720"/>
              </a:moveTo>
              <a:lnTo>
                <a:pt x="328455"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653761" y="3058333"/>
        <a:ext cx="17952" cy="3590"/>
      </dsp:txXfrm>
    </dsp:sp>
    <dsp:sp modelId="{D8292292-9781-4626-848D-C9306C93F0C6}">
      <dsp:nvSpPr>
        <dsp:cNvPr id="0" name=""/>
        <dsp:cNvSpPr/>
      </dsp:nvSpPr>
      <dsp:spPr>
        <a:xfrm>
          <a:off x="447138" y="2591795"/>
          <a:ext cx="1053172" cy="936666"/>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t>Respuestas a los riesgos</a:t>
          </a:r>
          <a:endParaRPr lang="es-EC" sz="1000" kern="1200" dirty="0"/>
        </a:p>
      </dsp:txBody>
      <dsp:txXfrm>
        <a:off x="447138" y="2591795"/>
        <a:ext cx="1053172" cy="936666"/>
      </dsp:txXfrm>
    </dsp:sp>
    <dsp:sp modelId="{2AA5788E-982B-4EA4-A6E4-76E659A23084}">
      <dsp:nvSpPr>
        <dsp:cNvPr id="0" name=""/>
        <dsp:cNvSpPr/>
      </dsp:nvSpPr>
      <dsp:spPr>
        <a:xfrm>
          <a:off x="2016117" y="3526662"/>
          <a:ext cx="456320" cy="314255"/>
        </a:xfrm>
        <a:custGeom>
          <a:avLst/>
          <a:gdLst/>
          <a:ahLst/>
          <a:cxnLst/>
          <a:rect l="0" t="0" r="0" b="0"/>
          <a:pathLst>
            <a:path>
              <a:moveTo>
                <a:pt x="456320" y="0"/>
              </a:moveTo>
              <a:lnTo>
                <a:pt x="456320" y="174227"/>
              </a:lnTo>
              <a:lnTo>
                <a:pt x="0" y="174227"/>
              </a:lnTo>
              <a:lnTo>
                <a:pt x="0" y="314255"/>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229978" y="3681994"/>
        <a:ext cx="28598" cy="3590"/>
      </dsp:txXfrm>
    </dsp:sp>
    <dsp:sp modelId="{1B649BD8-8E8D-40FC-8E7D-749E9634920E}">
      <dsp:nvSpPr>
        <dsp:cNvPr id="0" name=""/>
        <dsp:cNvSpPr/>
      </dsp:nvSpPr>
      <dsp:spPr>
        <a:xfrm>
          <a:off x="1859366" y="2591795"/>
          <a:ext cx="1226143" cy="93666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t>Actividades de control</a:t>
          </a:r>
          <a:endParaRPr lang="es-EC" sz="1000" kern="1200" dirty="0"/>
        </a:p>
      </dsp:txBody>
      <dsp:txXfrm>
        <a:off x="1859366" y="2591795"/>
        <a:ext cx="1226143" cy="936666"/>
      </dsp:txXfrm>
    </dsp:sp>
    <dsp:sp modelId="{BAAC5D4B-BC8F-4E17-8B42-8488A7D9E328}">
      <dsp:nvSpPr>
        <dsp:cNvPr id="0" name=""/>
        <dsp:cNvSpPr/>
      </dsp:nvSpPr>
      <dsp:spPr>
        <a:xfrm>
          <a:off x="1235561" y="3873317"/>
          <a:ext cx="1561110" cy="93666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t>Información y </a:t>
          </a:r>
        </a:p>
        <a:p>
          <a:pPr lvl="0" algn="ctr" defTabSz="444500">
            <a:lnSpc>
              <a:spcPct val="90000"/>
            </a:lnSpc>
            <a:spcBef>
              <a:spcPct val="0"/>
            </a:spcBef>
            <a:spcAft>
              <a:spcPct val="35000"/>
            </a:spcAft>
          </a:pPr>
          <a:r>
            <a:rPr lang="es-EC" sz="1000" kern="1200" dirty="0" smtClean="0"/>
            <a:t>Comunicación</a:t>
          </a:r>
          <a:endParaRPr lang="es-EC" sz="1000" kern="1200" dirty="0"/>
        </a:p>
      </dsp:txBody>
      <dsp:txXfrm>
        <a:off x="1235561" y="3873317"/>
        <a:ext cx="1561110" cy="93666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88827C-1405-4208-9C00-3CBD17301051}">
      <dsp:nvSpPr>
        <dsp:cNvPr id="0" name=""/>
        <dsp:cNvSpPr/>
      </dsp:nvSpPr>
      <dsp:spPr>
        <a:xfrm>
          <a:off x="1456920" y="432134"/>
          <a:ext cx="409500" cy="91440"/>
        </a:xfrm>
        <a:custGeom>
          <a:avLst/>
          <a:gdLst/>
          <a:ahLst/>
          <a:cxnLst/>
          <a:rect l="0" t="0" r="0" b="0"/>
          <a:pathLst>
            <a:path>
              <a:moveTo>
                <a:pt x="0" y="45720"/>
              </a:moveTo>
              <a:lnTo>
                <a:pt x="221850" y="45720"/>
              </a:lnTo>
              <a:lnTo>
                <a:pt x="221850" y="118165"/>
              </a:lnTo>
              <a:lnTo>
                <a:pt x="409500" y="118165"/>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650520" y="476025"/>
        <a:ext cx="22301" cy="3657"/>
      </dsp:txXfrm>
    </dsp:sp>
    <dsp:sp modelId="{D2E3001A-713D-41AF-B371-CACF837286E1}">
      <dsp:nvSpPr>
        <dsp:cNvPr id="0" name=""/>
        <dsp:cNvSpPr/>
      </dsp:nvSpPr>
      <dsp:spPr>
        <a:xfrm>
          <a:off x="385932" y="797"/>
          <a:ext cx="1072788" cy="95411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t>Ambiente </a:t>
          </a:r>
        </a:p>
        <a:p>
          <a:pPr lvl="0" algn="ctr" defTabSz="444500">
            <a:lnSpc>
              <a:spcPct val="90000"/>
            </a:lnSpc>
            <a:spcBef>
              <a:spcPct val="0"/>
            </a:spcBef>
            <a:spcAft>
              <a:spcPct val="35000"/>
            </a:spcAft>
          </a:pPr>
          <a:r>
            <a:rPr lang="es-EC" sz="1000" kern="1200" dirty="0" smtClean="0"/>
            <a:t>interno</a:t>
          </a:r>
          <a:endParaRPr lang="es-EC" sz="1000" kern="1200" dirty="0"/>
        </a:p>
      </dsp:txBody>
      <dsp:txXfrm>
        <a:off x="385932" y="797"/>
        <a:ext cx="1072788" cy="954113"/>
      </dsp:txXfrm>
    </dsp:sp>
    <dsp:sp modelId="{35EF5FC5-26CD-4E2B-985A-27B4B23871F0}">
      <dsp:nvSpPr>
        <dsp:cNvPr id="0" name=""/>
        <dsp:cNvSpPr/>
      </dsp:nvSpPr>
      <dsp:spPr>
        <a:xfrm>
          <a:off x="922326" y="1025556"/>
          <a:ext cx="1594680" cy="262697"/>
        </a:xfrm>
        <a:custGeom>
          <a:avLst/>
          <a:gdLst/>
          <a:ahLst/>
          <a:cxnLst/>
          <a:rect l="0" t="0" r="0" b="0"/>
          <a:pathLst>
            <a:path>
              <a:moveTo>
                <a:pt x="1594680" y="0"/>
              </a:moveTo>
              <a:lnTo>
                <a:pt x="1594680" y="148448"/>
              </a:lnTo>
              <a:lnTo>
                <a:pt x="0" y="148448"/>
              </a:lnTo>
              <a:lnTo>
                <a:pt x="0" y="262697"/>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679131" y="1155076"/>
        <a:ext cx="81071" cy="3657"/>
      </dsp:txXfrm>
    </dsp:sp>
    <dsp:sp modelId="{AFF13617-10F9-4BF3-AC44-DCFBE5B28D1D}">
      <dsp:nvSpPr>
        <dsp:cNvPr id="0" name=""/>
        <dsp:cNvSpPr/>
      </dsp:nvSpPr>
      <dsp:spPr>
        <a:xfrm>
          <a:off x="1898821" y="73243"/>
          <a:ext cx="1236371" cy="95411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t>Establecimiento </a:t>
          </a:r>
        </a:p>
        <a:p>
          <a:pPr lvl="0" algn="ctr" defTabSz="444500">
            <a:lnSpc>
              <a:spcPct val="90000"/>
            </a:lnSpc>
            <a:spcBef>
              <a:spcPct val="0"/>
            </a:spcBef>
            <a:spcAft>
              <a:spcPct val="35000"/>
            </a:spcAft>
          </a:pPr>
          <a:r>
            <a:rPr lang="es-EC" sz="1000" kern="1200" dirty="0" smtClean="0"/>
            <a:t>De</a:t>
          </a:r>
        </a:p>
        <a:p>
          <a:pPr lvl="0" algn="ctr" defTabSz="444500">
            <a:lnSpc>
              <a:spcPct val="90000"/>
            </a:lnSpc>
            <a:spcBef>
              <a:spcPct val="0"/>
            </a:spcBef>
            <a:spcAft>
              <a:spcPct val="35000"/>
            </a:spcAft>
          </a:pPr>
          <a:r>
            <a:rPr lang="es-EC" sz="1000" kern="1200" dirty="0" smtClean="0"/>
            <a:t>Objetivos</a:t>
          </a:r>
          <a:endParaRPr lang="es-EC" sz="1000" kern="1200" dirty="0"/>
        </a:p>
      </dsp:txBody>
      <dsp:txXfrm>
        <a:off x="1898821" y="73243"/>
        <a:ext cx="1236371" cy="954113"/>
      </dsp:txXfrm>
    </dsp:sp>
    <dsp:sp modelId="{0137E689-AAE2-4E09-9CB3-974B16335E16}">
      <dsp:nvSpPr>
        <dsp:cNvPr id="0" name=""/>
        <dsp:cNvSpPr/>
      </dsp:nvSpPr>
      <dsp:spPr>
        <a:xfrm>
          <a:off x="1456920" y="1751990"/>
          <a:ext cx="335143" cy="91440"/>
        </a:xfrm>
        <a:custGeom>
          <a:avLst/>
          <a:gdLst/>
          <a:ahLst/>
          <a:cxnLst/>
          <a:rect l="0" t="0" r="0" b="0"/>
          <a:pathLst>
            <a:path>
              <a:moveTo>
                <a:pt x="0" y="45720"/>
              </a:moveTo>
              <a:lnTo>
                <a:pt x="335143"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615348" y="1795882"/>
        <a:ext cx="18287" cy="3657"/>
      </dsp:txXfrm>
    </dsp:sp>
    <dsp:sp modelId="{EE32C9AD-96B6-40B1-B44D-F2989EDFBBF3}">
      <dsp:nvSpPr>
        <dsp:cNvPr id="0" name=""/>
        <dsp:cNvSpPr/>
      </dsp:nvSpPr>
      <dsp:spPr>
        <a:xfrm>
          <a:off x="385932" y="1320654"/>
          <a:ext cx="1072788" cy="954113"/>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t>Identificación de</a:t>
          </a:r>
        </a:p>
        <a:p>
          <a:pPr lvl="0" algn="ctr" defTabSz="444500">
            <a:lnSpc>
              <a:spcPct val="90000"/>
            </a:lnSpc>
            <a:spcBef>
              <a:spcPct val="0"/>
            </a:spcBef>
            <a:spcAft>
              <a:spcPct val="35000"/>
            </a:spcAft>
          </a:pPr>
          <a:r>
            <a:rPr lang="es-EC" sz="1000" kern="1200" dirty="0" smtClean="0"/>
            <a:t>Eventos</a:t>
          </a:r>
          <a:endParaRPr lang="es-EC" sz="1000" kern="1200" dirty="0"/>
        </a:p>
      </dsp:txBody>
      <dsp:txXfrm>
        <a:off x="385932" y="1320654"/>
        <a:ext cx="1072788" cy="954113"/>
      </dsp:txXfrm>
    </dsp:sp>
    <dsp:sp modelId="{A7F79DB4-9630-402E-916C-49B7D3D0E839}">
      <dsp:nvSpPr>
        <dsp:cNvPr id="0" name=""/>
        <dsp:cNvSpPr/>
      </dsp:nvSpPr>
      <dsp:spPr>
        <a:xfrm>
          <a:off x="922326" y="2272967"/>
          <a:ext cx="1561135" cy="335143"/>
        </a:xfrm>
        <a:custGeom>
          <a:avLst/>
          <a:gdLst/>
          <a:ahLst/>
          <a:cxnLst/>
          <a:rect l="0" t="0" r="0" b="0"/>
          <a:pathLst>
            <a:path>
              <a:moveTo>
                <a:pt x="1561135" y="0"/>
              </a:moveTo>
              <a:lnTo>
                <a:pt x="1561135" y="184671"/>
              </a:lnTo>
              <a:lnTo>
                <a:pt x="0" y="184671"/>
              </a:lnTo>
              <a:lnTo>
                <a:pt x="0" y="335143"/>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662809" y="2438710"/>
        <a:ext cx="80170" cy="3657"/>
      </dsp:txXfrm>
    </dsp:sp>
    <dsp:sp modelId="{DB3FC9DC-321A-4269-B478-393131062120}">
      <dsp:nvSpPr>
        <dsp:cNvPr id="0" name=""/>
        <dsp:cNvSpPr/>
      </dsp:nvSpPr>
      <dsp:spPr>
        <a:xfrm>
          <a:off x="1824464" y="1320654"/>
          <a:ext cx="1317995" cy="954113"/>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t>Evaluación de riesgos</a:t>
          </a:r>
          <a:endParaRPr lang="es-EC" sz="1000" kern="1200" dirty="0"/>
        </a:p>
      </dsp:txBody>
      <dsp:txXfrm>
        <a:off x="1824464" y="1320654"/>
        <a:ext cx="1317995" cy="954113"/>
      </dsp:txXfrm>
    </dsp:sp>
    <dsp:sp modelId="{6935A794-DACF-4AC7-A78F-B874019E9C1C}">
      <dsp:nvSpPr>
        <dsp:cNvPr id="0" name=""/>
        <dsp:cNvSpPr/>
      </dsp:nvSpPr>
      <dsp:spPr>
        <a:xfrm>
          <a:off x="1456920" y="3071847"/>
          <a:ext cx="335143" cy="91440"/>
        </a:xfrm>
        <a:custGeom>
          <a:avLst/>
          <a:gdLst/>
          <a:ahLst/>
          <a:cxnLst/>
          <a:rect l="0" t="0" r="0" b="0"/>
          <a:pathLst>
            <a:path>
              <a:moveTo>
                <a:pt x="0" y="45720"/>
              </a:moveTo>
              <a:lnTo>
                <a:pt x="335143"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615348" y="3115738"/>
        <a:ext cx="18287" cy="3657"/>
      </dsp:txXfrm>
    </dsp:sp>
    <dsp:sp modelId="{D8292292-9781-4626-848D-C9306C93F0C6}">
      <dsp:nvSpPr>
        <dsp:cNvPr id="0" name=""/>
        <dsp:cNvSpPr/>
      </dsp:nvSpPr>
      <dsp:spPr>
        <a:xfrm>
          <a:off x="385932" y="2640510"/>
          <a:ext cx="1072788" cy="954113"/>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t>Respuestas a los riesgos</a:t>
          </a:r>
          <a:endParaRPr lang="es-EC" sz="1000" kern="1200" dirty="0"/>
        </a:p>
      </dsp:txBody>
      <dsp:txXfrm>
        <a:off x="385932" y="2640510"/>
        <a:ext cx="1072788" cy="954113"/>
      </dsp:txXfrm>
    </dsp:sp>
    <dsp:sp modelId="{2AA5788E-982B-4EA4-A6E4-76E659A23084}">
      <dsp:nvSpPr>
        <dsp:cNvPr id="0" name=""/>
        <dsp:cNvSpPr/>
      </dsp:nvSpPr>
      <dsp:spPr>
        <a:xfrm>
          <a:off x="1984134" y="3592823"/>
          <a:ext cx="464820" cy="320678"/>
        </a:xfrm>
        <a:custGeom>
          <a:avLst/>
          <a:gdLst/>
          <a:ahLst/>
          <a:cxnLst/>
          <a:rect l="0" t="0" r="0" b="0"/>
          <a:pathLst>
            <a:path>
              <a:moveTo>
                <a:pt x="464820" y="0"/>
              </a:moveTo>
              <a:lnTo>
                <a:pt x="464820" y="177439"/>
              </a:lnTo>
              <a:lnTo>
                <a:pt x="0" y="177439"/>
              </a:lnTo>
              <a:lnTo>
                <a:pt x="0" y="320678"/>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201979" y="3751334"/>
        <a:ext cx="29131" cy="3657"/>
      </dsp:txXfrm>
    </dsp:sp>
    <dsp:sp modelId="{1B649BD8-8E8D-40FC-8E7D-749E9634920E}">
      <dsp:nvSpPr>
        <dsp:cNvPr id="0" name=""/>
        <dsp:cNvSpPr/>
      </dsp:nvSpPr>
      <dsp:spPr>
        <a:xfrm>
          <a:off x="1824464" y="2640510"/>
          <a:ext cx="1248981" cy="95411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t>Actividades de control</a:t>
          </a:r>
          <a:endParaRPr lang="es-EC" sz="1000" kern="1200" dirty="0"/>
        </a:p>
      </dsp:txBody>
      <dsp:txXfrm>
        <a:off x="1824464" y="2640510"/>
        <a:ext cx="1248981" cy="954113"/>
      </dsp:txXfrm>
    </dsp:sp>
    <dsp:sp modelId="{BAAC5D4B-BC8F-4E17-8B42-8488A7D9E328}">
      <dsp:nvSpPr>
        <dsp:cNvPr id="0" name=""/>
        <dsp:cNvSpPr/>
      </dsp:nvSpPr>
      <dsp:spPr>
        <a:xfrm>
          <a:off x="1189040" y="3945902"/>
          <a:ext cx="1590188" cy="95411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t>Información y </a:t>
          </a:r>
        </a:p>
        <a:p>
          <a:pPr lvl="0" algn="ctr" defTabSz="444500">
            <a:lnSpc>
              <a:spcPct val="90000"/>
            </a:lnSpc>
            <a:spcBef>
              <a:spcPct val="0"/>
            </a:spcBef>
            <a:spcAft>
              <a:spcPct val="35000"/>
            </a:spcAft>
          </a:pPr>
          <a:r>
            <a:rPr lang="es-EC" sz="1000" kern="1200" dirty="0" smtClean="0"/>
            <a:t>Comunicación</a:t>
          </a:r>
          <a:endParaRPr lang="es-EC" sz="1000" kern="1200" dirty="0"/>
        </a:p>
      </dsp:txBody>
      <dsp:txXfrm>
        <a:off x="1189040" y="3945902"/>
        <a:ext cx="1590188" cy="95411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64F973-BFF9-402B-8798-D8F2EF6CF2F9}">
      <dsp:nvSpPr>
        <dsp:cNvPr id="0" name=""/>
        <dsp:cNvSpPr/>
      </dsp:nvSpPr>
      <dsp:spPr>
        <a:xfrm>
          <a:off x="0" y="0"/>
          <a:ext cx="7344816" cy="1512168"/>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dirty="0" smtClean="0"/>
            <a:t>Abarca el talante de una organización, conciencia de los empleados sobre los riesgos</a:t>
          </a:r>
          <a:endParaRPr lang="es-EC" sz="3000" kern="1200" dirty="0"/>
        </a:p>
      </dsp:txBody>
      <dsp:txXfrm>
        <a:off x="0" y="0"/>
        <a:ext cx="7344816" cy="1512168"/>
      </dsp:txXfrm>
    </dsp:sp>
    <dsp:sp modelId="{DE93028E-78AA-42BD-B0C8-E0F80CDC390F}">
      <dsp:nvSpPr>
        <dsp:cNvPr id="0" name=""/>
        <dsp:cNvSpPr/>
      </dsp:nvSpPr>
      <dsp:spPr>
        <a:xfrm>
          <a:off x="896" y="1512168"/>
          <a:ext cx="1468604" cy="3175552"/>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FILOSOFÍA DE GESTIÓN DE RIESGOS</a:t>
          </a:r>
          <a:endParaRPr lang="es-EC" sz="1700" kern="1200" dirty="0"/>
        </a:p>
      </dsp:txBody>
      <dsp:txXfrm>
        <a:off x="896" y="1512168"/>
        <a:ext cx="1468604" cy="3175552"/>
      </dsp:txXfrm>
    </dsp:sp>
    <dsp:sp modelId="{9DFF9AC1-039A-474A-B067-D9968F543D4D}">
      <dsp:nvSpPr>
        <dsp:cNvPr id="0" name=""/>
        <dsp:cNvSpPr/>
      </dsp:nvSpPr>
      <dsp:spPr>
        <a:xfrm>
          <a:off x="1469501" y="1512168"/>
          <a:ext cx="1468604" cy="3175552"/>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RIESGO ACEPTADO</a:t>
          </a:r>
          <a:endParaRPr lang="es-EC" sz="1700" kern="1200" dirty="0"/>
        </a:p>
      </dsp:txBody>
      <dsp:txXfrm>
        <a:off x="1469501" y="1512168"/>
        <a:ext cx="1468604" cy="3175552"/>
      </dsp:txXfrm>
    </dsp:sp>
    <dsp:sp modelId="{7E3DDE48-EC9B-42BE-9734-3E6962B7909F}">
      <dsp:nvSpPr>
        <dsp:cNvPr id="0" name=""/>
        <dsp:cNvSpPr/>
      </dsp:nvSpPr>
      <dsp:spPr>
        <a:xfrm>
          <a:off x="2938105" y="1512168"/>
          <a:ext cx="1468604" cy="3175552"/>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INTEGRIDAD</a:t>
          </a:r>
          <a:endParaRPr lang="es-EC" sz="1700" kern="1200" dirty="0"/>
        </a:p>
      </dsp:txBody>
      <dsp:txXfrm>
        <a:off x="2938105" y="1512168"/>
        <a:ext cx="1468604" cy="3175552"/>
      </dsp:txXfrm>
    </dsp:sp>
    <dsp:sp modelId="{377D6D13-0FA3-414D-9EA4-52AC9B338979}">
      <dsp:nvSpPr>
        <dsp:cNvPr id="0" name=""/>
        <dsp:cNvSpPr/>
      </dsp:nvSpPr>
      <dsp:spPr>
        <a:xfrm>
          <a:off x="4406710" y="1512168"/>
          <a:ext cx="1468604" cy="3175552"/>
        </a:xfrm>
        <a:prstGeom prst="rect">
          <a:avLst/>
        </a:prstGeom>
        <a:solidFill>
          <a:schemeClr val="accent6"/>
        </a:solidFill>
        <a:ln w="25400"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VALORES </a:t>
          </a:r>
        </a:p>
        <a:p>
          <a:pPr lvl="0" algn="ctr" defTabSz="755650">
            <a:lnSpc>
              <a:spcPct val="90000"/>
            </a:lnSpc>
            <a:spcBef>
              <a:spcPct val="0"/>
            </a:spcBef>
            <a:spcAft>
              <a:spcPct val="35000"/>
            </a:spcAft>
          </a:pPr>
          <a:r>
            <a:rPr lang="es-EC" sz="1700" kern="1200" dirty="0" smtClean="0"/>
            <a:t>ETICAS</a:t>
          </a:r>
          <a:endParaRPr lang="es-EC" sz="1700" kern="1200" dirty="0"/>
        </a:p>
      </dsp:txBody>
      <dsp:txXfrm>
        <a:off x="4406710" y="1512168"/>
        <a:ext cx="1468604" cy="3175552"/>
      </dsp:txXfrm>
    </dsp:sp>
    <dsp:sp modelId="{7FAF7B77-FF6E-4E43-A603-5253D5662B35}">
      <dsp:nvSpPr>
        <dsp:cNvPr id="0" name=""/>
        <dsp:cNvSpPr/>
      </dsp:nvSpPr>
      <dsp:spPr>
        <a:xfrm>
          <a:off x="5875314" y="1512168"/>
          <a:ext cx="1468604" cy="3175552"/>
        </a:xfrm>
        <a:prstGeom prst="rect">
          <a:avLst/>
        </a:prstGeom>
        <a:solidFill>
          <a:schemeClr val="accent1"/>
        </a:solidFill>
        <a:ln w="25400" cap="flat" cmpd="sng" algn="ctr">
          <a:solidFill>
            <a:schemeClr val="accent1">
              <a:shade val="50000"/>
            </a:schemeClr>
          </a:solidFill>
          <a:prstDash val="solid"/>
        </a:ln>
        <a:effectLst/>
        <a:scene3d>
          <a:camera prst="orthographicFront"/>
          <a:lightRig rig="flat" dir="t"/>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COMPETENCIA </a:t>
          </a:r>
        </a:p>
        <a:p>
          <a:pPr lvl="0" algn="ctr" defTabSz="755650">
            <a:lnSpc>
              <a:spcPct val="90000"/>
            </a:lnSpc>
            <a:spcBef>
              <a:spcPct val="0"/>
            </a:spcBef>
            <a:spcAft>
              <a:spcPct val="35000"/>
            </a:spcAft>
          </a:pPr>
          <a:r>
            <a:rPr lang="es-EC" sz="1700" kern="1200" dirty="0" smtClean="0"/>
            <a:t>DE </a:t>
          </a:r>
        </a:p>
        <a:p>
          <a:pPr lvl="0" algn="ctr" defTabSz="755650">
            <a:lnSpc>
              <a:spcPct val="90000"/>
            </a:lnSpc>
            <a:spcBef>
              <a:spcPct val="0"/>
            </a:spcBef>
            <a:spcAft>
              <a:spcPct val="35000"/>
            </a:spcAft>
          </a:pPr>
          <a:r>
            <a:rPr lang="es-EC" sz="1700" kern="1200" dirty="0" smtClean="0"/>
            <a:t>SU PERSONAL</a:t>
          </a:r>
          <a:endParaRPr lang="es-EC" sz="1700" kern="1200" dirty="0"/>
        </a:p>
      </dsp:txBody>
      <dsp:txXfrm>
        <a:off x="5875314" y="1512168"/>
        <a:ext cx="1468604" cy="3175552"/>
      </dsp:txXfrm>
    </dsp:sp>
    <dsp:sp modelId="{E8D4B017-ACC1-4545-8AFD-BD3EED7D40E4}">
      <dsp:nvSpPr>
        <dsp:cNvPr id="0" name=""/>
        <dsp:cNvSpPr/>
      </dsp:nvSpPr>
      <dsp:spPr>
        <a:xfrm>
          <a:off x="0" y="4687720"/>
          <a:ext cx="7344816" cy="352839"/>
        </a:xfrm>
        <a:prstGeom prst="rect">
          <a:avLst/>
        </a:prstGeom>
        <a:solidFill>
          <a:schemeClr val="accent3">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8116D9-9803-4BD7-8907-B26550AC1217}">
      <dsp:nvSpPr>
        <dsp:cNvPr id="0" name=""/>
        <dsp:cNvSpPr/>
      </dsp:nvSpPr>
      <dsp:spPr>
        <a:xfrm>
          <a:off x="0" y="897978"/>
          <a:ext cx="7368480" cy="327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CF3B33-9A76-4A15-9B7C-BE811E5244A6}">
      <dsp:nvSpPr>
        <dsp:cNvPr id="0" name=""/>
        <dsp:cNvSpPr/>
      </dsp:nvSpPr>
      <dsp:spPr>
        <a:xfrm>
          <a:off x="368064" y="34184"/>
          <a:ext cx="6864588" cy="105567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58" tIns="0" rIns="194958" bIns="0" numCol="1" spcCol="1270" anchor="ctr" anchorCtr="0">
          <a:noAutofit/>
        </a:bodyPr>
        <a:lstStyle/>
        <a:p>
          <a:pPr lvl="0" algn="l" defTabSz="622300">
            <a:lnSpc>
              <a:spcPct val="90000"/>
            </a:lnSpc>
            <a:spcBef>
              <a:spcPct val="0"/>
            </a:spcBef>
            <a:spcAft>
              <a:spcPct val="35000"/>
            </a:spcAft>
          </a:pPr>
          <a:r>
            <a:rPr lang="es-EC" sz="1400" kern="1200" dirty="0" smtClean="0"/>
            <a:t>Filosofía de riesgos no definida, basada en buenas prácticas</a:t>
          </a:r>
          <a:endParaRPr lang="es-EC" sz="1400" kern="1200" dirty="0"/>
        </a:p>
      </dsp:txBody>
      <dsp:txXfrm>
        <a:off x="368064" y="34184"/>
        <a:ext cx="6864588" cy="1055673"/>
      </dsp:txXfrm>
    </dsp:sp>
    <dsp:sp modelId="{E53FD724-7D48-45A0-AFA3-BC023385E195}">
      <dsp:nvSpPr>
        <dsp:cNvPr id="0" name=""/>
        <dsp:cNvSpPr/>
      </dsp:nvSpPr>
      <dsp:spPr>
        <a:xfrm>
          <a:off x="0" y="2093492"/>
          <a:ext cx="7368480" cy="327600"/>
        </a:xfrm>
        <a:prstGeom prst="rect">
          <a:avLst/>
        </a:prstGeom>
        <a:solidFill>
          <a:schemeClr val="lt1">
            <a:alpha val="90000"/>
            <a:hueOff val="0"/>
            <a:satOff val="0"/>
            <a:lumOff val="0"/>
            <a:alphaOff val="0"/>
          </a:schemeClr>
        </a:solidFill>
        <a:ln w="25400" cap="flat" cmpd="sng" algn="ctr">
          <a:solidFill>
            <a:schemeClr val="accent4">
              <a:hueOff val="-1521875"/>
              <a:satOff val="16014"/>
              <a:lumOff val="915"/>
              <a:alphaOff val="0"/>
            </a:schemeClr>
          </a:solidFill>
          <a:prstDash val="solid"/>
        </a:ln>
        <a:effectLst/>
      </dsp:spPr>
      <dsp:style>
        <a:lnRef idx="2">
          <a:scrgbClr r="0" g="0" b="0"/>
        </a:lnRef>
        <a:fillRef idx="1">
          <a:scrgbClr r="0" g="0" b="0"/>
        </a:fillRef>
        <a:effectRef idx="0">
          <a:scrgbClr r="0" g="0" b="0"/>
        </a:effectRef>
        <a:fontRef idx="minor"/>
      </dsp:style>
    </dsp:sp>
    <dsp:sp modelId="{B7D1B67E-D02D-4E05-B958-5B8DCE7A668C}">
      <dsp:nvSpPr>
        <dsp:cNvPr id="0" name=""/>
        <dsp:cNvSpPr/>
      </dsp:nvSpPr>
      <dsp:spPr>
        <a:xfrm>
          <a:off x="368064" y="1295778"/>
          <a:ext cx="6863764" cy="989594"/>
        </a:xfrm>
        <a:prstGeom prst="roundRect">
          <a:avLst/>
        </a:prstGeom>
        <a:solidFill>
          <a:schemeClr val="accent4">
            <a:hueOff val="-1521875"/>
            <a:satOff val="16014"/>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58" tIns="0" rIns="194958" bIns="0" numCol="1" spcCol="1270" anchor="ctr" anchorCtr="0">
          <a:noAutofit/>
        </a:bodyPr>
        <a:lstStyle/>
        <a:p>
          <a:pPr lvl="0" algn="l" defTabSz="622300">
            <a:lnSpc>
              <a:spcPct val="90000"/>
            </a:lnSpc>
            <a:spcBef>
              <a:spcPct val="0"/>
            </a:spcBef>
            <a:spcAft>
              <a:spcPct val="35000"/>
            </a:spcAft>
          </a:pPr>
          <a:r>
            <a:rPr lang="es-EC" sz="1400" kern="1200" dirty="0" smtClean="0"/>
            <a:t>Código de ética que facilita el cumplimiento y la puesta en práctica del quehacer profesional</a:t>
          </a:r>
          <a:endParaRPr lang="es-EC" sz="1400" kern="1200" dirty="0"/>
        </a:p>
      </dsp:txBody>
      <dsp:txXfrm>
        <a:off x="368064" y="1295778"/>
        <a:ext cx="6863764" cy="989594"/>
      </dsp:txXfrm>
    </dsp:sp>
    <dsp:sp modelId="{E6B002D6-EE7F-4667-A040-2688923C2F31}">
      <dsp:nvSpPr>
        <dsp:cNvPr id="0" name=""/>
        <dsp:cNvSpPr/>
      </dsp:nvSpPr>
      <dsp:spPr>
        <a:xfrm>
          <a:off x="0" y="3019362"/>
          <a:ext cx="7368480" cy="327600"/>
        </a:xfrm>
        <a:prstGeom prst="rect">
          <a:avLst/>
        </a:prstGeom>
        <a:solidFill>
          <a:schemeClr val="lt1">
            <a:alpha val="90000"/>
            <a:hueOff val="0"/>
            <a:satOff val="0"/>
            <a:lumOff val="0"/>
            <a:alphaOff val="0"/>
          </a:schemeClr>
        </a:solidFill>
        <a:ln w="25400" cap="flat" cmpd="sng" algn="ctr">
          <a:solidFill>
            <a:schemeClr val="accent4">
              <a:hueOff val="-3043749"/>
              <a:satOff val="32028"/>
              <a:lumOff val="1831"/>
              <a:alphaOff val="0"/>
            </a:schemeClr>
          </a:solidFill>
          <a:prstDash val="solid"/>
        </a:ln>
        <a:effectLst/>
      </dsp:spPr>
      <dsp:style>
        <a:lnRef idx="2">
          <a:scrgbClr r="0" g="0" b="0"/>
        </a:lnRef>
        <a:fillRef idx="1">
          <a:scrgbClr r="0" g="0" b="0"/>
        </a:fillRef>
        <a:effectRef idx="0">
          <a:scrgbClr r="0" g="0" b="0"/>
        </a:effectRef>
        <a:fontRef idx="minor"/>
      </dsp:style>
    </dsp:sp>
    <dsp:sp modelId="{5E4D10FE-74AA-488E-AE5B-58ECB9532F22}">
      <dsp:nvSpPr>
        <dsp:cNvPr id="0" name=""/>
        <dsp:cNvSpPr/>
      </dsp:nvSpPr>
      <dsp:spPr>
        <a:xfrm>
          <a:off x="368424" y="2491292"/>
          <a:ext cx="6724659" cy="716564"/>
        </a:xfrm>
        <a:prstGeom prst="roundRect">
          <a:avLst/>
        </a:prstGeom>
        <a:solidFill>
          <a:schemeClr val="accent4">
            <a:hueOff val="-3043749"/>
            <a:satOff val="32028"/>
            <a:lumOff val="18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58" tIns="0" rIns="194958" bIns="0" numCol="1" spcCol="1270" anchor="ctr" anchorCtr="0">
          <a:noAutofit/>
        </a:bodyPr>
        <a:lstStyle/>
        <a:p>
          <a:pPr lvl="0" algn="l" defTabSz="622300">
            <a:lnSpc>
              <a:spcPct val="90000"/>
            </a:lnSpc>
            <a:spcBef>
              <a:spcPct val="0"/>
            </a:spcBef>
            <a:spcAft>
              <a:spcPct val="35000"/>
            </a:spcAft>
          </a:pPr>
          <a:r>
            <a:rPr lang="es-EC" sz="1400" kern="1200" dirty="0" smtClean="0"/>
            <a:t>Riesgo aceptado  evaluado en términos cualitativos</a:t>
          </a:r>
          <a:endParaRPr lang="es-EC" sz="1400" kern="1200" dirty="0"/>
        </a:p>
      </dsp:txBody>
      <dsp:txXfrm>
        <a:off x="368424" y="2491292"/>
        <a:ext cx="6724659" cy="716564"/>
      </dsp:txXfrm>
    </dsp:sp>
    <dsp:sp modelId="{DA154FF2-8A3C-4A21-A36C-E2697EF12CD6}">
      <dsp:nvSpPr>
        <dsp:cNvPr id="0" name=""/>
        <dsp:cNvSpPr/>
      </dsp:nvSpPr>
      <dsp:spPr>
        <a:xfrm>
          <a:off x="0" y="4190495"/>
          <a:ext cx="7368480" cy="327600"/>
        </a:xfrm>
        <a:prstGeom prst="rect">
          <a:avLst/>
        </a:prstGeom>
        <a:solidFill>
          <a:schemeClr val="lt1">
            <a:alpha val="90000"/>
            <a:hueOff val="0"/>
            <a:satOff val="0"/>
            <a:lumOff val="0"/>
            <a:alphaOff val="0"/>
          </a:schemeClr>
        </a:solidFill>
        <a:ln w="25400" cap="flat" cmpd="sng" algn="ctr">
          <a:solidFill>
            <a:schemeClr val="accent4">
              <a:hueOff val="-4565624"/>
              <a:satOff val="48042"/>
              <a:lumOff val="2746"/>
              <a:alphaOff val="0"/>
            </a:schemeClr>
          </a:solidFill>
          <a:prstDash val="solid"/>
        </a:ln>
        <a:effectLst/>
      </dsp:spPr>
      <dsp:style>
        <a:lnRef idx="2">
          <a:scrgbClr r="0" g="0" b="0"/>
        </a:lnRef>
        <a:fillRef idx="1">
          <a:scrgbClr r="0" g="0" b="0"/>
        </a:fillRef>
        <a:effectRef idx="0">
          <a:scrgbClr r="0" g="0" b="0"/>
        </a:effectRef>
        <a:fontRef idx="minor"/>
      </dsp:style>
    </dsp:sp>
    <dsp:sp modelId="{2267B0B8-532B-4F76-A780-41AE0387FC26}">
      <dsp:nvSpPr>
        <dsp:cNvPr id="0" name=""/>
        <dsp:cNvSpPr/>
      </dsp:nvSpPr>
      <dsp:spPr>
        <a:xfrm>
          <a:off x="368064" y="3413776"/>
          <a:ext cx="6718092" cy="968598"/>
        </a:xfrm>
        <a:prstGeom prst="roundRect">
          <a:avLst/>
        </a:prstGeom>
        <a:solidFill>
          <a:schemeClr val="accent4">
            <a:hueOff val="-4565624"/>
            <a:satOff val="48042"/>
            <a:lumOff val="27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58" tIns="0" rIns="194958" bIns="0" numCol="1" spcCol="1270" anchor="ctr" anchorCtr="0">
          <a:noAutofit/>
        </a:bodyPr>
        <a:lstStyle/>
        <a:p>
          <a:pPr lvl="0" algn="l" defTabSz="622300">
            <a:lnSpc>
              <a:spcPct val="90000"/>
            </a:lnSpc>
            <a:spcBef>
              <a:spcPct val="0"/>
            </a:spcBef>
            <a:spcAft>
              <a:spcPct val="35000"/>
            </a:spcAft>
          </a:pPr>
          <a:r>
            <a:rPr lang="es-EC" sz="1400" kern="1200" dirty="0" smtClean="0"/>
            <a:t>Gobierno cooperativo con serias dificultades en la  definición de roles y </a:t>
          </a:r>
        </a:p>
        <a:p>
          <a:pPr lvl="0" algn="l" defTabSz="622300">
            <a:lnSpc>
              <a:spcPct val="90000"/>
            </a:lnSpc>
            <a:spcBef>
              <a:spcPct val="0"/>
            </a:spcBef>
            <a:spcAft>
              <a:spcPct val="35000"/>
            </a:spcAft>
          </a:pPr>
          <a:r>
            <a:rPr lang="es-EC" sz="1400" kern="1200" dirty="0" smtClean="0"/>
            <a:t>Responsabilidades y  jerarquía y control.  </a:t>
          </a:r>
          <a:endParaRPr lang="es-EC" sz="1400" kern="1200" dirty="0"/>
        </a:p>
      </dsp:txBody>
      <dsp:txXfrm>
        <a:off x="368064" y="3413776"/>
        <a:ext cx="6718092" cy="96859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90892D-3517-4491-A59C-390A2F945CBF}">
      <dsp:nvSpPr>
        <dsp:cNvPr id="0" name=""/>
        <dsp:cNvSpPr/>
      </dsp:nvSpPr>
      <dsp:spPr>
        <a:xfrm>
          <a:off x="2171491" y="1847455"/>
          <a:ext cx="1417657" cy="1417657"/>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kern="1200" cap="none" normalizeH="0" baseline="0" dirty="0" smtClean="0">
              <a:ln/>
              <a:effectLst/>
              <a:cs typeface="Arial" charset="0"/>
            </a:rPr>
            <a:t>Procedimiento</a:t>
          </a:r>
          <a:endParaRPr kumimoji="0" lang="es-EC" sz="1200" b="0" i="0" u="none" strike="noStrike" kern="1200" cap="none" normalizeH="0" baseline="0" dirty="0" smtClean="0">
            <a:ln/>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1" i="0" u="none" strike="noStrike" kern="1200" cap="none" normalizeH="0" baseline="0" dirty="0" smtClean="0">
              <a:ln/>
              <a:effectLst/>
              <a:cs typeface="Arial" charset="0"/>
            </a:rPr>
            <a:t>Identificación de EVENTOS - RIESGOS</a:t>
          </a:r>
          <a:endParaRPr kumimoji="0" lang="es-EC" sz="1200" b="0" i="0" u="none" strike="noStrike" kern="1200" cap="none" normalizeH="0" baseline="0" dirty="0" smtClean="0">
            <a:ln/>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1" i="0" u="none" strike="noStrike" kern="1200" cap="none" normalizeH="0" baseline="0" dirty="0" smtClean="0">
              <a:ln/>
              <a:effectLst/>
              <a:cs typeface="Arial" charset="0"/>
            </a:rPr>
            <a:t>Cooperativa</a:t>
          </a:r>
          <a:endParaRPr kumimoji="0" lang="es-EC" sz="1200" b="0" i="0" u="none" strike="noStrike" kern="1200" cap="none" normalizeH="0" baseline="0" dirty="0" smtClean="0">
            <a:ln/>
            <a:effectLst/>
            <a:latin typeface="Arial" charset="0"/>
            <a:cs typeface="Arial" charset="0"/>
          </a:endParaRPr>
        </a:p>
      </dsp:txBody>
      <dsp:txXfrm>
        <a:off x="2171491" y="1847455"/>
        <a:ext cx="1417657" cy="1417657"/>
      </dsp:txXfrm>
    </dsp:sp>
    <dsp:sp modelId="{CA4C65C9-DCB9-4B35-A962-6AF5051BBC21}">
      <dsp:nvSpPr>
        <dsp:cNvPr id="0" name=""/>
        <dsp:cNvSpPr/>
      </dsp:nvSpPr>
      <dsp:spPr>
        <a:xfrm rot="16200000">
          <a:off x="2667095" y="1612082"/>
          <a:ext cx="426448" cy="44296"/>
        </a:xfrm>
        <a:custGeom>
          <a:avLst/>
          <a:gdLst/>
          <a:ahLst/>
          <a:cxnLst/>
          <a:rect l="0" t="0" r="0" b="0"/>
          <a:pathLst>
            <a:path>
              <a:moveTo>
                <a:pt x="0" y="22148"/>
              </a:moveTo>
              <a:lnTo>
                <a:pt x="426448" y="2214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6200000">
        <a:off x="2869658" y="1623569"/>
        <a:ext cx="21322" cy="21322"/>
      </dsp:txXfrm>
    </dsp:sp>
    <dsp:sp modelId="{6F817483-2296-4407-A0B9-4F4A56324C63}">
      <dsp:nvSpPr>
        <dsp:cNvPr id="0" name=""/>
        <dsp:cNvSpPr/>
      </dsp:nvSpPr>
      <dsp:spPr>
        <a:xfrm>
          <a:off x="2171491" y="3349"/>
          <a:ext cx="1417657" cy="1417657"/>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50" b="1" i="0" u="none" strike="noStrike" kern="1200" cap="none" normalizeH="0" baseline="0" dirty="0" smtClean="0">
              <a:ln/>
              <a:effectLst/>
              <a:cs typeface="Arial" charset="0"/>
            </a:rPr>
            <a:t>Análisis de Procesos</a:t>
          </a:r>
          <a:endParaRPr kumimoji="0" lang="es-EC" sz="1050" b="1" i="0" u="none" strike="noStrike" kern="1200" cap="none" normalizeH="0" baseline="0" dirty="0" smtClean="0">
            <a:ln/>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050" b="0" i="0" u="none" strike="noStrike" kern="1200" cap="none" normalizeH="0" baseline="0" dirty="0" smtClean="0">
              <a:ln/>
              <a:effectLst/>
              <a:cs typeface="Arial" charset="0"/>
            </a:rPr>
            <a:t>Facilitan la identificación de riesgos</a:t>
          </a:r>
          <a:endParaRPr kumimoji="0" lang="es-EC" sz="1050" b="0" i="0" u="none" strike="noStrike" kern="1200" cap="none" normalizeH="0" baseline="0" dirty="0" smtClean="0">
            <a:ln/>
            <a:effectLst/>
            <a:latin typeface="Arial" charset="0"/>
            <a:cs typeface="Arial" charset="0"/>
          </a:endParaRPr>
        </a:p>
      </dsp:txBody>
      <dsp:txXfrm>
        <a:off x="2171491" y="3349"/>
        <a:ext cx="1417657" cy="1417657"/>
      </dsp:txXfrm>
    </dsp:sp>
    <dsp:sp modelId="{30CB113D-2111-41D6-81B1-1D356878A5D8}">
      <dsp:nvSpPr>
        <dsp:cNvPr id="0" name=""/>
        <dsp:cNvSpPr/>
      </dsp:nvSpPr>
      <dsp:spPr>
        <a:xfrm rot="19800000">
          <a:off x="3465617" y="2073109"/>
          <a:ext cx="426448" cy="44296"/>
        </a:xfrm>
        <a:custGeom>
          <a:avLst/>
          <a:gdLst/>
          <a:ahLst/>
          <a:cxnLst/>
          <a:rect l="0" t="0" r="0" b="0"/>
          <a:pathLst>
            <a:path>
              <a:moveTo>
                <a:pt x="0" y="22148"/>
              </a:moveTo>
              <a:lnTo>
                <a:pt x="426448" y="2214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9800000">
        <a:off x="3668180" y="2084596"/>
        <a:ext cx="21322" cy="21322"/>
      </dsp:txXfrm>
    </dsp:sp>
    <dsp:sp modelId="{089B8672-70B5-4996-ACC7-58630B368051}">
      <dsp:nvSpPr>
        <dsp:cNvPr id="0" name=""/>
        <dsp:cNvSpPr/>
      </dsp:nvSpPr>
      <dsp:spPr>
        <a:xfrm>
          <a:off x="3768534" y="925402"/>
          <a:ext cx="1417657" cy="1417657"/>
        </a:xfrm>
        <a:prstGeom prst="ellipse">
          <a:avLst/>
        </a:prstGeom>
        <a:gradFill rotWithShape="0">
          <a:gsLst>
            <a:gs pos="0">
              <a:schemeClr val="accent5">
                <a:hueOff val="535995"/>
                <a:satOff val="-3727"/>
                <a:lumOff val="-471"/>
                <a:alphaOff val="0"/>
                <a:tint val="50000"/>
                <a:satMod val="300000"/>
              </a:schemeClr>
            </a:gs>
            <a:gs pos="35000">
              <a:schemeClr val="accent5">
                <a:hueOff val="535995"/>
                <a:satOff val="-3727"/>
                <a:lumOff val="-471"/>
                <a:alphaOff val="0"/>
                <a:tint val="37000"/>
                <a:satMod val="300000"/>
              </a:schemeClr>
            </a:gs>
            <a:gs pos="100000">
              <a:schemeClr val="accent5">
                <a:hueOff val="535995"/>
                <a:satOff val="-3727"/>
                <a:lumOff val="-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50" b="1" i="0" u="none" strike="noStrike" kern="1200" cap="none" normalizeH="0" baseline="0" dirty="0" smtClean="0">
              <a:ln/>
              <a:effectLst/>
              <a:cs typeface="Arial" charset="0"/>
            </a:rPr>
            <a:t>Entrevistas</a:t>
          </a:r>
          <a:endParaRPr kumimoji="0" lang="es-EC" sz="1050" b="0" i="0" u="none" strike="noStrike" kern="1200" cap="none" normalizeH="0" baseline="0" dirty="0" smtClean="0">
            <a:ln/>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050" b="0" i="0" u="none" strike="noStrike" kern="1200" cap="none" normalizeH="0" baseline="0" dirty="0" smtClean="0">
              <a:ln/>
              <a:effectLst/>
              <a:cs typeface="Arial" charset="0"/>
            </a:rPr>
            <a:t>El jefe de riesgos prepara  entrevistas</a:t>
          </a:r>
          <a:endParaRPr kumimoji="0" lang="es-EC" sz="1050" b="0" i="0" u="none" strike="noStrike" kern="1200" cap="none" normalizeH="0" baseline="0" dirty="0" smtClean="0">
            <a:ln/>
            <a:effectLst/>
            <a:latin typeface="Arial" charset="0"/>
            <a:cs typeface="Arial" charset="0"/>
          </a:endParaRPr>
        </a:p>
      </dsp:txBody>
      <dsp:txXfrm>
        <a:off x="3768534" y="925402"/>
        <a:ext cx="1417657" cy="1417657"/>
      </dsp:txXfrm>
    </dsp:sp>
    <dsp:sp modelId="{7A329847-3755-42FD-85C2-01C3E4DD2BB6}">
      <dsp:nvSpPr>
        <dsp:cNvPr id="0" name=""/>
        <dsp:cNvSpPr/>
      </dsp:nvSpPr>
      <dsp:spPr>
        <a:xfrm rot="1800000">
          <a:off x="3465617" y="2995162"/>
          <a:ext cx="426448" cy="44296"/>
        </a:xfrm>
        <a:custGeom>
          <a:avLst/>
          <a:gdLst/>
          <a:ahLst/>
          <a:cxnLst/>
          <a:rect l="0" t="0" r="0" b="0"/>
          <a:pathLst>
            <a:path>
              <a:moveTo>
                <a:pt x="0" y="22148"/>
              </a:moveTo>
              <a:lnTo>
                <a:pt x="426448" y="2214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800000">
        <a:off x="3668180" y="3006649"/>
        <a:ext cx="21322" cy="21322"/>
      </dsp:txXfrm>
    </dsp:sp>
    <dsp:sp modelId="{29CC963D-C523-4F23-B0D5-690569D98342}">
      <dsp:nvSpPr>
        <dsp:cNvPr id="0" name=""/>
        <dsp:cNvSpPr/>
      </dsp:nvSpPr>
      <dsp:spPr>
        <a:xfrm>
          <a:off x="3768534" y="2769508"/>
          <a:ext cx="1417657" cy="1417657"/>
        </a:xfrm>
        <a:prstGeom prst="ellipse">
          <a:avLst/>
        </a:prstGeom>
        <a:gradFill rotWithShape="0">
          <a:gsLst>
            <a:gs pos="0">
              <a:schemeClr val="accent5">
                <a:hueOff val="1071991"/>
                <a:satOff val="-7454"/>
                <a:lumOff val="-942"/>
                <a:alphaOff val="0"/>
                <a:tint val="50000"/>
                <a:satMod val="300000"/>
              </a:schemeClr>
            </a:gs>
            <a:gs pos="35000">
              <a:schemeClr val="accent5">
                <a:hueOff val="1071991"/>
                <a:satOff val="-7454"/>
                <a:lumOff val="-942"/>
                <a:alphaOff val="0"/>
                <a:tint val="37000"/>
                <a:satMod val="300000"/>
              </a:schemeClr>
            </a:gs>
            <a:gs pos="100000">
              <a:schemeClr val="accent5">
                <a:hueOff val="1071991"/>
                <a:satOff val="-7454"/>
                <a:lumOff val="-94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50" b="1" i="0" u="none" strike="noStrike" kern="1200" cap="none" normalizeH="0" baseline="0" dirty="0" smtClean="0">
              <a:ln/>
              <a:effectLst/>
              <a:cs typeface="Arial" charset="0"/>
            </a:rPr>
            <a:t>Reuniones de inicio</a:t>
          </a:r>
          <a:endParaRPr kumimoji="0" lang="es-EC" sz="1050" b="0" i="0" u="none" strike="noStrike" kern="1200" cap="none" normalizeH="0" baseline="0" dirty="0" smtClean="0">
            <a:ln/>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050" b="0" i="0" u="none" strike="noStrike" kern="1200" cap="none" normalizeH="0" baseline="0" dirty="0" smtClean="0">
              <a:ln/>
              <a:effectLst/>
              <a:cs typeface="Arial" charset="0"/>
            </a:rPr>
            <a:t>Los empleados y funcionarios expones ideas de riesgo</a:t>
          </a:r>
          <a:endParaRPr kumimoji="0" lang="es-EC" sz="1050" b="0" i="0" u="none" strike="noStrike" kern="1200" cap="none" normalizeH="0" baseline="0" dirty="0" smtClean="0">
            <a:ln/>
            <a:effectLst/>
            <a:latin typeface="Arial" charset="0"/>
            <a:cs typeface="Arial" charset="0"/>
          </a:endParaRPr>
        </a:p>
      </dsp:txBody>
      <dsp:txXfrm>
        <a:off x="3768534" y="2769508"/>
        <a:ext cx="1417657" cy="1417657"/>
      </dsp:txXfrm>
    </dsp:sp>
    <dsp:sp modelId="{3B604F1B-7D66-455F-9271-D1DE530D9DBA}">
      <dsp:nvSpPr>
        <dsp:cNvPr id="0" name=""/>
        <dsp:cNvSpPr/>
      </dsp:nvSpPr>
      <dsp:spPr>
        <a:xfrm rot="5400000">
          <a:off x="2667095" y="3456188"/>
          <a:ext cx="426448" cy="44296"/>
        </a:xfrm>
        <a:custGeom>
          <a:avLst/>
          <a:gdLst/>
          <a:ahLst/>
          <a:cxnLst/>
          <a:rect l="0" t="0" r="0" b="0"/>
          <a:pathLst>
            <a:path>
              <a:moveTo>
                <a:pt x="0" y="22148"/>
              </a:moveTo>
              <a:lnTo>
                <a:pt x="426448" y="2214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5400000">
        <a:off x="2869658" y="3467675"/>
        <a:ext cx="21322" cy="21322"/>
      </dsp:txXfrm>
    </dsp:sp>
    <dsp:sp modelId="{ADAB3A5B-6C9A-4C8D-AC42-7D13E85702F6}">
      <dsp:nvSpPr>
        <dsp:cNvPr id="0" name=""/>
        <dsp:cNvSpPr/>
      </dsp:nvSpPr>
      <dsp:spPr>
        <a:xfrm>
          <a:off x="2171491" y="3691561"/>
          <a:ext cx="1417657" cy="1417657"/>
        </a:xfrm>
        <a:prstGeom prst="ellipse">
          <a:avLst/>
        </a:prstGeom>
        <a:gradFill rotWithShape="0">
          <a:gsLst>
            <a:gs pos="0">
              <a:schemeClr val="accent5">
                <a:hueOff val="1607986"/>
                <a:satOff val="-11180"/>
                <a:lumOff val="-1412"/>
                <a:alphaOff val="0"/>
                <a:tint val="50000"/>
                <a:satMod val="300000"/>
              </a:schemeClr>
            </a:gs>
            <a:gs pos="35000">
              <a:schemeClr val="accent5">
                <a:hueOff val="1607986"/>
                <a:satOff val="-11180"/>
                <a:lumOff val="-1412"/>
                <a:alphaOff val="0"/>
                <a:tint val="37000"/>
                <a:satMod val="300000"/>
              </a:schemeClr>
            </a:gs>
            <a:gs pos="100000">
              <a:schemeClr val="accent5">
                <a:hueOff val="1607986"/>
                <a:satOff val="-11180"/>
                <a:lumOff val="-141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kern="1200" cap="none" normalizeH="0" baseline="0" dirty="0" smtClean="0">
              <a:ln/>
              <a:effectLst/>
              <a:cs typeface="Arial" charset="0"/>
            </a:rPr>
            <a:t>Talleres de trabajo</a:t>
          </a:r>
          <a:endParaRPr kumimoji="0" lang="es-EC" sz="1000" b="0" i="0" u="none" strike="noStrike" kern="1200" cap="none" normalizeH="0" baseline="0" dirty="0" smtClean="0">
            <a:ln/>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000" b="0" i="0" u="none" strike="noStrike" kern="1200" cap="none" normalizeH="0" baseline="0" dirty="0" smtClean="0">
              <a:ln/>
              <a:effectLst/>
              <a:cs typeface="Arial" charset="0"/>
            </a:rPr>
            <a:t>Empleados que identifican los  riesgos y evalúan su impacto</a:t>
          </a:r>
          <a:endParaRPr kumimoji="0" lang="es-EC" sz="1000" b="0" i="0" u="none" strike="noStrike" kern="1200" cap="none" normalizeH="0" baseline="0" dirty="0" smtClean="0">
            <a:ln/>
            <a:effectLst/>
            <a:latin typeface="Arial" charset="0"/>
            <a:cs typeface="Arial" charset="0"/>
          </a:endParaRPr>
        </a:p>
      </dsp:txBody>
      <dsp:txXfrm>
        <a:off x="2171491" y="3691561"/>
        <a:ext cx="1417657" cy="1417657"/>
      </dsp:txXfrm>
    </dsp:sp>
    <dsp:sp modelId="{E7840718-1390-49AF-9EB4-73CAFF477617}">
      <dsp:nvSpPr>
        <dsp:cNvPr id="0" name=""/>
        <dsp:cNvSpPr/>
      </dsp:nvSpPr>
      <dsp:spPr>
        <a:xfrm rot="9000000">
          <a:off x="1868574" y="2995162"/>
          <a:ext cx="426448" cy="44296"/>
        </a:xfrm>
        <a:custGeom>
          <a:avLst/>
          <a:gdLst/>
          <a:ahLst/>
          <a:cxnLst/>
          <a:rect l="0" t="0" r="0" b="0"/>
          <a:pathLst>
            <a:path>
              <a:moveTo>
                <a:pt x="0" y="22148"/>
              </a:moveTo>
              <a:lnTo>
                <a:pt x="426448" y="2214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9000000">
        <a:off x="2071137" y="3006649"/>
        <a:ext cx="21322" cy="21322"/>
      </dsp:txXfrm>
    </dsp:sp>
    <dsp:sp modelId="{73578E94-6831-4283-865F-463AA0F67DDA}">
      <dsp:nvSpPr>
        <dsp:cNvPr id="0" name=""/>
        <dsp:cNvSpPr/>
      </dsp:nvSpPr>
      <dsp:spPr>
        <a:xfrm>
          <a:off x="574448" y="2769508"/>
          <a:ext cx="1417657" cy="1417657"/>
        </a:xfrm>
        <a:prstGeom prst="ellipse">
          <a:avLst/>
        </a:prstGeom>
        <a:gradFill rotWithShape="0">
          <a:gsLst>
            <a:gs pos="0">
              <a:schemeClr val="accent5">
                <a:hueOff val="2143982"/>
                <a:satOff val="-14907"/>
                <a:lumOff val="-1883"/>
                <a:alphaOff val="0"/>
                <a:tint val="50000"/>
                <a:satMod val="300000"/>
              </a:schemeClr>
            </a:gs>
            <a:gs pos="35000">
              <a:schemeClr val="accent5">
                <a:hueOff val="2143982"/>
                <a:satOff val="-14907"/>
                <a:lumOff val="-1883"/>
                <a:alphaOff val="0"/>
                <a:tint val="37000"/>
                <a:satMod val="300000"/>
              </a:schemeClr>
            </a:gs>
            <a:gs pos="100000">
              <a:schemeClr val="accent5">
                <a:hueOff val="2143982"/>
                <a:satOff val="-14907"/>
                <a:lumOff val="-188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900" b="1" i="0" u="none" strike="noStrike" kern="1200" cap="none" normalizeH="0" baseline="0" dirty="0" smtClean="0">
              <a:ln/>
              <a:effectLst/>
              <a:cs typeface="Arial" charset="0"/>
            </a:rPr>
            <a:t>Cuestionarios</a:t>
          </a:r>
          <a:endParaRPr kumimoji="0" lang="es-EC" sz="900" b="1" i="0" u="none" strike="noStrike" kern="1200" cap="none" normalizeH="0" baseline="0" dirty="0" smtClean="0">
            <a:ln/>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900" b="0" i="0" u="none" strike="noStrike" kern="1200" cap="none" normalizeH="0" baseline="0" dirty="0" smtClean="0">
              <a:ln/>
              <a:effectLst/>
              <a:cs typeface="Arial" charset="0"/>
            </a:rPr>
            <a:t>Enfocados a detectar las preocupaciones del personal sobre riesgos o amenazas en su entorno operativo</a:t>
          </a:r>
          <a:endParaRPr kumimoji="0" lang="es-EC" sz="900" b="0" i="0" u="none" strike="noStrike" kern="1200" cap="none" normalizeH="0" baseline="0" dirty="0" smtClean="0">
            <a:ln/>
            <a:effectLst/>
            <a:latin typeface="Arial" charset="0"/>
            <a:cs typeface="Arial" charset="0"/>
          </a:endParaRPr>
        </a:p>
      </dsp:txBody>
      <dsp:txXfrm>
        <a:off x="574448" y="2769508"/>
        <a:ext cx="1417657" cy="1417657"/>
      </dsp:txXfrm>
    </dsp:sp>
    <dsp:sp modelId="{917FC5AF-0EF1-4F51-BDAE-D6B65A9D0601}">
      <dsp:nvSpPr>
        <dsp:cNvPr id="0" name=""/>
        <dsp:cNvSpPr/>
      </dsp:nvSpPr>
      <dsp:spPr>
        <a:xfrm rot="12600000">
          <a:off x="1868574" y="2073109"/>
          <a:ext cx="426448" cy="44296"/>
        </a:xfrm>
        <a:custGeom>
          <a:avLst/>
          <a:gdLst/>
          <a:ahLst/>
          <a:cxnLst/>
          <a:rect l="0" t="0" r="0" b="0"/>
          <a:pathLst>
            <a:path>
              <a:moveTo>
                <a:pt x="0" y="22148"/>
              </a:moveTo>
              <a:lnTo>
                <a:pt x="426448" y="2214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2600000">
        <a:off x="2071137" y="2084596"/>
        <a:ext cx="21322" cy="21322"/>
      </dsp:txXfrm>
    </dsp:sp>
    <dsp:sp modelId="{9EE30F49-68E4-4D8A-89B2-83007B1BB5A0}">
      <dsp:nvSpPr>
        <dsp:cNvPr id="0" name=""/>
        <dsp:cNvSpPr/>
      </dsp:nvSpPr>
      <dsp:spPr>
        <a:xfrm>
          <a:off x="574448" y="925402"/>
          <a:ext cx="1417657" cy="1417657"/>
        </a:xfrm>
        <a:prstGeom prst="ellipse">
          <a:avLst/>
        </a:prstGeom>
        <a:gradFill rotWithShape="0">
          <a:gsLst>
            <a:gs pos="0">
              <a:schemeClr val="accent5">
                <a:hueOff val="2679977"/>
                <a:satOff val="-18634"/>
                <a:lumOff val="-2354"/>
                <a:alphaOff val="0"/>
                <a:tint val="50000"/>
                <a:satMod val="300000"/>
              </a:schemeClr>
            </a:gs>
            <a:gs pos="35000">
              <a:schemeClr val="accent5">
                <a:hueOff val="2679977"/>
                <a:satOff val="-18634"/>
                <a:lumOff val="-2354"/>
                <a:alphaOff val="0"/>
                <a:tint val="37000"/>
                <a:satMod val="300000"/>
              </a:schemeClr>
            </a:gs>
            <a:gs pos="100000">
              <a:schemeClr val="accent5">
                <a:hueOff val="2679977"/>
                <a:satOff val="-18634"/>
                <a:lumOff val="-235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50" b="1" i="0" u="none" strike="noStrike" kern="1200" cap="none" normalizeH="0" baseline="0" dirty="0" smtClean="0">
              <a:ln/>
              <a:effectLst/>
              <a:cs typeface="Arial" charset="0"/>
            </a:rPr>
            <a:t>Benchmarking</a:t>
          </a:r>
          <a:endParaRPr kumimoji="0" lang="es-EC" sz="1050" b="0" i="0" u="none" strike="noStrike" kern="1200" cap="none" normalizeH="0" baseline="0" dirty="0" smtClean="0">
            <a:ln/>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050" b="0" i="0" u="none" strike="noStrike" kern="1200" cap="none" normalizeH="0" baseline="0" dirty="0" smtClean="0">
              <a:ln/>
              <a:effectLst/>
              <a:cs typeface="Arial" charset="0"/>
            </a:rPr>
            <a:t>Ventajas competitivas con la competencia</a:t>
          </a:r>
          <a:endParaRPr kumimoji="0" lang="es-EC" sz="1050" b="0" i="0" u="none" strike="noStrike" kern="1200" cap="none" normalizeH="0" baseline="0" dirty="0" smtClean="0">
            <a:ln/>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800" b="0" i="0" u="none" strike="noStrike" kern="1200" cap="none" normalizeH="0" baseline="0" dirty="0" smtClean="0">
            <a:ln/>
            <a:effectLst/>
            <a:latin typeface="Arial" charset="0"/>
            <a:cs typeface="Arial" charset="0"/>
          </a:endParaRPr>
        </a:p>
      </dsp:txBody>
      <dsp:txXfrm>
        <a:off x="574448" y="925402"/>
        <a:ext cx="1417657" cy="141765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3E249B-2AEB-43C3-8559-04C34E907961}">
      <dsp:nvSpPr>
        <dsp:cNvPr id="0" name=""/>
        <dsp:cNvSpPr/>
      </dsp:nvSpPr>
      <dsp:spPr>
        <a:xfrm>
          <a:off x="0" y="0"/>
          <a:ext cx="5009252" cy="6669360"/>
        </a:xfrm>
        <a:prstGeom prst="triangl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p3d extrusionH="190500"/>
      </dsp:spPr>
      <dsp:style>
        <a:lnRef idx="1">
          <a:schemeClr val="accent5"/>
        </a:lnRef>
        <a:fillRef idx="2">
          <a:schemeClr val="accent5"/>
        </a:fillRef>
        <a:effectRef idx="1">
          <a:schemeClr val="accent5"/>
        </a:effectRef>
        <a:fontRef idx="minor">
          <a:schemeClr val="dk1"/>
        </a:fontRef>
      </dsp:style>
    </dsp:sp>
    <dsp:sp modelId="{5426E367-E00D-40C4-9899-0FC84138E930}">
      <dsp:nvSpPr>
        <dsp:cNvPr id="0" name=""/>
        <dsp:cNvSpPr/>
      </dsp:nvSpPr>
      <dsp:spPr>
        <a:xfrm>
          <a:off x="2504626" y="670518"/>
          <a:ext cx="3256013" cy="789381"/>
        </a:xfrm>
        <a:prstGeom prst="round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SE IDENTIFICÓ LOS </a:t>
          </a:r>
          <a:r>
            <a:rPr lang="es-ES" sz="1400" kern="1200" dirty="0"/>
            <a:t>CONTROLES ESTABLECIDOS</a:t>
          </a:r>
          <a:endParaRPr lang="es-EC" sz="1400" kern="1200" dirty="0"/>
        </a:p>
      </dsp:txBody>
      <dsp:txXfrm>
        <a:off x="2504626" y="670518"/>
        <a:ext cx="3256013" cy="789381"/>
      </dsp:txXfrm>
    </dsp:sp>
    <dsp:sp modelId="{40D28DE4-0641-4B40-9C76-E58DC4AF939F}">
      <dsp:nvSpPr>
        <dsp:cNvPr id="0" name=""/>
        <dsp:cNvSpPr/>
      </dsp:nvSpPr>
      <dsp:spPr>
        <a:xfrm>
          <a:off x="2504626" y="1558572"/>
          <a:ext cx="3256013" cy="789381"/>
        </a:xfrm>
        <a:prstGeom prst="round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SE EVIDENCIÓ EL </a:t>
          </a:r>
          <a:r>
            <a:rPr lang="es-ES" sz="1400" kern="1200" dirty="0"/>
            <a:t>CUMPLIMIENTO PARA DETERMINAR SI LOS CONTROLES FUNCIONAN</a:t>
          </a:r>
          <a:endParaRPr lang="es-EC" sz="1400" kern="1200" dirty="0"/>
        </a:p>
      </dsp:txBody>
      <dsp:txXfrm>
        <a:off x="2504626" y="1558572"/>
        <a:ext cx="3256013" cy="789381"/>
      </dsp:txXfrm>
    </dsp:sp>
    <dsp:sp modelId="{C7C75AA2-DF90-4D00-A441-9958E5B854CC}">
      <dsp:nvSpPr>
        <dsp:cNvPr id="0" name=""/>
        <dsp:cNvSpPr/>
      </dsp:nvSpPr>
      <dsp:spPr>
        <a:xfrm>
          <a:off x="2504626" y="2446626"/>
          <a:ext cx="3256013" cy="789381"/>
        </a:xfrm>
        <a:prstGeom prst="round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SE EVALUÓ </a:t>
          </a:r>
          <a:r>
            <a:rPr lang="es-EC" sz="1400" kern="1200" dirty="0"/>
            <a:t>LOS CONTROLES PARA DETERMINAR, EL ALCANCE </a:t>
          </a:r>
          <a:r>
            <a:rPr lang="es-EC" sz="1400" kern="1200" dirty="0" smtClean="0"/>
            <a:t> </a:t>
          </a:r>
          <a:r>
            <a:rPr lang="es-EC" sz="1400" kern="1200" dirty="0"/>
            <a:t>DE LAS PRUEBAS SUSTANTIVAS </a:t>
          </a:r>
        </a:p>
      </dsp:txBody>
      <dsp:txXfrm>
        <a:off x="2504626" y="2446626"/>
        <a:ext cx="3256013" cy="789381"/>
      </dsp:txXfrm>
    </dsp:sp>
    <dsp:sp modelId="{B3274A58-CD66-4DE3-A277-9D7CEF1303A4}">
      <dsp:nvSpPr>
        <dsp:cNvPr id="0" name=""/>
        <dsp:cNvSpPr/>
      </dsp:nvSpPr>
      <dsp:spPr>
        <a:xfrm>
          <a:off x="2504626" y="3334679"/>
          <a:ext cx="3256013" cy="789381"/>
        </a:xfrm>
        <a:prstGeom prst="round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VERIFICAR EL CUMPLIMIENTO </a:t>
          </a:r>
          <a:r>
            <a:rPr lang="es-ES" sz="1400" kern="1200" dirty="0"/>
            <a:t>PARA DETERMINAR SI LOS CONTROLES FUNCIONAN</a:t>
          </a:r>
          <a:endParaRPr lang="es-EC" sz="1400" kern="1200" dirty="0"/>
        </a:p>
      </dsp:txBody>
      <dsp:txXfrm>
        <a:off x="2504626" y="3334679"/>
        <a:ext cx="3256013" cy="789381"/>
      </dsp:txXfrm>
    </dsp:sp>
    <dsp:sp modelId="{EACC395D-800D-4592-B2CE-A9A8EE605587}">
      <dsp:nvSpPr>
        <dsp:cNvPr id="0" name=""/>
        <dsp:cNvSpPr/>
      </dsp:nvSpPr>
      <dsp:spPr>
        <a:xfrm>
          <a:off x="2504626" y="4222733"/>
          <a:ext cx="3256013" cy="789381"/>
        </a:xfrm>
        <a:prstGeom prst="round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PRUEBAS </a:t>
          </a:r>
          <a:r>
            <a:rPr lang="es-ES" sz="1400" kern="1200" dirty="0" smtClean="0"/>
            <a:t>AL DETALLE </a:t>
          </a:r>
          <a:r>
            <a:rPr lang="es-ES" sz="1400" kern="1200" dirty="0"/>
            <a:t>PARA EVALUAR LA VALIDEZ  DE LOS DATOS</a:t>
          </a:r>
          <a:endParaRPr lang="es-EC" sz="1400" kern="1200" dirty="0"/>
        </a:p>
      </dsp:txBody>
      <dsp:txXfrm>
        <a:off x="2504626" y="4222733"/>
        <a:ext cx="3256013" cy="789381"/>
      </dsp:txXfrm>
    </dsp:sp>
    <dsp:sp modelId="{E6231B5E-1E2E-4DCD-8645-7ECC04CF4D32}">
      <dsp:nvSpPr>
        <dsp:cNvPr id="0" name=""/>
        <dsp:cNvSpPr/>
      </dsp:nvSpPr>
      <dsp:spPr>
        <a:xfrm>
          <a:off x="2504626" y="5110787"/>
          <a:ext cx="3256013" cy="789381"/>
        </a:xfrm>
        <a:prstGeom prst="round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a:t> REVISIÓN ANALITICA</a:t>
          </a:r>
        </a:p>
      </dsp:txBody>
      <dsp:txXfrm>
        <a:off x="2504626" y="5110787"/>
        <a:ext cx="3256013" cy="78938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00F830A1-3891-4B82-A120-081866556DA0}" type="datetimeFigureOut">
              <a:rPr/>
              <a:pPr/>
              <a:t>12/17/2009</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58CC9574-A819-4FE4-99A7-1E27AD09ADC2}" type="slidenum">
              <a:rPr/>
              <a:pPr/>
              <a:t>‹Nº›</a:t>
            </a:fld>
            <a:endParaRPr lang="es-ES"/>
          </a:p>
        </p:txBody>
      </p:sp>
    </p:spTree>
    <p:extLst>
      <p:ext uri="{BB962C8B-B14F-4D97-AF65-F5344CB8AC3E}">
        <p14:creationId xmlns="" xmlns:p14="http://schemas.microsoft.com/office/powerpoint/2010/main" val="403432484"/>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Este </a:t>
            </a:r>
            <a:r>
              <a:rPr lang="es-ES" dirty="0" smtClean="0"/>
              <a:t>Esta presentación, que se recomienda ver en modo de presentación, muestra las nuevas funciones de PowerPoint. Estas diapositivas están diseñadas para ofrecerle excelentes ideas para las presentaciones que creará en PowerPoint 2010.</a:t>
            </a:r>
          </a:p>
          <a:p>
            <a:endParaRPr lang="es-ES" dirty="0" smtClean="0"/>
          </a:p>
          <a:p>
            <a:r>
              <a:rPr lang="es-ES" dirty="0" smtClean="0"/>
              <a:t>Para obtener más plantillas de muestra, haga clic en la pestaña Archivo y después, en la ficha Nuevo, haga clic en Plantillas de muestra.</a:t>
            </a:r>
          </a:p>
        </p:txBody>
      </p:sp>
      <p:sp>
        <p:nvSpPr>
          <p:cNvPr id="4" name="Slide Number Placeholder 3"/>
          <p:cNvSpPr>
            <a:spLocks noGrp="1"/>
          </p:cNvSpPr>
          <p:nvPr>
            <p:ph type="sldNum" sz="quarter" idx="10"/>
          </p:nvPr>
        </p:nvSpPr>
        <p:spPr/>
        <p:txBody>
          <a:bodyPr/>
          <a:lstStyle/>
          <a:p>
            <a:fld id="{58CC9574-A819-4FE4-99A7-1E27AD09ADC2}"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12</a:t>
            </a:fld>
            <a:endParaRPr lang="es-E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13</a:t>
            </a:fld>
            <a:endParaRPr lang="es-E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14</a:t>
            </a:fld>
            <a:endParaRPr lang="es-E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15</a:t>
            </a:fld>
            <a:endParaRPr lang="es-E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16</a:t>
            </a:fld>
            <a:endParaRPr lang="es-E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17</a:t>
            </a:fld>
            <a:endParaRPr lang="es-E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58CC9574-A819-4FE4-99A7-1E27AD09ADC2}" type="slidenum">
              <a:rPr lang="es-EC" smtClean="0"/>
              <a:pPr/>
              <a:t>18</a:t>
            </a:fld>
            <a:endParaRPr lang="es-EC"/>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19</a:t>
            </a:fld>
            <a:endParaRPr lang="es-E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20</a:t>
            </a:fld>
            <a:endParaRPr lang="es-E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21</a:t>
            </a:fld>
            <a:endParaRPr lang="es-E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a:t>
            </a:fld>
            <a:endParaRPr lang="es-E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22</a:t>
            </a:fld>
            <a:endParaRPr lang="es-E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23</a:t>
            </a:fld>
            <a:endParaRPr lang="es-E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24</a:t>
            </a:fld>
            <a:endParaRPr lang="es-E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25</a:t>
            </a:fld>
            <a:endParaRPr lang="es-E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26</a:t>
            </a:fld>
            <a:endParaRPr lang="es-E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27</a:t>
            </a:fld>
            <a:endParaRPr lang="es-E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28</a:t>
            </a:fld>
            <a:endParaRPr lang="es-E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29</a:t>
            </a:fld>
            <a:endParaRPr lang="es-E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30</a:t>
            </a:fld>
            <a:endParaRPr lang="es-E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31</a:t>
            </a:fld>
            <a:endParaRPr lang="es-E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smtClean="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a:t>
            </a:fld>
            <a:endParaRPr lang="es-E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32</a:t>
            </a:fld>
            <a:endParaRPr lang="es-E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solidFill>
                  <a:prstClr val="black"/>
                </a:solidFill>
              </a:rPr>
              <a:pPr/>
              <a:t>33</a:t>
            </a:fld>
            <a:endParaRPr lang="es-E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solidFill>
                  <a:prstClr val="black"/>
                </a:solidFill>
              </a:rPr>
              <a:pPr/>
              <a:t>34</a:t>
            </a:fld>
            <a:endParaRPr lang="es-E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solidFill>
                  <a:prstClr val="black"/>
                </a:solidFill>
              </a:rPr>
              <a:pPr/>
              <a:t>35</a:t>
            </a:fld>
            <a:endParaRPr lang="es-E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solidFill>
                  <a:prstClr val="black"/>
                </a:solidFill>
              </a:rPr>
              <a:pPr/>
              <a:t>36</a:t>
            </a:fld>
            <a:endParaRPr lang="es-E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solidFill>
                  <a:prstClr val="black"/>
                </a:solidFill>
              </a:rPr>
              <a:pPr/>
              <a:t>37</a:t>
            </a:fld>
            <a:endParaRPr lang="es-E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solidFill>
                  <a:prstClr val="black"/>
                </a:solidFill>
              </a:rPr>
              <a:pPr/>
              <a:t>38</a:t>
            </a:fld>
            <a:endParaRPr lang="es-E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solidFill>
                  <a:prstClr val="black"/>
                </a:solidFill>
              </a:rPr>
              <a:pPr/>
              <a:t>39</a:t>
            </a:fld>
            <a:endParaRPr lang="es-E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40</a:t>
            </a:fld>
            <a:endParaRPr lang="es-E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4</a:t>
            </a:fld>
            <a:endParaRPr lang="es-E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5</a:t>
            </a:fld>
            <a:endParaRPr lang="es-E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6</a:t>
            </a:fld>
            <a:endParaRPr lang="es-E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7</a:t>
            </a:fld>
            <a:endParaRPr lang="es-E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8</a:t>
            </a:fld>
            <a:endParaRPr lang="es-E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9</a:t>
            </a:fld>
            <a:endParaRPr lang="es-E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pPr/>
              <a:t>12/17/2009</a:t>
            </a:fld>
            <a:endParaRPr kumimoji="0" lang="es-ES"/>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pPr/>
              <a:t>12/17/2009</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smtClean="0"/>
              <a:t>Haga clic en el icono para agregar medios</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mc:Choice xmlns=""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pPr/>
              <a:t>12/17/2009</a:t>
            </a:fld>
            <a:endParaRPr kumimoji="0" lang="es-ES"/>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A258050E-B668-4FA7-85AD-C750C80A6E9B}" type="datetimeFigureOut">
              <a:rPr/>
              <a:pPr/>
              <a:t>12/17/2009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240D5ECE-8B49-45CD-BE81-EF81920D1969}" type="slidenum">
              <a:rPr/>
              <a:pPr/>
              <a:t>‹Nº›</a:t>
            </a:fld>
            <a:endParaRPr kumimoji="0" lang="es-ES"/>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a:pPr/>
              <a:t>12/17/2009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pPr/>
              <a:t>‹Nº›</a:t>
            </a:fld>
            <a:endParaRPr kumimoji="0" lang="es-E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a:pPr/>
              <a:t>12/17/2009</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73820FCD-5F4C-4989-BE05-0A8208BCBC21}" type="slidenum">
              <a:rPr/>
              <a:pPr/>
              <a:t>‹Nº›</a:t>
            </a:fld>
            <a:endParaRPr kumimoji="0" lang="es-E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pPr/>
              <a:t>‹Nº›</a:t>
            </a:fld>
            <a:endParaRPr kumimoji="0" lang="es-ES"/>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a:pPr/>
              <a:t>12/17/2009</a:t>
            </a:fld>
            <a:endParaRPr kumimoji="0" lang="es-ES"/>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pPr/>
              <a:t>‹Nº›</a:t>
            </a:fld>
            <a:endParaRPr kumimoji="0" lang="es-E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a:pPr/>
              <a:t>12/17/2009</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pPr/>
              <a:t>‹Nº›</a:t>
            </a:fld>
            <a:endParaRPr kumimoji="0" lang="es-ES"/>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A258050E-B668-4FA7-85AD-C750C80A6E9B}" type="datetimeFigureOut">
              <a:rPr/>
              <a:pPr/>
              <a:t>12/17/2009</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240D5ECE-8B49-45CD-BE81-EF81920D1969}" type="slidenum">
              <a:rPr/>
              <a:pPr/>
              <a:t>‹Nº›</a:t>
            </a:fld>
            <a:endParaRPr kumimoji="0" lang="es-E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pPr/>
              <a:t>12/17/2009</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 smtClean="0"/>
              <a:t>Haga clic para modificar el estilo de título del patrón</a:t>
            </a:r>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a:pPr/>
              <a:t>12/17/2009</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240D5ECE-8B49-45CD-BE81-EF81920D1969}" type="slidenum">
              <a:rPr/>
              <a:pPr/>
              <a:t>‹Nº›</a:t>
            </a:fld>
            <a:endParaRPr kumimoji="0" lang="es-ES"/>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mc:Choice xmlns=""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pPr/>
              <a:t>12/17/2009</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smtClean="0"/>
              <a:t>Haga clic para modificar el estilo de título del patrón</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cSld>
  <p:clrMapOvr>
    <a:masterClrMapping/>
  </p:clrMapOvr>
  <mc:AlternateContent xmlns:mc="http://schemas.openxmlformats.org/markup-compatibility/2006">
    <mc:Choice xmlns="" xmlns:p14="http://schemas.microsoft.com/office/powerpoint/2010/main" Requires="p14">
      <p:transition spd="slow" p14:dur="2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pPr/>
              <a:t>12/17/2009</a:t>
            </a:fld>
            <a:endParaRPr kumimoji="0" lang="es-ES"/>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A258050E-B668-4FA7-85AD-C750C80A6E9B}" type="datetimeFigureOut">
              <a:rPr/>
              <a:pPr/>
              <a:t>12/17/2009</a:t>
            </a:fld>
            <a:endParaRPr kumimoji="0"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rPr/>
              <a:pPr/>
              <a:t>‹Nº›</a:t>
            </a:fld>
            <a:endParaRPr kumimoji="0" lang="es-E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10.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Layout" Target="../diagrams/layout2.xml"/><Relationship Id="rId11" Type="http://schemas.openxmlformats.org/officeDocument/2006/relationships/image" Target="../media/image33.png"/><Relationship Id="rId5" Type="http://schemas.openxmlformats.org/officeDocument/2006/relationships/diagramData" Target="../diagrams/data2.xml"/><Relationship Id="rId10" Type="http://schemas.openxmlformats.org/officeDocument/2006/relationships/image" Target="../media/image32.png"/><Relationship Id="rId4" Type="http://schemas.openxmlformats.org/officeDocument/2006/relationships/image" Target="../media/image9.jpe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1.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5.png"/><Relationship Id="rId4" Type="http://schemas.openxmlformats.org/officeDocument/2006/relationships/diagramData" Target="../diagrams/data3.xml"/><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1.jpe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1.jpe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png"/><Relationship Id="rId4" Type="http://schemas.openxmlformats.org/officeDocument/2006/relationships/image" Target="../media/image38.emf"/></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43.png"/><Relationship Id="rId4" Type="http://schemas.openxmlformats.org/officeDocument/2006/relationships/diagramLayout" Target="../diagrams/layout6.xml"/><Relationship Id="rId9"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2.xml"/><Relationship Id="rId7" Type="http://schemas.openxmlformats.org/officeDocument/2006/relationships/diagramLayout" Target="../diagrams/layout1.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diagramData" Target="../diagrams/data1.xml"/><Relationship Id="rId5" Type="http://schemas.openxmlformats.org/officeDocument/2006/relationships/image" Target="../media/image12.jpeg"/><Relationship Id="rId10" Type="http://schemas.microsoft.com/office/2007/relationships/diagramDrawing" Target="../diagrams/drawing1.xml"/><Relationship Id="rId4" Type="http://schemas.openxmlformats.org/officeDocument/2006/relationships/image" Target="../media/image11.jpe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emf"/></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1.emf"/></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1.jpeg"/><Relationship Id="rId7" Type="http://schemas.openxmlformats.org/officeDocument/2006/relationships/diagramColors" Target="../diagrams/colors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image" Target="../media/image65.jpeg"/><Relationship Id="rId5" Type="http://schemas.openxmlformats.org/officeDocument/2006/relationships/diagramLayout" Target="../diagrams/layout7.xml"/><Relationship Id="rId10" Type="http://schemas.openxmlformats.org/officeDocument/2006/relationships/image" Target="../media/image64.jpeg"/><Relationship Id="rId4" Type="http://schemas.openxmlformats.org/officeDocument/2006/relationships/diagramData" Target="../diagrams/data7.xml"/><Relationship Id="rId9" Type="http://schemas.openxmlformats.org/officeDocument/2006/relationships/image" Target="../media/image63.jpeg"/></Relationships>
</file>

<file path=ppt/slides/_rels/slide3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048000"/>
            <a:ext cx="7239000" cy="1828800"/>
          </a:xfrm>
        </p:spPr>
        <p:txBody>
          <a:bodyPr>
            <a:normAutofit/>
          </a:bodyPr>
          <a:lstStyle/>
          <a:p>
            <a:r>
              <a:rPr lang="es-EC" sz="2700" b="0" dirty="0" smtClean="0">
                <a:latin typeface="Arial Rounded MT Bold" pitchFamily="34" charset="0"/>
              </a:rPr>
              <a:t>AUDITORÍA </a:t>
            </a:r>
            <a:r>
              <a:rPr lang="es-EC" sz="2700" b="0" dirty="0">
                <a:latin typeface="Arial Rounded MT Bold" pitchFamily="34" charset="0"/>
              </a:rPr>
              <a:t>BASADA EN COSO ERM  A  LA  GESTIÓN  DE RIESGO OPERATIVO   </a:t>
            </a:r>
            <a:r>
              <a:rPr lang="es-EC" sz="2700" b="0" dirty="0" smtClean="0">
                <a:latin typeface="Arial Rounded MT Bold" pitchFamily="34" charset="0"/>
              </a:rPr>
              <a:t>DE LA </a:t>
            </a:r>
            <a:r>
              <a:rPr lang="es-EC" sz="2700" b="0" dirty="0">
                <a:latin typeface="Arial Rounded MT Bold" pitchFamily="34" charset="0"/>
              </a:rPr>
              <a:t>COAC ALIANZA DEL </a:t>
            </a:r>
            <a:r>
              <a:rPr lang="es-EC" sz="2700" b="0" dirty="0" smtClean="0">
                <a:latin typeface="Arial Rounded MT Bold" pitchFamily="34" charset="0"/>
              </a:rPr>
              <a:t>VALLE</a:t>
            </a:r>
            <a:endParaRPr lang="es-ES" sz="2700" b="0" dirty="0">
              <a:latin typeface="Arial Rounded MT Bold" pitchFamily="34" charset="0"/>
            </a:endParaRPr>
          </a:p>
        </p:txBody>
      </p:sp>
      <p:pic>
        <p:nvPicPr>
          <p:cNvPr id="1026" name="Picture 2" descr="LOGO PRINCIPAL NUEVO"/>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851920" y="188640"/>
            <a:ext cx="4824536" cy="1152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5 Rectángulo"/>
          <p:cNvSpPr/>
          <p:nvPr/>
        </p:nvSpPr>
        <p:spPr>
          <a:xfrm>
            <a:off x="179512" y="5085184"/>
            <a:ext cx="8784976" cy="1477328"/>
          </a:xfrm>
          <a:prstGeom prst="rect">
            <a:avLst/>
          </a:prstGeom>
        </p:spPr>
        <p:txBody>
          <a:bodyPr wrap="square">
            <a:spAutoFit/>
          </a:bodyPr>
          <a:lstStyle/>
          <a:p>
            <a:r>
              <a:rPr lang="es-ES" dirty="0" smtClean="0">
                <a:solidFill>
                  <a:schemeClr val="bg1">
                    <a:lumMod val="95000"/>
                  </a:schemeClr>
                </a:solidFill>
              </a:rPr>
              <a:t>           </a:t>
            </a:r>
            <a:r>
              <a:rPr lang="es-ES" b="1" dirty="0" smtClean="0">
                <a:solidFill>
                  <a:schemeClr val="bg1">
                    <a:lumMod val="95000"/>
                  </a:schemeClr>
                </a:solidFill>
              </a:rPr>
              <a:t>Director:</a:t>
            </a:r>
            <a:r>
              <a:rPr lang="es-ES" dirty="0" smtClean="0">
                <a:solidFill>
                  <a:schemeClr val="bg1">
                    <a:lumMod val="95000"/>
                  </a:schemeClr>
                </a:solidFill>
              </a:rPr>
              <a:t>					</a:t>
            </a:r>
            <a:r>
              <a:rPr lang="es-ES" b="1" dirty="0" smtClean="0">
                <a:solidFill>
                  <a:schemeClr val="bg1">
                    <a:lumMod val="95000"/>
                  </a:schemeClr>
                </a:solidFill>
              </a:rPr>
              <a:t>Oponente:                                               </a:t>
            </a:r>
          </a:p>
          <a:p>
            <a:r>
              <a:rPr lang="es-ES" sz="2400" dirty="0" smtClean="0">
                <a:solidFill>
                  <a:schemeClr val="bg1">
                    <a:lumMod val="95000"/>
                  </a:schemeClr>
                </a:solidFill>
              </a:rPr>
              <a:t> </a:t>
            </a:r>
            <a:r>
              <a:rPr lang="es-EC" sz="2400" dirty="0" smtClean="0">
                <a:solidFill>
                  <a:schemeClr val="bg1">
                    <a:lumMod val="95000"/>
                  </a:schemeClr>
                </a:solidFill>
              </a:rPr>
              <a:t>Ing. Paulo Bermeo, MBA     		Eco. Gabriel Chiriboga, MSi</a:t>
            </a:r>
          </a:p>
          <a:p>
            <a:r>
              <a:rPr lang="es-EC" sz="2400" dirty="0" smtClean="0">
                <a:solidFill>
                  <a:schemeClr val="bg1">
                    <a:lumMod val="95000"/>
                  </a:schemeClr>
                </a:solidFill>
              </a:rPr>
              <a:t>			        </a:t>
            </a:r>
            <a:r>
              <a:rPr lang="es-EC" b="1" dirty="0" smtClean="0">
                <a:solidFill>
                  <a:schemeClr val="bg1">
                    <a:lumMod val="95000"/>
                  </a:schemeClr>
                </a:solidFill>
              </a:rPr>
              <a:t>Maestrante : </a:t>
            </a:r>
            <a:r>
              <a:rPr lang="es-EC" sz="2400" dirty="0" smtClean="0">
                <a:solidFill>
                  <a:schemeClr val="bg1">
                    <a:lumMod val="95000"/>
                  </a:schemeClr>
                </a:solidFill>
              </a:rPr>
              <a:t>                </a:t>
            </a:r>
          </a:p>
          <a:p>
            <a:pPr algn="ctr"/>
            <a:r>
              <a:rPr lang="es-EC" sz="2400" dirty="0" smtClean="0">
                <a:solidFill>
                  <a:schemeClr val="bg1">
                    <a:lumMod val="95000"/>
                  </a:schemeClr>
                </a:solidFill>
              </a:rPr>
              <a:t>Ing. César Antonio Obando</a:t>
            </a:r>
            <a:endParaRPr lang="es-EC" sz="2400" dirty="0">
              <a:solidFill>
                <a:schemeClr val="bg1">
                  <a:lumMod val="95000"/>
                </a:schemeClr>
              </a:solidFill>
            </a:endParaRPr>
          </a:p>
        </p:txBody>
      </p:sp>
      <p:sp>
        <p:nvSpPr>
          <p:cNvPr id="7" name="6 Rectángulo"/>
          <p:cNvSpPr/>
          <p:nvPr/>
        </p:nvSpPr>
        <p:spPr>
          <a:xfrm>
            <a:off x="0" y="1268760"/>
            <a:ext cx="3419872" cy="1015663"/>
          </a:xfrm>
          <a:prstGeom prst="rect">
            <a:avLst/>
          </a:prstGeom>
        </p:spPr>
        <p:txBody>
          <a:bodyPr wrap="square">
            <a:spAutoFit/>
          </a:bodyPr>
          <a:lstStyle/>
          <a:p>
            <a:pPr algn="ctr"/>
            <a:r>
              <a:rPr lang="es-EC" sz="2000" b="1" dirty="0" smtClean="0">
                <a:solidFill>
                  <a:schemeClr val="accent6">
                    <a:lumMod val="20000"/>
                    <a:lumOff val="80000"/>
                  </a:schemeClr>
                </a:solidFill>
                <a:latin typeface="Arial Narrow" pitchFamily="34" charset="0"/>
              </a:rPr>
              <a:t>MAESTRÍA EN EVALUACIÓN Y AUDITORÍA DE SISTEMAS INFORMÁTICOS</a:t>
            </a:r>
            <a:endParaRPr lang="es-EC" sz="2000" dirty="0">
              <a:solidFill>
                <a:schemeClr val="accent6">
                  <a:lumMod val="20000"/>
                  <a:lumOff val="80000"/>
                </a:schemeClr>
              </a:solidFill>
              <a:latin typeface="Arial Narrow" pitchFamily="34" charset="0"/>
            </a:endParaRPr>
          </a:p>
        </p:txBody>
      </p:sp>
      <p:sp>
        <p:nvSpPr>
          <p:cNvPr id="75777" name="Rectangle 1"/>
          <p:cNvSpPr>
            <a:spLocks noChangeArrowheads="1"/>
          </p:cNvSpPr>
          <p:nvPr/>
        </p:nvSpPr>
        <p:spPr bwMode="auto">
          <a:xfrm>
            <a:off x="4211960" y="1556792"/>
            <a:ext cx="47525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Segoe UI Semibold" pitchFamily="34" charset="0"/>
                <a:ea typeface="Calibri" pitchFamily="34" charset="0"/>
                <a:cs typeface="Times New Roman" pitchFamily="18" charset="0"/>
              </a:rPr>
              <a:t>VICERRECTORADO DE INVESTIGACIÓN, INNOVACIÓN </a:t>
            </a:r>
            <a:endParaRPr kumimoji="0" lang="es-EC" sz="1200" b="1" i="0" u="none" strike="noStrike" cap="none" normalizeH="0" baseline="0" dirty="0" smtClean="0">
              <a:ln>
                <a:noFill/>
              </a:ln>
              <a:solidFill>
                <a:schemeClr val="tx1"/>
              </a:solidFill>
              <a:effectLst/>
              <a:latin typeface="Segoe UI Semibold"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Segoe UI Semibold" pitchFamily="34" charset="0"/>
                <a:ea typeface="Calibri" pitchFamily="34" charset="0"/>
                <a:cs typeface="Times New Roman" pitchFamily="18" charset="0"/>
              </a:rPr>
              <a:t>Y TRANSFERENCIA DE TECNOLOGÍA</a:t>
            </a: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Segoe UI Semibold"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Segoe UI Semibold" pitchFamily="34" charset="0"/>
                <a:ea typeface="Calibri" pitchFamily="34" charset="0"/>
                <a:cs typeface="Times New Roman" pitchFamily="18" charset="0"/>
              </a:rPr>
              <a:t>UNIDAD DE GESTIÓN DE POSTGRADOS</a:t>
            </a:r>
            <a:endParaRPr kumimoji="0" lang="es-ES" sz="1200" b="1" i="0" u="none" strike="noStrike" cap="none" normalizeH="0" baseline="0" dirty="0" smtClean="0">
              <a:ln>
                <a:noFill/>
              </a:ln>
              <a:solidFill>
                <a:schemeClr val="tx1"/>
              </a:solidFill>
              <a:effectLst/>
              <a:latin typeface="Segoe UI Semibold" pitchFamily="34"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0"/>
            <a:ext cx="91440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cs typeface="AngsanaUPC" pitchFamily="18" charset="-34"/>
              </a:rPr>
              <a:t>METODOLOGÍA</a:t>
            </a:r>
            <a:endParaRPr lang="es-EC" sz="2800" b="1" dirty="0">
              <a:solidFill>
                <a:schemeClr val="accent1"/>
              </a:solidFill>
              <a:latin typeface="Arial Black" pitchFamily="34" charset="0"/>
              <a:cs typeface="AngsanaUPC" pitchFamily="18" charset="-34"/>
            </a:endParaRPr>
          </a:p>
        </p:txBody>
      </p:sp>
      <p:sp>
        <p:nvSpPr>
          <p:cNvPr id="12" name="11 Flecha a la derecha con bandas"/>
          <p:cNvSpPr/>
          <p:nvPr/>
        </p:nvSpPr>
        <p:spPr>
          <a:xfrm>
            <a:off x="3419872" y="2852936"/>
            <a:ext cx="720080" cy="576064"/>
          </a:xfrm>
          <a:prstGeom prst="stripedRightArrow">
            <a:avLst/>
          </a:prstGeom>
        </p:spPr>
        <p:style>
          <a:lnRef idx="0">
            <a:schemeClr val="accent1"/>
          </a:lnRef>
          <a:fillRef idx="1002">
            <a:schemeClr val="lt2"/>
          </a:fillRef>
          <a:effectRef idx="3">
            <a:schemeClr val="accent1"/>
          </a:effectRef>
          <a:fontRef idx="minor">
            <a:schemeClr val="lt1"/>
          </a:fontRef>
        </p:style>
        <p:txBody>
          <a:bodyPr rtlCol="0" anchor="ctr"/>
          <a:lstStyle/>
          <a:p>
            <a:pPr algn="ctr"/>
            <a:endParaRPr lang="es-EC"/>
          </a:p>
        </p:txBody>
      </p:sp>
      <p:pic>
        <p:nvPicPr>
          <p:cNvPr id="65538" name="Diagrama 1"/>
          <p:cNvPicPr>
            <a:picLocks noChangeArrowheads="1"/>
          </p:cNvPicPr>
          <p:nvPr/>
        </p:nvPicPr>
        <p:blipFill>
          <a:blip r:embed="rId2" cstate="print"/>
          <a:srcRect/>
          <a:stretch>
            <a:fillRect/>
          </a:stretch>
        </p:blipFill>
        <p:spPr bwMode="auto">
          <a:xfrm>
            <a:off x="0" y="1268760"/>
            <a:ext cx="3491880" cy="3888432"/>
          </a:xfrm>
          <a:prstGeom prst="rect">
            <a:avLst/>
          </a:prstGeom>
          <a:noFill/>
          <a:ln w="9525">
            <a:noFill/>
            <a:miter lim="800000"/>
            <a:headEnd/>
            <a:tailEnd/>
          </a:ln>
        </p:spPr>
      </p:pic>
      <p:pic>
        <p:nvPicPr>
          <p:cNvPr id="11" name="10 Imagen"/>
          <p:cNvPicPr/>
          <p:nvPr/>
        </p:nvPicPr>
        <p:blipFill>
          <a:blip r:embed="rId3" cstate="print"/>
          <a:srcRect l="21540" t="28571" r="20246" b="39816"/>
          <a:stretch>
            <a:fillRect/>
          </a:stretch>
        </p:blipFill>
        <p:spPr bwMode="auto">
          <a:xfrm>
            <a:off x="4139952" y="1556792"/>
            <a:ext cx="4857999"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0"/>
            <a:ext cx="91440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cs typeface="AngsanaUPC" pitchFamily="18" charset="-34"/>
              </a:rPr>
              <a:t>METODOLOGÍA</a:t>
            </a:r>
            <a:endParaRPr lang="es-EC" sz="2800" b="1" dirty="0">
              <a:solidFill>
                <a:schemeClr val="accent1"/>
              </a:solidFill>
              <a:latin typeface="Arial Black" pitchFamily="34" charset="0"/>
              <a:cs typeface="AngsanaUPC" pitchFamily="18" charset="-34"/>
            </a:endParaRPr>
          </a:p>
        </p:txBody>
      </p:sp>
      <p:pic>
        <p:nvPicPr>
          <p:cNvPr id="1027" name="Picture 3"/>
          <p:cNvPicPr>
            <a:picLocks noChangeAspect="1" noChangeArrowheads="1"/>
          </p:cNvPicPr>
          <p:nvPr/>
        </p:nvPicPr>
        <p:blipFill>
          <a:blip r:embed="rId2" cstate="print"/>
          <a:srcRect l="28566" t="21733" r="38547" b="22412"/>
          <a:stretch>
            <a:fillRect/>
          </a:stretch>
        </p:blipFill>
        <p:spPr bwMode="auto">
          <a:xfrm>
            <a:off x="179512" y="980728"/>
            <a:ext cx="3240360" cy="3132348"/>
          </a:xfrm>
          <a:prstGeom prst="rect">
            <a:avLst/>
          </a:prstGeom>
          <a:noFill/>
          <a:ln w="9525">
            <a:noFill/>
            <a:miter lim="800000"/>
            <a:headEnd/>
            <a:tailEnd/>
          </a:ln>
        </p:spPr>
      </p:pic>
      <p:pic>
        <p:nvPicPr>
          <p:cNvPr id="6"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572000" y="620688"/>
            <a:ext cx="4304181" cy="6048672"/>
          </a:xfrm>
          <a:prstGeom prst="roundRect">
            <a:avLst>
              <a:gd name="adj" fmla="val 8594"/>
            </a:avLst>
          </a:prstGeom>
          <a:solidFill>
            <a:srgbClr val="FFFFFF">
              <a:shade val="85000"/>
            </a:srgbClr>
          </a:solidFill>
          <a:ln>
            <a:noFill/>
          </a:ln>
          <a:effectLst>
            <a:outerShdw dist="35921" dir="2700000" algn="ctr" rotWithShape="0">
              <a:schemeClr val="bg2"/>
            </a:outerShdw>
          </a:effectLst>
          <a:extLst/>
        </p:spPr>
      </p:pic>
      <p:sp>
        <p:nvSpPr>
          <p:cNvPr id="10" name="9 CuadroTexto"/>
          <p:cNvSpPr txBox="1"/>
          <p:nvPr/>
        </p:nvSpPr>
        <p:spPr>
          <a:xfrm>
            <a:off x="611560" y="620688"/>
            <a:ext cx="2376264" cy="33855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EC" sz="1600" b="1" dirty="0" smtClean="0"/>
              <a:t>FRAMEWORK COSO ERM</a:t>
            </a:r>
            <a:endParaRPr lang="es-EC" sz="1600" b="1" dirty="0"/>
          </a:p>
        </p:txBody>
      </p:sp>
      <p:sp>
        <p:nvSpPr>
          <p:cNvPr id="12" name="11 Flecha a la derecha con bandas"/>
          <p:cNvSpPr/>
          <p:nvPr/>
        </p:nvSpPr>
        <p:spPr>
          <a:xfrm>
            <a:off x="3635896" y="5085184"/>
            <a:ext cx="864096" cy="576064"/>
          </a:xfrm>
          <a:prstGeom prst="strip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C"/>
          </a:p>
        </p:txBody>
      </p:sp>
      <p:sp>
        <p:nvSpPr>
          <p:cNvPr id="9" name="8 Flecha a la derecha con bandas"/>
          <p:cNvSpPr/>
          <p:nvPr/>
        </p:nvSpPr>
        <p:spPr>
          <a:xfrm rot="5400000">
            <a:off x="1259632" y="4077072"/>
            <a:ext cx="576064" cy="576064"/>
          </a:xfrm>
          <a:prstGeom prst="strip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C"/>
          </a:p>
        </p:txBody>
      </p:sp>
      <p:pic>
        <p:nvPicPr>
          <p:cNvPr id="11" name="10 Imagen"/>
          <p:cNvPicPr/>
          <p:nvPr/>
        </p:nvPicPr>
        <p:blipFill>
          <a:blip r:embed="rId4" cstate="print"/>
          <a:srcRect l="12476" t="11039" r="12504" b="12987"/>
          <a:stretch>
            <a:fillRect/>
          </a:stretch>
        </p:blipFill>
        <p:spPr bwMode="auto">
          <a:xfrm>
            <a:off x="0" y="4649056"/>
            <a:ext cx="3419872" cy="22089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txBox="1">
            <a:spLocks/>
          </p:cNvSpPr>
          <p:nvPr>
            <p:custDataLst>
              <p:tags r:id="rId1"/>
            </p:custDataLst>
          </p:nvPr>
        </p:nvSpPr>
        <p:spPr>
          <a:xfrm>
            <a:off x="323528" y="1124744"/>
            <a:ext cx="8001000" cy="457200"/>
          </a:xfrm>
          <a:prstGeom prst="rect">
            <a:avLst/>
          </a:prstGeom>
        </p:spPr>
        <p:txBody>
          <a:bodyPr>
            <a:normAutofit lnSpcReduction="10000"/>
          </a:bodyPr>
          <a:lstStyle>
            <a:extLst/>
          </a:lstStyle>
          <a:p>
            <a:pPr marL="342900" indent="-342900">
              <a:lnSpc>
                <a:spcPct val="114000"/>
              </a:lnSpc>
              <a:spcBef>
                <a:spcPct val="20000"/>
              </a:spcBef>
              <a:buFont typeface="Arial" pitchFamily="34" charset="0"/>
              <a:buNone/>
              <a:defRPr lang="es-ES"/>
            </a:pPr>
            <a:endParaRPr lang="es-ES" sz="2200" dirty="0">
              <a:solidFill>
                <a:prstClr val="black">
                  <a:lumMod val="85000"/>
                  <a:lumOff val="15000"/>
                </a:prstClr>
              </a:solidFill>
            </a:endParaRPr>
          </a:p>
          <a:p>
            <a:pPr marL="342900" indent="-342900">
              <a:spcBef>
                <a:spcPct val="20000"/>
              </a:spcBef>
              <a:buFont typeface="Arial" pitchFamily="34" charset="0"/>
              <a:buChar char="•"/>
              <a:defRPr lang="es-ES"/>
            </a:pPr>
            <a:endParaRPr lang="es-ES" sz="2200" dirty="0">
              <a:solidFill>
                <a:prstClr val="black"/>
              </a:solidFill>
            </a:endParaRPr>
          </a:p>
        </p:txBody>
      </p:sp>
      <p:sp>
        <p:nvSpPr>
          <p:cNvPr id="19" name="Title 18"/>
          <p:cNvSpPr>
            <a:spLocks noGrp="1"/>
          </p:cNvSpPr>
          <p:nvPr>
            <p:ph type="title"/>
          </p:nvPr>
        </p:nvSpPr>
        <p:spPr>
          <a:xfrm>
            <a:off x="6228184" y="548680"/>
            <a:ext cx="2016224" cy="580359"/>
          </a:xfrm>
        </p:spPr>
        <p:style>
          <a:lnRef idx="1">
            <a:schemeClr val="accent4"/>
          </a:lnRef>
          <a:fillRef idx="2">
            <a:schemeClr val="accent4"/>
          </a:fillRef>
          <a:effectRef idx="1">
            <a:schemeClr val="accent4"/>
          </a:effectRef>
          <a:fontRef idx="minor">
            <a:schemeClr val="dk1"/>
          </a:fontRef>
        </p:style>
        <p:txBody>
          <a:bodyPr>
            <a:normAutofit/>
          </a:bodyPr>
          <a:lstStyle/>
          <a:p>
            <a:pPr lvl="0" algn="ctr">
              <a:spcBef>
                <a:spcPts val="0"/>
              </a:spcBef>
            </a:pPr>
            <a:r>
              <a:rPr lang="es-ES" sz="1600" b="1" dirty="0" smtClean="0">
                <a:solidFill>
                  <a:schemeClr val="accent4">
                    <a:lumMod val="50000"/>
                  </a:schemeClr>
                </a:solidFill>
                <a:ea typeface="+mn-ea"/>
                <a:cs typeface="+mn-cs"/>
              </a:rPr>
              <a:t>COSO ERM</a:t>
            </a:r>
            <a:endParaRPr lang="es-ES" sz="1600" dirty="0">
              <a:solidFill>
                <a:schemeClr val="accent4">
                  <a:lumMod val="50000"/>
                </a:schemeClr>
              </a:solidFill>
            </a:endParaRPr>
          </a:p>
        </p:txBody>
      </p:sp>
      <p:graphicFrame>
        <p:nvGraphicFramePr>
          <p:cNvPr id="21" name="20 Diagrama"/>
          <p:cNvGraphicFramePr/>
          <p:nvPr>
            <p:extLst>
              <p:ext uri="{D42A27DB-BD31-4B8C-83A1-F6EECF244321}">
                <p14:modId xmlns="" xmlns:p14="http://schemas.microsoft.com/office/powerpoint/2010/main" val="1215740540"/>
              </p:ext>
            </p:extLst>
          </p:nvPr>
        </p:nvGraphicFramePr>
        <p:xfrm>
          <a:off x="5364088" y="1196752"/>
          <a:ext cx="3600400" cy="4824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8"/>
          <p:cNvSpPr txBox="1">
            <a:spLocks/>
          </p:cNvSpPr>
          <p:nvPr/>
        </p:nvSpPr>
        <p:spPr>
          <a:xfrm>
            <a:off x="467544" y="620688"/>
            <a:ext cx="2592376" cy="43556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b="1" i="0" u="none" strike="noStrike" kern="1200" cap="all" spc="0" normalizeH="0" baseline="0" noProof="0" dirty="0" smtClean="0">
                <a:ln>
                  <a:noFill/>
                </a:ln>
                <a:solidFill>
                  <a:schemeClr val="accent4">
                    <a:lumMod val="50000"/>
                  </a:schemeClr>
                </a:solidFill>
                <a:effectLst/>
                <a:uLnTx/>
                <a:uFillTx/>
                <a:latin typeface="+mn-lt"/>
                <a:ea typeface="+mn-ea"/>
                <a:cs typeface="+mn-cs"/>
              </a:rPr>
              <a:t>Proceso auditable</a:t>
            </a:r>
            <a:endParaRPr kumimoji="0" lang="es-ES" b="1" i="0" u="none" strike="noStrike" kern="1200" cap="all" spc="0" normalizeH="0" baseline="0" noProof="0" dirty="0">
              <a:ln>
                <a:noFill/>
              </a:ln>
              <a:solidFill>
                <a:schemeClr val="accent4">
                  <a:lumMod val="50000"/>
                </a:schemeClr>
              </a:solidFill>
              <a:effectLst/>
              <a:uLnTx/>
              <a:uFillTx/>
              <a:latin typeface="+mn-lt"/>
              <a:ea typeface="+mn-ea"/>
              <a:cs typeface="+mn-cs"/>
            </a:endParaRPr>
          </a:p>
        </p:txBody>
      </p:sp>
      <p:pic>
        <p:nvPicPr>
          <p:cNvPr id="1026" name="Picture 2"/>
          <p:cNvPicPr>
            <a:picLocks noChangeAspect="1" noChangeArrowheads="1"/>
          </p:cNvPicPr>
          <p:nvPr/>
        </p:nvPicPr>
        <p:blipFill>
          <a:blip r:embed="rId10" cstate="print"/>
          <a:srcRect l="16977" t="27385" r="52561" b="20320"/>
          <a:stretch>
            <a:fillRect/>
          </a:stretch>
        </p:blipFill>
        <p:spPr bwMode="auto">
          <a:xfrm>
            <a:off x="0" y="1196752"/>
            <a:ext cx="3779912" cy="2664296"/>
          </a:xfrm>
          <a:prstGeom prst="rect">
            <a:avLst/>
          </a:prstGeom>
          <a:noFill/>
          <a:ln w="9525">
            <a:noFill/>
            <a:miter lim="800000"/>
            <a:headEnd/>
            <a:tailEnd/>
          </a:ln>
        </p:spPr>
      </p:pic>
      <p:sp>
        <p:nvSpPr>
          <p:cNvPr id="10" name="9 Cerrar llave"/>
          <p:cNvSpPr/>
          <p:nvPr/>
        </p:nvSpPr>
        <p:spPr>
          <a:xfrm>
            <a:off x="3923928" y="1052736"/>
            <a:ext cx="936104" cy="518457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2" name="11 CuadroTexto"/>
          <p:cNvSpPr txBox="1"/>
          <p:nvPr/>
        </p:nvSpPr>
        <p:spPr>
          <a:xfrm>
            <a:off x="0" y="0"/>
            <a:ext cx="91440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cs typeface="AngsanaUPC" pitchFamily="18" charset="-34"/>
              </a:rPr>
              <a:t>METODOLOGÍA</a:t>
            </a:r>
            <a:endParaRPr lang="es-EC" sz="2800" b="1" dirty="0">
              <a:solidFill>
                <a:schemeClr val="accent1"/>
              </a:solidFill>
              <a:latin typeface="Arial Black" pitchFamily="34" charset="0"/>
              <a:cs typeface="AngsanaUPC" pitchFamily="18" charset="-34"/>
            </a:endParaRPr>
          </a:p>
        </p:txBody>
      </p:sp>
      <p:sp>
        <p:nvSpPr>
          <p:cNvPr id="11" name="10 CuadroTexto"/>
          <p:cNvSpPr txBox="1"/>
          <p:nvPr/>
        </p:nvSpPr>
        <p:spPr>
          <a:xfrm rot="5400000">
            <a:off x="3388513" y="1902025"/>
            <a:ext cx="1152129" cy="461665"/>
          </a:xfrm>
          <a:prstGeom prst="rect">
            <a:avLst/>
          </a:prstGeom>
          <a:noFill/>
        </p:spPr>
        <p:txBody>
          <a:bodyPr wrap="square" rtlCol="0">
            <a:spAutoFit/>
          </a:bodyPr>
          <a:lstStyle/>
          <a:p>
            <a:r>
              <a:rPr lang="es-EC" sz="2400" b="1" dirty="0" smtClean="0">
                <a:solidFill>
                  <a:srgbClr val="00B050"/>
                </a:solidFill>
              </a:rPr>
              <a:t>MAPAS</a:t>
            </a:r>
            <a:endParaRPr lang="es-EC" sz="2400" b="1" dirty="0">
              <a:solidFill>
                <a:srgbClr val="00B050"/>
              </a:solidFill>
            </a:endParaRPr>
          </a:p>
        </p:txBody>
      </p:sp>
      <p:sp>
        <p:nvSpPr>
          <p:cNvPr id="13" name="12 CuadroTexto"/>
          <p:cNvSpPr txBox="1"/>
          <p:nvPr/>
        </p:nvSpPr>
        <p:spPr>
          <a:xfrm rot="5400000">
            <a:off x="3326667" y="4674332"/>
            <a:ext cx="1656186" cy="461665"/>
          </a:xfrm>
          <a:prstGeom prst="rect">
            <a:avLst/>
          </a:prstGeom>
          <a:noFill/>
        </p:spPr>
        <p:txBody>
          <a:bodyPr wrap="square" rtlCol="0">
            <a:spAutoFit/>
          </a:bodyPr>
          <a:lstStyle/>
          <a:p>
            <a:r>
              <a:rPr lang="es-EC" sz="2400" b="1" dirty="0" smtClean="0">
                <a:solidFill>
                  <a:srgbClr val="00B050"/>
                </a:solidFill>
              </a:rPr>
              <a:t>MEDICIÓN</a:t>
            </a:r>
            <a:endParaRPr lang="es-EC" sz="2400" b="1" dirty="0">
              <a:solidFill>
                <a:srgbClr val="00B050"/>
              </a:solidFill>
            </a:endParaRPr>
          </a:p>
        </p:txBody>
      </p:sp>
      <p:pic>
        <p:nvPicPr>
          <p:cNvPr id="15" name="14 Imagen"/>
          <p:cNvPicPr/>
          <p:nvPr/>
        </p:nvPicPr>
        <p:blipFill>
          <a:blip r:embed="rId11" cstate="print"/>
          <a:srcRect l="51765" t="34234" r="23456" b="21622"/>
          <a:stretch>
            <a:fillRect/>
          </a:stretch>
        </p:blipFill>
        <p:spPr bwMode="auto">
          <a:xfrm>
            <a:off x="395536" y="3933056"/>
            <a:ext cx="3384376" cy="2088232"/>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1">
                                            <p:graphicEl>
                                              <a:dgm id="{D2E3001A-713D-41AF-B371-CACF837286E1}"/>
                                            </p:graphicEl>
                                          </p:spTgt>
                                        </p:tgtEl>
                                        <p:attrNameLst>
                                          <p:attrName>style.color</p:attrName>
                                        </p:attrNameLst>
                                      </p:cBhvr>
                                      <p:by>
                                        <p:hsl h="0" s="12549" l="25098"/>
                                      </p:by>
                                    </p:animClr>
                                    <p:animClr clrSpc="hsl" dir="cw">
                                      <p:cBhvr>
                                        <p:cTn id="7" dur="500" fill="hold"/>
                                        <p:tgtEl>
                                          <p:spTgt spid="21">
                                            <p:graphicEl>
                                              <a:dgm id="{D2E3001A-713D-41AF-B371-CACF837286E1}"/>
                                            </p:graphicEl>
                                          </p:spTgt>
                                        </p:tgtEl>
                                        <p:attrNameLst>
                                          <p:attrName>fillcolor</p:attrName>
                                        </p:attrNameLst>
                                      </p:cBhvr>
                                      <p:by>
                                        <p:hsl h="0" s="12549" l="25098"/>
                                      </p:by>
                                    </p:animClr>
                                    <p:animClr clrSpc="hsl" dir="cw">
                                      <p:cBhvr>
                                        <p:cTn id="8" dur="500" fill="hold"/>
                                        <p:tgtEl>
                                          <p:spTgt spid="21">
                                            <p:graphicEl>
                                              <a:dgm id="{D2E3001A-713D-41AF-B371-CACF837286E1}"/>
                                            </p:graphicEl>
                                          </p:spTgt>
                                        </p:tgtEl>
                                        <p:attrNameLst>
                                          <p:attrName>stroke.color</p:attrName>
                                        </p:attrNameLst>
                                      </p:cBhvr>
                                      <p:by>
                                        <p:hsl h="0" s="12549" l="25098"/>
                                      </p:by>
                                    </p:animClr>
                                    <p:set>
                                      <p:cBhvr>
                                        <p:cTn id="9" dur="500" fill="hold"/>
                                        <p:tgtEl>
                                          <p:spTgt spid="21">
                                            <p:graphicEl>
                                              <a:dgm id="{D2E3001A-713D-41AF-B371-CACF837286E1}"/>
                                            </p:graphicEl>
                                          </p:spTgt>
                                        </p:tgtEl>
                                        <p:attrNameLst>
                                          <p:attrName>fill.type</p:attrName>
                                        </p:attrNameLst>
                                      </p:cBhvr>
                                      <p:to>
                                        <p:strVal val="solid"/>
                                      </p:to>
                                    </p:set>
                                  </p:childTnLst>
                                </p:cTn>
                              </p:par>
                              <p:par>
                                <p:cTn id="10" presetID="30" presetClass="emph" presetSubtype="0" fill="hold" grpId="0" nodeType="withEffect">
                                  <p:stCondLst>
                                    <p:cond delay="0"/>
                                  </p:stCondLst>
                                  <p:childTnLst>
                                    <p:animClr clrSpc="hsl" dir="cw">
                                      <p:cBhvr override="childStyle">
                                        <p:cTn id="11" dur="500" fill="hold"/>
                                        <p:tgtEl>
                                          <p:spTgt spid="21">
                                            <p:graphicEl>
                                              <a:dgm id="{1F88827C-1405-4208-9C00-3CBD17301051}"/>
                                            </p:graphicEl>
                                          </p:spTgt>
                                        </p:tgtEl>
                                        <p:attrNameLst>
                                          <p:attrName>style.color</p:attrName>
                                        </p:attrNameLst>
                                      </p:cBhvr>
                                      <p:by>
                                        <p:hsl h="0" s="12549" l="25098"/>
                                      </p:by>
                                    </p:animClr>
                                    <p:animClr clrSpc="hsl" dir="cw">
                                      <p:cBhvr>
                                        <p:cTn id="12" dur="500" fill="hold"/>
                                        <p:tgtEl>
                                          <p:spTgt spid="21">
                                            <p:graphicEl>
                                              <a:dgm id="{1F88827C-1405-4208-9C00-3CBD17301051}"/>
                                            </p:graphicEl>
                                          </p:spTgt>
                                        </p:tgtEl>
                                        <p:attrNameLst>
                                          <p:attrName>fillcolor</p:attrName>
                                        </p:attrNameLst>
                                      </p:cBhvr>
                                      <p:by>
                                        <p:hsl h="0" s="12549" l="25098"/>
                                      </p:by>
                                    </p:animClr>
                                    <p:animClr clrSpc="hsl" dir="cw">
                                      <p:cBhvr>
                                        <p:cTn id="13" dur="500" fill="hold"/>
                                        <p:tgtEl>
                                          <p:spTgt spid="21">
                                            <p:graphicEl>
                                              <a:dgm id="{1F88827C-1405-4208-9C00-3CBD17301051}"/>
                                            </p:graphicEl>
                                          </p:spTgt>
                                        </p:tgtEl>
                                        <p:attrNameLst>
                                          <p:attrName>stroke.color</p:attrName>
                                        </p:attrNameLst>
                                      </p:cBhvr>
                                      <p:by>
                                        <p:hsl h="0" s="12549" l="25098"/>
                                      </p:by>
                                    </p:animClr>
                                    <p:set>
                                      <p:cBhvr>
                                        <p:cTn id="14" dur="500" fill="hold"/>
                                        <p:tgtEl>
                                          <p:spTgt spid="21">
                                            <p:graphicEl>
                                              <a:dgm id="{1F88827C-1405-4208-9C00-3CBD17301051}"/>
                                            </p:graphicEl>
                                          </p:spTgt>
                                        </p:tgtEl>
                                        <p:attrNameLst>
                                          <p:attrName>fill.type</p:attrName>
                                        </p:attrNameLst>
                                      </p:cBhvr>
                                      <p:to>
                                        <p:strVal val="solid"/>
                                      </p:to>
                                    </p:set>
                                  </p:childTnLst>
                                </p:cTn>
                              </p:par>
                              <p:par>
                                <p:cTn id="15" presetID="30" presetClass="emph" presetSubtype="0" fill="hold" grpId="0" nodeType="withEffect">
                                  <p:stCondLst>
                                    <p:cond delay="0"/>
                                  </p:stCondLst>
                                  <p:childTnLst>
                                    <p:animClr clrSpc="hsl" dir="cw">
                                      <p:cBhvr override="childStyle">
                                        <p:cTn id="16" dur="500" fill="hold"/>
                                        <p:tgtEl>
                                          <p:spTgt spid="21">
                                            <p:graphicEl>
                                              <a:dgm id="{AFF13617-10F9-4BF3-AC44-DCFBE5B28D1D}"/>
                                            </p:graphicEl>
                                          </p:spTgt>
                                        </p:tgtEl>
                                        <p:attrNameLst>
                                          <p:attrName>style.color</p:attrName>
                                        </p:attrNameLst>
                                      </p:cBhvr>
                                      <p:by>
                                        <p:hsl h="0" s="12549" l="25098"/>
                                      </p:by>
                                    </p:animClr>
                                    <p:animClr clrSpc="hsl" dir="cw">
                                      <p:cBhvr>
                                        <p:cTn id="17" dur="500" fill="hold"/>
                                        <p:tgtEl>
                                          <p:spTgt spid="21">
                                            <p:graphicEl>
                                              <a:dgm id="{AFF13617-10F9-4BF3-AC44-DCFBE5B28D1D}"/>
                                            </p:graphicEl>
                                          </p:spTgt>
                                        </p:tgtEl>
                                        <p:attrNameLst>
                                          <p:attrName>fillcolor</p:attrName>
                                        </p:attrNameLst>
                                      </p:cBhvr>
                                      <p:by>
                                        <p:hsl h="0" s="12549" l="25098"/>
                                      </p:by>
                                    </p:animClr>
                                    <p:animClr clrSpc="hsl" dir="cw">
                                      <p:cBhvr>
                                        <p:cTn id="18" dur="500" fill="hold"/>
                                        <p:tgtEl>
                                          <p:spTgt spid="21">
                                            <p:graphicEl>
                                              <a:dgm id="{AFF13617-10F9-4BF3-AC44-DCFBE5B28D1D}"/>
                                            </p:graphicEl>
                                          </p:spTgt>
                                        </p:tgtEl>
                                        <p:attrNameLst>
                                          <p:attrName>stroke.color</p:attrName>
                                        </p:attrNameLst>
                                      </p:cBhvr>
                                      <p:by>
                                        <p:hsl h="0" s="12549" l="25098"/>
                                      </p:by>
                                    </p:animClr>
                                    <p:set>
                                      <p:cBhvr>
                                        <p:cTn id="19" dur="500" fill="hold"/>
                                        <p:tgtEl>
                                          <p:spTgt spid="21">
                                            <p:graphicEl>
                                              <a:dgm id="{AFF13617-10F9-4BF3-AC44-DCFBE5B28D1D}"/>
                                            </p:graphicEl>
                                          </p:spTgt>
                                        </p:tgtEl>
                                        <p:attrNameLst>
                                          <p:attrName>fill.type</p:attrName>
                                        </p:attrNameLst>
                                      </p:cBhvr>
                                      <p:to>
                                        <p:strVal val="solid"/>
                                      </p:to>
                                    </p:set>
                                  </p:childTnLst>
                                </p:cTn>
                              </p:par>
                              <p:par>
                                <p:cTn id="20" presetID="30" presetClass="emph" presetSubtype="0" fill="hold" grpId="0" nodeType="withEffect">
                                  <p:stCondLst>
                                    <p:cond delay="0"/>
                                  </p:stCondLst>
                                  <p:childTnLst>
                                    <p:animClr clrSpc="hsl" dir="cw">
                                      <p:cBhvr override="childStyle">
                                        <p:cTn id="21" dur="500" fill="hold"/>
                                        <p:tgtEl>
                                          <p:spTgt spid="21">
                                            <p:graphicEl>
                                              <a:dgm id="{35EF5FC5-26CD-4E2B-985A-27B4B23871F0}"/>
                                            </p:graphicEl>
                                          </p:spTgt>
                                        </p:tgtEl>
                                        <p:attrNameLst>
                                          <p:attrName>style.color</p:attrName>
                                        </p:attrNameLst>
                                      </p:cBhvr>
                                      <p:by>
                                        <p:hsl h="0" s="12549" l="25098"/>
                                      </p:by>
                                    </p:animClr>
                                    <p:animClr clrSpc="hsl" dir="cw">
                                      <p:cBhvr>
                                        <p:cTn id="22" dur="500" fill="hold"/>
                                        <p:tgtEl>
                                          <p:spTgt spid="21">
                                            <p:graphicEl>
                                              <a:dgm id="{35EF5FC5-26CD-4E2B-985A-27B4B23871F0}"/>
                                            </p:graphicEl>
                                          </p:spTgt>
                                        </p:tgtEl>
                                        <p:attrNameLst>
                                          <p:attrName>fillcolor</p:attrName>
                                        </p:attrNameLst>
                                      </p:cBhvr>
                                      <p:by>
                                        <p:hsl h="0" s="12549" l="25098"/>
                                      </p:by>
                                    </p:animClr>
                                    <p:animClr clrSpc="hsl" dir="cw">
                                      <p:cBhvr>
                                        <p:cTn id="23" dur="500" fill="hold"/>
                                        <p:tgtEl>
                                          <p:spTgt spid="21">
                                            <p:graphicEl>
                                              <a:dgm id="{35EF5FC5-26CD-4E2B-985A-27B4B23871F0}"/>
                                            </p:graphicEl>
                                          </p:spTgt>
                                        </p:tgtEl>
                                        <p:attrNameLst>
                                          <p:attrName>stroke.color</p:attrName>
                                        </p:attrNameLst>
                                      </p:cBhvr>
                                      <p:by>
                                        <p:hsl h="0" s="12549" l="25098"/>
                                      </p:by>
                                    </p:animClr>
                                    <p:set>
                                      <p:cBhvr>
                                        <p:cTn id="24" dur="500" fill="hold"/>
                                        <p:tgtEl>
                                          <p:spTgt spid="21">
                                            <p:graphicEl>
                                              <a:dgm id="{35EF5FC5-26CD-4E2B-985A-27B4B23871F0}"/>
                                            </p:graphicEl>
                                          </p:spTgt>
                                        </p:tgtEl>
                                        <p:attrNameLst>
                                          <p:attrName>fill.type</p:attrName>
                                        </p:attrNameLst>
                                      </p:cBhvr>
                                      <p:to>
                                        <p:strVal val="solid"/>
                                      </p:to>
                                    </p:set>
                                  </p:childTnLst>
                                </p:cTn>
                              </p:par>
                              <p:par>
                                <p:cTn id="25" presetID="30" presetClass="emph" presetSubtype="0" fill="hold" grpId="0" nodeType="withEffect">
                                  <p:stCondLst>
                                    <p:cond delay="0"/>
                                  </p:stCondLst>
                                  <p:childTnLst>
                                    <p:animClr clrSpc="hsl" dir="cw">
                                      <p:cBhvr override="childStyle">
                                        <p:cTn id="26" dur="500" fill="hold"/>
                                        <p:tgtEl>
                                          <p:spTgt spid="21">
                                            <p:graphicEl>
                                              <a:dgm id="{EE32C9AD-96B6-40B1-B44D-F2989EDFBBF3}"/>
                                            </p:graphicEl>
                                          </p:spTgt>
                                        </p:tgtEl>
                                        <p:attrNameLst>
                                          <p:attrName>style.color</p:attrName>
                                        </p:attrNameLst>
                                      </p:cBhvr>
                                      <p:by>
                                        <p:hsl h="0" s="12549" l="25098"/>
                                      </p:by>
                                    </p:animClr>
                                    <p:animClr clrSpc="hsl" dir="cw">
                                      <p:cBhvr>
                                        <p:cTn id="27" dur="500" fill="hold"/>
                                        <p:tgtEl>
                                          <p:spTgt spid="21">
                                            <p:graphicEl>
                                              <a:dgm id="{EE32C9AD-96B6-40B1-B44D-F2989EDFBBF3}"/>
                                            </p:graphicEl>
                                          </p:spTgt>
                                        </p:tgtEl>
                                        <p:attrNameLst>
                                          <p:attrName>fillcolor</p:attrName>
                                        </p:attrNameLst>
                                      </p:cBhvr>
                                      <p:by>
                                        <p:hsl h="0" s="12549" l="25098"/>
                                      </p:by>
                                    </p:animClr>
                                    <p:animClr clrSpc="hsl" dir="cw">
                                      <p:cBhvr>
                                        <p:cTn id="28" dur="500" fill="hold"/>
                                        <p:tgtEl>
                                          <p:spTgt spid="21">
                                            <p:graphicEl>
                                              <a:dgm id="{EE32C9AD-96B6-40B1-B44D-F2989EDFBBF3}"/>
                                            </p:graphicEl>
                                          </p:spTgt>
                                        </p:tgtEl>
                                        <p:attrNameLst>
                                          <p:attrName>stroke.color</p:attrName>
                                        </p:attrNameLst>
                                      </p:cBhvr>
                                      <p:by>
                                        <p:hsl h="0" s="12549" l="25098"/>
                                      </p:by>
                                    </p:animClr>
                                    <p:set>
                                      <p:cBhvr>
                                        <p:cTn id="29" dur="500" fill="hold"/>
                                        <p:tgtEl>
                                          <p:spTgt spid="21">
                                            <p:graphicEl>
                                              <a:dgm id="{EE32C9AD-96B6-40B1-B44D-F2989EDFBBF3}"/>
                                            </p:graphicEl>
                                          </p:spTgt>
                                        </p:tgtEl>
                                        <p:attrNameLst>
                                          <p:attrName>fill.type</p:attrName>
                                        </p:attrNameLst>
                                      </p:cBhvr>
                                      <p:to>
                                        <p:strVal val="solid"/>
                                      </p:to>
                                    </p:set>
                                  </p:childTnLst>
                                </p:cTn>
                              </p:par>
                              <p:par>
                                <p:cTn id="30" presetID="30" presetClass="emph" presetSubtype="0" fill="hold" grpId="0" nodeType="withEffect">
                                  <p:stCondLst>
                                    <p:cond delay="0"/>
                                  </p:stCondLst>
                                  <p:childTnLst>
                                    <p:animClr clrSpc="hsl" dir="cw">
                                      <p:cBhvr override="childStyle">
                                        <p:cTn id="31" dur="500" fill="hold"/>
                                        <p:tgtEl>
                                          <p:spTgt spid="21">
                                            <p:graphicEl>
                                              <a:dgm id="{0137E689-AAE2-4E09-9CB3-974B16335E16}"/>
                                            </p:graphicEl>
                                          </p:spTgt>
                                        </p:tgtEl>
                                        <p:attrNameLst>
                                          <p:attrName>style.color</p:attrName>
                                        </p:attrNameLst>
                                      </p:cBhvr>
                                      <p:by>
                                        <p:hsl h="0" s="12549" l="25098"/>
                                      </p:by>
                                    </p:animClr>
                                    <p:animClr clrSpc="hsl" dir="cw">
                                      <p:cBhvr>
                                        <p:cTn id="32" dur="500" fill="hold"/>
                                        <p:tgtEl>
                                          <p:spTgt spid="21">
                                            <p:graphicEl>
                                              <a:dgm id="{0137E689-AAE2-4E09-9CB3-974B16335E16}"/>
                                            </p:graphicEl>
                                          </p:spTgt>
                                        </p:tgtEl>
                                        <p:attrNameLst>
                                          <p:attrName>fillcolor</p:attrName>
                                        </p:attrNameLst>
                                      </p:cBhvr>
                                      <p:by>
                                        <p:hsl h="0" s="12549" l="25098"/>
                                      </p:by>
                                    </p:animClr>
                                    <p:animClr clrSpc="hsl" dir="cw">
                                      <p:cBhvr>
                                        <p:cTn id="33" dur="500" fill="hold"/>
                                        <p:tgtEl>
                                          <p:spTgt spid="21">
                                            <p:graphicEl>
                                              <a:dgm id="{0137E689-AAE2-4E09-9CB3-974B16335E16}"/>
                                            </p:graphicEl>
                                          </p:spTgt>
                                        </p:tgtEl>
                                        <p:attrNameLst>
                                          <p:attrName>stroke.color</p:attrName>
                                        </p:attrNameLst>
                                      </p:cBhvr>
                                      <p:by>
                                        <p:hsl h="0" s="12549" l="25098"/>
                                      </p:by>
                                    </p:animClr>
                                    <p:set>
                                      <p:cBhvr>
                                        <p:cTn id="34" dur="500" fill="hold"/>
                                        <p:tgtEl>
                                          <p:spTgt spid="21">
                                            <p:graphicEl>
                                              <a:dgm id="{0137E689-AAE2-4E09-9CB3-974B16335E16}"/>
                                            </p:graphicEl>
                                          </p:spTgt>
                                        </p:tgtEl>
                                        <p:attrNameLst>
                                          <p:attrName>fill.type</p:attrName>
                                        </p:attrNameLst>
                                      </p:cBhvr>
                                      <p:to>
                                        <p:strVal val="solid"/>
                                      </p:to>
                                    </p:set>
                                  </p:childTnLst>
                                </p:cTn>
                              </p:par>
                              <p:par>
                                <p:cTn id="35" presetID="30" presetClass="emph" presetSubtype="0" fill="hold" grpId="0" nodeType="withEffect">
                                  <p:stCondLst>
                                    <p:cond delay="0"/>
                                  </p:stCondLst>
                                  <p:childTnLst>
                                    <p:animClr clrSpc="hsl" dir="cw">
                                      <p:cBhvr override="childStyle">
                                        <p:cTn id="36" dur="500" fill="hold"/>
                                        <p:tgtEl>
                                          <p:spTgt spid="21">
                                            <p:graphicEl>
                                              <a:dgm id="{DB3FC9DC-321A-4269-B478-393131062120}"/>
                                            </p:graphicEl>
                                          </p:spTgt>
                                        </p:tgtEl>
                                        <p:attrNameLst>
                                          <p:attrName>style.color</p:attrName>
                                        </p:attrNameLst>
                                      </p:cBhvr>
                                      <p:by>
                                        <p:hsl h="0" s="12549" l="25098"/>
                                      </p:by>
                                    </p:animClr>
                                    <p:animClr clrSpc="hsl" dir="cw">
                                      <p:cBhvr>
                                        <p:cTn id="37" dur="500" fill="hold"/>
                                        <p:tgtEl>
                                          <p:spTgt spid="21">
                                            <p:graphicEl>
                                              <a:dgm id="{DB3FC9DC-321A-4269-B478-393131062120}"/>
                                            </p:graphicEl>
                                          </p:spTgt>
                                        </p:tgtEl>
                                        <p:attrNameLst>
                                          <p:attrName>fillcolor</p:attrName>
                                        </p:attrNameLst>
                                      </p:cBhvr>
                                      <p:by>
                                        <p:hsl h="0" s="12549" l="25098"/>
                                      </p:by>
                                    </p:animClr>
                                    <p:animClr clrSpc="hsl" dir="cw">
                                      <p:cBhvr>
                                        <p:cTn id="38" dur="500" fill="hold"/>
                                        <p:tgtEl>
                                          <p:spTgt spid="21">
                                            <p:graphicEl>
                                              <a:dgm id="{DB3FC9DC-321A-4269-B478-393131062120}"/>
                                            </p:graphicEl>
                                          </p:spTgt>
                                        </p:tgtEl>
                                        <p:attrNameLst>
                                          <p:attrName>stroke.color</p:attrName>
                                        </p:attrNameLst>
                                      </p:cBhvr>
                                      <p:by>
                                        <p:hsl h="0" s="12549" l="25098"/>
                                      </p:by>
                                    </p:animClr>
                                    <p:set>
                                      <p:cBhvr>
                                        <p:cTn id="39" dur="500" fill="hold"/>
                                        <p:tgtEl>
                                          <p:spTgt spid="21">
                                            <p:graphicEl>
                                              <a:dgm id="{DB3FC9DC-321A-4269-B478-393131062120}"/>
                                            </p:graphicEl>
                                          </p:spTgt>
                                        </p:tgtEl>
                                        <p:attrNameLst>
                                          <p:attrName>fill.type</p:attrName>
                                        </p:attrNameLst>
                                      </p:cBhvr>
                                      <p:to>
                                        <p:strVal val="solid"/>
                                      </p:to>
                                    </p:set>
                                  </p:childTnLst>
                                </p:cTn>
                              </p:par>
                              <p:par>
                                <p:cTn id="40" presetID="30" presetClass="emph" presetSubtype="0" fill="hold" grpId="0" nodeType="withEffect">
                                  <p:stCondLst>
                                    <p:cond delay="0"/>
                                  </p:stCondLst>
                                  <p:childTnLst>
                                    <p:animClr clrSpc="hsl" dir="cw">
                                      <p:cBhvr override="childStyle">
                                        <p:cTn id="41" dur="500" fill="hold"/>
                                        <p:tgtEl>
                                          <p:spTgt spid="21">
                                            <p:graphicEl>
                                              <a:dgm id="{A7F79DB4-9630-402E-916C-49B7D3D0E839}"/>
                                            </p:graphicEl>
                                          </p:spTgt>
                                        </p:tgtEl>
                                        <p:attrNameLst>
                                          <p:attrName>style.color</p:attrName>
                                        </p:attrNameLst>
                                      </p:cBhvr>
                                      <p:by>
                                        <p:hsl h="0" s="12549" l="25098"/>
                                      </p:by>
                                    </p:animClr>
                                    <p:animClr clrSpc="hsl" dir="cw">
                                      <p:cBhvr>
                                        <p:cTn id="42" dur="500" fill="hold"/>
                                        <p:tgtEl>
                                          <p:spTgt spid="21">
                                            <p:graphicEl>
                                              <a:dgm id="{A7F79DB4-9630-402E-916C-49B7D3D0E839}"/>
                                            </p:graphicEl>
                                          </p:spTgt>
                                        </p:tgtEl>
                                        <p:attrNameLst>
                                          <p:attrName>fillcolor</p:attrName>
                                        </p:attrNameLst>
                                      </p:cBhvr>
                                      <p:by>
                                        <p:hsl h="0" s="12549" l="25098"/>
                                      </p:by>
                                    </p:animClr>
                                    <p:animClr clrSpc="hsl" dir="cw">
                                      <p:cBhvr>
                                        <p:cTn id="43" dur="500" fill="hold"/>
                                        <p:tgtEl>
                                          <p:spTgt spid="21">
                                            <p:graphicEl>
                                              <a:dgm id="{A7F79DB4-9630-402E-916C-49B7D3D0E839}"/>
                                            </p:graphicEl>
                                          </p:spTgt>
                                        </p:tgtEl>
                                        <p:attrNameLst>
                                          <p:attrName>stroke.color</p:attrName>
                                        </p:attrNameLst>
                                      </p:cBhvr>
                                      <p:by>
                                        <p:hsl h="0" s="12549" l="25098"/>
                                      </p:by>
                                    </p:animClr>
                                    <p:set>
                                      <p:cBhvr>
                                        <p:cTn id="44" dur="500" fill="hold"/>
                                        <p:tgtEl>
                                          <p:spTgt spid="21">
                                            <p:graphicEl>
                                              <a:dgm id="{A7F79DB4-9630-402E-916C-49B7D3D0E839}"/>
                                            </p:graphicEl>
                                          </p:spTgt>
                                        </p:tgtEl>
                                        <p:attrNameLst>
                                          <p:attrName>fill.type</p:attrName>
                                        </p:attrNameLst>
                                      </p:cBhvr>
                                      <p:to>
                                        <p:strVal val="solid"/>
                                      </p:to>
                                    </p:set>
                                  </p:childTnLst>
                                </p:cTn>
                              </p:par>
                              <p:par>
                                <p:cTn id="45" presetID="30" presetClass="emph" presetSubtype="0" fill="hold" grpId="0" nodeType="withEffect">
                                  <p:stCondLst>
                                    <p:cond delay="0"/>
                                  </p:stCondLst>
                                  <p:childTnLst>
                                    <p:animClr clrSpc="hsl" dir="cw">
                                      <p:cBhvr override="childStyle">
                                        <p:cTn id="46" dur="500" fill="hold"/>
                                        <p:tgtEl>
                                          <p:spTgt spid="21">
                                            <p:graphicEl>
                                              <a:dgm id="{D8292292-9781-4626-848D-C9306C93F0C6}"/>
                                            </p:graphicEl>
                                          </p:spTgt>
                                        </p:tgtEl>
                                        <p:attrNameLst>
                                          <p:attrName>style.color</p:attrName>
                                        </p:attrNameLst>
                                      </p:cBhvr>
                                      <p:by>
                                        <p:hsl h="0" s="12549" l="25098"/>
                                      </p:by>
                                    </p:animClr>
                                    <p:animClr clrSpc="hsl" dir="cw">
                                      <p:cBhvr>
                                        <p:cTn id="47" dur="500" fill="hold"/>
                                        <p:tgtEl>
                                          <p:spTgt spid="21">
                                            <p:graphicEl>
                                              <a:dgm id="{D8292292-9781-4626-848D-C9306C93F0C6}"/>
                                            </p:graphicEl>
                                          </p:spTgt>
                                        </p:tgtEl>
                                        <p:attrNameLst>
                                          <p:attrName>fillcolor</p:attrName>
                                        </p:attrNameLst>
                                      </p:cBhvr>
                                      <p:by>
                                        <p:hsl h="0" s="12549" l="25098"/>
                                      </p:by>
                                    </p:animClr>
                                    <p:animClr clrSpc="hsl" dir="cw">
                                      <p:cBhvr>
                                        <p:cTn id="48" dur="500" fill="hold"/>
                                        <p:tgtEl>
                                          <p:spTgt spid="21">
                                            <p:graphicEl>
                                              <a:dgm id="{D8292292-9781-4626-848D-C9306C93F0C6}"/>
                                            </p:graphicEl>
                                          </p:spTgt>
                                        </p:tgtEl>
                                        <p:attrNameLst>
                                          <p:attrName>stroke.color</p:attrName>
                                        </p:attrNameLst>
                                      </p:cBhvr>
                                      <p:by>
                                        <p:hsl h="0" s="12549" l="25098"/>
                                      </p:by>
                                    </p:animClr>
                                    <p:set>
                                      <p:cBhvr>
                                        <p:cTn id="49" dur="500" fill="hold"/>
                                        <p:tgtEl>
                                          <p:spTgt spid="21">
                                            <p:graphicEl>
                                              <a:dgm id="{D8292292-9781-4626-848D-C9306C93F0C6}"/>
                                            </p:graphicEl>
                                          </p:spTgt>
                                        </p:tgtEl>
                                        <p:attrNameLst>
                                          <p:attrName>fill.type</p:attrName>
                                        </p:attrNameLst>
                                      </p:cBhvr>
                                      <p:to>
                                        <p:strVal val="solid"/>
                                      </p:to>
                                    </p:set>
                                  </p:childTnLst>
                                </p:cTn>
                              </p:par>
                              <p:par>
                                <p:cTn id="50" presetID="30" presetClass="emph" presetSubtype="0" fill="hold" grpId="0" nodeType="withEffect">
                                  <p:stCondLst>
                                    <p:cond delay="0"/>
                                  </p:stCondLst>
                                  <p:childTnLst>
                                    <p:animClr clrSpc="hsl" dir="cw">
                                      <p:cBhvr override="childStyle">
                                        <p:cTn id="51" dur="500" fill="hold"/>
                                        <p:tgtEl>
                                          <p:spTgt spid="21">
                                            <p:graphicEl>
                                              <a:dgm id="{6935A794-DACF-4AC7-A78F-B874019E9C1C}"/>
                                            </p:graphicEl>
                                          </p:spTgt>
                                        </p:tgtEl>
                                        <p:attrNameLst>
                                          <p:attrName>style.color</p:attrName>
                                        </p:attrNameLst>
                                      </p:cBhvr>
                                      <p:by>
                                        <p:hsl h="0" s="12549" l="25098"/>
                                      </p:by>
                                    </p:animClr>
                                    <p:animClr clrSpc="hsl" dir="cw">
                                      <p:cBhvr>
                                        <p:cTn id="52" dur="500" fill="hold"/>
                                        <p:tgtEl>
                                          <p:spTgt spid="21">
                                            <p:graphicEl>
                                              <a:dgm id="{6935A794-DACF-4AC7-A78F-B874019E9C1C}"/>
                                            </p:graphicEl>
                                          </p:spTgt>
                                        </p:tgtEl>
                                        <p:attrNameLst>
                                          <p:attrName>fillcolor</p:attrName>
                                        </p:attrNameLst>
                                      </p:cBhvr>
                                      <p:by>
                                        <p:hsl h="0" s="12549" l="25098"/>
                                      </p:by>
                                    </p:animClr>
                                    <p:animClr clrSpc="hsl" dir="cw">
                                      <p:cBhvr>
                                        <p:cTn id="53" dur="500" fill="hold"/>
                                        <p:tgtEl>
                                          <p:spTgt spid="21">
                                            <p:graphicEl>
                                              <a:dgm id="{6935A794-DACF-4AC7-A78F-B874019E9C1C}"/>
                                            </p:graphicEl>
                                          </p:spTgt>
                                        </p:tgtEl>
                                        <p:attrNameLst>
                                          <p:attrName>stroke.color</p:attrName>
                                        </p:attrNameLst>
                                      </p:cBhvr>
                                      <p:by>
                                        <p:hsl h="0" s="12549" l="25098"/>
                                      </p:by>
                                    </p:animClr>
                                    <p:set>
                                      <p:cBhvr>
                                        <p:cTn id="54" dur="500" fill="hold"/>
                                        <p:tgtEl>
                                          <p:spTgt spid="21">
                                            <p:graphicEl>
                                              <a:dgm id="{6935A794-DACF-4AC7-A78F-B874019E9C1C}"/>
                                            </p:graphicEl>
                                          </p:spTgt>
                                        </p:tgtEl>
                                        <p:attrNameLst>
                                          <p:attrName>fill.type</p:attrName>
                                        </p:attrNameLst>
                                      </p:cBhvr>
                                      <p:to>
                                        <p:strVal val="solid"/>
                                      </p:to>
                                    </p:set>
                                  </p:childTnLst>
                                </p:cTn>
                              </p:par>
                              <p:par>
                                <p:cTn id="55" presetID="30" presetClass="emph" presetSubtype="0" fill="hold" grpId="0" nodeType="withEffect">
                                  <p:stCondLst>
                                    <p:cond delay="0"/>
                                  </p:stCondLst>
                                  <p:childTnLst>
                                    <p:animClr clrSpc="hsl" dir="cw">
                                      <p:cBhvr override="childStyle">
                                        <p:cTn id="56" dur="500" fill="hold"/>
                                        <p:tgtEl>
                                          <p:spTgt spid="21">
                                            <p:graphicEl>
                                              <a:dgm id="{1B649BD8-8E8D-40FC-8E7D-749E9634920E}"/>
                                            </p:graphicEl>
                                          </p:spTgt>
                                        </p:tgtEl>
                                        <p:attrNameLst>
                                          <p:attrName>style.color</p:attrName>
                                        </p:attrNameLst>
                                      </p:cBhvr>
                                      <p:by>
                                        <p:hsl h="0" s="12549" l="25098"/>
                                      </p:by>
                                    </p:animClr>
                                    <p:animClr clrSpc="hsl" dir="cw">
                                      <p:cBhvr>
                                        <p:cTn id="57" dur="500" fill="hold"/>
                                        <p:tgtEl>
                                          <p:spTgt spid="21">
                                            <p:graphicEl>
                                              <a:dgm id="{1B649BD8-8E8D-40FC-8E7D-749E9634920E}"/>
                                            </p:graphicEl>
                                          </p:spTgt>
                                        </p:tgtEl>
                                        <p:attrNameLst>
                                          <p:attrName>fillcolor</p:attrName>
                                        </p:attrNameLst>
                                      </p:cBhvr>
                                      <p:by>
                                        <p:hsl h="0" s="12549" l="25098"/>
                                      </p:by>
                                    </p:animClr>
                                    <p:animClr clrSpc="hsl" dir="cw">
                                      <p:cBhvr>
                                        <p:cTn id="58" dur="500" fill="hold"/>
                                        <p:tgtEl>
                                          <p:spTgt spid="21">
                                            <p:graphicEl>
                                              <a:dgm id="{1B649BD8-8E8D-40FC-8E7D-749E9634920E}"/>
                                            </p:graphicEl>
                                          </p:spTgt>
                                        </p:tgtEl>
                                        <p:attrNameLst>
                                          <p:attrName>stroke.color</p:attrName>
                                        </p:attrNameLst>
                                      </p:cBhvr>
                                      <p:by>
                                        <p:hsl h="0" s="12549" l="25098"/>
                                      </p:by>
                                    </p:animClr>
                                    <p:set>
                                      <p:cBhvr>
                                        <p:cTn id="59" dur="500" fill="hold"/>
                                        <p:tgtEl>
                                          <p:spTgt spid="21">
                                            <p:graphicEl>
                                              <a:dgm id="{1B649BD8-8E8D-40FC-8E7D-749E9634920E}"/>
                                            </p:graphicEl>
                                          </p:spTgt>
                                        </p:tgtEl>
                                        <p:attrNameLst>
                                          <p:attrName>fill.type</p:attrName>
                                        </p:attrNameLst>
                                      </p:cBhvr>
                                      <p:to>
                                        <p:strVal val="solid"/>
                                      </p:to>
                                    </p:set>
                                  </p:childTnLst>
                                </p:cTn>
                              </p:par>
                              <p:par>
                                <p:cTn id="60" presetID="30" presetClass="emph" presetSubtype="0" fill="hold" grpId="0" nodeType="withEffect">
                                  <p:stCondLst>
                                    <p:cond delay="0"/>
                                  </p:stCondLst>
                                  <p:childTnLst>
                                    <p:animClr clrSpc="hsl" dir="cw">
                                      <p:cBhvr override="childStyle">
                                        <p:cTn id="61" dur="500" fill="hold"/>
                                        <p:tgtEl>
                                          <p:spTgt spid="21">
                                            <p:graphicEl>
                                              <a:dgm id="{2AA5788E-982B-4EA4-A6E4-76E659A23084}"/>
                                            </p:graphicEl>
                                          </p:spTgt>
                                        </p:tgtEl>
                                        <p:attrNameLst>
                                          <p:attrName>style.color</p:attrName>
                                        </p:attrNameLst>
                                      </p:cBhvr>
                                      <p:by>
                                        <p:hsl h="0" s="12549" l="25098"/>
                                      </p:by>
                                    </p:animClr>
                                    <p:animClr clrSpc="hsl" dir="cw">
                                      <p:cBhvr>
                                        <p:cTn id="62" dur="500" fill="hold"/>
                                        <p:tgtEl>
                                          <p:spTgt spid="21">
                                            <p:graphicEl>
                                              <a:dgm id="{2AA5788E-982B-4EA4-A6E4-76E659A23084}"/>
                                            </p:graphicEl>
                                          </p:spTgt>
                                        </p:tgtEl>
                                        <p:attrNameLst>
                                          <p:attrName>fillcolor</p:attrName>
                                        </p:attrNameLst>
                                      </p:cBhvr>
                                      <p:by>
                                        <p:hsl h="0" s="12549" l="25098"/>
                                      </p:by>
                                    </p:animClr>
                                    <p:animClr clrSpc="hsl" dir="cw">
                                      <p:cBhvr>
                                        <p:cTn id="63" dur="500" fill="hold"/>
                                        <p:tgtEl>
                                          <p:spTgt spid="21">
                                            <p:graphicEl>
                                              <a:dgm id="{2AA5788E-982B-4EA4-A6E4-76E659A23084}"/>
                                            </p:graphicEl>
                                          </p:spTgt>
                                        </p:tgtEl>
                                        <p:attrNameLst>
                                          <p:attrName>stroke.color</p:attrName>
                                        </p:attrNameLst>
                                      </p:cBhvr>
                                      <p:by>
                                        <p:hsl h="0" s="12549" l="25098"/>
                                      </p:by>
                                    </p:animClr>
                                    <p:set>
                                      <p:cBhvr>
                                        <p:cTn id="64" dur="500" fill="hold"/>
                                        <p:tgtEl>
                                          <p:spTgt spid="21">
                                            <p:graphicEl>
                                              <a:dgm id="{2AA5788E-982B-4EA4-A6E4-76E659A23084}"/>
                                            </p:graphicEl>
                                          </p:spTgt>
                                        </p:tgtEl>
                                        <p:attrNameLst>
                                          <p:attrName>fill.type</p:attrName>
                                        </p:attrNameLst>
                                      </p:cBhvr>
                                      <p:to>
                                        <p:strVal val="solid"/>
                                      </p:to>
                                    </p:set>
                                  </p:childTnLst>
                                </p:cTn>
                              </p:par>
                              <p:par>
                                <p:cTn id="65" presetID="30" presetClass="emph" presetSubtype="0" fill="hold" grpId="0" nodeType="withEffect">
                                  <p:stCondLst>
                                    <p:cond delay="0"/>
                                  </p:stCondLst>
                                  <p:childTnLst>
                                    <p:animClr clrSpc="hsl" dir="cw">
                                      <p:cBhvr override="childStyle">
                                        <p:cTn id="66" dur="500" fill="hold"/>
                                        <p:tgtEl>
                                          <p:spTgt spid="21">
                                            <p:graphicEl>
                                              <a:dgm id="{BAAC5D4B-BC8F-4E17-8B42-8488A7D9E328}"/>
                                            </p:graphicEl>
                                          </p:spTgt>
                                        </p:tgtEl>
                                        <p:attrNameLst>
                                          <p:attrName>style.color</p:attrName>
                                        </p:attrNameLst>
                                      </p:cBhvr>
                                      <p:by>
                                        <p:hsl h="0" s="12549" l="25098"/>
                                      </p:by>
                                    </p:animClr>
                                    <p:animClr clrSpc="hsl" dir="cw">
                                      <p:cBhvr>
                                        <p:cTn id="67" dur="500" fill="hold"/>
                                        <p:tgtEl>
                                          <p:spTgt spid="21">
                                            <p:graphicEl>
                                              <a:dgm id="{BAAC5D4B-BC8F-4E17-8B42-8488A7D9E328}"/>
                                            </p:graphicEl>
                                          </p:spTgt>
                                        </p:tgtEl>
                                        <p:attrNameLst>
                                          <p:attrName>fillcolor</p:attrName>
                                        </p:attrNameLst>
                                      </p:cBhvr>
                                      <p:by>
                                        <p:hsl h="0" s="12549" l="25098"/>
                                      </p:by>
                                    </p:animClr>
                                    <p:animClr clrSpc="hsl" dir="cw">
                                      <p:cBhvr>
                                        <p:cTn id="68" dur="500" fill="hold"/>
                                        <p:tgtEl>
                                          <p:spTgt spid="21">
                                            <p:graphicEl>
                                              <a:dgm id="{BAAC5D4B-BC8F-4E17-8B42-8488A7D9E328}"/>
                                            </p:graphicEl>
                                          </p:spTgt>
                                        </p:tgtEl>
                                        <p:attrNameLst>
                                          <p:attrName>stroke.color</p:attrName>
                                        </p:attrNameLst>
                                      </p:cBhvr>
                                      <p:by>
                                        <p:hsl h="0" s="12549" l="25098"/>
                                      </p:by>
                                    </p:animClr>
                                    <p:set>
                                      <p:cBhvr>
                                        <p:cTn id="69" dur="500" fill="hold"/>
                                        <p:tgtEl>
                                          <p:spTgt spid="21">
                                            <p:graphicEl>
                                              <a:dgm id="{BAAC5D4B-BC8F-4E17-8B42-8488A7D9E328}"/>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Sub>
          <a:bldDgm/>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custDataLst>
              <p:tags r:id="rId1"/>
            </p:custDataLst>
          </p:nvPr>
        </p:nvSpPr>
        <p:spPr>
          <a:xfrm>
            <a:off x="323528" y="1124744"/>
            <a:ext cx="8001000" cy="457200"/>
          </a:xfrm>
          <a:prstGeom prst="rect">
            <a:avLst/>
          </a:prstGeom>
        </p:spPr>
        <p:txBody>
          <a:bodyPr>
            <a:normAutofit lnSpcReduction="10000"/>
          </a:bodyPr>
          <a:lstStyle>
            <a:extLst/>
          </a:lstStyle>
          <a:p>
            <a:pPr marL="342900" indent="-342900">
              <a:lnSpc>
                <a:spcPct val="114000"/>
              </a:lnSpc>
              <a:spcBef>
                <a:spcPct val="20000"/>
              </a:spcBef>
              <a:buFont typeface="Arial" pitchFamily="34" charset="0"/>
              <a:buNone/>
              <a:defRPr lang="es-ES"/>
            </a:pPr>
            <a:endParaRPr lang="es-ES" sz="2200" dirty="0">
              <a:solidFill>
                <a:prstClr val="black">
                  <a:lumMod val="85000"/>
                  <a:lumOff val="15000"/>
                </a:prstClr>
              </a:solidFill>
            </a:endParaRPr>
          </a:p>
          <a:p>
            <a:pPr marL="342900" indent="-342900">
              <a:spcBef>
                <a:spcPct val="20000"/>
              </a:spcBef>
              <a:buFont typeface="Arial" pitchFamily="34" charset="0"/>
              <a:buChar char="•"/>
              <a:defRPr lang="es-ES"/>
            </a:pPr>
            <a:endParaRPr lang="es-ES" sz="2200" dirty="0">
              <a:solidFill>
                <a:prstClr val="black"/>
              </a:solidFill>
            </a:endParaRPr>
          </a:p>
        </p:txBody>
      </p:sp>
      <p:sp>
        <p:nvSpPr>
          <p:cNvPr id="19" name="Title 18"/>
          <p:cNvSpPr>
            <a:spLocks noGrp="1"/>
          </p:cNvSpPr>
          <p:nvPr>
            <p:ph type="title"/>
          </p:nvPr>
        </p:nvSpPr>
        <p:spPr>
          <a:xfrm>
            <a:off x="6228184" y="908720"/>
            <a:ext cx="1728192" cy="436343"/>
          </a:xfrm>
        </p:spPr>
        <p:style>
          <a:lnRef idx="1">
            <a:schemeClr val="accent4"/>
          </a:lnRef>
          <a:fillRef idx="2">
            <a:schemeClr val="accent4"/>
          </a:fillRef>
          <a:effectRef idx="1">
            <a:schemeClr val="accent4"/>
          </a:effectRef>
          <a:fontRef idx="minor">
            <a:schemeClr val="dk1"/>
          </a:fontRef>
        </p:style>
        <p:txBody>
          <a:bodyPr>
            <a:normAutofit/>
          </a:bodyPr>
          <a:lstStyle/>
          <a:p>
            <a:pPr lvl="0" algn="ctr">
              <a:spcBef>
                <a:spcPts val="0"/>
              </a:spcBef>
            </a:pPr>
            <a:r>
              <a:rPr lang="es-ES" sz="1800" b="1" dirty="0" smtClean="0">
                <a:solidFill>
                  <a:schemeClr val="accent4">
                    <a:lumMod val="50000"/>
                  </a:schemeClr>
                </a:solidFill>
                <a:ea typeface="+mn-ea"/>
                <a:cs typeface="+mn-cs"/>
              </a:rPr>
              <a:t>COSO ERM</a:t>
            </a:r>
            <a:endParaRPr lang="es-ES" sz="1800" dirty="0">
              <a:solidFill>
                <a:schemeClr val="accent4">
                  <a:lumMod val="50000"/>
                </a:schemeClr>
              </a:solidFill>
            </a:endParaRPr>
          </a:p>
        </p:txBody>
      </p:sp>
      <p:graphicFrame>
        <p:nvGraphicFramePr>
          <p:cNvPr id="21" name="20 Diagrama"/>
          <p:cNvGraphicFramePr/>
          <p:nvPr>
            <p:extLst>
              <p:ext uri="{D42A27DB-BD31-4B8C-83A1-F6EECF244321}">
                <p14:modId xmlns="" xmlns:p14="http://schemas.microsoft.com/office/powerpoint/2010/main" val="1215740540"/>
              </p:ext>
            </p:extLst>
          </p:nvPr>
        </p:nvGraphicFramePr>
        <p:xfrm>
          <a:off x="5436096" y="1484784"/>
          <a:ext cx="3528392" cy="4915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98" name="Picture 2"/>
          <p:cNvPicPr>
            <a:picLocks noChangeAspect="1" noChangeArrowheads="1"/>
          </p:cNvPicPr>
          <p:nvPr/>
        </p:nvPicPr>
        <p:blipFill>
          <a:blip r:embed="rId9" cstate="print"/>
          <a:srcRect l="31430" t="28009" r="29089" b="17227"/>
          <a:stretch>
            <a:fillRect/>
          </a:stretch>
        </p:blipFill>
        <p:spPr bwMode="auto">
          <a:xfrm>
            <a:off x="467544" y="1412776"/>
            <a:ext cx="3807331" cy="2836185"/>
          </a:xfrm>
          <a:prstGeom prst="rect">
            <a:avLst/>
          </a:prstGeom>
          <a:noFill/>
          <a:ln w="9525">
            <a:noFill/>
            <a:miter lim="800000"/>
            <a:headEnd/>
            <a:tailEnd/>
          </a:ln>
        </p:spPr>
      </p:pic>
      <p:pic>
        <p:nvPicPr>
          <p:cNvPr id="4099" name="Picture 3"/>
          <p:cNvPicPr>
            <a:picLocks noChangeAspect="1" noChangeArrowheads="1"/>
          </p:cNvPicPr>
          <p:nvPr/>
        </p:nvPicPr>
        <p:blipFill>
          <a:blip r:embed="rId10" cstate="print"/>
          <a:srcRect l="43209" t="28526" r="21202" b="25699"/>
          <a:stretch>
            <a:fillRect/>
          </a:stretch>
        </p:blipFill>
        <p:spPr bwMode="auto">
          <a:xfrm>
            <a:off x="755576" y="4005064"/>
            <a:ext cx="3816424" cy="2458750"/>
          </a:xfrm>
          <a:prstGeom prst="rect">
            <a:avLst/>
          </a:prstGeom>
          <a:noFill/>
          <a:ln w="9525">
            <a:noFill/>
            <a:miter lim="800000"/>
            <a:headEnd/>
            <a:tailEnd/>
          </a:ln>
        </p:spPr>
      </p:pic>
      <p:sp>
        <p:nvSpPr>
          <p:cNvPr id="9" name="Title 18"/>
          <p:cNvSpPr txBox="1">
            <a:spLocks/>
          </p:cNvSpPr>
          <p:nvPr/>
        </p:nvSpPr>
        <p:spPr>
          <a:xfrm>
            <a:off x="899592" y="836712"/>
            <a:ext cx="2592376" cy="43556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b="1" i="0" u="none" strike="noStrike" kern="1200" cap="all" spc="0" normalizeH="0" baseline="0" noProof="0" dirty="0" smtClean="0">
                <a:ln>
                  <a:noFill/>
                </a:ln>
                <a:solidFill>
                  <a:schemeClr val="accent4">
                    <a:lumMod val="50000"/>
                  </a:schemeClr>
                </a:solidFill>
                <a:effectLst/>
                <a:uLnTx/>
                <a:uFillTx/>
                <a:latin typeface="+mn-lt"/>
                <a:ea typeface="+mn-ea"/>
                <a:cs typeface="+mn-cs"/>
              </a:rPr>
              <a:t>Proceso auditable</a:t>
            </a:r>
            <a:endParaRPr kumimoji="0" lang="es-ES" b="1" i="0" u="none" strike="noStrike" kern="1200" cap="all" spc="0" normalizeH="0" baseline="0" noProof="0" dirty="0">
              <a:ln>
                <a:noFill/>
              </a:ln>
              <a:solidFill>
                <a:schemeClr val="accent4">
                  <a:lumMod val="50000"/>
                </a:schemeClr>
              </a:solidFill>
              <a:effectLst/>
              <a:uLnTx/>
              <a:uFillTx/>
              <a:latin typeface="+mn-lt"/>
              <a:ea typeface="+mn-ea"/>
              <a:cs typeface="+mn-cs"/>
            </a:endParaRPr>
          </a:p>
        </p:txBody>
      </p:sp>
      <p:sp>
        <p:nvSpPr>
          <p:cNvPr id="8" name="7 Cerrar llave"/>
          <p:cNvSpPr/>
          <p:nvPr/>
        </p:nvSpPr>
        <p:spPr>
          <a:xfrm>
            <a:off x="4860032" y="1484784"/>
            <a:ext cx="936104" cy="489654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0" name="9 CuadroTexto"/>
          <p:cNvSpPr txBox="1"/>
          <p:nvPr/>
        </p:nvSpPr>
        <p:spPr>
          <a:xfrm>
            <a:off x="0" y="188640"/>
            <a:ext cx="91440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cs typeface="AngsanaUPC" pitchFamily="18" charset="-34"/>
              </a:rPr>
              <a:t>METODOLOGÍA</a:t>
            </a:r>
            <a:endParaRPr lang="es-EC" sz="2800" b="1" dirty="0">
              <a:solidFill>
                <a:schemeClr val="accent1"/>
              </a:solidFill>
              <a:latin typeface="Arial Black" pitchFamily="34" charset="0"/>
              <a:cs typeface="AngsanaUPC" pitchFamily="18" charset="-34"/>
            </a:endParaRPr>
          </a:p>
        </p:txBody>
      </p:sp>
      <p:sp>
        <p:nvSpPr>
          <p:cNvPr id="11" name="10 CuadroTexto"/>
          <p:cNvSpPr txBox="1"/>
          <p:nvPr/>
        </p:nvSpPr>
        <p:spPr>
          <a:xfrm rot="5400000">
            <a:off x="4123402" y="4741694"/>
            <a:ext cx="1584177" cy="830997"/>
          </a:xfrm>
          <a:prstGeom prst="rect">
            <a:avLst/>
          </a:prstGeom>
          <a:noFill/>
        </p:spPr>
        <p:txBody>
          <a:bodyPr wrap="square" rtlCol="0">
            <a:spAutoFit/>
          </a:bodyPr>
          <a:lstStyle/>
          <a:p>
            <a:r>
              <a:rPr lang="es-EC" sz="2400" b="1" dirty="0" smtClean="0">
                <a:solidFill>
                  <a:srgbClr val="00B050"/>
                </a:solidFill>
              </a:rPr>
              <a:t>Reportes e Informe</a:t>
            </a:r>
            <a:endParaRPr lang="es-EC" sz="2400" b="1" dirty="0">
              <a:solidFill>
                <a:srgbClr val="00B050"/>
              </a:solidFill>
            </a:endParaRPr>
          </a:p>
        </p:txBody>
      </p:sp>
      <p:sp>
        <p:nvSpPr>
          <p:cNvPr id="12" name="11 CuadroTexto"/>
          <p:cNvSpPr txBox="1"/>
          <p:nvPr/>
        </p:nvSpPr>
        <p:spPr>
          <a:xfrm rot="5400000">
            <a:off x="4010744" y="2262063"/>
            <a:ext cx="1440160" cy="461665"/>
          </a:xfrm>
          <a:prstGeom prst="rect">
            <a:avLst/>
          </a:prstGeom>
          <a:noFill/>
        </p:spPr>
        <p:txBody>
          <a:bodyPr wrap="square" rtlCol="0">
            <a:spAutoFit/>
          </a:bodyPr>
          <a:lstStyle/>
          <a:p>
            <a:r>
              <a:rPr lang="es-EC" sz="2400" b="1" dirty="0" smtClean="0">
                <a:solidFill>
                  <a:srgbClr val="00B050"/>
                </a:solidFill>
              </a:rPr>
              <a:t>Matrices</a:t>
            </a:r>
            <a:endParaRPr lang="es-EC" sz="2400" b="1" dirty="0">
              <a:solidFill>
                <a:srgbClr val="00B050"/>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1">
                                            <p:graphicEl>
                                              <a:dgm id="{D2E3001A-713D-41AF-B371-CACF837286E1}"/>
                                            </p:graphicEl>
                                          </p:spTgt>
                                        </p:tgtEl>
                                        <p:attrNameLst>
                                          <p:attrName>style.color</p:attrName>
                                        </p:attrNameLst>
                                      </p:cBhvr>
                                      <p:by>
                                        <p:hsl h="0" s="12549" l="25098"/>
                                      </p:by>
                                    </p:animClr>
                                    <p:animClr clrSpc="hsl" dir="cw">
                                      <p:cBhvr>
                                        <p:cTn id="7" dur="500" fill="hold"/>
                                        <p:tgtEl>
                                          <p:spTgt spid="21">
                                            <p:graphicEl>
                                              <a:dgm id="{D2E3001A-713D-41AF-B371-CACF837286E1}"/>
                                            </p:graphicEl>
                                          </p:spTgt>
                                        </p:tgtEl>
                                        <p:attrNameLst>
                                          <p:attrName>fillcolor</p:attrName>
                                        </p:attrNameLst>
                                      </p:cBhvr>
                                      <p:by>
                                        <p:hsl h="0" s="12549" l="25098"/>
                                      </p:by>
                                    </p:animClr>
                                    <p:animClr clrSpc="hsl" dir="cw">
                                      <p:cBhvr>
                                        <p:cTn id="8" dur="500" fill="hold"/>
                                        <p:tgtEl>
                                          <p:spTgt spid="21">
                                            <p:graphicEl>
                                              <a:dgm id="{D2E3001A-713D-41AF-B371-CACF837286E1}"/>
                                            </p:graphicEl>
                                          </p:spTgt>
                                        </p:tgtEl>
                                        <p:attrNameLst>
                                          <p:attrName>stroke.color</p:attrName>
                                        </p:attrNameLst>
                                      </p:cBhvr>
                                      <p:by>
                                        <p:hsl h="0" s="12549" l="25098"/>
                                      </p:by>
                                    </p:animClr>
                                    <p:set>
                                      <p:cBhvr>
                                        <p:cTn id="9" dur="500" fill="hold"/>
                                        <p:tgtEl>
                                          <p:spTgt spid="21">
                                            <p:graphicEl>
                                              <a:dgm id="{D2E3001A-713D-41AF-B371-CACF837286E1}"/>
                                            </p:graphicEl>
                                          </p:spTgt>
                                        </p:tgtEl>
                                        <p:attrNameLst>
                                          <p:attrName>fill.type</p:attrName>
                                        </p:attrNameLst>
                                      </p:cBhvr>
                                      <p:to>
                                        <p:strVal val="solid"/>
                                      </p:to>
                                    </p:set>
                                  </p:childTnLst>
                                </p:cTn>
                              </p:par>
                              <p:par>
                                <p:cTn id="10" presetID="30" presetClass="emph" presetSubtype="0" fill="hold" grpId="0" nodeType="withEffect">
                                  <p:stCondLst>
                                    <p:cond delay="0"/>
                                  </p:stCondLst>
                                  <p:childTnLst>
                                    <p:animClr clrSpc="hsl" dir="cw">
                                      <p:cBhvr override="childStyle">
                                        <p:cTn id="11" dur="500" fill="hold"/>
                                        <p:tgtEl>
                                          <p:spTgt spid="21">
                                            <p:graphicEl>
                                              <a:dgm id="{1F88827C-1405-4208-9C00-3CBD17301051}"/>
                                            </p:graphicEl>
                                          </p:spTgt>
                                        </p:tgtEl>
                                        <p:attrNameLst>
                                          <p:attrName>style.color</p:attrName>
                                        </p:attrNameLst>
                                      </p:cBhvr>
                                      <p:by>
                                        <p:hsl h="0" s="12549" l="25098"/>
                                      </p:by>
                                    </p:animClr>
                                    <p:animClr clrSpc="hsl" dir="cw">
                                      <p:cBhvr>
                                        <p:cTn id="12" dur="500" fill="hold"/>
                                        <p:tgtEl>
                                          <p:spTgt spid="21">
                                            <p:graphicEl>
                                              <a:dgm id="{1F88827C-1405-4208-9C00-3CBD17301051}"/>
                                            </p:graphicEl>
                                          </p:spTgt>
                                        </p:tgtEl>
                                        <p:attrNameLst>
                                          <p:attrName>fillcolor</p:attrName>
                                        </p:attrNameLst>
                                      </p:cBhvr>
                                      <p:by>
                                        <p:hsl h="0" s="12549" l="25098"/>
                                      </p:by>
                                    </p:animClr>
                                    <p:animClr clrSpc="hsl" dir="cw">
                                      <p:cBhvr>
                                        <p:cTn id="13" dur="500" fill="hold"/>
                                        <p:tgtEl>
                                          <p:spTgt spid="21">
                                            <p:graphicEl>
                                              <a:dgm id="{1F88827C-1405-4208-9C00-3CBD17301051}"/>
                                            </p:graphicEl>
                                          </p:spTgt>
                                        </p:tgtEl>
                                        <p:attrNameLst>
                                          <p:attrName>stroke.color</p:attrName>
                                        </p:attrNameLst>
                                      </p:cBhvr>
                                      <p:by>
                                        <p:hsl h="0" s="12549" l="25098"/>
                                      </p:by>
                                    </p:animClr>
                                    <p:set>
                                      <p:cBhvr>
                                        <p:cTn id="14" dur="500" fill="hold"/>
                                        <p:tgtEl>
                                          <p:spTgt spid="21">
                                            <p:graphicEl>
                                              <a:dgm id="{1F88827C-1405-4208-9C00-3CBD17301051}"/>
                                            </p:graphicEl>
                                          </p:spTgt>
                                        </p:tgtEl>
                                        <p:attrNameLst>
                                          <p:attrName>fill.type</p:attrName>
                                        </p:attrNameLst>
                                      </p:cBhvr>
                                      <p:to>
                                        <p:strVal val="solid"/>
                                      </p:to>
                                    </p:set>
                                  </p:childTnLst>
                                </p:cTn>
                              </p:par>
                              <p:par>
                                <p:cTn id="15" presetID="30" presetClass="emph" presetSubtype="0" fill="hold" grpId="0" nodeType="withEffect">
                                  <p:stCondLst>
                                    <p:cond delay="0"/>
                                  </p:stCondLst>
                                  <p:childTnLst>
                                    <p:animClr clrSpc="hsl" dir="cw">
                                      <p:cBhvr override="childStyle">
                                        <p:cTn id="16" dur="500" fill="hold"/>
                                        <p:tgtEl>
                                          <p:spTgt spid="21">
                                            <p:graphicEl>
                                              <a:dgm id="{AFF13617-10F9-4BF3-AC44-DCFBE5B28D1D}"/>
                                            </p:graphicEl>
                                          </p:spTgt>
                                        </p:tgtEl>
                                        <p:attrNameLst>
                                          <p:attrName>style.color</p:attrName>
                                        </p:attrNameLst>
                                      </p:cBhvr>
                                      <p:by>
                                        <p:hsl h="0" s="12549" l="25098"/>
                                      </p:by>
                                    </p:animClr>
                                    <p:animClr clrSpc="hsl" dir="cw">
                                      <p:cBhvr>
                                        <p:cTn id="17" dur="500" fill="hold"/>
                                        <p:tgtEl>
                                          <p:spTgt spid="21">
                                            <p:graphicEl>
                                              <a:dgm id="{AFF13617-10F9-4BF3-AC44-DCFBE5B28D1D}"/>
                                            </p:graphicEl>
                                          </p:spTgt>
                                        </p:tgtEl>
                                        <p:attrNameLst>
                                          <p:attrName>fillcolor</p:attrName>
                                        </p:attrNameLst>
                                      </p:cBhvr>
                                      <p:by>
                                        <p:hsl h="0" s="12549" l="25098"/>
                                      </p:by>
                                    </p:animClr>
                                    <p:animClr clrSpc="hsl" dir="cw">
                                      <p:cBhvr>
                                        <p:cTn id="18" dur="500" fill="hold"/>
                                        <p:tgtEl>
                                          <p:spTgt spid="21">
                                            <p:graphicEl>
                                              <a:dgm id="{AFF13617-10F9-4BF3-AC44-DCFBE5B28D1D}"/>
                                            </p:graphicEl>
                                          </p:spTgt>
                                        </p:tgtEl>
                                        <p:attrNameLst>
                                          <p:attrName>stroke.color</p:attrName>
                                        </p:attrNameLst>
                                      </p:cBhvr>
                                      <p:by>
                                        <p:hsl h="0" s="12549" l="25098"/>
                                      </p:by>
                                    </p:animClr>
                                    <p:set>
                                      <p:cBhvr>
                                        <p:cTn id="19" dur="500" fill="hold"/>
                                        <p:tgtEl>
                                          <p:spTgt spid="21">
                                            <p:graphicEl>
                                              <a:dgm id="{AFF13617-10F9-4BF3-AC44-DCFBE5B28D1D}"/>
                                            </p:graphicEl>
                                          </p:spTgt>
                                        </p:tgtEl>
                                        <p:attrNameLst>
                                          <p:attrName>fill.type</p:attrName>
                                        </p:attrNameLst>
                                      </p:cBhvr>
                                      <p:to>
                                        <p:strVal val="solid"/>
                                      </p:to>
                                    </p:set>
                                  </p:childTnLst>
                                </p:cTn>
                              </p:par>
                              <p:par>
                                <p:cTn id="20" presetID="30" presetClass="emph" presetSubtype="0" fill="hold" grpId="0" nodeType="withEffect">
                                  <p:stCondLst>
                                    <p:cond delay="0"/>
                                  </p:stCondLst>
                                  <p:childTnLst>
                                    <p:animClr clrSpc="hsl" dir="cw">
                                      <p:cBhvr override="childStyle">
                                        <p:cTn id="21" dur="500" fill="hold"/>
                                        <p:tgtEl>
                                          <p:spTgt spid="21">
                                            <p:graphicEl>
                                              <a:dgm id="{35EF5FC5-26CD-4E2B-985A-27B4B23871F0}"/>
                                            </p:graphicEl>
                                          </p:spTgt>
                                        </p:tgtEl>
                                        <p:attrNameLst>
                                          <p:attrName>style.color</p:attrName>
                                        </p:attrNameLst>
                                      </p:cBhvr>
                                      <p:by>
                                        <p:hsl h="0" s="12549" l="25098"/>
                                      </p:by>
                                    </p:animClr>
                                    <p:animClr clrSpc="hsl" dir="cw">
                                      <p:cBhvr>
                                        <p:cTn id="22" dur="500" fill="hold"/>
                                        <p:tgtEl>
                                          <p:spTgt spid="21">
                                            <p:graphicEl>
                                              <a:dgm id="{35EF5FC5-26CD-4E2B-985A-27B4B23871F0}"/>
                                            </p:graphicEl>
                                          </p:spTgt>
                                        </p:tgtEl>
                                        <p:attrNameLst>
                                          <p:attrName>fillcolor</p:attrName>
                                        </p:attrNameLst>
                                      </p:cBhvr>
                                      <p:by>
                                        <p:hsl h="0" s="12549" l="25098"/>
                                      </p:by>
                                    </p:animClr>
                                    <p:animClr clrSpc="hsl" dir="cw">
                                      <p:cBhvr>
                                        <p:cTn id="23" dur="500" fill="hold"/>
                                        <p:tgtEl>
                                          <p:spTgt spid="21">
                                            <p:graphicEl>
                                              <a:dgm id="{35EF5FC5-26CD-4E2B-985A-27B4B23871F0}"/>
                                            </p:graphicEl>
                                          </p:spTgt>
                                        </p:tgtEl>
                                        <p:attrNameLst>
                                          <p:attrName>stroke.color</p:attrName>
                                        </p:attrNameLst>
                                      </p:cBhvr>
                                      <p:by>
                                        <p:hsl h="0" s="12549" l="25098"/>
                                      </p:by>
                                    </p:animClr>
                                    <p:set>
                                      <p:cBhvr>
                                        <p:cTn id="24" dur="500" fill="hold"/>
                                        <p:tgtEl>
                                          <p:spTgt spid="21">
                                            <p:graphicEl>
                                              <a:dgm id="{35EF5FC5-26CD-4E2B-985A-27B4B23871F0}"/>
                                            </p:graphicEl>
                                          </p:spTgt>
                                        </p:tgtEl>
                                        <p:attrNameLst>
                                          <p:attrName>fill.type</p:attrName>
                                        </p:attrNameLst>
                                      </p:cBhvr>
                                      <p:to>
                                        <p:strVal val="solid"/>
                                      </p:to>
                                    </p:set>
                                  </p:childTnLst>
                                </p:cTn>
                              </p:par>
                              <p:par>
                                <p:cTn id="25" presetID="30" presetClass="emph" presetSubtype="0" fill="hold" grpId="0" nodeType="withEffect">
                                  <p:stCondLst>
                                    <p:cond delay="0"/>
                                  </p:stCondLst>
                                  <p:childTnLst>
                                    <p:animClr clrSpc="hsl" dir="cw">
                                      <p:cBhvr override="childStyle">
                                        <p:cTn id="26" dur="500" fill="hold"/>
                                        <p:tgtEl>
                                          <p:spTgt spid="21">
                                            <p:graphicEl>
                                              <a:dgm id="{EE32C9AD-96B6-40B1-B44D-F2989EDFBBF3}"/>
                                            </p:graphicEl>
                                          </p:spTgt>
                                        </p:tgtEl>
                                        <p:attrNameLst>
                                          <p:attrName>style.color</p:attrName>
                                        </p:attrNameLst>
                                      </p:cBhvr>
                                      <p:by>
                                        <p:hsl h="0" s="12549" l="25098"/>
                                      </p:by>
                                    </p:animClr>
                                    <p:animClr clrSpc="hsl" dir="cw">
                                      <p:cBhvr>
                                        <p:cTn id="27" dur="500" fill="hold"/>
                                        <p:tgtEl>
                                          <p:spTgt spid="21">
                                            <p:graphicEl>
                                              <a:dgm id="{EE32C9AD-96B6-40B1-B44D-F2989EDFBBF3}"/>
                                            </p:graphicEl>
                                          </p:spTgt>
                                        </p:tgtEl>
                                        <p:attrNameLst>
                                          <p:attrName>fillcolor</p:attrName>
                                        </p:attrNameLst>
                                      </p:cBhvr>
                                      <p:by>
                                        <p:hsl h="0" s="12549" l="25098"/>
                                      </p:by>
                                    </p:animClr>
                                    <p:animClr clrSpc="hsl" dir="cw">
                                      <p:cBhvr>
                                        <p:cTn id="28" dur="500" fill="hold"/>
                                        <p:tgtEl>
                                          <p:spTgt spid="21">
                                            <p:graphicEl>
                                              <a:dgm id="{EE32C9AD-96B6-40B1-B44D-F2989EDFBBF3}"/>
                                            </p:graphicEl>
                                          </p:spTgt>
                                        </p:tgtEl>
                                        <p:attrNameLst>
                                          <p:attrName>stroke.color</p:attrName>
                                        </p:attrNameLst>
                                      </p:cBhvr>
                                      <p:by>
                                        <p:hsl h="0" s="12549" l="25098"/>
                                      </p:by>
                                    </p:animClr>
                                    <p:set>
                                      <p:cBhvr>
                                        <p:cTn id="29" dur="500" fill="hold"/>
                                        <p:tgtEl>
                                          <p:spTgt spid="21">
                                            <p:graphicEl>
                                              <a:dgm id="{EE32C9AD-96B6-40B1-B44D-F2989EDFBBF3}"/>
                                            </p:graphicEl>
                                          </p:spTgt>
                                        </p:tgtEl>
                                        <p:attrNameLst>
                                          <p:attrName>fill.type</p:attrName>
                                        </p:attrNameLst>
                                      </p:cBhvr>
                                      <p:to>
                                        <p:strVal val="solid"/>
                                      </p:to>
                                    </p:set>
                                  </p:childTnLst>
                                </p:cTn>
                              </p:par>
                              <p:par>
                                <p:cTn id="30" presetID="30" presetClass="emph" presetSubtype="0" fill="hold" grpId="0" nodeType="withEffect">
                                  <p:stCondLst>
                                    <p:cond delay="0"/>
                                  </p:stCondLst>
                                  <p:childTnLst>
                                    <p:animClr clrSpc="hsl" dir="cw">
                                      <p:cBhvr override="childStyle">
                                        <p:cTn id="31" dur="500" fill="hold"/>
                                        <p:tgtEl>
                                          <p:spTgt spid="21">
                                            <p:graphicEl>
                                              <a:dgm id="{0137E689-AAE2-4E09-9CB3-974B16335E16}"/>
                                            </p:graphicEl>
                                          </p:spTgt>
                                        </p:tgtEl>
                                        <p:attrNameLst>
                                          <p:attrName>style.color</p:attrName>
                                        </p:attrNameLst>
                                      </p:cBhvr>
                                      <p:by>
                                        <p:hsl h="0" s="12549" l="25098"/>
                                      </p:by>
                                    </p:animClr>
                                    <p:animClr clrSpc="hsl" dir="cw">
                                      <p:cBhvr>
                                        <p:cTn id="32" dur="500" fill="hold"/>
                                        <p:tgtEl>
                                          <p:spTgt spid="21">
                                            <p:graphicEl>
                                              <a:dgm id="{0137E689-AAE2-4E09-9CB3-974B16335E16}"/>
                                            </p:graphicEl>
                                          </p:spTgt>
                                        </p:tgtEl>
                                        <p:attrNameLst>
                                          <p:attrName>fillcolor</p:attrName>
                                        </p:attrNameLst>
                                      </p:cBhvr>
                                      <p:by>
                                        <p:hsl h="0" s="12549" l="25098"/>
                                      </p:by>
                                    </p:animClr>
                                    <p:animClr clrSpc="hsl" dir="cw">
                                      <p:cBhvr>
                                        <p:cTn id="33" dur="500" fill="hold"/>
                                        <p:tgtEl>
                                          <p:spTgt spid="21">
                                            <p:graphicEl>
                                              <a:dgm id="{0137E689-AAE2-4E09-9CB3-974B16335E16}"/>
                                            </p:graphicEl>
                                          </p:spTgt>
                                        </p:tgtEl>
                                        <p:attrNameLst>
                                          <p:attrName>stroke.color</p:attrName>
                                        </p:attrNameLst>
                                      </p:cBhvr>
                                      <p:by>
                                        <p:hsl h="0" s="12549" l="25098"/>
                                      </p:by>
                                    </p:animClr>
                                    <p:set>
                                      <p:cBhvr>
                                        <p:cTn id="34" dur="500" fill="hold"/>
                                        <p:tgtEl>
                                          <p:spTgt spid="21">
                                            <p:graphicEl>
                                              <a:dgm id="{0137E689-AAE2-4E09-9CB3-974B16335E16}"/>
                                            </p:graphicEl>
                                          </p:spTgt>
                                        </p:tgtEl>
                                        <p:attrNameLst>
                                          <p:attrName>fill.type</p:attrName>
                                        </p:attrNameLst>
                                      </p:cBhvr>
                                      <p:to>
                                        <p:strVal val="solid"/>
                                      </p:to>
                                    </p:set>
                                  </p:childTnLst>
                                </p:cTn>
                              </p:par>
                              <p:par>
                                <p:cTn id="35" presetID="30" presetClass="emph" presetSubtype="0" fill="hold" grpId="0" nodeType="withEffect">
                                  <p:stCondLst>
                                    <p:cond delay="0"/>
                                  </p:stCondLst>
                                  <p:childTnLst>
                                    <p:animClr clrSpc="hsl" dir="cw">
                                      <p:cBhvr override="childStyle">
                                        <p:cTn id="36" dur="500" fill="hold"/>
                                        <p:tgtEl>
                                          <p:spTgt spid="21">
                                            <p:graphicEl>
                                              <a:dgm id="{DB3FC9DC-321A-4269-B478-393131062120}"/>
                                            </p:graphicEl>
                                          </p:spTgt>
                                        </p:tgtEl>
                                        <p:attrNameLst>
                                          <p:attrName>style.color</p:attrName>
                                        </p:attrNameLst>
                                      </p:cBhvr>
                                      <p:by>
                                        <p:hsl h="0" s="12549" l="25098"/>
                                      </p:by>
                                    </p:animClr>
                                    <p:animClr clrSpc="hsl" dir="cw">
                                      <p:cBhvr>
                                        <p:cTn id="37" dur="500" fill="hold"/>
                                        <p:tgtEl>
                                          <p:spTgt spid="21">
                                            <p:graphicEl>
                                              <a:dgm id="{DB3FC9DC-321A-4269-B478-393131062120}"/>
                                            </p:graphicEl>
                                          </p:spTgt>
                                        </p:tgtEl>
                                        <p:attrNameLst>
                                          <p:attrName>fillcolor</p:attrName>
                                        </p:attrNameLst>
                                      </p:cBhvr>
                                      <p:by>
                                        <p:hsl h="0" s="12549" l="25098"/>
                                      </p:by>
                                    </p:animClr>
                                    <p:animClr clrSpc="hsl" dir="cw">
                                      <p:cBhvr>
                                        <p:cTn id="38" dur="500" fill="hold"/>
                                        <p:tgtEl>
                                          <p:spTgt spid="21">
                                            <p:graphicEl>
                                              <a:dgm id="{DB3FC9DC-321A-4269-B478-393131062120}"/>
                                            </p:graphicEl>
                                          </p:spTgt>
                                        </p:tgtEl>
                                        <p:attrNameLst>
                                          <p:attrName>stroke.color</p:attrName>
                                        </p:attrNameLst>
                                      </p:cBhvr>
                                      <p:by>
                                        <p:hsl h="0" s="12549" l="25098"/>
                                      </p:by>
                                    </p:animClr>
                                    <p:set>
                                      <p:cBhvr>
                                        <p:cTn id="39" dur="500" fill="hold"/>
                                        <p:tgtEl>
                                          <p:spTgt spid="21">
                                            <p:graphicEl>
                                              <a:dgm id="{DB3FC9DC-321A-4269-B478-393131062120}"/>
                                            </p:graphicEl>
                                          </p:spTgt>
                                        </p:tgtEl>
                                        <p:attrNameLst>
                                          <p:attrName>fill.type</p:attrName>
                                        </p:attrNameLst>
                                      </p:cBhvr>
                                      <p:to>
                                        <p:strVal val="solid"/>
                                      </p:to>
                                    </p:set>
                                  </p:childTnLst>
                                </p:cTn>
                              </p:par>
                              <p:par>
                                <p:cTn id="40" presetID="30" presetClass="emph" presetSubtype="0" fill="hold" grpId="0" nodeType="withEffect">
                                  <p:stCondLst>
                                    <p:cond delay="0"/>
                                  </p:stCondLst>
                                  <p:childTnLst>
                                    <p:animClr clrSpc="hsl" dir="cw">
                                      <p:cBhvr override="childStyle">
                                        <p:cTn id="41" dur="500" fill="hold"/>
                                        <p:tgtEl>
                                          <p:spTgt spid="21">
                                            <p:graphicEl>
                                              <a:dgm id="{A7F79DB4-9630-402E-916C-49B7D3D0E839}"/>
                                            </p:graphicEl>
                                          </p:spTgt>
                                        </p:tgtEl>
                                        <p:attrNameLst>
                                          <p:attrName>style.color</p:attrName>
                                        </p:attrNameLst>
                                      </p:cBhvr>
                                      <p:by>
                                        <p:hsl h="0" s="12549" l="25098"/>
                                      </p:by>
                                    </p:animClr>
                                    <p:animClr clrSpc="hsl" dir="cw">
                                      <p:cBhvr>
                                        <p:cTn id="42" dur="500" fill="hold"/>
                                        <p:tgtEl>
                                          <p:spTgt spid="21">
                                            <p:graphicEl>
                                              <a:dgm id="{A7F79DB4-9630-402E-916C-49B7D3D0E839}"/>
                                            </p:graphicEl>
                                          </p:spTgt>
                                        </p:tgtEl>
                                        <p:attrNameLst>
                                          <p:attrName>fillcolor</p:attrName>
                                        </p:attrNameLst>
                                      </p:cBhvr>
                                      <p:by>
                                        <p:hsl h="0" s="12549" l="25098"/>
                                      </p:by>
                                    </p:animClr>
                                    <p:animClr clrSpc="hsl" dir="cw">
                                      <p:cBhvr>
                                        <p:cTn id="43" dur="500" fill="hold"/>
                                        <p:tgtEl>
                                          <p:spTgt spid="21">
                                            <p:graphicEl>
                                              <a:dgm id="{A7F79DB4-9630-402E-916C-49B7D3D0E839}"/>
                                            </p:graphicEl>
                                          </p:spTgt>
                                        </p:tgtEl>
                                        <p:attrNameLst>
                                          <p:attrName>stroke.color</p:attrName>
                                        </p:attrNameLst>
                                      </p:cBhvr>
                                      <p:by>
                                        <p:hsl h="0" s="12549" l="25098"/>
                                      </p:by>
                                    </p:animClr>
                                    <p:set>
                                      <p:cBhvr>
                                        <p:cTn id="44" dur="500" fill="hold"/>
                                        <p:tgtEl>
                                          <p:spTgt spid="21">
                                            <p:graphicEl>
                                              <a:dgm id="{A7F79DB4-9630-402E-916C-49B7D3D0E839}"/>
                                            </p:graphicEl>
                                          </p:spTgt>
                                        </p:tgtEl>
                                        <p:attrNameLst>
                                          <p:attrName>fill.type</p:attrName>
                                        </p:attrNameLst>
                                      </p:cBhvr>
                                      <p:to>
                                        <p:strVal val="solid"/>
                                      </p:to>
                                    </p:set>
                                  </p:childTnLst>
                                </p:cTn>
                              </p:par>
                              <p:par>
                                <p:cTn id="45" presetID="30" presetClass="emph" presetSubtype="0" fill="hold" grpId="0" nodeType="withEffect">
                                  <p:stCondLst>
                                    <p:cond delay="0"/>
                                  </p:stCondLst>
                                  <p:childTnLst>
                                    <p:animClr clrSpc="hsl" dir="cw">
                                      <p:cBhvr override="childStyle">
                                        <p:cTn id="46" dur="500" fill="hold"/>
                                        <p:tgtEl>
                                          <p:spTgt spid="21">
                                            <p:graphicEl>
                                              <a:dgm id="{D8292292-9781-4626-848D-C9306C93F0C6}"/>
                                            </p:graphicEl>
                                          </p:spTgt>
                                        </p:tgtEl>
                                        <p:attrNameLst>
                                          <p:attrName>style.color</p:attrName>
                                        </p:attrNameLst>
                                      </p:cBhvr>
                                      <p:by>
                                        <p:hsl h="0" s="12549" l="25098"/>
                                      </p:by>
                                    </p:animClr>
                                    <p:animClr clrSpc="hsl" dir="cw">
                                      <p:cBhvr>
                                        <p:cTn id="47" dur="500" fill="hold"/>
                                        <p:tgtEl>
                                          <p:spTgt spid="21">
                                            <p:graphicEl>
                                              <a:dgm id="{D8292292-9781-4626-848D-C9306C93F0C6}"/>
                                            </p:graphicEl>
                                          </p:spTgt>
                                        </p:tgtEl>
                                        <p:attrNameLst>
                                          <p:attrName>fillcolor</p:attrName>
                                        </p:attrNameLst>
                                      </p:cBhvr>
                                      <p:by>
                                        <p:hsl h="0" s="12549" l="25098"/>
                                      </p:by>
                                    </p:animClr>
                                    <p:animClr clrSpc="hsl" dir="cw">
                                      <p:cBhvr>
                                        <p:cTn id="48" dur="500" fill="hold"/>
                                        <p:tgtEl>
                                          <p:spTgt spid="21">
                                            <p:graphicEl>
                                              <a:dgm id="{D8292292-9781-4626-848D-C9306C93F0C6}"/>
                                            </p:graphicEl>
                                          </p:spTgt>
                                        </p:tgtEl>
                                        <p:attrNameLst>
                                          <p:attrName>stroke.color</p:attrName>
                                        </p:attrNameLst>
                                      </p:cBhvr>
                                      <p:by>
                                        <p:hsl h="0" s="12549" l="25098"/>
                                      </p:by>
                                    </p:animClr>
                                    <p:set>
                                      <p:cBhvr>
                                        <p:cTn id="49" dur="500" fill="hold"/>
                                        <p:tgtEl>
                                          <p:spTgt spid="21">
                                            <p:graphicEl>
                                              <a:dgm id="{D8292292-9781-4626-848D-C9306C93F0C6}"/>
                                            </p:graphicEl>
                                          </p:spTgt>
                                        </p:tgtEl>
                                        <p:attrNameLst>
                                          <p:attrName>fill.type</p:attrName>
                                        </p:attrNameLst>
                                      </p:cBhvr>
                                      <p:to>
                                        <p:strVal val="solid"/>
                                      </p:to>
                                    </p:set>
                                  </p:childTnLst>
                                </p:cTn>
                              </p:par>
                              <p:par>
                                <p:cTn id="50" presetID="30" presetClass="emph" presetSubtype="0" fill="hold" grpId="0" nodeType="withEffect">
                                  <p:stCondLst>
                                    <p:cond delay="0"/>
                                  </p:stCondLst>
                                  <p:childTnLst>
                                    <p:animClr clrSpc="hsl" dir="cw">
                                      <p:cBhvr override="childStyle">
                                        <p:cTn id="51" dur="500" fill="hold"/>
                                        <p:tgtEl>
                                          <p:spTgt spid="21">
                                            <p:graphicEl>
                                              <a:dgm id="{6935A794-DACF-4AC7-A78F-B874019E9C1C}"/>
                                            </p:graphicEl>
                                          </p:spTgt>
                                        </p:tgtEl>
                                        <p:attrNameLst>
                                          <p:attrName>style.color</p:attrName>
                                        </p:attrNameLst>
                                      </p:cBhvr>
                                      <p:by>
                                        <p:hsl h="0" s="12549" l="25098"/>
                                      </p:by>
                                    </p:animClr>
                                    <p:animClr clrSpc="hsl" dir="cw">
                                      <p:cBhvr>
                                        <p:cTn id="52" dur="500" fill="hold"/>
                                        <p:tgtEl>
                                          <p:spTgt spid="21">
                                            <p:graphicEl>
                                              <a:dgm id="{6935A794-DACF-4AC7-A78F-B874019E9C1C}"/>
                                            </p:graphicEl>
                                          </p:spTgt>
                                        </p:tgtEl>
                                        <p:attrNameLst>
                                          <p:attrName>fillcolor</p:attrName>
                                        </p:attrNameLst>
                                      </p:cBhvr>
                                      <p:by>
                                        <p:hsl h="0" s="12549" l="25098"/>
                                      </p:by>
                                    </p:animClr>
                                    <p:animClr clrSpc="hsl" dir="cw">
                                      <p:cBhvr>
                                        <p:cTn id="53" dur="500" fill="hold"/>
                                        <p:tgtEl>
                                          <p:spTgt spid="21">
                                            <p:graphicEl>
                                              <a:dgm id="{6935A794-DACF-4AC7-A78F-B874019E9C1C}"/>
                                            </p:graphicEl>
                                          </p:spTgt>
                                        </p:tgtEl>
                                        <p:attrNameLst>
                                          <p:attrName>stroke.color</p:attrName>
                                        </p:attrNameLst>
                                      </p:cBhvr>
                                      <p:by>
                                        <p:hsl h="0" s="12549" l="25098"/>
                                      </p:by>
                                    </p:animClr>
                                    <p:set>
                                      <p:cBhvr>
                                        <p:cTn id="54" dur="500" fill="hold"/>
                                        <p:tgtEl>
                                          <p:spTgt spid="21">
                                            <p:graphicEl>
                                              <a:dgm id="{6935A794-DACF-4AC7-A78F-B874019E9C1C}"/>
                                            </p:graphicEl>
                                          </p:spTgt>
                                        </p:tgtEl>
                                        <p:attrNameLst>
                                          <p:attrName>fill.type</p:attrName>
                                        </p:attrNameLst>
                                      </p:cBhvr>
                                      <p:to>
                                        <p:strVal val="solid"/>
                                      </p:to>
                                    </p:set>
                                  </p:childTnLst>
                                </p:cTn>
                              </p:par>
                              <p:par>
                                <p:cTn id="55" presetID="30" presetClass="emph" presetSubtype="0" fill="hold" grpId="0" nodeType="withEffect">
                                  <p:stCondLst>
                                    <p:cond delay="0"/>
                                  </p:stCondLst>
                                  <p:childTnLst>
                                    <p:animClr clrSpc="hsl" dir="cw">
                                      <p:cBhvr override="childStyle">
                                        <p:cTn id="56" dur="500" fill="hold"/>
                                        <p:tgtEl>
                                          <p:spTgt spid="21">
                                            <p:graphicEl>
                                              <a:dgm id="{1B649BD8-8E8D-40FC-8E7D-749E9634920E}"/>
                                            </p:graphicEl>
                                          </p:spTgt>
                                        </p:tgtEl>
                                        <p:attrNameLst>
                                          <p:attrName>style.color</p:attrName>
                                        </p:attrNameLst>
                                      </p:cBhvr>
                                      <p:by>
                                        <p:hsl h="0" s="12549" l="25098"/>
                                      </p:by>
                                    </p:animClr>
                                    <p:animClr clrSpc="hsl" dir="cw">
                                      <p:cBhvr>
                                        <p:cTn id="57" dur="500" fill="hold"/>
                                        <p:tgtEl>
                                          <p:spTgt spid="21">
                                            <p:graphicEl>
                                              <a:dgm id="{1B649BD8-8E8D-40FC-8E7D-749E9634920E}"/>
                                            </p:graphicEl>
                                          </p:spTgt>
                                        </p:tgtEl>
                                        <p:attrNameLst>
                                          <p:attrName>fillcolor</p:attrName>
                                        </p:attrNameLst>
                                      </p:cBhvr>
                                      <p:by>
                                        <p:hsl h="0" s="12549" l="25098"/>
                                      </p:by>
                                    </p:animClr>
                                    <p:animClr clrSpc="hsl" dir="cw">
                                      <p:cBhvr>
                                        <p:cTn id="58" dur="500" fill="hold"/>
                                        <p:tgtEl>
                                          <p:spTgt spid="21">
                                            <p:graphicEl>
                                              <a:dgm id="{1B649BD8-8E8D-40FC-8E7D-749E9634920E}"/>
                                            </p:graphicEl>
                                          </p:spTgt>
                                        </p:tgtEl>
                                        <p:attrNameLst>
                                          <p:attrName>stroke.color</p:attrName>
                                        </p:attrNameLst>
                                      </p:cBhvr>
                                      <p:by>
                                        <p:hsl h="0" s="12549" l="25098"/>
                                      </p:by>
                                    </p:animClr>
                                    <p:set>
                                      <p:cBhvr>
                                        <p:cTn id="59" dur="500" fill="hold"/>
                                        <p:tgtEl>
                                          <p:spTgt spid="21">
                                            <p:graphicEl>
                                              <a:dgm id="{1B649BD8-8E8D-40FC-8E7D-749E9634920E}"/>
                                            </p:graphicEl>
                                          </p:spTgt>
                                        </p:tgtEl>
                                        <p:attrNameLst>
                                          <p:attrName>fill.type</p:attrName>
                                        </p:attrNameLst>
                                      </p:cBhvr>
                                      <p:to>
                                        <p:strVal val="solid"/>
                                      </p:to>
                                    </p:set>
                                  </p:childTnLst>
                                </p:cTn>
                              </p:par>
                              <p:par>
                                <p:cTn id="60" presetID="30" presetClass="emph" presetSubtype="0" fill="hold" grpId="0" nodeType="withEffect">
                                  <p:stCondLst>
                                    <p:cond delay="0"/>
                                  </p:stCondLst>
                                  <p:childTnLst>
                                    <p:animClr clrSpc="hsl" dir="cw">
                                      <p:cBhvr override="childStyle">
                                        <p:cTn id="61" dur="500" fill="hold"/>
                                        <p:tgtEl>
                                          <p:spTgt spid="21">
                                            <p:graphicEl>
                                              <a:dgm id="{2AA5788E-982B-4EA4-A6E4-76E659A23084}"/>
                                            </p:graphicEl>
                                          </p:spTgt>
                                        </p:tgtEl>
                                        <p:attrNameLst>
                                          <p:attrName>style.color</p:attrName>
                                        </p:attrNameLst>
                                      </p:cBhvr>
                                      <p:by>
                                        <p:hsl h="0" s="12549" l="25098"/>
                                      </p:by>
                                    </p:animClr>
                                    <p:animClr clrSpc="hsl" dir="cw">
                                      <p:cBhvr>
                                        <p:cTn id="62" dur="500" fill="hold"/>
                                        <p:tgtEl>
                                          <p:spTgt spid="21">
                                            <p:graphicEl>
                                              <a:dgm id="{2AA5788E-982B-4EA4-A6E4-76E659A23084}"/>
                                            </p:graphicEl>
                                          </p:spTgt>
                                        </p:tgtEl>
                                        <p:attrNameLst>
                                          <p:attrName>fillcolor</p:attrName>
                                        </p:attrNameLst>
                                      </p:cBhvr>
                                      <p:by>
                                        <p:hsl h="0" s="12549" l="25098"/>
                                      </p:by>
                                    </p:animClr>
                                    <p:animClr clrSpc="hsl" dir="cw">
                                      <p:cBhvr>
                                        <p:cTn id="63" dur="500" fill="hold"/>
                                        <p:tgtEl>
                                          <p:spTgt spid="21">
                                            <p:graphicEl>
                                              <a:dgm id="{2AA5788E-982B-4EA4-A6E4-76E659A23084}"/>
                                            </p:graphicEl>
                                          </p:spTgt>
                                        </p:tgtEl>
                                        <p:attrNameLst>
                                          <p:attrName>stroke.color</p:attrName>
                                        </p:attrNameLst>
                                      </p:cBhvr>
                                      <p:by>
                                        <p:hsl h="0" s="12549" l="25098"/>
                                      </p:by>
                                    </p:animClr>
                                    <p:set>
                                      <p:cBhvr>
                                        <p:cTn id="64" dur="500" fill="hold"/>
                                        <p:tgtEl>
                                          <p:spTgt spid="21">
                                            <p:graphicEl>
                                              <a:dgm id="{2AA5788E-982B-4EA4-A6E4-76E659A23084}"/>
                                            </p:graphicEl>
                                          </p:spTgt>
                                        </p:tgtEl>
                                        <p:attrNameLst>
                                          <p:attrName>fill.type</p:attrName>
                                        </p:attrNameLst>
                                      </p:cBhvr>
                                      <p:to>
                                        <p:strVal val="solid"/>
                                      </p:to>
                                    </p:set>
                                  </p:childTnLst>
                                </p:cTn>
                              </p:par>
                              <p:par>
                                <p:cTn id="65" presetID="30" presetClass="emph" presetSubtype="0" fill="hold" grpId="0" nodeType="withEffect">
                                  <p:stCondLst>
                                    <p:cond delay="0"/>
                                  </p:stCondLst>
                                  <p:childTnLst>
                                    <p:animClr clrSpc="hsl" dir="cw">
                                      <p:cBhvr override="childStyle">
                                        <p:cTn id="66" dur="500" fill="hold"/>
                                        <p:tgtEl>
                                          <p:spTgt spid="21">
                                            <p:graphicEl>
                                              <a:dgm id="{BAAC5D4B-BC8F-4E17-8B42-8488A7D9E328}"/>
                                            </p:graphicEl>
                                          </p:spTgt>
                                        </p:tgtEl>
                                        <p:attrNameLst>
                                          <p:attrName>style.color</p:attrName>
                                        </p:attrNameLst>
                                      </p:cBhvr>
                                      <p:by>
                                        <p:hsl h="0" s="12549" l="25098"/>
                                      </p:by>
                                    </p:animClr>
                                    <p:animClr clrSpc="hsl" dir="cw">
                                      <p:cBhvr>
                                        <p:cTn id="67" dur="500" fill="hold"/>
                                        <p:tgtEl>
                                          <p:spTgt spid="21">
                                            <p:graphicEl>
                                              <a:dgm id="{BAAC5D4B-BC8F-4E17-8B42-8488A7D9E328}"/>
                                            </p:graphicEl>
                                          </p:spTgt>
                                        </p:tgtEl>
                                        <p:attrNameLst>
                                          <p:attrName>fillcolor</p:attrName>
                                        </p:attrNameLst>
                                      </p:cBhvr>
                                      <p:by>
                                        <p:hsl h="0" s="12549" l="25098"/>
                                      </p:by>
                                    </p:animClr>
                                    <p:animClr clrSpc="hsl" dir="cw">
                                      <p:cBhvr>
                                        <p:cTn id="68" dur="500" fill="hold"/>
                                        <p:tgtEl>
                                          <p:spTgt spid="21">
                                            <p:graphicEl>
                                              <a:dgm id="{BAAC5D4B-BC8F-4E17-8B42-8488A7D9E328}"/>
                                            </p:graphicEl>
                                          </p:spTgt>
                                        </p:tgtEl>
                                        <p:attrNameLst>
                                          <p:attrName>stroke.color</p:attrName>
                                        </p:attrNameLst>
                                      </p:cBhvr>
                                      <p:by>
                                        <p:hsl h="0" s="12549" l="25098"/>
                                      </p:by>
                                    </p:animClr>
                                    <p:set>
                                      <p:cBhvr>
                                        <p:cTn id="69" dur="500" fill="hold"/>
                                        <p:tgtEl>
                                          <p:spTgt spid="21">
                                            <p:graphicEl>
                                              <a:dgm id="{BAAC5D4B-BC8F-4E17-8B42-8488A7D9E328}"/>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Sub>
          <a:bldDgm/>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lnSpcReduction="10000"/>
          </a:bodyPr>
          <a:lstStyle/>
          <a:p>
            <a:pPr algn="ctr"/>
            <a:r>
              <a:rPr lang="es-ES" sz="3200" dirty="0" smtClean="0">
                <a:solidFill>
                  <a:prstClr val="white"/>
                </a:solidFill>
              </a:rPr>
              <a:t>MARCO TEÓRICO Y ESTUDIO DEL  ARTE</a:t>
            </a:r>
            <a:endParaRPr lang="es-ES" sz="3200" dirty="0">
              <a:solidFill>
                <a:prstClr val="white"/>
              </a:solidFill>
            </a:endParaRPr>
          </a:p>
        </p:txBody>
      </p:sp>
      <p:pic>
        <p:nvPicPr>
          <p:cNvPr id="2050" name="Picture 2"/>
          <p:cNvPicPr>
            <a:picLocks noChangeAspect="1" noChangeArrowheads="1"/>
          </p:cNvPicPr>
          <p:nvPr/>
        </p:nvPicPr>
        <p:blipFill>
          <a:blip r:embed="rId3" cstate="print"/>
          <a:srcRect l="4082" t="24071" r="3548" b="10004"/>
          <a:stretch>
            <a:fillRect/>
          </a:stretch>
        </p:blipFill>
        <p:spPr bwMode="auto">
          <a:xfrm>
            <a:off x="0" y="2420888"/>
            <a:ext cx="8892480" cy="4032448"/>
          </a:xfrm>
          <a:prstGeom prst="rect">
            <a:avLst/>
          </a:prstGeom>
          <a:noFill/>
          <a:ln w="9525">
            <a:noFill/>
            <a:miter lim="800000"/>
            <a:headEnd/>
            <a:tailEnd/>
          </a:ln>
        </p:spPr>
      </p:pic>
      <p:sp>
        <p:nvSpPr>
          <p:cNvPr id="9" name="8 CuadroTexto"/>
          <p:cNvSpPr txBox="1"/>
          <p:nvPr/>
        </p:nvSpPr>
        <p:spPr>
          <a:xfrm>
            <a:off x="0" y="0"/>
            <a:ext cx="91440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cs typeface="AngsanaUPC" pitchFamily="18" charset="-34"/>
              </a:rPr>
              <a:t>METODOLOGÍA</a:t>
            </a:r>
            <a:endParaRPr lang="es-EC" sz="2800" b="1" dirty="0">
              <a:solidFill>
                <a:schemeClr val="accent1"/>
              </a:solidFill>
              <a:latin typeface="Arial Black" pitchFamily="34" charset="0"/>
              <a:cs typeface="AngsanaUPC" pitchFamily="18" charset="-34"/>
            </a:endParaRPr>
          </a:p>
        </p:txBody>
      </p:sp>
      <p:pic>
        <p:nvPicPr>
          <p:cNvPr id="2052" name="Picture 4"/>
          <p:cNvPicPr>
            <a:picLocks noChangeAspect="1" noChangeArrowheads="1"/>
          </p:cNvPicPr>
          <p:nvPr/>
        </p:nvPicPr>
        <p:blipFill>
          <a:blip r:embed="rId4" cstate="print"/>
          <a:srcRect l="22336" t="28452" r="21405" b="31557"/>
          <a:stretch>
            <a:fillRect/>
          </a:stretch>
        </p:blipFill>
        <p:spPr bwMode="auto">
          <a:xfrm>
            <a:off x="899592" y="620688"/>
            <a:ext cx="7344816" cy="1368152"/>
          </a:xfrm>
          <a:prstGeom prst="rect">
            <a:avLst/>
          </a:prstGeom>
          <a:noFill/>
          <a:ln w="9525">
            <a:noFill/>
            <a:miter lim="800000"/>
            <a:headEnd/>
            <a:tailEnd/>
          </a:ln>
        </p:spPr>
      </p:pic>
      <p:sp>
        <p:nvSpPr>
          <p:cNvPr id="18" name="17 Flecha abajo"/>
          <p:cNvSpPr/>
          <p:nvPr/>
        </p:nvSpPr>
        <p:spPr>
          <a:xfrm>
            <a:off x="4067944" y="2060848"/>
            <a:ext cx="864096" cy="288032"/>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Tree>
    <p:extLst>
      <p:ext uri="{BB962C8B-B14F-4D97-AF65-F5344CB8AC3E}">
        <p14:creationId xmlns="" xmlns:p14="http://schemas.microsoft.com/office/powerpoint/2010/main" val="1921732206"/>
      </p:ext>
    </p:extLst>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ox(in)">
                                      <p:cBhvr>
                                        <p:cTn id="7" dur="500"/>
                                        <p:tgtEl>
                                          <p:spTgt spid="205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ox(in)">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additive="base">
                                        <p:cTn id="16" dur="500" fill="hold"/>
                                        <p:tgtEl>
                                          <p:spTgt spid="2050"/>
                                        </p:tgtEl>
                                        <p:attrNameLst>
                                          <p:attrName>ppt_x</p:attrName>
                                        </p:attrNameLst>
                                      </p:cBhvr>
                                      <p:tavLst>
                                        <p:tav tm="0">
                                          <p:val>
                                            <p:strVal val="#ppt_x"/>
                                          </p:val>
                                        </p:tav>
                                        <p:tav tm="100000">
                                          <p:val>
                                            <p:strVal val="#ppt_x"/>
                                          </p:val>
                                        </p:tav>
                                      </p:tavLst>
                                    </p:anim>
                                    <p:anim calcmode="lin" valueType="num">
                                      <p:cBhvr additive="base">
                                        <p:cTn id="17"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pPr algn="ctr"/>
            <a:r>
              <a:rPr lang="es-ES" sz="3200" dirty="0" smtClean="0">
                <a:solidFill>
                  <a:prstClr val="white"/>
                </a:solidFill>
              </a:rPr>
              <a:t>DESARROLLO DE LA AUDITORÍA</a:t>
            </a:r>
            <a:endParaRPr lang="es-ES" sz="3200" dirty="0">
              <a:solidFill>
                <a:prstClr val="white"/>
              </a:solidFill>
            </a:endParaRPr>
          </a:p>
        </p:txBody>
      </p:sp>
      <p:sp>
        <p:nvSpPr>
          <p:cNvPr id="4" name="3 Marcador de texto"/>
          <p:cNvSpPr>
            <a:spLocks noGrp="1"/>
          </p:cNvSpPr>
          <p:nvPr>
            <p:ph type="body" idx="1"/>
          </p:nvPr>
        </p:nvSpPr>
        <p:spPr>
          <a:xfrm>
            <a:off x="1475656" y="228599"/>
            <a:ext cx="7200800" cy="435967"/>
          </a:xfrm>
          <a:ln/>
        </p:spPr>
        <p:style>
          <a:lnRef idx="0">
            <a:schemeClr val="accent1"/>
          </a:lnRef>
          <a:fillRef idx="3">
            <a:schemeClr val="accent1"/>
          </a:fillRef>
          <a:effectRef idx="3">
            <a:schemeClr val="accent1"/>
          </a:effectRef>
          <a:fontRef idx="minor">
            <a:schemeClr val="lt1"/>
          </a:fontRef>
        </p:style>
        <p:txBody>
          <a:bodyPr>
            <a:noAutofit/>
          </a:bodyPr>
          <a:lstStyle/>
          <a:p>
            <a:pPr algn="ctr"/>
            <a:r>
              <a:rPr lang="es-EC" sz="2800" dirty="0" smtClean="0"/>
              <a:t>AMBIENTE INTERNO</a:t>
            </a:r>
            <a:endParaRPr lang="es-EC" sz="2800" dirty="0"/>
          </a:p>
        </p:txBody>
      </p:sp>
      <p:graphicFrame>
        <p:nvGraphicFramePr>
          <p:cNvPr id="8" name="7 Diagrama"/>
          <p:cNvGraphicFramePr/>
          <p:nvPr>
            <p:extLst>
              <p:ext uri="{D42A27DB-BD31-4B8C-83A1-F6EECF244321}">
                <p14:modId xmlns="" xmlns:p14="http://schemas.microsoft.com/office/powerpoint/2010/main" val="2498681592"/>
              </p:ext>
            </p:extLst>
          </p:nvPr>
        </p:nvGraphicFramePr>
        <p:xfrm>
          <a:off x="1475656" y="980728"/>
          <a:ext cx="7344816"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2797425620"/>
      </p:ext>
    </p:extLst>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pPr algn="ctr"/>
            <a:r>
              <a:rPr lang="es-ES" sz="3200" dirty="0" smtClean="0">
                <a:solidFill>
                  <a:prstClr val="white"/>
                </a:solidFill>
              </a:rPr>
              <a:t>DESARROLLO DE LA AUDITORÍA</a:t>
            </a:r>
            <a:endParaRPr lang="es-ES" sz="3200" dirty="0">
              <a:solidFill>
                <a:prstClr val="white"/>
              </a:solidFill>
            </a:endParaRPr>
          </a:p>
        </p:txBody>
      </p:sp>
      <p:sp>
        <p:nvSpPr>
          <p:cNvPr id="4" name="3 Marcador de texto"/>
          <p:cNvSpPr>
            <a:spLocks noGrp="1"/>
          </p:cNvSpPr>
          <p:nvPr>
            <p:ph type="body" idx="1"/>
          </p:nvPr>
        </p:nvSpPr>
        <p:spPr>
          <a:xfrm>
            <a:off x="1475656" y="228599"/>
            <a:ext cx="7200800" cy="435967"/>
          </a:xfrm>
          <a:ln/>
        </p:spPr>
        <p:style>
          <a:lnRef idx="0">
            <a:schemeClr val="accent1"/>
          </a:lnRef>
          <a:fillRef idx="3">
            <a:schemeClr val="accent1"/>
          </a:fillRef>
          <a:effectRef idx="3">
            <a:schemeClr val="accent1"/>
          </a:effectRef>
          <a:fontRef idx="minor">
            <a:schemeClr val="lt1"/>
          </a:fontRef>
        </p:style>
        <p:txBody>
          <a:bodyPr>
            <a:noAutofit/>
          </a:bodyPr>
          <a:lstStyle/>
          <a:p>
            <a:pPr algn="ctr"/>
            <a:r>
              <a:rPr lang="es-EC" sz="2800" dirty="0" smtClean="0"/>
              <a:t>AMBIENTE INTERNO </a:t>
            </a:r>
          </a:p>
        </p:txBody>
      </p:sp>
      <p:graphicFrame>
        <p:nvGraphicFramePr>
          <p:cNvPr id="3" name="2 Diagrama"/>
          <p:cNvGraphicFramePr/>
          <p:nvPr>
            <p:extLst>
              <p:ext uri="{D42A27DB-BD31-4B8C-83A1-F6EECF244321}">
                <p14:modId xmlns="" xmlns:p14="http://schemas.microsoft.com/office/powerpoint/2010/main" val="991215729"/>
              </p:ext>
            </p:extLst>
          </p:nvPr>
        </p:nvGraphicFramePr>
        <p:xfrm>
          <a:off x="1524000" y="908720"/>
          <a:ext cx="7368480" cy="4552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4132929749"/>
      </p:ext>
    </p:extLst>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pPr algn="ctr"/>
            <a:r>
              <a:rPr lang="es-ES" sz="3200" dirty="0" smtClean="0">
                <a:solidFill>
                  <a:prstClr val="white"/>
                </a:solidFill>
              </a:rPr>
              <a:t>DESARROLLO DE LA AUDITORÍA</a:t>
            </a:r>
            <a:endParaRPr lang="es-ES" sz="3200" dirty="0">
              <a:solidFill>
                <a:prstClr val="white"/>
              </a:solidFill>
            </a:endParaRPr>
          </a:p>
        </p:txBody>
      </p:sp>
      <p:sp>
        <p:nvSpPr>
          <p:cNvPr id="4" name="3 Marcador de texto"/>
          <p:cNvSpPr>
            <a:spLocks noGrp="1"/>
          </p:cNvSpPr>
          <p:nvPr>
            <p:ph type="body" idx="1"/>
          </p:nvPr>
        </p:nvSpPr>
        <p:spPr>
          <a:xfrm>
            <a:off x="1547664" y="116632"/>
            <a:ext cx="7200800" cy="435967"/>
          </a:xfrm>
          <a:ln/>
        </p:spPr>
        <p:style>
          <a:lnRef idx="0">
            <a:schemeClr val="accent1"/>
          </a:lnRef>
          <a:fillRef idx="3">
            <a:schemeClr val="accent1"/>
          </a:fillRef>
          <a:effectRef idx="3">
            <a:schemeClr val="accent1"/>
          </a:effectRef>
          <a:fontRef idx="minor">
            <a:schemeClr val="lt1"/>
          </a:fontRef>
        </p:style>
        <p:txBody>
          <a:bodyPr>
            <a:noAutofit/>
          </a:bodyPr>
          <a:lstStyle/>
          <a:p>
            <a:pPr algn="ctr"/>
            <a:r>
              <a:rPr lang="es-EC" sz="2800" dirty="0" smtClean="0"/>
              <a:t>AMBIENTE INTERNO</a:t>
            </a:r>
            <a:endParaRPr lang="es-EC" sz="2800" dirty="0"/>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5"/>
          <p:cNvSpPr>
            <a:spLocks noChangeArrowheads="1"/>
          </p:cNvSpPr>
          <p:nvPr/>
        </p:nvSpPr>
        <p:spPr bwMode="auto">
          <a:xfrm>
            <a:off x="0" y="1809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8"/>
          <p:cNvSpPr/>
          <p:nvPr/>
        </p:nvSpPr>
        <p:spPr>
          <a:xfrm>
            <a:off x="1835696" y="760361"/>
            <a:ext cx="2304256" cy="36004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400" b="1" dirty="0" smtClean="0">
                <a:solidFill>
                  <a:srgbClr val="4117D9"/>
                </a:solidFill>
                <a:latin typeface="Arial Rounded MT Bold" pitchFamily="34" charset="0"/>
              </a:rPr>
              <a:t>Cadena de Valor</a:t>
            </a:r>
            <a:endParaRPr lang="es-ES" sz="1400" b="1" dirty="0">
              <a:solidFill>
                <a:srgbClr val="4117D9"/>
              </a:solidFill>
              <a:latin typeface="Arial Rounded MT Bold" pitchFamily="34" charset="0"/>
            </a:endParaRPr>
          </a:p>
        </p:txBody>
      </p:sp>
      <p:pic>
        <p:nvPicPr>
          <p:cNvPr id="14" name="Imagen 2"/>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835696" y="4653136"/>
            <a:ext cx="6696744" cy="1947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Rectangle 8"/>
          <p:cNvSpPr/>
          <p:nvPr/>
        </p:nvSpPr>
        <p:spPr>
          <a:xfrm>
            <a:off x="3851920" y="4293096"/>
            <a:ext cx="2304256" cy="36004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400" b="1" dirty="0" smtClean="0">
                <a:solidFill>
                  <a:srgbClr val="4117D9"/>
                </a:solidFill>
                <a:latin typeface="Arial Rounded MT Bold" pitchFamily="34" charset="0"/>
              </a:rPr>
              <a:t>Mapa de Procesos</a:t>
            </a:r>
            <a:endParaRPr lang="es-ES" sz="1400" b="1" dirty="0">
              <a:solidFill>
                <a:srgbClr val="4117D9"/>
              </a:solidFill>
              <a:latin typeface="Arial Rounded MT Bold" pitchFamily="34" charset="0"/>
            </a:endParaRPr>
          </a:p>
        </p:txBody>
      </p:sp>
      <p:pic>
        <p:nvPicPr>
          <p:cNvPr id="16" name="Picture 3"/>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5004048" y="1268760"/>
            <a:ext cx="3960440" cy="2664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Rectangle 8"/>
          <p:cNvSpPr/>
          <p:nvPr/>
        </p:nvSpPr>
        <p:spPr>
          <a:xfrm>
            <a:off x="5580112" y="760361"/>
            <a:ext cx="2304256" cy="36004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400" b="1" dirty="0" smtClean="0">
                <a:solidFill>
                  <a:srgbClr val="4117D9"/>
                </a:solidFill>
                <a:latin typeface="Arial Rounded MT Bold" pitchFamily="34" charset="0"/>
              </a:rPr>
              <a:t>Gobierno Cooperativo</a:t>
            </a:r>
            <a:endParaRPr lang="es-ES" sz="1400" b="1" dirty="0">
              <a:solidFill>
                <a:srgbClr val="4117D9"/>
              </a:solidFill>
              <a:latin typeface="Arial Rounded MT Bold" pitchFamily="34" charset="0"/>
            </a:endParaRPr>
          </a:p>
        </p:txBody>
      </p:sp>
      <p:pic>
        <p:nvPicPr>
          <p:cNvPr id="20481" name="Picture 1"/>
          <p:cNvPicPr>
            <a:picLocks noChangeAspect="1" noChangeArrowheads="1"/>
          </p:cNvPicPr>
          <p:nvPr/>
        </p:nvPicPr>
        <p:blipFill>
          <a:blip r:embed="rId6" cstate="print"/>
          <a:srcRect l="1585" r="3102" b="630"/>
          <a:stretch>
            <a:fillRect/>
          </a:stretch>
        </p:blipFill>
        <p:spPr bwMode="auto">
          <a:xfrm>
            <a:off x="1259632" y="1196752"/>
            <a:ext cx="3456384" cy="2880320"/>
          </a:xfrm>
          <a:prstGeom prst="rect">
            <a:avLst/>
          </a:prstGeom>
          <a:noFill/>
          <a:ln w="9525">
            <a:noFill/>
            <a:miter lim="800000"/>
            <a:headEnd/>
            <a:tailEnd/>
          </a:ln>
        </p:spPr>
      </p:pic>
    </p:spTree>
    <p:extLst>
      <p:ext uri="{BB962C8B-B14F-4D97-AF65-F5344CB8AC3E}">
        <p14:creationId xmlns="" xmlns:p14="http://schemas.microsoft.com/office/powerpoint/2010/main" val="167766187"/>
      </p:ext>
    </p:extLst>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3500264" y="548680"/>
            <a:ext cx="5643736"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ES" sz="1200" dirty="0" smtClean="0">
                <a:ln w="19050">
                  <a:solidFill>
                    <a:schemeClr val="tx2">
                      <a:tint val="1000"/>
                    </a:schemeClr>
                  </a:solidFill>
                  <a:prstDash val="solid"/>
                </a:ln>
                <a:solidFill>
                  <a:srgbClr val="4117D9"/>
                </a:solidFill>
                <a:effectLst>
                  <a:outerShdw blurRad="38100" dist="38100" dir="2700000" algn="tl">
                    <a:srgbClr val="000000">
                      <a:alpha val="43137"/>
                    </a:srgbClr>
                  </a:outerShdw>
                </a:effectLst>
                <a:latin typeface="Copperplate Gothic Light" pitchFamily="34" charset="0"/>
              </a:rPr>
              <a:t>METODOLOGÍA DE  IDENTIFICACIÓN   DE  EVENTOS – RIESGOS  COAC.  ALIANZA  DEL  VALLE</a:t>
            </a:r>
            <a:endParaRPr lang="es-EC" sz="1200" dirty="0">
              <a:ln w="19050">
                <a:solidFill>
                  <a:schemeClr val="tx2">
                    <a:tint val="1000"/>
                  </a:schemeClr>
                </a:solidFill>
                <a:prstDash val="solid"/>
              </a:ln>
              <a:solidFill>
                <a:srgbClr val="4117D9"/>
              </a:solidFill>
              <a:effectLst>
                <a:outerShdw blurRad="38100" dist="38100" dir="2700000" algn="tl">
                  <a:srgbClr val="000000">
                    <a:alpha val="43137"/>
                  </a:srgbClr>
                </a:outerShdw>
              </a:effectLst>
              <a:latin typeface="Copperplate Gothic Light" pitchFamily="34" charset="0"/>
            </a:endParaRPr>
          </a:p>
        </p:txBody>
      </p:sp>
      <p:graphicFrame>
        <p:nvGraphicFramePr>
          <p:cNvPr id="8" name="7 Diagrama"/>
          <p:cNvGraphicFramePr/>
          <p:nvPr>
            <p:extLst>
              <p:ext uri="{D42A27DB-BD31-4B8C-83A1-F6EECF244321}">
                <p14:modId xmlns="" xmlns:p14="http://schemas.microsoft.com/office/powerpoint/2010/main" val="2369618334"/>
              </p:ext>
            </p:extLst>
          </p:nvPr>
        </p:nvGraphicFramePr>
        <p:xfrm>
          <a:off x="3347864" y="1124744"/>
          <a:ext cx="576064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9" name="Picture 5"/>
          <p:cNvPicPr>
            <a:picLocks noChangeAspect="1" noChangeArrowheads="1"/>
          </p:cNvPicPr>
          <p:nvPr/>
        </p:nvPicPr>
        <p:blipFill>
          <a:blip r:embed="rId8" cstate="print"/>
          <a:srcRect l="21625" t="69775" r="20258" b="12714"/>
          <a:stretch>
            <a:fillRect/>
          </a:stretch>
        </p:blipFill>
        <p:spPr bwMode="auto">
          <a:xfrm>
            <a:off x="0" y="692696"/>
            <a:ext cx="3347864" cy="1080120"/>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l="21625" t="32410" r="20258" b="39754"/>
          <a:stretch>
            <a:fillRect/>
          </a:stretch>
        </p:blipFill>
        <p:spPr bwMode="auto">
          <a:xfrm>
            <a:off x="0" y="2132856"/>
            <a:ext cx="3419872" cy="1008112"/>
          </a:xfrm>
          <a:prstGeom prst="rect">
            <a:avLst/>
          </a:prstGeom>
          <a:noFill/>
          <a:ln w="9525">
            <a:noFill/>
            <a:miter lim="800000"/>
            <a:headEnd/>
            <a:tailEnd/>
          </a:ln>
        </p:spPr>
      </p:pic>
      <p:pic>
        <p:nvPicPr>
          <p:cNvPr id="2050" name="Picture 2"/>
          <p:cNvPicPr>
            <a:picLocks noChangeAspect="1" noChangeArrowheads="1"/>
          </p:cNvPicPr>
          <p:nvPr/>
        </p:nvPicPr>
        <p:blipFill>
          <a:blip r:embed="rId9" cstate="print"/>
          <a:srcRect l="17561" t="35786" r="39133" b="28987"/>
          <a:stretch>
            <a:fillRect/>
          </a:stretch>
        </p:blipFill>
        <p:spPr bwMode="auto">
          <a:xfrm>
            <a:off x="0" y="3356992"/>
            <a:ext cx="3419872" cy="1440160"/>
          </a:xfrm>
          <a:prstGeom prst="rect">
            <a:avLst/>
          </a:prstGeom>
          <a:noFill/>
          <a:ln w="9525">
            <a:noFill/>
            <a:miter lim="800000"/>
            <a:headEnd/>
            <a:tailEnd/>
          </a:ln>
        </p:spPr>
      </p:pic>
      <p:pic>
        <p:nvPicPr>
          <p:cNvPr id="2051" name="Picture 3"/>
          <p:cNvPicPr>
            <a:picLocks noChangeAspect="1" noChangeArrowheads="1"/>
          </p:cNvPicPr>
          <p:nvPr/>
        </p:nvPicPr>
        <p:blipFill>
          <a:blip r:embed="rId10" cstate="print"/>
          <a:srcRect l="17754" t="30081" r="40135" b="42552"/>
          <a:stretch>
            <a:fillRect/>
          </a:stretch>
        </p:blipFill>
        <p:spPr bwMode="auto">
          <a:xfrm>
            <a:off x="0" y="5085184"/>
            <a:ext cx="3419872" cy="1152128"/>
          </a:xfrm>
          <a:prstGeom prst="rect">
            <a:avLst/>
          </a:prstGeom>
          <a:noFill/>
          <a:ln w="9525">
            <a:noFill/>
            <a:miter lim="800000"/>
            <a:headEnd/>
            <a:tailEnd/>
          </a:ln>
        </p:spPr>
      </p:pic>
      <p:sp>
        <p:nvSpPr>
          <p:cNvPr id="9" name="3 Marcador de texto"/>
          <p:cNvSpPr>
            <a:spLocks noGrp="1"/>
          </p:cNvSpPr>
          <p:nvPr>
            <p:ph type="body" idx="1"/>
          </p:nvPr>
        </p:nvSpPr>
        <p:spPr>
          <a:xfrm>
            <a:off x="0" y="0"/>
            <a:ext cx="9137545" cy="435967"/>
          </a:xfrm>
          <a:ln/>
        </p:spPr>
        <p:style>
          <a:lnRef idx="0">
            <a:schemeClr val="accent1"/>
          </a:lnRef>
          <a:fillRef idx="3">
            <a:schemeClr val="accent1"/>
          </a:fillRef>
          <a:effectRef idx="3">
            <a:schemeClr val="accent1"/>
          </a:effectRef>
          <a:fontRef idx="minor">
            <a:schemeClr val="lt1"/>
          </a:fontRef>
        </p:style>
        <p:txBody>
          <a:bodyPr>
            <a:noAutofit/>
          </a:bodyPr>
          <a:lstStyle/>
          <a:p>
            <a:pPr marL="0" indent="0" algn="ctr">
              <a:buNone/>
            </a:pPr>
            <a:r>
              <a:rPr lang="es-EC" sz="2400" dirty="0" smtClean="0"/>
              <a:t>IDENTIFICACIÓN DE OBJETIVOS Y RIESGOS</a:t>
            </a:r>
            <a:endParaRPr lang="es-EC" sz="2400" dirty="0"/>
          </a:p>
        </p:txBody>
      </p:sp>
    </p:spTree>
    <p:extLst>
      <p:ext uri="{BB962C8B-B14F-4D97-AF65-F5344CB8AC3E}">
        <p14:creationId xmlns="" xmlns:p14="http://schemas.microsoft.com/office/powerpoint/2010/main" val="1863277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pPr algn="ctr"/>
            <a:r>
              <a:rPr lang="es-ES" sz="3200" dirty="0" smtClean="0">
                <a:solidFill>
                  <a:prstClr val="white"/>
                </a:solidFill>
              </a:rPr>
              <a:t>DESARROLLO DE LA AUDITORÍA</a:t>
            </a:r>
            <a:endParaRPr lang="es-ES" sz="3200" dirty="0">
              <a:solidFill>
                <a:prstClr val="white"/>
              </a:solidFill>
            </a:endParaRPr>
          </a:p>
        </p:txBody>
      </p:sp>
      <p:sp>
        <p:nvSpPr>
          <p:cNvPr id="4" name="3 Marcador de texto"/>
          <p:cNvSpPr>
            <a:spLocks noGrp="1"/>
          </p:cNvSpPr>
          <p:nvPr>
            <p:ph type="body" idx="1"/>
          </p:nvPr>
        </p:nvSpPr>
        <p:spPr>
          <a:xfrm>
            <a:off x="1475656" y="228599"/>
            <a:ext cx="7200800" cy="435967"/>
          </a:xfrm>
          <a:ln/>
        </p:spPr>
        <p:style>
          <a:lnRef idx="0">
            <a:schemeClr val="accent1"/>
          </a:lnRef>
          <a:fillRef idx="3">
            <a:schemeClr val="accent1"/>
          </a:fillRef>
          <a:effectRef idx="3">
            <a:schemeClr val="accent1"/>
          </a:effectRef>
          <a:fontRef idx="minor">
            <a:schemeClr val="lt1"/>
          </a:fontRef>
        </p:style>
        <p:txBody>
          <a:bodyPr>
            <a:noAutofit/>
          </a:bodyPr>
          <a:lstStyle/>
          <a:p>
            <a:pPr algn="ctr"/>
            <a:r>
              <a:rPr lang="es-EC" sz="2800" dirty="0" smtClean="0"/>
              <a:t>IDENTIFICACIÓN DE OBJETIVOS Y RIESGOS</a:t>
            </a:r>
            <a:endParaRPr lang="es-EC" sz="2800" dirty="0"/>
          </a:p>
        </p:txBody>
      </p:sp>
      <p:pic>
        <p:nvPicPr>
          <p:cNvPr id="1026" name="Picture 2"/>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437243" y="3861048"/>
            <a:ext cx="2296264" cy="2514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2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87868" y="4005063"/>
            <a:ext cx="1671098" cy="1958379"/>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5"/>
          <p:cNvSpPr>
            <a:spLocks noChangeArrowheads="1"/>
          </p:cNvSpPr>
          <p:nvPr/>
        </p:nvSpPr>
        <p:spPr bwMode="auto">
          <a:xfrm>
            <a:off x="0" y="1809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0" name="Picture 6"/>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5868144" y="4077073"/>
            <a:ext cx="1157288" cy="1637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7196085" y="4149080"/>
            <a:ext cx="1303337" cy="1358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7 Rectángulo"/>
          <p:cNvSpPr/>
          <p:nvPr/>
        </p:nvSpPr>
        <p:spPr>
          <a:xfrm>
            <a:off x="1437243" y="932587"/>
            <a:ext cx="6772348"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C" dirty="0" smtClean="0"/>
              <a:t>Se evidencia una </a:t>
            </a:r>
            <a:r>
              <a:rPr lang="es-EC" dirty="0"/>
              <a:t>matriz de </a:t>
            </a:r>
            <a:r>
              <a:rPr lang="es-EC" dirty="0" smtClean="0"/>
              <a:t>eventos y riesgos </a:t>
            </a:r>
            <a:r>
              <a:rPr lang="es-EC" dirty="0"/>
              <a:t>en función de proceso, </a:t>
            </a:r>
            <a:r>
              <a:rPr lang="es-EC" dirty="0" smtClean="0"/>
              <a:t>macro proceso, </a:t>
            </a:r>
            <a:r>
              <a:rPr lang="es-EC" dirty="0"/>
              <a:t>proceso, describiendo el riesgo, tipo de evento, factor de riesgo y calificándolo en función de impacto probabilidad, severidad, levantada en función a un análisis previo de procesos críticos que afectan a la cadena de valor, calificada en función de la metodología de juicio de expertos (</a:t>
            </a:r>
            <a:r>
              <a:rPr lang="es-EC" dirty="0" smtClean="0"/>
              <a:t>Delphi)</a:t>
            </a:r>
            <a:endParaRPr lang="es-EC" dirty="0"/>
          </a:p>
        </p:txBody>
      </p:sp>
      <p:sp>
        <p:nvSpPr>
          <p:cNvPr id="9" name="8 Abrir llave"/>
          <p:cNvSpPr/>
          <p:nvPr/>
        </p:nvSpPr>
        <p:spPr>
          <a:xfrm rot="5400000">
            <a:off x="4752020" y="-351420"/>
            <a:ext cx="648072" cy="7056784"/>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 xmlns:p14="http://schemas.microsoft.com/office/powerpoint/2010/main" val="3450675155"/>
      </p:ext>
    </p:extLst>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7" name="Title 6"/>
          <p:cNvSpPr>
            <a:spLocks noGrp="1"/>
          </p:cNvSpPr>
          <p:nvPr>
            <p:ph type="title"/>
          </p:nvPr>
        </p:nvSpPr>
        <p:spPr>
          <a:xfrm>
            <a:off x="1835696" y="188640"/>
            <a:ext cx="4796583" cy="1200329"/>
          </a:xfrm>
        </p:spPr>
        <p:txBody>
          <a:bodyPr wrap="square" tIns="0" bIns="0" anchor="t" anchorCtr="0">
            <a:normAutofit fontScale="90000"/>
          </a:bodyPr>
          <a:lstStyle/>
          <a:p>
            <a:r>
              <a:rPr lang="es-ES" sz="7800" b="1" dirty="0" smtClean="0">
                <a:solidFill>
                  <a:schemeClr val="tx2">
                    <a:lumMod val="60000"/>
                    <a:lumOff val="40000"/>
                  </a:schemeClr>
                </a:solidFill>
                <a:latin typeface="+mn-lt"/>
              </a:rPr>
              <a:t>PROBLEMA</a:t>
            </a:r>
            <a:endParaRPr lang="es-ES" sz="7800" dirty="0">
              <a:solidFill>
                <a:schemeClr val="tx2">
                  <a:lumMod val="60000"/>
                  <a:lumOff val="40000"/>
                </a:schemeClr>
              </a:solidFill>
              <a:latin typeface="+mn-lt"/>
            </a:endParaRPr>
          </a:p>
        </p:txBody>
      </p:sp>
      <p:graphicFrame>
        <p:nvGraphicFramePr>
          <p:cNvPr id="13" name="12 Diagrama"/>
          <p:cNvGraphicFramePr/>
          <p:nvPr>
            <p:extLst>
              <p:ext uri="{D42A27DB-BD31-4B8C-83A1-F6EECF244321}">
                <p14:modId xmlns="" xmlns:p14="http://schemas.microsoft.com/office/powerpoint/2010/main" val="3960758444"/>
              </p:ext>
            </p:extLst>
          </p:nvPr>
        </p:nvGraphicFramePr>
        <p:xfrm>
          <a:off x="179512" y="1340768"/>
          <a:ext cx="8568952" cy="38884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2" presetClass="entr" presetSubtype="8"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0-#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438239" y="2626880"/>
            <a:ext cx="5918449" cy="104196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nchor="b" anchorCtr="0">
            <a:normAutofit lnSpcReduction="10000"/>
          </a:bodyPr>
          <a:lstStyle/>
          <a:p>
            <a:pPr algn="ctr"/>
            <a:r>
              <a:rPr lang="es-ES" sz="3200" dirty="0" smtClean="0">
                <a:solidFill>
                  <a:prstClr val="white"/>
                </a:solidFill>
              </a:rPr>
              <a:t>Resolución JB-2005-834 Riesgo Operativo</a:t>
            </a:r>
            <a:endParaRPr lang="es-ES" sz="3200" dirty="0">
              <a:solidFill>
                <a:prstClr val="white"/>
              </a:solidFill>
            </a:endParaRPr>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5"/>
          <p:cNvSpPr>
            <a:spLocks noChangeArrowheads="1"/>
          </p:cNvSpPr>
          <p:nvPr/>
        </p:nvSpPr>
        <p:spPr bwMode="auto">
          <a:xfrm>
            <a:off x="0" y="1809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62467" name="Picture 3"/>
          <p:cNvPicPr>
            <a:picLocks noChangeAspect="1" noChangeArrowheads="1"/>
          </p:cNvPicPr>
          <p:nvPr/>
        </p:nvPicPr>
        <p:blipFill>
          <a:blip r:embed="rId3" cstate="print"/>
          <a:srcRect/>
          <a:stretch>
            <a:fillRect/>
          </a:stretch>
        </p:blipFill>
        <p:spPr bwMode="auto">
          <a:xfrm>
            <a:off x="1043608" y="260648"/>
            <a:ext cx="7920880" cy="6192688"/>
          </a:xfrm>
          <a:prstGeom prst="rect">
            <a:avLst/>
          </a:prstGeom>
          <a:noFill/>
          <a:ln w="9525">
            <a:noFill/>
            <a:miter lim="800000"/>
            <a:headEnd/>
            <a:tailEnd/>
          </a:ln>
        </p:spPr>
      </p:pic>
    </p:spTree>
    <p:extLst>
      <p:ext uri="{BB962C8B-B14F-4D97-AF65-F5344CB8AC3E}">
        <p14:creationId xmlns="" xmlns:p14="http://schemas.microsoft.com/office/powerpoint/2010/main" val="3450675155"/>
      </p:ext>
    </p:extLst>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438239" y="2626880"/>
            <a:ext cx="5918449" cy="104196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nchor="b" anchorCtr="0">
            <a:normAutofit lnSpcReduction="10000"/>
          </a:bodyPr>
          <a:lstStyle/>
          <a:p>
            <a:pPr algn="ctr"/>
            <a:r>
              <a:rPr lang="es-ES" sz="3200" dirty="0" smtClean="0">
                <a:solidFill>
                  <a:prstClr val="white"/>
                </a:solidFill>
              </a:rPr>
              <a:t>Resolución JB-2005-834 Riesgo Operativo</a:t>
            </a:r>
            <a:endParaRPr lang="es-ES" sz="3200" dirty="0">
              <a:solidFill>
                <a:prstClr val="white"/>
              </a:solidFill>
            </a:endParaRPr>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5"/>
          <p:cNvSpPr>
            <a:spLocks noChangeArrowheads="1"/>
          </p:cNvSpPr>
          <p:nvPr/>
        </p:nvSpPr>
        <p:spPr bwMode="auto">
          <a:xfrm>
            <a:off x="0" y="1809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79873" name="Picture 1"/>
          <p:cNvPicPr>
            <a:picLocks noChangeAspect="1" noChangeArrowheads="1"/>
          </p:cNvPicPr>
          <p:nvPr/>
        </p:nvPicPr>
        <p:blipFill>
          <a:blip r:embed="rId3" cstate="print"/>
          <a:srcRect b="41176"/>
          <a:stretch>
            <a:fillRect/>
          </a:stretch>
        </p:blipFill>
        <p:spPr bwMode="auto">
          <a:xfrm>
            <a:off x="1115616" y="188640"/>
            <a:ext cx="7776864" cy="6408712"/>
          </a:xfrm>
          <a:prstGeom prst="rect">
            <a:avLst/>
          </a:prstGeom>
          <a:noFill/>
          <a:ln w="9525">
            <a:noFill/>
            <a:miter lim="800000"/>
            <a:headEnd/>
            <a:tailEnd/>
          </a:ln>
        </p:spPr>
      </p:pic>
    </p:spTree>
    <p:extLst>
      <p:ext uri="{BB962C8B-B14F-4D97-AF65-F5344CB8AC3E}">
        <p14:creationId xmlns="" xmlns:p14="http://schemas.microsoft.com/office/powerpoint/2010/main" val="3450675155"/>
      </p:ext>
    </p:extLst>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255301" y="2560104"/>
            <a:ext cx="5486400" cy="823392"/>
          </a:xfrm>
          <a:prstGeom prst="rect">
            <a:avLst/>
          </a:prstGeom>
          <a:noFill/>
        </p:spPr>
        <p:txBody>
          <a:bodyPr wrap="square" rtlCol="0" anchor="b" anchorCtr="0">
            <a:normAutofit/>
          </a:bodyPr>
          <a:lstStyle/>
          <a:p>
            <a:pPr algn="ctr"/>
            <a:r>
              <a:rPr lang="es-ES" sz="3200" dirty="0" smtClean="0">
                <a:solidFill>
                  <a:prstClr val="white"/>
                </a:solidFill>
              </a:rPr>
              <a:t>DESARROLLO DE LA AUDITORÍA</a:t>
            </a:r>
            <a:endParaRPr lang="es-ES" sz="3200" dirty="0">
              <a:solidFill>
                <a:prstClr val="white"/>
              </a:solidFill>
            </a:endParaRPr>
          </a:p>
        </p:txBody>
      </p:sp>
      <p:sp>
        <p:nvSpPr>
          <p:cNvPr id="4" name="3 Marcador de texto"/>
          <p:cNvSpPr>
            <a:spLocks noGrp="1"/>
          </p:cNvSpPr>
          <p:nvPr>
            <p:ph type="body" idx="1"/>
          </p:nvPr>
        </p:nvSpPr>
        <p:spPr>
          <a:xfrm>
            <a:off x="1475656" y="0"/>
            <a:ext cx="7200800" cy="435967"/>
          </a:xfrm>
          <a:ln/>
        </p:spPr>
        <p:style>
          <a:lnRef idx="0">
            <a:schemeClr val="accent1"/>
          </a:lnRef>
          <a:fillRef idx="3">
            <a:schemeClr val="accent1"/>
          </a:fillRef>
          <a:effectRef idx="3">
            <a:schemeClr val="accent1"/>
          </a:effectRef>
          <a:fontRef idx="minor">
            <a:schemeClr val="lt1"/>
          </a:fontRef>
        </p:style>
        <p:txBody>
          <a:bodyPr>
            <a:noAutofit/>
          </a:bodyPr>
          <a:lstStyle/>
          <a:p>
            <a:pPr algn="ctr"/>
            <a:r>
              <a:rPr lang="es-EC" sz="2000" b="1" dirty="0" smtClean="0"/>
              <a:t>MATRIZ DE IDENTIFICACIÓN DE OBJETIVOS Y RIESGOS</a:t>
            </a:r>
            <a:endParaRPr lang="es-EC" sz="2000" b="1" dirty="0"/>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5"/>
          <p:cNvSpPr>
            <a:spLocks noChangeArrowheads="1"/>
          </p:cNvSpPr>
          <p:nvPr/>
        </p:nvSpPr>
        <p:spPr bwMode="auto">
          <a:xfrm>
            <a:off x="0" y="1809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9" name="Imagen 1"/>
          <p:cNvPicPr>
            <a:picLocks noChangeAspect="1" noChangeArrowheads="1"/>
          </p:cNvPicPr>
          <p:nvPr/>
        </p:nvPicPr>
        <p:blipFill>
          <a:blip r:embed="rId4" cstate="print"/>
          <a:srcRect l="2002" t="23621" r="13251" b="20740"/>
          <a:stretch>
            <a:fillRect/>
          </a:stretch>
        </p:blipFill>
        <p:spPr bwMode="auto">
          <a:xfrm>
            <a:off x="971600" y="548680"/>
            <a:ext cx="8064896" cy="6120680"/>
          </a:xfrm>
          <a:prstGeom prst="rect">
            <a:avLst/>
          </a:prstGeom>
          <a:noFill/>
          <a:ln w="9525">
            <a:noFill/>
            <a:miter lim="800000"/>
            <a:headEnd/>
            <a:tailEnd/>
          </a:ln>
        </p:spPr>
      </p:pic>
    </p:spTree>
    <p:extLst>
      <p:ext uri="{BB962C8B-B14F-4D97-AF65-F5344CB8AC3E}">
        <p14:creationId xmlns="" xmlns:p14="http://schemas.microsoft.com/office/powerpoint/2010/main" val="3669455537"/>
      </p:ext>
    </p:extLst>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pPr algn="ctr"/>
            <a:r>
              <a:rPr lang="es-ES" sz="3200" dirty="0" smtClean="0">
                <a:solidFill>
                  <a:prstClr val="white"/>
                </a:solidFill>
              </a:rPr>
              <a:t>DESARROLLO DE LA AUDITORÍA</a:t>
            </a:r>
            <a:endParaRPr lang="es-ES" sz="3200" dirty="0">
              <a:solidFill>
                <a:prstClr val="white"/>
              </a:solidFill>
            </a:endParaRPr>
          </a:p>
        </p:txBody>
      </p:sp>
      <p:sp>
        <p:nvSpPr>
          <p:cNvPr id="4" name="3 Marcador de texto"/>
          <p:cNvSpPr>
            <a:spLocks noGrp="1"/>
          </p:cNvSpPr>
          <p:nvPr>
            <p:ph type="body" idx="1"/>
          </p:nvPr>
        </p:nvSpPr>
        <p:spPr>
          <a:xfrm>
            <a:off x="1475656" y="0"/>
            <a:ext cx="7200800" cy="435967"/>
          </a:xfr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ln w="38100"/>
        </p:spPr>
        <p:style>
          <a:lnRef idx="2">
            <a:schemeClr val="accent1"/>
          </a:lnRef>
          <a:fillRef idx="1">
            <a:schemeClr val="lt1"/>
          </a:fillRef>
          <a:effectRef idx="0">
            <a:schemeClr val="accent1"/>
          </a:effectRef>
          <a:fontRef idx="minor">
            <a:schemeClr val="dk1"/>
          </a:fontRef>
        </p:style>
        <p:txBody>
          <a:bodyPr>
            <a:noAutofit/>
          </a:bodyPr>
          <a:lstStyle/>
          <a:p>
            <a:pPr algn="ctr"/>
            <a:r>
              <a:rPr lang="es-EC" sz="2000" b="1" dirty="0" smtClean="0"/>
              <a:t>AUDITORÍA - RIESGO ACEPTADO</a:t>
            </a:r>
            <a:endParaRPr lang="es-EC" sz="2000" b="1" dirty="0"/>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5"/>
          <p:cNvSpPr>
            <a:spLocks noChangeArrowheads="1"/>
          </p:cNvSpPr>
          <p:nvPr/>
        </p:nvSpPr>
        <p:spPr bwMode="auto">
          <a:xfrm>
            <a:off x="0" y="1809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8193" name="Picture 1"/>
          <p:cNvPicPr>
            <a:picLocks noChangeAspect="1" noChangeArrowheads="1"/>
          </p:cNvPicPr>
          <p:nvPr/>
        </p:nvPicPr>
        <p:blipFill>
          <a:blip r:embed="rId4" cstate="print"/>
          <a:srcRect b="24162"/>
          <a:stretch>
            <a:fillRect/>
          </a:stretch>
        </p:blipFill>
        <p:spPr bwMode="auto">
          <a:xfrm>
            <a:off x="1331640" y="476672"/>
            <a:ext cx="7416824" cy="6192688"/>
          </a:xfrm>
          <a:prstGeom prst="rect">
            <a:avLst/>
          </a:prstGeom>
          <a:noFill/>
          <a:ln w="9525">
            <a:noFill/>
            <a:miter lim="800000"/>
            <a:headEnd/>
            <a:tailEnd/>
          </a:ln>
        </p:spPr>
      </p:pic>
    </p:spTree>
    <p:extLst>
      <p:ext uri="{BB962C8B-B14F-4D97-AF65-F5344CB8AC3E}">
        <p14:creationId xmlns="" xmlns:p14="http://schemas.microsoft.com/office/powerpoint/2010/main" val="613604389"/>
      </p:ext>
    </p:extLst>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7" name="26 Rectángulo"/>
          <p:cNvSpPr/>
          <p:nvPr/>
        </p:nvSpPr>
        <p:spPr>
          <a:xfrm>
            <a:off x="3995937" y="1318702"/>
            <a:ext cx="5114864" cy="55392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pPr algn="ctr"/>
            <a:r>
              <a:rPr lang="es-ES" sz="3200" dirty="0" smtClean="0">
                <a:solidFill>
                  <a:prstClr val="white"/>
                </a:solidFill>
              </a:rPr>
              <a:t>DESARROLLO DE LA AUDITORÍA</a:t>
            </a:r>
            <a:endParaRPr lang="es-ES" sz="3200" dirty="0">
              <a:solidFill>
                <a:prstClr val="white"/>
              </a:solidFill>
            </a:endParaRPr>
          </a:p>
        </p:txBody>
      </p:sp>
      <p:sp>
        <p:nvSpPr>
          <p:cNvPr id="4" name="3 Marcador de texto"/>
          <p:cNvSpPr>
            <a:spLocks noGrp="1"/>
          </p:cNvSpPr>
          <p:nvPr>
            <p:ph type="body" idx="1"/>
          </p:nvPr>
        </p:nvSpPr>
        <p:spPr>
          <a:xfrm>
            <a:off x="1475656" y="0"/>
            <a:ext cx="7200800" cy="435967"/>
          </a:xfrm>
          <a:ln/>
        </p:spPr>
        <p:style>
          <a:lnRef idx="0">
            <a:schemeClr val="accent1"/>
          </a:lnRef>
          <a:fillRef idx="3">
            <a:schemeClr val="accent1"/>
          </a:fillRef>
          <a:effectRef idx="3">
            <a:schemeClr val="accent1"/>
          </a:effectRef>
          <a:fontRef idx="minor">
            <a:schemeClr val="lt1"/>
          </a:fontRef>
        </p:style>
        <p:txBody>
          <a:bodyPr>
            <a:noAutofit/>
          </a:bodyPr>
          <a:lstStyle/>
          <a:p>
            <a:pPr algn="ctr"/>
            <a:r>
              <a:rPr lang="es-EC" sz="2000" b="1" dirty="0" smtClean="0"/>
              <a:t>AUDITORÍA – EVALUACIÓN DEL RIESGO</a:t>
            </a:r>
            <a:endParaRPr lang="es-EC" sz="2000" b="1" dirty="0"/>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5"/>
          <p:cNvSpPr>
            <a:spLocks noChangeArrowheads="1"/>
          </p:cNvSpPr>
          <p:nvPr/>
        </p:nvSpPr>
        <p:spPr bwMode="auto">
          <a:xfrm>
            <a:off x="0" y="1809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4" cstate="print"/>
          <a:srcRect l="33699" t="28455" r="25174" b="12422"/>
          <a:stretch>
            <a:fillRect/>
          </a:stretch>
        </p:blipFill>
        <p:spPr bwMode="auto">
          <a:xfrm>
            <a:off x="1316259" y="1570720"/>
            <a:ext cx="2679677" cy="4882616"/>
          </a:xfrm>
          <a:prstGeom prst="rect">
            <a:avLst/>
          </a:prstGeom>
          <a:noFill/>
          <a:ln w="9525">
            <a:noFill/>
            <a:miter lim="800000"/>
            <a:headEnd/>
            <a:tailEnd/>
          </a:ln>
        </p:spPr>
      </p:pic>
      <p:sp>
        <p:nvSpPr>
          <p:cNvPr id="9" name="8 CuadroTexto"/>
          <p:cNvSpPr txBox="1"/>
          <p:nvPr/>
        </p:nvSpPr>
        <p:spPr>
          <a:xfrm>
            <a:off x="1331640" y="949370"/>
            <a:ext cx="252028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b="1" dirty="0" smtClean="0"/>
              <a:t>Riesgo Operacional</a:t>
            </a:r>
            <a:endParaRPr lang="es-EC" b="1" dirty="0"/>
          </a:p>
        </p:txBody>
      </p:sp>
      <p:sp>
        <p:nvSpPr>
          <p:cNvPr id="10" name="9 CuadroTexto"/>
          <p:cNvSpPr txBox="1"/>
          <p:nvPr/>
        </p:nvSpPr>
        <p:spPr>
          <a:xfrm>
            <a:off x="4283968" y="664144"/>
            <a:ext cx="4672136"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ES" sz="1200" dirty="0" smtClean="0">
                <a:ln w="19050">
                  <a:solidFill>
                    <a:schemeClr val="tx2">
                      <a:tint val="1000"/>
                    </a:schemeClr>
                  </a:solidFill>
                  <a:prstDash val="solid"/>
                </a:ln>
                <a:solidFill>
                  <a:srgbClr val="4117D9"/>
                </a:solidFill>
                <a:effectLst>
                  <a:outerShdw blurRad="38100" dist="38100" dir="2700000" algn="tl">
                    <a:srgbClr val="000000">
                      <a:alpha val="43137"/>
                    </a:srgbClr>
                  </a:outerShdw>
                </a:effectLst>
                <a:latin typeface="Copperplate Gothic Light" pitchFamily="34" charset="0"/>
              </a:rPr>
              <a:t>IDENTIFICACIÓN  Y MEDICIÓN </a:t>
            </a:r>
          </a:p>
          <a:p>
            <a:pPr algn="ctr"/>
            <a:r>
              <a:rPr lang="es-ES" sz="1200" dirty="0" smtClean="0">
                <a:ln w="19050">
                  <a:solidFill>
                    <a:schemeClr val="tx2">
                      <a:tint val="1000"/>
                    </a:schemeClr>
                  </a:solidFill>
                  <a:prstDash val="solid"/>
                </a:ln>
                <a:solidFill>
                  <a:srgbClr val="4117D9"/>
                </a:solidFill>
                <a:effectLst>
                  <a:outerShdw blurRad="38100" dist="38100" dir="2700000" algn="tl">
                    <a:srgbClr val="000000">
                      <a:alpha val="43137"/>
                    </a:srgbClr>
                  </a:outerShdw>
                </a:effectLst>
                <a:latin typeface="Copperplate Gothic Light" pitchFamily="34" charset="0"/>
              </a:rPr>
              <a:t>  DE  EVENTOS – RIESGOS</a:t>
            </a:r>
            <a:endParaRPr lang="es-EC" sz="1200" dirty="0">
              <a:ln w="19050">
                <a:solidFill>
                  <a:schemeClr val="tx2">
                    <a:tint val="1000"/>
                  </a:schemeClr>
                </a:solidFill>
                <a:prstDash val="solid"/>
              </a:ln>
              <a:solidFill>
                <a:srgbClr val="4117D9"/>
              </a:solidFill>
              <a:effectLst>
                <a:outerShdw blurRad="38100" dist="38100" dir="2700000" algn="tl">
                  <a:srgbClr val="000000">
                    <a:alpha val="43137"/>
                  </a:srgbClr>
                </a:outerShdw>
              </a:effectLst>
              <a:latin typeface="Copperplate Gothic Light" pitchFamily="34" charset="0"/>
            </a:endParaRPr>
          </a:p>
        </p:txBody>
      </p:sp>
      <p:pic>
        <p:nvPicPr>
          <p:cNvPr id="11" name="Picture 3"/>
          <p:cNvPicPr>
            <a:picLocks noChangeAspect="1" noChangeArrowheads="1"/>
          </p:cNvPicPr>
          <p:nvPr/>
        </p:nvPicPr>
        <p:blipFill>
          <a:blip r:embed="rId5" cstate="print"/>
          <a:srcRect l="23277" t="28452" r="22006" b="17067"/>
          <a:stretch>
            <a:fillRect/>
          </a:stretch>
        </p:blipFill>
        <p:spPr bwMode="auto">
          <a:xfrm>
            <a:off x="4162470" y="1456493"/>
            <a:ext cx="3073825" cy="2449168"/>
          </a:xfrm>
          <a:prstGeom prst="rect">
            <a:avLst/>
          </a:prstGeom>
          <a:noFill/>
          <a:ln w="6350">
            <a:solidFill>
              <a:schemeClr val="tx1"/>
            </a:solidFill>
            <a:miter lim="800000"/>
            <a:headEnd/>
            <a:tailEnd/>
          </a:ln>
        </p:spPr>
      </p:pic>
      <p:pic>
        <p:nvPicPr>
          <p:cNvPr id="12" name="Picture 4"/>
          <p:cNvPicPr>
            <a:picLocks noChangeAspect="1" noChangeArrowheads="1"/>
          </p:cNvPicPr>
          <p:nvPr/>
        </p:nvPicPr>
        <p:blipFill>
          <a:blip r:embed="rId6" cstate="print"/>
          <a:srcRect l="22894" t="28348" r="23386" b="18924"/>
          <a:stretch>
            <a:fillRect/>
          </a:stretch>
        </p:blipFill>
        <p:spPr bwMode="auto">
          <a:xfrm>
            <a:off x="6245225" y="2204864"/>
            <a:ext cx="2898775" cy="2304256"/>
          </a:xfrm>
          <a:prstGeom prst="rect">
            <a:avLst/>
          </a:prstGeom>
          <a:noFill/>
          <a:ln w="12700">
            <a:solidFill>
              <a:schemeClr val="tx1"/>
            </a:solidFill>
            <a:miter lim="800000"/>
            <a:headEnd/>
            <a:tailEnd/>
          </a:ln>
        </p:spPr>
      </p:pic>
      <p:pic>
        <p:nvPicPr>
          <p:cNvPr id="13" name="Picture 5"/>
          <p:cNvPicPr>
            <a:picLocks noChangeAspect="1" noChangeArrowheads="1"/>
          </p:cNvPicPr>
          <p:nvPr/>
        </p:nvPicPr>
        <p:blipFill>
          <a:blip r:embed="rId7" cstate="print"/>
          <a:srcRect l="22896" t="27930" r="21700" b="19777"/>
          <a:stretch>
            <a:fillRect/>
          </a:stretch>
        </p:blipFill>
        <p:spPr bwMode="auto">
          <a:xfrm>
            <a:off x="4283968" y="4293096"/>
            <a:ext cx="2990850" cy="2304256"/>
          </a:xfrm>
          <a:prstGeom prst="rect">
            <a:avLst/>
          </a:prstGeom>
          <a:noFill/>
          <a:ln w="12700">
            <a:solidFill>
              <a:schemeClr val="tx1"/>
            </a:solidFill>
            <a:miter lim="800000"/>
            <a:headEnd/>
            <a:tailEnd/>
          </a:ln>
        </p:spPr>
      </p:pic>
      <p:cxnSp>
        <p:nvCxnSpPr>
          <p:cNvPr id="17" name="16 Conector curvado"/>
          <p:cNvCxnSpPr/>
          <p:nvPr/>
        </p:nvCxnSpPr>
        <p:spPr>
          <a:xfrm rot="16200000" flipH="1">
            <a:off x="6935716" y="1763124"/>
            <a:ext cx="648072" cy="289906"/>
          </a:xfrm>
          <a:prstGeom prst="curvedConnector3">
            <a:avLst>
              <a:gd name="adj1" fmla="val -26799"/>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21 Conector curvado"/>
          <p:cNvCxnSpPr>
            <a:endCxn id="13" idx="3"/>
          </p:cNvCxnSpPr>
          <p:nvPr/>
        </p:nvCxnSpPr>
        <p:spPr>
          <a:xfrm rot="5400000">
            <a:off x="7201003" y="4617842"/>
            <a:ext cx="901197" cy="753566"/>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23 Conector curvado"/>
          <p:cNvCxnSpPr/>
          <p:nvPr/>
        </p:nvCxnSpPr>
        <p:spPr>
          <a:xfrm rot="16200000" flipV="1">
            <a:off x="4436372" y="3962589"/>
            <a:ext cx="408580" cy="294725"/>
          </a:xfrm>
          <a:prstGeom prst="curvedConnector3">
            <a:avLst>
              <a:gd name="adj1" fmla="val -3826"/>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81771002"/>
      </p:ext>
    </p:extLst>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255301" y="2560104"/>
            <a:ext cx="5486400" cy="823392"/>
          </a:xfrm>
          <a:prstGeom prst="rect">
            <a:avLst/>
          </a:prstGeom>
          <a:noFill/>
        </p:spPr>
        <p:txBody>
          <a:bodyPr wrap="square" rtlCol="0" anchor="b" anchorCtr="0">
            <a:normAutofit/>
          </a:bodyPr>
          <a:lstStyle/>
          <a:p>
            <a:pPr algn="ctr"/>
            <a:r>
              <a:rPr lang="es-ES" sz="3200" dirty="0" smtClean="0">
                <a:solidFill>
                  <a:prstClr val="white"/>
                </a:solidFill>
              </a:rPr>
              <a:t>DESARROLLO DE LA AUDITORÍA</a:t>
            </a:r>
            <a:endParaRPr lang="es-ES" sz="3200" dirty="0">
              <a:solidFill>
                <a:prstClr val="white"/>
              </a:solidFill>
            </a:endParaRPr>
          </a:p>
        </p:txBody>
      </p:sp>
      <p:sp>
        <p:nvSpPr>
          <p:cNvPr id="4" name="3 Marcador de texto"/>
          <p:cNvSpPr>
            <a:spLocks noGrp="1"/>
          </p:cNvSpPr>
          <p:nvPr>
            <p:ph type="body" idx="1"/>
          </p:nvPr>
        </p:nvSpPr>
        <p:spPr>
          <a:xfrm>
            <a:off x="1475656" y="0"/>
            <a:ext cx="7200800" cy="435967"/>
          </a:xfrm>
          <a:ln/>
        </p:spPr>
        <p:style>
          <a:lnRef idx="0">
            <a:schemeClr val="accent1"/>
          </a:lnRef>
          <a:fillRef idx="3">
            <a:schemeClr val="accent1"/>
          </a:fillRef>
          <a:effectRef idx="3">
            <a:schemeClr val="accent1"/>
          </a:effectRef>
          <a:fontRef idx="minor">
            <a:schemeClr val="lt1"/>
          </a:fontRef>
        </p:style>
        <p:txBody>
          <a:bodyPr>
            <a:noAutofit/>
          </a:bodyPr>
          <a:lstStyle/>
          <a:p>
            <a:pPr algn="ctr"/>
            <a:r>
              <a:rPr lang="es-EC" sz="2000" b="1" dirty="0" smtClean="0"/>
              <a:t>AUDITORÍA – MATRIZ DE IMPACTO Y PROBABILIDAD</a:t>
            </a:r>
            <a:endParaRPr lang="es-EC" sz="2000" b="1" dirty="0"/>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5"/>
          <p:cNvSpPr>
            <a:spLocks noChangeArrowheads="1"/>
          </p:cNvSpPr>
          <p:nvPr/>
        </p:nvSpPr>
        <p:spPr bwMode="auto">
          <a:xfrm>
            <a:off x="0" y="1809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26627" name="Picture 3"/>
          <p:cNvPicPr>
            <a:picLocks noChangeAspect="1" noChangeArrowheads="1"/>
          </p:cNvPicPr>
          <p:nvPr/>
        </p:nvPicPr>
        <p:blipFill>
          <a:blip r:embed="rId4" cstate="print"/>
          <a:srcRect l="33442" t="20469" r="33880" b="12594"/>
          <a:stretch>
            <a:fillRect/>
          </a:stretch>
        </p:blipFill>
        <p:spPr bwMode="auto">
          <a:xfrm>
            <a:off x="1835696" y="692696"/>
            <a:ext cx="6984776" cy="5976664"/>
          </a:xfrm>
          <a:prstGeom prst="rect">
            <a:avLst/>
          </a:prstGeom>
          <a:noFill/>
          <a:ln w="9525">
            <a:noFill/>
            <a:miter lim="800000"/>
            <a:headEnd/>
            <a:tailEnd/>
          </a:ln>
        </p:spPr>
      </p:pic>
    </p:spTree>
    <p:extLst>
      <p:ext uri="{BB962C8B-B14F-4D97-AF65-F5344CB8AC3E}">
        <p14:creationId xmlns="" xmlns:p14="http://schemas.microsoft.com/office/powerpoint/2010/main" val="2243391600"/>
      </p:ext>
    </p:extLst>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pPr algn="ctr"/>
            <a:r>
              <a:rPr lang="es-ES" sz="3200" dirty="0" smtClean="0">
                <a:solidFill>
                  <a:prstClr val="white"/>
                </a:solidFill>
              </a:rPr>
              <a:t>DESARROLLO DE LA AUDITORÍA</a:t>
            </a:r>
            <a:endParaRPr lang="es-ES" sz="3200" dirty="0">
              <a:solidFill>
                <a:prstClr val="white"/>
              </a:solidFill>
            </a:endParaRPr>
          </a:p>
        </p:txBody>
      </p:sp>
      <p:sp>
        <p:nvSpPr>
          <p:cNvPr id="4" name="3 Marcador de texto"/>
          <p:cNvSpPr>
            <a:spLocks noGrp="1"/>
          </p:cNvSpPr>
          <p:nvPr>
            <p:ph type="body" idx="1"/>
          </p:nvPr>
        </p:nvSpPr>
        <p:spPr>
          <a:xfrm>
            <a:off x="1475656" y="0"/>
            <a:ext cx="7200800" cy="435967"/>
          </a:xfrm>
          <a:ln/>
        </p:spPr>
        <p:style>
          <a:lnRef idx="0">
            <a:schemeClr val="accent1"/>
          </a:lnRef>
          <a:fillRef idx="3">
            <a:schemeClr val="accent1"/>
          </a:fillRef>
          <a:effectRef idx="3">
            <a:schemeClr val="accent1"/>
          </a:effectRef>
          <a:fontRef idx="minor">
            <a:schemeClr val="lt1"/>
          </a:fontRef>
        </p:style>
        <p:txBody>
          <a:bodyPr>
            <a:noAutofit/>
          </a:bodyPr>
          <a:lstStyle/>
          <a:p>
            <a:pPr algn="ctr"/>
            <a:r>
              <a:rPr lang="es-EC" sz="2000" b="1" dirty="0" smtClean="0"/>
              <a:t>AUDITORÍA – RIESGO INHERENTE</a:t>
            </a:r>
            <a:endParaRPr lang="es-EC" sz="2000" b="1" dirty="0"/>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5"/>
          <p:cNvSpPr>
            <a:spLocks noChangeArrowheads="1"/>
          </p:cNvSpPr>
          <p:nvPr/>
        </p:nvSpPr>
        <p:spPr bwMode="auto">
          <a:xfrm>
            <a:off x="0" y="1809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259632" y="548680"/>
            <a:ext cx="4090574" cy="4464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7 Rectángulo"/>
          <p:cNvSpPr/>
          <p:nvPr/>
        </p:nvSpPr>
        <p:spPr>
          <a:xfrm>
            <a:off x="1403648" y="5157192"/>
            <a:ext cx="3510136" cy="116955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s-EC" sz="1400" b="1" dirty="0"/>
              <a:t>L</a:t>
            </a:r>
            <a:r>
              <a:rPr lang="es-EC" sz="1400" b="1" dirty="0" smtClean="0"/>
              <a:t>os </a:t>
            </a:r>
            <a:r>
              <a:rPr lang="es-EC" sz="1400" b="1" dirty="0"/>
              <a:t>controles para el riego de personas son eficientes, pero el tecnológico es bajo, el riesgo en personas es bajo, sin embargo el tecnológico tanto en control como en riesgo es deficiente</a:t>
            </a:r>
          </a:p>
        </p:txBody>
      </p:sp>
      <p:cxnSp>
        <p:nvCxnSpPr>
          <p:cNvPr id="10" name="9 Conector angular"/>
          <p:cNvCxnSpPr/>
          <p:nvPr/>
        </p:nvCxnSpPr>
        <p:spPr>
          <a:xfrm>
            <a:off x="4932040" y="5589240"/>
            <a:ext cx="522633" cy="207312"/>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11 Rectángulo"/>
          <p:cNvSpPr/>
          <p:nvPr/>
        </p:nvSpPr>
        <p:spPr>
          <a:xfrm>
            <a:off x="6012160" y="764704"/>
            <a:ext cx="2808312" cy="160043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s-EC" sz="1400" b="1" dirty="0"/>
              <a:t>L</a:t>
            </a:r>
            <a:r>
              <a:rPr lang="es-EC" sz="1400" b="1" dirty="0" smtClean="0"/>
              <a:t>os </a:t>
            </a:r>
            <a:r>
              <a:rPr lang="es-EC" sz="1400" b="1" dirty="0"/>
              <a:t>controles son aceptables, con tendencia a que la probabilidad que </a:t>
            </a:r>
            <a:r>
              <a:rPr lang="es-EC" sz="1400" b="1" dirty="0" smtClean="0"/>
              <a:t>las amenazas aproveche n la s vulnerabilidad y  </a:t>
            </a:r>
            <a:r>
              <a:rPr lang="es-EC" sz="1400" b="1" dirty="0"/>
              <a:t>se </a:t>
            </a:r>
            <a:r>
              <a:rPr lang="es-EC" sz="1400" b="1" dirty="0" smtClean="0"/>
              <a:t>conviertan </a:t>
            </a:r>
            <a:r>
              <a:rPr lang="es-EC" sz="1400" b="1" dirty="0"/>
              <a:t>en </a:t>
            </a:r>
            <a:r>
              <a:rPr lang="es-EC" sz="1400" b="1" dirty="0" smtClean="0"/>
              <a:t>riesgos </a:t>
            </a:r>
            <a:r>
              <a:rPr lang="es-EC" sz="1400" b="1" dirty="0"/>
              <a:t>es baja pero en caso de que se materialice puede afectar a los procesos que están operando</a:t>
            </a:r>
          </a:p>
        </p:txBody>
      </p:sp>
      <p:cxnSp>
        <p:nvCxnSpPr>
          <p:cNvPr id="14" name="13 Conector angular"/>
          <p:cNvCxnSpPr/>
          <p:nvPr/>
        </p:nvCxnSpPr>
        <p:spPr>
          <a:xfrm rot="10800000" flipV="1">
            <a:off x="5364088" y="1764974"/>
            <a:ext cx="648074" cy="439890"/>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3" name="12 Imagen"/>
          <p:cNvPicPr/>
          <p:nvPr/>
        </p:nvPicPr>
        <p:blipFill>
          <a:blip r:embed="rId5" cstate="print"/>
          <a:srcRect l="30792" t="22236" r="33067" b="9524"/>
          <a:stretch>
            <a:fillRect/>
          </a:stretch>
        </p:blipFill>
        <p:spPr bwMode="auto">
          <a:xfrm>
            <a:off x="5436096" y="2636912"/>
            <a:ext cx="3707904" cy="4221088"/>
          </a:xfrm>
          <a:prstGeom prst="rect">
            <a:avLst/>
          </a:prstGeom>
          <a:noFill/>
          <a:ln w="9525">
            <a:noFill/>
            <a:miter lim="800000"/>
            <a:headEnd/>
            <a:tailEnd/>
          </a:ln>
        </p:spPr>
      </p:pic>
    </p:spTree>
    <p:extLst>
      <p:ext uri="{BB962C8B-B14F-4D97-AF65-F5344CB8AC3E}">
        <p14:creationId xmlns="" xmlns:p14="http://schemas.microsoft.com/office/powerpoint/2010/main" val="2055656494"/>
      </p:ext>
    </p:extLst>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pPr algn="ctr"/>
            <a:r>
              <a:rPr lang="es-ES" sz="3200" dirty="0" smtClean="0">
                <a:solidFill>
                  <a:prstClr val="white"/>
                </a:solidFill>
              </a:rPr>
              <a:t>DESARROLLO DE LA AUDITORÍA</a:t>
            </a:r>
            <a:endParaRPr lang="es-ES" sz="3200" dirty="0">
              <a:solidFill>
                <a:prstClr val="white"/>
              </a:solidFill>
            </a:endParaRPr>
          </a:p>
        </p:txBody>
      </p:sp>
      <p:sp>
        <p:nvSpPr>
          <p:cNvPr id="4" name="3 Marcador de texto"/>
          <p:cNvSpPr>
            <a:spLocks noGrp="1"/>
          </p:cNvSpPr>
          <p:nvPr>
            <p:ph type="body" idx="1"/>
          </p:nvPr>
        </p:nvSpPr>
        <p:spPr>
          <a:xfrm>
            <a:off x="1475656" y="0"/>
            <a:ext cx="7200800" cy="435967"/>
          </a:xfrm>
          <a:ln/>
        </p:spPr>
        <p:style>
          <a:lnRef idx="0">
            <a:schemeClr val="accent1"/>
          </a:lnRef>
          <a:fillRef idx="3">
            <a:schemeClr val="accent1"/>
          </a:fillRef>
          <a:effectRef idx="3">
            <a:schemeClr val="accent1"/>
          </a:effectRef>
          <a:fontRef idx="minor">
            <a:schemeClr val="lt1"/>
          </a:fontRef>
        </p:style>
        <p:txBody>
          <a:bodyPr>
            <a:noAutofit/>
          </a:bodyPr>
          <a:lstStyle/>
          <a:p>
            <a:pPr algn="ctr"/>
            <a:r>
              <a:rPr lang="es-EC" sz="2000" b="1" dirty="0" smtClean="0"/>
              <a:t>AUDITORIÁ – RIESGO RESIDUAL</a:t>
            </a:r>
            <a:endParaRPr lang="es-EC" sz="2000" b="1" dirty="0"/>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5"/>
          <p:cNvSpPr>
            <a:spLocks noChangeArrowheads="1"/>
          </p:cNvSpPr>
          <p:nvPr/>
        </p:nvSpPr>
        <p:spPr bwMode="auto">
          <a:xfrm>
            <a:off x="0" y="1809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3" name="Picture 1"/>
          <p:cNvPicPr>
            <a:picLocks noChangeAspect="1" noChangeArrowheads="1"/>
          </p:cNvPicPr>
          <p:nvPr/>
        </p:nvPicPr>
        <p:blipFill>
          <a:blip r:embed="rId4" cstate="email">
            <a:extLst>
              <a:ext uri="{28A0092B-C50C-407E-A947-70E740481C1C}">
                <a14:useLocalDpi xmlns="" xmlns:a14="http://schemas.microsoft.com/office/drawing/2010/main" val="0"/>
              </a:ext>
            </a:extLst>
          </a:blip>
          <a:srcRect l="2986" t="3291" b="2010"/>
          <a:stretch>
            <a:fillRect/>
          </a:stretch>
        </p:blipFill>
        <p:spPr bwMode="auto">
          <a:xfrm>
            <a:off x="1259632" y="620688"/>
            <a:ext cx="5040560" cy="5832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Estrella de 12 puntas"/>
          <p:cNvSpPr/>
          <p:nvPr/>
        </p:nvSpPr>
        <p:spPr>
          <a:xfrm>
            <a:off x="5652120" y="764704"/>
            <a:ext cx="3491880" cy="3270191"/>
          </a:xfrm>
          <a:prstGeom prst="star12">
            <a:avLst/>
          </a:prstGeom>
        </p:spPr>
        <p:style>
          <a:lnRef idx="0">
            <a:schemeClr val="accent3"/>
          </a:lnRef>
          <a:fillRef idx="3">
            <a:schemeClr val="accent3"/>
          </a:fillRef>
          <a:effectRef idx="3">
            <a:schemeClr val="accent3"/>
          </a:effectRef>
          <a:fontRef idx="minor">
            <a:schemeClr val="lt1"/>
          </a:fontRef>
        </p:style>
        <p:txBody>
          <a:bodyPr rtlCol="0" anchor="ctr"/>
          <a:lstStyle/>
          <a:p>
            <a:r>
              <a:rPr lang="es-EC" sz="1400" b="1" dirty="0"/>
              <a:t>El mapa  representa el riego residual  y se </a:t>
            </a:r>
            <a:r>
              <a:rPr lang="es-EC" sz="1400" b="1" dirty="0" smtClean="0"/>
              <a:t>observa  </a:t>
            </a:r>
            <a:r>
              <a:rPr lang="es-EC" sz="1400" b="1" dirty="0"/>
              <a:t>que los controles que están en vigencia deben ser fortalecidos o proceder a una mejora ya  que el impacto  sigue </a:t>
            </a:r>
            <a:r>
              <a:rPr lang="es-EC" sz="1400" b="1" dirty="0" smtClean="0"/>
              <a:t>posicionando en  alto.</a:t>
            </a:r>
            <a:endParaRPr lang="es-EC" sz="1400" b="1" dirty="0"/>
          </a:p>
        </p:txBody>
      </p:sp>
      <p:cxnSp>
        <p:nvCxnSpPr>
          <p:cNvPr id="9" name="8 Conector angular"/>
          <p:cNvCxnSpPr/>
          <p:nvPr/>
        </p:nvCxnSpPr>
        <p:spPr>
          <a:xfrm rot="5400000">
            <a:off x="6720024" y="3369208"/>
            <a:ext cx="690251" cy="1385900"/>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 xmlns:p14="http://schemas.microsoft.com/office/powerpoint/2010/main" val="3635713315"/>
      </p:ext>
    </p:extLst>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561668" y="2561670"/>
            <a:ext cx="6165306" cy="1041969"/>
          </a:xfrm>
          <a:prstGeom prst="rect">
            <a:avLst/>
          </a:prstGeom>
        </p:spPr>
        <p:style>
          <a:lnRef idx="1">
            <a:schemeClr val="accent3"/>
          </a:lnRef>
          <a:fillRef idx="1003">
            <a:schemeClr val="dk1"/>
          </a:fillRef>
          <a:effectRef idx="2">
            <a:schemeClr val="accent3"/>
          </a:effectRef>
          <a:fontRef idx="minor">
            <a:schemeClr val="lt1"/>
          </a:fontRef>
        </p:style>
        <p:txBody>
          <a:bodyPr wrap="square" rtlCol="0" anchor="b" anchorCtr="0">
            <a:normAutofit/>
          </a:bodyPr>
          <a:lstStyle/>
          <a:p>
            <a:pPr algn="ctr"/>
            <a:r>
              <a:rPr lang="es-ES" sz="3200" dirty="0" smtClean="0">
                <a:solidFill>
                  <a:prstClr val="white"/>
                </a:solidFill>
              </a:rPr>
              <a:t>DESARROLLO DE LA AUDITORÍA</a:t>
            </a:r>
            <a:endParaRPr lang="es-ES" sz="3200" dirty="0">
              <a:solidFill>
                <a:prstClr val="white"/>
              </a:solidFill>
            </a:endParaRPr>
          </a:p>
        </p:txBody>
      </p:sp>
      <p:sp>
        <p:nvSpPr>
          <p:cNvPr id="4" name="3 Marcador de texto"/>
          <p:cNvSpPr>
            <a:spLocks noGrp="1"/>
          </p:cNvSpPr>
          <p:nvPr>
            <p:ph type="body" idx="1"/>
          </p:nvPr>
        </p:nvSpPr>
        <p:spPr>
          <a:xfrm>
            <a:off x="1475656" y="188640"/>
            <a:ext cx="7200800" cy="435967"/>
          </a:xfrm>
          <a:ln/>
        </p:spPr>
        <p:style>
          <a:lnRef idx="0">
            <a:schemeClr val="accent1"/>
          </a:lnRef>
          <a:fillRef idx="3">
            <a:schemeClr val="accent1"/>
          </a:fillRef>
          <a:effectRef idx="3">
            <a:schemeClr val="accent1"/>
          </a:effectRef>
          <a:fontRef idx="minor">
            <a:schemeClr val="lt1"/>
          </a:fontRef>
        </p:style>
        <p:txBody>
          <a:bodyPr>
            <a:noAutofit/>
          </a:bodyPr>
          <a:lstStyle/>
          <a:p>
            <a:pPr algn="ctr"/>
            <a:r>
              <a:rPr lang="es-EC" sz="2800" b="1" dirty="0" smtClean="0"/>
              <a:t>RESPUESTA A LOS RIESGOS</a:t>
            </a:r>
            <a:endParaRPr lang="es-EC" sz="2800" b="1" dirty="0"/>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5"/>
          <p:cNvSpPr>
            <a:spLocks noChangeArrowheads="1"/>
          </p:cNvSpPr>
          <p:nvPr/>
        </p:nvSpPr>
        <p:spPr bwMode="auto">
          <a:xfrm>
            <a:off x="0" y="1809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7 Imagen"/>
          <p:cNvPicPr/>
          <p:nvPr/>
        </p:nvPicPr>
        <p:blipFill>
          <a:blip r:embed="rId3" cstate="print"/>
          <a:srcRect l="29871" t="30330" r="27699" b="28829"/>
          <a:stretch>
            <a:fillRect/>
          </a:stretch>
        </p:blipFill>
        <p:spPr bwMode="auto">
          <a:xfrm>
            <a:off x="1043608" y="908720"/>
            <a:ext cx="7920880" cy="5256584"/>
          </a:xfrm>
          <a:prstGeom prst="rect">
            <a:avLst/>
          </a:prstGeom>
          <a:noFill/>
          <a:ln w="9525">
            <a:noFill/>
            <a:miter lim="800000"/>
            <a:headEnd/>
            <a:tailEnd/>
          </a:ln>
        </p:spPr>
      </p:pic>
      <p:sp>
        <p:nvSpPr>
          <p:cNvPr id="9" name="3 Marcador de texto"/>
          <p:cNvSpPr txBox="1">
            <a:spLocks/>
          </p:cNvSpPr>
          <p:nvPr/>
        </p:nvSpPr>
        <p:spPr>
          <a:xfrm>
            <a:off x="0" y="6165304"/>
            <a:ext cx="1043608" cy="692696"/>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2800" b="1"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extLst>
      <p:ext uri="{BB962C8B-B14F-4D97-AF65-F5344CB8AC3E}">
        <p14:creationId xmlns="" xmlns:p14="http://schemas.microsoft.com/office/powerpoint/2010/main" val="182150425"/>
      </p:ext>
    </p:extLst>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pPr algn="ctr"/>
            <a:r>
              <a:rPr lang="es-ES" sz="3200" dirty="0" smtClean="0">
                <a:solidFill>
                  <a:prstClr val="white"/>
                </a:solidFill>
              </a:rPr>
              <a:t>DESARROLLO DE LA AUDITORÍA</a:t>
            </a:r>
            <a:endParaRPr lang="es-ES" sz="3200" dirty="0">
              <a:solidFill>
                <a:prstClr val="white"/>
              </a:solidFill>
            </a:endParaRPr>
          </a:p>
        </p:txBody>
      </p:sp>
      <p:sp>
        <p:nvSpPr>
          <p:cNvPr id="4" name="3 Marcador de texto"/>
          <p:cNvSpPr>
            <a:spLocks noGrp="1"/>
          </p:cNvSpPr>
          <p:nvPr>
            <p:ph type="body" idx="1"/>
          </p:nvPr>
        </p:nvSpPr>
        <p:spPr>
          <a:xfrm>
            <a:off x="1475656" y="0"/>
            <a:ext cx="7200800" cy="435967"/>
          </a:xfrm>
          <a:ln/>
        </p:spPr>
        <p:style>
          <a:lnRef idx="0">
            <a:schemeClr val="accent1"/>
          </a:lnRef>
          <a:fillRef idx="3">
            <a:schemeClr val="accent1"/>
          </a:fillRef>
          <a:effectRef idx="3">
            <a:schemeClr val="accent1"/>
          </a:effectRef>
          <a:fontRef idx="minor">
            <a:schemeClr val="lt1"/>
          </a:fontRef>
        </p:style>
        <p:txBody>
          <a:bodyPr>
            <a:noAutofit/>
          </a:bodyPr>
          <a:lstStyle/>
          <a:p>
            <a:pPr algn="ctr"/>
            <a:r>
              <a:rPr lang="es-EC" sz="2400" b="1" dirty="0" smtClean="0"/>
              <a:t>RESPUESTA  A LOS RIESGOS</a:t>
            </a:r>
            <a:endParaRPr lang="es-EC" sz="2400" b="1" dirty="0"/>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5"/>
          <p:cNvSpPr>
            <a:spLocks noChangeArrowheads="1"/>
          </p:cNvSpPr>
          <p:nvPr/>
        </p:nvSpPr>
        <p:spPr bwMode="auto">
          <a:xfrm>
            <a:off x="0" y="1809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331640" y="548680"/>
            <a:ext cx="7632848" cy="61206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2150425"/>
      </p:ext>
    </p:extLst>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2" name="TextBox 1"/>
          <p:cNvSpPr txBox="1"/>
          <p:nvPr/>
        </p:nvSpPr>
        <p:spPr>
          <a:xfrm rot="298248">
            <a:off x="367583" y="3754922"/>
            <a:ext cx="4953000" cy="2893936"/>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noAutofit/>
          </a:bodyPr>
          <a:lstStyle/>
          <a:p>
            <a:pPr algn="just">
              <a:spcBef>
                <a:spcPts val="100"/>
              </a:spcBef>
            </a:pPr>
            <a:r>
              <a:rPr lang="es-EC" sz="1600" b="1" dirty="0" smtClean="0">
                <a:solidFill>
                  <a:schemeClr val="bg1"/>
                </a:solidFill>
              </a:rPr>
              <a:t>En 1997 se solicitan cambios para las entidades financieras dentro de la Comisión de Basilea I y en el 2004 por Basilea II sobre gobierno corporativo, controles y riesgos, haciéndolos efectivo como obligatorios por la Superintendencia Bancos y Seguros, con resolución  No. JB-2005-834  del  20 de octubre del 2005, incorporando la norma como Capítulo V  “De la gestión del riesgo operativo” del título X “De la Gestión y Administración de Riesgos” para las entidades vigiladas, y ahora por la Superintendencia de la Economía Popular y Solidaria.</a:t>
            </a:r>
          </a:p>
          <a:p>
            <a:pPr algn="just">
              <a:spcBef>
                <a:spcPts val="100"/>
              </a:spcBef>
            </a:pPr>
            <a:endParaRPr lang="es-EC" sz="1600" b="1" dirty="0" smtClean="0">
              <a:solidFill>
                <a:schemeClr val="bg1"/>
              </a:solidFill>
            </a:endParaRPr>
          </a:p>
          <a:p>
            <a:pPr algn="just">
              <a:spcBef>
                <a:spcPts val="100"/>
              </a:spcBef>
            </a:pPr>
            <a:endParaRPr lang="es-EC" sz="1600" b="1" dirty="0" smtClean="0">
              <a:solidFill>
                <a:schemeClr val="bg1"/>
              </a:solidFill>
            </a:endParaRPr>
          </a:p>
          <a:p>
            <a:pPr algn="just">
              <a:spcBef>
                <a:spcPts val="100"/>
              </a:spcBef>
            </a:pPr>
            <a:endParaRPr lang="es-EC" sz="1600" b="1" dirty="0" smtClean="0">
              <a:solidFill>
                <a:schemeClr val="bg1"/>
              </a:solidFill>
            </a:endParaRPr>
          </a:p>
          <a:p>
            <a:pPr algn="just">
              <a:spcBef>
                <a:spcPts val="100"/>
              </a:spcBef>
            </a:pPr>
            <a:endParaRPr lang="es-EC" sz="1600" b="1" dirty="0" smtClean="0">
              <a:solidFill>
                <a:schemeClr val="bg1"/>
              </a:solidFill>
            </a:endParaRPr>
          </a:p>
          <a:p>
            <a:pPr algn="just">
              <a:spcBef>
                <a:spcPts val="100"/>
              </a:spcBef>
            </a:pPr>
            <a:endParaRPr lang="es-ES" sz="1600" b="1" dirty="0">
              <a:solidFill>
                <a:schemeClr val="bg1"/>
              </a:solidFill>
            </a:endParaRPr>
          </a:p>
        </p:txBody>
      </p:sp>
      <p:sp>
        <p:nvSpPr>
          <p:cNvPr id="2" name="TextBox 1"/>
          <p:cNvSpPr txBox="1"/>
          <p:nvPr/>
        </p:nvSpPr>
        <p:spPr>
          <a:xfrm rot="297132">
            <a:off x="403604" y="829476"/>
            <a:ext cx="4953000" cy="2675903"/>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noAutofit/>
          </a:bodyPr>
          <a:lstStyle/>
          <a:p>
            <a:pPr algn="just"/>
            <a:r>
              <a:rPr lang="es-EC" b="1" dirty="0" smtClean="0"/>
              <a:t>Toda entidad financiera que aplique controles sobre los riesgos en todas sus operaciones conducirá a tener un sistema más ágil, que permita tener una planificación que sea capaz de verificar que esos controles se cumplan para darle una mejor visión a la gestión, bajo estándares internacionales que garanticen un nivel de madurez adecuado y una mejora continua en función de la cadena de valor del negocio.</a:t>
            </a:r>
            <a:endParaRPr lang="es-EC" b="1" dirty="0"/>
          </a:p>
        </p:txBody>
      </p:sp>
      <p:sp>
        <p:nvSpPr>
          <p:cNvPr id="5" name="TextBox 4"/>
          <p:cNvSpPr txBox="1"/>
          <p:nvPr/>
        </p:nvSpPr>
        <p:spPr>
          <a:xfrm rot="348875">
            <a:off x="1641721" y="158479"/>
            <a:ext cx="3158853" cy="595701"/>
          </a:xfrm>
          <a:prstGeom prst="rect">
            <a:avLst/>
          </a:prstGeom>
          <a:noFill/>
        </p:spPr>
        <p:txBody>
          <a:bodyPr wrap="square" rtlCol="0" anchor="b">
            <a:normAutofit/>
          </a:bodyPr>
          <a:lstStyle/>
          <a:p>
            <a:pPr algn="ctr"/>
            <a:r>
              <a:rPr lang="es-ES" sz="3200" b="1" dirty="0" smtClean="0">
                <a:solidFill>
                  <a:srgbClr val="00B0F0"/>
                </a:solidFill>
              </a:rPr>
              <a:t>JUSTIFICACIÓN</a:t>
            </a:r>
            <a:endParaRPr lang="es-ES" sz="3200" b="1" dirty="0">
              <a:solidFill>
                <a:srgbClr val="00B0F0"/>
              </a:solidFill>
            </a:endParaRPr>
          </a:p>
        </p:txBody>
      </p:sp>
      <p:sp>
        <p:nvSpPr>
          <p:cNvPr id="19" name="Left-Right Arrow 18"/>
          <p:cNvSpPr/>
          <p:nvPr/>
        </p:nvSpPr>
        <p:spPr>
          <a:xfrm rot="5400000">
            <a:off x="6080701" y="2928412"/>
            <a:ext cx="1152129"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0" name="Left-Right Arrow 19"/>
          <p:cNvSpPr/>
          <p:nvPr/>
        </p:nvSpPr>
        <p:spPr>
          <a:xfrm rot="10800000">
            <a:off x="7236296" y="3933056"/>
            <a:ext cx="648071"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1" name="Left-Right Arrow 20"/>
          <p:cNvSpPr/>
          <p:nvPr/>
        </p:nvSpPr>
        <p:spPr>
          <a:xfrm rot="7067441">
            <a:off x="7154124" y="2971312"/>
            <a:ext cx="1012493"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2" name="Oval 21"/>
          <p:cNvSpPr/>
          <p:nvPr/>
        </p:nvSpPr>
        <p:spPr>
          <a:xfrm>
            <a:off x="6588224" y="2708920"/>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Oval 22"/>
          <p:cNvSpPr/>
          <p:nvPr/>
        </p:nvSpPr>
        <p:spPr>
          <a:xfrm>
            <a:off x="6876256" y="4005064"/>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Oval 23"/>
          <p:cNvSpPr/>
          <p:nvPr/>
        </p:nvSpPr>
        <p:spPr>
          <a:xfrm>
            <a:off x="7236296" y="4005064"/>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Oval 24"/>
          <p:cNvSpPr/>
          <p:nvPr/>
        </p:nvSpPr>
        <p:spPr>
          <a:xfrm>
            <a:off x="7596336" y="4005064"/>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Oval 25"/>
          <p:cNvSpPr/>
          <p:nvPr/>
        </p:nvSpPr>
        <p:spPr>
          <a:xfrm>
            <a:off x="6588224" y="3356992"/>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Oval 26"/>
          <p:cNvSpPr/>
          <p:nvPr/>
        </p:nvSpPr>
        <p:spPr>
          <a:xfrm>
            <a:off x="7740352" y="2780928"/>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CuadroTexto"/>
          <p:cNvSpPr txBox="1"/>
          <p:nvPr/>
        </p:nvSpPr>
        <p:spPr>
          <a:xfrm>
            <a:off x="5796136" y="3789040"/>
            <a:ext cx="1656184"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EC" sz="2000" dirty="0" smtClean="0"/>
              <a:t>AUDITORIA  INFORMÁTICA </a:t>
            </a:r>
          </a:p>
        </p:txBody>
      </p:sp>
      <p:sp>
        <p:nvSpPr>
          <p:cNvPr id="4" name="3 Esquina doblada"/>
          <p:cNvSpPr/>
          <p:nvPr/>
        </p:nvSpPr>
        <p:spPr>
          <a:xfrm>
            <a:off x="5868144" y="1124744"/>
            <a:ext cx="1346285" cy="136815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u="sng" dirty="0" smtClean="0"/>
              <a:t>FINANCIEROS</a:t>
            </a:r>
          </a:p>
          <a:p>
            <a:pPr algn="ctr">
              <a:buFont typeface="Arial" pitchFamily="34" charset="0"/>
              <a:buChar char="•"/>
            </a:pPr>
            <a:r>
              <a:rPr lang="es-EC" sz="1600" dirty="0" smtClean="0"/>
              <a:t>Rentabilidad</a:t>
            </a:r>
          </a:p>
          <a:p>
            <a:pPr algn="ctr">
              <a:buFont typeface="Arial" pitchFamily="34" charset="0"/>
              <a:buChar char="•"/>
            </a:pPr>
            <a:r>
              <a:rPr lang="es-EC" sz="1600" dirty="0" smtClean="0"/>
              <a:t>Crecimiento</a:t>
            </a:r>
          </a:p>
          <a:p>
            <a:pPr algn="ctr">
              <a:buFont typeface="Arial" pitchFamily="34" charset="0"/>
              <a:buChar char="•"/>
            </a:pPr>
            <a:r>
              <a:rPr lang="es-EC" sz="1600" dirty="0" smtClean="0"/>
              <a:t>Indicadores</a:t>
            </a:r>
          </a:p>
        </p:txBody>
      </p:sp>
      <p:sp>
        <p:nvSpPr>
          <p:cNvPr id="28" name="27 Esquina doblada"/>
          <p:cNvSpPr/>
          <p:nvPr/>
        </p:nvSpPr>
        <p:spPr>
          <a:xfrm>
            <a:off x="7596336" y="1484784"/>
            <a:ext cx="1354418" cy="112019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u="sng" dirty="0" smtClean="0"/>
              <a:t>ESTANDARES</a:t>
            </a:r>
          </a:p>
          <a:p>
            <a:pPr>
              <a:buFont typeface="Arial" pitchFamily="34" charset="0"/>
              <a:buChar char="•"/>
            </a:pPr>
            <a:r>
              <a:rPr lang="es-EC" sz="1600" dirty="0" smtClean="0"/>
              <a:t>Basilea  II</a:t>
            </a:r>
          </a:p>
          <a:p>
            <a:pPr>
              <a:buFont typeface="Arial" pitchFamily="34" charset="0"/>
              <a:buChar char="•"/>
            </a:pPr>
            <a:r>
              <a:rPr lang="es-EC" sz="1600" dirty="0" err="1" smtClean="0"/>
              <a:t>Sox</a:t>
            </a:r>
            <a:endParaRPr lang="es-EC" sz="1600" dirty="0" smtClean="0"/>
          </a:p>
          <a:p>
            <a:pPr>
              <a:buFont typeface="Arial" pitchFamily="34" charset="0"/>
              <a:buChar char="•"/>
            </a:pPr>
            <a:r>
              <a:rPr lang="es-EC" sz="1600" dirty="0" smtClean="0"/>
              <a:t>COSO ERM</a:t>
            </a:r>
            <a:endParaRPr lang="es-EC" sz="1600" dirty="0"/>
          </a:p>
        </p:txBody>
      </p:sp>
      <p:sp>
        <p:nvSpPr>
          <p:cNvPr id="29" name="28 Esquina doblada"/>
          <p:cNvSpPr/>
          <p:nvPr/>
        </p:nvSpPr>
        <p:spPr>
          <a:xfrm>
            <a:off x="7812360" y="3573016"/>
            <a:ext cx="1331640" cy="126404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u="sng" dirty="0" smtClean="0"/>
              <a:t>RIESGO OPERATIVO  (SBS)</a:t>
            </a:r>
          </a:p>
          <a:p>
            <a:pPr algn="ctr"/>
            <a:endParaRPr lang="es-EC" sz="1200" dirty="0" smtClean="0"/>
          </a:p>
          <a:p>
            <a:pPr algn="ctr"/>
            <a:r>
              <a:rPr lang="es-EC" sz="1400" dirty="0" smtClean="0"/>
              <a:t>No</a:t>
            </a:r>
            <a:r>
              <a:rPr lang="es-EC" sz="1400" dirty="0"/>
              <a:t>. JB-2005-834  del  </a:t>
            </a:r>
            <a:r>
              <a:rPr lang="es-EC" sz="1400" dirty="0" smtClean="0"/>
              <a:t>2005 </a:t>
            </a:r>
            <a:endParaRPr lang="es-EC" sz="1400" dirty="0"/>
          </a:p>
        </p:txBody>
      </p:sp>
      <p:sp>
        <p:nvSpPr>
          <p:cNvPr id="18" name="TextBox 4"/>
          <p:cNvSpPr txBox="1"/>
          <p:nvPr/>
        </p:nvSpPr>
        <p:spPr>
          <a:xfrm>
            <a:off x="6156176" y="116632"/>
            <a:ext cx="2448272" cy="451685"/>
          </a:xfrm>
          <a:prstGeom prst="rect">
            <a:avLst/>
          </a:prstGeom>
          <a:noFill/>
        </p:spPr>
        <p:txBody>
          <a:bodyPr wrap="square" rtlCol="0" anchor="b">
            <a:normAutofit lnSpcReduction="10000"/>
          </a:bodyPr>
          <a:lstStyle/>
          <a:p>
            <a:pPr algn="ctr"/>
            <a:r>
              <a:rPr lang="es-ES" sz="2400" b="1" dirty="0" smtClean="0">
                <a:solidFill>
                  <a:srgbClr val="00B0F0"/>
                </a:solidFill>
              </a:rPr>
              <a:t>IMPORTANCIA</a:t>
            </a:r>
            <a:endParaRPr lang="es-ES" sz="2400" b="1" dirty="0">
              <a:solidFill>
                <a:srgbClr val="00B0F0"/>
              </a:solidFill>
            </a:endParaRPr>
          </a:p>
        </p:txBody>
      </p:sp>
      <p:sp>
        <p:nvSpPr>
          <p:cNvPr id="30" name="TextBox 4"/>
          <p:cNvSpPr txBox="1"/>
          <p:nvPr/>
        </p:nvSpPr>
        <p:spPr>
          <a:xfrm>
            <a:off x="6084168" y="4797152"/>
            <a:ext cx="2109067" cy="576064"/>
          </a:xfrm>
          <a:prstGeom prst="rect">
            <a:avLst/>
          </a:prstGeom>
          <a:noFill/>
        </p:spPr>
        <p:txBody>
          <a:bodyPr wrap="square" rtlCol="0" anchor="b">
            <a:normAutofit lnSpcReduction="10000"/>
          </a:bodyPr>
          <a:lstStyle/>
          <a:p>
            <a:pPr algn="ctr"/>
            <a:r>
              <a:rPr lang="es-ES" sz="3200" b="1" dirty="0" smtClean="0">
                <a:solidFill>
                  <a:schemeClr val="bg2">
                    <a:lumMod val="50000"/>
                  </a:schemeClr>
                </a:solidFill>
              </a:rPr>
              <a:t>ALCANCE</a:t>
            </a:r>
            <a:r>
              <a:rPr lang="es-ES" sz="2400" b="1" dirty="0" smtClean="0">
                <a:solidFill>
                  <a:srgbClr val="00B0F0"/>
                </a:solidFill>
              </a:rPr>
              <a:t> </a:t>
            </a:r>
            <a:endParaRPr lang="es-ES" sz="2400" b="1" dirty="0">
              <a:solidFill>
                <a:srgbClr val="00B0F0"/>
              </a:solidFill>
            </a:endParaRPr>
          </a:p>
        </p:txBody>
      </p:sp>
      <p:sp>
        <p:nvSpPr>
          <p:cNvPr id="31" name="TextBox 4"/>
          <p:cNvSpPr txBox="1"/>
          <p:nvPr/>
        </p:nvSpPr>
        <p:spPr>
          <a:xfrm>
            <a:off x="5724128" y="5373216"/>
            <a:ext cx="3419872" cy="148478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nchor="b">
            <a:noAutofit/>
          </a:bodyPr>
          <a:lstStyle/>
          <a:p>
            <a:pPr algn="just"/>
            <a:r>
              <a:rPr lang="es-ES" sz="1600" b="1" dirty="0" smtClean="0">
                <a:solidFill>
                  <a:schemeClr val="bg1"/>
                </a:solidFill>
              </a:rPr>
              <a:t>La  auditoria se efectuará al cumplimiento y sustanciación de lo dispuesto en la Norma JB  834 de 2005  de Riesgo Operativo, con énfasis  en Riesgo Tecnológico con marco de referencia COSO ERM </a:t>
            </a:r>
            <a:endParaRPr lang="es-ES" sz="1600" b="1" dirty="0">
              <a:solidFill>
                <a:schemeClr val="bg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5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outHorizontal)">
                                      <p:cBhvr>
                                        <p:cTn id="10" dur="500"/>
                                        <p:tgtEl>
                                          <p:spTgt spid="19"/>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outVertical)">
                                      <p:cBhvr>
                                        <p:cTn id="13" dur="500"/>
                                        <p:tgtEl>
                                          <p:spTgt spid="21"/>
                                        </p:tgtEl>
                                      </p:cBhvr>
                                    </p:animEffect>
                                  </p:childTnLst>
                                </p:cTn>
                              </p:par>
                            </p:childTnLst>
                          </p:cTn>
                        </p:par>
                        <p:par>
                          <p:cTn id="14" fill="hold">
                            <p:stCondLst>
                              <p:cond delay="500"/>
                            </p:stCondLst>
                            <p:childTnLst>
                              <p:par>
                                <p:cTn id="15" presetID="10" presetClass="entr" presetSubtype="0" fill="hold" grpId="1"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1000"/>
                            </p:stCondLst>
                            <p:childTnLst>
                              <p:par>
                                <p:cTn id="19" presetID="42" presetClass="path" presetSubtype="0" accel="50000" decel="50000" fill="hold" grpId="0" nodeType="afterEffect">
                                  <p:stCondLst>
                                    <p:cond delay="0"/>
                                  </p:stCondLst>
                                  <p:childTnLst>
                                    <p:animMotion origin="layout" path="M 0.00017 0.00023 L 0.00278 0.22037 " pathEditMode="relative" rAng="0" ptsTypes="AA">
                                      <p:cBhvr>
                                        <p:cTn id="20" dur="1500" fill="hold"/>
                                        <p:tgtEl>
                                          <p:spTgt spid="22"/>
                                        </p:tgtEl>
                                        <p:attrNameLst>
                                          <p:attrName>ppt_x</p:attrName>
                                          <p:attrName>ppt_y</p:attrName>
                                        </p:attrNameLst>
                                      </p:cBhvr>
                                      <p:rCtr x="1" y="110"/>
                                    </p:animMotion>
                                  </p:childTnLst>
                                  <p:subTnLst>
                                    <p:set>
                                      <p:cBhvr override="childStyle">
                                        <p:cTn dur="1" fill="hold" display="0" masterRel="sameClick" afterEffect="1">
                                          <p:stCondLst>
                                            <p:cond evt="end" delay="0">
                                              <p:tn val="19"/>
                                            </p:cond>
                                          </p:stCondLst>
                                        </p:cTn>
                                        <p:tgtEl>
                                          <p:spTgt spid="22"/>
                                        </p:tgtEl>
                                        <p:attrNameLst>
                                          <p:attrName>style.visibility</p:attrName>
                                        </p:attrNameLst>
                                      </p:cBhvr>
                                      <p:to>
                                        <p:strVal val="hidden"/>
                                      </p:to>
                                    </p:set>
                                  </p:subTnLst>
                                </p:cTn>
                              </p:par>
                            </p:childTnLst>
                          </p:cTn>
                        </p:par>
                        <p:par>
                          <p:cTn id="21" fill="hold">
                            <p:stCondLst>
                              <p:cond delay="2500"/>
                            </p:stCondLst>
                            <p:childTnLst>
                              <p:par>
                                <p:cTn id="22" presetID="10" presetClass="exit" presetSubtype="0" fill="hold" grpId="2" nodeType="afterEffect">
                                  <p:stCondLst>
                                    <p:cond delay="0"/>
                                  </p:stCondLst>
                                  <p:childTnLst>
                                    <p:animEffect transition="out" filter="fade">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par>
                                <p:cTn id="25" presetID="1" presetClass="entr" presetSubtype="0" fill="hold" grpId="1"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42" presetClass="path" presetSubtype="0" accel="50000" decel="50000" fill="hold" grpId="0" nodeType="withEffect">
                                  <p:stCondLst>
                                    <p:cond delay="0"/>
                                  </p:stCondLst>
                                  <p:childTnLst>
                                    <p:animMotion origin="layout" path="M 3.33333E-6 -1.11111E-6 L 0.13889 -1.11111E-6 " pathEditMode="relative" rAng="0" ptsTypes="AA">
                                      <p:cBhvr>
                                        <p:cTn id="30" dur="1500" fill="hold"/>
                                        <p:tgtEl>
                                          <p:spTgt spid="24"/>
                                        </p:tgtEl>
                                        <p:attrNameLst>
                                          <p:attrName>ppt_x</p:attrName>
                                          <p:attrName>ppt_y</p:attrName>
                                        </p:attrNameLst>
                                      </p:cBhvr>
                                      <p:rCtr x="69" y="0"/>
                                    </p:animMotion>
                                  </p:childTnLst>
                                </p:cTn>
                              </p:par>
                              <p:par>
                                <p:cTn id="31" presetID="42" presetClass="path" presetSubtype="0" accel="50000" decel="50000" fill="hold" grpId="0" nodeType="withEffect">
                                  <p:stCondLst>
                                    <p:cond delay="0"/>
                                  </p:stCondLst>
                                  <p:childTnLst>
                                    <p:animMotion origin="layout" path="M 3.33333E-6 -1.11111E-6 L 0.11788 -0.18403 " pathEditMode="relative" rAng="0" ptsTypes="AA">
                                      <p:cBhvr>
                                        <p:cTn id="32" dur="1500" fill="hold"/>
                                        <p:tgtEl>
                                          <p:spTgt spid="23"/>
                                        </p:tgtEl>
                                        <p:attrNameLst>
                                          <p:attrName>ppt_x</p:attrName>
                                          <p:attrName>ppt_y</p:attrName>
                                        </p:attrNameLst>
                                      </p:cBhvr>
                                      <p:rCtr x="59" y="-92"/>
                                    </p:animMotion>
                                  </p:childTnLst>
                                </p:cTn>
                              </p:par>
                            </p:childTnLst>
                          </p:cTn>
                        </p:par>
                        <p:par>
                          <p:cTn id="33" fill="hold">
                            <p:stCondLst>
                              <p:cond delay="4000"/>
                            </p:stCondLst>
                            <p:childTnLst>
                              <p:par>
                                <p:cTn id="34" presetID="10" presetClass="exit" presetSubtype="0" fill="hold" grpId="2" nodeType="afterEffect">
                                  <p:stCondLst>
                                    <p:cond delay="0"/>
                                  </p:stCondLst>
                                  <p:childTnLst>
                                    <p:animEffect transition="out" filter="fade">
                                      <p:cBhvr>
                                        <p:cTn id="35" dur="250"/>
                                        <p:tgtEl>
                                          <p:spTgt spid="24"/>
                                        </p:tgtEl>
                                      </p:cBhvr>
                                    </p:animEffect>
                                    <p:set>
                                      <p:cBhvr>
                                        <p:cTn id="36" dur="1" fill="hold">
                                          <p:stCondLst>
                                            <p:cond delay="249"/>
                                          </p:stCondLst>
                                        </p:cTn>
                                        <p:tgtEl>
                                          <p:spTgt spid="24"/>
                                        </p:tgtEl>
                                        <p:attrNameLst>
                                          <p:attrName>style.visibility</p:attrName>
                                        </p:attrNameLst>
                                      </p:cBhvr>
                                      <p:to>
                                        <p:strVal val="hidden"/>
                                      </p:to>
                                    </p:set>
                                  </p:childTnLst>
                                </p:cTn>
                              </p:par>
                              <p:par>
                                <p:cTn id="37" presetID="10" presetClass="exit" presetSubtype="0" fill="hold" grpId="2" nodeType="withEffect">
                                  <p:stCondLst>
                                    <p:cond delay="0"/>
                                  </p:stCondLst>
                                  <p:childTnLst>
                                    <p:animEffect transition="out" filter="fade">
                                      <p:cBhvr>
                                        <p:cTn id="38" dur="500"/>
                                        <p:tgtEl>
                                          <p:spTgt spid="23"/>
                                        </p:tgtEl>
                                      </p:cBhvr>
                                    </p:animEffect>
                                    <p:set>
                                      <p:cBhvr>
                                        <p:cTn id="39" dur="1" fill="hold">
                                          <p:stCondLst>
                                            <p:cond delay="499"/>
                                          </p:stCondLst>
                                        </p:cTn>
                                        <p:tgtEl>
                                          <p:spTgt spid="23"/>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250"/>
                                        <p:tgtEl>
                                          <p:spTgt spid="25"/>
                                        </p:tgtEl>
                                      </p:cBhvr>
                                    </p:animEffect>
                                  </p:childTnLst>
                                </p:cTn>
                              </p:par>
                            </p:childTnLst>
                          </p:cTn>
                        </p:par>
                        <p:par>
                          <p:cTn id="43" fill="hold">
                            <p:stCondLst>
                              <p:cond delay="4500"/>
                            </p:stCondLst>
                            <p:childTnLst>
                              <p:par>
                                <p:cTn id="44" presetID="42" presetClass="path" presetSubtype="0" accel="50000" decel="50000" fill="hold" grpId="1" nodeType="afterEffect">
                                  <p:stCondLst>
                                    <p:cond delay="0"/>
                                  </p:stCondLst>
                                  <p:childTnLst>
                                    <p:animMotion origin="layout" path="M 3.61111E-6 1.82786E-6 L -0.13664 0.00046 " pathEditMode="relative" rAng="0" ptsTypes="AA">
                                      <p:cBhvr>
                                        <p:cTn id="45" dur="1500" fill="hold"/>
                                        <p:tgtEl>
                                          <p:spTgt spid="25"/>
                                        </p:tgtEl>
                                        <p:attrNameLst>
                                          <p:attrName>ppt_x</p:attrName>
                                          <p:attrName>ppt_y</p:attrName>
                                        </p:attrNameLst>
                                      </p:cBhvr>
                                      <p:rCtr x="-68" y="0"/>
                                    </p:animMotion>
                                  </p:childTnLst>
                                  <p:subTnLst>
                                    <p:set>
                                      <p:cBhvr override="childStyle">
                                        <p:cTn dur="1" fill="hold" display="0" masterRel="sameClick" afterEffect="1">
                                          <p:stCondLst>
                                            <p:cond evt="end" delay="0">
                                              <p:tn val="44"/>
                                            </p:cond>
                                          </p:stCondLst>
                                        </p:cTn>
                                        <p:tgtEl>
                                          <p:spTgt spid="25"/>
                                        </p:tgtEl>
                                        <p:attrNameLst>
                                          <p:attrName>style.visibility</p:attrName>
                                        </p:attrNameLst>
                                      </p:cBhvr>
                                      <p:to>
                                        <p:strVal val="hidden"/>
                                      </p:to>
                                    </p:set>
                                  </p:subTnLst>
                                </p:cTn>
                              </p:par>
                            </p:childTnLst>
                          </p:cTn>
                        </p:par>
                        <p:par>
                          <p:cTn id="46" fill="hold">
                            <p:stCondLst>
                              <p:cond delay="6000"/>
                            </p:stCondLst>
                            <p:childTnLst>
                              <p:par>
                                <p:cTn id="47" presetID="10" presetClass="exit" presetSubtype="0" fill="hold" grpId="2" nodeType="afterEffect">
                                  <p:stCondLst>
                                    <p:cond delay="0"/>
                                  </p:stCondLst>
                                  <p:childTnLst>
                                    <p:animEffect transition="out" filter="fade">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par>
                                <p:cTn id="50" presetID="1" presetClass="entr" presetSubtype="0" fill="hold" grpId="1" nodeType="with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par>
                                <p:cTn id="52" presetID="1" presetClass="entr" presetSubtype="0" fill="hold" grpId="1" nodeType="with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par>
                                <p:cTn id="54" presetID="42" presetClass="path" presetSubtype="0" accel="50000" decel="50000" fill="hold" grpId="0" nodeType="withEffect">
                                  <p:stCondLst>
                                    <p:cond delay="0"/>
                                  </p:stCondLst>
                                  <p:childTnLst>
                                    <p:animMotion origin="layout" path="M 0.00035 0.00093 L -0.00261 -0.21911 " pathEditMode="relative" rAng="0" ptsTypes="AA">
                                      <p:cBhvr>
                                        <p:cTn id="55" dur="1500" fill="hold"/>
                                        <p:tgtEl>
                                          <p:spTgt spid="26"/>
                                        </p:tgtEl>
                                        <p:attrNameLst>
                                          <p:attrName>ppt_x</p:attrName>
                                          <p:attrName>ppt_y</p:attrName>
                                        </p:attrNameLst>
                                      </p:cBhvr>
                                      <p:rCtr x="-2" y="-110"/>
                                    </p:animMotion>
                                  </p:childTnLst>
                                </p:cTn>
                              </p:par>
                              <p:par>
                                <p:cTn id="56" presetID="42" presetClass="path" presetSubtype="0" accel="50000" decel="50000" fill="hold" grpId="0" nodeType="withEffect">
                                  <p:stCondLst>
                                    <p:cond delay="0"/>
                                  </p:stCondLst>
                                  <p:childTnLst>
                                    <p:animMotion origin="layout" path="M 0.00139 0.00046 L 0.11458 -0.18079 " pathEditMode="relative" rAng="0" ptsTypes="AA">
                                      <p:cBhvr>
                                        <p:cTn id="57" dur="1500" fill="hold"/>
                                        <p:tgtEl>
                                          <p:spTgt spid="27"/>
                                        </p:tgtEl>
                                        <p:attrNameLst>
                                          <p:attrName>ppt_x</p:attrName>
                                          <p:attrName>ppt_y</p:attrName>
                                        </p:attrNameLst>
                                      </p:cBhvr>
                                      <p:rCtr x="57" y="-91"/>
                                    </p:animMotion>
                                  </p:childTnLst>
                                </p:cTn>
                              </p:par>
                            </p:childTnLst>
                          </p:cTn>
                        </p:par>
                        <p:par>
                          <p:cTn id="58" fill="hold">
                            <p:stCondLst>
                              <p:cond delay="7500"/>
                            </p:stCondLst>
                            <p:childTnLst>
                              <p:par>
                                <p:cTn id="59" presetID="10" presetClass="exit" presetSubtype="0" fill="hold" grpId="2" nodeType="afterEffect">
                                  <p:stCondLst>
                                    <p:cond delay="0"/>
                                  </p:stCondLst>
                                  <p:childTnLst>
                                    <p:animEffect transition="out" filter="fade">
                                      <p:cBhvr>
                                        <p:cTn id="60" dur="500"/>
                                        <p:tgtEl>
                                          <p:spTgt spid="27"/>
                                        </p:tgtEl>
                                      </p:cBhvr>
                                    </p:animEffect>
                                    <p:set>
                                      <p:cBhvr>
                                        <p:cTn id="61" dur="1" fill="hold">
                                          <p:stCondLst>
                                            <p:cond delay="499"/>
                                          </p:stCondLst>
                                        </p:cTn>
                                        <p:tgtEl>
                                          <p:spTgt spid="27"/>
                                        </p:tgtEl>
                                        <p:attrNameLst>
                                          <p:attrName>style.visibility</p:attrName>
                                        </p:attrNameLst>
                                      </p:cBhvr>
                                      <p:to>
                                        <p:strVal val="hidden"/>
                                      </p:to>
                                    </p:set>
                                  </p:childTnLst>
                                </p:cTn>
                              </p:par>
                              <p:par>
                                <p:cTn id="62" presetID="10" presetClass="exit" presetSubtype="0" fill="hold" grpId="2" nodeType="withEffect">
                                  <p:stCondLst>
                                    <p:cond delay="0"/>
                                  </p:stCondLst>
                                  <p:childTnLst>
                                    <p:animEffect transition="out" filter="fade">
                                      <p:cBhvr>
                                        <p:cTn id="63" dur="500"/>
                                        <p:tgtEl>
                                          <p:spTgt spid="26"/>
                                        </p:tgtEl>
                                      </p:cBhvr>
                                    </p:animEffect>
                                    <p:set>
                                      <p:cBhvr>
                                        <p:cTn id="64"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406506" y="2711309"/>
            <a:ext cx="5486402" cy="520984"/>
          </a:xfrm>
          <a:prstGeom prst="rect">
            <a:avLst/>
          </a:prstGeom>
          <a:noFill/>
        </p:spPr>
        <p:txBody>
          <a:bodyPr wrap="square" rtlCol="0" anchor="b" anchorCtr="0">
            <a:normAutofit fontScale="92500" lnSpcReduction="10000"/>
          </a:bodyPr>
          <a:lstStyle/>
          <a:p>
            <a:pPr algn="ctr"/>
            <a:r>
              <a:rPr lang="es-ES" sz="3200" dirty="0" smtClean="0">
                <a:solidFill>
                  <a:prstClr val="white"/>
                </a:solidFill>
              </a:rPr>
              <a:t>DESARROLLO DE LA AUDITORÍA</a:t>
            </a:r>
            <a:endParaRPr lang="es-ES" sz="3200" dirty="0">
              <a:solidFill>
                <a:prstClr val="white"/>
              </a:solidFill>
            </a:endParaRPr>
          </a:p>
        </p:txBody>
      </p:sp>
      <p:sp>
        <p:nvSpPr>
          <p:cNvPr id="4" name="3 Marcador de texto"/>
          <p:cNvSpPr>
            <a:spLocks noGrp="1"/>
          </p:cNvSpPr>
          <p:nvPr>
            <p:ph type="body" idx="1"/>
          </p:nvPr>
        </p:nvSpPr>
        <p:spPr>
          <a:xfrm>
            <a:off x="1475656" y="0"/>
            <a:ext cx="7200800" cy="435967"/>
          </a:xfrm>
          <a:ln/>
        </p:spPr>
        <p:style>
          <a:lnRef idx="0">
            <a:schemeClr val="accent1"/>
          </a:lnRef>
          <a:fillRef idx="3">
            <a:schemeClr val="accent1"/>
          </a:fillRef>
          <a:effectRef idx="3">
            <a:schemeClr val="accent1"/>
          </a:effectRef>
          <a:fontRef idx="minor">
            <a:schemeClr val="lt1"/>
          </a:fontRef>
        </p:style>
        <p:txBody>
          <a:bodyPr>
            <a:noAutofit/>
          </a:bodyPr>
          <a:lstStyle/>
          <a:p>
            <a:pPr algn="ctr"/>
            <a:r>
              <a:rPr lang="es-EC" sz="2000" b="1" dirty="0" smtClean="0"/>
              <a:t>APLICACIÓN DE CONTROLES</a:t>
            </a:r>
            <a:endParaRPr lang="es-EC" sz="2000" b="1" dirty="0"/>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5"/>
          <p:cNvSpPr>
            <a:spLocks noChangeArrowheads="1"/>
          </p:cNvSpPr>
          <p:nvPr/>
        </p:nvSpPr>
        <p:spPr bwMode="auto">
          <a:xfrm>
            <a:off x="0" y="1809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65538" name="Picture 2"/>
          <p:cNvPicPr>
            <a:picLocks noChangeAspect="1" noChangeArrowheads="1"/>
          </p:cNvPicPr>
          <p:nvPr/>
        </p:nvPicPr>
        <p:blipFill>
          <a:blip r:embed="rId4" cstate="print"/>
          <a:srcRect b="20327"/>
          <a:stretch>
            <a:fillRect/>
          </a:stretch>
        </p:blipFill>
        <p:spPr bwMode="auto">
          <a:xfrm>
            <a:off x="971600" y="548680"/>
            <a:ext cx="7992888" cy="6120680"/>
          </a:xfrm>
          <a:prstGeom prst="rect">
            <a:avLst/>
          </a:prstGeom>
          <a:noFill/>
          <a:ln w="9525">
            <a:noFill/>
            <a:miter lim="800000"/>
            <a:headEnd/>
            <a:tailEnd/>
          </a:ln>
        </p:spPr>
      </p:pic>
    </p:spTree>
    <p:extLst>
      <p:ext uri="{BB962C8B-B14F-4D97-AF65-F5344CB8AC3E}">
        <p14:creationId xmlns="" xmlns:p14="http://schemas.microsoft.com/office/powerpoint/2010/main" val="3216363392"/>
      </p:ext>
    </p:extLst>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406506" y="2711309"/>
            <a:ext cx="5486402" cy="520984"/>
          </a:xfrm>
          <a:prstGeom prst="rect">
            <a:avLst/>
          </a:prstGeom>
          <a:noFill/>
        </p:spPr>
        <p:txBody>
          <a:bodyPr wrap="square" rtlCol="0" anchor="b" anchorCtr="0">
            <a:normAutofit fontScale="92500" lnSpcReduction="10000"/>
          </a:bodyPr>
          <a:lstStyle/>
          <a:p>
            <a:pPr algn="ctr"/>
            <a:r>
              <a:rPr lang="es-ES" sz="3200" dirty="0" smtClean="0">
                <a:solidFill>
                  <a:prstClr val="white"/>
                </a:solidFill>
              </a:rPr>
              <a:t>DESARROLLO DE LA AUDITORÍA</a:t>
            </a:r>
            <a:endParaRPr lang="es-ES" sz="3200" dirty="0">
              <a:solidFill>
                <a:prstClr val="white"/>
              </a:solidFill>
            </a:endParaRPr>
          </a:p>
        </p:txBody>
      </p:sp>
      <p:sp>
        <p:nvSpPr>
          <p:cNvPr id="4" name="3 Marcador de texto"/>
          <p:cNvSpPr>
            <a:spLocks noGrp="1"/>
          </p:cNvSpPr>
          <p:nvPr>
            <p:ph type="body" idx="1"/>
          </p:nvPr>
        </p:nvSpPr>
        <p:spPr>
          <a:xfrm>
            <a:off x="1475656" y="0"/>
            <a:ext cx="7200800" cy="435967"/>
          </a:xfr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ln w="38100"/>
        </p:spPr>
        <p:style>
          <a:lnRef idx="2">
            <a:schemeClr val="accent1"/>
          </a:lnRef>
          <a:fillRef idx="1">
            <a:schemeClr val="lt1"/>
          </a:fillRef>
          <a:effectRef idx="0">
            <a:schemeClr val="accent1"/>
          </a:effectRef>
          <a:fontRef idx="minor">
            <a:schemeClr val="dk1"/>
          </a:fontRef>
        </p:style>
        <p:txBody>
          <a:bodyPr>
            <a:noAutofit/>
          </a:bodyPr>
          <a:lstStyle/>
          <a:p>
            <a:pPr algn="ctr"/>
            <a:r>
              <a:rPr lang="es-EC" sz="2000" b="1" dirty="0" smtClean="0"/>
              <a:t>PRUEBAS DE CUMPLIMIENTO Y SUSTANCIACIÓN</a:t>
            </a:r>
            <a:endParaRPr lang="es-EC" sz="2000" b="1" dirty="0"/>
          </a:p>
        </p:txBody>
      </p:sp>
      <p:sp>
        <p:nvSpPr>
          <p:cNvPr id="6" name="Rectangle 4"/>
          <p:cNvSpPr>
            <a:spLocks noChangeArrowheads="1"/>
          </p:cNvSpPr>
          <p:nvPr/>
        </p:nvSpPr>
        <p:spPr bwMode="auto">
          <a:xfrm>
            <a:off x="0" y="43934"/>
            <a:ext cx="184731" cy="369332"/>
          </a:xfrm>
          <a:prstGeom prst="rect">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anchor="ctr" anchorCtr="0" compatLnSpc="1">
            <a:prstTxWarp prst="textNoShape">
              <a:avLst/>
            </a:prstTxWarp>
            <a:spAutoFit/>
          </a:bodyPr>
          <a:lstStyle/>
          <a:p>
            <a:endParaRPr lang="es-EC" dirty="0">
              <a:solidFill>
                <a:schemeClr val="bg1"/>
              </a:solidFill>
            </a:endParaRPr>
          </a:p>
        </p:txBody>
      </p:sp>
      <p:sp>
        <p:nvSpPr>
          <p:cNvPr id="7" name="Rectangle 5"/>
          <p:cNvSpPr>
            <a:spLocks noChangeArrowheads="1"/>
          </p:cNvSpPr>
          <p:nvPr/>
        </p:nvSpPr>
        <p:spPr bwMode="auto">
          <a:xfrm>
            <a:off x="0" y="1809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7 Diagrama"/>
          <p:cNvGraphicFramePr/>
          <p:nvPr/>
        </p:nvGraphicFramePr>
        <p:xfrm>
          <a:off x="467544" y="0"/>
          <a:ext cx="5760640" cy="6669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2708" name="Picture 4" descr="http://www.acosis.es/control-de-sistemas/images/stories/consultoria2.jpg"/>
          <p:cNvPicPr>
            <a:picLocks noChangeAspect="1" noChangeArrowheads="1"/>
          </p:cNvPicPr>
          <p:nvPr/>
        </p:nvPicPr>
        <p:blipFill>
          <a:blip r:embed="rId9" cstate="print"/>
          <a:srcRect l="12292" t="23897" r="9361" b="14038"/>
          <a:stretch>
            <a:fillRect/>
          </a:stretch>
        </p:blipFill>
        <p:spPr bwMode="auto">
          <a:xfrm>
            <a:off x="6372200" y="548680"/>
            <a:ext cx="2224049" cy="1259191"/>
          </a:xfrm>
          <a:prstGeom prst="rect">
            <a:avLst/>
          </a:prstGeom>
          <a:noFill/>
        </p:spPr>
      </p:pic>
      <p:pic>
        <p:nvPicPr>
          <p:cNvPr id="72710" name="Picture 6" descr="https://encrypted-tbn2.gstatic.com/images?q=tbn:ANd9GcRecBtowd5AKD_K1AOX2cSQdGQLU5Yn57OFqTt1UDBif8lfQTiS"/>
          <p:cNvPicPr>
            <a:picLocks noChangeAspect="1" noChangeArrowheads="1"/>
          </p:cNvPicPr>
          <p:nvPr/>
        </p:nvPicPr>
        <p:blipFill>
          <a:blip r:embed="rId10" cstate="print"/>
          <a:srcRect/>
          <a:stretch>
            <a:fillRect/>
          </a:stretch>
        </p:blipFill>
        <p:spPr bwMode="auto">
          <a:xfrm>
            <a:off x="5854389" y="4150713"/>
            <a:ext cx="3240360" cy="2590655"/>
          </a:xfrm>
          <a:prstGeom prst="rect">
            <a:avLst/>
          </a:prstGeom>
          <a:noFill/>
        </p:spPr>
      </p:pic>
      <p:pic>
        <p:nvPicPr>
          <p:cNvPr id="72712" name="Picture 8" descr="https://encrypted-tbn3.gstatic.com/images?q=tbn:ANd9GcRUa8GiF0sJ3Xq12D8Dp88Z742_P4rA0ILEuLMf57voWZkByQbR"/>
          <p:cNvPicPr>
            <a:picLocks noChangeAspect="1" noChangeArrowheads="1"/>
          </p:cNvPicPr>
          <p:nvPr/>
        </p:nvPicPr>
        <p:blipFill>
          <a:blip r:embed="rId11" cstate="print"/>
          <a:srcRect/>
          <a:stretch>
            <a:fillRect/>
          </a:stretch>
        </p:blipFill>
        <p:spPr bwMode="auto">
          <a:xfrm>
            <a:off x="5796136" y="1844824"/>
            <a:ext cx="2963416" cy="2016224"/>
          </a:xfrm>
          <a:prstGeom prst="rect">
            <a:avLst/>
          </a:prstGeom>
          <a:noFill/>
        </p:spPr>
      </p:pic>
      <p:sp>
        <p:nvSpPr>
          <p:cNvPr id="19" name="18 Abrir llave"/>
          <p:cNvSpPr/>
          <p:nvPr/>
        </p:nvSpPr>
        <p:spPr>
          <a:xfrm>
            <a:off x="5292080" y="692696"/>
            <a:ext cx="648072" cy="5976664"/>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 xmlns:p14="http://schemas.microsoft.com/office/powerpoint/2010/main" val="1884827812"/>
      </p:ext>
    </p:extLst>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516456" y="2821261"/>
            <a:ext cx="5936706" cy="751383"/>
          </a:xfrm>
          <a:prstGeom prst="rect">
            <a:avLst/>
          </a:prstGeom>
        </p:spPr>
        <p:style>
          <a:lnRef idx="3">
            <a:schemeClr val="lt1"/>
          </a:lnRef>
          <a:fillRef idx="1">
            <a:schemeClr val="accent3"/>
          </a:fillRef>
          <a:effectRef idx="1">
            <a:schemeClr val="accent3"/>
          </a:effectRef>
          <a:fontRef idx="minor">
            <a:schemeClr val="lt1"/>
          </a:fontRef>
        </p:style>
        <p:txBody>
          <a:bodyPr wrap="square" rtlCol="0" anchor="b" anchorCtr="0">
            <a:normAutofit/>
          </a:bodyPr>
          <a:lstStyle/>
          <a:p>
            <a:pPr algn="ctr"/>
            <a:r>
              <a:rPr lang="es-ES" sz="3200" dirty="0" smtClean="0">
                <a:solidFill>
                  <a:prstClr val="white"/>
                </a:solidFill>
              </a:rPr>
              <a:t>DESARROLLO DE LA AUDITORÍA</a:t>
            </a:r>
            <a:endParaRPr lang="es-ES" sz="3200" dirty="0">
              <a:solidFill>
                <a:prstClr val="white"/>
              </a:solidFill>
            </a:endParaRPr>
          </a:p>
        </p:txBody>
      </p:sp>
      <p:sp>
        <p:nvSpPr>
          <p:cNvPr id="4" name="3 Marcador de texto"/>
          <p:cNvSpPr>
            <a:spLocks noGrp="1"/>
          </p:cNvSpPr>
          <p:nvPr>
            <p:ph type="body" idx="1"/>
          </p:nvPr>
        </p:nvSpPr>
        <p:spPr>
          <a:xfrm>
            <a:off x="1475656" y="188640"/>
            <a:ext cx="7200800" cy="435967"/>
          </a:xfr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ln w="38100"/>
        </p:spPr>
        <p:style>
          <a:lnRef idx="2">
            <a:schemeClr val="accent1"/>
          </a:lnRef>
          <a:fillRef idx="1">
            <a:schemeClr val="lt1"/>
          </a:fillRef>
          <a:effectRef idx="0">
            <a:schemeClr val="accent1"/>
          </a:effectRef>
          <a:fontRef idx="minor">
            <a:schemeClr val="dk1"/>
          </a:fontRef>
        </p:style>
        <p:txBody>
          <a:bodyPr>
            <a:noAutofit/>
          </a:bodyPr>
          <a:lstStyle/>
          <a:p>
            <a:pPr algn="ctr"/>
            <a:r>
              <a:rPr lang="es-EC" sz="2000" b="1" dirty="0" smtClean="0"/>
              <a:t>NIVELES MADUREZ DE LA </a:t>
            </a:r>
            <a:r>
              <a:rPr lang="es-EC" sz="2000" b="1" dirty="0" smtClean="0"/>
              <a:t>ADMINISTRACIÓN </a:t>
            </a:r>
            <a:endParaRPr lang="es-EC" sz="2000" b="1" dirty="0"/>
          </a:p>
        </p:txBody>
      </p:sp>
      <p:sp>
        <p:nvSpPr>
          <p:cNvPr id="6" name="Rectangle 4"/>
          <p:cNvSpPr>
            <a:spLocks noChangeArrowheads="1"/>
          </p:cNvSpPr>
          <p:nvPr/>
        </p:nvSpPr>
        <p:spPr bwMode="auto">
          <a:xfrm>
            <a:off x="0" y="43934"/>
            <a:ext cx="184731" cy="369332"/>
          </a:xfrm>
          <a:prstGeom prst="rect">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anchor="ctr" anchorCtr="0" compatLnSpc="1">
            <a:prstTxWarp prst="textNoShape">
              <a:avLst/>
            </a:prstTxWarp>
            <a:spAutoFit/>
          </a:bodyPr>
          <a:lstStyle/>
          <a:p>
            <a:endParaRPr lang="es-EC" dirty="0">
              <a:solidFill>
                <a:schemeClr val="bg1"/>
              </a:solidFill>
            </a:endParaRPr>
          </a:p>
        </p:txBody>
      </p:sp>
      <p:sp>
        <p:nvSpPr>
          <p:cNvPr id="7" name="Rectangle 5"/>
          <p:cNvSpPr>
            <a:spLocks noChangeArrowheads="1"/>
          </p:cNvSpPr>
          <p:nvPr/>
        </p:nvSpPr>
        <p:spPr bwMode="auto">
          <a:xfrm>
            <a:off x="0" y="1809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7" name="Imagen 1"/>
          <p:cNvPicPr>
            <a:picLocks noChangeAspect="1" noChangeArrowheads="1"/>
          </p:cNvPicPr>
          <p:nvPr/>
        </p:nvPicPr>
        <p:blipFill>
          <a:blip r:embed="rId3" cstate="print"/>
          <a:srcRect/>
          <a:stretch>
            <a:fillRect/>
          </a:stretch>
        </p:blipFill>
        <p:spPr bwMode="auto">
          <a:xfrm>
            <a:off x="3347864" y="908720"/>
            <a:ext cx="5613400" cy="4464496"/>
          </a:xfrm>
          <a:prstGeom prst="rect">
            <a:avLst/>
          </a:prstGeom>
          <a:noFill/>
          <a:ln w="9525">
            <a:noFill/>
            <a:miter lim="800000"/>
            <a:headEnd/>
            <a:tailEnd/>
          </a:ln>
        </p:spPr>
      </p:pic>
      <p:pic>
        <p:nvPicPr>
          <p:cNvPr id="1028" name="Imagen 10"/>
          <p:cNvPicPr>
            <a:picLocks noChangeAspect="1" noChangeArrowheads="1"/>
          </p:cNvPicPr>
          <p:nvPr/>
        </p:nvPicPr>
        <p:blipFill>
          <a:blip r:embed="rId4" cstate="print"/>
          <a:srcRect/>
          <a:stretch>
            <a:fillRect/>
          </a:stretch>
        </p:blipFill>
        <p:spPr bwMode="auto">
          <a:xfrm>
            <a:off x="1907704" y="5373216"/>
            <a:ext cx="6264696" cy="1296144"/>
          </a:xfrm>
          <a:prstGeom prst="rect">
            <a:avLst/>
          </a:prstGeom>
          <a:noFill/>
          <a:ln w="9525">
            <a:noFill/>
            <a:miter lim="800000"/>
            <a:headEnd/>
            <a:tailEnd/>
          </a:ln>
        </p:spPr>
      </p:pic>
      <p:sp>
        <p:nvSpPr>
          <p:cNvPr id="14" name="13 Rectángulo"/>
          <p:cNvSpPr/>
          <p:nvPr/>
        </p:nvSpPr>
        <p:spPr>
          <a:xfrm>
            <a:off x="899592" y="980728"/>
            <a:ext cx="2376264" cy="439133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dirty="0" smtClean="0"/>
              <a:t>Para cada uno de los 8 componentes de COSO ERM, utilizaremos  una escala gradual ascendente de medidas, basada en una clasificación de “0” hasta “5”. La escala está asociada con las descripciones del modelo genérico cualitativo de madurez que van desde “Inexistente” hasta “Optimizada”</a:t>
            </a:r>
            <a:endParaRPr lang="es-EC" dirty="0"/>
          </a:p>
        </p:txBody>
      </p:sp>
    </p:spTree>
    <p:extLst>
      <p:ext uri="{BB962C8B-B14F-4D97-AF65-F5344CB8AC3E}">
        <p14:creationId xmlns="" xmlns:p14="http://schemas.microsoft.com/office/powerpoint/2010/main" val="1884827812"/>
      </p:ext>
    </p:extLst>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923928" y="764704"/>
            <a:ext cx="4931734" cy="5832648"/>
          </a:xfrm>
        </p:spPr>
        <p:style>
          <a:lnRef idx="0">
            <a:scrgbClr r="0" g="0" b="0"/>
          </a:lnRef>
          <a:fillRef idx="1003">
            <a:schemeClr val="dk2"/>
          </a:fillRef>
          <a:effectRef idx="0">
            <a:scrgbClr r="0" g="0" b="0"/>
          </a:effectRef>
          <a:fontRef idx="major"/>
        </p:style>
        <p:txBody>
          <a:bodyPr>
            <a:noAutofit/>
          </a:bodyPr>
          <a:lstStyle/>
          <a:p>
            <a:pPr algn="just"/>
            <a:r>
              <a:rPr lang="es-EC" sz="1800" b="1" dirty="0" smtClean="0"/>
              <a:t>La auditoría se la realizó en función de una planificación previamente establecida y aprobada por las autoridades institucionales, utilizando entrevistas, observación  y obtención de información sostenida con el personal del Área de Auditoría Interna; Unidad de Riesgos;  Tecnología de la Cooperativa,  donde se efectuó  evaluaciones de  ambiente interno, identificación de objetivos y riesgos, evaluación del riesgo, respuestas a los riesgos, controles de TI (Tecnología de Información) existentes principalmente.</a:t>
            </a:r>
          </a:p>
          <a:p>
            <a:pPr algn="just"/>
            <a:r>
              <a:rPr lang="es-EC" sz="1800" b="1" dirty="0" smtClean="0"/>
              <a:t>Los hallazgos y recomendaciones surgen de los procedimientos aplicados durante la revisión. La  intención de las situaciones observadas tiene como finalidad ayudar en la toma de decisiones y en la optimización de controles de los recursos informáticos de la cooperativa.</a:t>
            </a:r>
            <a:endParaRPr lang="es-ES" sz="1800" b="1" dirty="0">
              <a:solidFill>
                <a:schemeClr val="bg1"/>
              </a:solidFill>
            </a:endParaRPr>
          </a:p>
        </p:txBody>
      </p:sp>
      <p:sp>
        <p:nvSpPr>
          <p:cNvPr id="12" name="TextBox 11"/>
          <p:cNvSpPr txBox="1"/>
          <p:nvPr/>
        </p:nvSpPr>
        <p:spPr>
          <a:xfrm>
            <a:off x="2478" y="4114800"/>
            <a:ext cx="3320143" cy="1155669"/>
          </a:xfrm>
          <a:prstGeom prst="rect">
            <a:avLst/>
          </a:prstGeom>
          <a:solidFill>
            <a:schemeClr val="bg1">
              <a:lumMod val="85000"/>
            </a:schemeClr>
          </a:solidFill>
        </p:spPr>
        <p:txBody>
          <a:bodyPr wrap="square" rtlCol="0" anchor="ctr">
            <a:normAutofit/>
          </a:bodyPr>
          <a:lstStyle/>
          <a:p>
            <a:pPr algn="ctr">
              <a:lnSpc>
                <a:spcPct val="80000"/>
              </a:lnSpc>
            </a:pPr>
            <a:r>
              <a:rPr lang="es-ES" sz="2800" b="1" dirty="0" smtClean="0">
                <a:solidFill>
                  <a:schemeClr val="accent1">
                    <a:lumMod val="75000"/>
                  </a:schemeClr>
                </a:solidFill>
              </a:rPr>
              <a:t>INFORME DE AUDITORÍA</a:t>
            </a:r>
            <a:endParaRPr lang="es-ES" sz="2800" b="1" dirty="0">
              <a:solidFill>
                <a:schemeClr val="accent1">
                  <a:lumMod val="75000"/>
                </a:schemeClr>
              </a:solidFill>
            </a:endParaRPr>
          </a:p>
        </p:txBody>
      </p:sp>
      <p:pic>
        <p:nvPicPr>
          <p:cNvPr id="5" name="4 Imagen"/>
          <p:cNvPicPr/>
          <p:nvPr/>
        </p:nvPicPr>
        <p:blipFill>
          <a:blip r:embed="rId3" cstate="print"/>
          <a:srcRect l="29531" t="27928" r="29566" b="19219"/>
          <a:stretch>
            <a:fillRect/>
          </a:stretch>
        </p:blipFill>
        <p:spPr bwMode="auto">
          <a:xfrm>
            <a:off x="35496" y="620688"/>
            <a:ext cx="3347864" cy="3024336"/>
          </a:xfrm>
          <a:prstGeom prst="rect">
            <a:avLst/>
          </a:prstGeom>
          <a:noFill/>
          <a:ln w="9525">
            <a:noFill/>
            <a:miter lim="800000"/>
            <a:headEnd/>
            <a:tailEnd/>
          </a:ln>
        </p:spPr>
      </p:pic>
    </p:spTree>
    <p:extLst>
      <p:ext uri="{BB962C8B-B14F-4D97-AF65-F5344CB8AC3E}">
        <p14:creationId xmlns="" xmlns:p14="http://schemas.microsoft.com/office/powerpoint/2010/main" val="3343070448"/>
      </p:ext>
    </p:extLst>
  </p:cSld>
  <p:clrMapOvr>
    <a:masterClrMapping/>
  </p:clrMapOvr>
  <mc:AlternateContent xmlns:mc="http://schemas.openxmlformats.org/markup-compatibility/2006">
    <mc:Choice xmlns="" xmlns:p14="http://schemas.microsoft.com/office/powerpoint/2010/main" Requires="p14">
      <p:transition spd="slow" p14:dur="2000">
        <p:strips dir="ld"/>
      </p:transition>
    </mc:Choice>
    <mc:Fallback>
      <p:transition spd="slow">
        <p:strips dir="ld"/>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923928" y="764704"/>
            <a:ext cx="4931734" cy="5105400"/>
          </a:xfrm>
        </p:spPr>
        <p:style>
          <a:lnRef idx="0">
            <a:scrgbClr r="0" g="0" b="0"/>
          </a:lnRef>
          <a:fillRef idx="1003">
            <a:schemeClr val="dk2"/>
          </a:fillRef>
          <a:effectRef idx="0">
            <a:scrgbClr r="0" g="0" b="0"/>
          </a:effectRef>
          <a:fontRef idx="major"/>
        </p:style>
        <p:txBody>
          <a:bodyPr>
            <a:normAutofit/>
          </a:bodyPr>
          <a:lstStyle/>
          <a:p>
            <a:pPr>
              <a:buNone/>
            </a:pPr>
            <a:r>
              <a:rPr lang="es-EC" dirty="0" smtClean="0">
                <a:solidFill>
                  <a:srgbClr val="00B050"/>
                </a:solidFill>
              </a:rPr>
              <a:t>El informe de auditoría incluye:</a:t>
            </a:r>
          </a:p>
          <a:p>
            <a:pPr>
              <a:buNone/>
            </a:pPr>
            <a:endParaRPr lang="es-EC" sz="1800" b="1" dirty="0" smtClean="0">
              <a:solidFill>
                <a:schemeClr val="bg1"/>
              </a:solidFill>
            </a:endParaRPr>
          </a:p>
          <a:p>
            <a:pPr>
              <a:buFont typeface="Wingdings" pitchFamily="2" charset="2"/>
              <a:buChar char="q"/>
            </a:pPr>
            <a:r>
              <a:rPr lang="es-EC" sz="1800" b="1" dirty="0" smtClean="0"/>
              <a:t>El alcance y objetivos de la auditoría</a:t>
            </a:r>
          </a:p>
          <a:p>
            <a:pPr>
              <a:buFont typeface="Wingdings" pitchFamily="2" charset="2"/>
              <a:buChar char="q"/>
            </a:pPr>
            <a:endParaRPr lang="es-EC" sz="1800" b="1" dirty="0" smtClean="0"/>
          </a:p>
          <a:p>
            <a:pPr>
              <a:buFont typeface="Wingdings" pitchFamily="2" charset="2"/>
              <a:buChar char="q"/>
            </a:pPr>
            <a:r>
              <a:rPr lang="es-EC" sz="1800" b="1" dirty="0" smtClean="0">
                <a:solidFill>
                  <a:schemeClr val="bg1"/>
                </a:solidFill>
              </a:rPr>
              <a:t>Descripción del entorno del área auditada</a:t>
            </a:r>
          </a:p>
          <a:p>
            <a:pPr>
              <a:buNone/>
            </a:pPr>
            <a:endParaRPr lang="es-EC" sz="1800" b="1" dirty="0" smtClean="0"/>
          </a:p>
          <a:p>
            <a:pPr>
              <a:buFont typeface="Wingdings" pitchFamily="2" charset="2"/>
              <a:buChar char="q"/>
            </a:pPr>
            <a:r>
              <a:rPr lang="es-EC" sz="1800" b="1" dirty="0" smtClean="0">
                <a:solidFill>
                  <a:schemeClr val="bg1"/>
                </a:solidFill>
              </a:rPr>
              <a:t>Pasos de Auditoría y la evidencia conseguida</a:t>
            </a:r>
          </a:p>
          <a:p>
            <a:pPr>
              <a:buFont typeface="Wingdings" pitchFamily="2" charset="2"/>
              <a:buChar char="q"/>
            </a:pPr>
            <a:endParaRPr lang="es-EC" sz="1800" b="1" dirty="0" smtClean="0"/>
          </a:p>
          <a:p>
            <a:pPr>
              <a:buFont typeface="Wingdings" pitchFamily="2" charset="2"/>
              <a:buChar char="q"/>
            </a:pPr>
            <a:r>
              <a:rPr lang="es-EC" sz="1800" b="1" dirty="0" smtClean="0">
                <a:solidFill>
                  <a:schemeClr val="bg1"/>
                </a:solidFill>
              </a:rPr>
              <a:t>Hallazgos  y recomendaciones de  auditoria</a:t>
            </a:r>
          </a:p>
          <a:p>
            <a:pPr>
              <a:buFont typeface="Wingdings" pitchFamily="2" charset="2"/>
              <a:buChar char="q"/>
            </a:pPr>
            <a:endParaRPr lang="es-EC" sz="1800" b="1" dirty="0" smtClean="0"/>
          </a:p>
          <a:p>
            <a:pPr>
              <a:buFont typeface="Wingdings" pitchFamily="2" charset="2"/>
              <a:buChar char="q"/>
            </a:pPr>
            <a:r>
              <a:rPr lang="es-EC" sz="1800" b="1" dirty="0" smtClean="0">
                <a:solidFill>
                  <a:schemeClr val="bg1"/>
                </a:solidFill>
              </a:rPr>
              <a:t>Conclusiones y Recomendaciones</a:t>
            </a:r>
          </a:p>
          <a:p>
            <a:pPr>
              <a:buFont typeface="Wingdings" pitchFamily="2" charset="2"/>
              <a:buChar char="q"/>
            </a:pPr>
            <a:endParaRPr lang="es-EC" sz="1800" b="1" dirty="0" smtClean="0"/>
          </a:p>
          <a:p>
            <a:pPr>
              <a:buFont typeface="Wingdings" pitchFamily="2" charset="2"/>
              <a:buChar char="q"/>
            </a:pPr>
            <a:r>
              <a:rPr lang="es-EC" sz="1800" b="1" dirty="0" smtClean="0">
                <a:solidFill>
                  <a:schemeClr val="bg1"/>
                </a:solidFill>
              </a:rPr>
              <a:t>Opinión de la auditoría</a:t>
            </a:r>
            <a:endParaRPr lang="es-ES" sz="1800" b="1" dirty="0">
              <a:solidFill>
                <a:schemeClr val="bg1"/>
              </a:solidFill>
            </a:endParaRPr>
          </a:p>
        </p:txBody>
      </p:sp>
      <p:sp>
        <p:nvSpPr>
          <p:cNvPr id="12" name="TextBox 11"/>
          <p:cNvSpPr txBox="1"/>
          <p:nvPr/>
        </p:nvSpPr>
        <p:spPr>
          <a:xfrm>
            <a:off x="35496" y="4073531"/>
            <a:ext cx="3320143" cy="1155669"/>
          </a:xfrm>
          <a:prstGeom prst="rect">
            <a:avLst/>
          </a:prstGeom>
          <a:solidFill>
            <a:schemeClr val="bg1">
              <a:lumMod val="85000"/>
            </a:schemeClr>
          </a:solidFill>
        </p:spPr>
        <p:txBody>
          <a:bodyPr wrap="square" rtlCol="0" anchor="ctr">
            <a:normAutofit/>
          </a:bodyPr>
          <a:lstStyle/>
          <a:p>
            <a:pPr algn="ctr">
              <a:lnSpc>
                <a:spcPct val="80000"/>
              </a:lnSpc>
            </a:pPr>
            <a:r>
              <a:rPr lang="es-ES" sz="2800" b="1" dirty="0" smtClean="0">
                <a:solidFill>
                  <a:schemeClr val="accent1">
                    <a:lumMod val="75000"/>
                  </a:schemeClr>
                </a:solidFill>
              </a:rPr>
              <a:t>INFORME DE AUDITORÍA</a:t>
            </a:r>
            <a:endParaRPr lang="es-ES" sz="2800" b="1" dirty="0">
              <a:solidFill>
                <a:schemeClr val="accent1">
                  <a:lumMod val="75000"/>
                </a:schemeClr>
              </a:solidFill>
            </a:endParaRPr>
          </a:p>
        </p:txBody>
      </p:sp>
      <p:pic>
        <p:nvPicPr>
          <p:cNvPr id="5" name="4 Imagen"/>
          <p:cNvPicPr/>
          <p:nvPr/>
        </p:nvPicPr>
        <p:blipFill>
          <a:blip r:embed="rId3" cstate="print"/>
          <a:srcRect l="29531" t="27928" r="29566" b="19219"/>
          <a:stretch>
            <a:fillRect/>
          </a:stretch>
        </p:blipFill>
        <p:spPr bwMode="auto">
          <a:xfrm>
            <a:off x="0" y="620688"/>
            <a:ext cx="3419872" cy="3096344"/>
          </a:xfrm>
          <a:prstGeom prst="rect">
            <a:avLst/>
          </a:prstGeom>
          <a:noFill/>
          <a:ln w="9525">
            <a:noFill/>
            <a:miter lim="800000"/>
            <a:headEnd/>
            <a:tailEnd/>
          </a:ln>
        </p:spPr>
      </p:pic>
    </p:spTree>
    <p:extLst>
      <p:ext uri="{BB962C8B-B14F-4D97-AF65-F5344CB8AC3E}">
        <p14:creationId xmlns="" xmlns:p14="http://schemas.microsoft.com/office/powerpoint/2010/main" val="3343070448"/>
      </p:ext>
    </p:extLst>
  </p:cSld>
  <p:clrMapOvr>
    <a:masterClrMapping/>
  </p:clrMapOvr>
  <mc:AlternateContent xmlns:mc="http://schemas.openxmlformats.org/markup-compatibility/2006">
    <mc:Choice xmlns="" xmlns:p14="http://schemas.microsoft.com/office/powerpoint/2010/main" Requires="p14">
      <p:transition spd="slow" p14:dur="2000">
        <p:strips dir="ld"/>
      </p:transition>
    </mc:Choice>
    <mc:Fallback>
      <p:transition spd="slow">
        <p:strips dir="ld"/>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3923928" y="764704"/>
            <a:ext cx="4931734" cy="5688632"/>
          </a:xfrm>
        </p:spPr>
        <p:style>
          <a:lnRef idx="0">
            <a:scrgbClr r="0" g="0" b="0"/>
          </a:lnRef>
          <a:fillRef idx="1003">
            <a:schemeClr val="dk2"/>
          </a:fillRef>
          <a:effectRef idx="0">
            <a:scrgbClr r="0" g="0" b="0"/>
          </a:effectRef>
          <a:fontRef idx="major"/>
        </p:style>
        <p:txBody>
          <a:bodyPr>
            <a:normAutofit lnSpcReduction="10000"/>
          </a:bodyPr>
          <a:lstStyle/>
          <a:p>
            <a:r>
              <a:rPr lang="es-EC" sz="2100" dirty="0"/>
              <a:t>En el proceso de auditoria se evidenció que la Cooperativa no posee un marco de referencia para administrar y gestionar los riesgos </a:t>
            </a:r>
            <a:r>
              <a:rPr lang="es-EC" sz="2100" dirty="0" smtClean="0"/>
              <a:t>operativos.</a:t>
            </a:r>
          </a:p>
          <a:p>
            <a:r>
              <a:rPr lang="es-EC" sz="2100" dirty="0"/>
              <a:t>La COAC realiza el análisis de riesgos cualitativamente a través de matrices de calificación de </a:t>
            </a:r>
            <a:r>
              <a:rPr lang="es-EC" sz="2100" dirty="0" smtClean="0"/>
              <a:t>colores.</a:t>
            </a:r>
          </a:p>
          <a:p>
            <a:r>
              <a:rPr lang="es-EC" sz="2100" dirty="0"/>
              <a:t>S</a:t>
            </a:r>
            <a:r>
              <a:rPr lang="es-EC" sz="2100" dirty="0" smtClean="0"/>
              <a:t>e </a:t>
            </a:r>
            <a:r>
              <a:rPr lang="es-EC" sz="2100" dirty="0"/>
              <a:t>evidenció que la  gestión de riesgos corporativos no constituye un proceso en serie, donde cada componente afecta sólo al siguiente, sino un proceso multidireccional en que casi cualquier componente influye en </a:t>
            </a:r>
            <a:r>
              <a:rPr lang="es-EC" sz="2100" dirty="0" smtClean="0"/>
              <a:t>otro.</a:t>
            </a:r>
          </a:p>
          <a:p>
            <a:r>
              <a:rPr lang="es-EC" sz="2100" dirty="0" smtClean="0"/>
              <a:t>Existe ciertas </a:t>
            </a:r>
            <a:r>
              <a:rPr lang="es-EC" sz="2100" dirty="0"/>
              <a:t>limitaciones al auditar con COSO </a:t>
            </a:r>
            <a:r>
              <a:rPr lang="es-EC" sz="2100" dirty="0" smtClean="0"/>
              <a:t>ERM.</a:t>
            </a:r>
          </a:p>
          <a:p>
            <a:r>
              <a:rPr lang="es-EC" sz="2100" dirty="0" smtClean="0"/>
              <a:t>El presente documento servirá de base para futuras investigaciones.</a:t>
            </a:r>
          </a:p>
          <a:p>
            <a:endParaRPr lang="es-ES" sz="1800" b="1" dirty="0">
              <a:solidFill>
                <a:schemeClr val="bg1"/>
              </a:solidFill>
            </a:endParaRPr>
          </a:p>
        </p:txBody>
      </p:sp>
      <p:sp>
        <p:nvSpPr>
          <p:cNvPr id="12" name="TextBox 11"/>
          <p:cNvSpPr txBox="1"/>
          <p:nvPr/>
        </p:nvSpPr>
        <p:spPr>
          <a:xfrm>
            <a:off x="2478" y="4114800"/>
            <a:ext cx="3320143" cy="1155669"/>
          </a:xfrm>
          <a:prstGeom prst="rect">
            <a:avLst/>
          </a:prstGeom>
          <a:solidFill>
            <a:schemeClr val="bg1">
              <a:lumMod val="85000"/>
            </a:schemeClr>
          </a:solidFill>
        </p:spPr>
        <p:txBody>
          <a:bodyPr wrap="square" rtlCol="0" anchor="ctr">
            <a:normAutofit/>
          </a:bodyPr>
          <a:lstStyle/>
          <a:p>
            <a:pPr algn="ctr">
              <a:lnSpc>
                <a:spcPct val="80000"/>
              </a:lnSpc>
            </a:pPr>
            <a:r>
              <a:rPr lang="es-ES" sz="2800" b="1" dirty="0" smtClean="0">
                <a:solidFill>
                  <a:schemeClr val="accent1">
                    <a:lumMod val="75000"/>
                  </a:schemeClr>
                </a:solidFill>
              </a:rPr>
              <a:t>CONCLUSIONES DE AUDITORÍA</a:t>
            </a:r>
            <a:endParaRPr lang="es-ES" sz="2800" b="1" dirty="0">
              <a:solidFill>
                <a:schemeClr val="accent1">
                  <a:lumMod val="75000"/>
                </a:schemeClr>
              </a:solidFill>
            </a:endParaRPr>
          </a:p>
        </p:txBody>
      </p:sp>
      <p:pic>
        <p:nvPicPr>
          <p:cNvPr id="5"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5536" y="1196752"/>
            <a:ext cx="2430138" cy="24301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43070448"/>
      </p:ext>
    </p:extLst>
  </p:cSld>
  <p:clrMapOvr>
    <a:masterClrMapping/>
  </p:clrMapOvr>
  <mc:AlternateContent xmlns:mc="http://schemas.openxmlformats.org/markup-compatibility/2006">
    <mc:Choice xmlns="" xmlns:p14="http://schemas.microsoft.com/office/powerpoint/2010/main" Requires="p14">
      <p:transition spd="slow" p14:dur="2000">
        <p:strips dir="ld"/>
      </p:transition>
    </mc:Choice>
    <mc:Fallback>
      <p:transition spd="slow">
        <p:strips dir="ld"/>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3851920" y="908720"/>
            <a:ext cx="4931734" cy="5760640"/>
          </a:xfrm>
        </p:spPr>
        <p:style>
          <a:lnRef idx="0">
            <a:scrgbClr r="0" g="0" b="0"/>
          </a:lnRef>
          <a:fillRef idx="1003">
            <a:schemeClr val="dk2"/>
          </a:fillRef>
          <a:effectRef idx="0">
            <a:scrgbClr r="0" g="0" b="0"/>
          </a:effectRef>
          <a:fontRef idx="major"/>
        </p:style>
        <p:txBody>
          <a:bodyPr>
            <a:noAutofit/>
          </a:bodyPr>
          <a:lstStyle/>
          <a:p>
            <a:r>
              <a:rPr lang="es-EC" sz="1700" dirty="0"/>
              <a:t>E</a:t>
            </a:r>
            <a:r>
              <a:rPr lang="es-EC" sz="1700" dirty="0" smtClean="0"/>
              <a:t>laborar</a:t>
            </a:r>
            <a:r>
              <a:rPr lang="es-EC" sz="1700" dirty="0"/>
              <a:t>, presentar e implementar planes de mitigación donde el riesgo residual es alto y   permita avanzar y corregir en las dificultades que retrasan la operatividad de los diferentes </a:t>
            </a:r>
            <a:r>
              <a:rPr lang="es-EC" sz="1700" dirty="0" smtClean="0"/>
              <a:t>procedimientos.</a:t>
            </a:r>
          </a:p>
          <a:p>
            <a:r>
              <a:rPr lang="es-EC" sz="1700" dirty="0"/>
              <a:t>Instruir y sensibilizar al personal encargado de los diferentes procesos que impactan en el giro del negocio, sobre la importancia de las matrices de riesgo, la Implementación de los </a:t>
            </a:r>
            <a:r>
              <a:rPr lang="es-EC" sz="1700" dirty="0" smtClean="0"/>
              <a:t>indicadores </a:t>
            </a:r>
            <a:r>
              <a:rPr lang="es-EC" sz="1700" dirty="0"/>
              <a:t>de </a:t>
            </a:r>
            <a:r>
              <a:rPr lang="es-EC" sz="1700" dirty="0" smtClean="0"/>
              <a:t>gestión.</a:t>
            </a:r>
          </a:p>
          <a:p>
            <a:r>
              <a:rPr lang="es-EC" sz="1700" dirty="0"/>
              <a:t>Las matrices de riesgo operativo, los indicadores de gestión y los controles de las Áreas, procesos o dependencias auditados, deben ser revisados para determinar de manera más concreta la efectividad de los </a:t>
            </a:r>
            <a:r>
              <a:rPr lang="es-EC" sz="1700" dirty="0" smtClean="0"/>
              <a:t>mismos.</a:t>
            </a:r>
          </a:p>
          <a:p>
            <a:r>
              <a:rPr lang="es-EC" sz="1700" dirty="0"/>
              <a:t>F</a:t>
            </a:r>
            <a:r>
              <a:rPr lang="es-EC" sz="1700" dirty="0" smtClean="0"/>
              <a:t>ortalecer </a:t>
            </a:r>
            <a:r>
              <a:rPr lang="es-EC" sz="1700" dirty="0"/>
              <a:t>los controles en todos los procesos y procedimientos operativos para que se prevenga y minimice los </a:t>
            </a:r>
            <a:r>
              <a:rPr lang="es-EC" sz="1700" dirty="0" smtClean="0"/>
              <a:t>riesgos.</a:t>
            </a:r>
          </a:p>
          <a:p>
            <a:r>
              <a:rPr lang="es-EC" sz="1700" dirty="0"/>
              <a:t>El software “ERA” al estar construido bajo las características de COSO ERM, sería de gran ayuda al momento de gestionar los riesgos</a:t>
            </a:r>
            <a:endParaRPr lang="es-ES" sz="1700" b="1" dirty="0">
              <a:solidFill>
                <a:schemeClr val="bg1"/>
              </a:solidFill>
            </a:endParaRPr>
          </a:p>
        </p:txBody>
      </p:sp>
      <p:sp>
        <p:nvSpPr>
          <p:cNvPr id="12" name="TextBox 11"/>
          <p:cNvSpPr txBox="1"/>
          <p:nvPr/>
        </p:nvSpPr>
        <p:spPr>
          <a:xfrm>
            <a:off x="152400" y="4114800"/>
            <a:ext cx="3124200" cy="1155669"/>
          </a:xfrm>
          <a:prstGeom prst="rect">
            <a:avLst/>
          </a:prstGeom>
          <a:solidFill>
            <a:schemeClr val="bg1">
              <a:lumMod val="85000"/>
            </a:schemeClr>
          </a:solidFill>
        </p:spPr>
        <p:txBody>
          <a:bodyPr wrap="square" rtlCol="0" anchor="ctr">
            <a:normAutofit/>
          </a:bodyPr>
          <a:lstStyle/>
          <a:p>
            <a:pPr algn="ctr">
              <a:lnSpc>
                <a:spcPct val="80000"/>
              </a:lnSpc>
            </a:pPr>
            <a:r>
              <a:rPr lang="es-ES" sz="3200" b="1" dirty="0">
                <a:solidFill>
                  <a:prstClr val="white">
                    <a:lumMod val="50000"/>
                  </a:prstClr>
                </a:solidFill>
              </a:rPr>
              <a:t>   </a:t>
            </a:r>
            <a:r>
              <a:rPr lang="es-ES" sz="2400" b="1" dirty="0" smtClean="0">
                <a:solidFill>
                  <a:schemeClr val="accent1">
                    <a:lumMod val="75000"/>
                  </a:schemeClr>
                </a:solidFill>
              </a:rPr>
              <a:t>RECOMENDACIONES DE AUDITORIA</a:t>
            </a:r>
            <a:endParaRPr lang="es-ES" sz="2400" b="1" dirty="0">
              <a:solidFill>
                <a:schemeClr val="accent1">
                  <a:lumMod val="75000"/>
                </a:schemeClr>
              </a:solidFill>
            </a:endParaRPr>
          </a:p>
        </p:txBody>
      </p:sp>
      <p:pic>
        <p:nvPicPr>
          <p:cNvPr id="205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2540" y="1196753"/>
            <a:ext cx="2430138" cy="24301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 xmlns:p14="http://schemas.microsoft.com/office/powerpoint/2010/main" Requires="p14">
      <p:transition spd="slow" p14:dur="2000">
        <p:strips dir="ld"/>
      </p:transition>
    </mc:Choice>
    <mc:Fallback>
      <p:transition spd="slow">
        <p:strips dir="ld"/>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923928" y="548680"/>
            <a:ext cx="4931734" cy="6309320"/>
          </a:xfrm>
        </p:spPr>
        <p:style>
          <a:lnRef idx="0">
            <a:scrgbClr r="0" g="0" b="0"/>
          </a:lnRef>
          <a:fillRef idx="1003">
            <a:schemeClr val="dk2"/>
          </a:fillRef>
          <a:effectRef idx="0">
            <a:scrgbClr r="0" g="0" b="0"/>
          </a:effectRef>
          <a:fontRef idx="major"/>
        </p:style>
        <p:txBody>
          <a:bodyPr>
            <a:noAutofit/>
          </a:bodyPr>
          <a:lstStyle/>
          <a:p>
            <a:pPr>
              <a:buNone/>
            </a:pPr>
            <a:r>
              <a:rPr lang="es-EC" sz="1600" b="1" dirty="0" smtClean="0">
                <a:solidFill>
                  <a:srgbClr val="00B050"/>
                </a:solidFill>
              </a:rPr>
              <a:t>Opinión de la Auditoría</a:t>
            </a:r>
            <a:r>
              <a:rPr lang="es-EC" sz="1400" b="1" dirty="0" smtClean="0">
                <a:solidFill>
                  <a:srgbClr val="00B050"/>
                </a:solidFill>
              </a:rPr>
              <a:t>:</a:t>
            </a:r>
          </a:p>
          <a:p>
            <a:pPr>
              <a:buNone/>
            </a:pPr>
            <a:endParaRPr lang="es-EC" sz="1400" b="1" dirty="0" smtClean="0">
              <a:solidFill>
                <a:schemeClr val="bg1"/>
              </a:solidFill>
            </a:endParaRPr>
          </a:p>
          <a:p>
            <a:pPr algn="just"/>
            <a:r>
              <a:rPr lang="es-EC" sz="1400" b="1" dirty="0" smtClean="0"/>
              <a:t>La auditoría aplicando COSO ERM  a los riesgos operativos institucionales implica que sea planificada y ejecutada en base a 8 componentes en la administración y gestión de riesgos para obtener un nivel de madurez aceptable. La auditoría incluye un examen a base de pruebas de cumplimiento y  sustanciación sobre riesgos relevantes que afectan a la cadena de valor del negocio.</a:t>
            </a:r>
          </a:p>
          <a:p>
            <a:pPr algn="just">
              <a:buNone/>
            </a:pPr>
            <a:r>
              <a:rPr lang="es-EC" sz="1400" b="1" dirty="0" smtClean="0"/>
              <a:t> Considero que la auditoría provee una base razonable para expresar un dictamen.</a:t>
            </a:r>
          </a:p>
          <a:p>
            <a:pPr algn="just">
              <a:buNone/>
            </a:pPr>
            <a:endParaRPr lang="es-EC" sz="1400" dirty="0" smtClean="0"/>
          </a:p>
          <a:p>
            <a:pPr algn="just">
              <a:buNone/>
            </a:pPr>
            <a:r>
              <a:rPr lang="es-EC" sz="1400" b="1" u="sng" dirty="0" smtClean="0">
                <a:effectLst>
                  <a:outerShdw blurRad="38100" dist="38100" dir="2700000" algn="tl">
                    <a:srgbClr val="000000">
                      <a:alpha val="43137"/>
                    </a:srgbClr>
                  </a:outerShdw>
                </a:effectLst>
                <a:latin typeface="Arial Black" pitchFamily="34" charset="0"/>
              </a:rPr>
              <a:t>Mí opinión:</a:t>
            </a:r>
          </a:p>
          <a:p>
            <a:pPr algn="just">
              <a:buNone/>
            </a:pPr>
            <a:endParaRPr lang="es-EC" sz="1400" dirty="0" smtClean="0"/>
          </a:p>
          <a:p>
            <a:pPr algn="just"/>
            <a:r>
              <a:rPr lang="es-EC" sz="1400" b="1" dirty="0" smtClean="0"/>
              <a:t>a)	El nivel de madurez es aceptable según la evaluación realiza que va desde un valor de 2 (repetible) donde sus procesos siguen un patrón y se proyectan a un nivel de valor 4 (administrada) que visiona alcanzar que sus procesos sean monitoreados y medidos regularmente.  Considerando que debe existir la mejora continua para que el nivel de exposición a los riesgos sea cada vez menor, aplicando programas de mitigación.</a:t>
            </a:r>
          </a:p>
          <a:p>
            <a:pPr algn="just">
              <a:buNone/>
            </a:pPr>
            <a:endParaRPr lang="es-EC" sz="1400" b="1" dirty="0" smtClean="0"/>
          </a:p>
          <a:p>
            <a:pPr algn="just"/>
            <a:r>
              <a:rPr lang="es-EC" sz="1400" b="1" dirty="0" smtClean="0"/>
              <a:t>b)	La Cooperativa da estricto cumplimiento de las regulaciones emitidas por los entes de control en resoluciones emitidas para la administración y gestión de riesgos operativos, respecto de todo lo importante.</a:t>
            </a:r>
          </a:p>
          <a:p>
            <a:pPr algn="just">
              <a:buNone/>
            </a:pPr>
            <a:endParaRPr lang="es-EC" sz="1400" dirty="0"/>
          </a:p>
        </p:txBody>
      </p:sp>
      <p:sp>
        <p:nvSpPr>
          <p:cNvPr id="12" name="TextBox 11"/>
          <p:cNvSpPr txBox="1"/>
          <p:nvPr/>
        </p:nvSpPr>
        <p:spPr>
          <a:xfrm>
            <a:off x="2478" y="4114800"/>
            <a:ext cx="3320143" cy="1155669"/>
          </a:xfrm>
          <a:prstGeom prst="rect">
            <a:avLst/>
          </a:prstGeom>
          <a:solidFill>
            <a:schemeClr val="bg1">
              <a:lumMod val="85000"/>
            </a:schemeClr>
          </a:solidFill>
        </p:spPr>
        <p:txBody>
          <a:bodyPr wrap="square" rtlCol="0" anchor="ctr">
            <a:normAutofit/>
          </a:bodyPr>
          <a:lstStyle/>
          <a:p>
            <a:pPr algn="ctr">
              <a:lnSpc>
                <a:spcPct val="80000"/>
              </a:lnSpc>
            </a:pPr>
            <a:r>
              <a:rPr lang="es-ES" sz="2800" b="1" dirty="0" smtClean="0">
                <a:solidFill>
                  <a:schemeClr val="accent1">
                    <a:lumMod val="75000"/>
                  </a:schemeClr>
                </a:solidFill>
              </a:rPr>
              <a:t>DICTAMEN</a:t>
            </a:r>
            <a:endParaRPr lang="es-ES" sz="2800" b="1" dirty="0">
              <a:solidFill>
                <a:schemeClr val="accent1">
                  <a:lumMod val="75000"/>
                </a:schemeClr>
              </a:solidFill>
            </a:endParaRPr>
          </a:p>
        </p:txBody>
      </p:sp>
      <p:pic>
        <p:nvPicPr>
          <p:cNvPr id="3074" name="Picture 2" descr="http://img.webme.com/pic/c/clases2020/asesori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1062037"/>
            <a:ext cx="2633662" cy="23669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43070448"/>
      </p:ext>
    </p:extLst>
  </p:cSld>
  <p:clrMapOvr>
    <a:masterClrMapping/>
  </p:clrMapOvr>
  <mc:AlternateContent xmlns:mc="http://schemas.openxmlformats.org/markup-compatibility/2006">
    <mc:Choice xmlns="" xmlns:p14="http://schemas.microsoft.com/office/powerpoint/2010/main" Requires="p14">
      <p:transition spd="slow" p14:dur="2000">
        <p:strips dir="ld"/>
      </p:transition>
    </mc:Choice>
    <mc:Fallback>
      <p:transition spd="slow">
        <p:strips dir="ld"/>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3851920" y="620688"/>
            <a:ext cx="4931734" cy="6048672"/>
          </a:xfrm>
        </p:spPr>
        <p:style>
          <a:lnRef idx="0">
            <a:scrgbClr r="0" g="0" b="0"/>
          </a:lnRef>
          <a:fillRef idx="1003">
            <a:schemeClr val="dk2"/>
          </a:fillRef>
          <a:effectRef idx="0">
            <a:scrgbClr r="0" g="0" b="0"/>
          </a:effectRef>
          <a:fontRef idx="major"/>
        </p:style>
        <p:txBody>
          <a:bodyPr>
            <a:noAutofit/>
          </a:bodyPr>
          <a:lstStyle/>
          <a:p>
            <a:pPr algn="just"/>
            <a:r>
              <a:rPr lang="es-EC" sz="1900" dirty="0" smtClean="0"/>
              <a:t>A través de los resultados obtenidos en el presente trabajo, se determinó que la auditoría realizada demuestra el cumplimiento de los objetivos planteados, evidenciado los riesgos más relevantes, expuestos en matrices y mapas de calor.</a:t>
            </a:r>
          </a:p>
          <a:p>
            <a:pPr lvl="0" algn="just">
              <a:buNone/>
            </a:pPr>
            <a:endParaRPr lang="es-EC" sz="1900" dirty="0" smtClean="0"/>
          </a:p>
          <a:p>
            <a:pPr lvl="0" algn="just"/>
            <a:r>
              <a:rPr lang="es-EC" sz="1900" dirty="0" smtClean="0"/>
              <a:t>Los métodos sofisticados de cuantificación resultan clave para calcular el capital en riesgo, pero por sí solos no aportan suficiente valor a la entidad ni a sus negocios. </a:t>
            </a:r>
            <a:endParaRPr lang="es-EC" sz="1900" dirty="0" smtClean="0"/>
          </a:p>
          <a:p>
            <a:pPr lvl="0" algn="just"/>
            <a:endParaRPr lang="es-EC" sz="1900" dirty="0" smtClean="0"/>
          </a:p>
          <a:p>
            <a:pPr algn="just"/>
            <a:r>
              <a:rPr lang="es-ES" sz="1900" dirty="0" smtClean="0"/>
              <a:t>Según Basilea II expone que las instituciones cuantifiquen el riesgo provisionando contablemente y se </a:t>
            </a:r>
            <a:r>
              <a:rPr lang="es-ES" sz="1900" dirty="0" smtClean="0"/>
              <a:t>mida </a:t>
            </a:r>
            <a:r>
              <a:rPr lang="es-ES" sz="1900" dirty="0" smtClean="0"/>
              <a:t>el riesgo utilizando diferentes métodos como del indicador básico, estándar y edición avanza. </a:t>
            </a:r>
            <a:endParaRPr lang="es-EC" sz="1900" dirty="0" smtClean="0"/>
          </a:p>
          <a:p>
            <a:pPr lvl="0" algn="just"/>
            <a:endParaRPr lang="es-EC" sz="1800" dirty="0" smtClean="0"/>
          </a:p>
          <a:p>
            <a:pPr lvl="0" algn="just">
              <a:buNone/>
            </a:pPr>
            <a:endParaRPr lang="es-EC" sz="1800" dirty="0" smtClean="0"/>
          </a:p>
          <a:p>
            <a:endParaRPr lang="es-ES" sz="1700" b="1" dirty="0">
              <a:solidFill>
                <a:schemeClr val="bg1"/>
              </a:solidFill>
            </a:endParaRPr>
          </a:p>
        </p:txBody>
      </p:sp>
      <p:sp>
        <p:nvSpPr>
          <p:cNvPr id="12" name="TextBox 11"/>
          <p:cNvSpPr txBox="1"/>
          <p:nvPr/>
        </p:nvSpPr>
        <p:spPr>
          <a:xfrm>
            <a:off x="152400" y="4114800"/>
            <a:ext cx="3124200" cy="1155669"/>
          </a:xfrm>
          <a:prstGeom prst="rect">
            <a:avLst/>
          </a:prstGeom>
          <a:solidFill>
            <a:schemeClr val="bg1">
              <a:lumMod val="85000"/>
            </a:schemeClr>
          </a:solidFill>
        </p:spPr>
        <p:txBody>
          <a:bodyPr wrap="square" rtlCol="0" anchor="ctr">
            <a:normAutofit/>
          </a:bodyPr>
          <a:lstStyle/>
          <a:p>
            <a:pPr algn="ctr">
              <a:lnSpc>
                <a:spcPct val="80000"/>
              </a:lnSpc>
            </a:pPr>
            <a:r>
              <a:rPr lang="es-ES" sz="3200" b="1" dirty="0">
                <a:solidFill>
                  <a:prstClr val="white">
                    <a:lumMod val="50000"/>
                  </a:prstClr>
                </a:solidFill>
              </a:rPr>
              <a:t>   </a:t>
            </a:r>
            <a:r>
              <a:rPr lang="es-ES" sz="2400" b="1" dirty="0" smtClean="0">
                <a:solidFill>
                  <a:schemeClr val="accent1">
                    <a:lumMod val="75000"/>
                  </a:schemeClr>
                </a:solidFill>
              </a:rPr>
              <a:t>CONCLUSIONES DE LA TESIS</a:t>
            </a:r>
            <a:endParaRPr lang="es-ES" sz="2400" b="1" dirty="0">
              <a:solidFill>
                <a:schemeClr val="accent1">
                  <a:lumMod val="75000"/>
                </a:schemeClr>
              </a:solidFill>
            </a:endParaRPr>
          </a:p>
        </p:txBody>
      </p:sp>
      <p:pic>
        <p:nvPicPr>
          <p:cNvPr id="205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2540" y="1196753"/>
            <a:ext cx="2430138" cy="24301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 xmlns:p14="http://schemas.microsoft.com/office/powerpoint/2010/main" Requires="p14">
      <p:transition spd="slow" p14:dur="2000">
        <p:strips dir="ld"/>
      </p:transition>
    </mc:Choice>
    <mc:Fallback>
      <p:transition spd="slow">
        <p:strips dir="ld"/>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3851920" y="620688"/>
            <a:ext cx="4931734" cy="6048672"/>
          </a:xfrm>
        </p:spPr>
        <p:style>
          <a:lnRef idx="0">
            <a:scrgbClr r="0" g="0" b="0"/>
          </a:lnRef>
          <a:fillRef idx="1003">
            <a:schemeClr val="dk2"/>
          </a:fillRef>
          <a:effectRef idx="0">
            <a:scrgbClr r="0" g="0" b="0"/>
          </a:effectRef>
          <a:fontRef idx="major"/>
        </p:style>
        <p:txBody>
          <a:bodyPr>
            <a:noAutofit/>
          </a:bodyPr>
          <a:lstStyle/>
          <a:p>
            <a:pPr algn="just"/>
            <a:r>
              <a:rPr lang="es-ES" sz="1900" dirty="0" smtClean="0"/>
              <a:t>La </a:t>
            </a:r>
            <a:r>
              <a:rPr lang="es-ES" sz="1900" dirty="0" smtClean="0"/>
              <a:t>cooperativa debe generar un proceso </a:t>
            </a:r>
            <a:r>
              <a:rPr lang="es-ES" sz="1900" dirty="0" smtClean="0"/>
              <a:t>para evaluar </a:t>
            </a:r>
            <a:r>
              <a:rPr lang="es-ES" sz="1900" dirty="0" smtClean="0"/>
              <a:t>su suficiencia de capital en relación a su perfil de riesgo y una estrategia para mantener  el nivel de capital</a:t>
            </a:r>
            <a:r>
              <a:rPr lang="es-ES" sz="1900" dirty="0" smtClean="0"/>
              <a:t>.</a:t>
            </a:r>
          </a:p>
          <a:p>
            <a:pPr algn="just"/>
            <a:endParaRPr lang="es-ES" sz="1900" dirty="0" smtClean="0"/>
          </a:p>
          <a:p>
            <a:pPr lvl="0" algn="just"/>
            <a:r>
              <a:rPr lang="es-ES" sz="1900" dirty="0" smtClean="0"/>
              <a:t>Los hallazgos que se mencionan en la tesis considerarlos como fuentes didácticas  académicas que pretenden exponer una metodología de examen de auditoría.</a:t>
            </a:r>
            <a:endParaRPr lang="es-EC" sz="1900" dirty="0" smtClean="0"/>
          </a:p>
          <a:p>
            <a:pPr algn="just"/>
            <a:endParaRPr lang="es-EC" sz="1900" dirty="0" smtClean="0"/>
          </a:p>
          <a:p>
            <a:pPr lvl="0" algn="just"/>
            <a:r>
              <a:rPr lang="es-ES" sz="1900" dirty="0" smtClean="0"/>
              <a:t>La auditoría informática es su estructura es compleja más aun cuando está enfocada en riesgos, por la recolección de evidencia para su evaluación de la información se recomienda mejorar la metodología planteada a partir de este modelo.</a:t>
            </a:r>
            <a:endParaRPr lang="es-EC" sz="1900" dirty="0" smtClean="0"/>
          </a:p>
          <a:p>
            <a:pPr algn="just"/>
            <a:endParaRPr lang="es-EC" sz="1800" dirty="0" smtClean="0"/>
          </a:p>
          <a:p>
            <a:endParaRPr lang="es-ES" sz="1700" b="1" dirty="0">
              <a:solidFill>
                <a:schemeClr val="bg1"/>
              </a:solidFill>
            </a:endParaRPr>
          </a:p>
        </p:txBody>
      </p:sp>
      <p:sp>
        <p:nvSpPr>
          <p:cNvPr id="12" name="TextBox 11"/>
          <p:cNvSpPr txBox="1"/>
          <p:nvPr/>
        </p:nvSpPr>
        <p:spPr>
          <a:xfrm>
            <a:off x="152400" y="4114800"/>
            <a:ext cx="3124200" cy="1155669"/>
          </a:xfrm>
          <a:prstGeom prst="rect">
            <a:avLst/>
          </a:prstGeom>
          <a:solidFill>
            <a:schemeClr val="bg1">
              <a:lumMod val="85000"/>
            </a:schemeClr>
          </a:solidFill>
        </p:spPr>
        <p:txBody>
          <a:bodyPr wrap="square" rtlCol="0" anchor="ctr">
            <a:normAutofit/>
          </a:bodyPr>
          <a:lstStyle/>
          <a:p>
            <a:pPr algn="ctr">
              <a:lnSpc>
                <a:spcPct val="80000"/>
              </a:lnSpc>
            </a:pPr>
            <a:r>
              <a:rPr lang="es-ES" sz="3200" b="1" dirty="0">
                <a:solidFill>
                  <a:prstClr val="white">
                    <a:lumMod val="50000"/>
                  </a:prstClr>
                </a:solidFill>
              </a:rPr>
              <a:t>   </a:t>
            </a:r>
            <a:r>
              <a:rPr lang="es-ES" sz="2400" b="1" dirty="0" smtClean="0">
                <a:solidFill>
                  <a:schemeClr val="accent1">
                    <a:lumMod val="75000"/>
                  </a:schemeClr>
                </a:solidFill>
              </a:rPr>
              <a:t>RECOMENDACIONES DE  LA TESIS</a:t>
            </a:r>
          </a:p>
        </p:txBody>
      </p:sp>
      <p:pic>
        <p:nvPicPr>
          <p:cNvPr id="205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2540" y="1196753"/>
            <a:ext cx="2430138" cy="24301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 xmlns:p14="http://schemas.microsoft.com/office/powerpoint/2010/main" Requires="p14">
      <p:transition spd="slow" p14:dur="2000">
        <p:strips dir="ld"/>
      </p:transition>
    </mc:Choice>
    <mc:Fallback>
      <p:transition spd="slow">
        <p:strips dir="l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pPr algn="r"/>
            <a:r>
              <a:rPr lang="es-ES" sz="3200" dirty="0" smtClean="0">
                <a:solidFill>
                  <a:prstClr val="white"/>
                </a:solidFill>
              </a:rPr>
              <a:t>	OBJETIVO GENERAL</a:t>
            </a:r>
            <a:endParaRPr lang="es-ES" sz="3200" dirty="0">
              <a:solidFill>
                <a:prstClr val="white"/>
              </a:solidFill>
            </a:endParaRPr>
          </a:p>
        </p:txBody>
      </p:sp>
      <p:sp>
        <p:nvSpPr>
          <p:cNvPr id="3" name="TextBox 2"/>
          <p:cNvSpPr txBox="1"/>
          <p:nvPr/>
        </p:nvSpPr>
        <p:spPr>
          <a:xfrm>
            <a:off x="1523999" y="712642"/>
            <a:ext cx="7391401" cy="1349828"/>
          </a:xfrm>
          <a:prstGeom prst="rect">
            <a:avLst/>
          </a:prstGeom>
          <a:noFill/>
        </p:spPr>
        <p:txBody>
          <a:bodyPr wrap="square" rtlCol="0">
            <a:normAutofit/>
          </a:bodyPr>
          <a:lstStyle/>
          <a:p>
            <a:pPr>
              <a:lnSpc>
                <a:spcPct val="30000"/>
              </a:lnSpc>
            </a:pPr>
            <a:endParaRPr lang="es-ES" dirty="0">
              <a:solidFill>
                <a:prstClr val="black"/>
              </a:solidFill>
            </a:endParaRPr>
          </a:p>
          <a:p>
            <a:endParaRPr lang="es-ES" sz="1900" dirty="0">
              <a:solidFill>
                <a:srgbClr val="2C99FC"/>
              </a:solidFill>
            </a:endParaRPr>
          </a:p>
          <a:p>
            <a:endParaRPr lang="es-ES" dirty="0">
              <a:solidFill>
                <a:prstClr val="black"/>
              </a:solidFill>
            </a:endParaRPr>
          </a:p>
        </p:txBody>
      </p:sp>
      <p:grpSp>
        <p:nvGrpSpPr>
          <p:cNvPr id="4" name="Group 3"/>
          <p:cNvGrpSpPr/>
          <p:nvPr/>
        </p:nvGrpSpPr>
        <p:grpSpPr>
          <a:xfrm>
            <a:off x="3023828" y="228599"/>
            <a:ext cx="4392487" cy="3304531"/>
            <a:chOff x="4081488" y="2200567"/>
            <a:chExt cx="2484369" cy="2666320"/>
          </a:xfrm>
        </p:grpSpPr>
        <p:sp>
          <p:nvSpPr>
            <p:cNvPr id="15" name="Rectangle 14"/>
            <p:cNvSpPr/>
            <p:nvPr/>
          </p:nvSpPr>
          <p:spPr>
            <a:xfrm>
              <a:off x="4081488" y="2200567"/>
              <a:ext cx="2484369" cy="1143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solidFill>
                  <a:prstClr val="white"/>
                </a:solidFill>
              </a:endParaRPr>
            </a:p>
          </p:txBody>
        </p:sp>
        <p:cxnSp>
          <p:nvCxnSpPr>
            <p:cNvPr id="19" name="Straight Connector 18"/>
            <p:cNvCxnSpPr/>
            <p:nvPr/>
          </p:nvCxnSpPr>
          <p:spPr>
            <a:xfrm>
              <a:off x="5146450" y="4206044"/>
              <a:ext cx="0" cy="660843"/>
            </a:xfrm>
            <a:prstGeom prst="line">
              <a:avLst/>
            </a:prstGeom>
            <a:ln/>
          </p:spPr>
          <p:style>
            <a:lnRef idx="1">
              <a:schemeClr val="accent1"/>
            </a:lnRef>
            <a:fillRef idx="2">
              <a:schemeClr val="accent1"/>
            </a:fillRef>
            <a:effectRef idx="1">
              <a:schemeClr val="accent1"/>
            </a:effectRef>
            <a:fontRef idx="minor">
              <a:schemeClr val="dk1"/>
            </a:fontRef>
          </p:style>
        </p:cxnSp>
      </p:grpSp>
      <p:sp>
        <p:nvSpPr>
          <p:cNvPr id="9" name="Rectangle 8"/>
          <p:cNvSpPr/>
          <p:nvPr/>
        </p:nvSpPr>
        <p:spPr>
          <a:xfrm>
            <a:off x="2705971" y="2276872"/>
            <a:ext cx="4648201" cy="29391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smtClean="0">
                <a:solidFill>
                  <a:srgbClr val="0070C0"/>
                </a:solidFill>
                <a:latin typeface="Arial Rounded MT Bold" pitchFamily="34" charset="0"/>
              </a:rPr>
              <a:t>OBJETIVOS ESPECÍFICOS</a:t>
            </a:r>
            <a:endParaRPr lang="es-ES" dirty="0">
              <a:solidFill>
                <a:srgbClr val="0070C0"/>
              </a:solidFill>
              <a:latin typeface="Arial Rounded MT Bold" pitchFamily="34" charset="0"/>
            </a:endParaRPr>
          </a:p>
        </p:txBody>
      </p:sp>
      <p:sp>
        <p:nvSpPr>
          <p:cNvPr id="5" name="4 Rectángulo"/>
          <p:cNvSpPr/>
          <p:nvPr/>
        </p:nvSpPr>
        <p:spPr>
          <a:xfrm>
            <a:off x="3131840" y="260648"/>
            <a:ext cx="4248472" cy="1015663"/>
          </a:xfrm>
          <a:prstGeom prst="rect">
            <a:avLst/>
          </a:prstGeom>
        </p:spPr>
        <p:txBody>
          <a:bodyPr wrap="square">
            <a:spAutoFit/>
          </a:bodyPr>
          <a:lstStyle/>
          <a:p>
            <a:pPr algn="just"/>
            <a:r>
              <a:rPr lang="es-EC" sz="2000" dirty="0" smtClean="0"/>
              <a:t>Realizar la Auditoría  </a:t>
            </a:r>
            <a:r>
              <a:rPr lang="es-EC" sz="2000" dirty="0"/>
              <a:t>basada en COSO ERM  a  la  Gestión  de Riesgo Operativo   para COAC Alianza del </a:t>
            </a:r>
            <a:r>
              <a:rPr lang="es-EC" sz="2000" dirty="0" smtClean="0"/>
              <a:t>Valle</a:t>
            </a:r>
          </a:p>
        </p:txBody>
      </p:sp>
      <p:sp>
        <p:nvSpPr>
          <p:cNvPr id="12" name="Oval 5"/>
          <p:cNvSpPr/>
          <p:nvPr/>
        </p:nvSpPr>
        <p:spPr>
          <a:xfrm>
            <a:off x="1111086" y="4437112"/>
            <a:ext cx="2020753" cy="2129408"/>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lvl="0"/>
            <a:r>
              <a:rPr lang="es-EC" sz="1600" dirty="0"/>
              <a:t>Identificar  las ventajas y desventajas de utilizar COSO </a:t>
            </a:r>
            <a:r>
              <a:rPr lang="es-EC" sz="1600" dirty="0" smtClean="0"/>
              <a:t>ERM, en A.I</a:t>
            </a:r>
            <a:endParaRPr lang="es-EC" sz="1600" dirty="0"/>
          </a:p>
        </p:txBody>
      </p:sp>
      <p:sp>
        <p:nvSpPr>
          <p:cNvPr id="13" name="Oval 5"/>
          <p:cNvSpPr/>
          <p:nvPr/>
        </p:nvSpPr>
        <p:spPr>
          <a:xfrm>
            <a:off x="2555776" y="2852936"/>
            <a:ext cx="2304256" cy="2088232"/>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lvl="0"/>
            <a:r>
              <a:rPr lang="es-EC" sz="1400" b="1" dirty="0"/>
              <a:t>Definir y analizar la relación entre los </a:t>
            </a:r>
            <a:r>
              <a:rPr lang="es-EC" sz="1400" b="1" dirty="0" smtClean="0"/>
              <a:t>riesgos operativos </a:t>
            </a:r>
            <a:r>
              <a:rPr lang="es-EC" sz="1400" b="1" dirty="0"/>
              <a:t>como factor </a:t>
            </a:r>
            <a:r>
              <a:rPr lang="es-EC" sz="1400" b="1" dirty="0" smtClean="0"/>
              <a:t> de  </a:t>
            </a:r>
            <a:r>
              <a:rPr lang="es-EC" sz="1400" b="1" dirty="0"/>
              <a:t>la eficiencia y productividad de la </a:t>
            </a:r>
            <a:r>
              <a:rPr lang="es-EC" sz="1400" b="1" dirty="0" smtClean="0"/>
              <a:t>COAC.</a:t>
            </a:r>
            <a:endParaRPr lang="es-EC" sz="1400" b="1" dirty="0"/>
          </a:p>
        </p:txBody>
      </p:sp>
      <p:sp>
        <p:nvSpPr>
          <p:cNvPr id="14" name="Oval 5"/>
          <p:cNvSpPr/>
          <p:nvPr/>
        </p:nvSpPr>
        <p:spPr>
          <a:xfrm>
            <a:off x="4139952" y="4581128"/>
            <a:ext cx="2160240" cy="20574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1400" b="1" dirty="0"/>
              <a:t>Identificar los principales riesgos operativos a los que puede estar expuesta la COAC Alianza del </a:t>
            </a:r>
            <a:r>
              <a:rPr lang="es-EC" sz="1400" b="1" dirty="0" smtClean="0"/>
              <a:t>Valle.</a:t>
            </a:r>
            <a:endParaRPr lang="es-ES" sz="1400" b="1" dirty="0"/>
          </a:p>
        </p:txBody>
      </p:sp>
      <p:sp>
        <p:nvSpPr>
          <p:cNvPr id="16" name="Oval 5"/>
          <p:cNvSpPr/>
          <p:nvPr/>
        </p:nvSpPr>
        <p:spPr>
          <a:xfrm>
            <a:off x="5796136" y="2708920"/>
            <a:ext cx="2141906" cy="20574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lvl="0"/>
            <a:r>
              <a:rPr lang="es-EC" sz="1400" b="1" dirty="0"/>
              <a:t>Desarrollar mapas y  matrices de riesgos que  ayuden a tener una perspectiva integral de la gestión del riesgo</a:t>
            </a:r>
          </a:p>
        </p:txBody>
      </p:sp>
      <p:sp>
        <p:nvSpPr>
          <p:cNvPr id="17" name="Oval 5"/>
          <p:cNvSpPr/>
          <p:nvPr/>
        </p:nvSpPr>
        <p:spPr>
          <a:xfrm>
            <a:off x="6804248" y="4686300"/>
            <a:ext cx="2304287" cy="20574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lvl="0"/>
            <a:r>
              <a:rPr lang="es-EC" sz="1400" b="1" dirty="0"/>
              <a:t>Determinar los riesgos que requieren un tratamiento prioritario y sugerir los mecanismos para </a:t>
            </a:r>
            <a:r>
              <a:rPr lang="es-EC" sz="1400" b="1" dirty="0" smtClean="0"/>
              <a:t>tratarlos</a:t>
            </a:r>
            <a:endParaRPr lang="es-EC" sz="1400" b="1" dirty="0"/>
          </a:p>
        </p:txBody>
      </p:sp>
      <p:sp>
        <p:nvSpPr>
          <p:cNvPr id="6" name="5 CuadroTexto"/>
          <p:cNvSpPr txBox="1"/>
          <p:nvPr/>
        </p:nvSpPr>
        <p:spPr>
          <a:xfrm>
            <a:off x="1691680" y="4077072"/>
            <a:ext cx="288032" cy="369332"/>
          </a:xfrm>
          <a:prstGeom prst="rect">
            <a:avLst/>
          </a:prstGeom>
          <a:noFill/>
        </p:spPr>
        <p:txBody>
          <a:bodyPr wrap="squar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es-EC" b="1" dirty="0" smtClean="0">
                <a:ln/>
                <a:solidFill>
                  <a:schemeClr val="accent5">
                    <a:tint val="50000"/>
                    <a:satMod val="180000"/>
                  </a:schemeClr>
                </a:solidFill>
              </a:rPr>
              <a:t>1</a:t>
            </a:r>
            <a:endParaRPr lang="es-EC" b="1" dirty="0">
              <a:ln/>
              <a:solidFill>
                <a:schemeClr val="accent5">
                  <a:tint val="50000"/>
                  <a:satMod val="180000"/>
                </a:schemeClr>
              </a:solidFill>
            </a:endParaRPr>
          </a:p>
        </p:txBody>
      </p:sp>
      <p:sp>
        <p:nvSpPr>
          <p:cNvPr id="20" name="19 CuadroTexto"/>
          <p:cNvSpPr txBox="1"/>
          <p:nvPr/>
        </p:nvSpPr>
        <p:spPr>
          <a:xfrm>
            <a:off x="3474006" y="2537598"/>
            <a:ext cx="288032" cy="369332"/>
          </a:xfrm>
          <a:prstGeom prst="rect">
            <a:avLst/>
          </a:prstGeom>
          <a:noFill/>
        </p:spPr>
        <p:txBody>
          <a:bodyPr wrap="squar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es-EC" b="1" dirty="0">
                <a:ln/>
                <a:solidFill>
                  <a:schemeClr val="accent5">
                    <a:tint val="50000"/>
                    <a:satMod val="180000"/>
                  </a:schemeClr>
                </a:solidFill>
              </a:rPr>
              <a:t>2</a:t>
            </a:r>
          </a:p>
        </p:txBody>
      </p:sp>
      <p:sp>
        <p:nvSpPr>
          <p:cNvPr id="21" name="20 CuadroTexto"/>
          <p:cNvSpPr txBox="1"/>
          <p:nvPr/>
        </p:nvSpPr>
        <p:spPr>
          <a:xfrm>
            <a:off x="5076056" y="4149080"/>
            <a:ext cx="451824" cy="369332"/>
          </a:xfrm>
          <a:prstGeom prst="rect">
            <a:avLst/>
          </a:prstGeom>
          <a:noFill/>
        </p:spPr>
        <p:txBody>
          <a:bodyPr wrap="squar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es-EC" b="1" dirty="0">
                <a:ln/>
                <a:solidFill>
                  <a:schemeClr val="accent5">
                    <a:tint val="50000"/>
                    <a:satMod val="180000"/>
                  </a:schemeClr>
                </a:solidFill>
              </a:rPr>
              <a:t>3</a:t>
            </a:r>
          </a:p>
        </p:txBody>
      </p:sp>
      <p:sp>
        <p:nvSpPr>
          <p:cNvPr id="22" name="21 CuadroTexto"/>
          <p:cNvSpPr txBox="1"/>
          <p:nvPr/>
        </p:nvSpPr>
        <p:spPr>
          <a:xfrm>
            <a:off x="5940152" y="2564904"/>
            <a:ext cx="288032" cy="369332"/>
          </a:xfrm>
          <a:prstGeom prst="rect">
            <a:avLst/>
          </a:prstGeom>
          <a:noFill/>
        </p:spPr>
        <p:txBody>
          <a:bodyPr wrap="squar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es-EC" b="1" dirty="0">
                <a:ln/>
                <a:solidFill>
                  <a:schemeClr val="accent5">
                    <a:tint val="50000"/>
                    <a:satMod val="180000"/>
                  </a:schemeClr>
                </a:solidFill>
              </a:rPr>
              <a:t>4</a:t>
            </a:r>
          </a:p>
        </p:txBody>
      </p:sp>
      <p:sp>
        <p:nvSpPr>
          <p:cNvPr id="23" name="22 CuadroTexto"/>
          <p:cNvSpPr txBox="1"/>
          <p:nvPr/>
        </p:nvSpPr>
        <p:spPr>
          <a:xfrm>
            <a:off x="8244408" y="4365104"/>
            <a:ext cx="288032" cy="369332"/>
          </a:xfrm>
          <a:prstGeom prst="rect">
            <a:avLst/>
          </a:prstGeom>
          <a:noFill/>
        </p:spPr>
        <p:txBody>
          <a:bodyPr wrap="squar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es-EC" b="1" dirty="0">
                <a:ln/>
                <a:solidFill>
                  <a:schemeClr val="accent5">
                    <a:tint val="50000"/>
                    <a:satMod val="180000"/>
                  </a:schemeClr>
                </a:solidFill>
              </a:rPr>
              <a:t>5</a:t>
            </a:r>
          </a:p>
        </p:txBody>
      </p:sp>
      <p:sp>
        <p:nvSpPr>
          <p:cNvPr id="25" name="24 Flecha a la derecha con bandas"/>
          <p:cNvSpPr/>
          <p:nvPr/>
        </p:nvSpPr>
        <p:spPr>
          <a:xfrm flipV="1">
            <a:off x="1353545" y="712642"/>
            <a:ext cx="1535833" cy="648072"/>
          </a:xfrm>
          <a:prstGeom prst="strip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C">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90400" y="3304950"/>
            <a:ext cx="8686800" cy="1095600"/>
          </a:xfrm>
        </p:spPr>
        <p:txBody>
          <a:bodyPr>
            <a:noAutofit/>
          </a:bodyPr>
          <a:lstStyle/>
          <a:p>
            <a:pPr lvl="0" algn="ctr">
              <a:lnSpc>
                <a:spcPct val="80000"/>
              </a:lnSpc>
              <a:spcBef>
                <a:spcPts val="0"/>
              </a:spcBef>
            </a:pPr>
            <a:r>
              <a:rPr lang="es-ES" sz="7200" dirty="0" smtClean="0">
                <a:ln>
                  <a:gradFill>
                    <a:gsLst>
                      <a:gs pos="0">
                        <a:prstClr val="white"/>
                      </a:gs>
                      <a:gs pos="50000">
                        <a:prstClr val="white">
                          <a:lumMod val="75000"/>
                        </a:prstClr>
                      </a:gs>
                    </a:gsLst>
                    <a:lin ang="5400000" scaled="0"/>
                  </a:gradFill>
                </a:ln>
                <a:gradFill>
                  <a:gsLst>
                    <a:gs pos="11000">
                      <a:prstClr val="white">
                        <a:lumMod val="75000"/>
                      </a:prstClr>
                    </a:gs>
                    <a:gs pos="91000">
                      <a:prstClr val="white"/>
                    </a:gs>
                  </a:gsLst>
                  <a:lin ang="16200000" scaled="1"/>
                </a:gradFill>
              </a:rPr>
              <a:t>GRACIAS POR SU ATENCIÓN</a:t>
            </a:r>
            <a:r>
              <a:rPr lang="es-ES" sz="7200" dirty="0">
                <a:ln>
                  <a:gradFill>
                    <a:gsLst>
                      <a:gs pos="0">
                        <a:prstClr val="white"/>
                      </a:gs>
                      <a:gs pos="50000">
                        <a:prstClr val="white">
                          <a:lumMod val="75000"/>
                        </a:prstClr>
                      </a:gs>
                    </a:gsLst>
                    <a:lin ang="5400000" scaled="0"/>
                  </a:gradFill>
                </a:ln>
                <a:gradFill>
                  <a:gsLst>
                    <a:gs pos="11000">
                      <a:prstClr val="white">
                        <a:lumMod val="75000"/>
                      </a:prstClr>
                    </a:gs>
                    <a:gs pos="91000">
                      <a:prstClr val="white"/>
                    </a:gs>
                  </a:gsLst>
                  <a:lin ang="16200000" scaled="1"/>
                </a:gradFill>
              </a:rPr>
              <a:t/>
            </a:r>
            <a:br>
              <a:rPr lang="es-ES" sz="7200" dirty="0">
                <a:ln>
                  <a:gradFill>
                    <a:gsLst>
                      <a:gs pos="0">
                        <a:prstClr val="white"/>
                      </a:gs>
                      <a:gs pos="50000">
                        <a:prstClr val="white">
                          <a:lumMod val="75000"/>
                        </a:prstClr>
                      </a:gs>
                    </a:gsLst>
                    <a:lin ang="5400000" scaled="0"/>
                  </a:gradFill>
                </a:ln>
                <a:gradFill>
                  <a:gsLst>
                    <a:gs pos="11000">
                      <a:prstClr val="white">
                        <a:lumMod val="75000"/>
                      </a:prstClr>
                    </a:gs>
                    <a:gs pos="91000">
                      <a:prstClr val="white"/>
                    </a:gs>
                  </a:gsLst>
                  <a:lin ang="16200000" scaled="1"/>
                </a:gradFill>
              </a:rPr>
            </a:br>
            <a:endParaRPr lang="es-ES" sz="4000" dirty="0"/>
          </a:p>
        </p:txBody>
      </p:sp>
    </p:spTree>
  </p:cSld>
  <p:clrMapOvr>
    <a:masterClrMapping/>
  </p:clrMapOvr>
  <mc:AlternateContent xmlns:mc="http://schemas.openxmlformats.org/markup-compatibility/2006">
    <mc:Choice xmlns=""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pPr algn="r"/>
            <a:r>
              <a:rPr lang="es-ES" sz="3200" dirty="0" smtClean="0">
                <a:solidFill>
                  <a:prstClr val="white"/>
                </a:solidFill>
              </a:rPr>
              <a:t>SITUACIÓN ACTUAL</a:t>
            </a:r>
            <a:endParaRPr lang="es-ES" sz="3200" dirty="0">
              <a:solidFill>
                <a:prstClr val="white"/>
              </a:solidFill>
            </a:endParaRPr>
          </a:p>
        </p:txBody>
      </p:sp>
      <p:sp>
        <p:nvSpPr>
          <p:cNvPr id="9" name="Rectangle 8"/>
          <p:cNvSpPr/>
          <p:nvPr/>
        </p:nvSpPr>
        <p:spPr>
          <a:xfrm>
            <a:off x="2504405" y="228534"/>
            <a:ext cx="4648201" cy="29391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solidFill>
                  <a:srgbClr val="0070C0"/>
                </a:solidFill>
                <a:latin typeface="Arial Rounded MT Bold" pitchFamily="34" charset="0"/>
              </a:rPr>
              <a:t>SITUACIÓN GEOGRÁFICA</a:t>
            </a:r>
            <a:endParaRPr lang="es-ES" dirty="0">
              <a:solidFill>
                <a:srgbClr val="0070C0"/>
              </a:solidFill>
              <a:latin typeface="Arial Rounded MT Bold" pitchFamily="34" charset="0"/>
            </a:endParaRPr>
          </a:p>
        </p:txBody>
      </p:sp>
      <p:sp>
        <p:nvSpPr>
          <p:cNvPr id="7" name="6 Rectángulo"/>
          <p:cNvSpPr/>
          <p:nvPr/>
        </p:nvSpPr>
        <p:spPr>
          <a:xfrm>
            <a:off x="1835696" y="908720"/>
            <a:ext cx="6187394" cy="147732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s-ES" dirty="0"/>
              <a:t>La Cooperativa Alianza del Valle  está ubicada en el Valle de los Chillos Chaupitena vía antigua Amaguaña, realiza sus operaciones  de intermediación financiera en captaciones, colocaciones y servicios financieros complementarios en la provincia de Pichincha.</a:t>
            </a:r>
            <a:endParaRPr lang="es-EC" dirty="0"/>
          </a:p>
        </p:txBody>
      </p:sp>
      <p:grpSp>
        <p:nvGrpSpPr>
          <p:cNvPr id="8" name="Group 2"/>
          <p:cNvGrpSpPr>
            <a:grpSpLocks/>
          </p:cNvGrpSpPr>
          <p:nvPr/>
        </p:nvGrpSpPr>
        <p:grpSpPr bwMode="auto">
          <a:xfrm>
            <a:off x="2627784" y="2852936"/>
            <a:ext cx="5688632" cy="3816424"/>
            <a:chOff x="1914" y="8532"/>
            <a:chExt cx="8597" cy="5354"/>
          </a:xfrm>
        </p:grpSpPr>
        <p:pic>
          <p:nvPicPr>
            <p:cNvPr id="45059" name="Imagen 74"/>
            <p:cNvPicPr>
              <a:picLocks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914" y="8740"/>
              <a:ext cx="6528" cy="5146"/>
            </a:xfrm>
            <a:prstGeom prst="rect">
              <a:avLst/>
            </a:prstGeom>
            <a:noFill/>
            <a:extLst>
              <a:ext uri="{909E8E84-426E-40DD-AFC4-6F175D3DCCD1}">
                <a14:hiddenFill xmlns="" xmlns:a14="http://schemas.microsoft.com/office/drawing/2010/main">
                  <a:solidFill>
                    <a:srgbClr val="FFFFFF"/>
                  </a:solidFill>
                </a14:hiddenFill>
              </a:ext>
            </a:extLst>
          </p:spPr>
        </p:pic>
        <p:pic>
          <p:nvPicPr>
            <p:cNvPr id="45060" name="Imagen 2" descr="ALIANZA DEL VALLE"/>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9065" y="8532"/>
              <a:ext cx="1446" cy="1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45061" name="AutoShape 5"/>
            <p:cNvCxnSpPr>
              <a:cxnSpLocks noChangeShapeType="1"/>
            </p:cNvCxnSpPr>
            <p:nvPr/>
          </p:nvCxnSpPr>
          <p:spPr bwMode="auto">
            <a:xfrm flipH="1">
              <a:off x="5267" y="9308"/>
              <a:ext cx="3915" cy="1289"/>
            </a:xfrm>
            <a:prstGeom prst="straightConnector1">
              <a:avLst/>
            </a:prstGeom>
            <a:noFill/>
            <a:ln w="19050">
              <a:solidFill>
                <a:srgbClr val="000000"/>
              </a:solidFill>
              <a:round/>
              <a:headEnd/>
              <a:tailEnd type="triangle" w="med" len="med"/>
            </a:ln>
            <a:extLst>
              <a:ext uri="{909E8E84-426E-40DD-AFC4-6F175D3DCCD1}">
                <a14:hiddenFill xmlns="" xmlns:a14="http://schemas.microsoft.com/office/drawing/2010/main">
                  <a:noFill/>
                </a14:hiddenFill>
              </a:ext>
            </a:extLst>
          </p:spPr>
        </p:cxnSp>
      </p:grpSp>
    </p:spTree>
    <p:extLst>
      <p:ext uri="{BB962C8B-B14F-4D97-AF65-F5344CB8AC3E}">
        <p14:creationId xmlns="" xmlns:p14="http://schemas.microsoft.com/office/powerpoint/2010/main" val="1163896158"/>
      </p:ext>
    </p:extLst>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pPr algn="r"/>
            <a:r>
              <a:rPr lang="es-ES" sz="3200" dirty="0" smtClean="0">
                <a:solidFill>
                  <a:prstClr val="white"/>
                </a:solidFill>
              </a:rPr>
              <a:t>SITUACIÓN ACTUAL</a:t>
            </a:r>
            <a:endParaRPr lang="es-ES" sz="3200" dirty="0">
              <a:solidFill>
                <a:prstClr val="white"/>
              </a:solidFill>
            </a:endParaRPr>
          </a:p>
        </p:txBody>
      </p:sp>
      <p:sp>
        <p:nvSpPr>
          <p:cNvPr id="9" name="Rectangle 8"/>
          <p:cNvSpPr/>
          <p:nvPr/>
        </p:nvSpPr>
        <p:spPr>
          <a:xfrm>
            <a:off x="2123728" y="228598"/>
            <a:ext cx="6172051" cy="6801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solidFill>
                  <a:srgbClr val="0070C0"/>
                </a:solidFill>
                <a:latin typeface="Arial Rounded MT Bold" pitchFamily="34" charset="0"/>
              </a:rPr>
              <a:t>SITUACIÓN ECONÓMICA COAC. ALIANZA DEL VALLE</a:t>
            </a:r>
          </a:p>
          <a:p>
            <a:pPr algn="ctr"/>
            <a:r>
              <a:rPr lang="es-ES" dirty="0" smtClean="0">
                <a:solidFill>
                  <a:srgbClr val="0070C0"/>
                </a:solidFill>
                <a:latin typeface="Arial Rounded MT Bold" pitchFamily="34" charset="0"/>
              </a:rPr>
              <a:t>A </a:t>
            </a:r>
            <a:r>
              <a:rPr lang="es-ES" dirty="0" err="1" smtClean="0">
                <a:solidFill>
                  <a:srgbClr val="0070C0"/>
                </a:solidFill>
                <a:latin typeface="Arial Rounded MT Bold" pitchFamily="34" charset="0"/>
              </a:rPr>
              <a:t>Dic</a:t>
            </a:r>
            <a:r>
              <a:rPr lang="es-ES" dirty="0" smtClean="0">
                <a:solidFill>
                  <a:srgbClr val="0070C0"/>
                </a:solidFill>
                <a:latin typeface="Arial Rounded MT Bold" pitchFamily="34" charset="0"/>
              </a:rPr>
              <a:t> 2012</a:t>
            </a:r>
            <a:endParaRPr lang="es-ES" dirty="0">
              <a:solidFill>
                <a:srgbClr val="0070C0"/>
              </a:solidFill>
              <a:latin typeface="Arial Rounded MT Bold" pitchFamily="34" charset="0"/>
            </a:endParaRPr>
          </a:p>
        </p:txBody>
      </p:sp>
      <p:pic>
        <p:nvPicPr>
          <p:cNvPr id="46082" name="Picture 2"/>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547664" y="1180095"/>
            <a:ext cx="3672408" cy="3257017"/>
          </a:xfrm>
          <a:prstGeom prst="rect">
            <a:avLst/>
          </a:prstGeom>
          <a:noFill/>
          <a:ln w="1905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6083" name="Picture 3"/>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5436096" y="3212976"/>
            <a:ext cx="3393629" cy="2855019"/>
          </a:xfrm>
          <a:prstGeom prst="rect">
            <a:avLst/>
          </a:prstGeom>
          <a:noFill/>
          <a:ln w="2857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2 Flecha izquierda"/>
          <p:cNvSpPr/>
          <p:nvPr/>
        </p:nvSpPr>
        <p:spPr>
          <a:xfrm>
            <a:off x="5292080" y="1772816"/>
            <a:ext cx="2376264" cy="792088"/>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b="1" dirty="0" smtClean="0"/>
              <a:t>ACTIVOS</a:t>
            </a:r>
            <a:endParaRPr lang="es-EC" b="1" dirty="0"/>
          </a:p>
        </p:txBody>
      </p:sp>
      <p:sp>
        <p:nvSpPr>
          <p:cNvPr id="4" name="3 Flecha derecha"/>
          <p:cNvSpPr/>
          <p:nvPr/>
        </p:nvSpPr>
        <p:spPr>
          <a:xfrm>
            <a:off x="3203848" y="4653136"/>
            <a:ext cx="2016224" cy="86409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b="1" dirty="0" smtClean="0"/>
              <a:t>SOCIOS</a:t>
            </a:r>
            <a:endParaRPr lang="es-EC" b="1" dirty="0"/>
          </a:p>
        </p:txBody>
      </p:sp>
    </p:spTree>
    <p:extLst>
      <p:ext uri="{BB962C8B-B14F-4D97-AF65-F5344CB8AC3E}">
        <p14:creationId xmlns="" xmlns:p14="http://schemas.microsoft.com/office/powerpoint/2010/main" val="2211188017"/>
      </p:ext>
    </p:extLst>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pPr algn="r"/>
            <a:r>
              <a:rPr lang="es-ES" sz="3200" dirty="0" smtClean="0">
                <a:solidFill>
                  <a:prstClr val="white"/>
                </a:solidFill>
              </a:rPr>
              <a:t>SITUACIÓN ACTUAL</a:t>
            </a:r>
            <a:endParaRPr lang="es-ES" sz="3200" dirty="0">
              <a:solidFill>
                <a:prstClr val="white"/>
              </a:solidFill>
            </a:endParaRPr>
          </a:p>
        </p:txBody>
      </p:sp>
      <p:sp>
        <p:nvSpPr>
          <p:cNvPr id="9" name="Rectangle 8"/>
          <p:cNvSpPr/>
          <p:nvPr/>
        </p:nvSpPr>
        <p:spPr>
          <a:xfrm>
            <a:off x="2123728" y="228598"/>
            <a:ext cx="6480720" cy="520081"/>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rgbClr val="4117D9"/>
                </a:solidFill>
              </a:rPr>
              <a:t>Ranking </a:t>
            </a:r>
            <a:r>
              <a:rPr lang="es-EC" sz="2000" b="1" dirty="0">
                <a:solidFill>
                  <a:srgbClr val="4117D9"/>
                </a:solidFill>
              </a:rPr>
              <a:t>de Cooperativas de Ahorro y Crédito del  </a:t>
            </a:r>
            <a:r>
              <a:rPr lang="es-EC" sz="2000" b="1" dirty="0" smtClean="0">
                <a:solidFill>
                  <a:srgbClr val="4117D9"/>
                </a:solidFill>
              </a:rPr>
              <a:t>Ecuador</a:t>
            </a:r>
          </a:p>
          <a:p>
            <a:pPr algn="ctr"/>
            <a:r>
              <a:rPr lang="es-EC" sz="2000" b="1" dirty="0" smtClean="0">
                <a:solidFill>
                  <a:srgbClr val="4117D9"/>
                </a:solidFill>
              </a:rPr>
              <a:t>A </a:t>
            </a:r>
            <a:r>
              <a:rPr lang="es-EC" sz="2000" b="1" dirty="0" err="1" smtClean="0">
                <a:solidFill>
                  <a:srgbClr val="4117D9"/>
                </a:solidFill>
              </a:rPr>
              <a:t>Dic</a:t>
            </a:r>
            <a:r>
              <a:rPr lang="es-EC" sz="2000" b="1" dirty="0" smtClean="0">
                <a:solidFill>
                  <a:srgbClr val="4117D9"/>
                </a:solidFill>
              </a:rPr>
              <a:t> 2012</a:t>
            </a:r>
            <a:endParaRPr lang="es-ES" sz="2000" b="1" dirty="0">
              <a:solidFill>
                <a:srgbClr val="4117D9"/>
              </a:solidFill>
            </a:endParaRPr>
          </a:p>
        </p:txBody>
      </p:sp>
      <p:graphicFrame>
        <p:nvGraphicFramePr>
          <p:cNvPr id="8" name="7 Tabla"/>
          <p:cNvGraphicFramePr>
            <a:graphicFrameLocks noGrp="1"/>
          </p:cNvGraphicFramePr>
          <p:nvPr>
            <p:extLst>
              <p:ext uri="{D42A27DB-BD31-4B8C-83A1-F6EECF244321}">
                <p14:modId xmlns="" xmlns:p14="http://schemas.microsoft.com/office/powerpoint/2010/main" val="1309095741"/>
              </p:ext>
            </p:extLst>
          </p:nvPr>
        </p:nvGraphicFramePr>
        <p:xfrm>
          <a:off x="1691680" y="1196752"/>
          <a:ext cx="7056786" cy="4896549"/>
        </p:xfrm>
        <a:graphic>
          <a:graphicData uri="http://schemas.openxmlformats.org/drawingml/2006/table">
            <a:tbl>
              <a:tblPr/>
              <a:tblGrid>
                <a:gridCol w="2438386"/>
                <a:gridCol w="923680"/>
                <a:gridCol w="923680"/>
                <a:gridCol w="923680"/>
                <a:gridCol w="923680"/>
                <a:gridCol w="923680"/>
              </a:tblGrid>
              <a:tr h="692832">
                <a:tc gridSpan="6">
                  <a:txBody>
                    <a:bodyPr/>
                    <a:lstStyle/>
                    <a:p>
                      <a:pPr algn="ctr">
                        <a:lnSpc>
                          <a:spcPct val="115000"/>
                        </a:lnSpc>
                        <a:spcAft>
                          <a:spcPts val="0"/>
                        </a:spcAft>
                      </a:pPr>
                      <a:r>
                        <a:rPr lang="es-EC" sz="1200" b="1" i="0" dirty="0">
                          <a:solidFill>
                            <a:srgbClr val="FFFFFF"/>
                          </a:solidFill>
                          <a:effectLst>
                            <a:outerShdw blurRad="38100" dist="38100" dir="2700000" algn="tl">
                              <a:srgbClr val="000000">
                                <a:alpha val="43137"/>
                              </a:srgbClr>
                            </a:outerShdw>
                          </a:effectLst>
                          <a:latin typeface="Times New Roman"/>
                          <a:ea typeface="Times New Roman"/>
                          <a:cs typeface="Times New Roman"/>
                        </a:rPr>
                        <a:t>RESULTADOS</a:t>
                      </a:r>
                      <a:endParaRPr lang="es-EC" sz="1100" b="1" i="0" dirty="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00529">
                <a:tc rowSpan="2">
                  <a:txBody>
                    <a:bodyPr/>
                    <a:lstStyle/>
                    <a:p>
                      <a:pPr algn="ctr">
                        <a:lnSpc>
                          <a:spcPct val="115000"/>
                        </a:lnSpc>
                        <a:spcAft>
                          <a:spcPts val="0"/>
                        </a:spcAft>
                      </a:pPr>
                      <a:r>
                        <a:rPr lang="es-EC" sz="1200" b="1">
                          <a:latin typeface="Times New Roman"/>
                          <a:ea typeface="Times New Roman"/>
                          <a:cs typeface="Times New Roman"/>
                        </a:rPr>
                        <a:t>ENTIDADES</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C" sz="1100" b="1">
                          <a:latin typeface="Times New Roman"/>
                          <a:ea typeface="Times New Roman"/>
                          <a:cs typeface="Times New Roman"/>
                        </a:rPr>
                        <a:t>30/11/2012</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C" sz="1100" b="1">
                          <a:latin typeface="Times New Roman"/>
                          <a:ea typeface="Times New Roman"/>
                          <a:cs typeface="Times New Roman"/>
                        </a:rPr>
                        <a:t>30/11/2012</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C" sz="1100" b="1" dirty="0">
                          <a:latin typeface="Times New Roman"/>
                          <a:ea typeface="Times New Roman"/>
                          <a:cs typeface="Times New Roman"/>
                        </a:rPr>
                        <a:t>31/12/2012</a:t>
                      </a:r>
                      <a:endParaRPr lang="es-EC"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C" sz="1100" b="1" dirty="0">
                          <a:latin typeface="Times New Roman"/>
                          <a:ea typeface="Times New Roman"/>
                          <a:cs typeface="Times New Roman"/>
                        </a:rPr>
                        <a:t>31/12/2012</a:t>
                      </a:r>
                      <a:endParaRPr lang="es-EC"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C" sz="1100" b="1">
                          <a:solidFill>
                            <a:srgbClr val="000000"/>
                          </a:solidFill>
                          <a:latin typeface="Times New Roman"/>
                          <a:ea typeface="Times New Roman"/>
                          <a:cs typeface="Times New Roman"/>
                        </a:rPr>
                        <a:t>31/12/2012</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327562">
                <a:tc vMerge="1">
                  <a:txBody>
                    <a:bodyPr/>
                    <a:lstStyle/>
                    <a:p>
                      <a:endParaRPr lang="es-EC"/>
                    </a:p>
                  </a:txBody>
                  <a:tcPr/>
                </a:tc>
                <a:tc>
                  <a:txBody>
                    <a:bodyPr/>
                    <a:lstStyle/>
                    <a:p>
                      <a:pPr algn="ctr">
                        <a:lnSpc>
                          <a:spcPct val="115000"/>
                        </a:lnSpc>
                        <a:spcAft>
                          <a:spcPts val="0"/>
                        </a:spcAft>
                      </a:pPr>
                      <a:r>
                        <a:rPr lang="es-EC" sz="1200" b="1">
                          <a:latin typeface="Times New Roman"/>
                          <a:ea typeface="Times New Roman"/>
                          <a:cs typeface="Times New Roman"/>
                        </a:rPr>
                        <a:t>$</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C" sz="1200" b="1">
                          <a:latin typeface="Times New Roman"/>
                          <a:ea typeface="Times New Roman"/>
                          <a:cs typeface="Times New Roman"/>
                        </a:rPr>
                        <a:t>%</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C" sz="1200" b="1">
                          <a:latin typeface="Times New Roman"/>
                          <a:ea typeface="Times New Roman"/>
                          <a:cs typeface="Times New Roman"/>
                        </a:rPr>
                        <a:t>$</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C" sz="1200" b="1">
                          <a:latin typeface="Times New Roman"/>
                          <a:ea typeface="Times New Roman"/>
                          <a:cs typeface="Times New Roman"/>
                        </a:rPr>
                        <a:t>%</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C" sz="1200" b="1">
                          <a:solidFill>
                            <a:srgbClr val="000000"/>
                          </a:solidFill>
                          <a:latin typeface="Times New Roman"/>
                          <a:ea typeface="Times New Roman"/>
                          <a:cs typeface="Times New Roman"/>
                        </a:rPr>
                        <a:t>POS.</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272969">
                <a:tc>
                  <a:txBody>
                    <a:bodyPr/>
                    <a:lstStyle/>
                    <a:p>
                      <a:pPr>
                        <a:lnSpc>
                          <a:spcPct val="115000"/>
                        </a:lnSpc>
                        <a:spcAft>
                          <a:spcPts val="0"/>
                        </a:spcAft>
                      </a:pPr>
                      <a:r>
                        <a:rPr lang="es-EC" sz="1000">
                          <a:solidFill>
                            <a:srgbClr val="000000"/>
                          </a:solidFill>
                          <a:latin typeface="Calibri"/>
                          <a:ea typeface="Times New Roman"/>
                          <a:cs typeface="Times New Roman"/>
                        </a:rPr>
                        <a:t>JARDIN AZUAYO</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dirty="0">
                          <a:solidFill>
                            <a:srgbClr val="000000"/>
                          </a:solidFill>
                          <a:latin typeface="Calibri"/>
                          <a:ea typeface="Times New Roman"/>
                          <a:cs typeface="Times New Roman"/>
                        </a:rPr>
                        <a:t>4.516,37</a:t>
                      </a:r>
                      <a:endParaRPr lang="es-EC"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8,43</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4.663,55</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8,85</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1</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69">
                <a:tc>
                  <a:txBody>
                    <a:bodyPr/>
                    <a:lstStyle/>
                    <a:p>
                      <a:pPr>
                        <a:lnSpc>
                          <a:spcPct val="115000"/>
                        </a:lnSpc>
                        <a:spcAft>
                          <a:spcPts val="0"/>
                        </a:spcAft>
                      </a:pPr>
                      <a:r>
                        <a:rPr lang="es-EC" sz="1000">
                          <a:solidFill>
                            <a:srgbClr val="000000"/>
                          </a:solidFill>
                          <a:latin typeface="Calibri"/>
                          <a:ea typeface="Times New Roman"/>
                          <a:cs typeface="Times New Roman"/>
                        </a:rPr>
                        <a:t>29 DE OCTUBRE</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3.474,65</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6,48</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4.133,10</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7,85</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2</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69">
                <a:tc>
                  <a:txBody>
                    <a:bodyPr/>
                    <a:lstStyle/>
                    <a:p>
                      <a:pPr>
                        <a:lnSpc>
                          <a:spcPct val="115000"/>
                        </a:lnSpc>
                        <a:spcAft>
                          <a:spcPts val="0"/>
                        </a:spcAft>
                      </a:pPr>
                      <a:r>
                        <a:rPr lang="es-EC" sz="1000">
                          <a:solidFill>
                            <a:srgbClr val="000000"/>
                          </a:solidFill>
                          <a:latin typeface="Calibri"/>
                          <a:ea typeface="Times New Roman"/>
                          <a:cs typeface="Times New Roman"/>
                        </a:rPr>
                        <a:t>SAN FRANCISCO</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3.421,15</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6,38</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4.107,17</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7,80</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3</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936">
                <a:tc>
                  <a:txBody>
                    <a:bodyPr/>
                    <a:lstStyle/>
                    <a:p>
                      <a:pPr>
                        <a:lnSpc>
                          <a:spcPct val="115000"/>
                        </a:lnSpc>
                        <a:spcAft>
                          <a:spcPts val="0"/>
                        </a:spcAft>
                      </a:pPr>
                      <a:r>
                        <a:rPr lang="es-EC" sz="1000">
                          <a:solidFill>
                            <a:srgbClr val="000000"/>
                          </a:solidFill>
                          <a:latin typeface="Calibri"/>
                          <a:ea typeface="Times New Roman"/>
                          <a:cs typeface="Times New Roman"/>
                        </a:rPr>
                        <a:t>JUVENTUD ECUATORIANA PROGRESISTA</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3.623,30</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dirty="0">
                          <a:solidFill>
                            <a:srgbClr val="000000"/>
                          </a:solidFill>
                          <a:latin typeface="Calibri"/>
                          <a:ea typeface="Times New Roman"/>
                          <a:cs typeface="Times New Roman"/>
                        </a:rPr>
                        <a:t>6,76</a:t>
                      </a:r>
                      <a:endParaRPr lang="es-EC"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3.687,16</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7,00</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4</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69">
                <a:tc>
                  <a:txBody>
                    <a:bodyPr/>
                    <a:lstStyle/>
                    <a:p>
                      <a:pPr>
                        <a:lnSpc>
                          <a:spcPct val="115000"/>
                        </a:lnSpc>
                        <a:spcAft>
                          <a:spcPts val="0"/>
                        </a:spcAft>
                      </a:pPr>
                      <a:r>
                        <a:rPr lang="es-EC" sz="1000">
                          <a:solidFill>
                            <a:srgbClr val="000000"/>
                          </a:solidFill>
                          <a:latin typeface="Calibri"/>
                          <a:ea typeface="Times New Roman"/>
                          <a:cs typeface="Times New Roman"/>
                        </a:rPr>
                        <a:t>CACPECO</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3.565,17</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6,65</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3.536,74</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6,71</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5</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69">
                <a:tc>
                  <a:txBody>
                    <a:bodyPr/>
                    <a:lstStyle/>
                    <a:p>
                      <a:pPr>
                        <a:lnSpc>
                          <a:spcPct val="115000"/>
                        </a:lnSpc>
                        <a:spcAft>
                          <a:spcPts val="0"/>
                        </a:spcAft>
                      </a:pPr>
                      <a:r>
                        <a:rPr lang="es-EC" sz="1000" b="1">
                          <a:solidFill>
                            <a:srgbClr val="000000"/>
                          </a:solidFill>
                          <a:latin typeface="Calibri"/>
                          <a:ea typeface="Times New Roman"/>
                          <a:cs typeface="Times New Roman"/>
                        </a:rPr>
                        <a:t>ALIANZA DEL VALLE</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nSpc>
                          <a:spcPct val="115000"/>
                        </a:lnSpc>
                        <a:spcAft>
                          <a:spcPts val="0"/>
                        </a:spcAft>
                      </a:pPr>
                      <a:r>
                        <a:rPr lang="es-EC" sz="1000" b="1">
                          <a:solidFill>
                            <a:srgbClr val="000000"/>
                          </a:solidFill>
                          <a:latin typeface="Calibri"/>
                          <a:ea typeface="Times New Roman"/>
                          <a:cs typeface="Times New Roman"/>
                        </a:rPr>
                        <a:t>2.642,08</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nSpc>
                          <a:spcPct val="115000"/>
                        </a:lnSpc>
                        <a:spcAft>
                          <a:spcPts val="0"/>
                        </a:spcAft>
                      </a:pPr>
                      <a:r>
                        <a:rPr lang="es-EC" sz="1000" b="1" dirty="0">
                          <a:solidFill>
                            <a:srgbClr val="000000"/>
                          </a:solidFill>
                          <a:latin typeface="Calibri"/>
                          <a:ea typeface="Times New Roman"/>
                          <a:cs typeface="Times New Roman"/>
                        </a:rPr>
                        <a:t>4,93</a:t>
                      </a:r>
                      <a:endParaRPr lang="es-EC"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nSpc>
                          <a:spcPct val="115000"/>
                        </a:lnSpc>
                        <a:spcAft>
                          <a:spcPts val="0"/>
                        </a:spcAft>
                      </a:pPr>
                      <a:r>
                        <a:rPr lang="es-EC" sz="1000" b="1">
                          <a:solidFill>
                            <a:srgbClr val="000000"/>
                          </a:solidFill>
                          <a:latin typeface="Calibri"/>
                          <a:ea typeface="Times New Roman"/>
                          <a:cs typeface="Times New Roman"/>
                        </a:rPr>
                        <a:t>2.897,89</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nSpc>
                          <a:spcPct val="115000"/>
                        </a:lnSpc>
                        <a:spcAft>
                          <a:spcPts val="0"/>
                        </a:spcAft>
                      </a:pPr>
                      <a:r>
                        <a:rPr lang="es-EC" sz="1000" b="1">
                          <a:solidFill>
                            <a:srgbClr val="000000"/>
                          </a:solidFill>
                          <a:latin typeface="Calibri"/>
                          <a:ea typeface="Times New Roman"/>
                          <a:cs typeface="Times New Roman"/>
                        </a:rPr>
                        <a:t>5,50</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nSpc>
                          <a:spcPct val="115000"/>
                        </a:lnSpc>
                        <a:spcAft>
                          <a:spcPts val="0"/>
                        </a:spcAft>
                      </a:pPr>
                      <a:r>
                        <a:rPr lang="es-EC" sz="1000" b="1">
                          <a:solidFill>
                            <a:srgbClr val="000000"/>
                          </a:solidFill>
                          <a:latin typeface="Calibri"/>
                          <a:ea typeface="Times New Roman"/>
                          <a:cs typeface="Times New Roman"/>
                        </a:rPr>
                        <a:t>6</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272969">
                <a:tc>
                  <a:txBody>
                    <a:bodyPr/>
                    <a:lstStyle/>
                    <a:p>
                      <a:pPr>
                        <a:lnSpc>
                          <a:spcPct val="115000"/>
                        </a:lnSpc>
                        <a:spcAft>
                          <a:spcPts val="0"/>
                        </a:spcAft>
                      </a:pPr>
                      <a:r>
                        <a:rPr lang="es-EC" sz="1000">
                          <a:solidFill>
                            <a:srgbClr val="000000"/>
                          </a:solidFill>
                          <a:latin typeface="Calibri"/>
                          <a:ea typeface="Times New Roman"/>
                          <a:cs typeface="Times New Roman"/>
                        </a:rPr>
                        <a:t>OSCUS</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3.004,23</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5,61</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2.766,27</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5,25</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7</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69">
                <a:tc>
                  <a:txBody>
                    <a:bodyPr/>
                    <a:lstStyle/>
                    <a:p>
                      <a:pPr>
                        <a:lnSpc>
                          <a:spcPct val="115000"/>
                        </a:lnSpc>
                        <a:spcAft>
                          <a:spcPts val="0"/>
                        </a:spcAft>
                      </a:pPr>
                      <a:r>
                        <a:rPr lang="es-EC" sz="1000">
                          <a:solidFill>
                            <a:srgbClr val="000000"/>
                          </a:solidFill>
                          <a:latin typeface="Calibri"/>
                          <a:ea typeface="Times New Roman"/>
                          <a:cs typeface="Times New Roman"/>
                        </a:rPr>
                        <a:t>COOPROGRESO</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2.252,39</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4,20</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2.307,92</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4,38</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8</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69">
                <a:tc>
                  <a:txBody>
                    <a:bodyPr/>
                    <a:lstStyle/>
                    <a:p>
                      <a:pPr>
                        <a:lnSpc>
                          <a:spcPct val="115000"/>
                        </a:lnSpc>
                        <a:spcAft>
                          <a:spcPts val="0"/>
                        </a:spcAft>
                      </a:pPr>
                      <a:r>
                        <a:rPr lang="es-EC" sz="1000">
                          <a:solidFill>
                            <a:srgbClr val="000000"/>
                          </a:solidFill>
                          <a:latin typeface="Calibri"/>
                          <a:ea typeface="Times New Roman"/>
                          <a:cs typeface="Times New Roman"/>
                        </a:rPr>
                        <a:t>EL SAGRARIO</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2.084,97</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3,89</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2.287,52</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4,34</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9</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69">
                <a:tc>
                  <a:txBody>
                    <a:bodyPr/>
                    <a:lstStyle/>
                    <a:p>
                      <a:pPr>
                        <a:lnSpc>
                          <a:spcPct val="115000"/>
                        </a:lnSpc>
                        <a:spcAft>
                          <a:spcPts val="0"/>
                        </a:spcAft>
                      </a:pPr>
                      <a:r>
                        <a:rPr lang="es-EC" sz="1000">
                          <a:solidFill>
                            <a:srgbClr val="000000"/>
                          </a:solidFill>
                          <a:latin typeface="Calibri"/>
                          <a:ea typeface="Times New Roman"/>
                          <a:cs typeface="Times New Roman"/>
                        </a:rPr>
                        <a:t>TULCAN</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2.034,16</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3,80</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2.266,59</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4,30</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10</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69">
                <a:tc>
                  <a:txBody>
                    <a:bodyPr/>
                    <a:lstStyle/>
                    <a:p>
                      <a:pPr>
                        <a:lnSpc>
                          <a:spcPct val="115000"/>
                        </a:lnSpc>
                        <a:spcAft>
                          <a:spcPts val="0"/>
                        </a:spcAft>
                      </a:pPr>
                      <a:r>
                        <a:rPr lang="es-EC" sz="1000" dirty="0">
                          <a:solidFill>
                            <a:srgbClr val="000000"/>
                          </a:solidFill>
                          <a:latin typeface="Calibri"/>
                          <a:ea typeface="Times New Roman"/>
                          <a:cs typeface="Times New Roman"/>
                        </a:rPr>
                        <a:t>23 DE JULIO</a:t>
                      </a:r>
                      <a:endParaRPr lang="es-EC"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dirty="0">
                          <a:solidFill>
                            <a:srgbClr val="000000"/>
                          </a:solidFill>
                          <a:latin typeface="Calibri"/>
                          <a:ea typeface="Times New Roman"/>
                          <a:cs typeface="Times New Roman"/>
                        </a:rPr>
                        <a:t>1.944,45</a:t>
                      </a:r>
                      <a:endParaRPr lang="es-EC"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3,63</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2.109,20</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Calibri"/>
                          <a:ea typeface="Times New Roman"/>
                          <a:cs typeface="Times New Roman"/>
                        </a:rPr>
                        <a:t>4,00</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dirty="0">
                          <a:solidFill>
                            <a:srgbClr val="000000"/>
                          </a:solidFill>
                          <a:latin typeface="Calibri"/>
                          <a:ea typeface="Times New Roman"/>
                          <a:cs typeface="Times New Roman"/>
                        </a:rPr>
                        <a:t>11</a:t>
                      </a:r>
                      <a:endParaRPr lang="es-EC"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166210999"/>
      </p:ext>
    </p:extLst>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lnSpcReduction="10000"/>
          </a:bodyPr>
          <a:lstStyle/>
          <a:p>
            <a:pPr algn="ctr"/>
            <a:r>
              <a:rPr lang="es-ES" sz="3200" dirty="0" smtClean="0">
                <a:solidFill>
                  <a:prstClr val="white"/>
                </a:solidFill>
              </a:rPr>
              <a:t>MARCO TEÓRICO Y ESTUDIO DEL  ARTE</a:t>
            </a:r>
            <a:endParaRPr lang="es-ES" sz="3200" dirty="0">
              <a:solidFill>
                <a:prstClr val="white"/>
              </a:solidFill>
            </a:endParaRPr>
          </a:p>
        </p:txBody>
      </p:sp>
      <p:sp>
        <p:nvSpPr>
          <p:cNvPr id="11" name="Rectangle 8"/>
          <p:cNvSpPr>
            <a:spLocks noChangeArrowheads="1"/>
          </p:cNvSpPr>
          <p:nvPr/>
        </p:nvSpPr>
        <p:spPr bwMode="auto">
          <a:xfrm>
            <a:off x="1472636" y="260648"/>
            <a:ext cx="3387396" cy="439248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lnSpc>
                <a:spcPct val="120000"/>
              </a:lnSpc>
              <a:defRPr/>
            </a:pPr>
            <a:endParaRPr lang="es-ES_tradnl" sz="1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endParaRPr>
          </a:p>
          <a:p>
            <a:pPr algn="ctr">
              <a:lnSpc>
                <a:spcPct val="120000"/>
              </a:lnSpc>
              <a:defRPr/>
            </a:pPr>
            <a:r>
              <a:rPr lang="es-ES_tradnl" sz="2000" b="1" dirty="0" smtClean="0">
                <a:ln w="10160">
                  <a:solidFill>
                    <a:schemeClr val="accent1"/>
                  </a:solidFill>
                  <a:prstDash val="solid"/>
                </a:ln>
                <a:solidFill>
                  <a:srgbClr val="FFC000"/>
                </a:solidFill>
                <a:effectLst>
                  <a:outerShdw blurRad="38100" dist="38100" dir="2700000" algn="tl">
                    <a:srgbClr val="000000">
                      <a:alpha val="43137"/>
                    </a:srgbClr>
                  </a:outerShdw>
                </a:effectLst>
                <a:latin typeface="Arial" charset="0"/>
              </a:rPr>
              <a:t>Riesgos,  Fraudes </a:t>
            </a:r>
          </a:p>
          <a:p>
            <a:pPr algn="ctr">
              <a:lnSpc>
                <a:spcPct val="120000"/>
              </a:lnSpc>
              <a:defRPr/>
            </a:pPr>
            <a:r>
              <a:rPr lang="es-ES_tradnl" sz="2000" b="1" dirty="0" smtClean="0">
                <a:ln w="10160">
                  <a:solidFill>
                    <a:schemeClr val="accent1"/>
                  </a:solidFill>
                  <a:prstDash val="solid"/>
                </a:ln>
                <a:solidFill>
                  <a:srgbClr val="FFC000"/>
                </a:solidFill>
                <a:effectLst>
                  <a:outerShdw blurRad="38100" dist="38100" dir="2700000" algn="tl">
                    <a:srgbClr val="000000">
                      <a:alpha val="43137"/>
                    </a:srgbClr>
                  </a:outerShdw>
                </a:effectLst>
                <a:latin typeface="Arial" charset="0"/>
              </a:rPr>
              <a:t>Mundiales</a:t>
            </a:r>
          </a:p>
          <a:p>
            <a:pPr algn="ctr">
              <a:lnSpc>
                <a:spcPct val="120000"/>
              </a:lnSpc>
              <a:defRPr/>
            </a:pPr>
            <a:endParaRPr lang="es-ES_tradnl" sz="1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endParaRPr>
          </a:p>
          <a:p>
            <a:pPr algn="just"/>
            <a:r>
              <a:rPr lang="es-EC" sz="1500" dirty="0" smtClean="0"/>
              <a:t>En la actualidad los riesgos operacionales, y de manera particular el fraude, pueden hacer desaparecer a entidades financieras de mayor o menor importancia, además en algunos casos  ha  llegado a  poner en riesgo al sistema financiero completo de un país, de una región e incluso de todo el mundo.</a:t>
            </a:r>
          </a:p>
          <a:p>
            <a:pPr algn="just"/>
            <a:endParaRPr lang="es-EC" sz="1500" dirty="0" smtClean="0"/>
          </a:p>
          <a:p>
            <a:pPr algn="just"/>
            <a:r>
              <a:rPr lang="es-EC" sz="1500" dirty="0" smtClean="0"/>
              <a:t>El riesgo operacional  y de manera particular el fraude bancario, tienen la capacidad de desencadenar una crisis que traspase rápidamente las fronteras de la entidad o del país donde se inicia, por lo que debe ser objeto de atención.</a:t>
            </a:r>
          </a:p>
          <a:p>
            <a:endParaRPr lang="es-EC" sz="1100" dirty="0" smtClean="0"/>
          </a:p>
          <a:p>
            <a:pPr algn="just">
              <a:lnSpc>
                <a:spcPct val="120000"/>
              </a:lnSpc>
              <a:defRPr/>
            </a:pPr>
            <a:endParaRPr lang="es-ES_tradnl" sz="1100" dirty="0">
              <a:solidFill>
                <a:schemeClr val="bg1"/>
              </a:solidFill>
              <a:latin typeface="Arial" charset="0"/>
            </a:endParaRPr>
          </a:p>
        </p:txBody>
      </p:sp>
      <p:sp>
        <p:nvSpPr>
          <p:cNvPr id="9" name="8 CuadroTexto"/>
          <p:cNvSpPr txBox="1"/>
          <p:nvPr/>
        </p:nvSpPr>
        <p:spPr>
          <a:xfrm>
            <a:off x="5148064" y="188640"/>
            <a:ext cx="3816424" cy="450892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20000"/>
              </a:lnSpc>
              <a:defRPr/>
            </a:pPr>
            <a:r>
              <a:rPr lang="es-ES_tradnl" sz="2000" b="1" dirty="0" smtClean="0">
                <a:ln w="10160">
                  <a:solidFill>
                    <a:schemeClr val="accent1"/>
                  </a:solidFill>
                  <a:prstDash val="solid"/>
                </a:ln>
                <a:solidFill>
                  <a:srgbClr val="FFC000"/>
                </a:solidFill>
                <a:effectLst>
                  <a:outerShdw blurRad="38100" dist="38100" dir="2700000" algn="tl">
                    <a:srgbClr val="000000">
                      <a:alpha val="43137"/>
                    </a:srgbClr>
                  </a:outerShdw>
                </a:effectLst>
                <a:latin typeface="Arial" charset="0"/>
              </a:rPr>
              <a:t>Riesgos,  Fraudes</a:t>
            </a:r>
          </a:p>
          <a:p>
            <a:pPr algn="ctr">
              <a:lnSpc>
                <a:spcPct val="120000"/>
              </a:lnSpc>
              <a:defRPr/>
            </a:pPr>
            <a:r>
              <a:rPr lang="es-ES_tradnl" sz="2000" b="1" dirty="0" smtClean="0">
                <a:ln w="10160">
                  <a:solidFill>
                    <a:schemeClr val="accent1"/>
                  </a:solidFill>
                  <a:prstDash val="solid"/>
                </a:ln>
                <a:solidFill>
                  <a:srgbClr val="FFC000"/>
                </a:solidFill>
                <a:effectLst>
                  <a:outerShdw blurRad="38100" dist="38100" dir="2700000" algn="tl">
                    <a:srgbClr val="000000">
                      <a:alpha val="43137"/>
                    </a:srgbClr>
                  </a:outerShdw>
                </a:effectLst>
                <a:latin typeface="Arial" charset="0"/>
              </a:rPr>
              <a:t>Ecuador</a:t>
            </a:r>
          </a:p>
          <a:p>
            <a:endParaRPr lang="es-EC" sz="1400" dirty="0" smtClean="0"/>
          </a:p>
          <a:p>
            <a:pPr algn="just"/>
            <a:r>
              <a:rPr lang="es-EC" sz="1500" dirty="0" smtClean="0"/>
              <a:t>En Ecuador un elemento que ha causado incidentes de riesgo operativo en el sector financiero es el no tener el suficiente conocimiento de  lavado de activos. Para tratar estos riesgos, sumado a la seguridad de la información, y el control de riesgos tecnológicos, se ha firmado que  son asuntos de preocupación de  las instituciones en general y en especial a las financieras en los últimos años. El conocimiento sobre cómo tratar estos riesgos es fundamental en materia (Lavado de Activos) de fraudes o delitos informáticos a largo plazo y saber que se deben afinar los procesos de prevención y control.</a:t>
            </a:r>
            <a:endParaRPr lang="es-EC" sz="1500" dirty="0"/>
          </a:p>
        </p:txBody>
      </p:sp>
      <p:sp>
        <p:nvSpPr>
          <p:cNvPr id="10" name="9 Rectángulo"/>
          <p:cNvSpPr/>
          <p:nvPr/>
        </p:nvSpPr>
        <p:spPr>
          <a:xfrm>
            <a:off x="1763688" y="4869160"/>
            <a:ext cx="6768752"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S" sz="1400" dirty="0" smtClean="0">
                <a:solidFill>
                  <a:schemeClr val="dk1"/>
                </a:solidFill>
              </a:rPr>
              <a:t>El objetivo de COSO ERM es ayudar a las organizaciones a mejorar el control de sus actividades, estableciendo un marco para los conceptos del control interno que permita una definición común del control interno y la identificación de sus componentes. </a:t>
            </a:r>
            <a:r>
              <a:rPr lang="es-EC" sz="1400" dirty="0" smtClean="0"/>
              <a:t>A medida que acelera el ritmo de cambio, las organizaciones necesitarán mejorar su capacidad de aprovechar oportunidades, evitar riesgos y manejar la incertidumbre. Este </a:t>
            </a:r>
            <a:r>
              <a:rPr lang="es-EC" sz="1400" dirty="0" err="1" smtClean="0"/>
              <a:t>frameware</a:t>
            </a:r>
            <a:r>
              <a:rPr lang="es-EC" sz="1400" dirty="0" smtClean="0"/>
              <a:t>  proporciona la estructura conceptual y el camino para lograrlo. La premisa principal de la gestión integral de riesgo es que las organizaciones, con o sin fines de lucro, existen  para proveer valor a sus distintos “grupos de interés”. </a:t>
            </a:r>
            <a:endParaRPr lang="es-EC" sz="1400" dirty="0" smtClean="0">
              <a:solidFill>
                <a:schemeClr val="dk1"/>
              </a:solidFill>
            </a:endParaRPr>
          </a:p>
        </p:txBody>
      </p:sp>
    </p:spTree>
    <p:extLst>
      <p:ext uri="{BB962C8B-B14F-4D97-AF65-F5344CB8AC3E}">
        <p14:creationId xmlns="" xmlns:p14="http://schemas.microsoft.com/office/powerpoint/2010/main" val="1921732206"/>
      </p:ext>
    </p:extLst>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1"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352539" y="2352539"/>
            <a:ext cx="5747050" cy="1041969"/>
          </a:xfrm>
          <a:prstGeom prst="rect">
            <a:avLst/>
          </a:prstGeom>
          <a:ln>
            <a:solidFill>
              <a:schemeClr val="accent1"/>
            </a:solidFill>
          </a:ln>
        </p:spPr>
        <p:style>
          <a:lnRef idx="1">
            <a:schemeClr val="dk1"/>
          </a:lnRef>
          <a:fillRef idx="1003">
            <a:schemeClr val="dk1"/>
          </a:fillRef>
          <a:effectRef idx="2">
            <a:schemeClr val="dk1"/>
          </a:effectRef>
          <a:fontRef idx="minor">
            <a:schemeClr val="lt1"/>
          </a:fontRef>
        </p:style>
        <p:txBody>
          <a:bodyPr wrap="square" rtlCol="0" anchor="b" anchorCtr="0">
            <a:normAutofit lnSpcReduction="10000"/>
          </a:bodyPr>
          <a:lstStyle/>
          <a:p>
            <a:pPr algn="ctr"/>
            <a:r>
              <a:rPr lang="es-ES" sz="3200" dirty="0" smtClean="0">
                <a:solidFill>
                  <a:prstClr val="white"/>
                </a:solidFill>
              </a:rPr>
              <a:t>MARCO TEÓRICO Y ESTUDIO DEL  ARTE</a:t>
            </a:r>
            <a:endParaRPr lang="es-ES" sz="3200" dirty="0">
              <a:solidFill>
                <a:prstClr val="white"/>
              </a:solidFill>
            </a:endParaRPr>
          </a:p>
        </p:txBody>
      </p:sp>
      <p:sp>
        <p:nvSpPr>
          <p:cNvPr id="11" name="Rectangle 8"/>
          <p:cNvSpPr>
            <a:spLocks noChangeArrowheads="1"/>
          </p:cNvSpPr>
          <p:nvPr/>
        </p:nvSpPr>
        <p:spPr bwMode="auto">
          <a:xfrm rot="595246">
            <a:off x="1430543" y="206605"/>
            <a:ext cx="2736304" cy="389334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lnSpc>
                <a:spcPct val="120000"/>
              </a:lnSpc>
              <a:defRPr/>
            </a:pPr>
            <a:r>
              <a:rPr lang="es-ES_tradnl" sz="1100" dirty="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rPr>
              <a:t>RIESGO </a:t>
            </a:r>
            <a:r>
              <a:rPr lang="es-ES_tradnl" sz="11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rPr>
              <a:t>OPERACIONAL</a:t>
            </a:r>
          </a:p>
          <a:p>
            <a:pPr algn="ctr">
              <a:lnSpc>
                <a:spcPct val="120000"/>
              </a:lnSpc>
              <a:defRPr/>
            </a:pPr>
            <a:r>
              <a:rPr lang="es-ES" sz="1100" dirty="0" smtClean="0"/>
              <a:t>Resolución de la Junta Bancaria N. JB-2005-834 de 20 de octubre del 2005, en el capítulo V De la Gestión del Riesgo Operativo. </a:t>
            </a:r>
            <a:endParaRPr lang="es-EC" sz="1100" b="1" dirty="0" smtClean="0"/>
          </a:p>
          <a:p>
            <a:pPr>
              <a:lnSpc>
                <a:spcPct val="120000"/>
              </a:lnSpc>
              <a:defRPr/>
            </a:pPr>
            <a:endParaRPr lang="es-ES_tradnl" sz="1100" b="1" dirty="0">
              <a:solidFill>
                <a:srgbClr val="CC0000"/>
              </a:solidFill>
              <a:latin typeface="Arial" charset="0"/>
            </a:endParaRPr>
          </a:p>
          <a:p>
            <a:pPr>
              <a:lnSpc>
                <a:spcPct val="120000"/>
              </a:lnSpc>
              <a:defRPr/>
            </a:pPr>
            <a:r>
              <a:rPr lang="es-ES_tradnl" sz="1100" b="1" dirty="0" smtClean="0">
                <a:latin typeface="Arial" charset="0"/>
              </a:rPr>
              <a:t>Considera:</a:t>
            </a:r>
          </a:p>
          <a:p>
            <a:pPr>
              <a:lnSpc>
                <a:spcPct val="120000"/>
              </a:lnSpc>
              <a:defRPr/>
            </a:pPr>
            <a:endParaRPr lang="es-ES_tradnl" sz="1100" b="1" dirty="0">
              <a:latin typeface="Arial" charset="0"/>
            </a:endParaRPr>
          </a:p>
          <a:p>
            <a:pPr algn="just">
              <a:lnSpc>
                <a:spcPct val="120000"/>
              </a:lnSpc>
              <a:defRPr/>
            </a:pPr>
            <a:r>
              <a:rPr lang="es-ES_tradnl" sz="1100" dirty="0" smtClean="0">
                <a:latin typeface="Arial" charset="0"/>
              </a:rPr>
              <a:t>Como la  posibilidad  que se ocasionen  </a:t>
            </a:r>
            <a:r>
              <a:rPr lang="es-ES_tradnl" sz="1100" b="1" dirty="0" smtClean="0">
                <a:solidFill>
                  <a:srgbClr val="4117D9"/>
                </a:solidFill>
                <a:latin typeface="Arial" charset="0"/>
              </a:rPr>
              <a:t>pérdidas financieras </a:t>
            </a:r>
            <a:r>
              <a:rPr lang="es-ES_tradnl" sz="1100" dirty="0" smtClean="0">
                <a:latin typeface="Arial" charset="0"/>
              </a:rPr>
              <a:t>por eventos derivados de fallas o insuficiencias en los procesos, personas, tecnología de la información y eventos externos.</a:t>
            </a:r>
          </a:p>
          <a:p>
            <a:pPr algn="just">
              <a:lnSpc>
                <a:spcPct val="120000"/>
              </a:lnSpc>
              <a:defRPr/>
            </a:pPr>
            <a:endParaRPr lang="es-ES_tradnl" sz="1100" dirty="0" smtClean="0">
              <a:latin typeface="Arial" charset="0"/>
            </a:endParaRPr>
          </a:p>
          <a:p>
            <a:pPr algn="just">
              <a:lnSpc>
                <a:spcPct val="120000"/>
              </a:lnSpc>
              <a:defRPr/>
            </a:pPr>
            <a:r>
              <a:rPr lang="es-ES_tradnl" sz="1100" dirty="0" smtClean="0">
                <a:latin typeface="Arial" charset="0"/>
              </a:rPr>
              <a:t>El riesgo Operativo no se trata sobre la posibilidad de pérdidas originadas en cambios inesperados en entorno político, económico y social</a:t>
            </a:r>
          </a:p>
          <a:p>
            <a:pPr algn="just">
              <a:lnSpc>
                <a:spcPct val="120000"/>
              </a:lnSpc>
              <a:defRPr/>
            </a:pPr>
            <a:endParaRPr lang="es-ES_tradnl" sz="1100" dirty="0">
              <a:solidFill>
                <a:schemeClr val="bg1"/>
              </a:solidFill>
              <a:latin typeface="Arial" charset="0"/>
            </a:endParaRPr>
          </a:p>
        </p:txBody>
      </p:sp>
      <p:pic>
        <p:nvPicPr>
          <p:cNvPr id="48130"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rot="358700">
            <a:off x="4464262" y="3087201"/>
            <a:ext cx="4692094" cy="3707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rot="20687671">
            <a:off x="1557538" y="4558876"/>
            <a:ext cx="2313207"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1400" dirty="0" smtClean="0"/>
              <a:t>La </a:t>
            </a:r>
            <a:r>
              <a:rPr lang="es-EC" sz="1400" b="1" dirty="0" smtClean="0">
                <a:solidFill>
                  <a:srgbClr val="0070C0"/>
                </a:solidFill>
              </a:rPr>
              <a:t>evaluación</a:t>
            </a:r>
            <a:r>
              <a:rPr lang="es-EC" sz="1400" dirty="0" smtClean="0"/>
              <a:t> y </a:t>
            </a:r>
            <a:r>
              <a:rPr lang="es-EC" sz="1400" b="1" dirty="0" smtClean="0">
                <a:solidFill>
                  <a:srgbClr val="0070C0"/>
                </a:solidFill>
              </a:rPr>
              <a:t>gestión </a:t>
            </a:r>
            <a:r>
              <a:rPr lang="es-EC" sz="1400" dirty="0" smtClean="0"/>
              <a:t>de riesgos son importantes porque nos ayudan a determinar los riesgos y las vulnerabilidades de nuestros principales activos, debiendo determinar los controles necesarios para hacerles frente</a:t>
            </a:r>
            <a:endParaRPr lang="es-EC" sz="1400" dirty="0"/>
          </a:p>
        </p:txBody>
      </p:sp>
      <p:sp>
        <p:nvSpPr>
          <p:cNvPr id="7" name="6 Flecha curvada hacia abajo"/>
          <p:cNvSpPr/>
          <p:nvPr/>
        </p:nvSpPr>
        <p:spPr>
          <a:xfrm rot="1820307">
            <a:off x="4257464" y="2154891"/>
            <a:ext cx="1722966" cy="647301"/>
          </a:xfrm>
          <a:prstGeom prst="curvedDownArrow">
            <a:avLst>
              <a:gd name="adj1" fmla="val 25000"/>
              <a:gd name="adj2" fmla="val 50000"/>
              <a:gd name="adj3" fmla="val 323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5" name="14 Flecha a la derecha con bandas"/>
          <p:cNvSpPr/>
          <p:nvPr/>
        </p:nvSpPr>
        <p:spPr>
          <a:xfrm rot="10800000">
            <a:off x="3779912" y="4869160"/>
            <a:ext cx="936104" cy="5040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CuadroTexto"/>
          <p:cNvSpPr txBox="1"/>
          <p:nvPr/>
        </p:nvSpPr>
        <p:spPr>
          <a:xfrm>
            <a:off x="4932040" y="2924944"/>
            <a:ext cx="2938489"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C"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Factores de Riesgos</a:t>
            </a:r>
            <a:endParaRPr lang="es-EC"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8 CuadroTexto"/>
          <p:cNvSpPr txBox="1"/>
          <p:nvPr/>
        </p:nvSpPr>
        <p:spPr>
          <a:xfrm>
            <a:off x="5148064" y="260648"/>
            <a:ext cx="3816424"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C" sz="1200" b="1" dirty="0" smtClean="0">
                <a:solidFill>
                  <a:schemeClr val="tx2">
                    <a:lumMod val="75000"/>
                  </a:schemeClr>
                </a:solidFill>
              </a:rPr>
              <a:t>RIESGO:  COSO ERM</a:t>
            </a:r>
          </a:p>
          <a:p>
            <a:pPr algn="just"/>
            <a:r>
              <a:rPr lang="es-EC" sz="1200" b="1" dirty="0" smtClean="0"/>
              <a:t>“…es un</a:t>
            </a:r>
            <a:r>
              <a:rPr lang="es-EC" sz="1200" b="1" dirty="0" smtClean="0">
                <a:solidFill>
                  <a:srgbClr val="00B0F0"/>
                </a:solidFill>
              </a:rPr>
              <a:t> proceso </a:t>
            </a:r>
            <a:r>
              <a:rPr lang="es-EC" sz="1200" b="1" dirty="0" smtClean="0"/>
              <a:t>efectuado por el consejo de administración de una  entidad, su dirección y restante personal, aplicable a la definición de </a:t>
            </a:r>
            <a:r>
              <a:rPr lang="es-EC" sz="1200" b="1" dirty="0" smtClean="0">
                <a:solidFill>
                  <a:srgbClr val="00B0F0"/>
                </a:solidFill>
              </a:rPr>
              <a:t>estrategias </a:t>
            </a:r>
            <a:r>
              <a:rPr lang="es-EC" sz="1200" b="1" dirty="0" smtClean="0"/>
              <a:t>en toda la empresa y diseñado </a:t>
            </a:r>
            <a:r>
              <a:rPr lang="es-EC" sz="1200" b="1" dirty="0" smtClean="0">
                <a:solidFill>
                  <a:srgbClr val="00B0F0"/>
                </a:solidFill>
              </a:rPr>
              <a:t>para identificar eventos  potenciales </a:t>
            </a:r>
            <a:r>
              <a:rPr lang="es-EC" sz="1200" b="1" dirty="0" smtClean="0"/>
              <a:t>que puedan afectar a la organización, gestionar sus riesgos  dentro del </a:t>
            </a:r>
            <a:r>
              <a:rPr lang="es-EC" sz="1200" b="1" dirty="0" smtClean="0">
                <a:solidFill>
                  <a:srgbClr val="00B0F0"/>
                </a:solidFill>
              </a:rPr>
              <a:t>riesgo aceptado </a:t>
            </a:r>
            <a:r>
              <a:rPr lang="es-EC" sz="1200" b="1" dirty="0" smtClean="0"/>
              <a:t>y proporcionar una </a:t>
            </a:r>
            <a:r>
              <a:rPr lang="es-EC" sz="1200" b="1" dirty="0" smtClean="0">
                <a:solidFill>
                  <a:srgbClr val="00B0F0"/>
                </a:solidFill>
              </a:rPr>
              <a:t>seguridad razonabl</a:t>
            </a:r>
            <a:r>
              <a:rPr lang="es-EC" sz="1200" b="1" dirty="0" smtClean="0"/>
              <a:t>e sobre el logro de los objetivo</a:t>
            </a:r>
            <a:endParaRPr lang="es-EC" sz="1200" b="1" dirty="0"/>
          </a:p>
        </p:txBody>
      </p:sp>
      <p:sp>
        <p:nvSpPr>
          <p:cNvPr id="13" name="12 CuadroTexto"/>
          <p:cNvSpPr txBox="1"/>
          <p:nvPr/>
        </p:nvSpPr>
        <p:spPr>
          <a:xfrm>
            <a:off x="0" y="5733256"/>
            <a:ext cx="1043608" cy="92333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s-EC" dirty="0" smtClean="0"/>
          </a:p>
          <a:p>
            <a:endParaRPr lang="es-EC" dirty="0" smtClean="0"/>
          </a:p>
          <a:p>
            <a:endParaRPr lang="es-EC" dirty="0" smtClean="0"/>
          </a:p>
        </p:txBody>
      </p:sp>
    </p:spTree>
    <p:extLst>
      <p:ext uri="{BB962C8B-B14F-4D97-AF65-F5344CB8AC3E}">
        <p14:creationId xmlns="" xmlns:p14="http://schemas.microsoft.com/office/powerpoint/2010/main" val="1921732206"/>
      </p:ext>
    </p:extLst>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par>
                          <p:cTn id="18" fill="hold">
                            <p:stCondLst>
                              <p:cond delay="500"/>
                            </p:stCondLst>
                            <p:childTnLst>
                              <p:par>
                                <p:cTn id="19" presetID="5" presetClass="entr" presetSubtype="10" fill="hold" nodeType="afterEffect">
                                  <p:stCondLst>
                                    <p:cond delay="0"/>
                                  </p:stCondLst>
                                  <p:childTnLst>
                                    <p:set>
                                      <p:cBhvr>
                                        <p:cTn id="20" dur="1" fill="hold">
                                          <p:stCondLst>
                                            <p:cond delay="0"/>
                                          </p:stCondLst>
                                        </p:cTn>
                                        <p:tgtEl>
                                          <p:spTgt spid="48130"/>
                                        </p:tgtEl>
                                        <p:attrNameLst>
                                          <p:attrName>style.visibility</p:attrName>
                                        </p:attrNameLst>
                                      </p:cBhvr>
                                      <p:to>
                                        <p:strVal val="visible"/>
                                      </p:to>
                                    </p:set>
                                    <p:animEffect transition="in" filter="checkerboard(across)">
                                      <p:cBhvr>
                                        <p:cTn id="21" dur="500"/>
                                        <p:tgtEl>
                                          <p:spTgt spid="4813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4"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7" grpId="0" animBg="1"/>
      <p:bldP spid="15" grpId="0" animBg="1"/>
      <p:bldP spid="16" grpId="0"/>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2.xml><?xml version="1.0" encoding="utf-8"?>
<p:tagLst xmlns:a="http://schemas.openxmlformats.org/drawingml/2006/main" xmlns:r="http://schemas.openxmlformats.org/officeDocument/2006/relationships" xmlns:p="http://schemas.openxmlformats.org/presentationml/2006/main">
  <p:tag name="DVSHAPEID" val="jbkdZuEZ0Onown8fg9IOmK"/>
</p:tagLst>
</file>

<file path=ppt/tags/tag3.xml><?xml version="1.0" encoding="utf-8"?>
<p:tagLst xmlns:a="http://schemas.openxmlformats.org/drawingml/2006/main" xmlns:r="http://schemas.openxmlformats.org/officeDocument/2006/relationships" xmlns:p="http://schemas.openxmlformats.org/presentationml/2006/main">
  <p:tag name="DVSHAPEID" val="jbkdZuEZ0Onown8fg9IOmK"/>
</p:tagLst>
</file>

<file path=ppt/theme/theme1.xml><?xml version="1.0" encoding="utf-8"?>
<a:theme xmlns:a="http://schemas.openxmlformats.org/drawingml/2006/main" name="Presentación de PowerPoint 2010">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2556</Words>
  <Application>Microsoft Office PowerPoint</Application>
  <PresentationFormat>Presentación en pantalla (4:3)</PresentationFormat>
  <Paragraphs>386</Paragraphs>
  <Slides>40</Slides>
  <Notes>38</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Presentación de PowerPoint 2010</vt:lpstr>
      <vt:lpstr>AUDITORÍA BASADA EN COSO ERM  A  LA  GESTIÓN  DE RIESGO OPERATIVO   DE LA COAC ALIANZA DEL VALLE</vt:lpstr>
      <vt:lpstr>PROBLEMA</vt:lpstr>
      <vt:lpstr>Diapositiva 3</vt:lpstr>
      <vt:lpstr>Diapositiva 4</vt:lpstr>
      <vt:lpstr>Diapositiva 5</vt:lpstr>
      <vt:lpstr>Diapositiva 6</vt:lpstr>
      <vt:lpstr>Diapositiva 7</vt:lpstr>
      <vt:lpstr>Diapositiva 8</vt:lpstr>
      <vt:lpstr>Diapositiva 9</vt:lpstr>
      <vt:lpstr>Diapositiva 10</vt:lpstr>
      <vt:lpstr>Diapositiva 11</vt:lpstr>
      <vt:lpstr>COSO ERM</vt:lpstr>
      <vt:lpstr>COSO ERM</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GRACIAS POR SU ATENCIÓN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2013-09-08T02:10:51Z</dcterms:created>
  <dcterms:modified xsi:type="dcterms:W3CDTF">2014-01-23T21:12:40Z</dcterms:modified>
</cp:coreProperties>
</file>