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60"/>
  </p:notesMasterIdLst>
  <p:sldIdLst>
    <p:sldId id="256" r:id="rId2"/>
    <p:sldId id="258" r:id="rId3"/>
    <p:sldId id="259" r:id="rId4"/>
    <p:sldId id="260" r:id="rId5"/>
    <p:sldId id="261" r:id="rId6"/>
    <p:sldId id="263" r:id="rId7"/>
    <p:sldId id="264" r:id="rId8"/>
    <p:sldId id="266" r:id="rId9"/>
    <p:sldId id="265" r:id="rId10"/>
    <p:sldId id="267" r:id="rId11"/>
    <p:sldId id="268" r:id="rId12"/>
    <p:sldId id="269" r:id="rId13"/>
    <p:sldId id="270" r:id="rId14"/>
    <p:sldId id="271" r:id="rId15"/>
    <p:sldId id="272" r:id="rId16"/>
    <p:sldId id="274" r:id="rId17"/>
    <p:sldId id="275" r:id="rId18"/>
    <p:sldId id="277" r:id="rId19"/>
    <p:sldId id="279" r:id="rId20"/>
    <p:sldId id="278" r:id="rId21"/>
    <p:sldId id="281" r:id="rId22"/>
    <p:sldId id="317" r:id="rId23"/>
    <p:sldId id="318" r:id="rId24"/>
    <p:sldId id="319" r:id="rId25"/>
    <p:sldId id="320" r:id="rId26"/>
    <p:sldId id="285" r:id="rId27"/>
    <p:sldId id="316" r:id="rId28"/>
    <p:sldId id="321" r:id="rId29"/>
    <p:sldId id="322" r:id="rId30"/>
    <p:sldId id="323" r:id="rId31"/>
    <p:sldId id="324" r:id="rId32"/>
    <p:sldId id="325" r:id="rId33"/>
    <p:sldId id="290" r:id="rId34"/>
    <p:sldId id="291" r:id="rId35"/>
    <p:sldId id="292" r:id="rId36"/>
    <p:sldId id="293" r:id="rId37"/>
    <p:sldId id="294" r:id="rId38"/>
    <p:sldId id="296" r:id="rId39"/>
    <p:sldId id="298" r:id="rId40"/>
    <p:sldId id="299" r:id="rId41"/>
    <p:sldId id="297" r:id="rId42"/>
    <p:sldId id="300" r:id="rId43"/>
    <p:sldId id="301" r:id="rId44"/>
    <p:sldId id="303" r:id="rId45"/>
    <p:sldId id="304" r:id="rId46"/>
    <p:sldId id="305" r:id="rId47"/>
    <p:sldId id="306" r:id="rId48"/>
    <p:sldId id="307" r:id="rId49"/>
    <p:sldId id="315" r:id="rId50"/>
    <p:sldId id="308" r:id="rId51"/>
    <p:sldId id="310" r:id="rId52"/>
    <p:sldId id="309" r:id="rId53"/>
    <p:sldId id="311" r:id="rId54"/>
    <p:sldId id="312" r:id="rId55"/>
    <p:sldId id="313" r:id="rId56"/>
    <p:sldId id="314" r:id="rId57"/>
    <p:sldId id="326" r:id="rId58"/>
    <p:sldId id="295" r:id="rId5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0CE"/>
    <a:srgbClr val="FFFF00"/>
    <a:srgbClr val="00FFFF"/>
    <a:srgbClr val="300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5" autoAdjust="0"/>
    <p:restoredTop sz="94660"/>
  </p:normalViewPr>
  <p:slideViewPr>
    <p:cSldViewPr>
      <p:cViewPr>
        <p:scale>
          <a:sx n="70" d="100"/>
          <a:sy n="70" d="100"/>
        </p:scale>
        <p:origin x="-1638"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E:\TESIS%20TATY\TABULAC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cat>
            <c:strRef>
              <c:f>Hoja1!$A$69:$A$70</c:f>
              <c:strCache>
                <c:ptCount val="2"/>
                <c:pt idx="0">
                  <c:v>Si</c:v>
                </c:pt>
                <c:pt idx="1">
                  <c:v>No</c:v>
                </c:pt>
              </c:strCache>
            </c:strRef>
          </c:cat>
          <c:val>
            <c:numRef>
              <c:f>Hoja1!$C$69:$C$70</c:f>
              <c:numCache>
                <c:formatCode>0.00</c:formatCode>
                <c:ptCount val="2"/>
                <c:pt idx="0">
                  <c:v>83.333333333333286</c:v>
                </c:pt>
                <c:pt idx="1">
                  <c:v>16.666666666666668</c:v>
                </c:pt>
              </c:numCache>
            </c:numRef>
          </c:val>
        </c:ser>
        <c:dLbls>
          <c:showLegendKey val="0"/>
          <c:showVal val="0"/>
          <c:showCatName val="0"/>
          <c:showSerName val="0"/>
          <c:showPercent val="1"/>
          <c:showBubbleSize val="0"/>
          <c:showLeaderLines val="0"/>
        </c:dLbls>
        <c:firstSliceAng val="0"/>
      </c:pieChart>
    </c:plotArea>
    <c:legend>
      <c:legendPos val="r"/>
      <c:layout/>
      <c:overlay val="0"/>
      <c:txPr>
        <a:bodyPr/>
        <a:lstStyle/>
        <a:p>
          <a:pPr rtl="0">
            <a:defRPr lang="es-EC"/>
          </a:pPr>
          <a:endParaRPr lang="es-EC"/>
        </a:p>
      </c:txPr>
    </c:legend>
    <c:plotVisOnly val="1"/>
    <c:dispBlanksAs val="zero"/>
    <c:showDLblsOverMax val="0"/>
  </c:chart>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s-EC"/>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79A9C-1CD4-42B9-BC51-ED03FF2F81EC}" type="doc">
      <dgm:prSet loTypeId="urn:microsoft.com/office/officeart/2005/8/layout/vList3" loCatId="picture" qsTypeId="urn:microsoft.com/office/officeart/2005/8/quickstyle/3d2" qsCatId="3D" csTypeId="urn:microsoft.com/office/officeart/2005/8/colors/accent1_2" csCatId="accent1" phldr="1"/>
      <dgm:spPr/>
    </dgm:pt>
    <dgm:pt modelId="{DD023072-30AA-4BEA-93BA-D809DBCD306B}">
      <dgm:prSet phldrT="[Texto]">
        <dgm:style>
          <a:lnRef idx="1">
            <a:schemeClr val="accent5"/>
          </a:lnRef>
          <a:fillRef idx="2">
            <a:schemeClr val="accent5"/>
          </a:fillRef>
          <a:effectRef idx="1">
            <a:schemeClr val="accent5"/>
          </a:effectRef>
          <a:fontRef idx="minor">
            <a:schemeClr val="dk1"/>
          </a:fontRef>
        </dgm:style>
      </dgm:prSet>
      <dgm:spPr/>
      <dgm:t>
        <a:bodyPr/>
        <a:lstStyle/>
        <a:p>
          <a:r>
            <a:rPr lang="es-EC" dirty="0" smtClean="0">
              <a:latin typeface="Berlin Sans FB" panose="020E0602020502020306" pitchFamily="34" charset="0"/>
            </a:rPr>
            <a:t>Los niños no desarrollan habilidades lingüísticas a través del juego simbólico </a:t>
          </a:r>
          <a:endParaRPr lang="es-EC" dirty="0">
            <a:latin typeface="Berlin Sans FB" panose="020E0602020502020306" pitchFamily="34" charset="0"/>
          </a:endParaRPr>
        </a:p>
      </dgm:t>
    </dgm:pt>
    <dgm:pt modelId="{FD792453-4CEC-4C29-9D95-D96B6066D24F}" type="parTrans" cxnId="{DC4CE59D-9FCA-43A5-8007-5333951FBFD8}">
      <dgm:prSet/>
      <dgm:spPr/>
      <dgm:t>
        <a:bodyPr/>
        <a:lstStyle/>
        <a:p>
          <a:endParaRPr lang="es-EC"/>
        </a:p>
      </dgm:t>
    </dgm:pt>
    <dgm:pt modelId="{F4B9536B-BAFC-4E5A-B9E8-5CDD9BD6D1F5}" type="sibTrans" cxnId="{DC4CE59D-9FCA-43A5-8007-5333951FBFD8}">
      <dgm:prSet/>
      <dgm:spPr/>
      <dgm:t>
        <a:bodyPr/>
        <a:lstStyle/>
        <a:p>
          <a:endParaRPr lang="es-EC"/>
        </a:p>
      </dgm:t>
    </dgm:pt>
    <dgm:pt modelId="{129D0E05-4E0D-4E70-BAFF-E25BB51BCA87}">
      <dgm:prSet phldrT="[Texto]">
        <dgm:style>
          <a:lnRef idx="1">
            <a:schemeClr val="accent5"/>
          </a:lnRef>
          <a:fillRef idx="2">
            <a:schemeClr val="accent5"/>
          </a:fillRef>
          <a:effectRef idx="1">
            <a:schemeClr val="accent5"/>
          </a:effectRef>
          <a:fontRef idx="minor">
            <a:schemeClr val="dk1"/>
          </a:fontRef>
        </dgm:style>
      </dgm:prSet>
      <dgm:spPr/>
      <dgm:t>
        <a:bodyPr/>
        <a:lstStyle/>
        <a:p>
          <a:r>
            <a:rPr lang="es-EC" b="0" dirty="0" smtClean="0">
              <a:latin typeface="Berlin Sans FB" panose="020E0602020502020306" pitchFamily="34" charset="0"/>
            </a:rPr>
            <a:t>Desconocimiento de la importancia del juego simbólico por parte de las maestras</a:t>
          </a:r>
          <a:endParaRPr lang="es-EC" b="0" dirty="0">
            <a:latin typeface="Berlin Sans FB" panose="020E0602020502020306" pitchFamily="34" charset="0"/>
          </a:endParaRPr>
        </a:p>
      </dgm:t>
    </dgm:pt>
    <dgm:pt modelId="{7E51DA4A-2801-4A6A-A573-A16FA0843077}" type="parTrans" cxnId="{9FCCB16A-19A0-41E1-91C4-A230D0488A9E}">
      <dgm:prSet/>
      <dgm:spPr/>
      <dgm:t>
        <a:bodyPr/>
        <a:lstStyle/>
        <a:p>
          <a:endParaRPr lang="es-EC"/>
        </a:p>
      </dgm:t>
    </dgm:pt>
    <dgm:pt modelId="{2BF39B25-CF9A-41AD-8AB4-F3CBE6491622}" type="sibTrans" cxnId="{9FCCB16A-19A0-41E1-91C4-A230D0488A9E}">
      <dgm:prSet/>
      <dgm:spPr/>
      <dgm:t>
        <a:bodyPr/>
        <a:lstStyle/>
        <a:p>
          <a:endParaRPr lang="es-EC"/>
        </a:p>
      </dgm:t>
    </dgm:pt>
    <dgm:pt modelId="{4BC30859-135E-49FE-BE70-EA1730E64434}">
      <dgm:prSet phldrT="[Texto]">
        <dgm:style>
          <a:lnRef idx="1">
            <a:schemeClr val="accent5"/>
          </a:lnRef>
          <a:fillRef idx="2">
            <a:schemeClr val="accent5"/>
          </a:fillRef>
          <a:effectRef idx="1">
            <a:schemeClr val="accent5"/>
          </a:effectRef>
          <a:fontRef idx="minor">
            <a:schemeClr val="dk1"/>
          </a:fontRef>
        </dgm:style>
      </dgm:prSet>
      <dgm:spPr/>
      <dgm:t>
        <a:bodyPr/>
        <a:lstStyle/>
        <a:p>
          <a:r>
            <a:rPr lang="es-EC" b="0" dirty="0" smtClean="0">
              <a:latin typeface="Berlin Sans FB" panose="020E0602020502020306" pitchFamily="34" charset="0"/>
            </a:rPr>
            <a:t>Inadecuado uso del juego simbólico para el desarrollo de habilidades lingüísticas </a:t>
          </a:r>
          <a:endParaRPr lang="es-EC" b="0" dirty="0">
            <a:latin typeface="Berlin Sans FB" panose="020E0602020502020306" pitchFamily="34" charset="0"/>
          </a:endParaRPr>
        </a:p>
      </dgm:t>
    </dgm:pt>
    <dgm:pt modelId="{15A80FA6-4CA1-4FC5-A8F9-60D6244A5621}" type="parTrans" cxnId="{D8C907E3-AD8C-44F2-B14D-67DC6F20AE57}">
      <dgm:prSet/>
      <dgm:spPr/>
      <dgm:t>
        <a:bodyPr/>
        <a:lstStyle/>
        <a:p>
          <a:endParaRPr lang="es-EC"/>
        </a:p>
      </dgm:t>
    </dgm:pt>
    <dgm:pt modelId="{62EC0A16-3907-4C61-B8E9-720B8EA3CFE4}" type="sibTrans" cxnId="{D8C907E3-AD8C-44F2-B14D-67DC6F20AE57}">
      <dgm:prSet/>
      <dgm:spPr/>
      <dgm:t>
        <a:bodyPr/>
        <a:lstStyle/>
        <a:p>
          <a:endParaRPr lang="es-EC"/>
        </a:p>
      </dgm:t>
    </dgm:pt>
    <dgm:pt modelId="{E1FC3890-CB9D-4626-BD2E-E4CF237974F7}" type="pres">
      <dgm:prSet presAssocID="{A2779A9C-1CD4-42B9-BC51-ED03FF2F81EC}" presName="linearFlow" presStyleCnt="0">
        <dgm:presLayoutVars>
          <dgm:dir/>
          <dgm:resizeHandles val="exact"/>
        </dgm:presLayoutVars>
      </dgm:prSet>
      <dgm:spPr/>
    </dgm:pt>
    <dgm:pt modelId="{CE80949B-F1A5-4BC3-9CA8-EC75AEB9419B}" type="pres">
      <dgm:prSet presAssocID="{DD023072-30AA-4BEA-93BA-D809DBCD306B}" presName="composite" presStyleCnt="0"/>
      <dgm:spPr/>
    </dgm:pt>
    <dgm:pt modelId="{E12D89E0-185A-4899-B65C-81B013F73D2B}" type="pres">
      <dgm:prSet presAssocID="{DD023072-30AA-4BEA-93BA-D809DBCD306B}" presName="imgShp" presStyleLbl="fgImgPlace1" presStyleIdx="0" presStyleCnt="3" custLinFactNeighborX="-82501" custLinFactNeighborY="123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BFA9BA6C-5277-4C91-8514-2D8CD15E395E}" type="pres">
      <dgm:prSet presAssocID="{DD023072-30AA-4BEA-93BA-D809DBCD306B}" presName="txShp" presStyleLbl="node1" presStyleIdx="0" presStyleCnt="3" custScaleX="140383" custLinFactNeighborX="3713" custLinFactNeighborY="11550">
        <dgm:presLayoutVars>
          <dgm:bulletEnabled val="1"/>
        </dgm:presLayoutVars>
      </dgm:prSet>
      <dgm:spPr/>
      <dgm:t>
        <a:bodyPr/>
        <a:lstStyle/>
        <a:p>
          <a:endParaRPr lang="es-EC"/>
        </a:p>
      </dgm:t>
    </dgm:pt>
    <dgm:pt modelId="{7D64724E-3DE6-499D-9F85-38F436DADBEC}" type="pres">
      <dgm:prSet presAssocID="{F4B9536B-BAFC-4E5A-B9E8-5CDD9BD6D1F5}" presName="spacing" presStyleCnt="0"/>
      <dgm:spPr/>
    </dgm:pt>
    <dgm:pt modelId="{706D4AB0-13EA-4490-90BC-97EE63E29CE1}" type="pres">
      <dgm:prSet presAssocID="{129D0E05-4E0D-4E70-BAFF-E25BB51BCA87}" presName="composite" presStyleCnt="0"/>
      <dgm:spPr/>
    </dgm:pt>
    <dgm:pt modelId="{D1140114-28A7-49FD-B072-CEFFAB918768}" type="pres">
      <dgm:prSet presAssocID="{129D0E05-4E0D-4E70-BAFF-E25BB51BCA87}" presName="imgShp" presStyleLbl="fgImgPlace1" presStyleIdx="1" presStyleCnt="3" custLinFactNeighborX="32327"/>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E12F9B0-8915-4987-9A0C-35BC7FE6980C}" type="pres">
      <dgm:prSet presAssocID="{129D0E05-4E0D-4E70-BAFF-E25BB51BCA87}" presName="txShp" presStyleLbl="node1" presStyleIdx="1" presStyleCnt="3" custLinFactNeighborX="21723">
        <dgm:presLayoutVars>
          <dgm:bulletEnabled val="1"/>
        </dgm:presLayoutVars>
      </dgm:prSet>
      <dgm:spPr/>
      <dgm:t>
        <a:bodyPr/>
        <a:lstStyle/>
        <a:p>
          <a:endParaRPr lang="es-EC"/>
        </a:p>
      </dgm:t>
    </dgm:pt>
    <dgm:pt modelId="{8B768108-A20E-4A75-809E-3300A28C375C}" type="pres">
      <dgm:prSet presAssocID="{2BF39B25-CF9A-41AD-8AB4-F3CBE6491622}" presName="spacing" presStyleCnt="0"/>
      <dgm:spPr/>
    </dgm:pt>
    <dgm:pt modelId="{8D15B9A1-E71B-4180-8293-9AF1D0FDB32D}" type="pres">
      <dgm:prSet presAssocID="{4BC30859-135E-49FE-BE70-EA1730E64434}" presName="composite" presStyleCnt="0"/>
      <dgm:spPr/>
    </dgm:pt>
    <dgm:pt modelId="{04668885-740C-4DE2-A96E-241AD8F7D0F7}" type="pres">
      <dgm:prSet presAssocID="{4BC30859-135E-49FE-BE70-EA1730E64434}" presName="imgShp" presStyleLbl="fgImgPlace1" presStyleIdx="2" presStyleCnt="3" custLinFactNeighborX="-76121" custLinFactNeighborY="308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0" b="-20000"/>
          </a:stretch>
        </a:blipFill>
      </dgm:spPr>
    </dgm:pt>
    <dgm:pt modelId="{C885EAB7-D782-45A8-AD59-AEA2C70905DC}" type="pres">
      <dgm:prSet presAssocID="{4BC30859-135E-49FE-BE70-EA1730E64434}" presName="txShp" presStyleLbl="node1" presStyleIdx="2" presStyleCnt="3" custLinFactNeighborX="-7627" custLinFactNeighborY="661">
        <dgm:presLayoutVars>
          <dgm:bulletEnabled val="1"/>
        </dgm:presLayoutVars>
      </dgm:prSet>
      <dgm:spPr/>
      <dgm:t>
        <a:bodyPr/>
        <a:lstStyle/>
        <a:p>
          <a:endParaRPr lang="es-EC"/>
        </a:p>
      </dgm:t>
    </dgm:pt>
  </dgm:ptLst>
  <dgm:cxnLst>
    <dgm:cxn modelId="{F27CD30F-8A6E-4B9C-BE6F-A70DF0C3C655}" type="presOf" srcId="{4BC30859-135E-49FE-BE70-EA1730E64434}" destId="{C885EAB7-D782-45A8-AD59-AEA2C70905DC}" srcOrd="0" destOrd="0" presId="urn:microsoft.com/office/officeart/2005/8/layout/vList3"/>
    <dgm:cxn modelId="{DC4CE59D-9FCA-43A5-8007-5333951FBFD8}" srcId="{A2779A9C-1CD4-42B9-BC51-ED03FF2F81EC}" destId="{DD023072-30AA-4BEA-93BA-D809DBCD306B}" srcOrd="0" destOrd="0" parTransId="{FD792453-4CEC-4C29-9D95-D96B6066D24F}" sibTransId="{F4B9536B-BAFC-4E5A-B9E8-5CDD9BD6D1F5}"/>
    <dgm:cxn modelId="{695F636E-2ED6-4D31-985B-E1E38C4CC8D6}" type="presOf" srcId="{DD023072-30AA-4BEA-93BA-D809DBCD306B}" destId="{BFA9BA6C-5277-4C91-8514-2D8CD15E395E}" srcOrd="0" destOrd="0" presId="urn:microsoft.com/office/officeart/2005/8/layout/vList3"/>
    <dgm:cxn modelId="{808C3A21-370E-46E4-8BB7-E0A21A541465}" type="presOf" srcId="{129D0E05-4E0D-4E70-BAFF-E25BB51BCA87}" destId="{EE12F9B0-8915-4987-9A0C-35BC7FE6980C}" srcOrd="0" destOrd="0" presId="urn:microsoft.com/office/officeart/2005/8/layout/vList3"/>
    <dgm:cxn modelId="{E04A1B3F-549A-48D7-BD35-99CC60C6FD4F}" type="presOf" srcId="{A2779A9C-1CD4-42B9-BC51-ED03FF2F81EC}" destId="{E1FC3890-CB9D-4626-BD2E-E4CF237974F7}" srcOrd="0" destOrd="0" presId="urn:microsoft.com/office/officeart/2005/8/layout/vList3"/>
    <dgm:cxn modelId="{D8C907E3-AD8C-44F2-B14D-67DC6F20AE57}" srcId="{A2779A9C-1CD4-42B9-BC51-ED03FF2F81EC}" destId="{4BC30859-135E-49FE-BE70-EA1730E64434}" srcOrd="2" destOrd="0" parTransId="{15A80FA6-4CA1-4FC5-A8F9-60D6244A5621}" sibTransId="{62EC0A16-3907-4C61-B8E9-720B8EA3CFE4}"/>
    <dgm:cxn modelId="{9FCCB16A-19A0-41E1-91C4-A230D0488A9E}" srcId="{A2779A9C-1CD4-42B9-BC51-ED03FF2F81EC}" destId="{129D0E05-4E0D-4E70-BAFF-E25BB51BCA87}" srcOrd="1" destOrd="0" parTransId="{7E51DA4A-2801-4A6A-A573-A16FA0843077}" sibTransId="{2BF39B25-CF9A-41AD-8AB4-F3CBE6491622}"/>
    <dgm:cxn modelId="{A92B6659-0FC5-42E9-9688-7304F67490DF}" type="presParOf" srcId="{E1FC3890-CB9D-4626-BD2E-E4CF237974F7}" destId="{CE80949B-F1A5-4BC3-9CA8-EC75AEB9419B}" srcOrd="0" destOrd="0" presId="urn:microsoft.com/office/officeart/2005/8/layout/vList3"/>
    <dgm:cxn modelId="{64870762-587E-458C-90A8-CC407B600AA2}" type="presParOf" srcId="{CE80949B-F1A5-4BC3-9CA8-EC75AEB9419B}" destId="{E12D89E0-185A-4899-B65C-81B013F73D2B}" srcOrd="0" destOrd="0" presId="urn:microsoft.com/office/officeart/2005/8/layout/vList3"/>
    <dgm:cxn modelId="{EE5EBCA2-E787-44DF-8E50-E875582DDB8C}" type="presParOf" srcId="{CE80949B-F1A5-4BC3-9CA8-EC75AEB9419B}" destId="{BFA9BA6C-5277-4C91-8514-2D8CD15E395E}" srcOrd="1" destOrd="0" presId="urn:microsoft.com/office/officeart/2005/8/layout/vList3"/>
    <dgm:cxn modelId="{EA6A4C39-67EC-471C-B144-24270CEE0610}" type="presParOf" srcId="{E1FC3890-CB9D-4626-BD2E-E4CF237974F7}" destId="{7D64724E-3DE6-499D-9F85-38F436DADBEC}" srcOrd="1" destOrd="0" presId="urn:microsoft.com/office/officeart/2005/8/layout/vList3"/>
    <dgm:cxn modelId="{1AE2A5F3-22FA-4EEA-ABD0-C666173DC4CA}" type="presParOf" srcId="{E1FC3890-CB9D-4626-BD2E-E4CF237974F7}" destId="{706D4AB0-13EA-4490-90BC-97EE63E29CE1}" srcOrd="2" destOrd="0" presId="urn:microsoft.com/office/officeart/2005/8/layout/vList3"/>
    <dgm:cxn modelId="{28907177-68DD-42BA-AFC4-C8F73F2631E5}" type="presParOf" srcId="{706D4AB0-13EA-4490-90BC-97EE63E29CE1}" destId="{D1140114-28A7-49FD-B072-CEFFAB918768}" srcOrd="0" destOrd="0" presId="urn:microsoft.com/office/officeart/2005/8/layout/vList3"/>
    <dgm:cxn modelId="{D24E518F-03C3-4021-9241-B46FC9EE3D90}" type="presParOf" srcId="{706D4AB0-13EA-4490-90BC-97EE63E29CE1}" destId="{EE12F9B0-8915-4987-9A0C-35BC7FE6980C}" srcOrd="1" destOrd="0" presId="urn:microsoft.com/office/officeart/2005/8/layout/vList3"/>
    <dgm:cxn modelId="{288C7963-392C-4804-BC8F-55151AE57D1E}" type="presParOf" srcId="{E1FC3890-CB9D-4626-BD2E-E4CF237974F7}" destId="{8B768108-A20E-4A75-809E-3300A28C375C}" srcOrd="3" destOrd="0" presId="urn:microsoft.com/office/officeart/2005/8/layout/vList3"/>
    <dgm:cxn modelId="{FF8BCAAC-30EA-4664-8F6F-C66401FDD9E2}" type="presParOf" srcId="{E1FC3890-CB9D-4626-BD2E-E4CF237974F7}" destId="{8D15B9A1-E71B-4180-8293-9AF1D0FDB32D}" srcOrd="4" destOrd="0" presId="urn:microsoft.com/office/officeart/2005/8/layout/vList3"/>
    <dgm:cxn modelId="{7E3506CE-76AD-4E9B-8D81-1F3D8BACCB6E}" type="presParOf" srcId="{8D15B9A1-E71B-4180-8293-9AF1D0FDB32D}" destId="{04668885-740C-4DE2-A96E-241AD8F7D0F7}" srcOrd="0" destOrd="0" presId="urn:microsoft.com/office/officeart/2005/8/layout/vList3"/>
    <dgm:cxn modelId="{1A30B249-D639-41F7-8EFF-70AC4A1D9A2B}" type="presParOf" srcId="{8D15B9A1-E71B-4180-8293-9AF1D0FDB32D}" destId="{C885EAB7-D782-45A8-AD59-AEA2C70905D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67BE1A-7321-4F54-915F-7EBAA94FDDF1}"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s-EC"/>
        </a:p>
      </dgm:t>
    </dgm:pt>
    <dgm:pt modelId="{C4FDCEA6-6E9C-4F79-8E32-934DD06AE967}">
      <dgm:prSet phldrT="[Texto]" custT="1"/>
      <dgm:spPr/>
      <dgm:t>
        <a:bodyPr/>
        <a:lstStyle/>
        <a:p>
          <a:pPr algn="just"/>
          <a:r>
            <a:rPr lang="es-ES" sz="2400" dirty="0" smtClean="0">
              <a:latin typeface="Berlin Sans FB" panose="020E0602020502020306" pitchFamily="34" charset="0"/>
            </a:rPr>
            <a:t>Diagnosticar las habilidades lingüísticas</a:t>
          </a:r>
        </a:p>
        <a:p>
          <a:pPr algn="just"/>
          <a:r>
            <a:rPr lang="es-ES" sz="2400" dirty="0" smtClean="0">
              <a:latin typeface="Berlin Sans FB" panose="020E0602020502020306" pitchFamily="34" charset="0"/>
            </a:rPr>
            <a:t> de los niños de 3 a 5 años</a:t>
          </a:r>
          <a:endParaRPr lang="es-EC" sz="2400" dirty="0">
            <a:latin typeface="Berlin Sans FB" panose="020E0602020502020306" pitchFamily="34" charset="0"/>
          </a:endParaRPr>
        </a:p>
      </dgm:t>
    </dgm:pt>
    <dgm:pt modelId="{21A4F1DA-AE36-485D-961B-F8FAD6BCF1D4}" type="parTrans" cxnId="{5353141A-E850-4689-B23B-EF3230121366}">
      <dgm:prSet/>
      <dgm:spPr/>
      <dgm:t>
        <a:bodyPr/>
        <a:lstStyle/>
        <a:p>
          <a:endParaRPr lang="es-EC"/>
        </a:p>
      </dgm:t>
    </dgm:pt>
    <dgm:pt modelId="{97B47099-FCF9-4391-8C76-CC00351E1660}" type="sibTrans" cxnId="{5353141A-E850-4689-B23B-EF3230121366}">
      <dgm:prSet/>
      <dgm:spPr/>
      <dgm:t>
        <a:bodyPr/>
        <a:lstStyle/>
        <a:p>
          <a:endParaRPr lang="es-EC"/>
        </a:p>
      </dgm:t>
    </dgm:pt>
    <dgm:pt modelId="{A720B72C-C7E6-4326-AE89-0A99692AA6E3}">
      <dgm:prSet phldrT="[Texto]" custT="1"/>
      <dgm:spPr/>
      <dgm:t>
        <a:bodyPr/>
        <a:lstStyle/>
        <a:p>
          <a:pPr algn="just"/>
          <a:r>
            <a:rPr lang="es-ES" sz="2400" dirty="0" smtClean="0">
              <a:latin typeface="Berlin Sans FB" panose="020E0602020502020306" pitchFamily="34" charset="0"/>
            </a:rPr>
            <a:t>Analizar las técnicas y estrategias docentes que se aplican en el desarrollo del juego simbólico. </a:t>
          </a:r>
          <a:endParaRPr lang="es-EC" sz="2400" dirty="0">
            <a:latin typeface="Berlin Sans FB" panose="020E0602020502020306" pitchFamily="34" charset="0"/>
          </a:endParaRPr>
        </a:p>
      </dgm:t>
    </dgm:pt>
    <dgm:pt modelId="{0985DF85-21FC-41EF-9378-B8AD17D856B2}" type="parTrans" cxnId="{EDDFB917-6B92-4974-8473-6A8820B601D1}">
      <dgm:prSet/>
      <dgm:spPr/>
      <dgm:t>
        <a:bodyPr/>
        <a:lstStyle/>
        <a:p>
          <a:endParaRPr lang="es-EC"/>
        </a:p>
      </dgm:t>
    </dgm:pt>
    <dgm:pt modelId="{8A931888-3911-4191-AD90-96AE798933D8}" type="sibTrans" cxnId="{EDDFB917-6B92-4974-8473-6A8820B601D1}">
      <dgm:prSet/>
      <dgm:spPr/>
      <dgm:t>
        <a:bodyPr/>
        <a:lstStyle/>
        <a:p>
          <a:endParaRPr lang="es-EC"/>
        </a:p>
      </dgm:t>
    </dgm:pt>
    <dgm:pt modelId="{A8389C73-F546-41EF-84DA-ED90FE5E3C78}">
      <dgm:prSet phldrT="[Texto]" custT="1"/>
      <dgm:spPr/>
      <dgm:t>
        <a:bodyPr/>
        <a:lstStyle/>
        <a:p>
          <a:pPr algn="just"/>
          <a:r>
            <a:rPr lang="es-ES" sz="2400" dirty="0" smtClean="0">
              <a:latin typeface="Berlin Sans FB" panose="020E0602020502020306" pitchFamily="34" charset="0"/>
            </a:rPr>
            <a:t>Desarrollar una guía metodológica para orientar a las maestras sobre el uso  adecuado del juego simbólico en el desarrollo del lenguaje</a:t>
          </a:r>
          <a:endParaRPr lang="es-EC" sz="2400" dirty="0">
            <a:latin typeface="Berlin Sans FB" panose="020E0602020502020306" pitchFamily="34" charset="0"/>
          </a:endParaRPr>
        </a:p>
      </dgm:t>
    </dgm:pt>
    <dgm:pt modelId="{F19E7F38-549A-4FA1-8686-F95D89C86A2D}" type="parTrans" cxnId="{F9BA9637-4AD3-4E41-827A-963FFEB6E939}">
      <dgm:prSet/>
      <dgm:spPr/>
      <dgm:t>
        <a:bodyPr/>
        <a:lstStyle/>
        <a:p>
          <a:endParaRPr lang="es-EC"/>
        </a:p>
      </dgm:t>
    </dgm:pt>
    <dgm:pt modelId="{24C41D75-40C4-4E73-B5BE-2BBC5A2C5EEF}" type="sibTrans" cxnId="{F9BA9637-4AD3-4E41-827A-963FFEB6E939}">
      <dgm:prSet/>
      <dgm:spPr/>
      <dgm:t>
        <a:bodyPr/>
        <a:lstStyle/>
        <a:p>
          <a:endParaRPr lang="es-EC"/>
        </a:p>
      </dgm:t>
    </dgm:pt>
    <dgm:pt modelId="{5B22C5DA-BEE2-40F9-807B-C587C5322828}" type="pres">
      <dgm:prSet presAssocID="{8D67BE1A-7321-4F54-915F-7EBAA94FDDF1}" presName="linear" presStyleCnt="0">
        <dgm:presLayoutVars>
          <dgm:dir/>
          <dgm:animLvl val="lvl"/>
          <dgm:resizeHandles val="exact"/>
        </dgm:presLayoutVars>
      </dgm:prSet>
      <dgm:spPr/>
      <dgm:t>
        <a:bodyPr/>
        <a:lstStyle/>
        <a:p>
          <a:endParaRPr lang="es-EC"/>
        </a:p>
      </dgm:t>
    </dgm:pt>
    <dgm:pt modelId="{F161BC52-ABA6-4AE2-B82D-834CB0405896}" type="pres">
      <dgm:prSet presAssocID="{C4FDCEA6-6E9C-4F79-8E32-934DD06AE967}" presName="parentLin" presStyleCnt="0"/>
      <dgm:spPr/>
    </dgm:pt>
    <dgm:pt modelId="{4B99A61E-0FBC-4EB1-9750-6A5248CBDEE7}" type="pres">
      <dgm:prSet presAssocID="{C4FDCEA6-6E9C-4F79-8E32-934DD06AE967}" presName="parentLeftMargin" presStyleLbl="node1" presStyleIdx="0" presStyleCnt="3"/>
      <dgm:spPr/>
      <dgm:t>
        <a:bodyPr/>
        <a:lstStyle/>
        <a:p>
          <a:endParaRPr lang="es-EC"/>
        </a:p>
      </dgm:t>
    </dgm:pt>
    <dgm:pt modelId="{657CF95F-B68A-4340-9C28-DBD4EFAB79A2}" type="pres">
      <dgm:prSet presAssocID="{C4FDCEA6-6E9C-4F79-8E32-934DD06AE967}" presName="parentText" presStyleLbl="node1" presStyleIdx="0" presStyleCnt="3" custScaleX="123494" custScaleY="151780" custLinFactNeighborX="3989" custLinFactNeighborY="11796">
        <dgm:presLayoutVars>
          <dgm:chMax val="0"/>
          <dgm:bulletEnabled val="1"/>
        </dgm:presLayoutVars>
      </dgm:prSet>
      <dgm:spPr/>
      <dgm:t>
        <a:bodyPr/>
        <a:lstStyle/>
        <a:p>
          <a:endParaRPr lang="es-EC"/>
        </a:p>
      </dgm:t>
    </dgm:pt>
    <dgm:pt modelId="{7B933540-7B25-4276-801F-E2826DFEBF31}" type="pres">
      <dgm:prSet presAssocID="{C4FDCEA6-6E9C-4F79-8E32-934DD06AE967}" presName="negativeSpace" presStyleCnt="0"/>
      <dgm:spPr/>
    </dgm:pt>
    <dgm:pt modelId="{A0B386CA-5614-464C-9703-442E8A90774C}" type="pres">
      <dgm:prSet presAssocID="{C4FDCEA6-6E9C-4F79-8E32-934DD06AE967}" presName="childText" presStyleLbl="conFgAcc1" presStyleIdx="0" presStyleCnt="3">
        <dgm:presLayoutVars>
          <dgm:bulletEnabled val="1"/>
        </dgm:presLayoutVars>
      </dgm:prSet>
      <dgm:spPr/>
    </dgm:pt>
    <dgm:pt modelId="{DFE03B98-D7E3-4803-BFDA-F29DF3638C47}" type="pres">
      <dgm:prSet presAssocID="{97B47099-FCF9-4391-8C76-CC00351E1660}" presName="spaceBetweenRectangles" presStyleCnt="0"/>
      <dgm:spPr/>
    </dgm:pt>
    <dgm:pt modelId="{4CC2FA52-049D-450E-A85A-37E921D3DAEB}" type="pres">
      <dgm:prSet presAssocID="{A720B72C-C7E6-4326-AE89-0A99692AA6E3}" presName="parentLin" presStyleCnt="0"/>
      <dgm:spPr/>
    </dgm:pt>
    <dgm:pt modelId="{51FBAFED-7973-41A8-8211-75E5C2C77A20}" type="pres">
      <dgm:prSet presAssocID="{A720B72C-C7E6-4326-AE89-0A99692AA6E3}" presName="parentLeftMargin" presStyleLbl="node1" presStyleIdx="0" presStyleCnt="3"/>
      <dgm:spPr/>
      <dgm:t>
        <a:bodyPr/>
        <a:lstStyle/>
        <a:p>
          <a:endParaRPr lang="es-EC"/>
        </a:p>
      </dgm:t>
    </dgm:pt>
    <dgm:pt modelId="{1C3B9B0E-0967-41CB-81C2-BCBA4AD7798E}" type="pres">
      <dgm:prSet presAssocID="{A720B72C-C7E6-4326-AE89-0A99692AA6E3}" presName="parentText" presStyleLbl="node1" presStyleIdx="1" presStyleCnt="3" custScaleX="118857" custScaleY="218728">
        <dgm:presLayoutVars>
          <dgm:chMax val="0"/>
          <dgm:bulletEnabled val="1"/>
        </dgm:presLayoutVars>
      </dgm:prSet>
      <dgm:spPr/>
      <dgm:t>
        <a:bodyPr/>
        <a:lstStyle/>
        <a:p>
          <a:endParaRPr lang="es-EC"/>
        </a:p>
      </dgm:t>
    </dgm:pt>
    <dgm:pt modelId="{843C2F20-E08B-4486-A86C-3FFED9128B12}" type="pres">
      <dgm:prSet presAssocID="{A720B72C-C7E6-4326-AE89-0A99692AA6E3}" presName="negativeSpace" presStyleCnt="0"/>
      <dgm:spPr/>
    </dgm:pt>
    <dgm:pt modelId="{CC0B7595-F78E-4D86-942D-E9204808BFA6}" type="pres">
      <dgm:prSet presAssocID="{A720B72C-C7E6-4326-AE89-0A99692AA6E3}" presName="childText" presStyleLbl="conFgAcc1" presStyleIdx="1" presStyleCnt="3">
        <dgm:presLayoutVars>
          <dgm:bulletEnabled val="1"/>
        </dgm:presLayoutVars>
      </dgm:prSet>
      <dgm:spPr/>
    </dgm:pt>
    <dgm:pt modelId="{CAAA882E-6D49-4192-826B-5C443374C9B2}" type="pres">
      <dgm:prSet presAssocID="{8A931888-3911-4191-AD90-96AE798933D8}" presName="spaceBetweenRectangles" presStyleCnt="0"/>
      <dgm:spPr/>
    </dgm:pt>
    <dgm:pt modelId="{DF6BB234-9DA9-464D-B3D3-2A3A16EBCBBC}" type="pres">
      <dgm:prSet presAssocID="{A8389C73-F546-41EF-84DA-ED90FE5E3C78}" presName="parentLin" presStyleCnt="0"/>
      <dgm:spPr/>
    </dgm:pt>
    <dgm:pt modelId="{661F96C1-948C-41ED-9038-61D430FAB6CD}" type="pres">
      <dgm:prSet presAssocID="{A8389C73-F546-41EF-84DA-ED90FE5E3C78}" presName="parentLeftMargin" presStyleLbl="node1" presStyleIdx="1" presStyleCnt="3"/>
      <dgm:spPr/>
      <dgm:t>
        <a:bodyPr/>
        <a:lstStyle/>
        <a:p>
          <a:endParaRPr lang="es-EC"/>
        </a:p>
      </dgm:t>
    </dgm:pt>
    <dgm:pt modelId="{4F264AD8-EF43-4B35-AB03-3D5C8A68766E}" type="pres">
      <dgm:prSet presAssocID="{A8389C73-F546-41EF-84DA-ED90FE5E3C78}" presName="parentText" presStyleLbl="node1" presStyleIdx="2" presStyleCnt="3" custScaleX="139677" custScaleY="232164">
        <dgm:presLayoutVars>
          <dgm:chMax val="0"/>
          <dgm:bulletEnabled val="1"/>
        </dgm:presLayoutVars>
      </dgm:prSet>
      <dgm:spPr/>
      <dgm:t>
        <a:bodyPr/>
        <a:lstStyle/>
        <a:p>
          <a:endParaRPr lang="es-EC"/>
        </a:p>
      </dgm:t>
    </dgm:pt>
    <dgm:pt modelId="{62C37F17-0533-4F13-A625-81B160CE0F2B}" type="pres">
      <dgm:prSet presAssocID="{A8389C73-F546-41EF-84DA-ED90FE5E3C78}" presName="negativeSpace" presStyleCnt="0"/>
      <dgm:spPr/>
    </dgm:pt>
    <dgm:pt modelId="{CF9EB900-EF57-4A99-8977-EF9F7D0D775C}" type="pres">
      <dgm:prSet presAssocID="{A8389C73-F546-41EF-84DA-ED90FE5E3C78}" presName="childText" presStyleLbl="conFgAcc1" presStyleIdx="2" presStyleCnt="3">
        <dgm:presLayoutVars>
          <dgm:bulletEnabled val="1"/>
        </dgm:presLayoutVars>
      </dgm:prSet>
      <dgm:spPr/>
    </dgm:pt>
  </dgm:ptLst>
  <dgm:cxnLst>
    <dgm:cxn modelId="{18A66593-76D6-4392-8931-F496217A989E}" type="presOf" srcId="{A8389C73-F546-41EF-84DA-ED90FE5E3C78}" destId="{4F264AD8-EF43-4B35-AB03-3D5C8A68766E}" srcOrd="1" destOrd="0" presId="urn:microsoft.com/office/officeart/2005/8/layout/list1"/>
    <dgm:cxn modelId="{5353141A-E850-4689-B23B-EF3230121366}" srcId="{8D67BE1A-7321-4F54-915F-7EBAA94FDDF1}" destId="{C4FDCEA6-6E9C-4F79-8E32-934DD06AE967}" srcOrd="0" destOrd="0" parTransId="{21A4F1DA-AE36-485D-961B-F8FAD6BCF1D4}" sibTransId="{97B47099-FCF9-4391-8C76-CC00351E1660}"/>
    <dgm:cxn modelId="{CCDFE514-FD03-4629-A019-30E9D92E0B81}" type="presOf" srcId="{A720B72C-C7E6-4326-AE89-0A99692AA6E3}" destId="{1C3B9B0E-0967-41CB-81C2-BCBA4AD7798E}" srcOrd="1" destOrd="0" presId="urn:microsoft.com/office/officeart/2005/8/layout/list1"/>
    <dgm:cxn modelId="{7258DB40-80AE-4F20-BC55-228AC0807D24}" type="presOf" srcId="{A8389C73-F546-41EF-84DA-ED90FE5E3C78}" destId="{661F96C1-948C-41ED-9038-61D430FAB6CD}" srcOrd="0" destOrd="0" presId="urn:microsoft.com/office/officeart/2005/8/layout/list1"/>
    <dgm:cxn modelId="{95E6BD92-ADE0-47F1-A6FB-CB6C8191A9FA}" type="presOf" srcId="{8D67BE1A-7321-4F54-915F-7EBAA94FDDF1}" destId="{5B22C5DA-BEE2-40F9-807B-C587C5322828}" srcOrd="0" destOrd="0" presId="urn:microsoft.com/office/officeart/2005/8/layout/list1"/>
    <dgm:cxn modelId="{17B8D88E-A6D1-4EB2-972B-A05DD847B8F1}" type="presOf" srcId="{C4FDCEA6-6E9C-4F79-8E32-934DD06AE967}" destId="{4B99A61E-0FBC-4EB1-9750-6A5248CBDEE7}" srcOrd="0" destOrd="0" presId="urn:microsoft.com/office/officeart/2005/8/layout/list1"/>
    <dgm:cxn modelId="{A157566C-27AD-490C-A84F-C7584B8C1604}" type="presOf" srcId="{A720B72C-C7E6-4326-AE89-0A99692AA6E3}" destId="{51FBAFED-7973-41A8-8211-75E5C2C77A20}" srcOrd="0" destOrd="0" presId="urn:microsoft.com/office/officeart/2005/8/layout/list1"/>
    <dgm:cxn modelId="{F9BA9637-4AD3-4E41-827A-963FFEB6E939}" srcId="{8D67BE1A-7321-4F54-915F-7EBAA94FDDF1}" destId="{A8389C73-F546-41EF-84DA-ED90FE5E3C78}" srcOrd="2" destOrd="0" parTransId="{F19E7F38-549A-4FA1-8686-F95D89C86A2D}" sibTransId="{24C41D75-40C4-4E73-B5BE-2BBC5A2C5EEF}"/>
    <dgm:cxn modelId="{B79E7F72-7EB8-4BCE-A32F-9C4B769B9E95}" type="presOf" srcId="{C4FDCEA6-6E9C-4F79-8E32-934DD06AE967}" destId="{657CF95F-B68A-4340-9C28-DBD4EFAB79A2}" srcOrd="1" destOrd="0" presId="urn:microsoft.com/office/officeart/2005/8/layout/list1"/>
    <dgm:cxn modelId="{EDDFB917-6B92-4974-8473-6A8820B601D1}" srcId="{8D67BE1A-7321-4F54-915F-7EBAA94FDDF1}" destId="{A720B72C-C7E6-4326-AE89-0A99692AA6E3}" srcOrd="1" destOrd="0" parTransId="{0985DF85-21FC-41EF-9378-B8AD17D856B2}" sibTransId="{8A931888-3911-4191-AD90-96AE798933D8}"/>
    <dgm:cxn modelId="{690D5AE6-7619-4F4F-A320-40496722E8B0}" type="presParOf" srcId="{5B22C5DA-BEE2-40F9-807B-C587C5322828}" destId="{F161BC52-ABA6-4AE2-B82D-834CB0405896}" srcOrd="0" destOrd="0" presId="urn:microsoft.com/office/officeart/2005/8/layout/list1"/>
    <dgm:cxn modelId="{DB97B331-78E1-437E-B34C-B9738E357BA7}" type="presParOf" srcId="{F161BC52-ABA6-4AE2-B82D-834CB0405896}" destId="{4B99A61E-0FBC-4EB1-9750-6A5248CBDEE7}" srcOrd="0" destOrd="0" presId="urn:microsoft.com/office/officeart/2005/8/layout/list1"/>
    <dgm:cxn modelId="{8A8F2433-6864-43B7-AB49-7250C5E26346}" type="presParOf" srcId="{F161BC52-ABA6-4AE2-B82D-834CB0405896}" destId="{657CF95F-B68A-4340-9C28-DBD4EFAB79A2}" srcOrd="1" destOrd="0" presId="urn:microsoft.com/office/officeart/2005/8/layout/list1"/>
    <dgm:cxn modelId="{59CACEA5-1966-42C1-A066-9B6150CA378E}" type="presParOf" srcId="{5B22C5DA-BEE2-40F9-807B-C587C5322828}" destId="{7B933540-7B25-4276-801F-E2826DFEBF31}" srcOrd="1" destOrd="0" presId="urn:microsoft.com/office/officeart/2005/8/layout/list1"/>
    <dgm:cxn modelId="{343A3D27-C9B3-4222-89E7-E2EDC62CEC13}" type="presParOf" srcId="{5B22C5DA-BEE2-40F9-807B-C587C5322828}" destId="{A0B386CA-5614-464C-9703-442E8A90774C}" srcOrd="2" destOrd="0" presId="urn:microsoft.com/office/officeart/2005/8/layout/list1"/>
    <dgm:cxn modelId="{6EA677DB-9391-4C3A-923E-D0E30A6C9359}" type="presParOf" srcId="{5B22C5DA-BEE2-40F9-807B-C587C5322828}" destId="{DFE03B98-D7E3-4803-BFDA-F29DF3638C47}" srcOrd="3" destOrd="0" presId="urn:microsoft.com/office/officeart/2005/8/layout/list1"/>
    <dgm:cxn modelId="{3D550957-C083-4553-842F-32B01FE7F03D}" type="presParOf" srcId="{5B22C5DA-BEE2-40F9-807B-C587C5322828}" destId="{4CC2FA52-049D-450E-A85A-37E921D3DAEB}" srcOrd="4" destOrd="0" presId="urn:microsoft.com/office/officeart/2005/8/layout/list1"/>
    <dgm:cxn modelId="{03E91420-83DC-4322-88BB-5A3A3670170F}" type="presParOf" srcId="{4CC2FA52-049D-450E-A85A-37E921D3DAEB}" destId="{51FBAFED-7973-41A8-8211-75E5C2C77A20}" srcOrd="0" destOrd="0" presId="urn:microsoft.com/office/officeart/2005/8/layout/list1"/>
    <dgm:cxn modelId="{2C63AD3D-A058-4EBF-90AA-B97B7EA87D90}" type="presParOf" srcId="{4CC2FA52-049D-450E-A85A-37E921D3DAEB}" destId="{1C3B9B0E-0967-41CB-81C2-BCBA4AD7798E}" srcOrd="1" destOrd="0" presId="urn:microsoft.com/office/officeart/2005/8/layout/list1"/>
    <dgm:cxn modelId="{F56AD7F3-D83B-45E3-A7E2-D864AE34858A}" type="presParOf" srcId="{5B22C5DA-BEE2-40F9-807B-C587C5322828}" destId="{843C2F20-E08B-4486-A86C-3FFED9128B12}" srcOrd="5" destOrd="0" presId="urn:microsoft.com/office/officeart/2005/8/layout/list1"/>
    <dgm:cxn modelId="{9A56E9EB-6F12-4150-8E40-BDC394EC2466}" type="presParOf" srcId="{5B22C5DA-BEE2-40F9-807B-C587C5322828}" destId="{CC0B7595-F78E-4D86-942D-E9204808BFA6}" srcOrd="6" destOrd="0" presId="urn:microsoft.com/office/officeart/2005/8/layout/list1"/>
    <dgm:cxn modelId="{A240FD10-5B92-4309-8C38-66E267A8FB19}" type="presParOf" srcId="{5B22C5DA-BEE2-40F9-807B-C587C5322828}" destId="{CAAA882E-6D49-4192-826B-5C443374C9B2}" srcOrd="7" destOrd="0" presId="urn:microsoft.com/office/officeart/2005/8/layout/list1"/>
    <dgm:cxn modelId="{7104A961-CEAD-46BE-BB94-40B28444B596}" type="presParOf" srcId="{5B22C5DA-BEE2-40F9-807B-C587C5322828}" destId="{DF6BB234-9DA9-464D-B3D3-2A3A16EBCBBC}" srcOrd="8" destOrd="0" presId="urn:microsoft.com/office/officeart/2005/8/layout/list1"/>
    <dgm:cxn modelId="{58BCDB11-CD3A-44A0-80B6-15548925ADAE}" type="presParOf" srcId="{DF6BB234-9DA9-464D-B3D3-2A3A16EBCBBC}" destId="{661F96C1-948C-41ED-9038-61D430FAB6CD}" srcOrd="0" destOrd="0" presId="urn:microsoft.com/office/officeart/2005/8/layout/list1"/>
    <dgm:cxn modelId="{3E6C5DDF-5AD4-44B4-82B2-4BE6F9900711}" type="presParOf" srcId="{DF6BB234-9DA9-464D-B3D3-2A3A16EBCBBC}" destId="{4F264AD8-EF43-4B35-AB03-3D5C8A68766E}" srcOrd="1" destOrd="0" presId="urn:microsoft.com/office/officeart/2005/8/layout/list1"/>
    <dgm:cxn modelId="{D44FE446-A848-4262-B824-F4020CB84B76}" type="presParOf" srcId="{5B22C5DA-BEE2-40F9-807B-C587C5322828}" destId="{62C37F17-0533-4F13-A625-81B160CE0F2B}" srcOrd="9" destOrd="0" presId="urn:microsoft.com/office/officeart/2005/8/layout/list1"/>
    <dgm:cxn modelId="{188DBEFD-6FAA-4013-8975-81E71434B2BB}" type="presParOf" srcId="{5B22C5DA-BEE2-40F9-807B-C587C5322828}" destId="{CF9EB900-EF57-4A99-8977-EF9F7D0D775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1EB7AD-0B7C-4DB9-A6AA-69BA1AE2360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C"/>
        </a:p>
      </dgm:t>
    </dgm:pt>
    <dgm:pt modelId="{C7C1C504-89CA-4399-B048-0C039509B34E}">
      <dgm:prSet phldrT="[Texto]">
        <dgm:style>
          <a:lnRef idx="3">
            <a:schemeClr val="lt1"/>
          </a:lnRef>
          <a:fillRef idx="1">
            <a:schemeClr val="accent4"/>
          </a:fillRef>
          <a:effectRef idx="1">
            <a:schemeClr val="accent4"/>
          </a:effectRef>
          <a:fontRef idx="minor">
            <a:schemeClr val="lt1"/>
          </a:fontRef>
        </dgm:style>
      </dgm:prSet>
      <dgm:spPr/>
      <dgm:t>
        <a:bodyPr/>
        <a:lstStyle/>
        <a:p>
          <a:r>
            <a:rPr lang="es-EC" dirty="0" smtClean="0">
              <a:latin typeface="Berlin Sans FB" panose="020E0602020502020306" pitchFamily="34" charset="0"/>
            </a:rPr>
            <a:t>Karl </a:t>
          </a:r>
          <a:r>
            <a:rPr lang="es-EC" dirty="0" err="1" smtClean="0">
              <a:latin typeface="Berlin Sans FB" panose="020E0602020502020306" pitchFamily="34" charset="0"/>
            </a:rPr>
            <a:t>Gross</a:t>
          </a:r>
          <a:endParaRPr lang="es-EC" dirty="0">
            <a:latin typeface="Berlin Sans FB" panose="020E0602020502020306" pitchFamily="34" charset="0"/>
          </a:endParaRPr>
        </a:p>
      </dgm:t>
    </dgm:pt>
    <dgm:pt modelId="{6FA3A5A6-AD4C-417D-9343-FC3F0DE169F6}" type="parTrans" cxnId="{D0264DEE-1B5A-4977-830F-215C382C1221}">
      <dgm:prSet/>
      <dgm:spPr/>
      <dgm:t>
        <a:bodyPr/>
        <a:lstStyle/>
        <a:p>
          <a:endParaRPr lang="es-EC"/>
        </a:p>
      </dgm:t>
    </dgm:pt>
    <dgm:pt modelId="{72EC2F38-AC9F-4DDA-9EEA-11B15288BE72}" type="sibTrans" cxnId="{D0264DEE-1B5A-4977-830F-215C382C1221}">
      <dgm:prSet/>
      <dgm:spPr/>
      <dgm:t>
        <a:bodyPr/>
        <a:lstStyle/>
        <a:p>
          <a:endParaRPr lang="es-EC"/>
        </a:p>
      </dgm:t>
    </dgm:pt>
    <dgm:pt modelId="{AB411392-770C-4E9C-B586-AAF5FD2878EF}">
      <dgm:prSet phldrT="[Texto]" custT="1">
        <dgm:style>
          <a:lnRef idx="1">
            <a:schemeClr val="accent4"/>
          </a:lnRef>
          <a:fillRef idx="2">
            <a:schemeClr val="accent4"/>
          </a:fillRef>
          <a:effectRef idx="1">
            <a:schemeClr val="accent4"/>
          </a:effectRef>
          <a:fontRef idx="minor">
            <a:schemeClr val="dk1"/>
          </a:fontRef>
        </dgm:style>
      </dgm:prSet>
      <dgm:spPr/>
      <dgm:t>
        <a:bodyPr/>
        <a:lstStyle/>
        <a:p>
          <a:pPr algn="just"/>
          <a:r>
            <a:rPr lang="es-EC" sz="1600" dirty="0" smtClean="0">
              <a:latin typeface="Berlin Sans FB" panose="020E0602020502020306" pitchFamily="34" charset="0"/>
            </a:rPr>
            <a:t>-Siglo XIX- XX</a:t>
          </a:r>
        </a:p>
        <a:p>
          <a:pPr algn="just"/>
          <a:r>
            <a:rPr lang="es-EC" sz="1600" dirty="0" smtClean="0">
              <a:latin typeface="Berlin Sans FB" panose="020E0602020502020306" pitchFamily="34" charset="0"/>
            </a:rPr>
            <a:t>-Teoría del pre-ejercicio.</a:t>
          </a:r>
        </a:p>
        <a:p>
          <a:pPr algn="just"/>
          <a:r>
            <a:rPr lang="es-EC" sz="1600" dirty="0" smtClean="0">
              <a:latin typeface="Berlin Sans FB" panose="020E0602020502020306" pitchFamily="34" charset="0"/>
            </a:rPr>
            <a:t>-El juego entrena habilidades útiles para su vida </a:t>
          </a:r>
        </a:p>
      </dgm:t>
    </dgm:pt>
    <dgm:pt modelId="{CC1759AB-1147-40DB-BBC3-1C7A4C77CBE1}" type="parTrans" cxnId="{CAD1E23E-7C9C-4596-968E-C053285F27D4}">
      <dgm:prSet/>
      <dgm:spPr/>
      <dgm:t>
        <a:bodyPr/>
        <a:lstStyle/>
        <a:p>
          <a:endParaRPr lang="es-EC"/>
        </a:p>
      </dgm:t>
    </dgm:pt>
    <dgm:pt modelId="{2E5FAAB7-607B-497F-AD6E-D680073790A7}" type="sibTrans" cxnId="{CAD1E23E-7C9C-4596-968E-C053285F27D4}">
      <dgm:prSet/>
      <dgm:spPr/>
      <dgm:t>
        <a:bodyPr/>
        <a:lstStyle/>
        <a:p>
          <a:endParaRPr lang="es-EC"/>
        </a:p>
      </dgm:t>
    </dgm:pt>
    <dgm:pt modelId="{E179E118-BCC6-43B1-B176-8650F30CE87D}">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latin typeface="Berlin Sans FB" panose="020E0602020502020306" pitchFamily="34" charset="0"/>
            </a:rPr>
            <a:t>Función simbólica.</a:t>
          </a:r>
        </a:p>
        <a:p>
          <a:r>
            <a:rPr lang="es-EC" sz="1600" dirty="0" smtClean="0">
              <a:latin typeface="Berlin Sans FB" panose="020E0602020502020306" pitchFamily="34" charset="0"/>
            </a:rPr>
            <a:t>Representan lo que observan.</a:t>
          </a:r>
          <a:endParaRPr lang="es-EC" sz="1600" dirty="0">
            <a:latin typeface="Berlin Sans FB" panose="020E0602020502020306" pitchFamily="34" charset="0"/>
          </a:endParaRPr>
        </a:p>
      </dgm:t>
    </dgm:pt>
    <dgm:pt modelId="{F9600D7E-BEAB-4F34-9DD0-A85504D5969E}" type="parTrans" cxnId="{0031C3DE-5A22-4CF3-B7F8-F85618AE8690}">
      <dgm:prSet/>
      <dgm:spPr/>
      <dgm:t>
        <a:bodyPr/>
        <a:lstStyle/>
        <a:p>
          <a:endParaRPr lang="es-EC"/>
        </a:p>
      </dgm:t>
    </dgm:pt>
    <dgm:pt modelId="{BB475D59-A11E-4B6B-AB30-51A87B8D5B75}" type="sibTrans" cxnId="{0031C3DE-5A22-4CF3-B7F8-F85618AE8690}">
      <dgm:prSet/>
      <dgm:spPr/>
      <dgm:t>
        <a:bodyPr/>
        <a:lstStyle/>
        <a:p>
          <a:endParaRPr lang="es-EC"/>
        </a:p>
      </dgm:t>
    </dgm:pt>
    <dgm:pt modelId="{5AF281D6-5A3C-414E-A968-4D8AC7CB54CB}">
      <dgm:prSet phldrT="[Texto]">
        <dgm:style>
          <a:lnRef idx="3">
            <a:schemeClr val="lt1"/>
          </a:lnRef>
          <a:fillRef idx="1">
            <a:schemeClr val="accent5"/>
          </a:fillRef>
          <a:effectRef idx="1">
            <a:schemeClr val="accent5"/>
          </a:effectRef>
          <a:fontRef idx="minor">
            <a:schemeClr val="lt1"/>
          </a:fontRef>
        </dgm:style>
      </dgm:prSet>
      <dgm:spPr/>
      <dgm:t>
        <a:bodyPr/>
        <a:lstStyle/>
        <a:p>
          <a:r>
            <a:rPr lang="es-EC" dirty="0" smtClean="0">
              <a:latin typeface="Berlin Sans FB" panose="020E0602020502020306" pitchFamily="34" charset="0"/>
            </a:rPr>
            <a:t>Lev </a:t>
          </a:r>
          <a:r>
            <a:rPr lang="es-EC" dirty="0" err="1" smtClean="0">
              <a:latin typeface="Berlin Sans FB" panose="020E0602020502020306" pitchFamily="34" charset="0"/>
            </a:rPr>
            <a:t>Vigotsky</a:t>
          </a:r>
          <a:endParaRPr lang="es-EC" dirty="0">
            <a:latin typeface="Berlin Sans FB" panose="020E0602020502020306" pitchFamily="34" charset="0"/>
          </a:endParaRPr>
        </a:p>
      </dgm:t>
    </dgm:pt>
    <dgm:pt modelId="{B322FEE7-3F96-4437-BBC8-490292DA727D}" type="parTrans" cxnId="{D0A255DC-8087-4BBB-A287-177DF6D23CFA}">
      <dgm:prSet/>
      <dgm:spPr/>
      <dgm:t>
        <a:bodyPr/>
        <a:lstStyle/>
        <a:p>
          <a:endParaRPr lang="es-EC"/>
        </a:p>
      </dgm:t>
    </dgm:pt>
    <dgm:pt modelId="{E95C028A-F3CA-4EB1-892D-23BDB1C07095}" type="sibTrans" cxnId="{D0A255DC-8087-4BBB-A287-177DF6D23CFA}">
      <dgm:prSet/>
      <dgm:spPr/>
      <dgm:t>
        <a:bodyPr/>
        <a:lstStyle/>
        <a:p>
          <a:endParaRPr lang="es-EC"/>
        </a:p>
      </dgm:t>
    </dgm:pt>
    <dgm:pt modelId="{B2801F4E-6AFD-4E5F-B184-23134D8F29DD}">
      <dgm:prSet phldrT="[Texto]" custT="1">
        <dgm:style>
          <a:lnRef idx="1">
            <a:schemeClr val="accent5"/>
          </a:lnRef>
          <a:fillRef idx="2">
            <a:schemeClr val="accent5"/>
          </a:fillRef>
          <a:effectRef idx="1">
            <a:schemeClr val="accent5"/>
          </a:effectRef>
          <a:fontRef idx="minor">
            <a:schemeClr val="dk1"/>
          </a:fontRef>
        </dgm:style>
      </dgm:prSet>
      <dgm:spPr/>
      <dgm:t>
        <a:bodyPr/>
        <a:lstStyle/>
        <a:p>
          <a:pPr algn="just"/>
          <a:r>
            <a:rPr lang="es-EC" sz="1600" dirty="0" smtClean="0">
              <a:latin typeface="Berlin Sans FB" panose="020E0602020502020306" pitchFamily="34" charset="0"/>
            </a:rPr>
            <a:t>Juego socio-cultural</a:t>
          </a:r>
        </a:p>
        <a:p>
          <a:pPr algn="just"/>
          <a:r>
            <a:rPr lang="es-EC" sz="1600" dirty="0" smtClean="0">
              <a:latin typeface="Berlin Sans FB" panose="020E0602020502020306" pitchFamily="34" charset="0"/>
            </a:rPr>
            <a:t>Teoría constructivista </a:t>
          </a:r>
        </a:p>
        <a:p>
          <a:pPr algn="just"/>
          <a:r>
            <a:rPr lang="es-EC" sz="1600" dirty="0" smtClean="0">
              <a:latin typeface="Berlin Sans FB" panose="020E0602020502020306" pitchFamily="34" charset="0"/>
            </a:rPr>
            <a:t>Zona de desarrollo próximo</a:t>
          </a:r>
          <a:endParaRPr lang="es-EC" sz="1600" dirty="0">
            <a:latin typeface="Berlin Sans FB" panose="020E0602020502020306" pitchFamily="34" charset="0"/>
          </a:endParaRPr>
        </a:p>
      </dgm:t>
    </dgm:pt>
    <dgm:pt modelId="{E503E2A6-8317-42C6-8CD7-1837AB2F4E00}" type="parTrans" cxnId="{FAB308A0-834D-4863-BB6A-5C3971425514}">
      <dgm:prSet/>
      <dgm:spPr/>
      <dgm:t>
        <a:bodyPr/>
        <a:lstStyle/>
        <a:p>
          <a:endParaRPr lang="es-EC"/>
        </a:p>
      </dgm:t>
    </dgm:pt>
    <dgm:pt modelId="{4801D0E7-3955-4F54-BC40-1BB6F12EE9A3}" type="sibTrans" cxnId="{FAB308A0-834D-4863-BB6A-5C3971425514}">
      <dgm:prSet/>
      <dgm:spPr/>
      <dgm:t>
        <a:bodyPr/>
        <a:lstStyle/>
        <a:p>
          <a:endParaRPr lang="es-EC"/>
        </a:p>
      </dgm:t>
    </dgm:pt>
    <dgm:pt modelId="{2D47823C-A174-4421-8FD2-1DFD912D8F93}">
      <dgm:prSet phldrT="[Texto]" custT="1">
        <dgm:style>
          <a:lnRef idx="1">
            <a:schemeClr val="accent5"/>
          </a:lnRef>
          <a:fillRef idx="2">
            <a:schemeClr val="accent5"/>
          </a:fillRef>
          <a:effectRef idx="1">
            <a:schemeClr val="accent5"/>
          </a:effectRef>
          <a:fontRef idx="minor">
            <a:schemeClr val="dk1"/>
          </a:fontRef>
        </dgm:style>
      </dgm:prSet>
      <dgm:spPr/>
      <dgm:t>
        <a:bodyPr/>
        <a:lstStyle/>
        <a:p>
          <a:r>
            <a:rPr lang="es-EC" sz="1400" dirty="0" smtClean="0">
              <a:latin typeface="Berlin Sans FB" panose="020E0602020502020306" pitchFamily="34" charset="0"/>
            </a:rPr>
            <a:t>Considera que el juego predomina la ficción</a:t>
          </a:r>
        </a:p>
        <a:p>
          <a:r>
            <a:rPr lang="es-EC" sz="1400" dirty="0" smtClean="0">
              <a:latin typeface="Berlin Sans FB" panose="020E0602020502020306" pitchFamily="34" charset="0"/>
            </a:rPr>
            <a:t>(Imaginación)</a:t>
          </a:r>
        </a:p>
        <a:p>
          <a:r>
            <a:rPr lang="es-EC" sz="1400" dirty="0" smtClean="0">
              <a:latin typeface="Berlin Sans FB" panose="020E0602020502020306" pitchFamily="34" charset="0"/>
            </a:rPr>
            <a:t>Desarrolla el pensamiento abstracto</a:t>
          </a:r>
        </a:p>
        <a:p>
          <a:endParaRPr lang="es-EC" sz="1200" dirty="0">
            <a:latin typeface="Berlin Sans FB" panose="020E0602020502020306" pitchFamily="34" charset="0"/>
          </a:endParaRPr>
        </a:p>
      </dgm:t>
    </dgm:pt>
    <dgm:pt modelId="{8DDF7360-9597-40A8-834E-B8CB58F7F194}" type="parTrans" cxnId="{19C2AD54-C568-477C-97AE-42E372D13A83}">
      <dgm:prSet/>
      <dgm:spPr/>
      <dgm:t>
        <a:bodyPr/>
        <a:lstStyle/>
        <a:p>
          <a:endParaRPr lang="es-EC"/>
        </a:p>
      </dgm:t>
    </dgm:pt>
    <dgm:pt modelId="{DE5614AA-4393-458D-ADAC-5BED4BBA59A5}" type="sibTrans" cxnId="{19C2AD54-C568-477C-97AE-42E372D13A83}">
      <dgm:prSet/>
      <dgm:spPr/>
      <dgm:t>
        <a:bodyPr/>
        <a:lstStyle/>
        <a:p>
          <a:endParaRPr lang="es-EC"/>
        </a:p>
      </dgm:t>
    </dgm:pt>
    <dgm:pt modelId="{CD86D456-D691-4A4C-8112-4092F9EE7F5D}" type="pres">
      <dgm:prSet presAssocID="{371EB7AD-0B7C-4DB9-A6AA-69BA1AE23601}" presName="diagram" presStyleCnt="0">
        <dgm:presLayoutVars>
          <dgm:chPref val="1"/>
          <dgm:dir/>
          <dgm:animOne val="branch"/>
          <dgm:animLvl val="lvl"/>
          <dgm:resizeHandles/>
        </dgm:presLayoutVars>
      </dgm:prSet>
      <dgm:spPr/>
      <dgm:t>
        <a:bodyPr/>
        <a:lstStyle/>
        <a:p>
          <a:endParaRPr lang="es-EC"/>
        </a:p>
      </dgm:t>
    </dgm:pt>
    <dgm:pt modelId="{057071AD-EA97-4A78-A0C2-F6814EFD7564}" type="pres">
      <dgm:prSet presAssocID="{C7C1C504-89CA-4399-B048-0C039509B34E}" presName="root" presStyleCnt="0"/>
      <dgm:spPr/>
    </dgm:pt>
    <dgm:pt modelId="{7883D21B-914E-4B06-895E-C60F33613974}" type="pres">
      <dgm:prSet presAssocID="{C7C1C504-89CA-4399-B048-0C039509B34E}" presName="rootComposite" presStyleCnt="0"/>
      <dgm:spPr/>
    </dgm:pt>
    <dgm:pt modelId="{33EB5A77-0084-4D6B-BA25-E7586D9524E1}" type="pres">
      <dgm:prSet presAssocID="{C7C1C504-89CA-4399-B048-0C039509B34E}" presName="rootText" presStyleLbl="node1" presStyleIdx="0" presStyleCnt="2"/>
      <dgm:spPr/>
      <dgm:t>
        <a:bodyPr/>
        <a:lstStyle/>
        <a:p>
          <a:endParaRPr lang="es-EC"/>
        </a:p>
      </dgm:t>
    </dgm:pt>
    <dgm:pt modelId="{DB1B1813-3EDA-48BF-A6C5-60DDB8161D33}" type="pres">
      <dgm:prSet presAssocID="{C7C1C504-89CA-4399-B048-0C039509B34E}" presName="rootConnector" presStyleLbl="node1" presStyleIdx="0" presStyleCnt="2"/>
      <dgm:spPr/>
      <dgm:t>
        <a:bodyPr/>
        <a:lstStyle/>
        <a:p>
          <a:endParaRPr lang="es-EC"/>
        </a:p>
      </dgm:t>
    </dgm:pt>
    <dgm:pt modelId="{1957268F-097B-4859-8C9A-5C4C64DD9822}" type="pres">
      <dgm:prSet presAssocID="{C7C1C504-89CA-4399-B048-0C039509B34E}" presName="childShape" presStyleCnt="0"/>
      <dgm:spPr/>
    </dgm:pt>
    <dgm:pt modelId="{6417E994-8D5D-4B98-B86F-40CD6B70D8D1}" type="pres">
      <dgm:prSet presAssocID="{CC1759AB-1147-40DB-BBC3-1C7A4C77CBE1}" presName="Name13" presStyleLbl="parChTrans1D2" presStyleIdx="0" presStyleCnt="4"/>
      <dgm:spPr/>
      <dgm:t>
        <a:bodyPr/>
        <a:lstStyle/>
        <a:p>
          <a:endParaRPr lang="es-EC"/>
        </a:p>
      </dgm:t>
    </dgm:pt>
    <dgm:pt modelId="{790912EE-4E74-41DF-A498-91B7A18CBA1A}" type="pres">
      <dgm:prSet presAssocID="{AB411392-770C-4E9C-B586-AAF5FD2878EF}" presName="childText" presStyleLbl="bgAcc1" presStyleIdx="0" presStyleCnt="4" custScaleX="122859">
        <dgm:presLayoutVars>
          <dgm:bulletEnabled val="1"/>
        </dgm:presLayoutVars>
      </dgm:prSet>
      <dgm:spPr/>
      <dgm:t>
        <a:bodyPr/>
        <a:lstStyle/>
        <a:p>
          <a:endParaRPr lang="es-EC"/>
        </a:p>
      </dgm:t>
    </dgm:pt>
    <dgm:pt modelId="{D53421FF-3930-4813-9359-A18CD446A8F8}" type="pres">
      <dgm:prSet presAssocID="{F9600D7E-BEAB-4F34-9DD0-A85504D5969E}" presName="Name13" presStyleLbl="parChTrans1D2" presStyleIdx="1" presStyleCnt="4"/>
      <dgm:spPr/>
      <dgm:t>
        <a:bodyPr/>
        <a:lstStyle/>
        <a:p>
          <a:endParaRPr lang="es-EC"/>
        </a:p>
      </dgm:t>
    </dgm:pt>
    <dgm:pt modelId="{CCA18CB9-17C5-4208-84EE-8D2934198CC9}" type="pres">
      <dgm:prSet presAssocID="{E179E118-BCC6-43B1-B176-8650F30CE87D}" presName="childText" presStyleLbl="bgAcc1" presStyleIdx="1" presStyleCnt="4">
        <dgm:presLayoutVars>
          <dgm:bulletEnabled val="1"/>
        </dgm:presLayoutVars>
      </dgm:prSet>
      <dgm:spPr/>
      <dgm:t>
        <a:bodyPr/>
        <a:lstStyle/>
        <a:p>
          <a:endParaRPr lang="es-EC"/>
        </a:p>
      </dgm:t>
    </dgm:pt>
    <dgm:pt modelId="{4FDE17F7-6781-4E23-A8B3-59FE3BC8173F}" type="pres">
      <dgm:prSet presAssocID="{5AF281D6-5A3C-414E-A968-4D8AC7CB54CB}" presName="root" presStyleCnt="0"/>
      <dgm:spPr/>
    </dgm:pt>
    <dgm:pt modelId="{3E783990-90E0-4605-9F5D-596BA53C973F}" type="pres">
      <dgm:prSet presAssocID="{5AF281D6-5A3C-414E-A968-4D8AC7CB54CB}" presName="rootComposite" presStyleCnt="0"/>
      <dgm:spPr/>
    </dgm:pt>
    <dgm:pt modelId="{C720A481-F2D6-44E7-A2C1-37924A54C79C}" type="pres">
      <dgm:prSet presAssocID="{5AF281D6-5A3C-414E-A968-4D8AC7CB54CB}" presName="rootText" presStyleLbl="node1" presStyleIdx="1" presStyleCnt="2" custLinFactNeighborX="1503" custLinFactNeighborY="-6384"/>
      <dgm:spPr/>
      <dgm:t>
        <a:bodyPr/>
        <a:lstStyle/>
        <a:p>
          <a:endParaRPr lang="es-EC"/>
        </a:p>
      </dgm:t>
    </dgm:pt>
    <dgm:pt modelId="{8005BCB2-1AE1-4D1E-B015-A1B46641FEA8}" type="pres">
      <dgm:prSet presAssocID="{5AF281D6-5A3C-414E-A968-4D8AC7CB54CB}" presName="rootConnector" presStyleLbl="node1" presStyleIdx="1" presStyleCnt="2"/>
      <dgm:spPr/>
      <dgm:t>
        <a:bodyPr/>
        <a:lstStyle/>
        <a:p>
          <a:endParaRPr lang="es-EC"/>
        </a:p>
      </dgm:t>
    </dgm:pt>
    <dgm:pt modelId="{94CDD58F-2309-4454-B7B8-1C096AA11987}" type="pres">
      <dgm:prSet presAssocID="{5AF281D6-5A3C-414E-A968-4D8AC7CB54CB}" presName="childShape" presStyleCnt="0"/>
      <dgm:spPr/>
    </dgm:pt>
    <dgm:pt modelId="{63CFF8D3-2616-48EF-9E72-AC0994D6E306}" type="pres">
      <dgm:prSet presAssocID="{E503E2A6-8317-42C6-8CD7-1837AB2F4E00}" presName="Name13" presStyleLbl="parChTrans1D2" presStyleIdx="2" presStyleCnt="4"/>
      <dgm:spPr/>
      <dgm:t>
        <a:bodyPr/>
        <a:lstStyle/>
        <a:p>
          <a:endParaRPr lang="es-EC"/>
        </a:p>
      </dgm:t>
    </dgm:pt>
    <dgm:pt modelId="{2857E276-1577-499F-9D1B-C3C6FCEE58CF}" type="pres">
      <dgm:prSet presAssocID="{B2801F4E-6AFD-4E5F-B184-23134D8F29DD}" presName="childText" presStyleLbl="bgAcc1" presStyleIdx="2" presStyleCnt="4" custScaleX="119300">
        <dgm:presLayoutVars>
          <dgm:bulletEnabled val="1"/>
        </dgm:presLayoutVars>
      </dgm:prSet>
      <dgm:spPr/>
      <dgm:t>
        <a:bodyPr/>
        <a:lstStyle/>
        <a:p>
          <a:endParaRPr lang="es-EC"/>
        </a:p>
      </dgm:t>
    </dgm:pt>
    <dgm:pt modelId="{7D025F37-E330-4931-88BB-0A99CDF9DA76}" type="pres">
      <dgm:prSet presAssocID="{8DDF7360-9597-40A8-834E-B8CB58F7F194}" presName="Name13" presStyleLbl="parChTrans1D2" presStyleIdx="3" presStyleCnt="4"/>
      <dgm:spPr/>
      <dgm:t>
        <a:bodyPr/>
        <a:lstStyle/>
        <a:p>
          <a:endParaRPr lang="es-EC"/>
        </a:p>
      </dgm:t>
    </dgm:pt>
    <dgm:pt modelId="{29E11B95-B57C-485B-9A55-EC8A8D99C73F}" type="pres">
      <dgm:prSet presAssocID="{2D47823C-A174-4421-8FD2-1DFD912D8F93}" presName="childText" presStyleLbl="bgAcc1" presStyleIdx="3" presStyleCnt="4" custScaleX="164326" custLinFactNeighborX="3599" custLinFactNeighborY="13203">
        <dgm:presLayoutVars>
          <dgm:bulletEnabled val="1"/>
        </dgm:presLayoutVars>
      </dgm:prSet>
      <dgm:spPr/>
      <dgm:t>
        <a:bodyPr/>
        <a:lstStyle/>
        <a:p>
          <a:endParaRPr lang="es-EC"/>
        </a:p>
      </dgm:t>
    </dgm:pt>
  </dgm:ptLst>
  <dgm:cxnLst>
    <dgm:cxn modelId="{623A7716-A5AA-404E-B209-D2B91B1CE212}" type="presOf" srcId="{E503E2A6-8317-42C6-8CD7-1837AB2F4E00}" destId="{63CFF8D3-2616-48EF-9E72-AC0994D6E306}" srcOrd="0" destOrd="0" presId="urn:microsoft.com/office/officeart/2005/8/layout/hierarchy3"/>
    <dgm:cxn modelId="{E04D1F8B-9FAE-43E6-A3D5-0F5C9A819A83}" type="presOf" srcId="{F9600D7E-BEAB-4F34-9DD0-A85504D5969E}" destId="{D53421FF-3930-4813-9359-A18CD446A8F8}" srcOrd="0" destOrd="0" presId="urn:microsoft.com/office/officeart/2005/8/layout/hierarchy3"/>
    <dgm:cxn modelId="{19C2AD54-C568-477C-97AE-42E372D13A83}" srcId="{5AF281D6-5A3C-414E-A968-4D8AC7CB54CB}" destId="{2D47823C-A174-4421-8FD2-1DFD912D8F93}" srcOrd="1" destOrd="0" parTransId="{8DDF7360-9597-40A8-834E-B8CB58F7F194}" sibTransId="{DE5614AA-4393-458D-ADAC-5BED4BBA59A5}"/>
    <dgm:cxn modelId="{8AB1166D-EB1E-480A-A9D3-F9207BE91E09}" type="presOf" srcId="{C7C1C504-89CA-4399-B048-0C039509B34E}" destId="{33EB5A77-0084-4D6B-BA25-E7586D9524E1}" srcOrd="0" destOrd="0" presId="urn:microsoft.com/office/officeart/2005/8/layout/hierarchy3"/>
    <dgm:cxn modelId="{20052647-69E1-4A18-A60B-BB1933A32E1F}" type="presOf" srcId="{B2801F4E-6AFD-4E5F-B184-23134D8F29DD}" destId="{2857E276-1577-499F-9D1B-C3C6FCEE58CF}" srcOrd="0" destOrd="0" presId="urn:microsoft.com/office/officeart/2005/8/layout/hierarchy3"/>
    <dgm:cxn modelId="{A0763D5A-405F-4DF3-9879-B5DE3BE45287}" type="presOf" srcId="{8DDF7360-9597-40A8-834E-B8CB58F7F194}" destId="{7D025F37-E330-4931-88BB-0A99CDF9DA76}" srcOrd="0" destOrd="0" presId="urn:microsoft.com/office/officeart/2005/8/layout/hierarchy3"/>
    <dgm:cxn modelId="{FAB308A0-834D-4863-BB6A-5C3971425514}" srcId="{5AF281D6-5A3C-414E-A968-4D8AC7CB54CB}" destId="{B2801F4E-6AFD-4E5F-B184-23134D8F29DD}" srcOrd="0" destOrd="0" parTransId="{E503E2A6-8317-42C6-8CD7-1837AB2F4E00}" sibTransId="{4801D0E7-3955-4F54-BC40-1BB6F12EE9A3}"/>
    <dgm:cxn modelId="{D0A255DC-8087-4BBB-A287-177DF6D23CFA}" srcId="{371EB7AD-0B7C-4DB9-A6AA-69BA1AE23601}" destId="{5AF281D6-5A3C-414E-A968-4D8AC7CB54CB}" srcOrd="1" destOrd="0" parTransId="{B322FEE7-3F96-4437-BBC8-490292DA727D}" sibTransId="{E95C028A-F3CA-4EB1-892D-23BDB1C07095}"/>
    <dgm:cxn modelId="{D26D9512-6B35-45F6-BED4-918233C4F2B7}" type="presOf" srcId="{2D47823C-A174-4421-8FD2-1DFD912D8F93}" destId="{29E11B95-B57C-485B-9A55-EC8A8D99C73F}" srcOrd="0" destOrd="0" presId="urn:microsoft.com/office/officeart/2005/8/layout/hierarchy3"/>
    <dgm:cxn modelId="{DE02139C-9415-4074-A68B-5649EFF61BD7}" type="presOf" srcId="{E179E118-BCC6-43B1-B176-8650F30CE87D}" destId="{CCA18CB9-17C5-4208-84EE-8D2934198CC9}" srcOrd="0" destOrd="0" presId="urn:microsoft.com/office/officeart/2005/8/layout/hierarchy3"/>
    <dgm:cxn modelId="{0031C3DE-5A22-4CF3-B7F8-F85618AE8690}" srcId="{C7C1C504-89CA-4399-B048-0C039509B34E}" destId="{E179E118-BCC6-43B1-B176-8650F30CE87D}" srcOrd="1" destOrd="0" parTransId="{F9600D7E-BEAB-4F34-9DD0-A85504D5969E}" sibTransId="{BB475D59-A11E-4B6B-AB30-51A87B8D5B75}"/>
    <dgm:cxn modelId="{D6F33896-9FC9-4229-BDD3-0ED74F5D7431}" type="presOf" srcId="{371EB7AD-0B7C-4DB9-A6AA-69BA1AE23601}" destId="{CD86D456-D691-4A4C-8112-4092F9EE7F5D}" srcOrd="0" destOrd="0" presId="urn:microsoft.com/office/officeart/2005/8/layout/hierarchy3"/>
    <dgm:cxn modelId="{C9B51810-2983-446C-81D2-4E7E9F8E03D4}" type="presOf" srcId="{5AF281D6-5A3C-414E-A968-4D8AC7CB54CB}" destId="{C720A481-F2D6-44E7-A2C1-37924A54C79C}" srcOrd="0" destOrd="0" presId="urn:microsoft.com/office/officeart/2005/8/layout/hierarchy3"/>
    <dgm:cxn modelId="{D0264DEE-1B5A-4977-830F-215C382C1221}" srcId="{371EB7AD-0B7C-4DB9-A6AA-69BA1AE23601}" destId="{C7C1C504-89CA-4399-B048-0C039509B34E}" srcOrd="0" destOrd="0" parTransId="{6FA3A5A6-AD4C-417D-9343-FC3F0DE169F6}" sibTransId="{72EC2F38-AC9F-4DDA-9EEA-11B15288BE72}"/>
    <dgm:cxn modelId="{CAD1E23E-7C9C-4596-968E-C053285F27D4}" srcId="{C7C1C504-89CA-4399-B048-0C039509B34E}" destId="{AB411392-770C-4E9C-B586-AAF5FD2878EF}" srcOrd="0" destOrd="0" parTransId="{CC1759AB-1147-40DB-BBC3-1C7A4C77CBE1}" sibTransId="{2E5FAAB7-607B-497F-AD6E-D680073790A7}"/>
    <dgm:cxn modelId="{656B6FA3-5CCC-4C48-97AC-D1572EF1B718}" type="presOf" srcId="{5AF281D6-5A3C-414E-A968-4D8AC7CB54CB}" destId="{8005BCB2-1AE1-4D1E-B015-A1B46641FEA8}" srcOrd="1" destOrd="0" presId="urn:microsoft.com/office/officeart/2005/8/layout/hierarchy3"/>
    <dgm:cxn modelId="{E27C698B-90D3-41C2-91B2-E148BBC77EAC}" type="presOf" srcId="{C7C1C504-89CA-4399-B048-0C039509B34E}" destId="{DB1B1813-3EDA-48BF-A6C5-60DDB8161D33}" srcOrd="1" destOrd="0" presId="urn:microsoft.com/office/officeart/2005/8/layout/hierarchy3"/>
    <dgm:cxn modelId="{A0243CDA-C777-4283-9A76-8E0E6D657028}" type="presOf" srcId="{AB411392-770C-4E9C-B586-AAF5FD2878EF}" destId="{790912EE-4E74-41DF-A498-91B7A18CBA1A}" srcOrd="0" destOrd="0" presId="urn:microsoft.com/office/officeart/2005/8/layout/hierarchy3"/>
    <dgm:cxn modelId="{70065F44-EFB0-45CB-BC32-7315C730AEBF}" type="presOf" srcId="{CC1759AB-1147-40DB-BBC3-1C7A4C77CBE1}" destId="{6417E994-8D5D-4B98-B86F-40CD6B70D8D1}" srcOrd="0" destOrd="0" presId="urn:microsoft.com/office/officeart/2005/8/layout/hierarchy3"/>
    <dgm:cxn modelId="{29841AF0-F406-4EF6-9C13-588EA050118F}" type="presParOf" srcId="{CD86D456-D691-4A4C-8112-4092F9EE7F5D}" destId="{057071AD-EA97-4A78-A0C2-F6814EFD7564}" srcOrd="0" destOrd="0" presId="urn:microsoft.com/office/officeart/2005/8/layout/hierarchy3"/>
    <dgm:cxn modelId="{081C78FB-A58E-4248-8664-A21ECD6328F0}" type="presParOf" srcId="{057071AD-EA97-4A78-A0C2-F6814EFD7564}" destId="{7883D21B-914E-4B06-895E-C60F33613974}" srcOrd="0" destOrd="0" presId="urn:microsoft.com/office/officeart/2005/8/layout/hierarchy3"/>
    <dgm:cxn modelId="{AB790829-57D5-4F24-929A-DD2675DCCDBD}" type="presParOf" srcId="{7883D21B-914E-4B06-895E-C60F33613974}" destId="{33EB5A77-0084-4D6B-BA25-E7586D9524E1}" srcOrd="0" destOrd="0" presId="urn:microsoft.com/office/officeart/2005/8/layout/hierarchy3"/>
    <dgm:cxn modelId="{1A385345-890E-4089-A5E6-C2A39769764E}" type="presParOf" srcId="{7883D21B-914E-4B06-895E-C60F33613974}" destId="{DB1B1813-3EDA-48BF-A6C5-60DDB8161D33}" srcOrd="1" destOrd="0" presId="urn:microsoft.com/office/officeart/2005/8/layout/hierarchy3"/>
    <dgm:cxn modelId="{3C792105-E4F5-4D05-9E0F-6C7B6EF3BB31}" type="presParOf" srcId="{057071AD-EA97-4A78-A0C2-F6814EFD7564}" destId="{1957268F-097B-4859-8C9A-5C4C64DD9822}" srcOrd="1" destOrd="0" presId="urn:microsoft.com/office/officeart/2005/8/layout/hierarchy3"/>
    <dgm:cxn modelId="{D930FB01-8E90-4AD0-8AE8-6D5A1A54CD89}" type="presParOf" srcId="{1957268F-097B-4859-8C9A-5C4C64DD9822}" destId="{6417E994-8D5D-4B98-B86F-40CD6B70D8D1}" srcOrd="0" destOrd="0" presId="urn:microsoft.com/office/officeart/2005/8/layout/hierarchy3"/>
    <dgm:cxn modelId="{D5135C67-156D-4DD7-A97B-6708F37C7D64}" type="presParOf" srcId="{1957268F-097B-4859-8C9A-5C4C64DD9822}" destId="{790912EE-4E74-41DF-A498-91B7A18CBA1A}" srcOrd="1" destOrd="0" presId="urn:microsoft.com/office/officeart/2005/8/layout/hierarchy3"/>
    <dgm:cxn modelId="{BF193F27-CE92-44F1-B962-326584E4814D}" type="presParOf" srcId="{1957268F-097B-4859-8C9A-5C4C64DD9822}" destId="{D53421FF-3930-4813-9359-A18CD446A8F8}" srcOrd="2" destOrd="0" presId="urn:microsoft.com/office/officeart/2005/8/layout/hierarchy3"/>
    <dgm:cxn modelId="{040F02C5-041F-434C-BA57-6BE8E939E62E}" type="presParOf" srcId="{1957268F-097B-4859-8C9A-5C4C64DD9822}" destId="{CCA18CB9-17C5-4208-84EE-8D2934198CC9}" srcOrd="3" destOrd="0" presId="urn:microsoft.com/office/officeart/2005/8/layout/hierarchy3"/>
    <dgm:cxn modelId="{224E7B1D-93BC-4BDE-A267-9BCE72C20A56}" type="presParOf" srcId="{CD86D456-D691-4A4C-8112-4092F9EE7F5D}" destId="{4FDE17F7-6781-4E23-A8B3-59FE3BC8173F}" srcOrd="1" destOrd="0" presId="urn:microsoft.com/office/officeart/2005/8/layout/hierarchy3"/>
    <dgm:cxn modelId="{5B3B694A-DA29-423B-A51A-E995A96DF2A5}" type="presParOf" srcId="{4FDE17F7-6781-4E23-A8B3-59FE3BC8173F}" destId="{3E783990-90E0-4605-9F5D-596BA53C973F}" srcOrd="0" destOrd="0" presId="urn:microsoft.com/office/officeart/2005/8/layout/hierarchy3"/>
    <dgm:cxn modelId="{C03E4B48-AD93-4AB3-9ACD-5B1B1A8AFD69}" type="presParOf" srcId="{3E783990-90E0-4605-9F5D-596BA53C973F}" destId="{C720A481-F2D6-44E7-A2C1-37924A54C79C}" srcOrd="0" destOrd="0" presId="urn:microsoft.com/office/officeart/2005/8/layout/hierarchy3"/>
    <dgm:cxn modelId="{FFC90F01-5EEC-4357-A73B-CD94CDD1F4BC}" type="presParOf" srcId="{3E783990-90E0-4605-9F5D-596BA53C973F}" destId="{8005BCB2-1AE1-4D1E-B015-A1B46641FEA8}" srcOrd="1" destOrd="0" presId="urn:microsoft.com/office/officeart/2005/8/layout/hierarchy3"/>
    <dgm:cxn modelId="{F3F37BF3-5CBB-48F5-B2FA-B99300468D69}" type="presParOf" srcId="{4FDE17F7-6781-4E23-A8B3-59FE3BC8173F}" destId="{94CDD58F-2309-4454-B7B8-1C096AA11987}" srcOrd="1" destOrd="0" presId="urn:microsoft.com/office/officeart/2005/8/layout/hierarchy3"/>
    <dgm:cxn modelId="{8D08687E-A146-48D8-B14F-D85C69FB9AB6}" type="presParOf" srcId="{94CDD58F-2309-4454-B7B8-1C096AA11987}" destId="{63CFF8D3-2616-48EF-9E72-AC0994D6E306}" srcOrd="0" destOrd="0" presId="urn:microsoft.com/office/officeart/2005/8/layout/hierarchy3"/>
    <dgm:cxn modelId="{8A5B72CE-6186-4194-9E73-F86FC81B7504}" type="presParOf" srcId="{94CDD58F-2309-4454-B7B8-1C096AA11987}" destId="{2857E276-1577-499F-9D1B-C3C6FCEE58CF}" srcOrd="1" destOrd="0" presId="urn:microsoft.com/office/officeart/2005/8/layout/hierarchy3"/>
    <dgm:cxn modelId="{DCDCC36D-49A4-4273-B394-714EDC99B37C}" type="presParOf" srcId="{94CDD58F-2309-4454-B7B8-1C096AA11987}" destId="{7D025F37-E330-4931-88BB-0A99CDF9DA76}" srcOrd="2" destOrd="0" presId="urn:microsoft.com/office/officeart/2005/8/layout/hierarchy3"/>
    <dgm:cxn modelId="{D63F7635-3BDA-47FA-A7FA-BD24BB7CCE64}" type="presParOf" srcId="{94CDD58F-2309-4454-B7B8-1C096AA11987}" destId="{29E11B95-B57C-485B-9A55-EC8A8D99C73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DF44CF-8287-4A33-AE0F-BC7A6729396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C"/>
        </a:p>
      </dgm:t>
    </dgm:pt>
    <dgm:pt modelId="{D5C84E9C-82E3-4AA9-B70E-C1DE799A789F}">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dirty="0" smtClean="0">
              <a:latin typeface="Berlin Sans FB" panose="020E0602020502020306" pitchFamily="34" charset="0"/>
            </a:rPr>
            <a:t>Asimilación</a:t>
          </a:r>
          <a:endParaRPr lang="es-EC" dirty="0">
            <a:latin typeface="Berlin Sans FB" panose="020E0602020502020306" pitchFamily="34" charset="0"/>
          </a:endParaRPr>
        </a:p>
      </dgm:t>
    </dgm:pt>
    <dgm:pt modelId="{C7FAFCA1-D04D-4390-88FA-AA4916C22A86}" type="parTrans" cxnId="{41B6F6D1-FC77-4D8D-88CB-C651F3FE8BC1}">
      <dgm:prSet/>
      <dgm:spPr/>
      <dgm:t>
        <a:bodyPr/>
        <a:lstStyle/>
        <a:p>
          <a:endParaRPr lang="es-EC"/>
        </a:p>
      </dgm:t>
    </dgm:pt>
    <dgm:pt modelId="{AE3550C1-5A06-47E3-B6C5-160400032CEE}" type="sibTrans" cxnId="{41B6F6D1-FC77-4D8D-88CB-C651F3FE8BC1}">
      <dgm:prSet/>
      <dgm:spPr/>
      <dgm:t>
        <a:bodyPr/>
        <a:lstStyle/>
        <a:p>
          <a:endParaRPr lang="es-EC"/>
        </a:p>
      </dgm:t>
    </dgm:pt>
    <dgm:pt modelId="{760CE2F9-92E9-4129-B6F0-6547C82F87C5}">
      <dgm:prSet phldrT="[Texto]"/>
      <dgm:spPr/>
      <dgm:t>
        <a:bodyPr/>
        <a:lstStyle/>
        <a:p>
          <a:r>
            <a:rPr lang="es-EC" dirty="0" smtClean="0">
              <a:latin typeface="Berlin Sans FB" panose="020E0602020502020306" pitchFamily="34" charset="0"/>
            </a:rPr>
            <a:t>Nuevos </a:t>
          </a:r>
          <a:r>
            <a:rPr lang="es-EC" dirty="0" smtClean="0">
              <a:latin typeface="Berlin Sans FB" panose="020E0602020502020306" pitchFamily="34" charset="0"/>
            </a:rPr>
            <a:t>conocimientos</a:t>
          </a:r>
          <a:endParaRPr lang="es-EC" dirty="0">
            <a:latin typeface="Berlin Sans FB" panose="020E0602020502020306" pitchFamily="34" charset="0"/>
          </a:endParaRPr>
        </a:p>
      </dgm:t>
    </dgm:pt>
    <dgm:pt modelId="{95014267-4252-4F98-A081-D281681A8086}" type="parTrans" cxnId="{DFEF6F1E-401D-4B47-BBB1-8CB9F37BCF91}">
      <dgm:prSet/>
      <dgm:spPr/>
      <dgm:t>
        <a:bodyPr/>
        <a:lstStyle/>
        <a:p>
          <a:endParaRPr lang="es-EC"/>
        </a:p>
      </dgm:t>
    </dgm:pt>
    <dgm:pt modelId="{10D89DBE-D74B-446C-8D7B-C93963E2B189}" type="sibTrans" cxnId="{DFEF6F1E-401D-4B47-BBB1-8CB9F37BCF91}">
      <dgm:prSet/>
      <dgm:spPr/>
      <dgm:t>
        <a:bodyPr/>
        <a:lstStyle/>
        <a:p>
          <a:endParaRPr lang="es-EC"/>
        </a:p>
      </dgm:t>
    </dgm:pt>
    <dgm:pt modelId="{576C8DB9-6018-4160-999F-D1E63F3FC9F1}">
      <dgm:prSet phldrT="[Texto]">
        <dgm:style>
          <a:lnRef idx="1">
            <a:schemeClr val="accent6"/>
          </a:lnRef>
          <a:fillRef idx="2">
            <a:schemeClr val="accent6"/>
          </a:fillRef>
          <a:effectRef idx="1">
            <a:schemeClr val="accent6"/>
          </a:effectRef>
          <a:fontRef idx="minor">
            <a:schemeClr val="dk1"/>
          </a:fontRef>
        </dgm:style>
      </dgm:prSet>
      <dgm:spPr/>
      <dgm:t>
        <a:bodyPr/>
        <a:lstStyle/>
        <a:p>
          <a:r>
            <a:rPr lang="es-EC" dirty="0" smtClean="0">
              <a:latin typeface="Berlin Sans FB" panose="020E0602020502020306" pitchFamily="34" charset="0"/>
            </a:rPr>
            <a:t>Acomodación</a:t>
          </a:r>
          <a:r>
            <a:rPr lang="es-EC" dirty="0" smtClean="0"/>
            <a:t> </a:t>
          </a:r>
          <a:endParaRPr lang="es-EC" dirty="0"/>
        </a:p>
      </dgm:t>
    </dgm:pt>
    <dgm:pt modelId="{96B2BB21-3E05-4347-B902-2E3A54453443}" type="parTrans" cxnId="{37F57B32-5516-4AB7-A605-85A7414315F1}">
      <dgm:prSet/>
      <dgm:spPr/>
      <dgm:t>
        <a:bodyPr/>
        <a:lstStyle/>
        <a:p>
          <a:endParaRPr lang="es-EC"/>
        </a:p>
      </dgm:t>
    </dgm:pt>
    <dgm:pt modelId="{C9751734-BEEA-4C34-83D5-9E7586E2353A}" type="sibTrans" cxnId="{37F57B32-5516-4AB7-A605-85A7414315F1}">
      <dgm:prSet/>
      <dgm:spPr/>
      <dgm:t>
        <a:bodyPr/>
        <a:lstStyle/>
        <a:p>
          <a:endParaRPr lang="es-EC"/>
        </a:p>
      </dgm:t>
    </dgm:pt>
    <dgm:pt modelId="{CEB59E8E-D3EC-4974-B341-A220A493FC13}">
      <dgm:prSet phldrT="[Texto]">
        <dgm:style>
          <a:lnRef idx="1">
            <a:schemeClr val="accent5"/>
          </a:lnRef>
          <a:fillRef idx="2">
            <a:schemeClr val="accent5"/>
          </a:fillRef>
          <a:effectRef idx="1">
            <a:schemeClr val="accent5"/>
          </a:effectRef>
          <a:fontRef idx="minor">
            <a:schemeClr val="dk1"/>
          </a:fontRef>
        </dgm:style>
      </dgm:prSet>
      <dgm:spPr/>
      <dgm:t>
        <a:bodyPr/>
        <a:lstStyle/>
        <a:p>
          <a:r>
            <a:rPr lang="es-EC" dirty="0" smtClean="0">
              <a:latin typeface="Berlin Sans FB" panose="020E0602020502020306" pitchFamily="34" charset="0"/>
            </a:rPr>
            <a:t>Equilibrio</a:t>
          </a:r>
          <a:endParaRPr lang="es-EC" dirty="0">
            <a:latin typeface="Berlin Sans FB" panose="020E0602020502020306" pitchFamily="34" charset="0"/>
          </a:endParaRPr>
        </a:p>
      </dgm:t>
    </dgm:pt>
    <dgm:pt modelId="{362AFBF0-F2B7-4BAC-93B5-3F03533B9D16}" type="parTrans" cxnId="{D336ED70-6E23-4036-ADEA-801AF78855C8}">
      <dgm:prSet/>
      <dgm:spPr/>
      <dgm:t>
        <a:bodyPr/>
        <a:lstStyle/>
        <a:p>
          <a:endParaRPr lang="es-EC"/>
        </a:p>
      </dgm:t>
    </dgm:pt>
    <dgm:pt modelId="{774647D3-6810-4360-B6CB-DF1460DFFF4A}" type="sibTrans" cxnId="{D336ED70-6E23-4036-ADEA-801AF78855C8}">
      <dgm:prSet/>
      <dgm:spPr/>
      <dgm:t>
        <a:bodyPr/>
        <a:lstStyle/>
        <a:p>
          <a:endParaRPr lang="es-EC"/>
        </a:p>
      </dgm:t>
    </dgm:pt>
    <dgm:pt modelId="{06E25CC2-0A24-42A3-A024-8E051815A2FC}">
      <dgm:prSet phldrT="[Texto]"/>
      <dgm:spPr/>
      <dgm:t>
        <a:bodyPr/>
        <a:lstStyle/>
        <a:p>
          <a:pPr algn="just"/>
          <a:r>
            <a:rPr lang="es-EC" dirty="0" smtClean="0">
              <a:latin typeface="Berlin Sans FB" panose="020E0602020502020306" pitchFamily="34" charset="0"/>
            </a:rPr>
            <a:t>Balance entre la nueva información y lo que ya conoce</a:t>
          </a:r>
          <a:endParaRPr lang="es-EC" dirty="0">
            <a:latin typeface="Berlin Sans FB" panose="020E0602020502020306" pitchFamily="34" charset="0"/>
          </a:endParaRPr>
        </a:p>
      </dgm:t>
    </dgm:pt>
    <dgm:pt modelId="{FDE44F0E-AA0D-4D09-99FD-98966A9FEBD9}" type="parTrans" cxnId="{16CF4199-EEB7-4889-8D2C-8A4D945B94F0}">
      <dgm:prSet/>
      <dgm:spPr/>
      <dgm:t>
        <a:bodyPr/>
        <a:lstStyle/>
        <a:p>
          <a:endParaRPr lang="es-EC"/>
        </a:p>
      </dgm:t>
    </dgm:pt>
    <dgm:pt modelId="{48372F67-EB2F-4965-A64F-4D7DB40A13FC}" type="sibTrans" cxnId="{16CF4199-EEB7-4889-8D2C-8A4D945B94F0}">
      <dgm:prSet/>
      <dgm:spPr/>
      <dgm:t>
        <a:bodyPr/>
        <a:lstStyle/>
        <a:p>
          <a:endParaRPr lang="es-EC"/>
        </a:p>
      </dgm:t>
    </dgm:pt>
    <dgm:pt modelId="{ECA9F792-0890-4957-A599-0E582549017C}">
      <dgm:prSet phldrT="[Texto]"/>
      <dgm:spPr/>
      <dgm:t>
        <a:bodyPr/>
        <a:lstStyle/>
        <a:p>
          <a:r>
            <a:rPr lang="es-EC" dirty="0" smtClean="0">
              <a:latin typeface="Berlin Sans FB" panose="020E0602020502020306" pitchFamily="34" charset="0"/>
            </a:rPr>
            <a:t>Transformación del conocimiento</a:t>
          </a:r>
          <a:endParaRPr lang="es-EC" dirty="0">
            <a:latin typeface="Berlin Sans FB" panose="020E0602020502020306" pitchFamily="34" charset="0"/>
          </a:endParaRPr>
        </a:p>
      </dgm:t>
    </dgm:pt>
    <dgm:pt modelId="{E01F4293-0D9B-421A-996C-3447104BC450}" type="sibTrans" cxnId="{74A90786-6C25-4C5B-9113-4148B49743FB}">
      <dgm:prSet/>
      <dgm:spPr/>
      <dgm:t>
        <a:bodyPr/>
        <a:lstStyle/>
        <a:p>
          <a:endParaRPr lang="es-EC"/>
        </a:p>
      </dgm:t>
    </dgm:pt>
    <dgm:pt modelId="{661AE362-8BF9-4A25-9CA9-FC816295ED32}" type="parTrans" cxnId="{74A90786-6C25-4C5B-9113-4148B49743FB}">
      <dgm:prSet/>
      <dgm:spPr/>
      <dgm:t>
        <a:bodyPr/>
        <a:lstStyle/>
        <a:p>
          <a:endParaRPr lang="es-EC"/>
        </a:p>
      </dgm:t>
    </dgm:pt>
    <dgm:pt modelId="{BF0C3CC1-F1C1-41DD-8713-317DFD74E45A}" type="pres">
      <dgm:prSet presAssocID="{78DF44CF-8287-4A33-AE0F-BC7A6729396F}" presName="Name0" presStyleCnt="0">
        <dgm:presLayoutVars>
          <dgm:dir/>
          <dgm:animLvl val="lvl"/>
          <dgm:resizeHandles val="exact"/>
        </dgm:presLayoutVars>
      </dgm:prSet>
      <dgm:spPr/>
      <dgm:t>
        <a:bodyPr/>
        <a:lstStyle/>
        <a:p>
          <a:endParaRPr lang="es-EC"/>
        </a:p>
      </dgm:t>
    </dgm:pt>
    <dgm:pt modelId="{706B8374-1ECE-4D2D-B4F8-7303D34CB226}" type="pres">
      <dgm:prSet presAssocID="{78DF44CF-8287-4A33-AE0F-BC7A6729396F}" presName="tSp" presStyleCnt="0"/>
      <dgm:spPr/>
    </dgm:pt>
    <dgm:pt modelId="{69142230-ACDF-4A81-9083-38D37EED35B3}" type="pres">
      <dgm:prSet presAssocID="{78DF44CF-8287-4A33-AE0F-BC7A6729396F}" presName="bSp" presStyleCnt="0"/>
      <dgm:spPr/>
    </dgm:pt>
    <dgm:pt modelId="{109A74D7-AFF5-44E1-935D-B909413A049B}" type="pres">
      <dgm:prSet presAssocID="{78DF44CF-8287-4A33-AE0F-BC7A6729396F}" presName="process" presStyleCnt="0"/>
      <dgm:spPr/>
    </dgm:pt>
    <dgm:pt modelId="{BF0F9928-1DE8-43FC-9B68-A975FF69E031}" type="pres">
      <dgm:prSet presAssocID="{D5C84E9C-82E3-4AA9-B70E-C1DE799A789F}" presName="composite1" presStyleCnt="0"/>
      <dgm:spPr/>
    </dgm:pt>
    <dgm:pt modelId="{0A5D22C3-0520-4BDE-AB3B-F8AFBC9D89F3}" type="pres">
      <dgm:prSet presAssocID="{D5C84E9C-82E3-4AA9-B70E-C1DE799A789F}" presName="dummyNode1" presStyleLbl="node1" presStyleIdx="0" presStyleCnt="3"/>
      <dgm:spPr/>
    </dgm:pt>
    <dgm:pt modelId="{DF092C2E-CE78-489B-858D-568FE8B685CC}" type="pres">
      <dgm:prSet presAssocID="{D5C84E9C-82E3-4AA9-B70E-C1DE799A789F}" presName="childNode1" presStyleLbl="bgAcc1" presStyleIdx="0" presStyleCnt="3" custScaleY="59832">
        <dgm:presLayoutVars>
          <dgm:bulletEnabled val="1"/>
        </dgm:presLayoutVars>
      </dgm:prSet>
      <dgm:spPr/>
      <dgm:t>
        <a:bodyPr/>
        <a:lstStyle/>
        <a:p>
          <a:endParaRPr lang="es-EC"/>
        </a:p>
      </dgm:t>
    </dgm:pt>
    <dgm:pt modelId="{413F60F4-5261-401B-BFF4-4B0D3CFB33E9}" type="pres">
      <dgm:prSet presAssocID="{D5C84E9C-82E3-4AA9-B70E-C1DE799A789F}" presName="childNode1tx" presStyleLbl="bgAcc1" presStyleIdx="0" presStyleCnt="3">
        <dgm:presLayoutVars>
          <dgm:bulletEnabled val="1"/>
        </dgm:presLayoutVars>
      </dgm:prSet>
      <dgm:spPr/>
      <dgm:t>
        <a:bodyPr/>
        <a:lstStyle/>
        <a:p>
          <a:endParaRPr lang="es-EC"/>
        </a:p>
      </dgm:t>
    </dgm:pt>
    <dgm:pt modelId="{B46026BE-4A5A-4300-9DC9-8FA62F2D8A06}" type="pres">
      <dgm:prSet presAssocID="{D5C84E9C-82E3-4AA9-B70E-C1DE799A789F}" presName="parentNode1" presStyleLbl="node1" presStyleIdx="0" presStyleCnt="3">
        <dgm:presLayoutVars>
          <dgm:chMax val="1"/>
          <dgm:bulletEnabled val="1"/>
        </dgm:presLayoutVars>
      </dgm:prSet>
      <dgm:spPr/>
      <dgm:t>
        <a:bodyPr/>
        <a:lstStyle/>
        <a:p>
          <a:endParaRPr lang="es-EC"/>
        </a:p>
      </dgm:t>
    </dgm:pt>
    <dgm:pt modelId="{97E076E7-A90B-4ABA-BDC1-916EE1FEAAFF}" type="pres">
      <dgm:prSet presAssocID="{D5C84E9C-82E3-4AA9-B70E-C1DE799A789F}" presName="connSite1" presStyleCnt="0"/>
      <dgm:spPr/>
    </dgm:pt>
    <dgm:pt modelId="{0DE6007F-5F17-4668-A599-C5AF76633124}" type="pres">
      <dgm:prSet presAssocID="{AE3550C1-5A06-47E3-B6C5-160400032CEE}" presName="Name9" presStyleLbl="sibTrans2D1" presStyleIdx="0" presStyleCnt="2" custScaleX="125020"/>
      <dgm:spPr/>
      <dgm:t>
        <a:bodyPr/>
        <a:lstStyle/>
        <a:p>
          <a:endParaRPr lang="es-EC"/>
        </a:p>
      </dgm:t>
    </dgm:pt>
    <dgm:pt modelId="{9E23B339-5992-4E81-A9B0-3FAB6451F6D4}" type="pres">
      <dgm:prSet presAssocID="{576C8DB9-6018-4160-999F-D1E63F3FC9F1}" presName="composite2" presStyleCnt="0"/>
      <dgm:spPr/>
    </dgm:pt>
    <dgm:pt modelId="{49BF729F-19A9-4208-AA82-9C75F7314658}" type="pres">
      <dgm:prSet presAssocID="{576C8DB9-6018-4160-999F-D1E63F3FC9F1}" presName="dummyNode2" presStyleLbl="node1" presStyleIdx="0" presStyleCnt="3"/>
      <dgm:spPr/>
    </dgm:pt>
    <dgm:pt modelId="{49EDF785-83B1-436A-9C44-5F8817DE64A4}" type="pres">
      <dgm:prSet presAssocID="{576C8DB9-6018-4160-999F-D1E63F3FC9F1}" presName="childNode2" presStyleLbl="bgAcc1" presStyleIdx="1" presStyleCnt="3" custScaleY="83966">
        <dgm:presLayoutVars>
          <dgm:bulletEnabled val="1"/>
        </dgm:presLayoutVars>
      </dgm:prSet>
      <dgm:spPr/>
      <dgm:t>
        <a:bodyPr/>
        <a:lstStyle/>
        <a:p>
          <a:endParaRPr lang="es-EC"/>
        </a:p>
      </dgm:t>
    </dgm:pt>
    <dgm:pt modelId="{D9AB37F4-353C-4460-BFE6-ED5F9FF718B2}" type="pres">
      <dgm:prSet presAssocID="{576C8DB9-6018-4160-999F-D1E63F3FC9F1}" presName="childNode2tx" presStyleLbl="bgAcc1" presStyleIdx="1" presStyleCnt="3">
        <dgm:presLayoutVars>
          <dgm:bulletEnabled val="1"/>
        </dgm:presLayoutVars>
      </dgm:prSet>
      <dgm:spPr/>
      <dgm:t>
        <a:bodyPr/>
        <a:lstStyle/>
        <a:p>
          <a:endParaRPr lang="es-EC"/>
        </a:p>
      </dgm:t>
    </dgm:pt>
    <dgm:pt modelId="{6DF6ADBD-10A3-47F7-B55D-E18A3DFAF47B}" type="pres">
      <dgm:prSet presAssocID="{576C8DB9-6018-4160-999F-D1E63F3FC9F1}" presName="parentNode2" presStyleLbl="node1" presStyleIdx="1" presStyleCnt="3">
        <dgm:presLayoutVars>
          <dgm:chMax val="0"/>
          <dgm:bulletEnabled val="1"/>
        </dgm:presLayoutVars>
      </dgm:prSet>
      <dgm:spPr/>
      <dgm:t>
        <a:bodyPr/>
        <a:lstStyle/>
        <a:p>
          <a:endParaRPr lang="es-EC"/>
        </a:p>
      </dgm:t>
    </dgm:pt>
    <dgm:pt modelId="{150FDE98-2916-419F-9872-7D2441007BA8}" type="pres">
      <dgm:prSet presAssocID="{576C8DB9-6018-4160-999F-D1E63F3FC9F1}" presName="connSite2" presStyleCnt="0"/>
      <dgm:spPr/>
    </dgm:pt>
    <dgm:pt modelId="{6E909668-81F4-4159-BDA6-10AD4B50A835}" type="pres">
      <dgm:prSet presAssocID="{C9751734-BEEA-4C34-83D5-9E7586E2353A}" presName="Name18" presStyleLbl="sibTrans2D1" presStyleIdx="1" presStyleCnt="2"/>
      <dgm:spPr/>
      <dgm:t>
        <a:bodyPr/>
        <a:lstStyle/>
        <a:p>
          <a:endParaRPr lang="es-EC"/>
        </a:p>
      </dgm:t>
    </dgm:pt>
    <dgm:pt modelId="{BCFC7698-7EC6-49CB-ADF4-C8CB5FE5072D}" type="pres">
      <dgm:prSet presAssocID="{CEB59E8E-D3EC-4974-B341-A220A493FC13}" presName="composite1" presStyleCnt="0"/>
      <dgm:spPr/>
    </dgm:pt>
    <dgm:pt modelId="{1A779737-F6E0-46D7-825B-2EE6434C56FC}" type="pres">
      <dgm:prSet presAssocID="{CEB59E8E-D3EC-4974-B341-A220A493FC13}" presName="dummyNode1" presStyleLbl="node1" presStyleIdx="1" presStyleCnt="3"/>
      <dgm:spPr/>
    </dgm:pt>
    <dgm:pt modelId="{F2218D60-0FBB-447F-A6E1-E5A8FD9D5063}" type="pres">
      <dgm:prSet presAssocID="{CEB59E8E-D3EC-4974-B341-A220A493FC13}" presName="childNode1" presStyleLbl="bgAcc1" presStyleIdx="2" presStyleCnt="3">
        <dgm:presLayoutVars>
          <dgm:bulletEnabled val="1"/>
        </dgm:presLayoutVars>
      </dgm:prSet>
      <dgm:spPr/>
      <dgm:t>
        <a:bodyPr/>
        <a:lstStyle/>
        <a:p>
          <a:endParaRPr lang="es-EC"/>
        </a:p>
      </dgm:t>
    </dgm:pt>
    <dgm:pt modelId="{F87B2445-5BE1-4135-9650-CC76AC29E13F}" type="pres">
      <dgm:prSet presAssocID="{CEB59E8E-D3EC-4974-B341-A220A493FC13}" presName="childNode1tx" presStyleLbl="bgAcc1" presStyleIdx="2" presStyleCnt="3">
        <dgm:presLayoutVars>
          <dgm:bulletEnabled val="1"/>
        </dgm:presLayoutVars>
      </dgm:prSet>
      <dgm:spPr/>
      <dgm:t>
        <a:bodyPr/>
        <a:lstStyle/>
        <a:p>
          <a:endParaRPr lang="es-EC"/>
        </a:p>
      </dgm:t>
    </dgm:pt>
    <dgm:pt modelId="{C0835421-DC5B-4B3E-915B-A951244B0E99}" type="pres">
      <dgm:prSet presAssocID="{CEB59E8E-D3EC-4974-B341-A220A493FC13}" presName="parentNode1" presStyleLbl="node1" presStyleIdx="2" presStyleCnt="3">
        <dgm:presLayoutVars>
          <dgm:chMax val="1"/>
          <dgm:bulletEnabled val="1"/>
        </dgm:presLayoutVars>
      </dgm:prSet>
      <dgm:spPr/>
      <dgm:t>
        <a:bodyPr/>
        <a:lstStyle/>
        <a:p>
          <a:endParaRPr lang="es-EC"/>
        </a:p>
      </dgm:t>
    </dgm:pt>
    <dgm:pt modelId="{F2A66319-A2A5-4C11-80A6-EC384709C486}" type="pres">
      <dgm:prSet presAssocID="{CEB59E8E-D3EC-4974-B341-A220A493FC13}" presName="connSite1" presStyleCnt="0"/>
      <dgm:spPr/>
    </dgm:pt>
  </dgm:ptLst>
  <dgm:cxnLst>
    <dgm:cxn modelId="{99FE715A-2B88-4492-A816-06CC882539DC}" type="presOf" srcId="{ECA9F792-0890-4957-A599-0E582549017C}" destId="{D9AB37F4-353C-4460-BFE6-ED5F9FF718B2}" srcOrd="1" destOrd="0" presId="urn:microsoft.com/office/officeart/2005/8/layout/hProcess4"/>
    <dgm:cxn modelId="{37F57B32-5516-4AB7-A605-85A7414315F1}" srcId="{78DF44CF-8287-4A33-AE0F-BC7A6729396F}" destId="{576C8DB9-6018-4160-999F-D1E63F3FC9F1}" srcOrd="1" destOrd="0" parTransId="{96B2BB21-3E05-4347-B902-2E3A54453443}" sibTransId="{C9751734-BEEA-4C34-83D5-9E7586E2353A}"/>
    <dgm:cxn modelId="{47253FCB-941B-46A1-8672-DDB81A7C67A2}" type="presOf" srcId="{D5C84E9C-82E3-4AA9-B70E-C1DE799A789F}" destId="{B46026BE-4A5A-4300-9DC9-8FA62F2D8A06}" srcOrd="0" destOrd="0" presId="urn:microsoft.com/office/officeart/2005/8/layout/hProcess4"/>
    <dgm:cxn modelId="{0AB3D8ED-7893-4B55-B70D-FDECD3257AC2}" type="presOf" srcId="{78DF44CF-8287-4A33-AE0F-BC7A6729396F}" destId="{BF0C3CC1-F1C1-41DD-8713-317DFD74E45A}" srcOrd="0" destOrd="0" presId="urn:microsoft.com/office/officeart/2005/8/layout/hProcess4"/>
    <dgm:cxn modelId="{41B6F6D1-FC77-4D8D-88CB-C651F3FE8BC1}" srcId="{78DF44CF-8287-4A33-AE0F-BC7A6729396F}" destId="{D5C84E9C-82E3-4AA9-B70E-C1DE799A789F}" srcOrd="0" destOrd="0" parTransId="{C7FAFCA1-D04D-4390-88FA-AA4916C22A86}" sibTransId="{AE3550C1-5A06-47E3-B6C5-160400032CEE}"/>
    <dgm:cxn modelId="{DFEF6F1E-401D-4B47-BBB1-8CB9F37BCF91}" srcId="{D5C84E9C-82E3-4AA9-B70E-C1DE799A789F}" destId="{760CE2F9-92E9-4129-B6F0-6547C82F87C5}" srcOrd="0" destOrd="0" parTransId="{95014267-4252-4F98-A081-D281681A8086}" sibTransId="{10D89DBE-D74B-446C-8D7B-C93963E2B189}"/>
    <dgm:cxn modelId="{D336ED70-6E23-4036-ADEA-801AF78855C8}" srcId="{78DF44CF-8287-4A33-AE0F-BC7A6729396F}" destId="{CEB59E8E-D3EC-4974-B341-A220A493FC13}" srcOrd="2" destOrd="0" parTransId="{362AFBF0-F2B7-4BAC-93B5-3F03533B9D16}" sibTransId="{774647D3-6810-4360-B6CB-DF1460DFFF4A}"/>
    <dgm:cxn modelId="{2B0DB59A-ADB3-45B8-896E-C9B104CB9F40}" type="presOf" srcId="{06E25CC2-0A24-42A3-A024-8E051815A2FC}" destId="{F87B2445-5BE1-4135-9650-CC76AC29E13F}" srcOrd="1" destOrd="0" presId="urn:microsoft.com/office/officeart/2005/8/layout/hProcess4"/>
    <dgm:cxn modelId="{0B512925-AFCB-45FF-AE61-1B28CA76B2BF}" type="presOf" srcId="{C9751734-BEEA-4C34-83D5-9E7586E2353A}" destId="{6E909668-81F4-4159-BDA6-10AD4B50A835}" srcOrd="0" destOrd="0" presId="urn:microsoft.com/office/officeart/2005/8/layout/hProcess4"/>
    <dgm:cxn modelId="{B86AA497-B28E-4899-B41C-DFB5E8E969AE}" type="presOf" srcId="{ECA9F792-0890-4957-A599-0E582549017C}" destId="{49EDF785-83B1-436A-9C44-5F8817DE64A4}" srcOrd="0" destOrd="0" presId="urn:microsoft.com/office/officeart/2005/8/layout/hProcess4"/>
    <dgm:cxn modelId="{BEF8CEBF-D2BA-45CB-8C7E-E07470E773D7}" type="presOf" srcId="{576C8DB9-6018-4160-999F-D1E63F3FC9F1}" destId="{6DF6ADBD-10A3-47F7-B55D-E18A3DFAF47B}" srcOrd="0" destOrd="0" presId="urn:microsoft.com/office/officeart/2005/8/layout/hProcess4"/>
    <dgm:cxn modelId="{DB78787B-1592-44AC-8F84-88E349C6F120}" type="presOf" srcId="{760CE2F9-92E9-4129-B6F0-6547C82F87C5}" destId="{413F60F4-5261-401B-BFF4-4B0D3CFB33E9}" srcOrd="1" destOrd="0" presId="urn:microsoft.com/office/officeart/2005/8/layout/hProcess4"/>
    <dgm:cxn modelId="{524C4962-2E46-473C-8761-0DD5479BF851}" type="presOf" srcId="{06E25CC2-0A24-42A3-A024-8E051815A2FC}" destId="{F2218D60-0FBB-447F-A6E1-E5A8FD9D5063}" srcOrd="0" destOrd="0" presId="urn:microsoft.com/office/officeart/2005/8/layout/hProcess4"/>
    <dgm:cxn modelId="{16CF4199-EEB7-4889-8D2C-8A4D945B94F0}" srcId="{CEB59E8E-D3EC-4974-B341-A220A493FC13}" destId="{06E25CC2-0A24-42A3-A024-8E051815A2FC}" srcOrd="0" destOrd="0" parTransId="{FDE44F0E-AA0D-4D09-99FD-98966A9FEBD9}" sibTransId="{48372F67-EB2F-4965-A64F-4D7DB40A13FC}"/>
    <dgm:cxn modelId="{9DF03DEC-76D8-4296-AFD5-73616ECED813}" type="presOf" srcId="{AE3550C1-5A06-47E3-B6C5-160400032CEE}" destId="{0DE6007F-5F17-4668-A599-C5AF76633124}" srcOrd="0" destOrd="0" presId="urn:microsoft.com/office/officeart/2005/8/layout/hProcess4"/>
    <dgm:cxn modelId="{BD4EF55D-6807-4E2A-A692-BABFD977212C}" type="presOf" srcId="{CEB59E8E-D3EC-4974-B341-A220A493FC13}" destId="{C0835421-DC5B-4B3E-915B-A951244B0E99}" srcOrd="0" destOrd="0" presId="urn:microsoft.com/office/officeart/2005/8/layout/hProcess4"/>
    <dgm:cxn modelId="{74A90786-6C25-4C5B-9113-4148B49743FB}" srcId="{576C8DB9-6018-4160-999F-D1E63F3FC9F1}" destId="{ECA9F792-0890-4957-A599-0E582549017C}" srcOrd="0" destOrd="0" parTransId="{661AE362-8BF9-4A25-9CA9-FC816295ED32}" sibTransId="{E01F4293-0D9B-421A-996C-3447104BC450}"/>
    <dgm:cxn modelId="{27D37658-D8D2-4FA5-937D-F15FFCDABF70}" type="presOf" srcId="{760CE2F9-92E9-4129-B6F0-6547C82F87C5}" destId="{DF092C2E-CE78-489B-858D-568FE8B685CC}" srcOrd="0" destOrd="0" presId="urn:microsoft.com/office/officeart/2005/8/layout/hProcess4"/>
    <dgm:cxn modelId="{C5127A62-53A2-436E-A28E-F54FD0E2EBA6}" type="presParOf" srcId="{BF0C3CC1-F1C1-41DD-8713-317DFD74E45A}" destId="{706B8374-1ECE-4D2D-B4F8-7303D34CB226}" srcOrd="0" destOrd="0" presId="urn:microsoft.com/office/officeart/2005/8/layout/hProcess4"/>
    <dgm:cxn modelId="{E2104DFA-018F-40A1-938F-8857B367B80B}" type="presParOf" srcId="{BF0C3CC1-F1C1-41DD-8713-317DFD74E45A}" destId="{69142230-ACDF-4A81-9083-38D37EED35B3}" srcOrd="1" destOrd="0" presId="urn:microsoft.com/office/officeart/2005/8/layout/hProcess4"/>
    <dgm:cxn modelId="{1A8EE0EE-A9AD-4E21-9747-150BF0AB443E}" type="presParOf" srcId="{BF0C3CC1-F1C1-41DD-8713-317DFD74E45A}" destId="{109A74D7-AFF5-44E1-935D-B909413A049B}" srcOrd="2" destOrd="0" presId="urn:microsoft.com/office/officeart/2005/8/layout/hProcess4"/>
    <dgm:cxn modelId="{9AA6292B-3911-4C2D-A092-E806AEA3C6C6}" type="presParOf" srcId="{109A74D7-AFF5-44E1-935D-B909413A049B}" destId="{BF0F9928-1DE8-43FC-9B68-A975FF69E031}" srcOrd="0" destOrd="0" presId="urn:microsoft.com/office/officeart/2005/8/layout/hProcess4"/>
    <dgm:cxn modelId="{D9E8DC24-B480-444D-BB1B-566EC3F81677}" type="presParOf" srcId="{BF0F9928-1DE8-43FC-9B68-A975FF69E031}" destId="{0A5D22C3-0520-4BDE-AB3B-F8AFBC9D89F3}" srcOrd="0" destOrd="0" presId="urn:microsoft.com/office/officeart/2005/8/layout/hProcess4"/>
    <dgm:cxn modelId="{4C837E87-7051-495D-BFF2-F51D6137F29E}" type="presParOf" srcId="{BF0F9928-1DE8-43FC-9B68-A975FF69E031}" destId="{DF092C2E-CE78-489B-858D-568FE8B685CC}" srcOrd="1" destOrd="0" presId="urn:microsoft.com/office/officeart/2005/8/layout/hProcess4"/>
    <dgm:cxn modelId="{31589115-F534-43DC-AB54-0685925094BC}" type="presParOf" srcId="{BF0F9928-1DE8-43FC-9B68-A975FF69E031}" destId="{413F60F4-5261-401B-BFF4-4B0D3CFB33E9}" srcOrd="2" destOrd="0" presId="urn:microsoft.com/office/officeart/2005/8/layout/hProcess4"/>
    <dgm:cxn modelId="{FEE83B66-C126-4D9C-8BF6-0ADD103E0C10}" type="presParOf" srcId="{BF0F9928-1DE8-43FC-9B68-A975FF69E031}" destId="{B46026BE-4A5A-4300-9DC9-8FA62F2D8A06}" srcOrd="3" destOrd="0" presId="urn:microsoft.com/office/officeart/2005/8/layout/hProcess4"/>
    <dgm:cxn modelId="{22D436FC-5154-413C-A233-8A49B3DC26CD}" type="presParOf" srcId="{BF0F9928-1DE8-43FC-9B68-A975FF69E031}" destId="{97E076E7-A90B-4ABA-BDC1-916EE1FEAAFF}" srcOrd="4" destOrd="0" presId="urn:microsoft.com/office/officeart/2005/8/layout/hProcess4"/>
    <dgm:cxn modelId="{942CA452-1FC7-4799-ACE6-F99A1AE512D1}" type="presParOf" srcId="{109A74D7-AFF5-44E1-935D-B909413A049B}" destId="{0DE6007F-5F17-4668-A599-C5AF76633124}" srcOrd="1" destOrd="0" presId="urn:microsoft.com/office/officeart/2005/8/layout/hProcess4"/>
    <dgm:cxn modelId="{148C17E9-74A6-4ADF-BA07-3C01A3303C10}" type="presParOf" srcId="{109A74D7-AFF5-44E1-935D-B909413A049B}" destId="{9E23B339-5992-4E81-A9B0-3FAB6451F6D4}" srcOrd="2" destOrd="0" presId="urn:microsoft.com/office/officeart/2005/8/layout/hProcess4"/>
    <dgm:cxn modelId="{A36CB1C4-F831-4052-B265-7B59F150F6B5}" type="presParOf" srcId="{9E23B339-5992-4E81-A9B0-3FAB6451F6D4}" destId="{49BF729F-19A9-4208-AA82-9C75F7314658}" srcOrd="0" destOrd="0" presId="urn:microsoft.com/office/officeart/2005/8/layout/hProcess4"/>
    <dgm:cxn modelId="{6A50FC85-D65C-4733-ACC4-963486AFB683}" type="presParOf" srcId="{9E23B339-5992-4E81-A9B0-3FAB6451F6D4}" destId="{49EDF785-83B1-436A-9C44-5F8817DE64A4}" srcOrd="1" destOrd="0" presId="urn:microsoft.com/office/officeart/2005/8/layout/hProcess4"/>
    <dgm:cxn modelId="{0745F8E1-9B89-4B21-9208-198D388BC08F}" type="presParOf" srcId="{9E23B339-5992-4E81-A9B0-3FAB6451F6D4}" destId="{D9AB37F4-353C-4460-BFE6-ED5F9FF718B2}" srcOrd="2" destOrd="0" presId="urn:microsoft.com/office/officeart/2005/8/layout/hProcess4"/>
    <dgm:cxn modelId="{78510D91-0268-4078-9D47-01704F4A1779}" type="presParOf" srcId="{9E23B339-5992-4E81-A9B0-3FAB6451F6D4}" destId="{6DF6ADBD-10A3-47F7-B55D-E18A3DFAF47B}" srcOrd="3" destOrd="0" presId="urn:microsoft.com/office/officeart/2005/8/layout/hProcess4"/>
    <dgm:cxn modelId="{310265A8-F8AD-4E2F-A5E4-8B4A22A30461}" type="presParOf" srcId="{9E23B339-5992-4E81-A9B0-3FAB6451F6D4}" destId="{150FDE98-2916-419F-9872-7D2441007BA8}" srcOrd="4" destOrd="0" presId="urn:microsoft.com/office/officeart/2005/8/layout/hProcess4"/>
    <dgm:cxn modelId="{FF477726-80B2-4412-A639-535E5AC4CA49}" type="presParOf" srcId="{109A74D7-AFF5-44E1-935D-B909413A049B}" destId="{6E909668-81F4-4159-BDA6-10AD4B50A835}" srcOrd="3" destOrd="0" presId="urn:microsoft.com/office/officeart/2005/8/layout/hProcess4"/>
    <dgm:cxn modelId="{3A4702BE-BC4E-4022-918D-C0911556AAF6}" type="presParOf" srcId="{109A74D7-AFF5-44E1-935D-B909413A049B}" destId="{BCFC7698-7EC6-49CB-ADF4-C8CB5FE5072D}" srcOrd="4" destOrd="0" presId="urn:microsoft.com/office/officeart/2005/8/layout/hProcess4"/>
    <dgm:cxn modelId="{BE5A73D1-F28A-49AA-85C5-89612227F6B5}" type="presParOf" srcId="{BCFC7698-7EC6-49CB-ADF4-C8CB5FE5072D}" destId="{1A779737-F6E0-46D7-825B-2EE6434C56FC}" srcOrd="0" destOrd="0" presId="urn:microsoft.com/office/officeart/2005/8/layout/hProcess4"/>
    <dgm:cxn modelId="{B62D53F6-A7B7-4E36-A2C1-18647B3FB16F}" type="presParOf" srcId="{BCFC7698-7EC6-49CB-ADF4-C8CB5FE5072D}" destId="{F2218D60-0FBB-447F-A6E1-E5A8FD9D5063}" srcOrd="1" destOrd="0" presId="urn:microsoft.com/office/officeart/2005/8/layout/hProcess4"/>
    <dgm:cxn modelId="{04A1C258-9AE1-4DA4-8067-574B31AFAA01}" type="presParOf" srcId="{BCFC7698-7EC6-49CB-ADF4-C8CB5FE5072D}" destId="{F87B2445-5BE1-4135-9650-CC76AC29E13F}" srcOrd="2" destOrd="0" presId="urn:microsoft.com/office/officeart/2005/8/layout/hProcess4"/>
    <dgm:cxn modelId="{7F6722B2-41B7-4AC5-88ED-E76735454836}" type="presParOf" srcId="{BCFC7698-7EC6-49CB-ADF4-C8CB5FE5072D}" destId="{C0835421-DC5B-4B3E-915B-A951244B0E99}" srcOrd="3" destOrd="0" presId="urn:microsoft.com/office/officeart/2005/8/layout/hProcess4"/>
    <dgm:cxn modelId="{287F8A16-FD68-41A2-93F2-032D96E414B3}" type="presParOf" srcId="{BCFC7698-7EC6-49CB-ADF4-C8CB5FE5072D}" destId="{F2A66319-A2A5-4C11-80A6-EC384709C486}"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A40E11-B7AA-4490-83D6-7511444A5495}" type="doc">
      <dgm:prSet loTypeId="urn:microsoft.com/office/officeart/2005/8/layout/chevron1" loCatId="process" qsTypeId="urn:microsoft.com/office/officeart/2005/8/quickstyle/simple3" qsCatId="simple" csTypeId="urn:microsoft.com/office/officeart/2005/8/colors/colorful1" csCatId="colorful" phldr="1"/>
      <dgm:spPr/>
    </dgm:pt>
    <dgm:pt modelId="{4175A31A-E5EB-42A5-BB7D-1AEAD061EB9A}">
      <dgm:prSet phldrT="[Texto]" custT="1"/>
      <dgm:spPr/>
      <dgm:t>
        <a:bodyPr/>
        <a:lstStyle/>
        <a:p>
          <a:r>
            <a:rPr lang="es-EC" sz="2000" dirty="0" smtClean="0">
              <a:latin typeface="Berlin Sans FB" panose="020E0602020502020306" pitchFamily="34" charset="0"/>
            </a:rPr>
            <a:t>Población y muestra</a:t>
          </a:r>
          <a:endParaRPr lang="es-EC" sz="2000" dirty="0">
            <a:latin typeface="Berlin Sans FB" panose="020E0602020502020306" pitchFamily="34" charset="0"/>
          </a:endParaRPr>
        </a:p>
      </dgm:t>
    </dgm:pt>
    <dgm:pt modelId="{E9EA9810-2E74-40D9-ABE2-83D3F06252EC}" type="parTrans" cxnId="{984000FF-F1DF-4E4B-B43E-49AD47BDC459}">
      <dgm:prSet/>
      <dgm:spPr/>
      <dgm:t>
        <a:bodyPr/>
        <a:lstStyle/>
        <a:p>
          <a:endParaRPr lang="es-EC"/>
        </a:p>
      </dgm:t>
    </dgm:pt>
    <dgm:pt modelId="{92090BCA-8758-411B-BBCA-DE6591BC007D}" type="sibTrans" cxnId="{984000FF-F1DF-4E4B-B43E-49AD47BDC459}">
      <dgm:prSet/>
      <dgm:spPr/>
      <dgm:t>
        <a:bodyPr/>
        <a:lstStyle/>
        <a:p>
          <a:endParaRPr lang="es-EC"/>
        </a:p>
      </dgm:t>
    </dgm:pt>
    <dgm:pt modelId="{9927B4A3-3E4F-4E7F-B610-D2C9A7791B51}">
      <dgm:prSet phldrT="[Texto]" custT="1"/>
      <dgm:spPr/>
      <dgm:t>
        <a:bodyPr/>
        <a:lstStyle/>
        <a:p>
          <a:r>
            <a:rPr lang="es-EC" sz="2000" dirty="0" smtClean="0">
              <a:latin typeface="Berlin Sans FB" panose="020E0602020502020306" pitchFamily="34" charset="0"/>
            </a:rPr>
            <a:t>Centro Infantil Ejercito N° </a:t>
          </a:r>
          <a:r>
            <a:rPr lang="es-EC" sz="1500" dirty="0" smtClean="0">
              <a:latin typeface="Berlin Sans FB" panose="020E0602020502020306" pitchFamily="34" charset="0"/>
            </a:rPr>
            <a:t>3</a:t>
          </a:r>
          <a:endParaRPr lang="es-EC" sz="1500" dirty="0">
            <a:latin typeface="Berlin Sans FB" panose="020E0602020502020306" pitchFamily="34" charset="0"/>
          </a:endParaRPr>
        </a:p>
      </dgm:t>
    </dgm:pt>
    <dgm:pt modelId="{171990EC-9C3A-4B55-93BF-7EF8868962B2}" type="parTrans" cxnId="{B2DDED8C-9F49-46F4-AD8A-7B992A01CD96}">
      <dgm:prSet/>
      <dgm:spPr/>
      <dgm:t>
        <a:bodyPr/>
        <a:lstStyle/>
        <a:p>
          <a:endParaRPr lang="es-EC"/>
        </a:p>
      </dgm:t>
    </dgm:pt>
    <dgm:pt modelId="{A825C507-6FDF-4C15-BAFE-96651190B245}" type="sibTrans" cxnId="{B2DDED8C-9F49-46F4-AD8A-7B992A01CD96}">
      <dgm:prSet/>
      <dgm:spPr/>
      <dgm:t>
        <a:bodyPr/>
        <a:lstStyle/>
        <a:p>
          <a:endParaRPr lang="es-EC"/>
        </a:p>
      </dgm:t>
    </dgm:pt>
    <dgm:pt modelId="{D11321F6-6C29-42BB-9BDD-599DC83C2D6E}">
      <dgm:prSet phldrT="[Texto]" custT="1"/>
      <dgm:spPr/>
      <dgm:t>
        <a:bodyPr/>
        <a:lstStyle/>
        <a:p>
          <a:r>
            <a:rPr lang="es-EC" sz="1400" dirty="0" smtClean="0"/>
            <a:t>30 niños</a:t>
          </a:r>
        </a:p>
        <a:p>
          <a:r>
            <a:rPr lang="es-EC" sz="1400" dirty="0" smtClean="0"/>
            <a:t>15  niños/as 3-4 años</a:t>
          </a:r>
        </a:p>
        <a:p>
          <a:r>
            <a:rPr lang="es-EC" sz="1400" dirty="0" smtClean="0"/>
            <a:t>15  niños/as 4-5 años</a:t>
          </a:r>
        </a:p>
        <a:p>
          <a:endParaRPr lang="es-EC" sz="1500" dirty="0"/>
        </a:p>
      </dgm:t>
    </dgm:pt>
    <dgm:pt modelId="{31A49CB2-3175-408E-B137-4A546570343F}" type="parTrans" cxnId="{B490AC00-D1DE-4750-8C66-21009149A0B5}">
      <dgm:prSet/>
      <dgm:spPr/>
      <dgm:t>
        <a:bodyPr/>
        <a:lstStyle/>
        <a:p>
          <a:endParaRPr lang="es-EC"/>
        </a:p>
      </dgm:t>
    </dgm:pt>
    <dgm:pt modelId="{04657F53-9201-4690-8B69-29803B102673}" type="sibTrans" cxnId="{B490AC00-D1DE-4750-8C66-21009149A0B5}">
      <dgm:prSet/>
      <dgm:spPr/>
      <dgm:t>
        <a:bodyPr/>
        <a:lstStyle/>
        <a:p>
          <a:endParaRPr lang="es-EC"/>
        </a:p>
      </dgm:t>
    </dgm:pt>
    <dgm:pt modelId="{39344F0E-7025-45BD-A8D3-814B2532563C}" type="pres">
      <dgm:prSet presAssocID="{A7A40E11-B7AA-4490-83D6-7511444A5495}" presName="Name0" presStyleCnt="0">
        <dgm:presLayoutVars>
          <dgm:dir/>
          <dgm:animLvl val="lvl"/>
          <dgm:resizeHandles val="exact"/>
        </dgm:presLayoutVars>
      </dgm:prSet>
      <dgm:spPr/>
    </dgm:pt>
    <dgm:pt modelId="{3319DA87-A41A-43A1-BEE6-D63F0E2D8FCC}" type="pres">
      <dgm:prSet presAssocID="{4175A31A-E5EB-42A5-BB7D-1AEAD061EB9A}" presName="parTxOnly" presStyleLbl="node1" presStyleIdx="0" presStyleCnt="3">
        <dgm:presLayoutVars>
          <dgm:chMax val="0"/>
          <dgm:chPref val="0"/>
          <dgm:bulletEnabled val="1"/>
        </dgm:presLayoutVars>
      </dgm:prSet>
      <dgm:spPr/>
      <dgm:t>
        <a:bodyPr/>
        <a:lstStyle/>
        <a:p>
          <a:endParaRPr lang="es-EC"/>
        </a:p>
      </dgm:t>
    </dgm:pt>
    <dgm:pt modelId="{43CDC6EF-9833-485E-A9F8-5AF3A34F978B}" type="pres">
      <dgm:prSet presAssocID="{92090BCA-8758-411B-BBCA-DE6591BC007D}" presName="parTxOnlySpace" presStyleCnt="0"/>
      <dgm:spPr/>
    </dgm:pt>
    <dgm:pt modelId="{6EA12864-B154-4F10-9D12-CE7211BEA40A}" type="pres">
      <dgm:prSet presAssocID="{9927B4A3-3E4F-4E7F-B610-D2C9A7791B51}" presName="parTxOnly" presStyleLbl="node1" presStyleIdx="1" presStyleCnt="3" custLinFactNeighborX="-22389" custLinFactNeighborY="379">
        <dgm:presLayoutVars>
          <dgm:chMax val="0"/>
          <dgm:chPref val="0"/>
          <dgm:bulletEnabled val="1"/>
        </dgm:presLayoutVars>
      </dgm:prSet>
      <dgm:spPr/>
      <dgm:t>
        <a:bodyPr/>
        <a:lstStyle/>
        <a:p>
          <a:endParaRPr lang="es-EC"/>
        </a:p>
      </dgm:t>
    </dgm:pt>
    <dgm:pt modelId="{0D2A6859-543C-47F1-A101-AA73F00D1A97}" type="pres">
      <dgm:prSet presAssocID="{A825C507-6FDF-4C15-BAFE-96651190B245}" presName="parTxOnlySpace" presStyleCnt="0"/>
      <dgm:spPr/>
    </dgm:pt>
    <dgm:pt modelId="{273564E1-FB8E-44D3-96B8-8C645F07E0BF}" type="pres">
      <dgm:prSet presAssocID="{D11321F6-6C29-42BB-9BDD-599DC83C2D6E}" presName="parTxOnly" presStyleLbl="node1" presStyleIdx="2" presStyleCnt="3" custLinFactNeighborX="-36434" custLinFactNeighborY="379">
        <dgm:presLayoutVars>
          <dgm:chMax val="0"/>
          <dgm:chPref val="0"/>
          <dgm:bulletEnabled val="1"/>
        </dgm:presLayoutVars>
      </dgm:prSet>
      <dgm:spPr/>
      <dgm:t>
        <a:bodyPr/>
        <a:lstStyle/>
        <a:p>
          <a:endParaRPr lang="es-EC"/>
        </a:p>
      </dgm:t>
    </dgm:pt>
  </dgm:ptLst>
  <dgm:cxnLst>
    <dgm:cxn modelId="{B2DDED8C-9F49-46F4-AD8A-7B992A01CD96}" srcId="{A7A40E11-B7AA-4490-83D6-7511444A5495}" destId="{9927B4A3-3E4F-4E7F-B610-D2C9A7791B51}" srcOrd="1" destOrd="0" parTransId="{171990EC-9C3A-4B55-93BF-7EF8868962B2}" sibTransId="{A825C507-6FDF-4C15-BAFE-96651190B245}"/>
    <dgm:cxn modelId="{6D09D1BA-BD89-441C-8EF4-ACF9C096DBA9}" type="presOf" srcId="{4175A31A-E5EB-42A5-BB7D-1AEAD061EB9A}" destId="{3319DA87-A41A-43A1-BEE6-D63F0E2D8FCC}" srcOrd="0" destOrd="0" presId="urn:microsoft.com/office/officeart/2005/8/layout/chevron1"/>
    <dgm:cxn modelId="{B4401A0E-1F69-4BB1-8AFE-5883610D3F0E}" type="presOf" srcId="{A7A40E11-B7AA-4490-83D6-7511444A5495}" destId="{39344F0E-7025-45BD-A8D3-814B2532563C}" srcOrd="0" destOrd="0" presId="urn:microsoft.com/office/officeart/2005/8/layout/chevron1"/>
    <dgm:cxn modelId="{B490AC00-D1DE-4750-8C66-21009149A0B5}" srcId="{A7A40E11-B7AA-4490-83D6-7511444A5495}" destId="{D11321F6-6C29-42BB-9BDD-599DC83C2D6E}" srcOrd="2" destOrd="0" parTransId="{31A49CB2-3175-408E-B137-4A546570343F}" sibTransId="{04657F53-9201-4690-8B69-29803B102673}"/>
    <dgm:cxn modelId="{F8DBBD64-78AD-4AB4-9226-2219E5EF2350}" type="presOf" srcId="{9927B4A3-3E4F-4E7F-B610-D2C9A7791B51}" destId="{6EA12864-B154-4F10-9D12-CE7211BEA40A}" srcOrd="0" destOrd="0" presId="urn:microsoft.com/office/officeart/2005/8/layout/chevron1"/>
    <dgm:cxn modelId="{F2D9533E-70BD-46B9-99BB-0B4C86FE6864}" type="presOf" srcId="{D11321F6-6C29-42BB-9BDD-599DC83C2D6E}" destId="{273564E1-FB8E-44D3-96B8-8C645F07E0BF}" srcOrd="0" destOrd="0" presId="urn:microsoft.com/office/officeart/2005/8/layout/chevron1"/>
    <dgm:cxn modelId="{984000FF-F1DF-4E4B-B43E-49AD47BDC459}" srcId="{A7A40E11-B7AA-4490-83D6-7511444A5495}" destId="{4175A31A-E5EB-42A5-BB7D-1AEAD061EB9A}" srcOrd="0" destOrd="0" parTransId="{E9EA9810-2E74-40D9-ABE2-83D3F06252EC}" sibTransId="{92090BCA-8758-411B-BBCA-DE6591BC007D}"/>
    <dgm:cxn modelId="{2F5422AE-56B8-49B5-9FB1-53CC46AFB44B}" type="presParOf" srcId="{39344F0E-7025-45BD-A8D3-814B2532563C}" destId="{3319DA87-A41A-43A1-BEE6-D63F0E2D8FCC}" srcOrd="0" destOrd="0" presId="urn:microsoft.com/office/officeart/2005/8/layout/chevron1"/>
    <dgm:cxn modelId="{1F705A32-D96E-4B96-AB81-CFCCA34C0A67}" type="presParOf" srcId="{39344F0E-7025-45BD-A8D3-814B2532563C}" destId="{43CDC6EF-9833-485E-A9F8-5AF3A34F978B}" srcOrd="1" destOrd="0" presId="urn:microsoft.com/office/officeart/2005/8/layout/chevron1"/>
    <dgm:cxn modelId="{14B9E988-381D-4D4E-ACB1-D45D040CB684}" type="presParOf" srcId="{39344F0E-7025-45BD-A8D3-814B2532563C}" destId="{6EA12864-B154-4F10-9D12-CE7211BEA40A}" srcOrd="2" destOrd="0" presId="urn:microsoft.com/office/officeart/2005/8/layout/chevron1"/>
    <dgm:cxn modelId="{2D787522-CD1A-42F1-9328-CAE4168A4A2D}" type="presParOf" srcId="{39344F0E-7025-45BD-A8D3-814B2532563C}" destId="{0D2A6859-543C-47F1-A101-AA73F00D1A97}" srcOrd="3" destOrd="0" presId="urn:microsoft.com/office/officeart/2005/8/layout/chevron1"/>
    <dgm:cxn modelId="{8719E430-88DD-41FF-ABC1-94963AECFC89}" type="presParOf" srcId="{39344F0E-7025-45BD-A8D3-814B2532563C}" destId="{273564E1-FB8E-44D3-96B8-8C645F07E0B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A40E11-B7AA-4490-83D6-7511444A5495}" type="doc">
      <dgm:prSet loTypeId="urn:microsoft.com/office/officeart/2005/8/layout/chevron1" loCatId="process" qsTypeId="urn:microsoft.com/office/officeart/2005/8/quickstyle/simple3" qsCatId="simple" csTypeId="urn:microsoft.com/office/officeart/2005/8/colors/colorful1" csCatId="colorful" phldr="1"/>
      <dgm:spPr/>
    </dgm:pt>
    <dgm:pt modelId="{4175A31A-E5EB-42A5-BB7D-1AEAD061EB9A}">
      <dgm:prSet phldrT="[Texto]"/>
      <dgm:spPr/>
      <dgm:t>
        <a:bodyPr/>
        <a:lstStyle/>
        <a:p>
          <a:r>
            <a:rPr lang="es-EC" dirty="0" smtClean="0">
              <a:latin typeface="Berlin Sans FB" panose="020E0602020502020306" pitchFamily="34" charset="0"/>
            </a:rPr>
            <a:t>Tipo de investigación </a:t>
          </a:r>
          <a:endParaRPr lang="es-EC" dirty="0">
            <a:latin typeface="Berlin Sans FB" panose="020E0602020502020306" pitchFamily="34" charset="0"/>
          </a:endParaRPr>
        </a:p>
      </dgm:t>
    </dgm:pt>
    <dgm:pt modelId="{E9EA9810-2E74-40D9-ABE2-83D3F06252EC}" type="parTrans" cxnId="{984000FF-F1DF-4E4B-B43E-49AD47BDC459}">
      <dgm:prSet/>
      <dgm:spPr/>
      <dgm:t>
        <a:bodyPr/>
        <a:lstStyle/>
        <a:p>
          <a:endParaRPr lang="es-EC"/>
        </a:p>
      </dgm:t>
    </dgm:pt>
    <dgm:pt modelId="{92090BCA-8758-411B-BBCA-DE6591BC007D}" type="sibTrans" cxnId="{984000FF-F1DF-4E4B-B43E-49AD47BDC459}">
      <dgm:prSet/>
      <dgm:spPr/>
      <dgm:t>
        <a:bodyPr/>
        <a:lstStyle/>
        <a:p>
          <a:endParaRPr lang="es-EC"/>
        </a:p>
      </dgm:t>
    </dgm:pt>
    <dgm:pt modelId="{9927B4A3-3E4F-4E7F-B610-D2C9A7791B51}">
      <dgm:prSet phldrT="[Texto]"/>
      <dgm:spPr/>
      <dgm:t>
        <a:bodyPr/>
        <a:lstStyle/>
        <a:p>
          <a:r>
            <a:rPr lang="es-EC" dirty="0" smtClean="0">
              <a:latin typeface="Berlin Sans FB" panose="020E0602020502020306" pitchFamily="34" charset="0"/>
            </a:rPr>
            <a:t>Correlacional</a:t>
          </a:r>
          <a:endParaRPr lang="es-EC" dirty="0">
            <a:latin typeface="Berlin Sans FB" panose="020E0602020502020306" pitchFamily="34" charset="0"/>
          </a:endParaRPr>
        </a:p>
      </dgm:t>
    </dgm:pt>
    <dgm:pt modelId="{171990EC-9C3A-4B55-93BF-7EF8868962B2}" type="parTrans" cxnId="{B2DDED8C-9F49-46F4-AD8A-7B992A01CD96}">
      <dgm:prSet/>
      <dgm:spPr/>
      <dgm:t>
        <a:bodyPr/>
        <a:lstStyle/>
        <a:p>
          <a:endParaRPr lang="es-EC"/>
        </a:p>
      </dgm:t>
    </dgm:pt>
    <dgm:pt modelId="{A825C507-6FDF-4C15-BAFE-96651190B245}" type="sibTrans" cxnId="{B2DDED8C-9F49-46F4-AD8A-7B992A01CD96}">
      <dgm:prSet/>
      <dgm:spPr/>
      <dgm:t>
        <a:bodyPr/>
        <a:lstStyle/>
        <a:p>
          <a:endParaRPr lang="es-EC"/>
        </a:p>
      </dgm:t>
    </dgm:pt>
    <dgm:pt modelId="{D11321F6-6C29-42BB-9BDD-599DC83C2D6E}">
      <dgm:prSet phldrT="[Texto]"/>
      <dgm:spPr/>
      <dgm:t>
        <a:bodyPr/>
        <a:lstStyle/>
        <a:p>
          <a:r>
            <a:rPr lang="es-EC" dirty="0" smtClean="0">
              <a:latin typeface="Berlin Sans FB" panose="020E0602020502020306" pitchFamily="34" charset="0"/>
            </a:rPr>
            <a:t>Relaciona o comprueba los efectos o resultados</a:t>
          </a:r>
          <a:endParaRPr lang="es-EC" dirty="0">
            <a:latin typeface="Berlin Sans FB" panose="020E0602020502020306" pitchFamily="34" charset="0"/>
          </a:endParaRPr>
        </a:p>
      </dgm:t>
    </dgm:pt>
    <dgm:pt modelId="{31A49CB2-3175-408E-B137-4A546570343F}" type="parTrans" cxnId="{B490AC00-D1DE-4750-8C66-21009149A0B5}">
      <dgm:prSet/>
      <dgm:spPr/>
      <dgm:t>
        <a:bodyPr/>
        <a:lstStyle/>
        <a:p>
          <a:endParaRPr lang="es-EC"/>
        </a:p>
      </dgm:t>
    </dgm:pt>
    <dgm:pt modelId="{04657F53-9201-4690-8B69-29803B102673}" type="sibTrans" cxnId="{B490AC00-D1DE-4750-8C66-21009149A0B5}">
      <dgm:prSet/>
      <dgm:spPr/>
      <dgm:t>
        <a:bodyPr/>
        <a:lstStyle/>
        <a:p>
          <a:endParaRPr lang="es-EC"/>
        </a:p>
      </dgm:t>
    </dgm:pt>
    <dgm:pt modelId="{39344F0E-7025-45BD-A8D3-814B2532563C}" type="pres">
      <dgm:prSet presAssocID="{A7A40E11-B7AA-4490-83D6-7511444A5495}" presName="Name0" presStyleCnt="0">
        <dgm:presLayoutVars>
          <dgm:dir/>
          <dgm:animLvl val="lvl"/>
          <dgm:resizeHandles val="exact"/>
        </dgm:presLayoutVars>
      </dgm:prSet>
      <dgm:spPr/>
    </dgm:pt>
    <dgm:pt modelId="{3319DA87-A41A-43A1-BEE6-D63F0E2D8FCC}" type="pres">
      <dgm:prSet presAssocID="{4175A31A-E5EB-42A5-BB7D-1AEAD061EB9A}" presName="parTxOnly" presStyleLbl="node1" presStyleIdx="0" presStyleCnt="3">
        <dgm:presLayoutVars>
          <dgm:chMax val="0"/>
          <dgm:chPref val="0"/>
          <dgm:bulletEnabled val="1"/>
        </dgm:presLayoutVars>
      </dgm:prSet>
      <dgm:spPr/>
      <dgm:t>
        <a:bodyPr/>
        <a:lstStyle/>
        <a:p>
          <a:endParaRPr lang="es-EC"/>
        </a:p>
      </dgm:t>
    </dgm:pt>
    <dgm:pt modelId="{43CDC6EF-9833-485E-A9F8-5AF3A34F978B}" type="pres">
      <dgm:prSet presAssocID="{92090BCA-8758-411B-BBCA-DE6591BC007D}" presName="parTxOnlySpace" presStyleCnt="0"/>
      <dgm:spPr/>
    </dgm:pt>
    <dgm:pt modelId="{6EA12864-B154-4F10-9D12-CE7211BEA40A}" type="pres">
      <dgm:prSet presAssocID="{9927B4A3-3E4F-4E7F-B610-D2C9A7791B51}" presName="parTxOnly" presStyleLbl="node1" presStyleIdx="1" presStyleCnt="3">
        <dgm:presLayoutVars>
          <dgm:chMax val="0"/>
          <dgm:chPref val="0"/>
          <dgm:bulletEnabled val="1"/>
        </dgm:presLayoutVars>
      </dgm:prSet>
      <dgm:spPr/>
      <dgm:t>
        <a:bodyPr/>
        <a:lstStyle/>
        <a:p>
          <a:endParaRPr lang="es-EC"/>
        </a:p>
      </dgm:t>
    </dgm:pt>
    <dgm:pt modelId="{0D2A6859-543C-47F1-A101-AA73F00D1A97}" type="pres">
      <dgm:prSet presAssocID="{A825C507-6FDF-4C15-BAFE-96651190B245}" presName="parTxOnlySpace" presStyleCnt="0"/>
      <dgm:spPr/>
    </dgm:pt>
    <dgm:pt modelId="{273564E1-FB8E-44D3-96B8-8C645F07E0BF}" type="pres">
      <dgm:prSet presAssocID="{D11321F6-6C29-42BB-9BDD-599DC83C2D6E}" presName="parTxOnly" presStyleLbl="node1" presStyleIdx="2" presStyleCnt="3">
        <dgm:presLayoutVars>
          <dgm:chMax val="0"/>
          <dgm:chPref val="0"/>
          <dgm:bulletEnabled val="1"/>
        </dgm:presLayoutVars>
      </dgm:prSet>
      <dgm:spPr/>
      <dgm:t>
        <a:bodyPr/>
        <a:lstStyle/>
        <a:p>
          <a:endParaRPr lang="es-EC"/>
        </a:p>
      </dgm:t>
    </dgm:pt>
  </dgm:ptLst>
  <dgm:cxnLst>
    <dgm:cxn modelId="{AFD430C7-945C-48BE-A80B-EDA15CA02D34}" type="presOf" srcId="{4175A31A-E5EB-42A5-BB7D-1AEAD061EB9A}" destId="{3319DA87-A41A-43A1-BEE6-D63F0E2D8FCC}" srcOrd="0" destOrd="0" presId="urn:microsoft.com/office/officeart/2005/8/layout/chevron1"/>
    <dgm:cxn modelId="{9FDD15A0-1053-45C5-8EE3-C63F0DBE75C1}" type="presOf" srcId="{9927B4A3-3E4F-4E7F-B610-D2C9A7791B51}" destId="{6EA12864-B154-4F10-9D12-CE7211BEA40A}" srcOrd="0" destOrd="0" presId="urn:microsoft.com/office/officeart/2005/8/layout/chevron1"/>
    <dgm:cxn modelId="{B2DDED8C-9F49-46F4-AD8A-7B992A01CD96}" srcId="{A7A40E11-B7AA-4490-83D6-7511444A5495}" destId="{9927B4A3-3E4F-4E7F-B610-D2C9A7791B51}" srcOrd="1" destOrd="0" parTransId="{171990EC-9C3A-4B55-93BF-7EF8868962B2}" sibTransId="{A825C507-6FDF-4C15-BAFE-96651190B245}"/>
    <dgm:cxn modelId="{B490AC00-D1DE-4750-8C66-21009149A0B5}" srcId="{A7A40E11-B7AA-4490-83D6-7511444A5495}" destId="{D11321F6-6C29-42BB-9BDD-599DC83C2D6E}" srcOrd="2" destOrd="0" parTransId="{31A49CB2-3175-408E-B137-4A546570343F}" sibTransId="{04657F53-9201-4690-8B69-29803B102673}"/>
    <dgm:cxn modelId="{CE899B3F-D4A5-4273-8A4E-195808F8CEAA}" type="presOf" srcId="{D11321F6-6C29-42BB-9BDD-599DC83C2D6E}" destId="{273564E1-FB8E-44D3-96B8-8C645F07E0BF}" srcOrd="0" destOrd="0" presId="urn:microsoft.com/office/officeart/2005/8/layout/chevron1"/>
    <dgm:cxn modelId="{475A3D87-ABA9-4B3F-A811-A46FC1CB8F4D}" type="presOf" srcId="{A7A40E11-B7AA-4490-83D6-7511444A5495}" destId="{39344F0E-7025-45BD-A8D3-814B2532563C}" srcOrd="0" destOrd="0" presId="urn:microsoft.com/office/officeart/2005/8/layout/chevron1"/>
    <dgm:cxn modelId="{984000FF-F1DF-4E4B-B43E-49AD47BDC459}" srcId="{A7A40E11-B7AA-4490-83D6-7511444A5495}" destId="{4175A31A-E5EB-42A5-BB7D-1AEAD061EB9A}" srcOrd="0" destOrd="0" parTransId="{E9EA9810-2E74-40D9-ABE2-83D3F06252EC}" sibTransId="{92090BCA-8758-411B-BBCA-DE6591BC007D}"/>
    <dgm:cxn modelId="{D83D9F40-641E-49B6-B813-F94C2D9A4053}" type="presParOf" srcId="{39344F0E-7025-45BD-A8D3-814B2532563C}" destId="{3319DA87-A41A-43A1-BEE6-D63F0E2D8FCC}" srcOrd="0" destOrd="0" presId="urn:microsoft.com/office/officeart/2005/8/layout/chevron1"/>
    <dgm:cxn modelId="{1781CC46-ACB9-4063-B92F-839D43B72A76}" type="presParOf" srcId="{39344F0E-7025-45BD-A8D3-814B2532563C}" destId="{43CDC6EF-9833-485E-A9F8-5AF3A34F978B}" srcOrd="1" destOrd="0" presId="urn:microsoft.com/office/officeart/2005/8/layout/chevron1"/>
    <dgm:cxn modelId="{6312B52B-DA10-4F16-AF9A-1AC6EA682AA5}" type="presParOf" srcId="{39344F0E-7025-45BD-A8D3-814B2532563C}" destId="{6EA12864-B154-4F10-9D12-CE7211BEA40A}" srcOrd="2" destOrd="0" presId="urn:microsoft.com/office/officeart/2005/8/layout/chevron1"/>
    <dgm:cxn modelId="{57C9C7BF-780C-46EB-9C65-32DED6932295}" type="presParOf" srcId="{39344F0E-7025-45BD-A8D3-814B2532563C}" destId="{0D2A6859-543C-47F1-A101-AA73F00D1A97}" srcOrd="3" destOrd="0" presId="urn:microsoft.com/office/officeart/2005/8/layout/chevron1"/>
    <dgm:cxn modelId="{7A1D49ED-ADFB-4577-9877-CFAF3CED3073}" type="presParOf" srcId="{39344F0E-7025-45BD-A8D3-814B2532563C}" destId="{273564E1-FB8E-44D3-96B8-8C645F07E0BF}"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A40E11-B7AA-4490-83D6-7511444A5495}" type="doc">
      <dgm:prSet loTypeId="urn:microsoft.com/office/officeart/2005/8/layout/chevron1" loCatId="process" qsTypeId="urn:microsoft.com/office/officeart/2005/8/quickstyle/simple3" qsCatId="simple" csTypeId="urn:microsoft.com/office/officeart/2005/8/colors/colorful1" csCatId="colorful" phldr="1"/>
      <dgm:spPr/>
    </dgm:pt>
    <dgm:pt modelId="{4175A31A-E5EB-42A5-BB7D-1AEAD061EB9A}">
      <dgm:prSet phldrT="[Texto]"/>
      <dgm:spPr/>
      <dgm:t>
        <a:bodyPr/>
        <a:lstStyle/>
        <a:p>
          <a:r>
            <a:rPr lang="es-EC" dirty="0" smtClean="0">
              <a:latin typeface="Berlin Sans FB" panose="020E0602020502020306" pitchFamily="34" charset="0"/>
            </a:rPr>
            <a:t>Modalidad de la investigación</a:t>
          </a:r>
          <a:endParaRPr lang="es-EC" dirty="0">
            <a:latin typeface="Berlin Sans FB" panose="020E0602020502020306" pitchFamily="34" charset="0"/>
          </a:endParaRPr>
        </a:p>
      </dgm:t>
    </dgm:pt>
    <dgm:pt modelId="{E9EA9810-2E74-40D9-ABE2-83D3F06252EC}" type="parTrans" cxnId="{984000FF-F1DF-4E4B-B43E-49AD47BDC459}">
      <dgm:prSet/>
      <dgm:spPr/>
      <dgm:t>
        <a:bodyPr/>
        <a:lstStyle/>
        <a:p>
          <a:endParaRPr lang="es-EC"/>
        </a:p>
      </dgm:t>
    </dgm:pt>
    <dgm:pt modelId="{92090BCA-8758-411B-BBCA-DE6591BC007D}" type="sibTrans" cxnId="{984000FF-F1DF-4E4B-B43E-49AD47BDC459}">
      <dgm:prSet/>
      <dgm:spPr/>
      <dgm:t>
        <a:bodyPr/>
        <a:lstStyle/>
        <a:p>
          <a:endParaRPr lang="es-EC"/>
        </a:p>
      </dgm:t>
    </dgm:pt>
    <dgm:pt modelId="{9927B4A3-3E4F-4E7F-B610-D2C9A7791B51}">
      <dgm:prSet phldrT="[Texto]"/>
      <dgm:spPr/>
      <dgm:t>
        <a:bodyPr/>
        <a:lstStyle/>
        <a:p>
          <a:r>
            <a:rPr lang="es-EC" dirty="0" smtClean="0">
              <a:latin typeface="Berlin Sans FB" panose="020E0602020502020306" pitchFamily="34" charset="0"/>
            </a:rPr>
            <a:t>Campo</a:t>
          </a:r>
          <a:endParaRPr lang="es-EC" dirty="0">
            <a:latin typeface="Berlin Sans FB" panose="020E0602020502020306" pitchFamily="34" charset="0"/>
          </a:endParaRPr>
        </a:p>
      </dgm:t>
    </dgm:pt>
    <dgm:pt modelId="{171990EC-9C3A-4B55-93BF-7EF8868962B2}" type="parTrans" cxnId="{B2DDED8C-9F49-46F4-AD8A-7B992A01CD96}">
      <dgm:prSet/>
      <dgm:spPr/>
      <dgm:t>
        <a:bodyPr/>
        <a:lstStyle/>
        <a:p>
          <a:endParaRPr lang="es-EC"/>
        </a:p>
      </dgm:t>
    </dgm:pt>
    <dgm:pt modelId="{A825C507-6FDF-4C15-BAFE-96651190B245}" type="sibTrans" cxnId="{B2DDED8C-9F49-46F4-AD8A-7B992A01CD96}">
      <dgm:prSet/>
      <dgm:spPr/>
      <dgm:t>
        <a:bodyPr/>
        <a:lstStyle/>
        <a:p>
          <a:endParaRPr lang="es-EC"/>
        </a:p>
      </dgm:t>
    </dgm:pt>
    <dgm:pt modelId="{D11321F6-6C29-42BB-9BDD-599DC83C2D6E}">
      <dgm:prSet phldrT="[Texto]"/>
      <dgm:spPr/>
      <dgm:t>
        <a:bodyPr/>
        <a:lstStyle/>
        <a:p>
          <a:r>
            <a:rPr lang="es-EC" dirty="0" smtClean="0"/>
            <a:t>Bibliográfica </a:t>
          </a:r>
          <a:endParaRPr lang="es-EC" dirty="0"/>
        </a:p>
      </dgm:t>
    </dgm:pt>
    <dgm:pt modelId="{31A49CB2-3175-408E-B137-4A546570343F}" type="parTrans" cxnId="{B490AC00-D1DE-4750-8C66-21009149A0B5}">
      <dgm:prSet/>
      <dgm:spPr/>
      <dgm:t>
        <a:bodyPr/>
        <a:lstStyle/>
        <a:p>
          <a:endParaRPr lang="es-EC"/>
        </a:p>
      </dgm:t>
    </dgm:pt>
    <dgm:pt modelId="{04657F53-9201-4690-8B69-29803B102673}" type="sibTrans" cxnId="{B490AC00-D1DE-4750-8C66-21009149A0B5}">
      <dgm:prSet/>
      <dgm:spPr/>
      <dgm:t>
        <a:bodyPr/>
        <a:lstStyle/>
        <a:p>
          <a:endParaRPr lang="es-EC"/>
        </a:p>
      </dgm:t>
    </dgm:pt>
    <dgm:pt modelId="{39344F0E-7025-45BD-A8D3-814B2532563C}" type="pres">
      <dgm:prSet presAssocID="{A7A40E11-B7AA-4490-83D6-7511444A5495}" presName="Name0" presStyleCnt="0">
        <dgm:presLayoutVars>
          <dgm:dir/>
          <dgm:animLvl val="lvl"/>
          <dgm:resizeHandles val="exact"/>
        </dgm:presLayoutVars>
      </dgm:prSet>
      <dgm:spPr/>
    </dgm:pt>
    <dgm:pt modelId="{3319DA87-A41A-43A1-BEE6-D63F0E2D8FCC}" type="pres">
      <dgm:prSet presAssocID="{4175A31A-E5EB-42A5-BB7D-1AEAD061EB9A}" presName="parTxOnly" presStyleLbl="node1" presStyleIdx="0" presStyleCnt="3">
        <dgm:presLayoutVars>
          <dgm:chMax val="0"/>
          <dgm:chPref val="0"/>
          <dgm:bulletEnabled val="1"/>
        </dgm:presLayoutVars>
      </dgm:prSet>
      <dgm:spPr/>
      <dgm:t>
        <a:bodyPr/>
        <a:lstStyle/>
        <a:p>
          <a:endParaRPr lang="es-EC"/>
        </a:p>
      </dgm:t>
    </dgm:pt>
    <dgm:pt modelId="{43CDC6EF-9833-485E-A9F8-5AF3A34F978B}" type="pres">
      <dgm:prSet presAssocID="{92090BCA-8758-411B-BBCA-DE6591BC007D}" presName="parTxOnlySpace" presStyleCnt="0"/>
      <dgm:spPr/>
    </dgm:pt>
    <dgm:pt modelId="{6EA12864-B154-4F10-9D12-CE7211BEA40A}" type="pres">
      <dgm:prSet presAssocID="{9927B4A3-3E4F-4E7F-B610-D2C9A7791B51}" presName="parTxOnly" presStyleLbl="node1" presStyleIdx="1" presStyleCnt="3">
        <dgm:presLayoutVars>
          <dgm:chMax val="0"/>
          <dgm:chPref val="0"/>
          <dgm:bulletEnabled val="1"/>
        </dgm:presLayoutVars>
      </dgm:prSet>
      <dgm:spPr/>
      <dgm:t>
        <a:bodyPr/>
        <a:lstStyle/>
        <a:p>
          <a:endParaRPr lang="es-EC"/>
        </a:p>
      </dgm:t>
    </dgm:pt>
    <dgm:pt modelId="{0D2A6859-543C-47F1-A101-AA73F00D1A97}" type="pres">
      <dgm:prSet presAssocID="{A825C507-6FDF-4C15-BAFE-96651190B245}" presName="parTxOnlySpace" presStyleCnt="0"/>
      <dgm:spPr/>
    </dgm:pt>
    <dgm:pt modelId="{273564E1-FB8E-44D3-96B8-8C645F07E0BF}" type="pres">
      <dgm:prSet presAssocID="{D11321F6-6C29-42BB-9BDD-599DC83C2D6E}" presName="parTxOnly" presStyleLbl="node1" presStyleIdx="2" presStyleCnt="3">
        <dgm:presLayoutVars>
          <dgm:chMax val="0"/>
          <dgm:chPref val="0"/>
          <dgm:bulletEnabled val="1"/>
        </dgm:presLayoutVars>
      </dgm:prSet>
      <dgm:spPr/>
      <dgm:t>
        <a:bodyPr/>
        <a:lstStyle/>
        <a:p>
          <a:endParaRPr lang="es-EC"/>
        </a:p>
      </dgm:t>
    </dgm:pt>
  </dgm:ptLst>
  <dgm:cxnLst>
    <dgm:cxn modelId="{D8050293-4088-44D1-A4D0-65FCE61E4773}" type="presOf" srcId="{D11321F6-6C29-42BB-9BDD-599DC83C2D6E}" destId="{273564E1-FB8E-44D3-96B8-8C645F07E0BF}" srcOrd="0" destOrd="0" presId="urn:microsoft.com/office/officeart/2005/8/layout/chevron1"/>
    <dgm:cxn modelId="{2246299C-1713-429A-96E9-222C322117E9}" type="presOf" srcId="{A7A40E11-B7AA-4490-83D6-7511444A5495}" destId="{39344F0E-7025-45BD-A8D3-814B2532563C}" srcOrd="0" destOrd="0" presId="urn:microsoft.com/office/officeart/2005/8/layout/chevron1"/>
    <dgm:cxn modelId="{B2DDED8C-9F49-46F4-AD8A-7B992A01CD96}" srcId="{A7A40E11-B7AA-4490-83D6-7511444A5495}" destId="{9927B4A3-3E4F-4E7F-B610-D2C9A7791B51}" srcOrd="1" destOrd="0" parTransId="{171990EC-9C3A-4B55-93BF-7EF8868962B2}" sibTransId="{A825C507-6FDF-4C15-BAFE-96651190B245}"/>
    <dgm:cxn modelId="{B490AC00-D1DE-4750-8C66-21009149A0B5}" srcId="{A7A40E11-B7AA-4490-83D6-7511444A5495}" destId="{D11321F6-6C29-42BB-9BDD-599DC83C2D6E}" srcOrd="2" destOrd="0" parTransId="{31A49CB2-3175-408E-B137-4A546570343F}" sibTransId="{04657F53-9201-4690-8B69-29803B102673}"/>
    <dgm:cxn modelId="{79DF8DB9-F618-4F31-808F-CC83A8268AD1}" type="presOf" srcId="{4175A31A-E5EB-42A5-BB7D-1AEAD061EB9A}" destId="{3319DA87-A41A-43A1-BEE6-D63F0E2D8FCC}" srcOrd="0" destOrd="0" presId="urn:microsoft.com/office/officeart/2005/8/layout/chevron1"/>
    <dgm:cxn modelId="{984000FF-F1DF-4E4B-B43E-49AD47BDC459}" srcId="{A7A40E11-B7AA-4490-83D6-7511444A5495}" destId="{4175A31A-E5EB-42A5-BB7D-1AEAD061EB9A}" srcOrd="0" destOrd="0" parTransId="{E9EA9810-2E74-40D9-ABE2-83D3F06252EC}" sibTransId="{92090BCA-8758-411B-BBCA-DE6591BC007D}"/>
    <dgm:cxn modelId="{631B6E98-32B2-42B4-9218-5D1CC494A26B}" type="presOf" srcId="{9927B4A3-3E4F-4E7F-B610-D2C9A7791B51}" destId="{6EA12864-B154-4F10-9D12-CE7211BEA40A}" srcOrd="0" destOrd="0" presId="urn:microsoft.com/office/officeart/2005/8/layout/chevron1"/>
    <dgm:cxn modelId="{0A352C1C-14ED-4F31-BF37-0A051B0356D3}" type="presParOf" srcId="{39344F0E-7025-45BD-A8D3-814B2532563C}" destId="{3319DA87-A41A-43A1-BEE6-D63F0E2D8FCC}" srcOrd="0" destOrd="0" presId="urn:microsoft.com/office/officeart/2005/8/layout/chevron1"/>
    <dgm:cxn modelId="{3DA59EF3-DBAA-4CC5-8D0D-8160A7E3EB9C}" type="presParOf" srcId="{39344F0E-7025-45BD-A8D3-814B2532563C}" destId="{43CDC6EF-9833-485E-A9F8-5AF3A34F978B}" srcOrd="1" destOrd="0" presId="urn:microsoft.com/office/officeart/2005/8/layout/chevron1"/>
    <dgm:cxn modelId="{F236A1EA-2400-4273-A760-3156C05B55E2}" type="presParOf" srcId="{39344F0E-7025-45BD-A8D3-814B2532563C}" destId="{6EA12864-B154-4F10-9D12-CE7211BEA40A}" srcOrd="2" destOrd="0" presId="urn:microsoft.com/office/officeart/2005/8/layout/chevron1"/>
    <dgm:cxn modelId="{2CA55C24-C884-406F-BF15-60F02F207255}" type="presParOf" srcId="{39344F0E-7025-45BD-A8D3-814B2532563C}" destId="{0D2A6859-543C-47F1-A101-AA73F00D1A97}" srcOrd="3" destOrd="0" presId="urn:microsoft.com/office/officeart/2005/8/layout/chevron1"/>
    <dgm:cxn modelId="{C1434368-9BCD-466F-AB33-7241F0235323}" type="presParOf" srcId="{39344F0E-7025-45BD-A8D3-814B2532563C}" destId="{273564E1-FB8E-44D3-96B8-8C645F07E0BF}" srcOrd="4"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9BA6C-5277-4C91-8514-2D8CD15E395E}">
      <dsp:nvSpPr>
        <dsp:cNvPr id="0" name=""/>
        <dsp:cNvSpPr/>
      </dsp:nvSpPr>
      <dsp:spPr>
        <a:xfrm rot="10800000">
          <a:off x="375350" y="152777"/>
          <a:ext cx="6050056" cy="1291175"/>
        </a:xfrm>
        <a:prstGeom prst="homePlat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569373" tIns="83820" rIns="156464" bIns="83820" numCol="1" spcCol="1270" anchor="ctr" anchorCtr="0">
          <a:noAutofit/>
        </a:bodyPr>
        <a:lstStyle/>
        <a:p>
          <a:pPr lvl="0" algn="ctr" defTabSz="977900">
            <a:lnSpc>
              <a:spcPct val="90000"/>
            </a:lnSpc>
            <a:spcBef>
              <a:spcPct val="0"/>
            </a:spcBef>
            <a:spcAft>
              <a:spcPct val="35000"/>
            </a:spcAft>
          </a:pPr>
          <a:r>
            <a:rPr lang="es-EC" sz="2200" kern="1200" dirty="0" smtClean="0">
              <a:latin typeface="Berlin Sans FB" panose="020E0602020502020306" pitchFamily="34" charset="0"/>
            </a:rPr>
            <a:t>Los niños no desarrollan habilidades lingüísticas a través del juego simbólico </a:t>
          </a:r>
          <a:endParaRPr lang="es-EC" sz="2200" kern="1200" dirty="0">
            <a:latin typeface="Berlin Sans FB" panose="020E0602020502020306" pitchFamily="34" charset="0"/>
          </a:endParaRPr>
        </a:p>
      </dsp:txBody>
      <dsp:txXfrm rot="10800000">
        <a:off x="698144" y="152777"/>
        <a:ext cx="5727262" cy="1291175"/>
      </dsp:txXfrm>
    </dsp:sp>
    <dsp:sp modelId="{E12D89E0-185A-4899-B65C-81B013F73D2B}">
      <dsp:nvSpPr>
        <dsp:cNvPr id="0" name=""/>
        <dsp:cNvSpPr/>
      </dsp:nvSpPr>
      <dsp:spPr>
        <a:xfrm>
          <a:off x="0" y="19528"/>
          <a:ext cx="1291175" cy="129117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E12F9B0-8915-4987-9A0C-35BC7FE6980C}">
      <dsp:nvSpPr>
        <dsp:cNvPr id="0" name=""/>
        <dsp:cNvSpPr/>
      </dsp:nvSpPr>
      <dsp:spPr>
        <a:xfrm rot="10800000">
          <a:off x="2171041" y="1680248"/>
          <a:ext cx="4309678" cy="1291175"/>
        </a:xfrm>
        <a:prstGeom prst="homePlat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569373" tIns="83820" rIns="156464" bIns="83820" numCol="1" spcCol="1270" anchor="ctr" anchorCtr="0">
          <a:noAutofit/>
        </a:bodyPr>
        <a:lstStyle/>
        <a:p>
          <a:pPr lvl="0" algn="ctr" defTabSz="977900">
            <a:lnSpc>
              <a:spcPct val="90000"/>
            </a:lnSpc>
            <a:spcBef>
              <a:spcPct val="0"/>
            </a:spcBef>
            <a:spcAft>
              <a:spcPct val="35000"/>
            </a:spcAft>
          </a:pPr>
          <a:r>
            <a:rPr lang="es-EC" sz="2200" b="0" kern="1200" dirty="0" smtClean="0">
              <a:latin typeface="Berlin Sans FB" panose="020E0602020502020306" pitchFamily="34" charset="0"/>
            </a:rPr>
            <a:t>Desconocimiento de la importancia del juego simbólico por parte de las maestras</a:t>
          </a:r>
          <a:endParaRPr lang="es-EC" sz="2200" b="0" kern="1200" dirty="0">
            <a:latin typeface="Berlin Sans FB" panose="020E0602020502020306" pitchFamily="34" charset="0"/>
          </a:endParaRPr>
        </a:p>
      </dsp:txBody>
      <dsp:txXfrm rot="10800000">
        <a:off x="2493835" y="1680248"/>
        <a:ext cx="3986884" cy="1291175"/>
      </dsp:txXfrm>
    </dsp:sp>
    <dsp:sp modelId="{D1140114-28A7-49FD-B072-CEFFAB918768}">
      <dsp:nvSpPr>
        <dsp:cNvPr id="0" name=""/>
        <dsp:cNvSpPr/>
      </dsp:nvSpPr>
      <dsp:spPr>
        <a:xfrm>
          <a:off x="1180125" y="1680248"/>
          <a:ext cx="1291175" cy="129117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885EAB7-D782-45A8-AD59-AEA2C70905DC}">
      <dsp:nvSpPr>
        <dsp:cNvPr id="0" name=""/>
        <dsp:cNvSpPr/>
      </dsp:nvSpPr>
      <dsp:spPr>
        <a:xfrm rot="10800000">
          <a:off x="1079615" y="3360496"/>
          <a:ext cx="4309678" cy="1291175"/>
        </a:xfrm>
        <a:prstGeom prst="homePlat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569373" tIns="83820" rIns="156464" bIns="83820" numCol="1" spcCol="1270" anchor="ctr" anchorCtr="0">
          <a:noAutofit/>
        </a:bodyPr>
        <a:lstStyle/>
        <a:p>
          <a:pPr lvl="0" algn="ctr" defTabSz="977900">
            <a:lnSpc>
              <a:spcPct val="90000"/>
            </a:lnSpc>
            <a:spcBef>
              <a:spcPct val="0"/>
            </a:spcBef>
            <a:spcAft>
              <a:spcPct val="35000"/>
            </a:spcAft>
          </a:pPr>
          <a:r>
            <a:rPr lang="es-EC" sz="2200" b="0" kern="1200" dirty="0" smtClean="0">
              <a:latin typeface="Berlin Sans FB" panose="020E0602020502020306" pitchFamily="34" charset="0"/>
            </a:rPr>
            <a:t>Inadecuado uso del juego simbólico para el desarrollo de habilidades lingüísticas </a:t>
          </a:r>
          <a:endParaRPr lang="es-EC" sz="2200" b="0" kern="1200" dirty="0">
            <a:latin typeface="Berlin Sans FB" panose="020E0602020502020306" pitchFamily="34" charset="0"/>
          </a:endParaRPr>
        </a:p>
      </dsp:txBody>
      <dsp:txXfrm rot="10800000">
        <a:off x="1402409" y="3360496"/>
        <a:ext cx="3986884" cy="1291175"/>
      </dsp:txXfrm>
    </dsp:sp>
    <dsp:sp modelId="{04668885-740C-4DE2-A96E-241AD8F7D0F7}">
      <dsp:nvSpPr>
        <dsp:cNvPr id="0" name=""/>
        <dsp:cNvSpPr/>
      </dsp:nvSpPr>
      <dsp:spPr>
        <a:xfrm>
          <a:off x="0" y="3360496"/>
          <a:ext cx="1291175" cy="129117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0" b="-2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386CA-5614-464C-9703-442E8A90774C}">
      <dsp:nvSpPr>
        <dsp:cNvPr id="0" name=""/>
        <dsp:cNvSpPr/>
      </dsp:nvSpPr>
      <dsp:spPr>
        <a:xfrm>
          <a:off x="0" y="704804"/>
          <a:ext cx="9001000" cy="529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7CF95F-B68A-4340-9C28-DBD4EFAB79A2}">
      <dsp:nvSpPr>
        <dsp:cNvPr id="0" name=""/>
        <dsp:cNvSpPr/>
      </dsp:nvSpPr>
      <dsp:spPr>
        <a:xfrm>
          <a:off x="468002" y="146975"/>
          <a:ext cx="7780986" cy="94091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8151" tIns="0" rIns="238151" bIns="0" numCol="1" spcCol="1270" anchor="ctr" anchorCtr="0">
          <a:noAutofit/>
        </a:bodyPr>
        <a:lstStyle/>
        <a:p>
          <a:pPr lvl="0" algn="just" defTabSz="1066800">
            <a:lnSpc>
              <a:spcPct val="90000"/>
            </a:lnSpc>
            <a:spcBef>
              <a:spcPct val="0"/>
            </a:spcBef>
            <a:spcAft>
              <a:spcPct val="35000"/>
            </a:spcAft>
          </a:pPr>
          <a:r>
            <a:rPr lang="es-ES" sz="2400" kern="1200" dirty="0" smtClean="0">
              <a:latin typeface="Berlin Sans FB" panose="020E0602020502020306" pitchFamily="34" charset="0"/>
            </a:rPr>
            <a:t>Diagnosticar las habilidades lingüísticas</a:t>
          </a:r>
        </a:p>
        <a:p>
          <a:pPr lvl="0" algn="just" defTabSz="1066800">
            <a:lnSpc>
              <a:spcPct val="90000"/>
            </a:lnSpc>
            <a:spcBef>
              <a:spcPct val="0"/>
            </a:spcBef>
            <a:spcAft>
              <a:spcPct val="35000"/>
            </a:spcAft>
          </a:pPr>
          <a:r>
            <a:rPr lang="es-ES" sz="2400" kern="1200" dirty="0" smtClean="0">
              <a:latin typeface="Berlin Sans FB" panose="020E0602020502020306" pitchFamily="34" charset="0"/>
            </a:rPr>
            <a:t> de los niños de 3 a 5 años</a:t>
          </a:r>
          <a:endParaRPr lang="es-EC" sz="2400" kern="1200" dirty="0">
            <a:latin typeface="Berlin Sans FB" panose="020E0602020502020306" pitchFamily="34" charset="0"/>
          </a:endParaRPr>
        </a:p>
      </dsp:txBody>
      <dsp:txXfrm>
        <a:off x="513934" y="192907"/>
        <a:ext cx="7689122" cy="849050"/>
      </dsp:txXfrm>
    </dsp:sp>
    <dsp:sp modelId="{CC0B7595-F78E-4D86-942D-E9204808BFA6}">
      <dsp:nvSpPr>
        <dsp:cNvPr id="0" name=""/>
        <dsp:cNvSpPr/>
      </dsp:nvSpPr>
      <dsp:spPr>
        <a:xfrm>
          <a:off x="0" y="2393383"/>
          <a:ext cx="9001000" cy="529200"/>
        </a:xfrm>
        <a:prstGeom prst="rect">
          <a:avLst/>
        </a:prstGeom>
        <a:solidFill>
          <a:schemeClr val="lt1">
            <a:alpha val="90000"/>
            <a:hueOff val="0"/>
            <a:satOff val="0"/>
            <a:lumOff val="0"/>
            <a:alphaOff val="0"/>
          </a:schemeClr>
        </a:solidFill>
        <a:ln w="9525" cap="flat" cmpd="sng" algn="ctr">
          <a:solidFill>
            <a:schemeClr val="accent5">
              <a:hueOff val="152821"/>
              <a:satOff val="30568"/>
              <a:lumOff val="7059"/>
              <a:alphaOff val="0"/>
            </a:schemeClr>
          </a:solidFill>
          <a:prstDash val="solid"/>
        </a:ln>
        <a:effectLst/>
      </dsp:spPr>
      <dsp:style>
        <a:lnRef idx="1">
          <a:scrgbClr r="0" g="0" b="0"/>
        </a:lnRef>
        <a:fillRef idx="1">
          <a:scrgbClr r="0" g="0" b="0"/>
        </a:fillRef>
        <a:effectRef idx="0">
          <a:scrgbClr r="0" g="0" b="0"/>
        </a:effectRef>
        <a:fontRef idx="minor"/>
      </dsp:style>
    </dsp:sp>
    <dsp:sp modelId="{1C3B9B0E-0967-41CB-81C2-BCBA4AD7798E}">
      <dsp:nvSpPr>
        <dsp:cNvPr id="0" name=""/>
        <dsp:cNvSpPr/>
      </dsp:nvSpPr>
      <dsp:spPr>
        <a:xfrm>
          <a:off x="450050" y="1347404"/>
          <a:ext cx="7488822" cy="1355938"/>
        </a:xfrm>
        <a:prstGeom prst="roundRect">
          <a:avLst/>
        </a:prstGeom>
        <a:gradFill rotWithShape="0">
          <a:gsLst>
            <a:gs pos="0">
              <a:schemeClr val="accent5">
                <a:hueOff val="152821"/>
                <a:satOff val="30568"/>
                <a:lumOff val="7059"/>
                <a:alphaOff val="0"/>
                <a:tint val="50000"/>
                <a:satMod val="300000"/>
              </a:schemeClr>
            </a:gs>
            <a:gs pos="35000">
              <a:schemeClr val="accent5">
                <a:hueOff val="152821"/>
                <a:satOff val="30568"/>
                <a:lumOff val="7059"/>
                <a:alphaOff val="0"/>
                <a:tint val="37000"/>
                <a:satMod val="300000"/>
              </a:schemeClr>
            </a:gs>
            <a:gs pos="100000">
              <a:schemeClr val="accent5">
                <a:hueOff val="152821"/>
                <a:satOff val="30568"/>
                <a:lumOff val="70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8151" tIns="0" rIns="238151" bIns="0" numCol="1" spcCol="1270" anchor="ctr" anchorCtr="0">
          <a:noAutofit/>
        </a:bodyPr>
        <a:lstStyle/>
        <a:p>
          <a:pPr lvl="0" algn="just" defTabSz="1066800">
            <a:lnSpc>
              <a:spcPct val="90000"/>
            </a:lnSpc>
            <a:spcBef>
              <a:spcPct val="0"/>
            </a:spcBef>
            <a:spcAft>
              <a:spcPct val="35000"/>
            </a:spcAft>
          </a:pPr>
          <a:r>
            <a:rPr lang="es-ES" sz="2400" kern="1200" dirty="0" smtClean="0">
              <a:latin typeface="Berlin Sans FB" panose="020E0602020502020306" pitchFamily="34" charset="0"/>
            </a:rPr>
            <a:t>Analizar las técnicas y estrategias docentes que se aplican en el desarrollo del juego simbólico. </a:t>
          </a:r>
          <a:endParaRPr lang="es-EC" sz="2400" kern="1200" dirty="0">
            <a:latin typeface="Berlin Sans FB" panose="020E0602020502020306" pitchFamily="34" charset="0"/>
          </a:endParaRPr>
        </a:p>
      </dsp:txBody>
      <dsp:txXfrm>
        <a:off x="516241" y="1413595"/>
        <a:ext cx="7356440" cy="1223556"/>
      </dsp:txXfrm>
    </dsp:sp>
    <dsp:sp modelId="{CF9EB900-EF57-4A99-8977-EF9F7D0D775C}">
      <dsp:nvSpPr>
        <dsp:cNvPr id="0" name=""/>
        <dsp:cNvSpPr/>
      </dsp:nvSpPr>
      <dsp:spPr>
        <a:xfrm>
          <a:off x="0" y="4165254"/>
          <a:ext cx="9001000" cy="529200"/>
        </a:xfrm>
        <a:prstGeom prst="rect">
          <a:avLst/>
        </a:prstGeom>
        <a:solidFill>
          <a:schemeClr val="lt1">
            <a:alpha val="90000"/>
            <a:hueOff val="0"/>
            <a:satOff val="0"/>
            <a:lumOff val="0"/>
            <a:alphaOff val="0"/>
          </a:schemeClr>
        </a:solidFill>
        <a:ln w="9525" cap="flat" cmpd="sng" algn="ctr">
          <a:solidFill>
            <a:schemeClr val="accent5">
              <a:hueOff val="305643"/>
              <a:satOff val="61137"/>
              <a:lumOff val="14118"/>
              <a:alphaOff val="0"/>
            </a:schemeClr>
          </a:solidFill>
          <a:prstDash val="solid"/>
        </a:ln>
        <a:effectLst/>
      </dsp:spPr>
      <dsp:style>
        <a:lnRef idx="1">
          <a:scrgbClr r="0" g="0" b="0"/>
        </a:lnRef>
        <a:fillRef idx="1">
          <a:scrgbClr r="0" g="0" b="0"/>
        </a:fillRef>
        <a:effectRef idx="0">
          <a:scrgbClr r="0" g="0" b="0"/>
        </a:effectRef>
        <a:fontRef idx="minor"/>
      </dsp:style>
    </dsp:sp>
    <dsp:sp modelId="{4F264AD8-EF43-4B35-AB03-3D5C8A68766E}">
      <dsp:nvSpPr>
        <dsp:cNvPr id="0" name=""/>
        <dsp:cNvSpPr/>
      </dsp:nvSpPr>
      <dsp:spPr>
        <a:xfrm>
          <a:off x="437743" y="3035983"/>
          <a:ext cx="8559986" cy="1439231"/>
        </a:xfrm>
        <a:prstGeom prst="roundRect">
          <a:avLst/>
        </a:prstGeom>
        <a:gradFill rotWithShape="0">
          <a:gsLst>
            <a:gs pos="0">
              <a:schemeClr val="accent5">
                <a:hueOff val="305643"/>
                <a:satOff val="61137"/>
                <a:lumOff val="14118"/>
                <a:alphaOff val="0"/>
                <a:tint val="50000"/>
                <a:satMod val="300000"/>
              </a:schemeClr>
            </a:gs>
            <a:gs pos="35000">
              <a:schemeClr val="accent5">
                <a:hueOff val="305643"/>
                <a:satOff val="61137"/>
                <a:lumOff val="14118"/>
                <a:alphaOff val="0"/>
                <a:tint val="37000"/>
                <a:satMod val="300000"/>
              </a:schemeClr>
            </a:gs>
            <a:gs pos="100000">
              <a:schemeClr val="accent5">
                <a:hueOff val="305643"/>
                <a:satOff val="61137"/>
                <a:lumOff val="1411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8151" tIns="0" rIns="238151" bIns="0" numCol="1" spcCol="1270" anchor="ctr" anchorCtr="0">
          <a:noAutofit/>
        </a:bodyPr>
        <a:lstStyle/>
        <a:p>
          <a:pPr lvl="0" algn="just" defTabSz="1066800">
            <a:lnSpc>
              <a:spcPct val="90000"/>
            </a:lnSpc>
            <a:spcBef>
              <a:spcPct val="0"/>
            </a:spcBef>
            <a:spcAft>
              <a:spcPct val="35000"/>
            </a:spcAft>
          </a:pPr>
          <a:r>
            <a:rPr lang="es-ES" sz="2400" kern="1200" dirty="0" smtClean="0">
              <a:latin typeface="Berlin Sans FB" panose="020E0602020502020306" pitchFamily="34" charset="0"/>
            </a:rPr>
            <a:t>Desarrollar una guía metodológica para orientar a las maestras sobre el uso  adecuado del juego simbólico en el desarrollo del lenguaje</a:t>
          </a:r>
          <a:endParaRPr lang="es-EC" sz="2400" kern="1200" dirty="0">
            <a:latin typeface="Berlin Sans FB" panose="020E0602020502020306" pitchFamily="34" charset="0"/>
          </a:endParaRPr>
        </a:p>
      </dsp:txBody>
      <dsp:txXfrm>
        <a:off x="508000" y="3106240"/>
        <a:ext cx="8419472" cy="12987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B5A77-0084-4D6B-BA25-E7586D9524E1}">
      <dsp:nvSpPr>
        <dsp:cNvPr id="0" name=""/>
        <dsp:cNvSpPr/>
      </dsp:nvSpPr>
      <dsp:spPr>
        <a:xfrm>
          <a:off x="241238" y="553"/>
          <a:ext cx="2321652" cy="1160826"/>
        </a:xfrm>
        <a:prstGeom prst="roundRect">
          <a:avLst>
            <a:gd name="adj" fmla="val 1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C" sz="3900" kern="1200" dirty="0" smtClean="0">
              <a:latin typeface="Berlin Sans FB" panose="020E0602020502020306" pitchFamily="34" charset="0"/>
            </a:rPr>
            <a:t>Karl </a:t>
          </a:r>
          <a:r>
            <a:rPr lang="es-EC" sz="3900" kern="1200" dirty="0" err="1" smtClean="0">
              <a:latin typeface="Berlin Sans FB" panose="020E0602020502020306" pitchFamily="34" charset="0"/>
            </a:rPr>
            <a:t>Gross</a:t>
          </a:r>
          <a:endParaRPr lang="es-EC" sz="3900" kern="1200" dirty="0">
            <a:latin typeface="Berlin Sans FB" panose="020E0602020502020306" pitchFamily="34" charset="0"/>
          </a:endParaRPr>
        </a:p>
      </dsp:txBody>
      <dsp:txXfrm>
        <a:off x="275237" y="34552"/>
        <a:ext cx="2253654" cy="1092828"/>
      </dsp:txXfrm>
    </dsp:sp>
    <dsp:sp modelId="{6417E994-8D5D-4B98-B86F-40CD6B70D8D1}">
      <dsp:nvSpPr>
        <dsp:cNvPr id="0" name=""/>
        <dsp:cNvSpPr/>
      </dsp:nvSpPr>
      <dsp:spPr>
        <a:xfrm>
          <a:off x="473403" y="1161380"/>
          <a:ext cx="232165" cy="870619"/>
        </a:xfrm>
        <a:custGeom>
          <a:avLst/>
          <a:gdLst/>
          <a:ahLst/>
          <a:cxnLst/>
          <a:rect l="0" t="0" r="0" b="0"/>
          <a:pathLst>
            <a:path>
              <a:moveTo>
                <a:pt x="0" y="0"/>
              </a:moveTo>
              <a:lnTo>
                <a:pt x="0" y="870619"/>
              </a:lnTo>
              <a:lnTo>
                <a:pt x="232165" y="8706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0912EE-4E74-41DF-A498-91B7A18CBA1A}">
      <dsp:nvSpPr>
        <dsp:cNvPr id="0" name=""/>
        <dsp:cNvSpPr/>
      </dsp:nvSpPr>
      <dsp:spPr>
        <a:xfrm>
          <a:off x="705568" y="1451586"/>
          <a:ext cx="2281887" cy="1160826"/>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latin typeface="Berlin Sans FB" panose="020E0602020502020306" pitchFamily="34" charset="0"/>
            </a:rPr>
            <a:t>-Siglo XIX- XX</a:t>
          </a:r>
        </a:p>
        <a:p>
          <a:pPr lvl="0" algn="just" defTabSz="711200">
            <a:lnSpc>
              <a:spcPct val="90000"/>
            </a:lnSpc>
            <a:spcBef>
              <a:spcPct val="0"/>
            </a:spcBef>
            <a:spcAft>
              <a:spcPct val="35000"/>
            </a:spcAft>
          </a:pPr>
          <a:r>
            <a:rPr lang="es-EC" sz="1600" kern="1200" dirty="0" smtClean="0">
              <a:latin typeface="Berlin Sans FB" panose="020E0602020502020306" pitchFamily="34" charset="0"/>
            </a:rPr>
            <a:t>-Teoría del pre-ejercicio.</a:t>
          </a:r>
        </a:p>
        <a:p>
          <a:pPr lvl="0" algn="just" defTabSz="711200">
            <a:lnSpc>
              <a:spcPct val="90000"/>
            </a:lnSpc>
            <a:spcBef>
              <a:spcPct val="0"/>
            </a:spcBef>
            <a:spcAft>
              <a:spcPct val="35000"/>
            </a:spcAft>
          </a:pPr>
          <a:r>
            <a:rPr lang="es-EC" sz="1600" kern="1200" dirty="0" smtClean="0">
              <a:latin typeface="Berlin Sans FB" panose="020E0602020502020306" pitchFamily="34" charset="0"/>
            </a:rPr>
            <a:t>-El juego entrena habilidades útiles para su vida </a:t>
          </a:r>
        </a:p>
      </dsp:txBody>
      <dsp:txXfrm>
        <a:off x="739567" y="1485585"/>
        <a:ext cx="2213889" cy="1092828"/>
      </dsp:txXfrm>
    </dsp:sp>
    <dsp:sp modelId="{D53421FF-3930-4813-9359-A18CD446A8F8}">
      <dsp:nvSpPr>
        <dsp:cNvPr id="0" name=""/>
        <dsp:cNvSpPr/>
      </dsp:nvSpPr>
      <dsp:spPr>
        <a:xfrm>
          <a:off x="473403" y="1161380"/>
          <a:ext cx="232165" cy="2321652"/>
        </a:xfrm>
        <a:custGeom>
          <a:avLst/>
          <a:gdLst/>
          <a:ahLst/>
          <a:cxnLst/>
          <a:rect l="0" t="0" r="0" b="0"/>
          <a:pathLst>
            <a:path>
              <a:moveTo>
                <a:pt x="0" y="0"/>
              </a:moveTo>
              <a:lnTo>
                <a:pt x="0" y="2321652"/>
              </a:lnTo>
              <a:lnTo>
                <a:pt x="232165" y="23216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A18CB9-17C5-4208-84EE-8D2934198CC9}">
      <dsp:nvSpPr>
        <dsp:cNvPr id="0" name=""/>
        <dsp:cNvSpPr/>
      </dsp:nvSpPr>
      <dsp:spPr>
        <a:xfrm>
          <a:off x="705568" y="2902619"/>
          <a:ext cx="1857322" cy="1160826"/>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Berlin Sans FB" panose="020E0602020502020306" pitchFamily="34" charset="0"/>
            </a:rPr>
            <a:t>Función simbólica.</a:t>
          </a:r>
        </a:p>
        <a:p>
          <a:pPr lvl="0" algn="ctr" defTabSz="711200">
            <a:lnSpc>
              <a:spcPct val="90000"/>
            </a:lnSpc>
            <a:spcBef>
              <a:spcPct val="0"/>
            </a:spcBef>
            <a:spcAft>
              <a:spcPct val="35000"/>
            </a:spcAft>
          </a:pPr>
          <a:r>
            <a:rPr lang="es-EC" sz="1600" kern="1200" dirty="0" smtClean="0">
              <a:latin typeface="Berlin Sans FB" panose="020E0602020502020306" pitchFamily="34" charset="0"/>
            </a:rPr>
            <a:t>Representan lo que observan.</a:t>
          </a:r>
          <a:endParaRPr lang="es-EC" sz="1600" kern="1200" dirty="0">
            <a:latin typeface="Berlin Sans FB" panose="020E0602020502020306" pitchFamily="34" charset="0"/>
          </a:endParaRPr>
        </a:p>
      </dsp:txBody>
      <dsp:txXfrm>
        <a:off x="739567" y="2936618"/>
        <a:ext cx="1789324" cy="1092828"/>
      </dsp:txXfrm>
    </dsp:sp>
    <dsp:sp modelId="{C720A481-F2D6-44E7-A2C1-37924A54C79C}">
      <dsp:nvSpPr>
        <dsp:cNvPr id="0" name=""/>
        <dsp:cNvSpPr/>
      </dsp:nvSpPr>
      <dsp:spPr>
        <a:xfrm>
          <a:off x="3178198" y="0"/>
          <a:ext cx="2321652" cy="1160826"/>
        </a:xfrm>
        <a:prstGeom prst="roundRect">
          <a:avLst>
            <a:gd name="adj" fmla="val 10000"/>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C" sz="3900" kern="1200" dirty="0" smtClean="0">
              <a:latin typeface="Berlin Sans FB" panose="020E0602020502020306" pitchFamily="34" charset="0"/>
            </a:rPr>
            <a:t>Lev </a:t>
          </a:r>
          <a:r>
            <a:rPr lang="es-EC" sz="3900" kern="1200" dirty="0" err="1" smtClean="0">
              <a:latin typeface="Berlin Sans FB" panose="020E0602020502020306" pitchFamily="34" charset="0"/>
            </a:rPr>
            <a:t>Vigotsky</a:t>
          </a:r>
          <a:endParaRPr lang="es-EC" sz="3900" kern="1200" dirty="0">
            <a:latin typeface="Berlin Sans FB" panose="020E0602020502020306" pitchFamily="34" charset="0"/>
          </a:endParaRPr>
        </a:p>
      </dsp:txBody>
      <dsp:txXfrm>
        <a:off x="3212197" y="33999"/>
        <a:ext cx="2253654" cy="1092828"/>
      </dsp:txXfrm>
    </dsp:sp>
    <dsp:sp modelId="{63CFF8D3-2616-48EF-9E72-AC0994D6E306}">
      <dsp:nvSpPr>
        <dsp:cNvPr id="0" name=""/>
        <dsp:cNvSpPr/>
      </dsp:nvSpPr>
      <dsp:spPr>
        <a:xfrm>
          <a:off x="3410363" y="1160826"/>
          <a:ext cx="197270" cy="871173"/>
        </a:xfrm>
        <a:custGeom>
          <a:avLst/>
          <a:gdLst/>
          <a:ahLst/>
          <a:cxnLst/>
          <a:rect l="0" t="0" r="0" b="0"/>
          <a:pathLst>
            <a:path>
              <a:moveTo>
                <a:pt x="0" y="0"/>
              </a:moveTo>
              <a:lnTo>
                <a:pt x="0" y="871173"/>
              </a:lnTo>
              <a:lnTo>
                <a:pt x="197270" y="8711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57E276-1577-499F-9D1B-C3C6FCEE58CF}">
      <dsp:nvSpPr>
        <dsp:cNvPr id="0" name=""/>
        <dsp:cNvSpPr/>
      </dsp:nvSpPr>
      <dsp:spPr>
        <a:xfrm>
          <a:off x="3607634" y="1451586"/>
          <a:ext cx="2215785" cy="1160826"/>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latin typeface="Berlin Sans FB" panose="020E0602020502020306" pitchFamily="34" charset="0"/>
            </a:rPr>
            <a:t>Juego socio-cultural</a:t>
          </a:r>
        </a:p>
        <a:p>
          <a:pPr lvl="0" algn="just" defTabSz="711200">
            <a:lnSpc>
              <a:spcPct val="90000"/>
            </a:lnSpc>
            <a:spcBef>
              <a:spcPct val="0"/>
            </a:spcBef>
            <a:spcAft>
              <a:spcPct val="35000"/>
            </a:spcAft>
          </a:pPr>
          <a:r>
            <a:rPr lang="es-EC" sz="1600" kern="1200" dirty="0" smtClean="0">
              <a:latin typeface="Berlin Sans FB" panose="020E0602020502020306" pitchFamily="34" charset="0"/>
            </a:rPr>
            <a:t>Teoría constructivista </a:t>
          </a:r>
        </a:p>
        <a:p>
          <a:pPr lvl="0" algn="just" defTabSz="711200">
            <a:lnSpc>
              <a:spcPct val="90000"/>
            </a:lnSpc>
            <a:spcBef>
              <a:spcPct val="0"/>
            </a:spcBef>
            <a:spcAft>
              <a:spcPct val="35000"/>
            </a:spcAft>
          </a:pPr>
          <a:r>
            <a:rPr lang="es-EC" sz="1600" kern="1200" dirty="0" smtClean="0">
              <a:latin typeface="Berlin Sans FB" panose="020E0602020502020306" pitchFamily="34" charset="0"/>
            </a:rPr>
            <a:t>Zona de desarrollo próximo</a:t>
          </a:r>
          <a:endParaRPr lang="es-EC" sz="1600" kern="1200" dirty="0">
            <a:latin typeface="Berlin Sans FB" panose="020E0602020502020306" pitchFamily="34" charset="0"/>
          </a:endParaRPr>
        </a:p>
      </dsp:txBody>
      <dsp:txXfrm>
        <a:off x="3641633" y="1485585"/>
        <a:ext cx="2147787" cy="1092828"/>
      </dsp:txXfrm>
    </dsp:sp>
    <dsp:sp modelId="{7D025F37-E330-4931-88BB-0A99CDF9DA76}">
      <dsp:nvSpPr>
        <dsp:cNvPr id="0" name=""/>
        <dsp:cNvSpPr/>
      </dsp:nvSpPr>
      <dsp:spPr>
        <a:xfrm>
          <a:off x="3410363" y="1160826"/>
          <a:ext cx="264115" cy="2322760"/>
        </a:xfrm>
        <a:custGeom>
          <a:avLst/>
          <a:gdLst/>
          <a:ahLst/>
          <a:cxnLst/>
          <a:rect l="0" t="0" r="0" b="0"/>
          <a:pathLst>
            <a:path>
              <a:moveTo>
                <a:pt x="0" y="0"/>
              </a:moveTo>
              <a:lnTo>
                <a:pt x="0" y="2322760"/>
              </a:lnTo>
              <a:lnTo>
                <a:pt x="264115" y="23227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E11B95-B57C-485B-9A55-EC8A8D99C73F}">
      <dsp:nvSpPr>
        <dsp:cNvPr id="0" name=""/>
        <dsp:cNvSpPr/>
      </dsp:nvSpPr>
      <dsp:spPr>
        <a:xfrm>
          <a:off x="3674479" y="2903173"/>
          <a:ext cx="3052063" cy="1160826"/>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latin typeface="Berlin Sans FB" panose="020E0602020502020306" pitchFamily="34" charset="0"/>
            </a:rPr>
            <a:t>Considera que el juego predomina la ficción</a:t>
          </a:r>
        </a:p>
        <a:p>
          <a:pPr lvl="0" algn="ctr" defTabSz="622300">
            <a:lnSpc>
              <a:spcPct val="90000"/>
            </a:lnSpc>
            <a:spcBef>
              <a:spcPct val="0"/>
            </a:spcBef>
            <a:spcAft>
              <a:spcPct val="35000"/>
            </a:spcAft>
          </a:pPr>
          <a:r>
            <a:rPr lang="es-EC" sz="1400" kern="1200" dirty="0" smtClean="0">
              <a:latin typeface="Berlin Sans FB" panose="020E0602020502020306" pitchFamily="34" charset="0"/>
            </a:rPr>
            <a:t>(Imaginación)</a:t>
          </a:r>
        </a:p>
        <a:p>
          <a:pPr lvl="0" algn="ctr" defTabSz="622300">
            <a:lnSpc>
              <a:spcPct val="90000"/>
            </a:lnSpc>
            <a:spcBef>
              <a:spcPct val="0"/>
            </a:spcBef>
            <a:spcAft>
              <a:spcPct val="35000"/>
            </a:spcAft>
          </a:pPr>
          <a:r>
            <a:rPr lang="es-EC" sz="1400" kern="1200" dirty="0" smtClean="0">
              <a:latin typeface="Berlin Sans FB" panose="020E0602020502020306" pitchFamily="34" charset="0"/>
            </a:rPr>
            <a:t>Desarrolla el pensamiento abstracto</a:t>
          </a:r>
        </a:p>
        <a:p>
          <a:pPr lvl="0" algn="ctr" defTabSz="622300">
            <a:lnSpc>
              <a:spcPct val="90000"/>
            </a:lnSpc>
            <a:spcBef>
              <a:spcPct val="0"/>
            </a:spcBef>
            <a:spcAft>
              <a:spcPct val="35000"/>
            </a:spcAft>
          </a:pPr>
          <a:endParaRPr lang="es-EC" sz="1200" kern="1200" dirty="0">
            <a:latin typeface="Berlin Sans FB" panose="020E0602020502020306" pitchFamily="34" charset="0"/>
          </a:endParaRPr>
        </a:p>
      </dsp:txBody>
      <dsp:txXfrm>
        <a:off x="3708478" y="2937172"/>
        <a:ext cx="2984065" cy="1092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92C2E-CE78-489B-858D-568FE8B685CC}">
      <dsp:nvSpPr>
        <dsp:cNvPr id="0" name=""/>
        <dsp:cNvSpPr/>
      </dsp:nvSpPr>
      <dsp:spPr>
        <a:xfrm>
          <a:off x="106" y="1612541"/>
          <a:ext cx="1699969" cy="8389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latin typeface="Berlin Sans FB" panose="020E0602020502020306" pitchFamily="34" charset="0"/>
            </a:rPr>
            <a:t>Nuevos </a:t>
          </a:r>
          <a:r>
            <a:rPr lang="es-EC" sz="1600" kern="1200" dirty="0" smtClean="0">
              <a:latin typeface="Berlin Sans FB" panose="020E0602020502020306" pitchFamily="34" charset="0"/>
            </a:rPr>
            <a:t>conocimientos</a:t>
          </a:r>
          <a:endParaRPr lang="es-EC" sz="1600" kern="1200" dirty="0">
            <a:latin typeface="Berlin Sans FB" panose="020E0602020502020306" pitchFamily="34" charset="0"/>
          </a:endParaRPr>
        </a:p>
      </dsp:txBody>
      <dsp:txXfrm>
        <a:off x="19412" y="1631847"/>
        <a:ext cx="1661357" cy="620536"/>
      </dsp:txXfrm>
    </dsp:sp>
    <dsp:sp modelId="{0DE6007F-5F17-4668-A599-C5AF76633124}">
      <dsp:nvSpPr>
        <dsp:cNvPr id="0" name=""/>
        <dsp:cNvSpPr/>
      </dsp:nvSpPr>
      <dsp:spPr>
        <a:xfrm>
          <a:off x="754173" y="1736860"/>
          <a:ext cx="2209391" cy="1767230"/>
        </a:xfrm>
        <a:prstGeom prst="leftCircularArrow">
          <a:avLst>
            <a:gd name="adj1" fmla="val 2550"/>
            <a:gd name="adj2" fmla="val 309429"/>
            <a:gd name="adj3" fmla="val 2081137"/>
            <a:gd name="adj4" fmla="val 9020687"/>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6026BE-4A5A-4300-9DC9-8FA62F2D8A06}">
      <dsp:nvSpPr>
        <dsp:cNvPr id="0" name=""/>
        <dsp:cNvSpPr/>
      </dsp:nvSpPr>
      <dsp:spPr>
        <a:xfrm>
          <a:off x="377877" y="2432605"/>
          <a:ext cx="1511084" cy="600908"/>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C" sz="1900" kern="1200" dirty="0" smtClean="0">
              <a:latin typeface="Berlin Sans FB" panose="020E0602020502020306" pitchFamily="34" charset="0"/>
            </a:rPr>
            <a:t>Asimilación</a:t>
          </a:r>
          <a:endParaRPr lang="es-EC" sz="1900" kern="1200" dirty="0">
            <a:latin typeface="Berlin Sans FB" panose="020E0602020502020306" pitchFamily="34" charset="0"/>
          </a:endParaRPr>
        </a:p>
      </dsp:txBody>
      <dsp:txXfrm>
        <a:off x="395477" y="2450205"/>
        <a:ext cx="1475884" cy="565708"/>
      </dsp:txXfrm>
    </dsp:sp>
    <dsp:sp modelId="{49EDF785-83B1-436A-9C44-5F8817DE64A4}">
      <dsp:nvSpPr>
        <dsp:cNvPr id="0" name=""/>
        <dsp:cNvSpPr/>
      </dsp:nvSpPr>
      <dsp:spPr>
        <a:xfrm>
          <a:off x="2103572" y="1443348"/>
          <a:ext cx="1699969" cy="11773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latin typeface="Berlin Sans FB" panose="020E0602020502020306" pitchFamily="34" charset="0"/>
            </a:rPr>
            <a:t>Transformación del conocimiento</a:t>
          </a:r>
          <a:endParaRPr lang="es-EC" sz="1600" kern="1200" dirty="0">
            <a:latin typeface="Berlin Sans FB" panose="020E0602020502020306" pitchFamily="34" charset="0"/>
          </a:endParaRPr>
        </a:p>
      </dsp:txBody>
      <dsp:txXfrm>
        <a:off x="2130665" y="1722720"/>
        <a:ext cx="1645783" cy="870838"/>
      </dsp:txXfrm>
    </dsp:sp>
    <dsp:sp modelId="{6E909668-81F4-4159-BDA6-10AD4B50A835}">
      <dsp:nvSpPr>
        <dsp:cNvPr id="0" name=""/>
        <dsp:cNvSpPr/>
      </dsp:nvSpPr>
      <dsp:spPr>
        <a:xfrm>
          <a:off x="3065009" y="504130"/>
          <a:ext cx="1984448" cy="1984448"/>
        </a:xfrm>
        <a:prstGeom prst="circularArrow">
          <a:avLst>
            <a:gd name="adj1" fmla="val 2271"/>
            <a:gd name="adj2" fmla="val 273786"/>
            <a:gd name="adj3" fmla="val 19550703"/>
            <a:gd name="adj4" fmla="val 12575511"/>
            <a:gd name="adj5" fmla="val 26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F6ADBD-10A3-47F7-B55D-E18A3DFAF47B}">
      <dsp:nvSpPr>
        <dsp:cNvPr id="0" name=""/>
        <dsp:cNvSpPr/>
      </dsp:nvSpPr>
      <dsp:spPr>
        <a:xfrm>
          <a:off x="2481343" y="1030485"/>
          <a:ext cx="1511084" cy="600908"/>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C" sz="1900" kern="1200" dirty="0" smtClean="0">
              <a:latin typeface="Berlin Sans FB" panose="020E0602020502020306" pitchFamily="34" charset="0"/>
            </a:rPr>
            <a:t>Acomodación</a:t>
          </a:r>
          <a:r>
            <a:rPr lang="es-EC" sz="1900" kern="1200" dirty="0" smtClean="0"/>
            <a:t> </a:t>
          </a:r>
          <a:endParaRPr lang="es-EC" sz="1900" kern="1200" dirty="0"/>
        </a:p>
      </dsp:txBody>
      <dsp:txXfrm>
        <a:off x="2498943" y="1048085"/>
        <a:ext cx="1475884" cy="565708"/>
      </dsp:txXfrm>
    </dsp:sp>
    <dsp:sp modelId="{F2218D60-0FBB-447F-A6E1-E5A8FD9D5063}">
      <dsp:nvSpPr>
        <dsp:cNvPr id="0" name=""/>
        <dsp:cNvSpPr/>
      </dsp:nvSpPr>
      <dsp:spPr>
        <a:xfrm>
          <a:off x="4207037" y="1330940"/>
          <a:ext cx="1699969" cy="14021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smtClean="0">
              <a:latin typeface="Berlin Sans FB" panose="020E0602020502020306" pitchFamily="34" charset="0"/>
            </a:rPr>
            <a:t>Balance entre la nueva información y lo que ya conoce</a:t>
          </a:r>
          <a:endParaRPr lang="es-EC" sz="1600" kern="1200" dirty="0">
            <a:latin typeface="Berlin Sans FB" panose="020E0602020502020306" pitchFamily="34" charset="0"/>
          </a:endParaRPr>
        </a:p>
      </dsp:txBody>
      <dsp:txXfrm>
        <a:off x="4239304" y="1363207"/>
        <a:ext cx="1635435" cy="1037131"/>
      </dsp:txXfrm>
    </dsp:sp>
    <dsp:sp modelId="{C0835421-DC5B-4B3E-915B-A951244B0E99}">
      <dsp:nvSpPr>
        <dsp:cNvPr id="0" name=""/>
        <dsp:cNvSpPr/>
      </dsp:nvSpPr>
      <dsp:spPr>
        <a:xfrm>
          <a:off x="4584809" y="2432605"/>
          <a:ext cx="1511084" cy="60090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C" sz="1900" kern="1200" dirty="0" smtClean="0">
              <a:latin typeface="Berlin Sans FB" panose="020E0602020502020306" pitchFamily="34" charset="0"/>
            </a:rPr>
            <a:t>Equilibrio</a:t>
          </a:r>
          <a:endParaRPr lang="es-EC" sz="1900" kern="1200" dirty="0">
            <a:latin typeface="Berlin Sans FB" panose="020E0602020502020306" pitchFamily="34" charset="0"/>
          </a:endParaRPr>
        </a:p>
      </dsp:txBody>
      <dsp:txXfrm>
        <a:off x="4602409" y="2450205"/>
        <a:ext cx="1475884" cy="5657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9DA87-A41A-43A1-BEE6-D63F0E2D8FCC}">
      <dsp:nvSpPr>
        <dsp:cNvPr id="0" name=""/>
        <dsp:cNvSpPr/>
      </dsp:nvSpPr>
      <dsp:spPr>
        <a:xfrm>
          <a:off x="2450" y="499527"/>
          <a:ext cx="2985132" cy="1194052"/>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s-EC" sz="2000" kern="1200" dirty="0" smtClean="0">
              <a:latin typeface="Berlin Sans FB" panose="020E0602020502020306" pitchFamily="34" charset="0"/>
            </a:rPr>
            <a:t>Población y muestra</a:t>
          </a:r>
          <a:endParaRPr lang="es-EC" sz="2000" kern="1200" dirty="0">
            <a:latin typeface="Berlin Sans FB" panose="020E0602020502020306" pitchFamily="34" charset="0"/>
          </a:endParaRPr>
        </a:p>
      </dsp:txBody>
      <dsp:txXfrm>
        <a:off x="599476" y="499527"/>
        <a:ext cx="1791080" cy="1194052"/>
      </dsp:txXfrm>
    </dsp:sp>
    <dsp:sp modelId="{6EA12864-B154-4F10-9D12-CE7211BEA40A}">
      <dsp:nvSpPr>
        <dsp:cNvPr id="0" name=""/>
        <dsp:cNvSpPr/>
      </dsp:nvSpPr>
      <dsp:spPr>
        <a:xfrm>
          <a:off x="2622235" y="504052"/>
          <a:ext cx="2985132" cy="1194052"/>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s-EC" sz="2000" kern="1200" dirty="0" smtClean="0">
              <a:latin typeface="Berlin Sans FB" panose="020E0602020502020306" pitchFamily="34" charset="0"/>
            </a:rPr>
            <a:t>Centro Infantil Ejercito N° </a:t>
          </a:r>
          <a:r>
            <a:rPr lang="es-EC" sz="1500" kern="1200" dirty="0" smtClean="0">
              <a:latin typeface="Berlin Sans FB" panose="020E0602020502020306" pitchFamily="34" charset="0"/>
            </a:rPr>
            <a:t>3</a:t>
          </a:r>
          <a:endParaRPr lang="es-EC" sz="1500" kern="1200" dirty="0">
            <a:latin typeface="Berlin Sans FB" panose="020E0602020502020306" pitchFamily="34" charset="0"/>
          </a:endParaRPr>
        </a:p>
      </dsp:txBody>
      <dsp:txXfrm>
        <a:off x="3219261" y="504052"/>
        <a:ext cx="1791080" cy="1194052"/>
      </dsp:txXfrm>
    </dsp:sp>
    <dsp:sp modelId="{273564E1-FB8E-44D3-96B8-8C645F07E0BF}">
      <dsp:nvSpPr>
        <dsp:cNvPr id="0" name=""/>
        <dsp:cNvSpPr/>
      </dsp:nvSpPr>
      <dsp:spPr>
        <a:xfrm>
          <a:off x="5266928" y="504052"/>
          <a:ext cx="2985132" cy="1194052"/>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t>30 niños</a:t>
          </a:r>
        </a:p>
        <a:p>
          <a:pPr lvl="0" algn="ctr" defTabSz="622300">
            <a:lnSpc>
              <a:spcPct val="90000"/>
            </a:lnSpc>
            <a:spcBef>
              <a:spcPct val="0"/>
            </a:spcBef>
            <a:spcAft>
              <a:spcPct val="35000"/>
            </a:spcAft>
          </a:pPr>
          <a:r>
            <a:rPr lang="es-EC" sz="1400" kern="1200" dirty="0" smtClean="0"/>
            <a:t>15  niños/as 3-4 años</a:t>
          </a:r>
        </a:p>
        <a:p>
          <a:pPr lvl="0" algn="ctr" defTabSz="622300">
            <a:lnSpc>
              <a:spcPct val="90000"/>
            </a:lnSpc>
            <a:spcBef>
              <a:spcPct val="0"/>
            </a:spcBef>
            <a:spcAft>
              <a:spcPct val="35000"/>
            </a:spcAft>
          </a:pPr>
          <a:r>
            <a:rPr lang="es-EC" sz="1400" kern="1200" dirty="0" smtClean="0"/>
            <a:t>15  niños/as 4-5 años</a:t>
          </a:r>
        </a:p>
        <a:p>
          <a:pPr lvl="0" algn="ctr" defTabSz="622300">
            <a:lnSpc>
              <a:spcPct val="90000"/>
            </a:lnSpc>
            <a:spcBef>
              <a:spcPct val="0"/>
            </a:spcBef>
            <a:spcAft>
              <a:spcPct val="35000"/>
            </a:spcAft>
          </a:pPr>
          <a:endParaRPr lang="es-EC" sz="1500" kern="1200" dirty="0"/>
        </a:p>
      </dsp:txBody>
      <dsp:txXfrm>
        <a:off x="5863954" y="504052"/>
        <a:ext cx="1791080" cy="11940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9DA87-A41A-43A1-BEE6-D63F0E2D8FCC}">
      <dsp:nvSpPr>
        <dsp:cNvPr id="0" name=""/>
        <dsp:cNvSpPr/>
      </dsp:nvSpPr>
      <dsp:spPr>
        <a:xfrm>
          <a:off x="2411" y="437061"/>
          <a:ext cx="2937420" cy="1174968"/>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s-EC" sz="2200" kern="1200" dirty="0" smtClean="0">
              <a:latin typeface="Berlin Sans FB" panose="020E0602020502020306" pitchFamily="34" charset="0"/>
            </a:rPr>
            <a:t>Tipo de investigación </a:t>
          </a:r>
          <a:endParaRPr lang="es-EC" sz="2200" kern="1200" dirty="0">
            <a:latin typeface="Berlin Sans FB" panose="020E0602020502020306" pitchFamily="34" charset="0"/>
          </a:endParaRPr>
        </a:p>
      </dsp:txBody>
      <dsp:txXfrm>
        <a:off x="589895" y="437061"/>
        <a:ext cx="1762452" cy="1174968"/>
      </dsp:txXfrm>
    </dsp:sp>
    <dsp:sp modelId="{6EA12864-B154-4F10-9D12-CE7211BEA40A}">
      <dsp:nvSpPr>
        <dsp:cNvPr id="0" name=""/>
        <dsp:cNvSpPr/>
      </dsp:nvSpPr>
      <dsp:spPr>
        <a:xfrm>
          <a:off x="2646089" y="437061"/>
          <a:ext cx="2937420" cy="1174968"/>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s-EC" sz="2200" kern="1200" dirty="0" smtClean="0">
              <a:latin typeface="Berlin Sans FB" panose="020E0602020502020306" pitchFamily="34" charset="0"/>
            </a:rPr>
            <a:t>Correlacional</a:t>
          </a:r>
          <a:endParaRPr lang="es-EC" sz="2200" kern="1200" dirty="0">
            <a:latin typeface="Berlin Sans FB" panose="020E0602020502020306" pitchFamily="34" charset="0"/>
          </a:endParaRPr>
        </a:p>
      </dsp:txBody>
      <dsp:txXfrm>
        <a:off x="3233573" y="437061"/>
        <a:ext cx="1762452" cy="1174968"/>
      </dsp:txXfrm>
    </dsp:sp>
    <dsp:sp modelId="{273564E1-FB8E-44D3-96B8-8C645F07E0BF}">
      <dsp:nvSpPr>
        <dsp:cNvPr id="0" name=""/>
        <dsp:cNvSpPr/>
      </dsp:nvSpPr>
      <dsp:spPr>
        <a:xfrm>
          <a:off x="5289768" y="437061"/>
          <a:ext cx="2937420" cy="1174968"/>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s-EC" sz="2200" kern="1200" dirty="0" smtClean="0">
              <a:latin typeface="Berlin Sans FB" panose="020E0602020502020306" pitchFamily="34" charset="0"/>
            </a:rPr>
            <a:t>Relaciona o comprueba los efectos o resultados</a:t>
          </a:r>
          <a:endParaRPr lang="es-EC" sz="2200" kern="1200" dirty="0">
            <a:latin typeface="Berlin Sans FB" panose="020E0602020502020306" pitchFamily="34" charset="0"/>
          </a:endParaRPr>
        </a:p>
      </dsp:txBody>
      <dsp:txXfrm>
        <a:off x="5877252" y="437061"/>
        <a:ext cx="1762452" cy="1174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9DA87-A41A-43A1-BEE6-D63F0E2D8FCC}">
      <dsp:nvSpPr>
        <dsp:cNvPr id="0" name=""/>
        <dsp:cNvSpPr/>
      </dsp:nvSpPr>
      <dsp:spPr>
        <a:xfrm>
          <a:off x="2411" y="437061"/>
          <a:ext cx="2937420" cy="1174968"/>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s-EC" sz="2100" kern="1200" dirty="0" smtClean="0">
              <a:latin typeface="Berlin Sans FB" panose="020E0602020502020306" pitchFamily="34" charset="0"/>
            </a:rPr>
            <a:t>Modalidad de la investigación</a:t>
          </a:r>
          <a:endParaRPr lang="es-EC" sz="2100" kern="1200" dirty="0">
            <a:latin typeface="Berlin Sans FB" panose="020E0602020502020306" pitchFamily="34" charset="0"/>
          </a:endParaRPr>
        </a:p>
      </dsp:txBody>
      <dsp:txXfrm>
        <a:off x="589895" y="437061"/>
        <a:ext cx="1762452" cy="1174968"/>
      </dsp:txXfrm>
    </dsp:sp>
    <dsp:sp modelId="{6EA12864-B154-4F10-9D12-CE7211BEA40A}">
      <dsp:nvSpPr>
        <dsp:cNvPr id="0" name=""/>
        <dsp:cNvSpPr/>
      </dsp:nvSpPr>
      <dsp:spPr>
        <a:xfrm>
          <a:off x="2646089" y="437061"/>
          <a:ext cx="2937420" cy="1174968"/>
        </a:xfrm>
        <a:prstGeom prst="chevron">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s-EC" sz="2100" kern="1200" dirty="0" smtClean="0">
              <a:latin typeface="Berlin Sans FB" panose="020E0602020502020306" pitchFamily="34" charset="0"/>
            </a:rPr>
            <a:t>Campo</a:t>
          </a:r>
          <a:endParaRPr lang="es-EC" sz="2100" kern="1200" dirty="0">
            <a:latin typeface="Berlin Sans FB" panose="020E0602020502020306" pitchFamily="34" charset="0"/>
          </a:endParaRPr>
        </a:p>
      </dsp:txBody>
      <dsp:txXfrm>
        <a:off x="3233573" y="437061"/>
        <a:ext cx="1762452" cy="1174968"/>
      </dsp:txXfrm>
    </dsp:sp>
    <dsp:sp modelId="{273564E1-FB8E-44D3-96B8-8C645F07E0BF}">
      <dsp:nvSpPr>
        <dsp:cNvPr id="0" name=""/>
        <dsp:cNvSpPr/>
      </dsp:nvSpPr>
      <dsp:spPr>
        <a:xfrm>
          <a:off x="5289768" y="437061"/>
          <a:ext cx="2937420" cy="1174968"/>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s-EC" sz="2100" kern="1200" dirty="0" smtClean="0"/>
            <a:t>Bibliográfica </a:t>
          </a:r>
          <a:endParaRPr lang="es-EC" sz="2100" kern="1200" dirty="0"/>
        </a:p>
      </dsp:txBody>
      <dsp:txXfrm>
        <a:off x="5877252" y="437061"/>
        <a:ext cx="1762452" cy="117496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3D778F-96C3-4E96-B197-7914BA3EEC90}" type="datetimeFigureOut">
              <a:rPr lang="es-EC" smtClean="0"/>
              <a:t>12/05/2014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DAD63-56F6-4DF9-A025-603B8DCC9B07}" type="slidenum">
              <a:rPr lang="es-EC" smtClean="0"/>
              <a:t>‹Nº›</a:t>
            </a:fld>
            <a:endParaRPr lang="es-EC"/>
          </a:p>
        </p:txBody>
      </p:sp>
    </p:spTree>
    <p:extLst>
      <p:ext uri="{BB962C8B-B14F-4D97-AF65-F5344CB8AC3E}">
        <p14:creationId xmlns:p14="http://schemas.microsoft.com/office/powerpoint/2010/main" val="4289600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26DAD63-56F6-4DF9-A025-603B8DCC9B07}" type="slidenum">
              <a:rPr lang="es-EC" smtClean="0"/>
              <a:t>18</a:t>
            </a:fld>
            <a:endParaRPr lang="es-EC"/>
          </a:p>
        </p:txBody>
      </p:sp>
    </p:spTree>
    <p:extLst>
      <p:ext uri="{BB962C8B-B14F-4D97-AF65-F5344CB8AC3E}">
        <p14:creationId xmlns:p14="http://schemas.microsoft.com/office/powerpoint/2010/main" val="319432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48BFB129-06D5-422C-A96A-D493D6FA76D3}" type="datetimeFigureOut">
              <a:rPr lang="es-EC" smtClean="0"/>
              <a:t>12/05/2014</a:t>
            </a:fld>
            <a:endParaRPr lang="es-EC"/>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C"/>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C8059C41-0DC2-4D21-8F96-49243FF395B9}" type="slidenum">
              <a:rPr lang="es-EC" smtClean="0"/>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8BFB129-06D5-422C-A96A-D493D6FA76D3}" type="datetimeFigureOut">
              <a:rPr lang="es-EC" smtClean="0"/>
              <a:t>12/05/2014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8059C41-0DC2-4D21-8F96-49243FF395B9}"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8BFB129-06D5-422C-A96A-D493D6FA76D3}" type="datetimeFigureOut">
              <a:rPr lang="es-EC" smtClean="0"/>
              <a:t>12/05/2014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8059C41-0DC2-4D21-8F96-49243FF395B9}"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48BFB129-06D5-422C-A96A-D493D6FA76D3}" type="datetimeFigureOut">
              <a:rPr lang="es-EC" smtClean="0"/>
              <a:t>12/05/2014</a:t>
            </a:fld>
            <a:endParaRPr lang="es-EC"/>
          </a:p>
        </p:txBody>
      </p:sp>
      <p:sp>
        <p:nvSpPr>
          <p:cNvPr id="9" name="8 Marcador de número de diapositiva"/>
          <p:cNvSpPr>
            <a:spLocks noGrp="1"/>
          </p:cNvSpPr>
          <p:nvPr>
            <p:ph type="sldNum" sz="quarter" idx="15"/>
          </p:nvPr>
        </p:nvSpPr>
        <p:spPr/>
        <p:txBody>
          <a:bodyPr rtlCol="0"/>
          <a:lstStyle/>
          <a:p>
            <a:fld id="{C8059C41-0DC2-4D21-8F96-49243FF395B9}" type="slidenum">
              <a:rPr lang="es-EC" smtClean="0"/>
              <a:t>‹Nº›</a:t>
            </a:fld>
            <a:endParaRPr lang="es-EC"/>
          </a:p>
        </p:txBody>
      </p:sp>
      <p:sp>
        <p:nvSpPr>
          <p:cNvPr id="10" name="9 Marcador de pie de página"/>
          <p:cNvSpPr>
            <a:spLocks noGrp="1"/>
          </p:cNvSpPr>
          <p:nvPr>
            <p:ph type="ftr" sz="quarter" idx="16"/>
          </p:nvPr>
        </p:nvSpPr>
        <p:spPr/>
        <p:txBody>
          <a:bodyPr rtlCol="0"/>
          <a:lstStyle/>
          <a:p>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48BFB129-06D5-422C-A96A-D493D6FA76D3}" type="datetimeFigureOut">
              <a:rPr lang="es-EC" smtClean="0"/>
              <a:t>12/05/2014</a:t>
            </a:fld>
            <a:endParaRPr lang="es-EC"/>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C"/>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C8059C41-0DC2-4D21-8F96-49243FF395B9}"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48BFB129-06D5-422C-A96A-D493D6FA76D3}" type="datetimeFigureOut">
              <a:rPr lang="es-EC" smtClean="0"/>
              <a:t>12/05/2014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8059C41-0DC2-4D21-8F96-49243FF395B9}" type="slidenum">
              <a:rPr lang="es-EC" smtClean="0"/>
              <a:t>‹Nº›</a:t>
            </a:fld>
            <a:endParaRPr lang="es-EC"/>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48BFB129-06D5-422C-A96A-D493D6FA76D3}" type="datetimeFigureOut">
              <a:rPr lang="es-EC" smtClean="0"/>
              <a:t>12/05/2014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8059C41-0DC2-4D21-8F96-49243FF395B9}" type="slidenum">
              <a:rPr lang="es-EC" smtClean="0"/>
              <a:t>‹Nº›</a:t>
            </a:fld>
            <a:endParaRPr lang="es-EC"/>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48BFB129-06D5-422C-A96A-D493D6FA76D3}" type="datetimeFigureOut">
              <a:rPr lang="es-EC" smtClean="0"/>
              <a:t>12/05/2014</a:t>
            </a:fld>
            <a:endParaRPr lang="es-EC"/>
          </a:p>
        </p:txBody>
      </p:sp>
      <p:sp>
        <p:nvSpPr>
          <p:cNvPr id="7" name="6 Marcador de número de diapositiva"/>
          <p:cNvSpPr>
            <a:spLocks noGrp="1"/>
          </p:cNvSpPr>
          <p:nvPr>
            <p:ph type="sldNum" sz="quarter" idx="11"/>
          </p:nvPr>
        </p:nvSpPr>
        <p:spPr/>
        <p:txBody>
          <a:bodyPr rtlCol="0"/>
          <a:lstStyle/>
          <a:p>
            <a:fld id="{C8059C41-0DC2-4D21-8F96-49243FF395B9}" type="slidenum">
              <a:rPr lang="es-EC" smtClean="0"/>
              <a:t>‹Nº›</a:t>
            </a:fld>
            <a:endParaRPr lang="es-EC"/>
          </a:p>
        </p:txBody>
      </p:sp>
      <p:sp>
        <p:nvSpPr>
          <p:cNvPr id="8" name="7 Marcador de pie de página"/>
          <p:cNvSpPr>
            <a:spLocks noGrp="1"/>
          </p:cNvSpPr>
          <p:nvPr>
            <p:ph type="ftr" sz="quarter" idx="12"/>
          </p:nvPr>
        </p:nvSpPr>
        <p:spPr/>
        <p:txBody>
          <a:bodyPr rtlCol="0"/>
          <a:lstStyle/>
          <a:p>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8BFB129-06D5-422C-A96A-D493D6FA76D3}" type="datetimeFigureOut">
              <a:rPr lang="es-EC" smtClean="0"/>
              <a:t>12/05/2014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8059C41-0DC2-4D21-8F96-49243FF395B9}"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48BFB129-06D5-422C-A96A-D493D6FA76D3}" type="datetimeFigureOut">
              <a:rPr lang="es-EC" smtClean="0"/>
              <a:t>12/05/2014</a:t>
            </a:fld>
            <a:endParaRPr lang="es-EC"/>
          </a:p>
        </p:txBody>
      </p:sp>
      <p:sp>
        <p:nvSpPr>
          <p:cNvPr id="22" name="21 Marcador de número de diapositiva"/>
          <p:cNvSpPr>
            <a:spLocks noGrp="1"/>
          </p:cNvSpPr>
          <p:nvPr>
            <p:ph type="sldNum" sz="quarter" idx="15"/>
          </p:nvPr>
        </p:nvSpPr>
        <p:spPr/>
        <p:txBody>
          <a:bodyPr rtlCol="0"/>
          <a:lstStyle/>
          <a:p>
            <a:fld id="{C8059C41-0DC2-4D21-8F96-49243FF395B9}" type="slidenum">
              <a:rPr lang="es-EC" smtClean="0"/>
              <a:t>‹Nº›</a:t>
            </a:fld>
            <a:endParaRPr lang="es-EC"/>
          </a:p>
        </p:txBody>
      </p:sp>
      <p:sp>
        <p:nvSpPr>
          <p:cNvPr id="23" name="22 Marcador de pie de página"/>
          <p:cNvSpPr>
            <a:spLocks noGrp="1"/>
          </p:cNvSpPr>
          <p:nvPr>
            <p:ph type="ftr" sz="quarter" idx="16"/>
          </p:nvPr>
        </p:nvSpPr>
        <p:spPr/>
        <p:txBody>
          <a:bodyPr rtlCol="0"/>
          <a:lstStyle/>
          <a:p>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48BFB129-06D5-422C-A96A-D493D6FA76D3}" type="datetimeFigureOut">
              <a:rPr lang="es-EC" smtClean="0"/>
              <a:t>12/05/2014</a:t>
            </a:fld>
            <a:endParaRPr lang="es-EC"/>
          </a:p>
        </p:txBody>
      </p:sp>
      <p:sp>
        <p:nvSpPr>
          <p:cNvPr id="18" name="17 Marcador de número de diapositiva"/>
          <p:cNvSpPr>
            <a:spLocks noGrp="1"/>
          </p:cNvSpPr>
          <p:nvPr>
            <p:ph type="sldNum" sz="quarter" idx="11"/>
          </p:nvPr>
        </p:nvSpPr>
        <p:spPr/>
        <p:txBody>
          <a:bodyPr rtlCol="0"/>
          <a:lstStyle/>
          <a:p>
            <a:fld id="{C8059C41-0DC2-4D21-8F96-49243FF395B9}" type="slidenum">
              <a:rPr lang="es-EC" smtClean="0"/>
              <a:t>‹Nº›</a:t>
            </a:fld>
            <a:endParaRPr lang="es-EC"/>
          </a:p>
        </p:txBody>
      </p:sp>
      <p:sp>
        <p:nvSpPr>
          <p:cNvPr id="21" name="20 Marcador de pie de página"/>
          <p:cNvSpPr>
            <a:spLocks noGrp="1"/>
          </p:cNvSpPr>
          <p:nvPr>
            <p:ph type="ftr" sz="quarter" idx="12"/>
          </p:nvPr>
        </p:nvSpPr>
        <p:spPr/>
        <p:txBody>
          <a:bodyPr rtlCol="0"/>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8BFB129-06D5-422C-A96A-D493D6FA76D3}" type="datetimeFigureOut">
              <a:rPr lang="es-EC" smtClean="0"/>
              <a:t>12/05/2014</a:t>
            </a:fld>
            <a:endParaRPr lang="es-EC"/>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C"/>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8059C41-0DC2-4D21-8F96-49243FF395B9}"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3.xml"/><Relationship Id="rId7" Type="http://schemas.openxmlformats.org/officeDocument/2006/relationships/image" Target="../media/image1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eg"/><Relationship Id="rId7" Type="http://schemas.openxmlformats.org/officeDocument/2006/relationships/diagramColors" Target="../diagrams/colors4.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gi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QqybFzRsQEapiVmCzOOsXzjnjDMj1qXdOWH2lj4SnHIEcBqkKiukjXJm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96505"/>
            <a:ext cx="6480720" cy="112474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123728" y="1340768"/>
            <a:ext cx="6840760" cy="4524315"/>
          </a:xfrm>
          <a:prstGeom prst="rect">
            <a:avLst/>
          </a:prstGeom>
          <a:noFill/>
        </p:spPr>
        <p:txBody>
          <a:bodyPr wrap="square" rtlCol="0">
            <a:spAutoFit/>
          </a:bodyPr>
          <a:lstStyle/>
          <a:p>
            <a:pPr algn="ctr"/>
            <a:endParaRPr lang="es-ES" dirty="0" smtClean="0">
              <a:latin typeface="Berlin Sans FB Demi" pitchFamily="34" charset="0"/>
            </a:endParaRPr>
          </a:p>
          <a:p>
            <a:pPr algn="ctr"/>
            <a:r>
              <a:rPr lang="es-ES" dirty="0" smtClean="0">
                <a:latin typeface="Berlin Sans FB Demi" pitchFamily="34" charset="0"/>
              </a:rPr>
              <a:t>DEPARTAMENTO DE CIENCIAS HUMANAS Y SOCIALES </a:t>
            </a:r>
          </a:p>
          <a:p>
            <a:pPr algn="ctr"/>
            <a:endParaRPr lang="es-ES" dirty="0" smtClean="0">
              <a:latin typeface="Berlin Sans FB Demi" pitchFamily="34" charset="0"/>
            </a:endParaRPr>
          </a:p>
          <a:p>
            <a:pPr algn="ctr"/>
            <a:endParaRPr lang="es-ES" dirty="0">
              <a:latin typeface="Berlin Sans FB Demi" pitchFamily="34" charset="0"/>
            </a:endParaRPr>
          </a:p>
          <a:p>
            <a:pPr algn="ctr"/>
            <a:endParaRPr lang="es-ES" dirty="0" smtClean="0">
              <a:latin typeface="Berlin Sans FB Demi" pitchFamily="34" charset="0"/>
            </a:endParaRPr>
          </a:p>
          <a:p>
            <a:pPr algn="ctr"/>
            <a:r>
              <a:rPr lang="es-ES" dirty="0">
                <a:latin typeface="Berlin Sans FB Demi" pitchFamily="34" charset="0"/>
              </a:rPr>
              <a:t>EL JUEGO SIMBÓLICO Y SU INCIDENCIA EN EL DESARROLLO DE LENGUAJE EN LOS NIÑOS Y NIÑAS  DE  3 A 5 AÑOS DE EDAD  DEL  CENTRO INFANTIL “EJÉRCITO #3” UBICADO EN LA CIUDAD DE QUITO. PROPUESTA ALTERNATIVA</a:t>
            </a:r>
            <a:endParaRPr lang="es-EC" dirty="0">
              <a:latin typeface="Berlin Sans FB Demi" pitchFamily="34" charset="0"/>
            </a:endParaRPr>
          </a:p>
          <a:p>
            <a:pPr algn="ctr"/>
            <a:endParaRPr lang="es-EC" dirty="0" smtClean="0"/>
          </a:p>
          <a:p>
            <a:pPr algn="ctr"/>
            <a:endParaRPr lang="es-EC" dirty="0"/>
          </a:p>
          <a:p>
            <a:pPr algn="ctr"/>
            <a:r>
              <a:rPr lang="es-EC" dirty="0">
                <a:latin typeface="Berlin Sans FB Demi" pitchFamily="34" charset="0"/>
              </a:rPr>
              <a:t>AUTORA:</a:t>
            </a:r>
          </a:p>
          <a:p>
            <a:pPr algn="ctr"/>
            <a:endParaRPr lang="es-EC" dirty="0">
              <a:latin typeface="Berlin Sans FB Demi" pitchFamily="34" charset="0"/>
            </a:endParaRPr>
          </a:p>
          <a:p>
            <a:pPr algn="ctr"/>
            <a:r>
              <a:rPr lang="es-EC" dirty="0" smtClean="0">
                <a:latin typeface="Berlin Sans FB Demi" pitchFamily="34" charset="0"/>
              </a:rPr>
              <a:t>TATIANA SALAS</a:t>
            </a:r>
          </a:p>
          <a:p>
            <a:pPr algn="ctr"/>
            <a:endParaRPr lang="es-EC" dirty="0">
              <a:latin typeface="Berlin Sans FB Demi" pitchFamily="34" charset="0"/>
            </a:endParaRPr>
          </a:p>
          <a:p>
            <a:pPr algn="ctr"/>
            <a:r>
              <a:rPr lang="es-EC" dirty="0" smtClean="0">
                <a:latin typeface="Berlin Sans FB Demi" pitchFamily="34" charset="0"/>
              </a:rPr>
              <a:t>SANGOLQUI-ECUADOR</a:t>
            </a:r>
            <a:endParaRPr lang="es-ES" dirty="0" smtClean="0">
              <a:latin typeface="Berlin Sans FB Demi" pitchFamily="34" charset="0"/>
            </a:endParaRPr>
          </a:p>
        </p:txBody>
      </p:sp>
    </p:spTree>
    <p:extLst>
      <p:ext uri="{BB962C8B-B14F-4D97-AF65-F5344CB8AC3E}">
        <p14:creationId xmlns:p14="http://schemas.microsoft.com/office/powerpoint/2010/main" val="295843989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843808" y="908720"/>
            <a:ext cx="3312368" cy="830997"/>
          </a:xfrm>
          <a:prstGeom prst="rect">
            <a:avLst/>
          </a:prstGeom>
          <a:noFill/>
        </p:spPr>
        <p:txBody>
          <a:bodyPr wrap="square" rtlCol="0">
            <a:spAutoFit/>
          </a:bodyPr>
          <a:lstStyle/>
          <a:p>
            <a:pPr algn="ctr"/>
            <a:r>
              <a:rPr lang="es-EC" sz="2400" b="1" dirty="0" smtClean="0">
                <a:solidFill>
                  <a:srgbClr val="92D050"/>
                </a:solidFill>
                <a:latin typeface="Berlin Sans FB" panose="020E0602020502020306" pitchFamily="34" charset="0"/>
              </a:rPr>
              <a:t>PRINCIPALES TEORÍAS DEL JUEGO </a:t>
            </a:r>
            <a:endParaRPr lang="es-EC" sz="2400" b="1" dirty="0">
              <a:solidFill>
                <a:srgbClr val="92D050"/>
              </a:solidFill>
              <a:latin typeface="Berlin Sans FB" panose="020E0602020502020306" pitchFamily="34" charset="0"/>
            </a:endParaRPr>
          </a:p>
        </p:txBody>
      </p:sp>
      <p:graphicFrame>
        <p:nvGraphicFramePr>
          <p:cNvPr id="7" name="6 Diagrama"/>
          <p:cNvGraphicFramePr/>
          <p:nvPr>
            <p:extLst>
              <p:ext uri="{D42A27DB-BD31-4B8C-83A1-F6EECF244321}">
                <p14:modId xmlns:p14="http://schemas.microsoft.com/office/powerpoint/2010/main" val="3200339612"/>
              </p:ext>
            </p:extLst>
          </p:nvPr>
        </p:nvGraphicFramePr>
        <p:xfrm>
          <a:off x="1559496" y="1813272"/>
          <a:ext cx="690093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http://actividadesludicas2012.files.wordpress.com/2012/11/karl-gros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11" y="1312964"/>
            <a:ext cx="1584176" cy="1866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7 CuadroTexto"/>
          <p:cNvSpPr txBox="1"/>
          <p:nvPr/>
        </p:nvSpPr>
        <p:spPr>
          <a:xfrm>
            <a:off x="683568" y="3212976"/>
            <a:ext cx="1440160" cy="923330"/>
          </a:xfrm>
          <a:prstGeom prst="rect">
            <a:avLst/>
          </a:prstGeom>
          <a:noFill/>
        </p:spPr>
        <p:txBody>
          <a:bodyPr wrap="square" rtlCol="0">
            <a:spAutoFit/>
          </a:bodyPr>
          <a:lstStyle/>
          <a:p>
            <a:pPr algn="ctr"/>
            <a:r>
              <a:rPr lang="es-EC" dirty="0" smtClean="0"/>
              <a:t>1861-1946</a:t>
            </a:r>
          </a:p>
          <a:p>
            <a:pPr algn="ctr"/>
            <a:r>
              <a:rPr lang="es-EC" dirty="0" smtClean="0"/>
              <a:t>Psicólogo</a:t>
            </a:r>
          </a:p>
          <a:p>
            <a:pPr algn="ctr"/>
            <a:endParaRPr lang="es-EC" dirty="0" smtClean="0"/>
          </a:p>
        </p:txBody>
      </p:sp>
      <p:sp>
        <p:nvSpPr>
          <p:cNvPr id="11" name="10 CuadroTexto"/>
          <p:cNvSpPr txBox="1"/>
          <p:nvPr/>
        </p:nvSpPr>
        <p:spPr>
          <a:xfrm>
            <a:off x="7703840" y="3236062"/>
            <a:ext cx="1440160" cy="923330"/>
          </a:xfrm>
          <a:prstGeom prst="rect">
            <a:avLst/>
          </a:prstGeom>
          <a:noFill/>
        </p:spPr>
        <p:txBody>
          <a:bodyPr wrap="square" rtlCol="0">
            <a:spAutoFit/>
          </a:bodyPr>
          <a:lstStyle/>
          <a:p>
            <a:pPr algn="ctr"/>
            <a:r>
              <a:rPr lang="es-EC" dirty="0" smtClean="0"/>
              <a:t>1896-1934</a:t>
            </a:r>
          </a:p>
          <a:p>
            <a:pPr algn="ctr"/>
            <a:r>
              <a:rPr lang="es-EC" dirty="0" smtClean="0"/>
              <a:t>Psicólogo</a:t>
            </a:r>
          </a:p>
          <a:p>
            <a:pPr algn="ctr"/>
            <a:endParaRPr lang="es-EC" dirty="0" smtClean="0"/>
          </a:p>
        </p:txBody>
      </p:sp>
      <p:pic>
        <p:nvPicPr>
          <p:cNvPr id="12294" name="Picture 6" descr="http://www.biografiasyvidas.com/biografia/v/fotos/vigotsk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2154" y="1486141"/>
            <a:ext cx="1704925" cy="1543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2417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2294"/>
                                        </p:tgtEl>
                                        <p:attrNameLst>
                                          <p:attrName>style.visibility</p:attrName>
                                        </p:attrNameLst>
                                      </p:cBhvr>
                                      <p:to>
                                        <p:strVal val="visible"/>
                                      </p:to>
                                    </p:set>
                                    <p:animEffect transition="in" filter="circle(in)">
                                      <p:cBhvr>
                                        <p:cTn id="11" dur="2000"/>
                                        <p:tgtEl>
                                          <p:spTgt spid="12294"/>
                                        </p:tgtEl>
                                      </p:cBhvr>
                                    </p:animEffec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4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rot="16200000">
            <a:off x="-1184284" y="2507131"/>
            <a:ext cx="345638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sz="3200" dirty="0" smtClean="0">
                <a:latin typeface="Berlin Sans FB" panose="020E0602020502020306" pitchFamily="34" charset="0"/>
              </a:rPr>
              <a:t>TIPOS DE JUEGOS</a:t>
            </a:r>
            <a:endParaRPr lang="es-EC" sz="3200" dirty="0">
              <a:latin typeface="Berlin Sans FB" panose="020E0602020502020306" pitchFamily="34" charset="0"/>
            </a:endParaRPr>
          </a:p>
        </p:txBody>
      </p:sp>
      <p:pic>
        <p:nvPicPr>
          <p:cNvPr id="13314" name="Picture 2" descr="http://1.bp.blogspot.com/-egwWAYZNJlc/T3dv6VaSzmI/AAAAAAAAD3k/Qd5JNddbG_I/s1600/jueg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31111"/>
            <a:ext cx="1656184" cy="1360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1115616" y="660178"/>
            <a:ext cx="1947148" cy="400110"/>
          </a:xfrm>
          <a:prstGeom prst="rect">
            <a:avLst/>
          </a:prstGeom>
          <a:noFill/>
        </p:spPr>
        <p:txBody>
          <a:bodyPr wrap="square" rtlCol="0">
            <a:spAutoFit/>
          </a:bodyPr>
          <a:lstStyle/>
          <a:p>
            <a:r>
              <a:rPr lang="es-EC" sz="2000" dirty="0" smtClean="0">
                <a:solidFill>
                  <a:srgbClr val="3005E9"/>
                </a:solidFill>
                <a:latin typeface="Berlin Sans FB" panose="020E0602020502020306" pitchFamily="34" charset="0"/>
              </a:rPr>
              <a:t>Juego Funcional</a:t>
            </a:r>
            <a:endParaRPr lang="es-EC" sz="2000" dirty="0">
              <a:solidFill>
                <a:srgbClr val="3005E9"/>
              </a:solidFill>
              <a:latin typeface="Berlin Sans FB" panose="020E0602020502020306" pitchFamily="34" charset="0"/>
            </a:endParaRPr>
          </a:p>
        </p:txBody>
      </p:sp>
      <p:sp>
        <p:nvSpPr>
          <p:cNvPr id="9" name="8 CuadroTexto"/>
          <p:cNvSpPr txBox="1"/>
          <p:nvPr/>
        </p:nvSpPr>
        <p:spPr>
          <a:xfrm>
            <a:off x="5538543" y="231111"/>
            <a:ext cx="36004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dirty="0" smtClean="0"/>
              <a:t> </a:t>
            </a:r>
            <a:r>
              <a:rPr lang="es-EC" dirty="0" smtClean="0">
                <a:latin typeface="Berlin Sans FB" panose="020E0602020502020306" pitchFamily="34" charset="0"/>
              </a:rPr>
              <a:t>Etapa sensorio-motor (0 a 2 años)</a:t>
            </a:r>
            <a:endParaRPr lang="es-EC" dirty="0">
              <a:latin typeface="Berlin Sans FB" panose="020E0602020502020306" pitchFamily="34" charset="0"/>
            </a:endParaRPr>
          </a:p>
        </p:txBody>
      </p:sp>
      <p:sp>
        <p:nvSpPr>
          <p:cNvPr id="11" name="10 CuadroTexto"/>
          <p:cNvSpPr txBox="1"/>
          <p:nvPr/>
        </p:nvSpPr>
        <p:spPr>
          <a:xfrm>
            <a:off x="5580112" y="689236"/>
            <a:ext cx="355883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smtClean="0"/>
              <a:t> </a:t>
            </a:r>
            <a:r>
              <a:rPr lang="es-EC" dirty="0" smtClean="0">
                <a:latin typeface="Berlin Sans FB" panose="020E0602020502020306" pitchFamily="34" charset="0"/>
              </a:rPr>
              <a:t>Exploración a través de los sentidos</a:t>
            </a:r>
            <a:endParaRPr lang="es-EC" dirty="0">
              <a:latin typeface="Berlin Sans FB" panose="020E0602020502020306" pitchFamily="34" charset="0"/>
            </a:endParaRPr>
          </a:p>
        </p:txBody>
      </p:sp>
      <p:sp>
        <p:nvSpPr>
          <p:cNvPr id="12" name="11 CuadroTexto"/>
          <p:cNvSpPr txBox="1"/>
          <p:nvPr/>
        </p:nvSpPr>
        <p:spPr>
          <a:xfrm>
            <a:off x="5538543" y="1143457"/>
            <a:ext cx="302433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t> </a:t>
            </a:r>
            <a:r>
              <a:rPr lang="es-EC" dirty="0" smtClean="0">
                <a:latin typeface="Berlin Sans FB" panose="020E0602020502020306" pitchFamily="34" charset="0"/>
              </a:rPr>
              <a:t>Coordinación viso-motriz</a:t>
            </a:r>
            <a:endParaRPr lang="es-EC" dirty="0">
              <a:latin typeface="Berlin Sans FB" panose="020E0602020502020306" pitchFamily="34" charset="0"/>
            </a:endParaRPr>
          </a:p>
        </p:txBody>
      </p:sp>
      <p:sp>
        <p:nvSpPr>
          <p:cNvPr id="10" name="9 Flecha derecha"/>
          <p:cNvSpPr/>
          <p:nvPr/>
        </p:nvSpPr>
        <p:spPr>
          <a:xfrm>
            <a:off x="2915816" y="764704"/>
            <a:ext cx="423102" cy="2319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cxnSp>
        <p:nvCxnSpPr>
          <p:cNvPr id="14" name="13 Conector curvado"/>
          <p:cNvCxnSpPr>
            <a:stCxn id="13314" idx="3"/>
            <a:endCxn id="9" idx="1"/>
          </p:cNvCxnSpPr>
          <p:nvPr/>
        </p:nvCxnSpPr>
        <p:spPr>
          <a:xfrm flipV="1">
            <a:off x="5076056" y="415777"/>
            <a:ext cx="462487" cy="495716"/>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curvado"/>
          <p:cNvCxnSpPr>
            <a:stCxn id="13314" idx="3"/>
          </p:cNvCxnSpPr>
          <p:nvPr/>
        </p:nvCxnSpPr>
        <p:spPr>
          <a:xfrm>
            <a:off x="5076056" y="911493"/>
            <a:ext cx="462487" cy="1270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curvado"/>
          <p:cNvCxnSpPr>
            <a:stCxn id="13314" idx="3"/>
          </p:cNvCxnSpPr>
          <p:nvPr/>
        </p:nvCxnSpPr>
        <p:spPr>
          <a:xfrm>
            <a:off x="5076056" y="911493"/>
            <a:ext cx="462487" cy="41663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1274137" y="2445575"/>
            <a:ext cx="1947148" cy="707886"/>
          </a:xfrm>
          <a:prstGeom prst="rect">
            <a:avLst/>
          </a:prstGeom>
          <a:noFill/>
        </p:spPr>
        <p:txBody>
          <a:bodyPr wrap="square" rtlCol="0">
            <a:spAutoFit/>
          </a:bodyPr>
          <a:lstStyle/>
          <a:p>
            <a:r>
              <a:rPr lang="es-EC" sz="2000" dirty="0" smtClean="0">
                <a:solidFill>
                  <a:srgbClr val="3005E9"/>
                </a:solidFill>
                <a:latin typeface="Berlin Sans FB" panose="020E0602020502020306" pitchFamily="34" charset="0"/>
              </a:rPr>
              <a:t>Juego de Construcción</a:t>
            </a:r>
            <a:endParaRPr lang="es-EC" sz="2000" dirty="0">
              <a:solidFill>
                <a:srgbClr val="3005E9"/>
              </a:solidFill>
              <a:latin typeface="Berlin Sans FB" panose="020E0602020502020306" pitchFamily="34" charset="0"/>
            </a:endParaRPr>
          </a:p>
        </p:txBody>
      </p:sp>
      <p:sp>
        <p:nvSpPr>
          <p:cNvPr id="23" name="22 CuadroTexto"/>
          <p:cNvSpPr txBox="1"/>
          <p:nvPr/>
        </p:nvSpPr>
        <p:spPr>
          <a:xfrm>
            <a:off x="1115616" y="4365104"/>
            <a:ext cx="1947148" cy="400110"/>
          </a:xfrm>
          <a:prstGeom prst="rect">
            <a:avLst/>
          </a:prstGeom>
          <a:noFill/>
        </p:spPr>
        <p:txBody>
          <a:bodyPr wrap="square" rtlCol="0">
            <a:spAutoFit/>
          </a:bodyPr>
          <a:lstStyle/>
          <a:p>
            <a:r>
              <a:rPr lang="es-EC" sz="2000" dirty="0" smtClean="0">
                <a:solidFill>
                  <a:srgbClr val="3005E9"/>
                </a:solidFill>
                <a:latin typeface="Berlin Sans FB" panose="020E0602020502020306" pitchFamily="34" charset="0"/>
              </a:rPr>
              <a:t>Juego de reglas</a:t>
            </a:r>
            <a:endParaRPr lang="es-EC" sz="2000" dirty="0">
              <a:solidFill>
                <a:srgbClr val="3005E9"/>
              </a:solidFill>
              <a:latin typeface="Berlin Sans FB" panose="020E0602020502020306" pitchFamily="34" charset="0"/>
            </a:endParaRPr>
          </a:p>
        </p:txBody>
      </p:sp>
      <p:sp>
        <p:nvSpPr>
          <p:cNvPr id="29" name="28 Flecha derecha"/>
          <p:cNvSpPr/>
          <p:nvPr/>
        </p:nvSpPr>
        <p:spPr>
          <a:xfrm>
            <a:off x="2843808" y="2636912"/>
            <a:ext cx="423102" cy="2319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9" name="AutoShape 8" descr="data:image/jpeg;base64,/9j/4AAQSkZJRgABAQAAAQABAAD/2wCEAAkGBxQSEhQUEhQWFBUWFRQVGBYYGBgaFhgXHBcXGhodGB0YHCggGBolHBoaITEhJykrLi4uFx8zODMsNygtLisBCgoKDg0OGxAQGywkICQsLCwsLCwsLCwsLCwsLCwsLCwsLCwsLCwsLCwsLCwsLCwsLCwsLCwsLCwsLCwsLCwsLP/AABEIAO8A0wMBEQACEQEDEQH/xAAcAAABBQEBAQAAAAAAAAAAAAAAAQMEBQYHAgj/xABLEAACAQIEAwUEBgYIBAQHAAABAhEAAwQSITEFQVEGImFxgRMykaEHQlKxwdEUI2JykvBDU3OCorLS4RYkM5MVVMLxFzREY2Sj4v/EABsBAQACAwEBAAAAAAAAAAAAAAADBAECBQYH/8QAOREAAgEDAwIEAwcDAwQDAAAAAAECAwQRBRIhMUEGE1GRMmFxFCIjQlKBoRUzsRbB0VNy8PEHJEP/2gAMAwEAAhEDEQA/AO40AUAUAUAUAUAUAUAUAk0AgagFmgFoAoAoAoAoAoAoAoAoAoAoAoAoAoAoAoAoAoAoAoAoAoDxduhQSxgCsNpcsyk28IwHabt+VY28KFJX3rjahR5DdjyHiKrSrN9C1C37yMhj+099jBuuW8TCrIkd1dJ859Nqi3Nk/lpdjzg+0160xb2rsdtY2M9PAE+h8a3U2jWVNGm4N2/dWy3lzACNCB1IO2pjy09KlVUhlRz0N1wnjVu+AVMTtMidOU71KpJkEoOJZ1saBQBQBQBQBQBQBQBQBQBQBQBQBQBQBQBQBQBQBQHl2ABJ2AmsMGE7W8SuXAVQ5YEkcgORbr1A5keho1ajbL9GmkjD3sELeVRqTL66yZMu/UD5sWqFsspFS+H7v7TEnXc6Ez5zk+BrbIwN2rf6tmOsNcgfuqQPiTHpRy5MJcC35QMxE5W9mR1aE0+UeorZSNWi74JxC5h7rOraZlJ6NJYAkDQ7L8KkUsdCKUc9Ts/DMet62HXnuOh5ircZblkoyi4vBMrY1CgCgCgCgCgCgCgCgCgCgCgCgCgCgCgCgCgCgKPtbxD2NhjzPLrtA9SQKgrSwiahDdIxyd5e9sNWI3Lcz4xyPWPSmy+kV9zBZs7tuwCgdBAAA8pAHkTURKiuXhpzy2ih59FXNp55T6A1lsDGBwXcAaJ9tbJGmkl5HxQikvUwvQq76lvZWubNZuMeeZmEn4VtF8ZNX6FlicOCxQf1SH+9LMPuPwrePQ1fU2vYTiOW77Mnu3AGHgcqsPLVmHoKnoy5wVq8MrJ0KrZTCgCgCgCgCgCgCgCgCgCgCgCgCgCgCgCgCgCgMX24ugvkn3UDepJj7p9BVO46l22XGSmwuigeS/dP4VXTLWCytYcMw02GvjG3pP3UxyaNtETHWsgaPe1M9CQBPnAgD9qOdaYN08lHhcMUZQZE3bbt4Rmyr4mMxP8AtTqbMjJg8t4vyDQNtApgfKDTtgwKbBV7pP1GSP3VtXCR8Qfj4VvF8I1ZZ8Dtm09kmdIA8xcf8GT5VvB8kc1w0dWBronNFoAoAoAoAoAoAoAoAoAoAoAoAoAoAoAoAoBDQHNuPuWxTltmdPRQCB8QA39+ufWbcmdKgvuI8WEJNoeZPmT+Q+dQIn7F9bXKDG/M9DptW2SF8shtbAMkTB0G+vVjzb5eNEbkFrJzZzsuw/aOnqfHwFMGWxmxh+7J+s8fFo+8UwYyBw+dbp17wcjxzJbifV2HxokYyS8HZm5YHJWn5gflUkFyiOb4bOhgV0TnC0AUAUAUAUAUAUAUAUAUAUAUAUAUAUAUAUAjUBiOI4MNdZLjBbpdjbI2dVggGdAYIHpPOK584vc8nVg/uJxXHc8YTDagjw/AVoomzkTzbnfr+dGjQT2edvAfz5VhLJt0K/G94kKO6unmT/Py8NMZMpDGNICgDyGnIQJ/jg1ls1SHAo7w0gC3b9ZzH4aj0rZI1Zd8H4V7rnkZ/wAUmrMKfcrVKnY0tWSqFAFAFAFYygFMoBTKAVkBQBQBQBQBQBQBQBQBQBQBQFNxvh4uEHY8j0aND5fzvFQVYZ5LVvVceCPhLI73nUKjyTSk8COgmBE9Ofp1FHFBSI94EDKuk860ceyJE+csh3V2Vdhz6mtNvY3z3ZXY23LDwj4DX8K1ceTZPgncOsl2RB1JPmevpVinHkr1ZYWTbWkAAA2GlXUc9vJ7oYCgCgCgK7HEht968b4gqVaVVShJ89ixRSa5IN7EZFlmygbkmBXEt5XteW2DkZrVaNGO6bSQzh+JpcJyXA2m0mfODyqzc29/RjulJ4+TK9vfW1d7ack2Shx+xahLlyGAg7mPONq9jp1d/ZoeZw8dypcahb06ji5FmmMRk9oGUpE5pGWPOukpJrJOqkHHenwRX49hwATetidRLDUdR4Vq6kV3IXeUF1mvclDGJpqNRIjURVOrqdtSltnNZLai2soeR52q5CcZrdF5RhrB6rcwFAFAFAFAFAFAeXQEQRNYayE8FJhxDsOhI+dVvzF3rFMgdpcGwt57K+0IILWzGo5lZ2YCsSibU59mZLA8ZuXLot2f0idZS6gyLAkyWk/AmtXF9mTprui6drirmcAVrhoZizNt2qtMzKHRSpZf1hymQSD3WgkVnYwmjbdh8G8G89zOGEIAmRY3Jgkt03jyqxSj3KdxLnBramKoUAUAUAGgMt2swlzEW2t2rnsmze/mYGNfsa1rRtI/aVXqRUkk+H8/qYnL7u1GUv8ACL2HTNdui4DdJU5nY+6B9caaq3xrfVJUm4ulFRx1wkv8HmNcjNU4yz0ZBvXWNxXDQyurTqDoddhpIketcS4i63U4lrdeXWVWQLdYJlzb7+J6mt1lQ2kEqrbfPDeSwwLG5hDhVbKxuG7mJIQrvl0k767RpW0Myp+Wup6C0q/aLbyI8NcvPTBGbA3WvOndIdpDwGTKpkAMFJXTSNNulVbur9nhKUjFvZ1a1xtWGvX6G+zaV4KpWcpS+bPdQhhJEvhDwCp3ksPLSva+HbyEqXk90QXEecllXpyuFAFAFAFAFAITQGV4p23s23KWgbxEgldgQPqje75L+dSqjJrJp5iE4bxRLpNxGDKWOvnuD4g6VQnFwliR0qeJwWC5FxazlEe15IYurnhQoHNjAHl4mtU+SRpqPIx2ktD2cgZjpoPEwf58KzPoKOWygvdnrIYNkBYkchNR4ecFjdxk3fD7YS2qiNBGnXnVyKwjlzbcskqtjQKAKAKADQGf4g7qzEJmGbkygzMRDQOfWpVVSWCJy5KDtFcY2FBRh+tO+SN30lWOtUryakso4uvQ/CSbxyZmfA/L86oZPJbF6o8k+B/w/wCqsZG1eqGWJLJCkBXDGcsQFbkGJOpGla57lqm404S+8svsSL+JcXA6QCGG0KI56dKr3kPOTiXNKu40rtVZvC74NQ/a7Crobmo0IytoRvyryj0e5byon1ajp9etBVIRynyiz7McfsYi6y2nzFULEZWGkgcxXe0CwrW9dymuxV1CyrW8E6kcZNVXrzkhQBQBQBQHh3AEkxFAlnhGJ7RccuXSUssi2pC52JUMY1GYsoP7okkDnWqqYeUdSlp8XH8RvPouWZbG8JSMwjxdQFWdoGbKCJ1kgfvVbhdJ8Mo1dNqR+FN/5I2Dx1zDXTm3YhSQD3yBuRAJuAQIiSD4LGLigqsd0epDbXDpS2y6Gnw/GSQuUE5hKwZVh+yefluOlcl5i8M7CcZLKJtrjKqpW9bieUZh6hgD8j4Vsmu5o6UpPMSpu4q0zyvtSqkaHMqA+AYjT0rVm7jKK5K7thxt0Fi0JAxa319oNcmRVMQdO8CR5bbyLNvBN5ZRuKrxtiZLgPH7+DdblhmgqxZIbIzIMxDDqVI13lSedZrJwlldzpWGy5oOnUXK6PufQmAxIu20uLs6q48mAI++pEcWUdsmh+hqFAFABoCh4hcILDKx76kGUgw4J3aeXSsbXJPBA1lmQ7RcTYW0F4C0pe8xZtFkXCEAY6SUlo3+FQytq9X7sYt/Tk5niWMp7Y0VuXBnTxSx/XW/4h+FY/pd5/05ezPJqyrv8rHxckAiSCJBCsQR8KoSTjJxfU0dCSeHj3Q5h8O9wwisxiYg7etV6taFJZm8EtGzrVnimsj/AP4Pf/qm+VVHf2/6kW46ReZ+BmfxXZ3Fl3P6O+rMfq8yfGrEb+2x8aPu+l6hbUbOnTnLDUUn1Nd9FvBr1nEXWvW2tg2goJjXvA8j4VesbmlVm1CSZzvEV7Rr0oKnLOGdPrqHkgoAoAoAoDmP0kcWZ3ayh7loqW6FtzPXKCPUGq9afY9VodnGMfNmuX0MkMUWUBmIySFHJcx19D+FQ5Z33QjGTcVy+pHfhoZszM5P7xA+A2FYyRypp+o9bK3bJt25DWmBCliZKN3CMxnIdVI2ll2FdK0rLozx+tac6L8yPRllg8aUtlUtqZYtlJZXzbFQQIDLl7siY0BlSDm6t8/eiU9Nq03PZVk1nv1GLva/EFcvsEu9CbmoHj3NfSK5nPc9NU0mUXmDWCvPE757zKoPLQsF/dBAUfAnxrKRGtMTf32M4rEOwDuzO1tlYAnWCCrKs7SCdugqek9rIdRtIRoYij1xPC5S5GwVmHkwYH/FpH7JqzcRytxydLqqM3B9ztnYu5mwOF8LKL6qAPwqOPQguo7a0l8y6rYriGgFoBDQFDxC9DHutAddYBGpjYHMdSBtzrenNRbyY8uS5OZfSni85s21khQzHQiGLsIIYAggcvGvR6JWpRlKUpJFa4pTqwWxZ+hgzab7J+Feid7b/rXuUlY3P6H7G5wLD2VuWUfq03IB90dTXyi9mpXE2vVnnrnTLyVaTVKXX0LzspikS8xa4ijIdSy/aXxrzWs051KSUFnk73h2wuaVWTnTa49DVHilj+ut/wAa/nXmfsVx+hnsPKn+l+x5biln+ut/xr+dZ+xXH6GZVKf6X7FhwPFW3Zsjq0KJysDGvhXp/DVvUp1ZucWuEVruEoxWUXdeyKIUAUAUBB43jvYWLl3fKpIHU7AepisSeFkmt6Xm1Yw9TjtxyzMWMsSZPU8yfP8AGqTfJ72lBQgkuxAZMrZY7pBj8jWC0nmORbax6UDwzzibuXK4y5ldYmIYE6r5MNI51tTliSaKl3CM6Moy6NMs/aEFhmZQNCVjOXUATLowIVcqyBq2bXQ13Op80xg9e36r/hsctR/Q7b61G6MfRE6u6643y9yPdxiqPq/3kUDpJNvIRrNaSt4vsTQ1G4j+d/5GFvJd7s85kNpMFdRcCsdTyLajntUf2XHKLT1apOO2osiYxGICGDmtlCV1VWCoI20MljBg79DUs45ptFKjPbcRkumTpP0VY8XMCBOq3b3wa4zL6QY9KpUnmJ0tWpbK+ezRsqkOYFAITQAaAoeI3dSMrf8AUTYT/SCdtaOnLqTb4uODC9vOIK9q0imT7S8++0XGBBHI94aGqF1uSUXwd7wvSzum18jGk6VTSZ7LbEaCjWttk+yZq6lNd0NGD0rdQn6P2JFVpL8y90eWt+HyrOyf6X7GfPpY+Je6PNxddunLwrPlT/S/YQuKWPiXujoH0M6XsT/Z2/8AM1WLanKLbkmjy3imrCcae1p9en7HWauHjwoAoAoDLfSHicuHtqP6S9bB8llz/lqOp0OppMN1dy9Ezmqmqh7TsN3RIIPXTwoZXBHzEHXfY+fXyNCVLKKq+4Z1BIIFyZJ7o8fGOnh6VPQSc0mc3W8qzk1wzQZ0IldJQKo1nLmYgeJOYk+Jmuuz50htrwzHYCSfPenIK/h9kXrpF2RbVORAJdzlQDMMpOjGGIHdiRSWUjKSY3dwJ21jMe9qBJMwQYKP1QjykaneM0aOJONknI2chvdDjRhAiJHeIiDlPpWrxnJssmu7C3TYx2Qg5cQjsegfOz/+ojxlTsRXM27KjXqehr1FcWUZd48HUK3OOFAFAIaAzPHb/s2UsCFGIts7GAotySTPScoPnUtOtB5jnsZVNvk5ji7gbCWTADM95m0GYzduGSYn6wEeFVNWmpVeH6f4PV+HYPG4pxH2Rr4b1zO56qUFhlQzfcPur6xYUabtoNxXRdj4tqNaorqolJ43Puecx61c8il+lexT8+r+p+55Zj1p5VP9K9gq1X9T9zwzHxp5dP0Rnzan6n7nRvoKP/MYv+ys/wCe5Xm/EUUo08L1/wBjpWkm08s7LXmC4FAFAFAZvtzw9r1m3lElbhOpAABtusknQDvVpNZR0NNrKlVy+hg//BH39pYJ6C5Jn4VX8tnpv6lHvGXsQL/DL1uc1tuuneHy2HnWjg0W4XtCfSWPrwVOMBZTl3g5T49Kwi5lqOUZvhyPiHCQVRT3idDI5AHbUV0LWg872eN1fV3Vi6CX1NeuGj6x0iD06fPSr2DzeT3icPbZdHcXDqVUW30LMAQouK4JVJiK1Unk22rAynCyls6kEjMwuW7iSzgzPdJEIsaH+lbqKy5chLg9YVmUBDkuaZdHRjGm6uwLr7sKRppEc9WZJmMwwRpRHURJkMVGrzBKghQI3nWdTFZg89TEljoe8DxXJorEQAQV0IK97rqO76gFdjIxVpZRvQrbJfI7TZfMoI1BAM1TJD3QBQCGgMt2tLFrCrmUNiLKswGy5iZn97KKovd5j4LtvFSpT/7X7jfZ/g1jEYa0b9pLrQ5LMskn2jAydztz6VYjTjKPKyUtPu69Gl+HNrr0+pYf8HYH/wAra/hrPk0/0ov/ANUvP+rL3PnziwC4i+qiFW9dVQNgA7AAeEV9JsY//Wh9EeWuJOVWTfqQmuHrVtJEeBDePWsYM7Rs3D1rDSMpHTPoHab+M/s7P+a5XmfEXSn+/wDsdG16M7PXmC2FAFAFAUfa3hrYi0LYcW1zAsSC0gbAAEc4O/KtZx3LBbs7hW9TzGsmJxXY5gIRi06SUAH+aYqHyfmdiOvvPMCvbhmOwwLBLqoNWywyQOZUT91a7JxLkL+xufjWH/53IN3jtq4P+YtK203Lej/Cfx9Kxu9UW4Wso/et58enYp8HiLPt3FpiygAgsIMkGQdpgc45+FdO1k/LweQ1hP7S3JYffBOYZzCkagCOck6aDqSKmbOWkROJWULCBoS5UHYAwijYaBFPPTNzraAkx3DkMvdzA90kKdQQAjELpmBVU2MidjWsuptFrA6l9wdbgOhAYkPBCnvEMZAT3zMe5G5FavBlEc8Qi1iSQqB1KZRmByezdIbK8Nl9qoMiJMgVlxw0M5K3hGBuYm8lm3o13OAeSKRDOdPdUMT491frVirPCEIn0jYthVVRsAAPIVTJhygCgCgMn2xxVsm3az2y7XbY9mSCW76MRlO/dBPkprScJNZSLdpUhFtS7mJu9ocRhVRbFzKpXMFyqQJZhoCO7qDtpVB15w4R6e10q2uM7l09CM/b3Hf1w/7aflWFdVPUuPw/ZJdH7kS5w+0xztbUs0Ox11ZhmJ36k1P/AFe8itqqPCPht/d1YXM4RfCbL/sJ2fwt2+4uYe04FuYdAwBzDUBpg1YtNTvJtqVSXuzoaNXnVnJT54N1/wAHcP8A/JYX/s2/9NXXfXOP7kvdnotsfQqf+GsGCcuEw415Wbf+mvmd3r+pebJefPGX3L8aNPHQtez/AA+1aZ/ZWrduQJyIqzB0mBrXY8PX9zczmq83LCWMsjrwjFLCL6vVlYKAKAKAburtQHga60AGfCgMt2y4DYuYe5ca0ua0puyF72VO8yysEgqCB4kdK0lFMsULmrSeYSaOD9ncKt249xxdVGJIAz5FRpyyyiNhGp1q3SUYxwV7itUqzc5cs1FgWkh7ZmGDCDMkEEa667a1Lx2K/OeSDxnHokMDJyhQSYkbAjYeBG4K7UU9vUzsyQk4scozI2hMSIHMyJisOZlQGOIcaumFCXHESQDMgR72XVo8ela78djbaLgcYrBbRVlJYu2ZWEnbSRqO6NOqCseauWZ2PojqfYXhIALIMp0JYiWbXSTVRtyeWT8RWEdIwryviNKyjRj1ZMBQBQGP7Wjuk/ZuKfEABtR01I16xV22w+PkV6uVyjmHaMlAnOJTWToCW666sdd6u0tCtruXOVj0L1DxFdWcOMPPqZ+7jTB22NWv9J2qWd0v4/4Jl4zvHw4x/n/k7JhOztg27ZKkyiH3j9kV8Vu9UuIVpwT4TZzp6LaVZupKPL56lhwzh1vDsWtAqWEEyTpI6zUMdZu4cxlj9kWLfTLe3bdOPUsTin+191Hrl6/z/wAIueVD0I9c2cnKTbJEiZwn3m8vxr1HhZ5qz+iILnoi2r2xTCgCgCgIvEsWlm29y6wREUszHYAbk0AtvahkUjpQEe7cYTIDg6RWDODin6N/4dfxVlSAucvak6i2MPee2I8GuovOctWYPMSCSxLgabhts6m2og5ZQkH4gD+eVS7UaZIeI4Wi98ZiYy++w321XXTpPSsxig5Mas4x1LLatkDXUGNe77x5/wC9bSh6BS9Ry9avXBDjSR7zGN52I1mtUsBtHnhHD0F0HE5RatobwKliFIhX0CgkMuWfG2umpiGvHuS0mda7NccwWUJZvWhOsTkPweD8qq7kT7ZehqLFwbqQR4EGspo0aZNrJgKAKAy3bBVdI0JBUeIm5bB8RIJFSwk1FtGaaUqiTObdrsOCluCfeYx6Ct7TXqlrnMd2Tsrw5TvHhS2pfuZc4IHQzrpv/tVyXiyo+PLXuTrwVSjy6j9jR/8AxDxaqqqtmFVRqjk6AftiqsfANhcfjTlLMufc8rW1KVKpKml0eDQ9hO1N/GXrqXhbAS2GGRSDJYAzmY15fxf4YtNJt4VKDbbeHllqxvJV21I2pNfPDp4G823kPurZ9TZIncHPebyH316rwt/dqfRFa66It69qUgoAoAoDCfS3xsWcMtgR7TEuFA6KrKSf4iq/3qlowy8sjnLHCGfox7R/pFprJYsbEBGacz2tQjEn6wjKf7p+tWKqw8m8HlG6BqM2PLJWAcf+lHg7Jjbd4yFvWwisBMPbIOUyCDIAOo2D+dWaGHwyKq2uSpTFqFHfUkayRGvUi2VqdpESyeL2LtsCGdB5FhsR9pz03rX9zOPkVq4yyj5Q4YsY1djPIwECyYPWt1L5mHH5E3CccsAqM1uCVUxrAnRgXkyP3vvBB7fUJSG7naS1qC6MAHX3gywd+YkSBpsRp41rKEJLqZi5xecGr7B8assWt23zZUDHaSNOnif/AH3rj3NLZLhnWoVXOPKwbFSSQR3enI1HTzHkzUw+C9w3FAfeWBtO4qyqq7lZ0X2JpxKROZfiKkyiLDFW+p2YHyNNyDTRju1dxBcGYgfrLUnYhTmO/wDdPwqe1xNyiueCKOVUyjmfGMQQiltTMVP/AKe+0T/Clj6nft/Eas4Zqxz9Cp/S9RpzqZeE6i5c0by8bUnwqbBMFmUGdwD8hReJp0PwlBPbx7BeEqdw/OdRrdzjC7lp2ax74K47oquXTJDEiBmB5eVcHXr56xSjSqLak88F+08KUaDbVRv9kXrdvcRyt2h/Ef8A1CvLrQaC7s6H9ApfrZFudvcUPqWf4X/11J/RLb5ksfD9H9TNd9GnaG7i7l4XQgCohGUEbkjWSeldTS7GlbSk4d0cLX9Pp2sYbG+c9ToVds80IxigKq9jixhDA68z+QqrOq30LUKOOZDbE9SPU1HvZJtj6GY7ScAXEXrd9yWuWlKJJ7gHe1y7Zu8dfAdKsUrrbxLoRVLbcsw6ma4JwI4LELibLOCi+ze0SrK9rTujQEN9YHqPSug9tSOYsoZlTe2SOrYLFLcUMhDKQCCNiKqFgTF44JoozNExMAfvHl8zUdSqom0KbkVXHuDpj7Bs4kD2ZIbuyrKRzVpMGJG2xIrSNaRvKlE532h+itMODdwiteUCXtO03CBztnQOf2TB6ToKt0qyfEyCdNrlGfwfDl3GHFvYyy5n8Qu4Bq2qayVnNjnHeIWkFu3cWZTWVBHvM2s9Jj41q2ovk2SbXBnsXw/DXZZYTSTAEbdBzrLUWMyRAt8HNwhLJD8ySugHj+VavD6Gd2Opv+wfB0wz21IQsXdi+RRcJKe4W39mIBC7SJqC4pYhklt6uamDfXseEuWlaf1r5F0mTlYx6ZZ8p6GufHlHSkkixs4hf1ik7BT8cw/CtU1yZlB5RG/TV0LQM9v2g9ACfl+FHMwqTfJIsYmQCOk1rGZtKHYyXbbiIFy2cwn2jyP2gqbj+d6s6FGTua/7GlWliEcmJ4ziMyqPFj4+83p/Ir3encSZxNSh9xIqGcDkdPKutJ5TOPGGGdDwPYa41q2wvIAbaH3W5qD1r4Nfa3Sp3M4uL4bPqdvrcYU4x2Pheo8OwL876+iH/VVN6/DtBkz15dofyex9H/8A+R/+v/8Aui8QRbxsI3r0+0Ec1x2LKu6QDkd0nrlYrPhtX1K08NU61GFRzf3kn7nKqeMqtOTiqaOg/QfiC97FggaW7J/xPUF/pFOwUXCTe7PX5f8AsoXet1NSit8UtvodgrnlEgcauRaMcyq+hYT8qiqvESWiszRWWTVJF5kl6yyNFbxK9kUtyG/lWjZNBFPfug6iJrejXdN5RitbqosMTs3xhcOL6OTCJcxCg7gAZriDqJ7w/fMaCunOUZrfE5cYSg9kib2U4mMVYt3swbMA7Efb+sPCGkRygDlXMw9zydJpKK2mhLAEg7ESPx/nxqUgKrEcRa2jrDEps0EysSDPxE9VNQzquKwixCjGTTZhO1PBTaQYq2p9gVzOAT+qPj/9vU6/V56a12LW5U4qMupy7m3dOb2lbwzDNiO4ELpoWcAOtuTox+z3Qwj1O2k9aUaayyGlBzeDVcY4PhMltVt20c91XCqW0BMn7ew3110INcyN24vJ05WLcTN4yy2GbKSgDAshUDKygwYgDUbHz+PTpVI1FmJyqtKUHiRAx3aRUgF1RpBB2MzoRP5HpW0tmMSMQjJPKLXgXbpsQptW7D37oe22e2oFsCfrEtCmARP7XmK49eCh8LO3QmqnxLoaNMLjbiEMllPaNLzcJIXQBRlTXSdZ3Y1Vx8yzvgmmkSm4VLZ79w3DoAgAS2oGwAHeI23aDA00FaS5MxnxiKwSc4XwFMmuMmP4jgVe9dNxNLhRxOzRIkfdI1rFOvVoT3xeCHVqidGlsfKbKHiHZ9lg2iXEQQzLM666x4DT4dfW6Z4gopPzuGeavruEaa38EC5wO9rov8a/hXUl4ks0u/sclX1D1O1cLMWLIO4tWx8EFfANRkp3VSS7tnt6L3QTRJmqWCUTNWY8PIwc1xX0YO9y4/6UoDu7x7EmMzFon2onevqlr/8AItOhQhS8hvakvi9P2OZU0zfJyz1NZ9G/Y84C5eY3hd9oiLAt5Iylj9tp3+VTx8UrWnsVPZs5656/t8jCtfIXU39TAi8TsZ7TqN4keY1HzFaTWUbQltkmZzD3tq50uGdNcosA81nJHgi4y3mBB2Olaskg8HOsXefD3GttqB7h6qdvXkfKo8FzhotMVYzWbbwM6q2+zIwIZG8CpbynSrMKjgipOmpMidgeO4WxeawPaWxdcApcAgXMuWQykjK0BZbLqB1qxt3LdErTyvus6AzFtAZKd5f2h/uJHnUJskkeGhyCQIZSsHXxHgDv8aoahXnRpOcUv37G/MVx2HMNhAqG2JKFcuUkmBEEa8orzVtrd2o7IYb9Wa1Hu5kUmA4OmCkWnuKjurZTDhWCZd4nKQBvznXWu9Za59sWKzSkv2RijSUc4Ir9n8K9wsAkzJCZ0132Vo1+ddHhlzzJqOBvjeAtX7Zst3REIygZrZiAVG0bSux+BqWjXdN8FetQVSPJyXDfR9i7mIK3EYqCwN4z7Mx7rAmMymQYGvLQ7W51oKO4pRoS3YOw9m+CJg7K2rQhRqTpLNzZo5n5bVzpScnlnRjFRWEWjXPGtTbAxdxArVs2SK+/dLEACTOw3J5RRJt4QbSWWW+NtL+iXEbI72bdwkb5LgQsNtQRPqPA1ecE6eH2Oe6aq1FlcNmMwOGu3raui5gc2x1BDRqDXBleUqU9s3g4/iPRq0H5dJblkfPA8QdrR/iQfe1Yeq2q/P8A5PMR0S9/R/K/5NpgkK20DCCEUESNwoHWvHXEozqykn3PoVvFxpRi+qQ9Ph91QYJhM1ZwZwzwbnhWdpskWHB2kt5CvVeFlirU+iKl0sJFtXtSmBoDL8bw3s7oI0DSfWe9+frVG4hh5L9tPKwz1h30qBE0kPPrWTVGR7WYEQtwj3DM+HP8/StO5Zg8opsTxpcsAitsMcGH4+FY5l0Ouo/narFNuPQgqJSXJ0H6N+1D4qz7G+Yu2TlS6dFuCJhjyaBqPI9a3lHPKIIvDwzV2cTmdQtwG3GcqFmGP7U6jWdq81rtyvJ8uMs56oueX9xtrn1LNHHWvHcroQNHm7cjakcmYxKHH4so7guIIDAbMAfwkHnXu9NuHUtot9VwWIU89ikOMBOhq3lsmcME/B4/LAzASY1I31Meem3hVunQrT4jFlOpUpx5bH7/AB+ys96SCFhRJLGNB135dDz0q5T0u4qdsFaV5Sj05IOK7VYdJzsysrBSmU59ecfZ31MbR5zR0C6m1sw169jV6lRjHMhvCccs33Fu2zFiGgZGjQE7xoYBOvlUdzoV1QhveGvkZo6nRqPC4+psezWAQfrM6u+misGySOcfWNQ07d0/iXJpXuPM4j0MB2we5Yx+IKlk9qIPR0NtQRro3Pyrn1qjjVe1nrNMpUrizhGSy0/3XJYdiOJ2ktZHuKhXN7xAkFpEE715fVrWpOalFZINTt6sqm6Mc59PoaFuP4Uf/UWf+4v51yVp9y+kH7HOVncP8kvZljauqyhlMggEEbEHpVScHB4fUrNNPDI+PxyWgDcOUEwDBOvoKnt7add4gitcXdO2juqPCK49pcP9s/wP+VXFpNy+38lH+v2f6v4ZFftRZ6Of7o/1VL/SKy6mn+o7RdMl72S4wl93CBgVUE5gBzPQ16DQLOdCpNy7pG0dTpXnFPsamvUEglAV/GsNntyN17w/EfD8Kiqx3RJaM9sikwz1Qxg6HUnIsitkjRvBFx2GDqVIBBEEeFayibwlg4bx7g97C32sl+7q1ssD3rc6HNO40B8Y6iuhQoxqxynyVa1eVOWGuCPw22ntV/TC3shqwtDM7aaKo0OYmF5xPhUn2OSZE7uLRqMX2gwTD9GVctlQO4BdaCDMNlDBjOupOo1PKt3FQXPBpThUrSxBNssOE9qhbUBLBa2oyhi2VyBt3YIAiBvy2FeT1LS6daq5QljPsenstNr1KS8x7fky7w/biyYz2ryabwrL/haflXFqaFVXwyTN56PXXwtP9xjjPba3AXD5mZgSWZSoXQ7Bh3j8qmtNEnnNU3tdIqZzV4S/kz12+SM4m67Am4HRWAjbViZ89Irv04xpJKPsdD7PFt05rEezT5IS4V3bXKqknKqknKNJBDDcRvM+deno6tYUaS208y78Hm7jR7qpVf4v3V0FTDoiZmuHuNqJkTzlSGA35MN91O2lXxHUk2qcEuP3N6PhuKf3m3nkk3L9lTdQJmGXPlaHSZ3C3vaBeugHloCObPVrqbUt2MenB0qWh0VH4Vy+/JnuJqqraaxaWydGZkLgz1MsQNYOgFej0HWK1as6VzLKa4ycrW9EhSt3UopvD9kKL+e+Xu/rgSCS7uS4gaF5zct50ivXeWlT2Q+79EuP26HipQytzJ3Z7ibWb7vbuDDZ/aKXyXLmVcxIXuS7DbWJ51Wu7aM6S3R3tfRZ/wBjeMpU+jwmX/ZfiD4+6cPjCbylS63DAuW3SIggAkET8OhrxvirSra0pfbKX3XlJ+jOvo+o16c8JnjtJwNcMQQx3jKdiCGMqT5ARy+FeWoV6daG6DPfaffSuHhopJ8amOwdc4D/APLWP7K3/lFeAvv78/qeDuv78/qyF2rwj3LSi2pYh5gdMpq/o9anSqNzeODzmu21SvQSprLyZgcAxB/oj6lB97V3nqVsvzHlo6LeP8h6HZzEn+jA83T8GrSWq2y/MSR0K8f5f5NP2F4TdsXnNzLDJGhnUMDV/Sr6lWqSUPQ6+naZXtJN1MYZuq751goDyaAoOJ4PI2dfdJ1H2T+U1VrUu6LlCrlbWCXxFQZwStci22melZRhlP2o4HbxVrJckQcyOIzI3JlMfEcxWYTlTluiHBTjhnHL/Z/iS3Wt2sGxCllN0EHPv3leAACCPdAPXnXVjc7llI50qG14Y5h+D3sIYxKC07roo1GUGASeukRXPvark0j1/hm1SjKqvoTrN+BAAj8a57jk9O4DwxIOhFa7TTywLKeVOTG2R6b3TGxGWd41qNvnk1x97k93iWNsz7uuuvIiKwuMmkYqOfmQMSQA43DEMZ2k9I8qlgs8lmnDc0RXxDEkzv00qVRiizGlFEbEoWV4knKTpJOmvLyq3Y1YU7mEpPHKOfq+HZziurXB4tIwAgHl1r6iqsJcxeUfK5U9v3Zr3JFhCDJHXw18azuyuCpcQio8DlnEvabPbdkYAwwMHbw39ar3NvRuoeXWimn2ZBCcocxZ07j2Bu4rCWMkM4FpySQJm33vCZNfBadWnaahVh0jlpe57nSLmNCSnPo0c+zjbntXolyso9j5sMZydX7Nn/lMP/Y2/wDKK8TfUKjuJ4i+voeIu5L7RPnuyyynofhVZWdd/kfsyDdEPZN9k/A1NHTbp9IMeZH1F9g32T8KkWk3j6QZjzY+pK4fYYNJBGn4ivQ6Dp9xb1nKrHCwV69SMlwW1euKgUAhFAROIaIYozKMfYvv7VbbKe8YBHqdemg3qrUprqi7CpxyXt0hB3o8BUTxHqbxTn0I9/EKbeYbGjaaNlFp4EtXI7w9Ry/286zGbhyjWdNT4ZTdq+zj4027tkp3UKFWJUzmJMGCOdZrU3VxKJ0NL1CNipU6ifL7GOxvZy/a/wCpYuAdQM6/FJAHnVOVOpHqj0dLVbep8M1+/H+SCMODsfxqPcy35uRDhulbKRnzC6wnZS/csrctshDAnISQRqeeoPyrlVtTo06zpzycuer04VXCafHcXD9l8UYBthPFnWN/2ST8qxLVLWKzuyZnqtsuU8/sTV7BZ/8Aq3Y8LY15828+lVJa9Ff24+5WeuSj/bj7lnhOxuEt6+zNw9XYkfDQfKqNTWLifR4+hTq6rdVPzY+nBNxuDRbF1ERUU27ghVCj3TyFRUK9SVaLlJvkrQqNzUpPPK6nL0thgD4Dbfb517Ghf3FvL8OTR6q4s7evxUimK+DJBj5z+Veks/FVRcVYZ+aPNXfhilUf4U8fyRzw/Qy3wqefimq/hgkYpeEaK+Obf8HWuEXJtWv7O3/lFfJruNStdTklluTfBXnSjSzHsuDQ4VTA7uX0r6LRWIR+iObOXPUlrTYs9CJs9VskYCKzgxkWKzgZPSCspGGO1sYCgCgGcQJEUBUY2yEIcCSJ+Ea/hUNV4RYo8speIYl3SRbua6SQAB567eU1TlzydKCUeMie1EKszAH8/GtiNs9Lf3ArVmUiz7PX1KEKZ7xPhyH4VaocRKtxzMugKmKxDx3B7F7/AKlpGPUgZvQjUVrKlCXVEtO5q0vgk0UOM7B2W1tO9s9Cc6/BtfnUErSHY6VLXK8fjwyw4Zwt7FpbZObLPeAgGSTtJivEavpdz58pxjlfIrVbmNao59MjzKSYANcenaV5vCg/YwpRXU9pgnPKPM11qHh67qdUl9TV14oeXhv2m+H+9dih4Yguass/Qidy+yHhgbY3UHz1/wBq7NvpVrR+GPuRutN9yo4j2Tw93VV9k3W3oPVfdPwq1UtKc+cFyhqdxS75XozLcT7E4gSLZS6DznIRrzBMeoPpVN2Mk+OTt2+uUf8A9E1/Ixhvo/xLe+9q36s5+AAHzrdWc+7JKniGjH4It/wb/hXDRZtokyVVVJiASABMcqtU7eEOx5atXdWbl6kwLU5Fk9gVjBgWKIwEVkwEUB7QUB7rICgCgGmoZK3iwPdgZtHkdR3etQVkT0OrM9xnHLbtwGAWCSSfdjfU6eh1qtJ44L0It8soMHcvXzFhIWdbjyAf3Ruw+A8aRg5CVSMeppcB2UDD/mHe71T3Lfqq6sPBmIqeNBdytK6l2NPh8MqAKihQNgBAqdJLoVXJvlj0VkwEUARQHoUMBFYUUgJWQFAeTQyJFbGMhFYM5CKAUCsGBYoBRWAFZAUAooD0KGBayAoAoDyRQEPiGD9osZipBkMOR/GtJx3Ikpz2PJS3uzBulfb3Q6qQQuSJjae9HjtuBUSoc5ZYd1xhIusNgVQQBUyWCs5NkpVrY1FigCKAWKwAigCKyAoBIoAigEigCKyYEigCKAIrAFAoBctYMhFAEUAtAehWTAUAUAUAUAhFAJFDIRQCxQwEUARQC0AUAkUARQBFAEUARQBFAEUARQCZaAUCgFoAoBCKAIoBaAK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AutoShape 10" descr="data:image/jpeg;base64,/9j/4AAQSkZJRgABAQAAAQABAAD/2wCEAAkGBxQSEhQUEhQWFBUWFRQVGBYYGBgaFhgXHBcXGhodGB0YHCggGBolHBoaITEhJykrLi4uFx8zODMsNygtLisBCgoKDg0OGxAQGywkICQsLCwsLCwsLCwsLCwsLCwsLCwsLCwsLCwsLCwsLCwsLCwsLCwsLCwsLCwsLCwsLCwsLP/AABEIAO8A0wMBEQACEQEDEQH/xAAcAAABBQEBAQAAAAAAAAAAAAAAAQMEBQYHAgj/xABLEAACAQIEAwUEBgYIBAQHAAABAhEAAwQSITEFQVEGImFxgRMykaEHQlKxwdEUI2JykvBDU3OCorLS4RYkM5MVVMLxFzREY2Sj4v/EABsBAQACAwEBAAAAAAAAAAAAAAADBAECBQYH/8QAOREAAgEDAwIEAwcDAwQDAAAAAAECAwQRBRIhMUEGE1GRMmFxFCIjQlKBoRUzsRbB0VNy8PEHJEP/2gAMAwEAAhEDEQA/AO40AUAUAUAUAUAUAUAUAk0AgagFmgFoAoAoAoAoAoAoAoAoAoAoAoAoAoAoAoAoAoAoAoAoAoDxduhQSxgCsNpcsyk28IwHabt+VY28KFJX3rjahR5DdjyHiKrSrN9C1C37yMhj+099jBuuW8TCrIkd1dJ859Nqi3Nk/lpdjzg+0160xb2rsdtY2M9PAE+h8a3U2jWVNGm4N2/dWy3lzACNCB1IO2pjy09KlVUhlRz0N1wnjVu+AVMTtMidOU71KpJkEoOJZ1saBQBQBQBQBQBQBQBQBQBQBQBQBQBQBQBQBQBQBQHl2ABJ2AmsMGE7W8SuXAVQ5YEkcgORbr1A5keho1ajbL9GmkjD3sELeVRqTL66yZMu/UD5sWqFsspFS+H7v7TEnXc6Ez5zk+BrbIwN2rf6tmOsNcgfuqQPiTHpRy5MJcC35QMxE5W9mR1aE0+UeorZSNWi74JxC5h7rOraZlJ6NJYAkDQ7L8KkUsdCKUc9Ts/DMet62HXnuOh5ircZblkoyi4vBMrY1CgCgCgCgCgCgCgCgCgCgCgCgCgCgCgCgCgCgKPtbxD2NhjzPLrtA9SQKgrSwiahDdIxyd5e9sNWI3Lcz4xyPWPSmy+kV9zBZs7tuwCgdBAAA8pAHkTURKiuXhpzy2ih59FXNp55T6A1lsDGBwXcAaJ9tbJGmkl5HxQikvUwvQq76lvZWubNZuMeeZmEn4VtF8ZNX6FlicOCxQf1SH+9LMPuPwrePQ1fU2vYTiOW77Mnu3AGHgcqsPLVmHoKnoy5wVq8MrJ0KrZTCgCgCgCgCgCgCgCgCgCgCgCgCgCgCgCgCgCgMX24ugvkn3UDepJj7p9BVO46l22XGSmwuigeS/dP4VXTLWCytYcMw02GvjG3pP3UxyaNtETHWsgaPe1M9CQBPnAgD9qOdaYN08lHhcMUZQZE3bbt4Rmyr4mMxP8AtTqbMjJg8t4vyDQNtApgfKDTtgwKbBV7pP1GSP3VtXCR8Qfj4VvF8I1ZZ8Dtm09kmdIA8xcf8GT5VvB8kc1w0dWBronNFoAoAoAoAoAoAoAoAoAoAoAoAoAoAoAoAoBDQHNuPuWxTltmdPRQCB8QA39+ufWbcmdKgvuI8WEJNoeZPmT+Q+dQIn7F9bXKDG/M9DptW2SF8shtbAMkTB0G+vVjzb5eNEbkFrJzZzsuw/aOnqfHwFMGWxmxh+7J+s8fFo+8UwYyBw+dbp17wcjxzJbifV2HxokYyS8HZm5YHJWn5gflUkFyiOb4bOhgV0TnC0AUAUAUAUAUAUAUAUAUAUAUAUAUAUAUAUAjUBiOI4MNdZLjBbpdjbI2dVggGdAYIHpPOK584vc8nVg/uJxXHc8YTDagjw/AVoomzkTzbnfr+dGjQT2edvAfz5VhLJt0K/G94kKO6unmT/Py8NMZMpDGNICgDyGnIQJ/jg1ls1SHAo7w0gC3b9ZzH4aj0rZI1Zd8H4V7rnkZ/wAUmrMKfcrVKnY0tWSqFAFAFAFYygFMoBTKAVkBQBQBQBQBQBQBQBQBQBQBQFNxvh4uEHY8j0aND5fzvFQVYZ5LVvVceCPhLI73nUKjyTSk8COgmBE9Ofp1FHFBSI94EDKuk860ceyJE+csh3V2Vdhz6mtNvY3z3ZXY23LDwj4DX8K1ceTZPgncOsl2RB1JPmevpVinHkr1ZYWTbWkAAA2GlXUc9vJ7oYCgCgCgK7HEht968b4gqVaVVShJ89ixRSa5IN7EZFlmygbkmBXEt5XteW2DkZrVaNGO6bSQzh+JpcJyXA2m0mfODyqzc29/RjulJ4+TK9vfW1d7ack2Shx+xahLlyGAg7mPONq9jp1d/ZoeZw8dypcahb06ji5FmmMRk9oGUpE5pGWPOukpJrJOqkHHenwRX49hwATetidRLDUdR4Vq6kV3IXeUF1mvclDGJpqNRIjURVOrqdtSltnNZLai2soeR52q5CcZrdF5RhrB6rcwFAFAFAFAFAFAeXQEQRNYayE8FJhxDsOhI+dVvzF3rFMgdpcGwt57K+0IILWzGo5lZ2YCsSibU59mZLA8ZuXLot2f0idZS6gyLAkyWk/AmtXF9mTprui6drirmcAVrhoZizNt2qtMzKHRSpZf1hymQSD3WgkVnYwmjbdh8G8G89zOGEIAmRY3Jgkt03jyqxSj3KdxLnBramKoUAUAUAGgMt2swlzEW2t2rnsmze/mYGNfsa1rRtI/aVXqRUkk+H8/qYnL7u1GUv8ACL2HTNdui4DdJU5nY+6B9caaq3xrfVJUm4ulFRx1wkv8HmNcjNU4yz0ZBvXWNxXDQyurTqDoddhpIketcS4i63U4lrdeXWVWQLdYJlzb7+J6mt1lQ2kEqrbfPDeSwwLG5hDhVbKxuG7mJIQrvl0k767RpW0Myp+Wup6C0q/aLbyI8NcvPTBGbA3WvOndIdpDwGTKpkAMFJXTSNNulVbur9nhKUjFvZ1a1xtWGvX6G+zaV4KpWcpS+bPdQhhJEvhDwCp3ksPLSva+HbyEqXk90QXEecllXpyuFAFAFAFAFAITQGV4p23s23KWgbxEgldgQPqje75L+dSqjJrJp5iE4bxRLpNxGDKWOvnuD4g6VQnFwliR0qeJwWC5FxazlEe15IYurnhQoHNjAHl4mtU+SRpqPIx2ktD2cgZjpoPEwf58KzPoKOWygvdnrIYNkBYkchNR4ecFjdxk3fD7YS2qiNBGnXnVyKwjlzbcskqtjQKAKAKADQGf4g7qzEJmGbkygzMRDQOfWpVVSWCJy5KDtFcY2FBRh+tO+SN30lWOtUryakso4uvQ/CSbxyZmfA/L86oZPJbF6o8k+B/w/wCqsZG1eqGWJLJCkBXDGcsQFbkGJOpGla57lqm404S+8svsSL+JcXA6QCGG0KI56dKr3kPOTiXNKu40rtVZvC74NQ/a7Crobmo0IytoRvyryj0e5byon1ajp9etBVIRynyiz7McfsYi6y2nzFULEZWGkgcxXe0CwrW9dymuxV1CyrW8E6kcZNVXrzkhQBQBQBQHh3AEkxFAlnhGJ7RccuXSUssi2pC52JUMY1GYsoP7okkDnWqqYeUdSlp8XH8RvPouWZbG8JSMwjxdQFWdoGbKCJ1kgfvVbhdJ8Mo1dNqR+FN/5I2Dx1zDXTm3YhSQD3yBuRAJuAQIiSD4LGLigqsd0epDbXDpS2y6Gnw/GSQuUE5hKwZVh+yefluOlcl5i8M7CcZLKJtrjKqpW9bieUZh6hgD8j4Vsmu5o6UpPMSpu4q0zyvtSqkaHMqA+AYjT0rVm7jKK5K7thxt0Fi0JAxa319oNcmRVMQdO8CR5bbyLNvBN5ZRuKrxtiZLgPH7+DdblhmgqxZIbIzIMxDDqVI13lSedZrJwlldzpWGy5oOnUXK6PufQmAxIu20uLs6q48mAI++pEcWUdsmh+hqFAFABoCh4hcILDKx76kGUgw4J3aeXSsbXJPBA1lmQ7RcTYW0F4C0pe8xZtFkXCEAY6SUlo3+FQytq9X7sYt/Tk5niWMp7Y0VuXBnTxSx/XW/4h+FY/pd5/05ezPJqyrv8rHxckAiSCJBCsQR8KoSTjJxfU0dCSeHj3Q5h8O9wwisxiYg7etV6taFJZm8EtGzrVnimsj/AP4Pf/qm+VVHf2/6kW46ReZ+BmfxXZ3Fl3P6O+rMfq8yfGrEb+2x8aPu+l6hbUbOnTnLDUUn1Nd9FvBr1nEXWvW2tg2goJjXvA8j4VesbmlVm1CSZzvEV7Rr0oKnLOGdPrqHkgoAoAoAoDmP0kcWZ3ayh7loqW6FtzPXKCPUGq9afY9VodnGMfNmuX0MkMUWUBmIySFHJcx19D+FQ5Z33QjGTcVy+pHfhoZszM5P7xA+A2FYyRypp+o9bK3bJt25DWmBCliZKN3CMxnIdVI2ll2FdK0rLozx+tac6L8yPRllg8aUtlUtqZYtlJZXzbFQQIDLl7siY0BlSDm6t8/eiU9Nq03PZVk1nv1GLva/EFcvsEu9CbmoHj3NfSK5nPc9NU0mUXmDWCvPE757zKoPLQsF/dBAUfAnxrKRGtMTf32M4rEOwDuzO1tlYAnWCCrKs7SCdugqek9rIdRtIRoYij1xPC5S5GwVmHkwYH/FpH7JqzcRytxydLqqM3B9ztnYu5mwOF8LKL6qAPwqOPQguo7a0l8y6rYriGgFoBDQFDxC9DHutAddYBGpjYHMdSBtzrenNRbyY8uS5OZfSni85s21khQzHQiGLsIIYAggcvGvR6JWpRlKUpJFa4pTqwWxZ+hgzab7J+Feid7b/rXuUlY3P6H7G5wLD2VuWUfq03IB90dTXyi9mpXE2vVnnrnTLyVaTVKXX0LzspikS8xa4ijIdSy/aXxrzWs051KSUFnk73h2wuaVWTnTa49DVHilj+ut/wAa/nXmfsVx+hnsPKn+l+x5biln+ut/xr+dZ+xXH6GZVKf6X7FhwPFW3Zsjq0KJysDGvhXp/DVvUp1ZucWuEVruEoxWUXdeyKIUAUAUBB43jvYWLl3fKpIHU7AepisSeFkmt6Xm1Yw9TjtxyzMWMsSZPU8yfP8AGqTfJ72lBQgkuxAZMrZY7pBj8jWC0nmORbax6UDwzzibuXK4y5ldYmIYE6r5MNI51tTliSaKl3CM6Moy6NMs/aEFhmZQNCVjOXUATLowIVcqyBq2bXQ13Op80xg9e36r/hsctR/Q7b61G6MfRE6u6643y9yPdxiqPq/3kUDpJNvIRrNaSt4vsTQ1G4j+d/5GFvJd7s85kNpMFdRcCsdTyLajntUf2XHKLT1apOO2osiYxGICGDmtlCV1VWCoI20MljBg79DUs45ptFKjPbcRkumTpP0VY8XMCBOq3b3wa4zL6QY9KpUnmJ0tWpbK+ezRsqkOYFAITQAaAoeI3dSMrf8AUTYT/SCdtaOnLqTb4uODC9vOIK9q0imT7S8++0XGBBHI94aGqF1uSUXwd7wvSzum18jGk6VTSZ7LbEaCjWttk+yZq6lNd0NGD0rdQn6P2JFVpL8y90eWt+HyrOyf6X7GfPpY+Je6PNxddunLwrPlT/S/YQuKWPiXujoH0M6XsT/Z2/8AM1WLanKLbkmjy3imrCcae1p9en7HWauHjwoAoAoDLfSHicuHtqP6S9bB8llz/lqOp0OppMN1dy9Ezmqmqh7TsN3RIIPXTwoZXBHzEHXfY+fXyNCVLKKq+4Z1BIIFyZJ7o8fGOnh6VPQSc0mc3W8qzk1wzQZ0IldJQKo1nLmYgeJOYk+Jmuuz50htrwzHYCSfPenIK/h9kXrpF2RbVORAJdzlQDMMpOjGGIHdiRSWUjKSY3dwJ21jMe9qBJMwQYKP1QjykaneM0aOJONknI2chvdDjRhAiJHeIiDlPpWrxnJssmu7C3TYx2Qg5cQjsegfOz/+ojxlTsRXM27KjXqehr1FcWUZd48HUK3OOFAFAIaAzPHb/s2UsCFGIts7GAotySTPScoPnUtOtB5jnsZVNvk5ji7gbCWTADM95m0GYzduGSYn6wEeFVNWmpVeH6f4PV+HYPG4pxH2Rr4b1zO56qUFhlQzfcPur6xYUabtoNxXRdj4tqNaorqolJ43Puecx61c8il+lexT8+r+p+55Zj1p5VP9K9gq1X9T9zwzHxp5dP0Rnzan6n7nRvoKP/MYv+ys/wCe5Xm/EUUo08L1/wBjpWkm08s7LXmC4FAFAFAZvtzw9r1m3lElbhOpAABtusknQDvVpNZR0NNrKlVy+hg//BH39pYJ6C5Jn4VX8tnpv6lHvGXsQL/DL1uc1tuuneHy2HnWjg0W4XtCfSWPrwVOMBZTl3g5T49Kwi5lqOUZvhyPiHCQVRT3idDI5AHbUV0LWg872eN1fV3Vi6CX1NeuGj6x0iD06fPSr2DzeT3icPbZdHcXDqVUW30LMAQouK4JVJiK1Unk22rAynCyls6kEjMwuW7iSzgzPdJEIsaH+lbqKy5chLg9YVmUBDkuaZdHRjGm6uwLr7sKRppEc9WZJmMwwRpRHURJkMVGrzBKghQI3nWdTFZg89TEljoe8DxXJorEQAQV0IK97rqO76gFdjIxVpZRvQrbJfI7TZfMoI1BAM1TJD3QBQCGgMt2tLFrCrmUNiLKswGy5iZn97KKovd5j4LtvFSpT/7X7jfZ/g1jEYa0b9pLrQ5LMskn2jAydztz6VYjTjKPKyUtPu69Gl+HNrr0+pYf8HYH/wAra/hrPk0/0ov/ANUvP+rL3PnziwC4i+qiFW9dVQNgA7AAeEV9JsY//Wh9EeWuJOVWTfqQmuHrVtJEeBDePWsYM7Rs3D1rDSMpHTPoHab+M/s7P+a5XmfEXSn+/wDsdG16M7PXmC2FAFAFAUfa3hrYi0LYcW1zAsSC0gbAAEc4O/KtZx3LBbs7hW9TzGsmJxXY5gIRi06SUAH+aYqHyfmdiOvvPMCvbhmOwwLBLqoNWywyQOZUT91a7JxLkL+xufjWH/53IN3jtq4P+YtK203Lej/Cfx9Kxu9UW4Wso/et58enYp8HiLPt3FpiygAgsIMkGQdpgc45+FdO1k/LweQ1hP7S3JYffBOYZzCkagCOck6aDqSKmbOWkROJWULCBoS5UHYAwijYaBFPPTNzraAkx3DkMvdzA90kKdQQAjELpmBVU2MidjWsuptFrA6l9wdbgOhAYkPBCnvEMZAT3zMe5G5FavBlEc8Qi1iSQqB1KZRmByezdIbK8Nl9qoMiJMgVlxw0M5K3hGBuYm8lm3o13OAeSKRDOdPdUMT491frVirPCEIn0jYthVVRsAAPIVTJhygCgCgMn2xxVsm3az2y7XbY9mSCW76MRlO/dBPkprScJNZSLdpUhFtS7mJu9ocRhVRbFzKpXMFyqQJZhoCO7qDtpVB15w4R6e10q2uM7l09CM/b3Hf1w/7aflWFdVPUuPw/ZJdH7kS5w+0xztbUs0Ox11ZhmJ36k1P/AFe8itqqPCPht/d1YXM4RfCbL/sJ2fwt2+4uYe04FuYdAwBzDUBpg1YtNTvJtqVSXuzoaNXnVnJT54N1/wAHcP8A/JYX/s2/9NXXfXOP7kvdnotsfQqf+GsGCcuEw415Wbf+mvmd3r+pebJefPGX3L8aNPHQtez/AA+1aZ/ZWrduQJyIqzB0mBrXY8PX9zczmq83LCWMsjrwjFLCL6vVlYKAKAKAburtQHga60AGfCgMt2y4DYuYe5ca0ua0puyF72VO8yysEgqCB4kdK0lFMsULmrSeYSaOD9ncKt249xxdVGJIAz5FRpyyyiNhGp1q3SUYxwV7itUqzc5cs1FgWkh7ZmGDCDMkEEa667a1Lx2K/OeSDxnHokMDJyhQSYkbAjYeBG4K7UU9vUzsyQk4scozI2hMSIHMyJisOZlQGOIcaumFCXHESQDMgR72XVo8ela78djbaLgcYrBbRVlJYu2ZWEnbSRqO6NOqCseauWZ2PojqfYXhIALIMp0JYiWbXSTVRtyeWT8RWEdIwryviNKyjRj1ZMBQBQGP7Wjuk/ZuKfEABtR01I16xV22w+PkV6uVyjmHaMlAnOJTWToCW666sdd6u0tCtruXOVj0L1DxFdWcOMPPqZ+7jTB22NWv9J2qWd0v4/4Jl4zvHw4x/n/k7JhOztg27ZKkyiH3j9kV8Vu9UuIVpwT4TZzp6LaVZupKPL56lhwzh1vDsWtAqWEEyTpI6zUMdZu4cxlj9kWLfTLe3bdOPUsTin+191Hrl6/z/wAIueVD0I9c2cnKTbJEiZwn3m8vxr1HhZ5qz+iILnoi2r2xTCgCgCgIvEsWlm29y6wREUszHYAbk0AtvahkUjpQEe7cYTIDg6RWDODin6N/4dfxVlSAucvak6i2MPee2I8GuovOctWYPMSCSxLgabhts6m2og5ZQkH4gD+eVS7UaZIeI4Wi98ZiYy++w321XXTpPSsxig5Mas4x1LLatkDXUGNe77x5/wC9bSh6BS9Ry9avXBDjSR7zGN52I1mtUsBtHnhHD0F0HE5RatobwKliFIhX0CgkMuWfG2umpiGvHuS0mda7NccwWUJZvWhOsTkPweD8qq7kT7ZehqLFwbqQR4EGspo0aZNrJgKAKAy3bBVdI0JBUeIm5bB8RIJFSwk1FtGaaUqiTObdrsOCluCfeYx6Ct7TXqlrnMd2Tsrw5TvHhS2pfuZc4IHQzrpv/tVyXiyo+PLXuTrwVSjy6j9jR/8AxDxaqqqtmFVRqjk6AftiqsfANhcfjTlLMufc8rW1KVKpKml0eDQ9hO1N/GXrqXhbAS2GGRSDJYAzmY15fxf4YtNJt4VKDbbeHllqxvJV21I2pNfPDp4G823kPurZ9TZIncHPebyH316rwt/dqfRFa66It69qUgoAoAoDCfS3xsWcMtgR7TEuFA6KrKSf4iq/3qlowy8sjnLHCGfox7R/pFprJYsbEBGacz2tQjEn6wjKf7p+tWKqw8m8HlG6BqM2PLJWAcf+lHg7Jjbd4yFvWwisBMPbIOUyCDIAOo2D+dWaGHwyKq2uSpTFqFHfUkayRGvUi2VqdpESyeL2LtsCGdB5FhsR9pz03rX9zOPkVq4yyj5Q4YsY1djPIwECyYPWt1L5mHH5E3CccsAqM1uCVUxrAnRgXkyP3vvBB7fUJSG7naS1qC6MAHX3gywd+YkSBpsRp41rKEJLqZi5xecGr7B8assWt23zZUDHaSNOnif/AH3rj3NLZLhnWoVXOPKwbFSSQR3enI1HTzHkzUw+C9w3FAfeWBtO4qyqq7lZ0X2JpxKROZfiKkyiLDFW+p2YHyNNyDTRju1dxBcGYgfrLUnYhTmO/wDdPwqe1xNyiueCKOVUyjmfGMQQiltTMVP/AKe+0T/Clj6nft/Eas4Zqxz9Cp/S9RpzqZeE6i5c0by8bUnwqbBMFmUGdwD8hReJp0PwlBPbx7BeEqdw/OdRrdzjC7lp2ax74K47oquXTJDEiBmB5eVcHXr56xSjSqLak88F+08KUaDbVRv9kXrdvcRyt2h/Ef8A1CvLrQaC7s6H9ApfrZFudvcUPqWf4X/11J/RLb5ksfD9H9TNd9GnaG7i7l4XQgCohGUEbkjWSeldTS7GlbSk4d0cLX9Pp2sYbG+c9ToVds80IxigKq9jixhDA68z+QqrOq30LUKOOZDbE9SPU1HvZJtj6GY7ScAXEXrd9yWuWlKJJ7gHe1y7Zu8dfAdKsUrrbxLoRVLbcsw6ma4JwI4LELibLOCi+ze0SrK9rTujQEN9YHqPSug9tSOYsoZlTe2SOrYLFLcUMhDKQCCNiKqFgTF44JoozNExMAfvHl8zUdSqom0KbkVXHuDpj7Bs4kD2ZIbuyrKRzVpMGJG2xIrSNaRvKlE532h+itMODdwiteUCXtO03CBztnQOf2TB6ToKt0qyfEyCdNrlGfwfDl3GHFvYyy5n8Qu4Bq2qayVnNjnHeIWkFu3cWZTWVBHvM2s9Jj41q2ovk2SbXBnsXw/DXZZYTSTAEbdBzrLUWMyRAt8HNwhLJD8ySugHj+VavD6Gd2Opv+wfB0wz21IQsXdi+RRcJKe4W39mIBC7SJqC4pYhklt6uamDfXseEuWlaf1r5F0mTlYx6ZZ8p6GufHlHSkkixs4hf1ik7BT8cw/CtU1yZlB5RG/TV0LQM9v2g9ACfl+FHMwqTfJIsYmQCOk1rGZtKHYyXbbiIFy2cwn2jyP2gqbj+d6s6FGTua/7GlWliEcmJ4ziMyqPFj4+83p/Ir3encSZxNSh9xIqGcDkdPKutJ5TOPGGGdDwPYa41q2wvIAbaH3W5qD1r4Nfa3Sp3M4uL4bPqdvrcYU4x2Pheo8OwL876+iH/VVN6/DtBkz15dofyex9H/8A+R/+v/8Aui8QRbxsI3r0+0Ec1x2LKu6QDkd0nrlYrPhtX1K08NU61GFRzf3kn7nKqeMqtOTiqaOg/QfiC97FggaW7J/xPUF/pFOwUXCTe7PX5f8AsoXet1NSit8UtvodgrnlEgcauRaMcyq+hYT8qiqvESWiszRWWTVJF5kl6yyNFbxK9kUtyG/lWjZNBFPfug6iJrejXdN5RitbqosMTs3xhcOL6OTCJcxCg7gAZriDqJ7w/fMaCunOUZrfE5cYSg9kib2U4mMVYt3swbMA7Efb+sPCGkRygDlXMw9zydJpKK2mhLAEg7ESPx/nxqUgKrEcRa2jrDEps0EysSDPxE9VNQzquKwixCjGTTZhO1PBTaQYq2p9gVzOAT+qPj/9vU6/V56a12LW5U4qMupy7m3dOb2lbwzDNiO4ELpoWcAOtuTox+z3Qwj1O2k9aUaayyGlBzeDVcY4PhMltVt20c91XCqW0BMn7ew3110INcyN24vJ05WLcTN4yy2GbKSgDAshUDKygwYgDUbHz+PTpVI1FmJyqtKUHiRAx3aRUgF1RpBB2MzoRP5HpW0tmMSMQjJPKLXgXbpsQptW7D37oe22e2oFsCfrEtCmARP7XmK49eCh8LO3QmqnxLoaNMLjbiEMllPaNLzcJIXQBRlTXSdZ3Y1Vx8yzvgmmkSm4VLZ79w3DoAgAS2oGwAHeI23aDA00FaS5MxnxiKwSc4XwFMmuMmP4jgVe9dNxNLhRxOzRIkfdI1rFOvVoT3xeCHVqidGlsfKbKHiHZ9lg2iXEQQzLM666x4DT4dfW6Z4gopPzuGeavruEaa38EC5wO9rov8a/hXUl4ks0u/sclX1D1O1cLMWLIO4tWx8EFfANRkp3VSS7tnt6L3QTRJmqWCUTNWY8PIwc1xX0YO9y4/6UoDu7x7EmMzFon2onevqlr/8AItOhQhS8hvakvi9P2OZU0zfJyz1NZ9G/Y84C5eY3hd9oiLAt5Iylj9tp3+VTx8UrWnsVPZs5656/t8jCtfIXU39TAi8TsZ7TqN4keY1HzFaTWUbQltkmZzD3tq50uGdNcosA81nJHgi4y3mBB2Olaskg8HOsXefD3GttqB7h6qdvXkfKo8FzhotMVYzWbbwM6q2+zIwIZG8CpbynSrMKjgipOmpMidgeO4WxeawPaWxdcApcAgXMuWQykjK0BZbLqB1qxt3LdErTyvus6AzFtAZKd5f2h/uJHnUJskkeGhyCQIZSsHXxHgDv8aoahXnRpOcUv37G/MVx2HMNhAqG2JKFcuUkmBEEa8orzVtrd2o7IYb9Wa1Hu5kUmA4OmCkWnuKjurZTDhWCZd4nKQBvznXWu9Za59sWKzSkv2RijSUc4Ir9n8K9wsAkzJCZ0132Vo1+ddHhlzzJqOBvjeAtX7Zst3REIygZrZiAVG0bSux+BqWjXdN8FetQVSPJyXDfR9i7mIK3EYqCwN4z7Mx7rAmMymQYGvLQ7W51oKO4pRoS3YOw9m+CJg7K2rQhRqTpLNzZo5n5bVzpScnlnRjFRWEWjXPGtTbAxdxArVs2SK+/dLEACTOw3J5RRJt4QbSWWW+NtL+iXEbI72bdwkb5LgQsNtQRPqPA1ecE6eH2Oe6aq1FlcNmMwOGu3raui5gc2x1BDRqDXBleUqU9s3g4/iPRq0H5dJblkfPA8QdrR/iQfe1Yeq2q/P8A5PMR0S9/R/K/5NpgkK20DCCEUESNwoHWvHXEozqykn3PoVvFxpRi+qQ9Ph91QYJhM1ZwZwzwbnhWdpskWHB2kt5CvVeFlirU+iKl0sJFtXtSmBoDL8bw3s7oI0DSfWe9+frVG4hh5L9tPKwz1h30qBE0kPPrWTVGR7WYEQtwj3DM+HP8/StO5Zg8opsTxpcsAitsMcGH4+FY5l0Ouo/narFNuPQgqJSXJ0H6N+1D4qz7G+Yu2TlS6dFuCJhjyaBqPI9a3lHPKIIvDwzV2cTmdQtwG3GcqFmGP7U6jWdq81rtyvJ8uMs56oueX9xtrn1LNHHWvHcroQNHm7cjakcmYxKHH4so7guIIDAbMAfwkHnXu9NuHUtot9VwWIU89ikOMBOhq3lsmcME/B4/LAzASY1I31Meem3hVunQrT4jFlOpUpx5bH7/AB+ys96SCFhRJLGNB135dDz0q5T0u4qdsFaV5Sj05IOK7VYdJzsysrBSmU59ecfZ31MbR5zR0C6m1sw169jV6lRjHMhvCccs33Fu2zFiGgZGjQE7xoYBOvlUdzoV1QhveGvkZo6nRqPC4+psezWAQfrM6u+misGySOcfWNQ07d0/iXJpXuPM4j0MB2we5Yx+IKlk9qIPR0NtQRro3Pyrn1qjjVe1nrNMpUrizhGSy0/3XJYdiOJ2ktZHuKhXN7xAkFpEE715fVrWpOalFZINTt6sqm6Mc59PoaFuP4Uf/UWf+4v51yVp9y+kH7HOVncP8kvZljauqyhlMggEEbEHpVScHB4fUrNNPDI+PxyWgDcOUEwDBOvoKnt7add4gitcXdO2juqPCK49pcP9s/wP+VXFpNy+38lH+v2f6v4ZFftRZ6Of7o/1VL/SKy6mn+o7RdMl72S4wl93CBgVUE5gBzPQ16DQLOdCpNy7pG0dTpXnFPsamvUEglAV/GsNntyN17w/EfD8Kiqx3RJaM9sikwz1Qxg6HUnIsitkjRvBFx2GDqVIBBEEeFayibwlg4bx7g97C32sl+7q1ssD3rc6HNO40B8Y6iuhQoxqxynyVa1eVOWGuCPw22ntV/TC3shqwtDM7aaKo0OYmF5xPhUn2OSZE7uLRqMX2gwTD9GVctlQO4BdaCDMNlDBjOupOo1PKt3FQXPBpThUrSxBNssOE9qhbUBLBa2oyhi2VyBt3YIAiBvy2FeT1LS6daq5QljPsenstNr1KS8x7fky7w/biyYz2ryabwrL/haflXFqaFVXwyTN56PXXwtP9xjjPba3AXD5mZgSWZSoXQ7Bh3j8qmtNEnnNU3tdIqZzV4S/kz12+SM4m67Am4HRWAjbViZ89Irv04xpJKPsdD7PFt05rEezT5IS4V3bXKqknKqknKNJBDDcRvM+deno6tYUaS208y78Hm7jR7qpVf4v3V0FTDoiZmuHuNqJkTzlSGA35MN91O2lXxHUk2qcEuP3N6PhuKf3m3nkk3L9lTdQJmGXPlaHSZ3C3vaBeugHloCObPVrqbUt2MenB0qWh0VH4Vy+/JnuJqqraaxaWydGZkLgz1MsQNYOgFej0HWK1as6VzLKa4ycrW9EhSt3UopvD9kKL+e+Xu/rgSCS7uS4gaF5zct50ivXeWlT2Q+79EuP26HipQytzJ3Z7ibWb7vbuDDZ/aKXyXLmVcxIXuS7DbWJ51Wu7aM6S3R3tfRZ/wBjeMpU+jwmX/ZfiD4+6cPjCbylS63DAuW3SIggAkET8OhrxvirSra0pfbKX3XlJ+jOvo+o16c8JnjtJwNcMQQx3jKdiCGMqT5ARy+FeWoV6daG6DPfaffSuHhopJ8amOwdc4D/APLWP7K3/lFeAvv78/qeDuv78/qyF2rwj3LSi2pYh5gdMpq/o9anSqNzeODzmu21SvQSprLyZgcAxB/oj6lB97V3nqVsvzHlo6LeP8h6HZzEn+jA83T8GrSWq2y/MSR0K8f5f5NP2F4TdsXnNzLDJGhnUMDV/Sr6lWqSUPQ6+naZXtJN1MYZuq751goDyaAoOJ4PI2dfdJ1H2T+U1VrUu6LlCrlbWCXxFQZwStci22melZRhlP2o4HbxVrJckQcyOIzI3JlMfEcxWYTlTluiHBTjhnHL/Z/iS3Wt2sGxCllN0EHPv3leAACCPdAPXnXVjc7llI50qG14Y5h+D3sIYxKC07roo1GUGASeukRXPvark0j1/hm1SjKqvoTrN+BAAj8a57jk9O4DwxIOhFa7TTywLKeVOTG2R6b3TGxGWd41qNvnk1x97k93iWNsz7uuuvIiKwuMmkYqOfmQMSQA43DEMZ2k9I8qlgs8lmnDc0RXxDEkzv00qVRiizGlFEbEoWV4knKTpJOmvLyq3Y1YU7mEpPHKOfq+HZziurXB4tIwAgHl1r6iqsJcxeUfK5U9v3Zr3JFhCDJHXw18azuyuCpcQio8DlnEvabPbdkYAwwMHbw39ar3NvRuoeXWimn2ZBCcocxZ07j2Bu4rCWMkM4FpySQJm33vCZNfBadWnaahVh0jlpe57nSLmNCSnPo0c+zjbntXolyso9j5sMZydX7Nn/lMP/Y2/wDKK8TfUKjuJ4i+voeIu5L7RPnuyyynofhVZWdd/kfsyDdEPZN9k/A1NHTbp9IMeZH1F9g32T8KkWk3j6QZjzY+pK4fYYNJBGn4ivQ6Dp9xb1nKrHCwV69SMlwW1euKgUAhFAROIaIYozKMfYvv7VbbKe8YBHqdemg3qrUprqi7CpxyXt0hB3o8BUTxHqbxTn0I9/EKbeYbGjaaNlFp4EtXI7w9Ry/286zGbhyjWdNT4ZTdq+zj4027tkp3UKFWJUzmJMGCOdZrU3VxKJ0NL1CNipU6ifL7GOxvZy/a/wCpYuAdQM6/FJAHnVOVOpHqj0dLVbep8M1+/H+SCMODsfxqPcy35uRDhulbKRnzC6wnZS/csrctshDAnISQRqeeoPyrlVtTo06zpzycuer04VXCafHcXD9l8UYBthPFnWN/2ST8qxLVLWKzuyZnqtsuU8/sTV7BZ/8Aq3Y8LY15828+lVJa9Ff24+5WeuSj/bj7lnhOxuEt6+zNw9XYkfDQfKqNTWLifR4+hTq6rdVPzY+nBNxuDRbF1ERUU27ghVCj3TyFRUK9SVaLlJvkrQqNzUpPPK6nL0thgD4Dbfb517Ghf3FvL8OTR6q4s7evxUimK+DJBj5z+Veks/FVRcVYZ+aPNXfhilUf4U8fyRzw/Qy3wqefimq/hgkYpeEaK+Obf8HWuEXJtWv7O3/lFfJruNStdTklluTfBXnSjSzHsuDQ4VTA7uX0r6LRWIR+iObOXPUlrTYs9CJs9VskYCKzgxkWKzgZPSCspGGO1sYCgCgGcQJEUBUY2yEIcCSJ+Ea/hUNV4RYo8speIYl3SRbua6SQAB567eU1TlzydKCUeMie1EKszAH8/GtiNs9Lf3ArVmUiz7PX1KEKZ7xPhyH4VaocRKtxzMugKmKxDx3B7F7/AKlpGPUgZvQjUVrKlCXVEtO5q0vgk0UOM7B2W1tO9s9Cc6/BtfnUErSHY6VLXK8fjwyw4Zwt7FpbZObLPeAgGSTtJivEavpdz58pxjlfIrVbmNao59MjzKSYANcenaV5vCg/YwpRXU9pgnPKPM11qHh67qdUl9TV14oeXhv2m+H+9dih4Yguass/Qidy+yHhgbY3UHz1/wBq7NvpVrR+GPuRutN9yo4j2Tw93VV9k3W3oPVfdPwq1UtKc+cFyhqdxS75XozLcT7E4gSLZS6DznIRrzBMeoPpVN2Mk+OTt2+uUf8A9E1/Ixhvo/xLe+9q36s5+AAHzrdWc+7JKniGjH4It/wb/hXDRZtokyVVVJiASABMcqtU7eEOx5atXdWbl6kwLU5Fk9gVjBgWKIwEVkwEUB7QUB7rICgCgGmoZK3iwPdgZtHkdR3etQVkT0OrM9xnHLbtwGAWCSSfdjfU6eh1qtJ44L0It8soMHcvXzFhIWdbjyAf3Ruw+A8aRg5CVSMeppcB2UDD/mHe71T3Lfqq6sPBmIqeNBdytK6l2NPh8MqAKihQNgBAqdJLoVXJvlj0VkwEUARQHoUMBFYUUgJWQFAeTQyJFbGMhFYM5CKAUCsGBYoBRWAFZAUAooD0KGBayAoAoDyRQEPiGD9osZipBkMOR/GtJx3Ikpz2PJS3uzBulfb3Q6qQQuSJjae9HjtuBUSoc5ZYd1xhIusNgVQQBUyWCs5NkpVrY1FigCKAWKwAigCKyAoBIoAigEigCKyYEigCKAIrAFAoBctYMhFAEUAtAehWTAUAUAUAUAhFAJFDIRQCxQwEUARQC0AUAkUARQBFAEUARQBFAEUARQCZaAUCgFoAoBCKAIoBaAK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324" name="Picture 12" descr="http://www.offerkids.com/blogs/wp-content/uploads/2013/07/construcciones-juego-estimulacion-tempra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019" y="2204864"/>
            <a:ext cx="1049973" cy="11866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4" name="33 CuadroTexto"/>
          <p:cNvSpPr txBox="1"/>
          <p:nvPr/>
        </p:nvSpPr>
        <p:spPr>
          <a:xfrm>
            <a:off x="5004048" y="2348880"/>
            <a:ext cx="38164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smtClean="0">
                <a:latin typeface="Berlin Sans FB" panose="020E0602020502020306" pitchFamily="34" charset="0"/>
              </a:rPr>
              <a:t>Aumenta y afianza su motricidad fina</a:t>
            </a:r>
            <a:endParaRPr lang="es-EC" dirty="0">
              <a:latin typeface="Berlin Sans FB" panose="020E0602020502020306" pitchFamily="34" charset="0"/>
            </a:endParaRPr>
          </a:p>
        </p:txBody>
      </p:sp>
      <p:sp>
        <p:nvSpPr>
          <p:cNvPr id="35" name="34 CuadroTexto"/>
          <p:cNvSpPr txBox="1"/>
          <p:nvPr/>
        </p:nvSpPr>
        <p:spPr>
          <a:xfrm>
            <a:off x="5004048" y="2924944"/>
            <a:ext cx="303712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smtClean="0">
                <a:latin typeface="Berlin Sans FB" panose="020E0602020502020306" pitchFamily="34" charset="0"/>
              </a:rPr>
              <a:t>Fortalece sus autoestima</a:t>
            </a:r>
            <a:endParaRPr lang="es-EC" dirty="0">
              <a:latin typeface="Berlin Sans FB" panose="020E0602020502020306" pitchFamily="34" charset="0"/>
            </a:endParaRPr>
          </a:p>
        </p:txBody>
      </p:sp>
      <p:cxnSp>
        <p:nvCxnSpPr>
          <p:cNvPr id="36" name="35 Conector curvado"/>
          <p:cNvCxnSpPr/>
          <p:nvPr/>
        </p:nvCxnSpPr>
        <p:spPr>
          <a:xfrm flipV="1">
            <a:off x="4499992" y="2470830"/>
            <a:ext cx="504056" cy="310098"/>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37 Conector curvado"/>
          <p:cNvCxnSpPr/>
          <p:nvPr/>
        </p:nvCxnSpPr>
        <p:spPr>
          <a:xfrm>
            <a:off x="4499992" y="2924944"/>
            <a:ext cx="504056" cy="127047"/>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43 Flecha derecha"/>
          <p:cNvSpPr/>
          <p:nvPr/>
        </p:nvSpPr>
        <p:spPr>
          <a:xfrm>
            <a:off x="2972598" y="4509120"/>
            <a:ext cx="423102" cy="2319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pic>
        <p:nvPicPr>
          <p:cNvPr id="13328" name="Picture 16" descr="https://encrypted-tbn0.gstatic.com/images?q=tbn:ANd9GcQ4CiHlmliwV22Q9emZf6csDFYEgihdm83o7FLa08yNRQc0sq3G-1VZmmJ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106" y="4221088"/>
            <a:ext cx="1235914" cy="989886"/>
          </a:xfrm>
          <a:prstGeom prst="rect">
            <a:avLst/>
          </a:prstGeom>
          <a:noFill/>
          <a:extLst>
            <a:ext uri="{909E8E84-426E-40DD-AFC4-6F175D3DCCD1}">
              <a14:hiddenFill xmlns:a14="http://schemas.microsoft.com/office/drawing/2010/main">
                <a:solidFill>
                  <a:srgbClr val="FFFFFF"/>
                </a:solidFill>
              </a14:hiddenFill>
            </a:ext>
          </a:extLst>
        </p:spPr>
      </p:pic>
      <p:sp>
        <p:nvSpPr>
          <p:cNvPr id="46" name="45 CuadroTexto"/>
          <p:cNvSpPr txBox="1"/>
          <p:nvPr/>
        </p:nvSpPr>
        <p:spPr>
          <a:xfrm>
            <a:off x="5004047" y="4077072"/>
            <a:ext cx="3037123"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dirty="0" smtClean="0">
                <a:latin typeface="Berlin Sans FB" panose="020E0602020502020306" pitchFamily="34" charset="0"/>
              </a:rPr>
              <a:t>Inicia desde los 7 hasta 12 años de edad</a:t>
            </a:r>
            <a:endParaRPr lang="es-EC" dirty="0">
              <a:latin typeface="Berlin Sans FB" panose="020E0602020502020306" pitchFamily="34" charset="0"/>
            </a:endParaRPr>
          </a:p>
        </p:txBody>
      </p:sp>
      <p:sp>
        <p:nvSpPr>
          <p:cNvPr id="47" name="46 CuadroTexto"/>
          <p:cNvSpPr txBox="1"/>
          <p:nvPr/>
        </p:nvSpPr>
        <p:spPr>
          <a:xfrm>
            <a:off x="5052148" y="5085184"/>
            <a:ext cx="3037123"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latin typeface="Berlin Sans FB" panose="020E0602020502020306" pitchFamily="34" charset="0"/>
              </a:rPr>
              <a:t>Alcanzan madurez social</a:t>
            </a:r>
            <a:endParaRPr lang="es-EC" dirty="0">
              <a:latin typeface="Berlin Sans FB" panose="020E0602020502020306" pitchFamily="34" charset="0"/>
            </a:endParaRPr>
          </a:p>
        </p:txBody>
      </p:sp>
      <p:cxnSp>
        <p:nvCxnSpPr>
          <p:cNvPr id="40" name="39 Conector curvado"/>
          <p:cNvCxnSpPr>
            <a:stCxn id="13328" idx="3"/>
          </p:cNvCxnSpPr>
          <p:nvPr/>
        </p:nvCxnSpPr>
        <p:spPr>
          <a:xfrm flipV="1">
            <a:off x="4752020" y="4578964"/>
            <a:ext cx="252027" cy="137067"/>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curvado"/>
          <p:cNvCxnSpPr>
            <a:stCxn id="13328" idx="3"/>
          </p:cNvCxnSpPr>
          <p:nvPr/>
        </p:nvCxnSpPr>
        <p:spPr>
          <a:xfrm>
            <a:off x="4752020" y="4716031"/>
            <a:ext cx="252027" cy="494943"/>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3597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3314"/>
                                        </p:tgtEl>
                                        <p:attrNameLst>
                                          <p:attrName>style.visibility</p:attrName>
                                        </p:attrNameLst>
                                      </p:cBhvr>
                                      <p:to>
                                        <p:strVal val="visible"/>
                                      </p:to>
                                    </p:set>
                                    <p:anim calcmode="lin" valueType="num">
                                      <p:cBhvr>
                                        <p:cTn id="12" dur="500" fill="hold"/>
                                        <p:tgtEl>
                                          <p:spTgt spid="13314"/>
                                        </p:tgtEl>
                                        <p:attrNameLst>
                                          <p:attrName>ppt_w</p:attrName>
                                        </p:attrNameLst>
                                      </p:cBhvr>
                                      <p:tavLst>
                                        <p:tav tm="0">
                                          <p:val>
                                            <p:fltVal val="0"/>
                                          </p:val>
                                        </p:tav>
                                        <p:tav tm="100000">
                                          <p:val>
                                            <p:strVal val="#ppt_w"/>
                                          </p:val>
                                        </p:tav>
                                      </p:tavLst>
                                    </p:anim>
                                    <p:anim calcmode="lin" valueType="num">
                                      <p:cBhvr>
                                        <p:cTn id="13" dur="500" fill="hold"/>
                                        <p:tgtEl>
                                          <p:spTgt spid="13314"/>
                                        </p:tgtEl>
                                        <p:attrNameLst>
                                          <p:attrName>ppt_h</p:attrName>
                                        </p:attrNameLst>
                                      </p:cBhvr>
                                      <p:tavLst>
                                        <p:tav tm="0">
                                          <p:val>
                                            <p:fltVal val="0"/>
                                          </p:val>
                                        </p:tav>
                                        <p:tav tm="100000">
                                          <p:val>
                                            <p:strVal val="#ppt_h"/>
                                          </p:val>
                                        </p:tav>
                                      </p:tavLst>
                                    </p:anim>
                                    <p:animEffect transition="in" filter="fade">
                                      <p:cBhvr>
                                        <p:cTn id="14" dur="500"/>
                                        <p:tgtEl>
                                          <p:spTgt spid="13314"/>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6" presetClass="entr" presetSubtype="16"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par>
                          <p:cTn id="41" fill="hold">
                            <p:stCondLst>
                              <p:cond delay="6500"/>
                            </p:stCondLst>
                            <p:childTnLst>
                              <p:par>
                                <p:cTn id="42" presetID="6" presetClass="entr" presetSubtype="16" fill="hold" nodeType="afterEffect">
                                  <p:stCondLst>
                                    <p:cond delay="0"/>
                                  </p:stCondLst>
                                  <p:childTnLst>
                                    <p:set>
                                      <p:cBhvr>
                                        <p:cTn id="43" dur="1" fill="hold">
                                          <p:stCondLst>
                                            <p:cond delay="0"/>
                                          </p:stCondLst>
                                        </p:cTn>
                                        <p:tgtEl>
                                          <p:spTgt spid="13324"/>
                                        </p:tgtEl>
                                        <p:attrNameLst>
                                          <p:attrName>style.visibility</p:attrName>
                                        </p:attrNameLst>
                                      </p:cBhvr>
                                      <p:to>
                                        <p:strVal val="visible"/>
                                      </p:to>
                                    </p:set>
                                    <p:animEffect transition="in" filter="circle(in)">
                                      <p:cBhvr>
                                        <p:cTn id="44" dur="2000"/>
                                        <p:tgtEl>
                                          <p:spTgt spid="13324"/>
                                        </p:tgtEl>
                                      </p:cBhvr>
                                    </p:animEffect>
                                  </p:childTnLst>
                                </p:cTn>
                              </p:par>
                            </p:childTnLst>
                          </p:cTn>
                        </p:par>
                        <p:par>
                          <p:cTn id="45" fill="hold">
                            <p:stCondLst>
                              <p:cond delay="8500"/>
                            </p:stCondLst>
                            <p:childTnLst>
                              <p:par>
                                <p:cTn id="46" presetID="22" presetClass="entr" presetSubtype="4"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par>
                          <p:cTn id="49" fill="hold">
                            <p:stCondLst>
                              <p:cond delay="9000"/>
                            </p:stCondLst>
                            <p:childTnLst>
                              <p:par>
                                <p:cTn id="50" presetID="53" presetClass="entr" presetSubtype="16"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childTnLst>
                          </p:cTn>
                        </p:par>
                        <p:par>
                          <p:cTn id="55" fill="hold">
                            <p:stCondLst>
                              <p:cond delay="9500"/>
                            </p:stCondLst>
                            <p:childTnLst>
                              <p:par>
                                <p:cTn id="56" presetID="2" presetClass="entr" presetSubtype="4"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par>
                          <p:cTn id="60" fill="hold">
                            <p:stCondLst>
                              <p:cond delay="10000"/>
                            </p:stCondLst>
                            <p:childTnLst>
                              <p:par>
                                <p:cTn id="61" presetID="42" presetClass="entr" presetSubtype="0" fill="hold" nodeType="afterEffect">
                                  <p:stCondLst>
                                    <p:cond delay="0"/>
                                  </p:stCondLst>
                                  <p:childTnLst>
                                    <p:set>
                                      <p:cBhvr>
                                        <p:cTn id="62" dur="1" fill="hold">
                                          <p:stCondLst>
                                            <p:cond delay="0"/>
                                          </p:stCondLst>
                                        </p:cTn>
                                        <p:tgtEl>
                                          <p:spTgt spid="13328"/>
                                        </p:tgtEl>
                                        <p:attrNameLst>
                                          <p:attrName>style.visibility</p:attrName>
                                        </p:attrNameLst>
                                      </p:cBhvr>
                                      <p:to>
                                        <p:strVal val="visible"/>
                                      </p:to>
                                    </p:set>
                                    <p:animEffect transition="in" filter="fade">
                                      <p:cBhvr>
                                        <p:cTn id="63" dur="1000"/>
                                        <p:tgtEl>
                                          <p:spTgt spid="13328"/>
                                        </p:tgtEl>
                                      </p:cBhvr>
                                    </p:animEffect>
                                    <p:anim calcmode="lin" valueType="num">
                                      <p:cBhvr>
                                        <p:cTn id="64" dur="1000" fill="hold"/>
                                        <p:tgtEl>
                                          <p:spTgt spid="13328"/>
                                        </p:tgtEl>
                                        <p:attrNameLst>
                                          <p:attrName>ppt_x</p:attrName>
                                        </p:attrNameLst>
                                      </p:cBhvr>
                                      <p:tavLst>
                                        <p:tav tm="0">
                                          <p:val>
                                            <p:strVal val="#ppt_x"/>
                                          </p:val>
                                        </p:tav>
                                        <p:tav tm="100000">
                                          <p:val>
                                            <p:strVal val="#ppt_x"/>
                                          </p:val>
                                        </p:tav>
                                      </p:tavLst>
                                    </p:anim>
                                    <p:anim calcmode="lin" valueType="num">
                                      <p:cBhvr>
                                        <p:cTn id="65" dur="1000" fill="hold"/>
                                        <p:tgtEl>
                                          <p:spTgt spid="13328"/>
                                        </p:tgtEl>
                                        <p:attrNameLst>
                                          <p:attrName>ppt_y</p:attrName>
                                        </p:attrNameLst>
                                      </p:cBhvr>
                                      <p:tavLst>
                                        <p:tav tm="0">
                                          <p:val>
                                            <p:strVal val="#ppt_y+.1"/>
                                          </p:val>
                                        </p:tav>
                                        <p:tav tm="100000">
                                          <p:val>
                                            <p:strVal val="#ppt_y"/>
                                          </p:val>
                                        </p:tav>
                                      </p:tavLst>
                                    </p:anim>
                                  </p:childTnLst>
                                </p:cTn>
                              </p:par>
                            </p:childTnLst>
                          </p:cTn>
                        </p:par>
                        <p:par>
                          <p:cTn id="66" fill="hold">
                            <p:stCondLst>
                              <p:cond delay="11000"/>
                            </p:stCondLst>
                            <p:childTnLst>
                              <p:par>
                                <p:cTn id="67" presetID="42" presetClass="entr" presetSubtype="0"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childTnLst>
                          </p:cTn>
                        </p:par>
                        <p:par>
                          <p:cTn id="72" fill="hold">
                            <p:stCondLst>
                              <p:cond delay="12000"/>
                            </p:stCondLst>
                            <p:childTnLst>
                              <p:par>
                                <p:cTn id="73" presetID="6" presetClass="entr" presetSubtype="16"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circle(in)">
                                      <p:cBhvr>
                                        <p:cTn id="7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1" grpId="0" animBg="1"/>
      <p:bldP spid="12" grpId="0" animBg="1"/>
      <p:bldP spid="22" grpId="0"/>
      <p:bldP spid="23" grpId="0"/>
      <p:bldP spid="34" grpId="0" animBg="1"/>
      <p:bldP spid="35" grpId="0" animBg="1"/>
      <p:bldP spid="46"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745009" y="3233939"/>
            <a:ext cx="1947148" cy="400110"/>
          </a:xfrm>
          <a:prstGeom prst="rect">
            <a:avLst/>
          </a:prstGeom>
          <a:noFill/>
        </p:spPr>
        <p:txBody>
          <a:bodyPr wrap="square" rtlCol="0">
            <a:spAutoFit/>
          </a:bodyPr>
          <a:lstStyle/>
          <a:p>
            <a:r>
              <a:rPr lang="es-EC" sz="2000" dirty="0" smtClean="0">
                <a:solidFill>
                  <a:srgbClr val="3005E9"/>
                </a:solidFill>
                <a:latin typeface="Berlin Sans FB" panose="020E0602020502020306" pitchFamily="34" charset="0"/>
              </a:rPr>
              <a:t>Juego Simbólico</a:t>
            </a:r>
            <a:endParaRPr lang="es-EC" sz="2000" dirty="0">
              <a:solidFill>
                <a:srgbClr val="3005E9"/>
              </a:solidFill>
              <a:latin typeface="Berlin Sans FB" panose="020E0602020502020306" pitchFamily="34" charset="0"/>
            </a:endParaRPr>
          </a:p>
        </p:txBody>
      </p:sp>
      <p:pic>
        <p:nvPicPr>
          <p:cNvPr id="7" name="Picture 4" descr="http://www.multididacticos.com/tn_images/1055282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070140"/>
            <a:ext cx="1440160" cy="1163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450590" y="1949883"/>
            <a:ext cx="201732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latin typeface="Berlin Sans FB" panose="020E0602020502020306" pitchFamily="34" charset="0"/>
              </a:rPr>
              <a:t>Inicia a los 2 años</a:t>
            </a:r>
            <a:endParaRPr lang="es-EC" dirty="0">
              <a:latin typeface="Berlin Sans FB" panose="020E0602020502020306" pitchFamily="34" charset="0"/>
            </a:endParaRPr>
          </a:p>
        </p:txBody>
      </p:sp>
      <p:sp>
        <p:nvSpPr>
          <p:cNvPr id="9" name="8 CuadroTexto"/>
          <p:cNvSpPr txBox="1"/>
          <p:nvPr/>
        </p:nvSpPr>
        <p:spPr>
          <a:xfrm>
            <a:off x="1459253" y="1144368"/>
            <a:ext cx="27713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smtClean="0">
                <a:latin typeface="Berlin Sans FB" panose="020E0602020502020306" pitchFamily="34" charset="0"/>
              </a:rPr>
              <a:t>Capacidad de abstracción </a:t>
            </a:r>
            <a:endParaRPr lang="es-EC" dirty="0">
              <a:latin typeface="Berlin Sans FB" panose="020E0602020502020306" pitchFamily="34" charset="0"/>
            </a:endParaRPr>
          </a:p>
        </p:txBody>
      </p:sp>
      <p:pic>
        <p:nvPicPr>
          <p:cNvPr id="10" name="Picture 6" descr="http://3.bp.blogspot.com/-jyoVO6XNJoE/TsZbNS1FEbI/AAAAAAAACR8/RuQ2PF6OjSU/s1600/ni%25C3%25B1o%2B%2B%2Bpensan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58172"/>
            <a:ext cx="1080120" cy="9861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4716016" y="1023999"/>
            <a:ext cx="2836395"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latin typeface="Berlin Sans FB" panose="020E0602020502020306" pitchFamily="34" charset="0"/>
              </a:rPr>
              <a:t>Asume roles </a:t>
            </a:r>
            <a:r>
              <a:rPr lang="es-EC" dirty="0" smtClean="0">
                <a:latin typeface="Berlin Sans FB" panose="020E0602020502020306" pitchFamily="34" charset="0"/>
              </a:rPr>
              <a:t>que no le son propios de manera imaginaria</a:t>
            </a:r>
            <a:endParaRPr lang="es-EC" dirty="0">
              <a:latin typeface="Berlin Sans FB" panose="020E0602020502020306" pitchFamily="34" charset="0"/>
            </a:endParaRPr>
          </a:p>
        </p:txBody>
      </p:sp>
      <p:sp>
        <p:nvSpPr>
          <p:cNvPr id="13" name="12 CuadroTexto"/>
          <p:cNvSpPr txBox="1"/>
          <p:nvPr/>
        </p:nvSpPr>
        <p:spPr>
          <a:xfrm>
            <a:off x="6300192" y="2057807"/>
            <a:ext cx="208823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dirty="0" smtClean="0">
                <a:latin typeface="Berlin Sans FB" panose="020E0602020502020306" pitchFamily="34" charset="0"/>
              </a:rPr>
              <a:t>Establece reglas</a:t>
            </a:r>
            <a:endParaRPr lang="es-EC" dirty="0">
              <a:latin typeface="Berlin Sans FB" panose="020E0602020502020306" pitchFamily="34" charset="0"/>
            </a:endParaRPr>
          </a:p>
        </p:txBody>
      </p:sp>
      <p:cxnSp>
        <p:nvCxnSpPr>
          <p:cNvPr id="15" name="14 Conector curvado"/>
          <p:cNvCxnSpPr/>
          <p:nvPr/>
        </p:nvCxnSpPr>
        <p:spPr>
          <a:xfrm rot="10800000">
            <a:off x="2591783" y="2134549"/>
            <a:ext cx="1153227" cy="51749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curvado"/>
          <p:cNvCxnSpPr/>
          <p:nvPr/>
        </p:nvCxnSpPr>
        <p:spPr>
          <a:xfrm rot="16200000" flipV="1">
            <a:off x="2869255" y="1776285"/>
            <a:ext cx="1138340" cy="61317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curvado"/>
          <p:cNvCxnSpPr/>
          <p:nvPr/>
        </p:nvCxnSpPr>
        <p:spPr>
          <a:xfrm rot="5400000" flipH="1" flipV="1">
            <a:off x="5181879" y="1883017"/>
            <a:ext cx="620478" cy="400077"/>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curvado"/>
          <p:cNvCxnSpPr/>
          <p:nvPr/>
        </p:nvCxnSpPr>
        <p:spPr>
          <a:xfrm flipV="1">
            <a:off x="5292080" y="2319215"/>
            <a:ext cx="1008112" cy="107924"/>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4644008" y="3645024"/>
            <a:ext cx="1080120" cy="338554"/>
          </a:xfrm>
          <a:prstGeom prst="rect">
            <a:avLst/>
          </a:prstGeom>
          <a:noFill/>
        </p:spPr>
        <p:txBody>
          <a:bodyPr wrap="square" rtlCol="0">
            <a:spAutoFit/>
          </a:bodyPr>
          <a:lstStyle/>
          <a:p>
            <a:r>
              <a:rPr lang="es-EC" sz="1600" dirty="0" smtClean="0">
                <a:latin typeface="Berlin Sans FB" panose="020E0602020502020306" pitchFamily="34" charset="0"/>
              </a:rPr>
              <a:t>elementos</a:t>
            </a:r>
            <a:endParaRPr lang="es-EC" sz="1600" dirty="0">
              <a:latin typeface="Berlin Sans FB" panose="020E0602020502020306" pitchFamily="34" charset="0"/>
            </a:endParaRPr>
          </a:p>
        </p:txBody>
      </p:sp>
      <p:pic>
        <p:nvPicPr>
          <p:cNvPr id="14338" name="Picture 2" descr="http://i56.tinypic.com/11b3gi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717" y="3770541"/>
            <a:ext cx="1670048" cy="1198875"/>
          </a:xfrm>
          <a:prstGeom prst="rect">
            <a:avLst/>
          </a:prstGeom>
          <a:noFill/>
          <a:extLst>
            <a:ext uri="{909E8E84-426E-40DD-AFC4-6F175D3DCCD1}">
              <a14:hiddenFill xmlns:a14="http://schemas.microsoft.com/office/drawing/2010/main">
                <a:solidFill>
                  <a:srgbClr val="FFFFFF"/>
                </a:solidFill>
              </a14:hiddenFill>
            </a:ext>
          </a:extLst>
        </p:spPr>
      </p:pic>
      <p:sp>
        <p:nvSpPr>
          <p:cNvPr id="30" name="29 CuadroTexto"/>
          <p:cNvSpPr txBox="1"/>
          <p:nvPr/>
        </p:nvSpPr>
        <p:spPr>
          <a:xfrm>
            <a:off x="1704167" y="4869160"/>
            <a:ext cx="1947148" cy="707886"/>
          </a:xfrm>
          <a:prstGeom prst="rect">
            <a:avLst/>
          </a:prstGeom>
          <a:noFill/>
        </p:spPr>
        <p:txBody>
          <a:bodyPr wrap="square" rtlCol="0">
            <a:spAutoFit/>
          </a:bodyPr>
          <a:lstStyle/>
          <a:p>
            <a:pPr algn="ctr"/>
            <a:r>
              <a:rPr lang="es-EC" sz="2000" dirty="0" smtClean="0">
                <a:solidFill>
                  <a:srgbClr val="0070C0"/>
                </a:solidFill>
                <a:latin typeface="Berlin Sans FB" panose="020E0602020502020306" pitchFamily="34" charset="0"/>
              </a:rPr>
              <a:t>Componente motor</a:t>
            </a:r>
            <a:endParaRPr lang="es-EC" sz="2000" dirty="0">
              <a:solidFill>
                <a:srgbClr val="0070C0"/>
              </a:solidFill>
              <a:latin typeface="Berlin Sans FB" panose="020E0602020502020306" pitchFamily="34" charset="0"/>
            </a:endParaRPr>
          </a:p>
        </p:txBody>
      </p:sp>
      <p:cxnSp>
        <p:nvCxnSpPr>
          <p:cNvPr id="31" name="30 Conector recto de flecha"/>
          <p:cNvCxnSpPr/>
          <p:nvPr/>
        </p:nvCxnSpPr>
        <p:spPr>
          <a:xfrm flipH="1">
            <a:off x="3512765" y="3983578"/>
            <a:ext cx="105923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337" name="14336 Conector recto"/>
          <p:cNvCxnSpPr/>
          <p:nvPr/>
        </p:nvCxnSpPr>
        <p:spPr>
          <a:xfrm flipV="1">
            <a:off x="4572000" y="3645024"/>
            <a:ext cx="0" cy="338554"/>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34 Conector recto de flecha"/>
          <p:cNvCxnSpPr/>
          <p:nvPr/>
        </p:nvCxnSpPr>
        <p:spPr>
          <a:xfrm>
            <a:off x="4580385" y="4005064"/>
            <a:ext cx="121575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7" name="36 CuadroTexto"/>
          <p:cNvSpPr txBox="1"/>
          <p:nvPr/>
        </p:nvSpPr>
        <p:spPr>
          <a:xfrm>
            <a:off x="5649188" y="4797152"/>
            <a:ext cx="1947148" cy="707886"/>
          </a:xfrm>
          <a:prstGeom prst="rect">
            <a:avLst/>
          </a:prstGeom>
          <a:noFill/>
        </p:spPr>
        <p:txBody>
          <a:bodyPr wrap="square" rtlCol="0">
            <a:spAutoFit/>
          </a:bodyPr>
          <a:lstStyle/>
          <a:p>
            <a:pPr algn="ctr"/>
            <a:r>
              <a:rPr lang="es-EC" sz="2000" dirty="0" smtClean="0">
                <a:solidFill>
                  <a:srgbClr val="0070C0"/>
                </a:solidFill>
                <a:latin typeface="Berlin Sans FB" panose="020E0602020502020306" pitchFamily="34" charset="0"/>
              </a:rPr>
              <a:t>Componente cognitivo</a:t>
            </a:r>
            <a:endParaRPr lang="es-EC" sz="2000" dirty="0">
              <a:solidFill>
                <a:srgbClr val="0070C0"/>
              </a:solidFill>
              <a:latin typeface="Berlin Sans FB" panose="020E0602020502020306" pitchFamily="34" charset="0"/>
            </a:endParaRPr>
          </a:p>
        </p:txBody>
      </p:sp>
      <p:pic>
        <p:nvPicPr>
          <p:cNvPr id="14340" name="Picture 4" descr="http://1.bp.blogspot.com/-vR0zoi1tQTE/UKmTCveo3TI/AAAAAAAAAy8/y89L5JVu2iI/s1600/1647955_libro-escuela-estudiante-educaci%C3%B3n-nino-pensand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490" y="3770541"/>
            <a:ext cx="1191726" cy="8870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341" name="14340 CuadroTexto"/>
          <p:cNvSpPr txBox="1"/>
          <p:nvPr/>
        </p:nvSpPr>
        <p:spPr>
          <a:xfrm>
            <a:off x="448023" y="3447375"/>
            <a:ext cx="1979353" cy="646331"/>
          </a:xfrm>
          <a:prstGeom prst="rect">
            <a:avLst/>
          </a:prstGeom>
          <a:noFill/>
        </p:spPr>
        <p:txBody>
          <a:bodyPr wrap="square" rtlCol="0">
            <a:spAutoFit/>
          </a:bodyPr>
          <a:lstStyle/>
          <a:p>
            <a:r>
              <a:rPr lang="es-EC" dirty="0" smtClean="0">
                <a:solidFill>
                  <a:srgbClr val="EE10CE"/>
                </a:solidFill>
                <a:latin typeface="Berlin Sans FB" panose="020E0602020502020306" pitchFamily="34" charset="0"/>
              </a:rPr>
              <a:t>Mejora y controla sus movimientos</a:t>
            </a:r>
            <a:endParaRPr lang="es-EC" dirty="0">
              <a:solidFill>
                <a:srgbClr val="EE10CE"/>
              </a:solidFill>
              <a:latin typeface="Berlin Sans FB" panose="020E0602020502020306" pitchFamily="34" charset="0"/>
            </a:endParaRPr>
          </a:p>
        </p:txBody>
      </p:sp>
      <p:sp>
        <p:nvSpPr>
          <p:cNvPr id="42" name="41 CuadroTexto"/>
          <p:cNvSpPr txBox="1"/>
          <p:nvPr/>
        </p:nvSpPr>
        <p:spPr>
          <a:xfrm>
            <a:off x="6841662" y="3306469"/>
            <a:ext cx="1947148" cy="1015663"/>
          </a:xfrm>
          <a:prstGeom prst="rect">
            <a:avLst/>
          </a:prstGeom>
          <a:noFill/>
        </p:spPr>
        <p:txBody>
          <a:bodyPr wrap="square" rtlCol="0">
            <a:spAutoFit/>
          </a:bodyPr>
          <a:lstStyle/>
          <a:p>
            <a:pPr algn="ctr"/>
            <a:r>
              <a:rPr lang="es-EC" sz="2000" dirty="0" smtClean="0">
                <a:solidFill>
                  <a:srgbClr val="7030A0"/>
                </a:solidFill>
                <a:latin typeface="Berlin Sans FB" panose="020E0602020502020306" pitchFamily="34" charset="0"/>
              </a:rPr>
              <a:t>Interactúa con el mundo que le rodea</a:t>
            </a:r>
            <a:endParaRPr lang="es-EC" sz="2000" dirty="0">
              <a:solidFill>
                <a:srgbClr val="7030A0"/>
              </a:solidFill>
              <a:latin typeface="Berlin Sans FB" panose="020E0602020502020306" pitchFamily="34" charset="0"/>
            </a:endParaRPr>
          </a:p>
        </p:txBody>
      </p:sp>
    </p:spTree>
    <p:extLst>
      <p:ext uri="{BB962C8B-B14F-4D97-AF65-F5344CB8AC3E}">
        <p14:creationId xmlns:p14="http://schemas.microsoft.com/office/powerpoint/2010/main" val="31402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6"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par>
                          <p:cTn id="29" fill="hold">
                            <p:stCondLst>
                              <p:cond delay="3000"/>
                            </p:stCondLst>
                            <p:childTnLst>
                              <p:par>
                                <p:cTn id="30" presetID="26"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par>
                          <p:cTn id="46" fill="hold">
                            <p:stCondLst>
                              <p:cond delay="5000"/>
                            </p:stCondLst>
                            <p:childTnLst>
                              <p:par>
                                <p:cTn id="47" presetID="26"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80">
                                          <p:stCondLst>
                                            <p:cond delay="0"/>
                                          </p:stCondLst>
                                        </p:cTn>
                                        <p:tgtEl>
                                          <p:spTgt spid="12"/>
                                        </p:tgtEl>
                                      </p:cBhvr>
                                    </p:animEffect>
                                    <p:anim calcmode="lin" valueType="num">
                                      <p:cBhvr>
                                        <p:cTn id="5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5" dur="26">
                                          <p:stCondLst>
                                            <p:cond delay="650"/>
                                          </p:stCondLst>
                                        </p:cTn>
                                        <p:tgtEl>
                                          <p:spTgt spid="12"/>
                                        </p:tgtEl>
                                      </p:cBhvr>
                                      <p:to x="100000" y="60000"/>
                                    </p:animScale>
                                    <p:animScale>
                                      <p:cBhvr>
                                        <p:cTn id="56" dur="166" decel="50000">
                                          <p:stCondLst>
                                            <p:cond delay="676"/>
                                          </p:stCondLst>
                                        </p:cTn>
                                        <p:tgtEl>
                                          <p:spTgt spid="12"/>
                                        </p:tgtEl>
                                      </p:cBhvr>
                                      <p:to x="100000" y="100000"/>
                                    </p:animScale>
                                    <p:animScale>
                                      <p:cBhvr>
                                        <p:cTn id="57" dur="26">
                                          <p:stCondLst>
                                            <p:cond delay="1312"/>
                                          </p:stCondLst>
                                        </p:cTn>
                                        <p:tgtEl>
                                          <p:spTgt spid="12"/>
                                        </p:tgtEl>
                                      </p:cBhvr>
                                      <p:to x="100000" y="80000"/>
                                    </p:animScale>
                                    <p:animScale>
                                      <p:cBhvr>
                                        <p:cTn id="58" dur="166" decel="50000">
                                          <p:stCondLst>
                                            <p:cond delay="1338"/>
                                          </p:stCondLst>
                                        </p:cTn>
                                        <p:tgtEl>
                                          <p:spTgt spid="12"/>
                                        </p:tgtEl>
                                      </p:cBhvr>
                                      <p:to x="100000" y="100000"/>
                                    </p:animScale>
                                    <p:animScale>
                                      <p:cBhvr>
                                        <p:cTn id="59" dur="26">
                                          <p:stCondLst>
                                            <p:cond delay="1642"/>
                                          </p:stCondLst>
                                        </p:cTn>
                                        <p:tgtEl>
                                          <p:spTgt spid="12"/>
                                        </p:tgtEl>
                                      </p:cBhvr>
                                      <p:to x="100000" y="90000"/>
                                    </p:animScale>
                                    <p:animScale>
                                      <p:cBhvr>
                                        <p:cTn id="60" dur="166" decel="50000">
                                          <p:stCondLst>
                                            <p:cond delay="1668"/>
                                          </p:stCondLst>
                                        </p:cTn>
                                        <p:tgtEl>
                                          <p:spTgt spid="12"/>
                                        </p:tgtEl>
                                      </p:cBhvr>
                                      <p:to x="100000" y="100000"/>
                                    </p:animScale>
                                    <p:animScale>
                                      <p:cBhvr>
                                        <p:cTn id="61" dur="26">
                                          <p:stCondLst>
                                            <p:cond delay="1808"/>
                                          </p:stCondLst>
                                        </p:cTn>
                                        <p:tgtEl>
                                          <p:spTgt spid="12"/>
                                        </p:tgtEl>
                                      </p:cBhvr>
                                      <p:to x="100000" y="95000"/>
                                    </p:animScale>
                                    <p:animScale>
                                      <p:cBhvr>
                                        <p:cTn id="62" dur="166" decel="50000">
                                          <p:stCondLst>
                                            <p:cond delay="1834"/>
                                          </p:stCondLst>
                                        </p:cTn>
                                        <p:tgtEl>
                                          <p:spTgt spid="12"/>
                                        </p:tgtEl>
                                      </p:cBhvr>
                                      <p:to x="100000" y="100000"/>
                                    </p:animScale>
                                  </p:childTnLst>
                                </p:cTn>
                              </p:par>
                            </p:childTnLst>
                          </p:cTn>
                        </p:par>
                        <p:par>
                          <p:cTn id="63" fill="hold">
                            <p:stCondLst>
                              <p:cond delay="7000"/>
                            </p:stCondLst>
                            <p:childTnLst>
                              <p:par>
                                <p:cTn id="64" presetID="26"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80">
                                          <p:stCondLst>
                                            <p:cond delay="0"/>
                                          </p:stCondLst>
                                        </p:cTn>
                                        <p:tgtEl>
                                          <p:spTgt spid="13"/>
                                        </p:tgtEl>
                                      </p:cBhvr>
                                    </p:animEffect>
                                    <p:anim calcmode="lin" valueType="num">
                                      <p:cBhvr>
                                        <p:cTn id="6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2" dur="26">
                                          <p:stCondLst>
                                            <p:cond delay="650"/>
                                          </p:stCondLst>
                                        </p:cTn>
                                        <p:tgtEl>
                                          <p:spTgt spid="13"/>
                                        </p:tgtEl>
                                      </p:cBhvr>
                                      <p:to x="100000" y="60000"/>
                                    </p:animScale>
                                    <p:animScale>
                                      <p:cBhvr>
                                        <p:cTn id="73" dur="166" decel="50000">
                                          <p:stCondLst>
                                            <p:cond delay="676"/>
                                          </p:stCondLst>
                                        </p:cTn>
                                        <p:tgtEl>
                                          <p:spTgt spid="13"/>
                                        </p:tgtEl>
                                      </p:cBhvr>
                                      <p:to x="100000" y="100000"/>
                                    </p:animScale>
                                    <p:animScale>
                                      <p:cBhvr>
                                        <p:cTn id="74" dur="26">
                                          <p:stCondLst>
                                            <p:cond delay="1312"/>
                                          </p:stCondLst>
                                        </p:cTn>
                                        <p:tgtEl>
                                          <p:spTgt spid="13"/>
                                        </p:tgtEl>
                                      </p:cBhvr>
                                      <p:to x="100000" y="80000"/>
                                    </p:animScale>
                                    <p:animScale>
                                      <p:cBhvr>
                                        <p:cTn id="75" dur="166" decel="50000">
                                          <p:stCondLst>
                                            <p:cond delay="1338"/>
                                          </p:stCondLst>
                                        </p:cTn>
                                        <p:tgtEl>
                                          <p:spTgt spid="13"/>
                                        </p:tgtEl>
                                      </p:cBhvr>
                                      <p:to x="100000" y="100000"/>
                                    </p:animScale>
                                    <p:animScale>
                                      <p:cBhvr>
                                        <p:cTn id="76" dur="26">
                                          <p:stCondLst>
                                            <p:cond delay="1642"/>
                                          </p:stCondLst>
                                        </p:cTn>
                                        <p:tgtEl>
                                          <p:spTgt spid="13"/>
                                        </p:tgtEl>
                                      </p:cBhvr>
                                      <p:to x="100000" y="90000"/>
                                    </p:animScale>
                                    <p:animScale>
                                      <p:cBhvr>
                                        <p:cTn id="77" dur="166" decel="50000">
                                          <p:stCondLst>
                                            <p:cond delay="1668"/>
                                          </p:stCondLst>
                                        </p:cTn>
                                        <p:tgtEl>
                                          <p:spTgt spid="13"/>
                                        </p:tgtEl>
                                      </p:cBhvr>
                                      <p:to x="100000" y="100000"/>
                                    </p:animScale>
                                    <p:animScale>
                                      <p:cBhvr>
                                        <p:cTn id="78" dur="26">
                                          <p:stCondLst>
                                            <p:cond delay="1808"/>
                                          </p:stCondLst>
                                        </p:cTn>
                                        <p:tgtEl>
                                          <p:spTgt spid="13"/>
                                        </p:tgtEl>
                                      </p:cBhvr>
                                      <p:to x="100000" y="95000"/>
                                    </p:animScale>
                                    <p:animScale>
                                      <p:cBhvr>
                                        <p:cTn id="79" dur="166" decel="50000">
                                          <p:stCondLst>
                                            <p:cond delay="1834"/>
                                          </p:stCondLst>
                                        </p:cTn>
                                        <p:tgtEl>
                                          <p:spTgt spid="13"/>
                                        </p:tgtEl>
                                      </p:cBhvr>
                                      <p:to x="100000" y="100000"/>
                                    </p:animScale>
                                  </p:childTnLst>
                                </p:cTn>
                              </p:par>
                            </p:childTnLst>
                          </p:cTn>
                        </p:par>
                        <p:par>
                          <p:cTn id="80" fill="hold">
                            <p:stCondLst>
                              <p:cond delay="9000"/>
                            </p:stCondLst>
                            <p:childTnLst>
                              <p:par>
                                <p:cTn id="81" presetID="22" presetClass="entr" presetSubtype="4"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9500"/>
                            </p:stCondLst>
                            <p:childTnLst>
                              <p:par>
                                <p:cTn id="85" presetID="22" presetClass="entr" presetSubtype="4"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00"/>
                                        <p:tgtEl>
                                          <p:spTgt spid="37"/>
                                        </p:tgtEl>
                                      </p:cBhvr>
                                    </p:animEffect>
                                  </p:childTnLst>
                                </p:cTn>
                              </p:par>
                            </p:childTnLst>
                          </p:cTn>
                        </p:par>
                        <p:par>
                          <p:cTn id="88" fill="hold">
                            <p:stCondLst>
                              <p:cond delay="10000"/>
                            </p:stCondLst>
                            <p:childTnLst>
                              <p:par>
                                <p:cTn id="89" presetID="22" presetClass="entr" presetSubtype="4" fill="hold" grpId="0" nodeType="after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down)">
                                      <p:cBhvr>
                                        <p:cTn id="91" dur="500"/>
                                        <p:tgtEl>
                                          <p:spTgt spid="42"/>
                                        </p:tgtEl>
                                      </p:cBhvr>
                                    </p:animEffect>
                                  </p:childTnLst>
                                </p:cTn>
                              </p:par>
                            </p:childTnLst>
                          </p:cTn>
                        </p:par>
                        <p:par>
                          <p:cTn id="92" fill="hold">
                            <p:stCondLst>
                              <p:cond delay="10500"/>
                            </p:stCondLst>
                            <p:childTnLst>
                              <p:par>
                                <p:cTn id="93" presetID="2" presetClass="entr" presetSubtype="4" fill="hold" grpId="0" nodeType="afterEffect">
                                  <p:stCondLst>
                                    <p:cond delay="0"/>
                                  </p:stCondLst>
                                  <p:childTnLst>
                                    <p:set>
                                      <p:cBhvr>
                                        <p:cTn id="94" dur="1" fill="hold">
                                          <p:stCondLst>
                                            <p:cond delay="0"/>
                                          </p:stCondLst>
                                        </p:cTn>
                                        <p:tgtEl>
                                          <p:spTgt spid="14341"/>
                                        </p:tgtEl>
                                        <p:attrNameLst>
                                          <p:attrName>style.visibility</p:attrName>
                                        </p:attrNameLst>
                                      </p:cBhvr>
                                      <p:to>
                                        <p:strVal val="visible"/>
                                      </p:to>
                                    </p:set>
                                    <p:anim calcmode="lin" valueType="num">
                                      <p:cBhvr additive="base">
                                        <p:cTn id="95" dur="500" fill="hold"/>
                                        <p:tgtEl>
                                          <p:spTgt spid="14341"/>
                                        </p:tgtEl>
                                        <p:attrNameLst>
                                          <p:attrName>ppt_x</p:attrName>
                                        </p:attrNameLst>
                                      </p:cBhvr>
                                      <p:tavLst>
                                        <p:tav tm="0">
                                          <p:val>
                                            <p:strVal val="#ppt_x"/>
                                          </p:val>
                                        </p:tav>
                                        <p:tav tm="100000">
                                          <p:val>
                                            <p:strVal val="#ppt_x"/>
                                          </p:val>
                                        </p:tav>
                                      </p:tavLst>
                                    </p:anim>
                                    <p:anim calcmode="lin" valueType="num">
                                      <p:cBhvr additive="base">
                                        <p:cTn id="96"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2" grpId="0" animBg="1"/>
      <p:bldP spid="13" grpId="0" animBg="1"/>
      <p:bldP spid="30" grpId="0"/>
      <p:bldP spid="37" grpId="0"/>
      <p:bldP spid="143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Proceso alternativo"/>
          <p:cNvSpPr/>
          <p:nvPr/>
        </p:nvSpPr>
        <p:spPr>
          <a:xfrm>
            <a:off x="323528" y="2134518"/>
            <a:ext cx="2304256" cy="648072"/>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ETAPAS DEL JUEGO SIMBÓLICO</a:t>
            </a:r>
            <a:endParaRPr lang="es-EC" dirty="0">
              <a:latin typeface="Berlin Sans FB" panose="020E0602020502020306" pitchFamily="34" charset="0"/>
            </a:endParaRPr>
          </a:p>
        </p:txBody>
      </p:sp>
      <p:sp>
        <p:nvSpPr>
          <p:cNvPr id="6" name="5 CuadroTexto"/>
          <p:cNvSpPr txBox="1"/>
          <p:nvPr/>
        </p:nvSpPr>
        <p:spPr>
          <a:xfrm>
            <a:off x="2627784" y="1053414"/>
            <a:ext cx="1728192" cy="369332"/>
          </a:xfrm>
          <a:prstGeom prst="rect">
            <a:avLst/>
          </a:prstGeom>
          <a:noFill/>
        </p:spPr>
        <p:txBody>
          <a:bodyPr wrap="square" rtlCol="0">
            <a:spAutoFit/>
          </a:bodyPr>
          <a:lstStyle/>
          <a:p>
            <a:r>
              <a:rPr lang="es-EC" dirty="0" smtClean="0">
                <a:solidFill>
                  <a:srgbClr val="3005E9"/>
                </a:solidFill>
                <a:latin typeface="Berlin Sans FB" panose="020E0602020502020306" pitchFamily="34" charset="0"/>
              </a:rPr>
              <a:t>Dibujo infantil</a:t>
            </a:r>
            <a:endParaRPr lang="es-EC" dirty="0">
              <a:solidFill>
                <a:srgbClr val="3005E9"/>
              </a:solidFill>
              <a:latin typeface="Berlin Sans FB" panose="020E0602020502020306" pitchFamily="34" charset="0"/>
            </a:endParaRPr>
          </a:p>
        </p:txBody>
      </p:sp>
      <p:pic>
        <p:nvPicPr>
          <p:cNvPr id="1026" name="Picture 2" descr="dibujando anima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433223"/>
            <a:ext cx="984142" cy="1433217"/>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6156176" y="683404"/>
            <a:ext cx="2088232" cy="369332"/>
          </a:xfrm>
          <a:prstGeom prst="rect">
            <a:avLst/>
          </a:prstGeom>
          <a:noFill/>
        </p:spPr>
        <p:txBody>
          <a:bodyPr wrap="square" rtlCol="0">
            <a:spAutoFit/>
          </a:bodyPr>
          <a:lstStyle/>
          <a:p>
            <a:r>
              <a:rPr lang="es-EC" dirty="0" smtClean="0">
                <a:latin typeface="Berlin Sans FB" panose="020E0602020502020306" pitchFamily="34" charset="0"/>
              </a:rPr>
              <a:t>Su primer lenguaje </a:t>
            </a:r>
            <a:endParaRPr lang="es-EC" dirty="0">
              <a:latin typeface="Berlin Sans FB" panose="020E0602020502020306" pitchFamily="34" charset="0"/>
            </a:endParaRPr>
          </a:p>
        </p:txBody>
      </p:sp>
      <p:sp>
        <p:nvSpPr>
          <p:cNvPr id="8" name="7 CuadroTexto"/>
          <p:cNvSpPr txBox="1"/>
          <p:nvPr/>
        </p:nvSpPr>
        <p:spPr>
          <a:xfrm>
            <a:off x="6156176" y="323364"/>
            <a:ext cx="2304256" cy="369332"/>
          </a:xfrm>
          <a:prstGeom prst="rect">
            <a:avLst/>
          </a:prstGeom>
          <a:noFill/>
        </p:spPr>
        <p:txBody>
          <a:bodyPr wrap="square" rtlCol="0">
            <a:spAutoFit/>
          </a:bodyPr>
          <a:lstStyle/>
          <a:p>
            <a:r>
              <a:rPr lang="es-EC" dirty="0" smtClean="0">
                <a:latin typeface="Berlin Sans FB" panose="020E0602020502020306" pitchFamily="34" charset="0"/>
              </a:rPr>
              <a:t>Empieza a los 2 años </a:t>
            </a:r>
            <a:endParaRPr lang="es-EC" dirty="0">
              <a:latin typeface="Berlin Sans FB" panose="020E0602020502020306" pitchFamily="34" charset="0"/>
            </a:endParaRPr>
          </a:p>
        </p:txBody>
      </p:sp>
      <p:sp>
        <p:nvSpPr>
          <p:cNvPr id="9" name="8 CuadroTexto"/>
          <p:cNvSpPr txBox="1"/>
          <p:nvPr/>
        </p:nvSpPr>
        <p:spPr>
          <a:xfrm>
            <a:off x="6156176" y="1052736"/>
            <a:ext cx="2088232" cy="646331"/>
          </a:xfrm>
          <a:prstGeom prst="rect">
            <a:avLst/>
          </a:prstGeom>
          <a:noFill/>
        </p:spPr>
        <p:txBody>
          <a:bodyPr wrap="square" rtlCol="0">
            <a:spAutoFit/>
          </a:bodyPr>
          <a:lstStyle/>
          <a:p>
            <a:r>
              <a:rPr lang="es-EC" dirty="0" smtClean="0">
                <a:latin typeface="Berlin Sans FB" panose="020E0602020502020306" pitchFamily="34" charset="0"/>
              </a:rPr>
              <a:t>Conservación de esquemas</a:t>
            </a:r>
            <a:endParaRPr lang="es-EC" dirty="0">
              <a:latin typeface="Berlin Sans FB" panose="020E0602020502020306" pitchFamily="34" charset="0"/>
            </a:endParaRPr>
          </a:p>
        </p:txBody>
      </p:sp>
      <p:sp>
        <p:nvSpPr>
          <p:cNvPr id="10" name="9 CuadroTexto"/>
          <p:cNvSpPr txBox="1"/>
          <p:nvPr/>
        </p:nvSpPr>
        <p:spPr>
          <a:xfrm>
            <a:off x="6156176" y="1700808"/>
            <a:ext cx="1728192" cy="369332"/>
          </a:xfrm>
          <a:prstGeom prst="rect">
            <a:avLst/>
          </a:prstGeom>
          <a:noFill/>
        </p:spPr>
        <p:txBody>
          <a:bodyPr wrap="square" rtlCol="0">
            <a:spAutoFit/>
          </a:bodyPr>
          <a:lstStyle/>
          <a:p>
            <a:r>
              <a:rPr lang="es-EC" dirty="0" smtClean="0">
                <a:latin typeface="Berlin Sans FB" panose="020E0602020502020306" pitchFamily="34" charset="0"/>
              </a:rPr>
              <a:t>Imagen mental</a:t>
            </a:r>
            <a:endParaRPr lang="es-EC" dirty="0">
              <a:latin typeface="Berlin Sans FB" panose="020E0602020502020306" pitchFamily="34" charset="0"/>
            </a:endParaRPr>
          </a:p>
        </p:txBody>
      </p:sp>
      <p:pic>
        <p:nvPicPr>
          <p:cNvPr id="1028" name="Picture 4" descr="http://i1.wp.com/www.educapeques.com/wp-content/uploads/2013/02/ni%C3%B1a-con-idea.jpg?resize=300%2C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0824" y="1359232"/>
            <a:ext cx="557600" cy="557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2520964925"/>
              </p:ext>
            </p:extLst>
          </p:nvPr>
        </p:nvGraphicFramePr>
        <p:xfrm>
          <a:off x="1956048" y="252324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4" name="13 Conector curvado"/>
          <p:cNvCxnSpPr/>
          <p:nvPr/>
        </p:nvCxnSpPr>
        <p:spPr>
          <a:xfrm rot="5400000" flipH="1" flipV="1">
            <a:off x="2380952" y="1731617"/>
            <a:ext cx="997721" cy="504056"/>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curvado"/>
          <p:cNvCxnSpPr>
            <a:stCxn id="5" idx="2"/>
          </p:cNvCxnSpPr>
          <p:nvPr/>
        </p:nvCxnSpPr>
        <p:spPr>
          <a:xfrm rot="16200000" flipH="1">
            <a:off x="864419" y="3393827"/>
            <a:ext cx="1654522" cy="43204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curvado"/>
          <p:cNvCxnSpPr>
            <a:stCxn id="1026" idx="3"/>
            <a:endCxn id="8" idx="1"/>
          </p:cNvCxnSpPr>
          <p:nvPr/>
        </p:nvCxnSpPr>
        <p:spPr>
          <a:xfrm flipV="1">
            <a:off x="5340118" y="508030"/>
            <a:ext cx="816058" cy="64180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curvado"/>
          <p:cNvCxnSpPr>
            <a:stCxn id="1026" idx="3"/>
            <a:endCxn id="7" idx="1"/>
          </p:cNvCxnSpPr>
          <p:nvPr/>
        </p:nvCxnSpPr>
        <p:spPr>
          <a:xfrm flipV="1">
            <a:off x="5340118" y="868070"/>
            <a:ext cx="816058" cy="28176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curvado"/>
          <p:cNvCxnSpPr>
            <a:stCxn id="1026" idx="3"/>
            <a:endCxn id="9" idx="1"/>
          </p:cNvCxnSpPr>
          <p:nvPr/>
        </p:nvCxnSpPr>
        <p:spPr>
          <a:xfrm>
            <a:off x="5340118" y="1149832"/>
            <a:ext cx="816058" cy="22607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curvado"/>
          <p:cNvCxnSpPr>
            <a:stCxn id="1026" idx="3"/>
            <a:endCxn id="10" idx="1"/>
          </p:cNvCxnSpPr>
          <p:nvPr/>
        </p:nvCxnSpPr>
        <p:spPr>
          <a:xfrm>
            <a:off x="5340118" y="1149832"/>
            <a:ext cx="816058" cy="73564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2" presetClass="entr" presetSubtype="4" fill="hold" nodeType="afterEffect">
                                  <p:stCondLst>
                                    <p:cond delay="0"/>
                                  </p:stCondLst>
                                  <p:childTnLst>
                                    <p:set>
                                      <p:cBhvr>
                                        <p:cTn id="46" dur="1" fill="hold">
                                          <p:stCondLst>
                                            <p:cond delay="0"/>
                                          </p:stCondLst>
                                        </p:cTn>
                                        <p:tgtEl>
                                          <p:spTgt spid="1028"/>
                                        </p:tgtEl>
                                        <p:attrNameLst>
                                          <p:attrName>style.visibility</p:attrName>
                                        </p:attrNameLst>
                                      </p:cBhvr>
                                      <p:to>
                                        <p:strVal val="visible"/>
                                      </p:to>
                                    </p:set>
                                    <p:anim calcmode="lin" valueType="num">
                                      <p:cBhvr additive="base">
                                        <p:cTn id="47" dur="500" fill="hold"/>
                                        <p:tgtEl>
                                          <p:spTgt spid="1028"/>
                                        </p:tgtEl>
                                        <p:attrNameLst>
                                          <p:attrName>ppt_x</p:attrName>
                                        </p:attrNameLst>
                                      </p:cBhvr>
                                      <p:tavLst>
                                        <p:tav tm="0">
                                          <p:val>
                                            <p:strVal val="#ppt_x"/>
                                          </p:val>
                                        </p:tav>
                                        <p:tav tm="100000">
                                          <p:val>
                                            <p:strVal val="#ppt_x"/>
                                          </p:val>
                                        </p:tav>
                                      </p:tavLst>
                                    </p:anim>
                                    <p:anim calcmode="lin" valueType="num">
                                      <p:cBhvr additive="base">
                                        <p:cTn id="48" dur="500" fill="hold"/>
                                        <p:tgtEl>
                                          <p:spTgt spid="1028"/>
                                        </p:tgtEl>
                                        <p:attrNameLst>
                                          <p:attrName>ppt_y</p:attrName>
                                        </p:attrNameLst>
                                      </p:cBhvr>
                                      <p:tavLst>
                                        <p:tav tm="0">
                                          <p:val>
                                            <p:strVal val="1+#ppt_h/2"/>
                                          </p:val>
                                        </p:tav>
                                        <p:tav tm="100000">
                                          <p:val>
                                            <p:strVal val="#ppt_y"/>
                                          </p:val>
                                        </p:tav>
                                      </p:tavLst>
                                    </p:anim>
                                  </p:childTnLst>
                                </p:cTn>
                              </p:par>
                            </p:childTnLst>
                          </p:cTn>
                        </p:par>
                        <p:par>
                          <p:cTn id="49" fill="hold">
                            <p:stCondLst>
                              <p:cond delay="7000"/>
                            </p:stCondLst>
                            <p:childTnLst>
                              <p:par>
                                <p:cTn id="50" presetID="42" presetClass="entr" presetSubtype="0"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491880" y="2564904"/>
            <a:ext cx="2016224" cy="50405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smtClean="0">
                <a:latin typeface="Berlin Sans FB" panose="020E0602020502020306" pitchFamily="34" charset="0"/>
              </a:rPr>
              <a:t>Juego por  rincones </a:t>
            </a:r>
            <a:endParaRPr lang="es-EC" dirty="0">
              <a:latin typeface="Berlin Sans FB" panose="020E0602020502020306" pitchFamily="34" charset="0"/>
            </a:endParaRPr>
          </a:p>
        </p:txBody>
      </p:sp>
      <p:sp>
        <p:nvSpPr>
          <p:cNvPr id="7" name="6 CuadroTexto"/>
          <p:cNvSpPr txBox="1"/>
          <p:nvPr/>
        </p:nvSpPr>
        <p:spPr>
          <a:xfrm>
            <a:off x="3326182" y="1591207"/>
            <a:ext cx="2902002" cy="369332"/>
          </a:xfrm>
          <a:prstGeom prst="rect">
            <a:avLst/>
          </a:prstGeom>
          <a:noFill/>
        </p:spPr>
        <p:txBody>
          <a:bodyPr wrap="square" rtlCol="0">
            <a:spAutoFit/>
          </a:bodyPr>
          <a:lstStyle/>
          <a:p>
            <a:r>
              <a:rPr lang="es-EC" dirty="0" smtClean="0">
                <a:latin typeface="Berlin Sans FB" panose="020E0602020502020306" pitchFamily="34" charset="0"/>
              </a:rPr>
              <a:t>Intencionalidad pedagógica </a:t>
            </a:r>
            <a:endParaRPr lang="es-EC" dirty="0">
              <a:latin typeface="Berlin Sans FB" panose="020E0602020502020306" pitchFamily="34" charset="0"/>
            </a:endParaRPr>
          </a:p>
        </p:txBody>
      </p:sp>
      <p:sp>
        <p:nvSpPr>
          <p:cNvPr id="8" name="7 CuadroTexto"/>
          <p:cNvSpPr txBox="1"/>
          <p:nvPr/>
        </p:nvSpPr>
        <p:spPr>
          <a:xfrm>
            <a:off x="3428256" y="1065240"/>
            <a:ext cx="1944216" cy="369332"/>
          </a:xfrm>
          <a:prstGeom prst="rect">
            <a:avLst/>
          </a:prstGeom>
          <a:noFill/>
        </p:spPr>
        <p:txBody>
          <a:bodyPr wrap="square" rtlCol="0">
            <a:spAutoFit/>
          </a:bodyPr>
          <a:lstStyle/>
          <a:p>
            <a:r>
              <a:rPr lang="es-EC" dirty="0" smtClean="0">
                <a:latin typeface="Berlin Sans FB" panose="020E0602020502020306" pitchFamily="34" charset="0"/>
              </a:rPr>
              <a:t>Trabajo en equipo</a:t>
            </a:r>
          </a:p>
        </p:txBody>
      </p:sp>
      <p:pic>
        <p:nvPicPr>
          <p:cNvPr id="2052" name="Picture 4" descr="http://www.institutoemmanuelkant.edu.mx/imagenes00/stories/nios%20con%20trabajo%20en%20equip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7760" y="1088751"/>
            <a:ext cx="1859457" cy="13742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4" name="Picture 6" descr="http://actividadesinfantil.com/wp-content/uploads/2012/09/rincones-en-el-a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88751"/>
            <a:ext cx="1918345" cy="1260430"/>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1403648" y="3356992"/>
            <a:ext cx="186328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EC" dirty="0" smtClean="0">
                <a:latin typeface="Berlin Sans FB" panose="020E0602020502020306" pitchFamily="34" charset="0"/>
              </a:rPr>
              <a:t>Características </a:t>
            </a:r>
          </a:p>
        </p:txBody>
      </p:sp>
      <p:sp>
        <p:nvSpPr>
          <p:cNvPr id="17" name="16 CuadroTexto"/>
          <p:cNvSpPr txBox="1"/>
          <p:nvPr/>
        </p:nvSpPr>
        <p:spPr>
          <a:xfrm>
            <a:off x="1475656" y="4098913"/>
            <a:ext cx="1523009" cy="369332"/>
          </a:xfrm>
          <a:prstGeom prst="rect">
            <a:avLst/>
          </a:prstGeom>
          <a:noFill/>
        </p:spPr>
        <p:txBody>
          <a:bodyPr wrap="square" rtlCol="0">
            <a:spAutoFit/>
          </a:bodyPr>
          <a:lstStyle/>
          <a:p>
            <a:pPr marL="285750" indent="-285750" algn="ctr">
              <a:buFont typeface="Arial" panose="020B0604020202020204" pitchFamily="34" charset="0"/>
              <a:buChar char="•"/>
            </a:pPr>
            <a:r>
              <a:rPr lang="es-EC" dirty="0" smtClean="0">
                <a:latin typeface="Berlin Sans FB" panose="020E0602020502020306" pitchFamily="34" charset="0"/>
              </a:rPr>
              <a:t>Llamativo</a:t>
            </a:r>
          </a:p>
        </p:txBody>
      </p:sp>
      <p:sp>
        <p:nvSpPr>
          <p:cNvPr id="18" name="17 CuadroTexto"/>
          <p:cNvSpPr txBox="1"/>
          <p:nvPr/>
        </p:nvSpPr>
        <p:spPr>
          <a:xfrm>
            <a:off x="1497338" y="4499828"/>
            <a:ext cx="3002654"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Berlin Sans FB" panose="020E0602020502020306" pitchFamily="34" charset="0"/>
              </a:rPr>
              <a:t>Delimitar espacio, materiales y actividades</a:t>
            </a:r>
          </a:p>
        </p:txBody>
      </p:sp>
      <p:sp>
        <p:nvSpPr>
          <p:cNvPr id="19" name="18 CuadroTexto"/>
          <p:cNvSpPr txBox="1"/>
          <p:nvPr/>
        </p:nvSpPr>
        <p:spPr>
          <a:xfrm>
            <a:off x="1547664" y="5085184"/>
            <a:ext cx="2628292"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Berlin Sans FB" panose="020E0602020502020306" pitchFamily="34" charset="0"/>
              </a:rPr>
              <a:t>Suficiente material</a:t>
            </a:r>
          </a:p>
        </p:txBody>
      </p:sp>
      <p:sp>
        <p:nvSpPr>
          <p:cNvPr id="20" name="19 CuadroTexto"/>
          <p:cNvSpPr txBox="1"/>
          <p:nvPr/>
        </p:nvSpPr>
        <p:spPr>
          <a:xfrm>
            <a:off x="1497338" y="5371511"/>
            <a:ext cx="2628292"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Berlin Sans FB" panose="020E0602020502020306" pitchFamily="34" charset="0"/>
              </a:rPr>
              <a:t>Max 5-6 niños/as</a:t>
            </a:r>
          </a:p>
        </p:txBody>
      </p:sp>
      <p:sp>
        <p:nvSpPr>
          <p:cNvPr id="14" name="13 Flecha abajo"/>
          <p:cNvSpPr/>
          <p:nvPr/>
        </p:nvSpPr>
        <p:spPr>
          <a:xfrm>
            <a:off x="2195736" y="3861048"/>
            <a:ext cx="288032" cy="237865"/>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cxnSp>
        <p:nvCxnSpPr>
          <p:cNvPr id="16" name="15 Conector angular"/>
          <p:cNvCxnSpPr>
            <a:stCxn id="5" idx="1"/>
            <a:endCxn id="12" idx="0"/>
          </p:cNvCxnSpPr>
          <p:nvPr/>
        </p:nvCxnSpPr>
        <p:spPr>
          <a:xfrm rot="10800000" flipV="1">
            <a:off x="2335290" y="2816932"/>
            <a:ext cx="1156590" cy="540060"/>
          </a:xfrm>
          <a:prstGeom prst="bentConnector2">
            <a:avLst/>
          </a:prstGeom>
          <a:ln>
            <a:tailEnd type="arrow"/>
          </a:ln>
        </p:spPr>
        <p:style>
          <a:lnRef idx="2">
            <a:schemeClr val="accent4"/>
          </a:lnRef>
          <a:fillRef idx="0">
            <a:schemeClr val="accent4"/>
          </a:fillRef>
          <a:effectRef idx="1">
            <a:schemeClr val="accent4"/>
          </a:effectRef>
          <a:fontRef idx="minor">
            <a:schemeClr val="tx1"/>
          </a:fontRef>
        </p:style>
      </p:cxnSp>
      <p:sp>
        <p:nvSpPr>
          <p:cNvPr id="25" name="24 Flecha arriba"/>
          <p:cNvSpPr/>
          <p:nvPr/>
        </p:nvSpPr>
        <p:spPr>
          <a:xfrm>
            <a:off x="4427984" y="2346802"/>
            <a:ext cx="144016" cy="215723"/>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29" name="28 Flecha arriba"/>
          <p:cNvSpPr/>
          <p:nvPr/>
        </p:nvSpPr>
        <p:spPr>
          <a:xfrm>
            <a:off x="4427984" y="1880978"/>
            <a:ext cx="144016" cy="215723"/>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30" name="29 Flecha arriba"/>
          <p:cNvSpPr/>
          <p:nvPr/>
        </p:nvSpPr>
        <p:spPr>
          <a:xfrm>
            <a:off x="4400364" y="1447953"/>
            <a:ext cx="144016" cy="215723"/>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31" name="30 CuadroTexto"/>
          <p:cNvSpPr txBox="1"/>
          <p:nvPr/>
        </p:nvSpPr>
        <p:spPr>
          <a:xfrm>
            <a:off x="3362616" y="1989769"/>
            <a:ext cx="3384376" cy="369332"/>
          </a:xfrm>
          <a:prstGeom prst="rect">
            <a:avLst/>
          </a:prstGeom>
          <a:noFill/>
        </p:spPr>
        <p:txBody>
          <a:bodyPr wrap="square" rtlCol="0">
            <a:spAutoFit/>
          </a:bodyPr>
          <a:lstStyle/>
          <a:p>
            <a:r>
              <a:rPr lang="es-EC" dirty="0" smtClean="0">
                <a:latin typeface="Berlin Sans FB" panose="020E0602020502020306" pitchFamily="34" charset="0"/>
              </a:rPr>
              <a:t>Estrategia metodológica lúdica </a:t>
            </a:r>
            <a:endParaRPr lang="es-EC" dirty="0">
              <a:latin typeface="Berlin Sans FB" panose="020E0602020502020306" pitchFamily="34" charset="0"/>
            </a:endParaRPr>
          </a:p>
        </p:txBody>
      </p:sp>
      <p:sp>
        <p:nvSpPr>
          <p:cNvPr id="32" name="31 CuadroTexto"/>
          <p:cNvSpPr txBox="1"/>
          <p:nvPr/>
        </p:nvSpPr>
        <p:spPr>
          <a:xfrm>
            <a:off x="6240061" y="3172327"/>
            <a:ext cx="1863284"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EC" dirty="0" smtClean="0">
                <a:latin typeface="Berlin Sans FB" panose="020E0602020502020306" pitchFamily="34" charset="0"/>
              </a:rPr>
              <a:t>Objetivos de los rincones  </a:t>
            </a:r>
          </a:p>
        </p:txBody>
      </p:sp>
      <p:cxnSp>
        <p:nvCxnSpPr>
          <p:cNvPr id="44" name="43 Conector angular"/>
          <p:cNvCxnSpPr>
            <a:endCxn id="32" idx="1"/>
          </p:cNvCxnSpPr>
          <p:nvPr/>
        </p:nvCxnSpPr>
        <p:spPr>
          <a:xfrm>
            <a:off x="5508104" y="2798930"/>
            <a:ext cx="731957" cy="696563"/>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sp>
        <p:nvSpPr>
          <p:cNvPr id="50" name="49 CuadroTexto"/>
          <p:cNvSpPr txBox="1"/>
          <p:nvPr/>
        </p:nvSpPr>
        <p:spPr>
          <a:xfrm>
            <a:off x="5724128" y="4437112"/>
            <a:ext cx="2902002"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Berlin Sans FB" panose="020E0602020502020306" pitchFamily="34" charset="0"/>
              </a:rPr>
              <a:t>Asumir roles de la vida cotidiana</a:t>
            </a:r>
            <a:endParaRPr lang="es-EC" dirty="0">
              <a:latin typeface="Berlin Sans FB" panose="020E0602020502020306" pitchFamily="34" charset="0"/>
            </a:endParaRPr>
          </a:p>
        </p:txBody>
      </p:sp>
      <p:sp>
        <p:nvSpPr>
          <p:cNvPr id="51" name="50 CuadroTexto"/>
          <p:cNvSpPr txBox="1"/>
          <p:nvPr/>
        </p:nvSpPr>
        <p:spPr>
          <a:xfrm>
            <a:off x="5702446" y="5085184"/>
            <a:ext cx="2902002"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latin typeface="Berlin Sans FB" panose="020E0602020502020306" pitchFamily="34" charset="0"/>
              </a:rPr>
              <a:t>Trato con las personas que lo rodea. </a:t>
            </a:r>
            <a:endParaRPr lang="es-EC" dirty="0">
              <a:latin typeface="Berlin Sans FB" panose="020E0602020502020306" pitchFamily="34" charset="0"/>
            </a:endParaRPr>
          </a:p>
        </p:txBody>
      </p:sp>
      <p:sp>
        <p:nvSpPr>
          <p:cNvPr id="2062" name="2061 Flecha abajo"/>
          <p:cNvSpPr/>
          <p:nvPr/>
        </p:nvSpPr>
        <p:spPr>
          <a:xfrm>
            <a:off x="7083331" y="3979980"/>
            <a:ext cx="246520" cy="353034"/>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0519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barn(inVertical)">
                                      <p:cBhvr>
                                        <p:cTn id="19" dur="500"/>
                                        <p:tgtEl>
                                          <p:spTgt spid="2054"/>
                                        </p:tgtEl>
                                      </p:cBhvr>
                                    </p:animEffect>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additive="base">
                                        <p:cTn id="23" dur="500" fill="hold"/>
                                        <p:tgtEl>
                                          <p:spTgt spid="2052"/>
                                        </p:tgtEl>
                                        <p:attrNameLst>
                                          <p:attrName>ppt_x</p:attrName>
                                        </p:attrNameLst>
                                      </p:cBhvr>
                                      <p:tavLst>
                                        <p:tav tm="0">
                                          <p:val>
                                            <p:strVal val="#ppt_x"/>
                                          </p:val>
                                        </p:tav>
                                        <p:tav tm="100000">
                                          <p:val>
                                            <p:strVal val="#ppt_x"/>
                                          </p:val>
                                        </p:tav>
                                      </p:tavLst>
                                    </p:anim>
                                    <p:anim calcmode="lin" valueType="num">
                                      <p:cBhvr additive="base">
                                        <p:cTn id="24" dur="500" fill="hold"/>
                                        <p:tgtEl>
                                          <p:spTgt spid="2052"/>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8000"/>
                            </p:stCondLst>
                            <p:childTnLst>
                              <p:par>
                                <p:cTn id="56" presetID="42" presetClass="entr" presetSubtype="0"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childTnLst>
                          </p:cTn>
                        </p:par>
                        <p:par>
                          <p:cTn id="61" fill="hold">
                            <p:stCondLst>
                              <p:cond delay="9000"/>
                            </p:stCondLst>
                            <p:childTnLst>
                              <p:par>
                                <p:cTn id="62" presetID="42" presetClass="entr" presetSubtype="0"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childTnLst>
                          </p:cTn>
                        </p:par>
                        <p:par>
                          <p:cTn id="67" fill="hold">
                            <p:stCondLst>
                              <p:cond delay="10000"/>
                            </p:stCondLst>
                            <p:childTnLst>
                              <p:par>
                                <p:cTn id="68" presetID="42" presetClass="entr" presetSubtype="0" fill="hold" grpId="0" nodeType="after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1000"/>
                                        <p:tgtEl>
                                          <p:spTgt spid="51"/>
                                        </p:tgtEl>
                                      </p:cBhvr>
                                    </p:animEffect>
                                    <p:anim calcmode="lin" valueType="num">
                                      <p:cBhvr>
                                        <p:cTn id="71" dur="1000" fill="hold"/>
                                        <p:tgtEl>
                                          <p:spTgt spid="51"/>
                                        </p:tgtEl>
                                        <p:attrNameLst>
                                          <p:attrName>ppt_x</p:attrName>
                                        </p:attrNameLst>
                                      </p:cBhvr>
                                      <p:tavLst>
                                        <p:tav tm="0">
                                          <p:val>
                                            <p:strVal val="#ppt_x"/>
                                          </p:val>
                                        </p:tav>
                                        <p:tav tm="100000">
                                          <p:val>
                                            <p:strVal val="#ppt_x"/>
                                          </p:val>
                                        </p:tav>
                                      </p:tavLst>
                                    </p:anim>
                                    <p:anim calcmode="lin" valueType="num">
                                      <p:cBhvr>
                                        <p:cTn id="7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P spid="17" grpId="0"/>
      <p:bldP spid="18" grpId="0"/>
      <p:bldP spid="19" grpId="0"/>
      <p:bldP spid="20" grpId="0"/>
      <p:bldP spid="32" grpId="0" animBg="1"/>
      <p:bldP spid="50"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51520" y="709498"/>
            <a:ext cx="282656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sz="3200" dirty="0" smtClean="0">
                <a:latin typeface="Berlin Sans FB" panose="020E0602020502020306" pitchFamily="34" charset="0"/>
              </a:rPr>
              <a:t>LENGUAJE </a:t>
            </a:r>
            <a:endParaRPr lang="es-EC" sz="3200" dirty="0">
              <a:latin typeface="Berlin Sans FB" panose="020E0602020502020306" pitchFamily="34" charset="0"/>
            </a:endParaRPr>
          </a:p>
        </p:txBody>
      </p:sp>
      <p:pic>
        <p:nvPicPr>
          <p:cNvPr id="3078" name="Picture 6" descr="http://us.cdn2.123rf.com/168nwm/lenm/lenm1102/lenm110200260/8906476-ilustracion-de-un-grupo-de-ninos-hablan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04" y="1628800"/>
            <a:ext cx="1600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794021" y="1915234"/>
            <a:ext cx="1907096" cy="646331"/>
          </a:xfrm>
          <a:prstGeom prst="rect">
            <a:avLst/>
          </a:prstGeom>
          <a:noFill/>
        </p:spPr>
        <p:txBody>
          <a:bodyPr wrap="square" rtlCol="0">
            <a:spAutoFit/>
          </a:bodyPr>
          <a:lstStyle/>
          <a:p>
            <a:pPr algn="ctr"/>
            <a:r>
              <a:rPr lang="es-EC" dirty="0" smtClean="0">
                <a:latin typeface="Berlin Sans FB" panose="020E0602020502020306" pitchFamily="34" charset="0"/>
              </a:rPr>
              <a:t>Conjunto de símbolos </a:t>
            </a:r>
            <a:endParaRPr lang="es-EC" dirty="0">
              <a:latin typeface="Berlin Sans FB" panose="020E0602020502020306" pitchFamily="34" charset="0"/>
            </a:endParaRPr>
          </a:p>
        </p:txBody>
      </p:sp>
      <p:sp>
        <p:nvSpPr>
          <p:cNvPr id="7" name="6 Flecha derecha"/>
          <p:cNvSpPr/>
          <p:nvPr/>
        </p:nvSpPr>
        <p:spPr>
          <a:xfrm>
            <a:off x="2646040" y="2044688"/>
            <a:ext cx="432048" cy="38742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pic>
        <p:nvPicPr>
          <p:cNvPr id="3080" name="Picture 8" descr="http://2.bp.blogspot.com/-Dz_dRfcnmEA/UsxdKzuULWI/AAAAAAAALHU/jGfLUCC45Bk/s1600/e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124744"/>
            <a:ext cx="1418726" cy="1441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12 Flecha derecha"/>
          <p:cNvSpPr/>
          <p:nvPr/>
        </p:nvSpPr>
        <p:spPr>
          <a:xfrm>
            <a:off x="4319464" y="2064676"/>
            <a:ext cx="432048" cy="38742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9" name="8 Flecha abajo"/>
          <p:cNvSpPr/>
          <p:nvPr/>
        </p:nvSpPr>
        <p:spPr>
          <a:xfrm>
            <a:off x="1475656" y="2959273"/>
            <a:ext cx="189148" cy="25370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5" name="14 CuadroTexto"/>
          <p:cNvSpPr txBox="1"/>
          <p:nvPr/>
        </p:nvSpPr>
        <p:spPr>
          <a:xfrm>
            <a:off x="616682" y="3343300"/>
            <a:ext cx="190709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dirty="0" smtClean="0">
                <a:latin typeface="Berlin Sans FB" panose="020E0602020502020306" pitchFamily="34" charset="0"/>
              </a:rPr>
              <a:t>Importancia</a:t>
            </a:r>
            <a:endParaRPr lang="es-EC" dirty="0">
              <a:latin typeface="Berlin Sans FB" panose="020E0602020502020306" pitchFamily="34" charset="0"/>
            </a:endParaRPr>
          </a:p>
        </p:txBody>
      </p:sp>
      <p:sp>
        <p:nvSpPr>
          <p:cNvPr id="10" name="9 CuadroTexto"/>
          <p:cNvSpPr txBox="1"/>
          <p:nvPr/>
        </p:nvSpPr>
        <p:spPr>
          <a:xfrm>
            <a:off x="1115616" y="4073004"/>
            <a:ext cx="2415929"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just">
              <a:buFont typeface="Arial" panose="020B0604020202020204" pitchFamily="34" charset="0"/>
              <a:buChar char="•"/>
            </a:pPr>
            <a:r>
              <a:rPr lang="es-EC" dirty="0" smtClean="0">
                <a:latin typeface="Berlin Sans FB" panose="020E0602020502020306" pitchFamily="34" charset="0"/>
              </a:rPr>
              <a:t>Es </a:t>
            </a:r>
            <a:r>
              <a:rPr lang="es-EC" dirty="0" smtClean="0">
                <a:latin typeface="Berlin Sans FB" panose="020E0602020502020306" pitchFamily="34" charset="0"/>
              </a:rPr>
              <a:t>innato</a:t>
            </a:r>
            <a:endParaRPr lang="es-EC" dirty="0" smtClean="0">
              <a:latin typeface="Berlin Sans FB" panose="020E0602020502020306" pitchFamily="34" charset="0"/>
            </a:endParaRPr>
          </a:p>
          <a:p>
            <a:pPr marL="285750" indent="-285750" algn="just">
              <a:buFont typeface="Arial" panose="020B0604020202020204" pitchFamily="34" charset="0"/>
              <a:buChar char="•"/>
            </a:pPr>
            <a:r>
              <a:rPr lang="es-EC" dirty="0" smtClean="0">
                <a:latin typeface="Berlin Sans FB" panose="020E0602020502020306" pitchFamily="34" charset="0"/>
              </a:rPr>
              <a:t>Indispensable en la vida del ser humano</a:t>
            </a:r>
          </a:p>
          <a:p>
            <a:pPr marL="285750" indent="-285750" algn="just">
              <a:buFont typeface="Arial" panose="020B0604020202020204" pitchFamily="34" charset="0"/>
              <a:buChar char="•"/>
            </a:pPr>
            <a:r>
              <a:rPr lang="es-EC" dirty="0" smtClean="0">
                <a:latin typeface="Berlin Sans FB" panose="020E0602020502020306" pitchFamily="34" charset="0"/>
              </a:rPr>
              <a:t>Estimulo por parte de un adulto.</a:t>
            </a:r>
          </a:p>
          <a:p>
            <a:endParaRPr lang="es-EC" dirty="0" smtClean="0"/>
          </a:p>
        </p:txBody>
      </p:sp>
      <p:sp>
        <p:nvSpPr>
          <p:cNvPr id="17" name="16 Flecha abajo"/>
          <p:cNvSpPr/>
          <p:nvPr/>
        </p:nvSpPr>
        <p:spPr>
          <a:xfrm>
            <a:off x="1979712" y="3789040"/>
            <a:ext cx="189148" cy="253703"/>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8" name="17 CuadroTexto"/>
          <p:cNvSpPr txBox="1"/>
          <p:nvPr/>
        </p:nvSpPr>
        <p:spPr>
          <a:xfrm>
            <a:off x="4881281" y="3140968"/>
            <a:ext cx="190709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latin typeface="Berlin Sans FB" panose="020E0602020502020306" pitchFamily="34" charset="0"/>
              </a:rPr>
              <a:t>Desarrollo del lenguaje</a:t>
            </a:r>
            <a:endParaRPr lang="es-EC" dirty="0">
              <a:latin typeface="Berlin Sans FB" panose="020E0602020502020306" pitchFamily="34" charset="0"/>
            </a:endParaRPr>
          </a:p>
        </p:txBody>
      </p:sp>
      <p:sp>
        <p:nvSpPr>
          <p:cNvPr id="19" name="18 CuadroTexto"/>
          <p:cNvSpPr txBox="1"/>
          <p:nvPr/>
        </p:nvSpPr>
        <p:spPr>
          <a:xfrm>
            <a:off x="5364088" y="4205987"/>
            <a:ext cx="2880320"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just">
              <a:buFont typeface="Arial" panose="020B0604020202020204" pitchFamily="34" charset="0"/>
              <a:buChar char="•"/>
            </a:pPr>
            <a:r>
              <a:rPr lang="es-EC" dirty="0" smtClean="0">
                <a:latin typeface="Berlin Sans FB" panose="020E0602020502020306" pitchFamily="34" charset="0"/>
              </a:rPr>
              <a:t>Inicia desde su nacimiento.</a:t>
            </a:r>
          </a:p>
          <a:p>
            <a:pPr marL="285750" indent="-285750" algn="just">
              <a:buFont typeface="Arial" panose="020B0604020202020204" pitchFamily="34" charset="0"/>
              <a:buChar char="•"/>
            </a:pPr>
            <a:r>
              <a:rPr lang="es-EC" dirty="0" smtClean="0">
                <a:latin typeface="Berlin Sans FB" panose="020E0602020502020306" pitchFamily="34" charset="0"/>
              </a:rPr>
              <a:t>Base fundamental para la escritura y lectura.</a:t>
            </a:r>
          </a:p>
          <a:p>
            <a:pPr marL="285750" indent="-285750" algn="just">
              <a:buFont typeface="Arial" panose="020B0604020202020204" pitchFamily="34" charset="0"/>
              <a:buChar char="•"/>
            </a:pPr>
            <a:r>
              <a:rPr lang="es-EC" dirty="0" smtClean="0">
                <a:latin typeface="Berlin Sans FB" panose="020E0602020502020306" pitchFamily="34" charset="0"/>
              </a:rPr>
              <a:t>Construcción de procesos cognitivos.</a:t>
            </a:r>
          </a:p>
          <a:p>
            <a:endParaRPr lang="es-EC" dirty="0" smtClean="0"/>
          </a:p>
        </p:txBody>
      </p:sp>
      <p:sp>
        <p:nvSpPr>
          <p:cNvPr id="20" name="19 Flecha derecha"/>
          <p:cNvSpPr/>
          <p:nvPr/>
        </p:nvSpPr>
        <p:spPr>
          <a:xfrm>
            <a:off x="3303568" y="3279041"/>
            <a:ext cx="908392" cy="3874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1" name="20 Flecha abajo"/>
          <p:cNvSpPr/>
          <p:nvPr/>
        </p:nvSpPr>
        <p:spPr>
          <a:xfrm>
            <a:off x="6314018" y="3932445"/>
            <a:ext cx="189148" cy="253703"/>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440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animBg="1"/>
      <p:bldP spid="10"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611560" y="980728"/>
            <a:ext cx="4965911" cy="1077218"/>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C" sz="3200" cap="all" dirty="0" smtClean="0">
                <a:ln/>
                <a:solidFill>
                  <a:schemeClr val="accent1"/>
                </a:solidFill>
                <a:effectLst>
                  <a:reflection blurRad="10000" stA="55000" endPos="48000" dist="500" dir="5400000" sy="-100000" algn="bl" rotWithShape="0"/>
                </a:effectLst>
                <a:latin typeface="Berlin Sans FB" panose="020E0602020502020306" pitchFamily="34" charset="0"/>
              </a:rPr>
              <a:t>Adquisición del lenguaje</a:t>
            </a:r>
            <a:endParaRPr lang="es-EC" sz="3200" cap="all" dirty="0">
              <a:ln/>
              <a:solidFill>
                <a:schemeClr val="accent1"/>
              </a:solidFill>
              <a:effectLst>
                <a:reflection blurRad="10000" stA="55000" endPos="48000" dist="500" dir="5400000" sy="-100000" algn="bl" rotWithShape="0"/>
              </a:effectLst>
            </a:endParaRPr>
          </a:p>
        </p:txBody>
      </p:sp>
      <p:pic>
        <p:nvPicPr>
          <p:cNvPr id="5122" name="Picture 2" descr="https://encrypted-tbn3.gstatic.com/images?q=tbn:ANd9GcRV_5wJyCWQMhsNLDDLjqjvP0-k9xPu0p9-_9zCPiOYXEIId8h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902527"/>
            <a:ext cx="2088232" cy="137702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1160126" y="2564904"/>
            <a:ext cx="4996050" cy="33239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mj-lt"/>
              <a:buAutoNum type="arabicPeriod"/>
            </a:pPr>
            <a:r>
              <a:rPr lang="es-EC" sz="2400" dirty="0" smtClean="0">
                <a:latin typeface="Berlin Sans FB" panose="020E0602020502020306" pitchFamily="34" charset="0"/>
              </a:rPr>
              <a:t>Llanto indiferenciado (R.N)</a:t>
            </a:r>
          </a:p>
          <a:p>
            <a:pPr marL="342900" indent="-342900">
              <a:buFont typeface="+mj-lt"/>
              <a:buAutoNum type="arabicPeriod"/>
            </a:pPr>
            <a:r>
              <a:rPr lang="es-EC" sz="2400" dirty="0" smtClean="0">
                <a:latin typeface="Berlin Sans FB" panose="020E0602020502020306" pitchFamily="34" charset="0"/>
              </a:rPr>
              <a:t>Llanto diferenciado </a:t>
            </a:r>
          </a:p>
          <a:p>
            <a:pPr marL="342900" indent="-342900">
              <a:buFont typeface="+mj-lt"/>
              <a:buAutoNum type="arabicPeriod"/>
            </a:pPr>
            <a:r>
              <a:rPr lang="es-EC" sz="2400" dirty="0" smtClean="0">
                <a:latin typeface="Berlin Sans FB" panose="020E0602020502020306" pitchFamily="34" charset="0"/>
              </a:rPr>
              <a:t>Balbuceo (5 meses)</a:t>
            </a:r>
          </a:p>
          <a:p>
            <a:pPr marL="342900" indent="-342900">
              <a:buFont typeface="+mj-lt"/>
              <a:buAutoNum type="arabicPeriod"/>
            </a:pPr>
            <a:r>
              <a:rPr lang="es-EC" sz="2400" dirty="0" smtClean="0">
                <a:latin typeface="Berlin Sans FB" panose="020E0602020502020306" pitchFamily="34" charset="0"/>
              </a:rPr>
              <a:t>Laleo (18 meses)</a:t>
            </a:r>
          </a:p>
          <a:p>
            <a:pPr marL="342900" indent="-342900">
              <a:buFont typeface="+mj-lt"/>
              <a:buAutoNum type="arabicPeriod"/>
            </a:pPr>
            <a:r>
              <a:rPr lang="es-EC" sz="2400" dirty="0" smtClean="0">
                <a:latin typeface="Berlin Sans FB" panose="020E0602020502020306" pitchFamily="34" charset="0"/>
              </a:rPr>
              <a:t>Jerga expresiva (24 meses)</a:t>
            </a:r>
          </a:p>
          <a:p>
            <a:pPr marL="342900" indent="-342900">
              <a:buFont typeface="+mj-lt"/>
              <a:buAutoNum type="arabicPeriod"/>
            </a:pPr>
            <a:r>
              <a:rPr lang="es-EC" sz="2400" dirty="0" smtClean="0">
                <a:latin typeface="Berlin Sans FB" panose="020E0602020502020306" pitchFamily="34" charset="0"/>
              </a:rPr>
              <a:t>Conciencia lógica (3 años)</a:t>
            </a:r>
          </a:p>
          <a:p>
            <a:pPr marL="342900" indent="-342900">
              <a:buFont typeface="+mj-lt"/>
              <a:buAutoNum type="arabicPeriod"/>
            </a:pPr>
            <a:r>
              <a:rPr lang="es-EC" sz="2400" dirty="0" smtClean="0">
                <a:latin typeface="Berlin Sans FB" panose="020E0602020502020306" pitchFamily="34" charset="0"/>
              </a:rPr>
              <a:t>Mejora su pronunciación (4 años)</a:t>
            </a:r>
          </a:p>
          <a:p>
            <a:pPr marL="342900" indent="-342900">
              <a:buFont typeface="+mj-lt"/>
              <a:buAutoNum type="arabicPeriod"/>
            </a:pPr>
            <a:r>
              <a:rPr lang="es-EC" sz="2400" dirty="0" smtClean="0">
                <a:latin typeface="Berlin Sans FB" panose="020E0602020502020306" pitchFamily="34" charset="0"/>
              </a:rPr>
              <a:t>Aumenta su vocabulario (5 años)</a:t>
            </a:r>
          </a:p>
          <a:p>
            <a:endParaRPr lang="es-EC" dirty="0">
              <a:latin typeface="Berlin Sans FB" panose="020E0602020502020306" pitchFamily="34" charset="0"/>
            </a:endParaRPr>
          </a:p>
        </p:txBody>
      </p:sp>
      <p:sp>
        <p:nvSpPr>
          <p:cNvPr id="16" name="15 Flecha abajo"/>
          <p:cNvSpPr/>
          <p:nvPr/>
        </p:nvSpPr>
        <p:spPr>
          <a:xfrm>
            <a:off x="2627784" y="2132856"/>
            <a:ext cx="260535" cy="293391"/>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626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5496" y="3005697"/>
            <a:ext cx="2520280" cy="86409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400" dirty="0" smtClean="0">
                <a:latin typeface="Berlin Sans FB" panose="020E0602020502020306" pitchFamily="34" charset="0"/>
              </a:rPr>
              <a:t>Elementos del lenguaje</a:t>
            </a:r>
            <a:endParaRPr lang="es-EC" sz="2400" dirty="0">
              <a:latin typeface="Berlin Sans FB" panose="020E0602020502020306" pitchFamily="34" charset="0"/>
            </a:endParaRPr>
          </a:p>
        </p:txBody>
      </p:sp>
      <p:sp>
        <p:nvSpPr>
          <p:cNvPr id="6" name="5 CuadroTexto"/>
          <p:cNvSpPr txBox="1"/>
          <p:nvPr/>
        </p:nvSpPr>
        <p:spPr>
          <a:xfrm>
            <a:off x="2820683" y="1026712"/>
            <a:ext cx="18002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dirty="0" smtClean="0">
                <a:latin typeface="Berlin Sans FB" panose="020E0602020502020306" pitchFamily="34" charset="0"/>
              </a:rPr>
              <a:t>Aspecto fonológico </a:t>
            </a:r>
            <a:endParaRPr lang="es-EC" dirty="0">
              <a:latin typeface="Berlin Sans FB" panose="020E0602020502020306" pitchFamily="34" charset="0"/>
            </a:endParaRPr>
          </a:p>
        </p:txBody>
      </p:sp>
      <p:sp>
        <p:nvSpPr>
          <p:cNvPr id="7" name="6 CuadroTexto"/>
          <p:cNvSpPr txBox="1"/>
          <p:nvPr/>
        </p:nvSpPr>
        <p:spPr>
          <a:xfrm>
            <a:off x="5137978" y="1115452"/>
            <a:ext cx="216074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latin typeface="Berlin Sans FB" panose="020E0602020502020306" pitchFamily="34" charset="0"/>
              </a:rPr>
              <a:t>Unión de fonemas </a:t>
            </a:r>
            <a:endParaRPr lang="es-EC" dirty="0">
              <a:latin typeface="Berlin Sans FB" panose="020E0602020502020306" pitchFamily="34" charset="0"/>
            </a:endParaRPr>
          </a:p>
        </p:txBody>
      </p:sp>
      <p:sp>
        <p:nvSpPr>
          <p:cNvPr id="10" name="9 CuadroTexto"/>
          <p:cNvSpPr txBox="1"/>
          <p:nvPr/>
        </p:nvSpPr>
        <p:spPr>
          <a:xfrm>
            <a:off x="2821246" y="2069911"/>
            <a:ext cx="18002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dirty="0" smtClean="0">
                <a:latin typeface="Berlin Sans FB" panose="020E0602020502020306" pitchFamily="34" charset="0"/>
              </a:rPr>
              <a:t>Aspecto semántico  </a:t>
            </a:r>
            <a:endParaRPr lang="es-EC" dirty="0">
              <a:latin typeface="Berlin Sans FB" panose="020E0602020502020306" pitchFamily="34" charset="0"/>
            </a:endParaRPr>
          </a:p>
        </p:txBody>
      </p:sp>
      <p:sp>
        <p:nvSpPr>
          <p:cNvPr id="11" name="10 CuadroTexto"/>
          <p:cNvSpPr txBox="1"/>
          <p:nvPr/>
        </p:nvSpPr>
        <p:spPr>
          <a:xfrm>
            <a:off x="5137978" y="1916832"/>
            <a:ext cx="216074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latin typeface="Berlin Sans FB" panose="020E0602020502020306" pitchFamily="34" charset="0"/>
              </a:rPr>
              <a:t>Significado de las palabras</a:t>
            </a:r>
            <a:endParaRPr lang="es-EC" dirty="0">
              <a:latin typeface="Berlin Sans FB" panose="020E0602020502020306" pitchFamily="34" charset="0"/>
            </a:endParaRPr>
          </a:p>
        </p:txBody>
      </p:sp>
      <p:cxnSp>
        <p:nvCxnSpPr>
          <p:cNvPr id="12" name="11 Conector curvado"/>
          <p:cNvCxnSpPr>
            <a:stCxn id="5" idx="0"/>
            <a:endCxn id="6" idx="1"/>
          </p:cNvCxnSpPr>
          <p:nvPr/>
        </p:nvCxnSpPr>
        <p:spPr>
          <a:xfrm rot="5400000" flipH="1" flipV="1">
            <a:off x="1230250" y="1415265"/>
            <a:ext cx="1655819" cy="1525047"/>
          </a:xfrm>
          <a:prstGeom prst="curvedConnector2">
            <a:avLst/>
          </a:prstGeom>
          <a:ln>
            <a:solidFill>
              <a:srgbClr val="EE10CE"/>
            </a:solidFill>
            <a:tailEnd type="arrow"/>
          </a:ln>
        </p:spPr>
        <p:style>
          <a:lnRef idx="2">
            <a:schemeClr val="accent5"/>
          </a:lnRef>
          <a:fillRef idx="0">
            <a:schemeClr val="accent5"/>
          </a:fillRef>
          <a:effectRef idx="1">
            <a:schemeClr val="accent5"/>
          </a:effectRef>
          <a:fontRef idx="minor">
            <a:schemeClr val="tx1"/>
          </a:fontRef>
        </p:style>
      </p:cxnSp>
      <p:cxnSp>
        <p:nvCxnSpPr>
          <p:cNvPr id="14" name="13 Conector curvado"/>
          <p:cNvCxnSpPr>
            <a:stCxn id="5" idx="0"/>
          </p:cNvCxnSpPr>
          <p:nvPr/>
        </p:nvCxnSpPr>
        <p:spPr>
          <a:xfrm rot="5400000" flipH="1" flipV="1">
            <a:off x="1751849" y="1936864"/>
            <a:ext cx="612621" cy="1525047"/>
          </a:xfrm>
          <a:prstGeom prst="curvedConnector2">
            <a:avLst/>
          </a:prstGeom>
          <a:ln>
            <a:solidFill>
              <a:srgbClr val="EE10CE"/>
            </a:solidFill>
            <a:tailEnd type="arrow"/>
          </a:ln>
        </p:spPr>
        <p:style>
          <a:lnRef idx="2">
            <a:schemeClr val="accent5"/>
          </a:lnRef>
          <a:fillRef idx="0">
            <a:schemeClr val="accent5"/>
          </a:fillRef>
          <a:effectRef idx="1">
            <a:schemeClr val="accent5"/>
          </a:effectRef>
          <a:fontRef idx="minor">
            <a:schemeClr val="tx1"/>
          </a:fontRef>
        </p:style>
      </p:cxnSp>
      <p:cxnSp>
        <p:nvCxnSpPr>
          <p:cNvPr id="16" name="15 Conector curvado"/>
          <p:cNvCxnSpPr/>
          <p:nvPr/>
        </p:nvCxnSpPr>
        <p:spPr>
          <a:xfrm rot="5400000">
            <a:off x="7760063" y="1762169"/>
            <a:ext cx="323166" cy="938651"/>
          </a:xfrm>
          <a:prstGeom prst="curvedConnector2">
            <a:avLst/>
          </a:prstGeom>
          <a:ln>
            <a:solidFill>
              <a:srgbClr val="EE10CE"/>
            </a:solidFill>
            <a:tailEnd type="arrow"/>
          </a:ln>
        </p:spPr>
        <p:style>
          <a:lnRef idx="2">
            <a:schemeClr val="accent1"/>
          </a:lnRef>
          <a:fillRef idx="0">
            <a:schemeClr val="accent1"/>
          </a:fillRef>
          <a:effectRef idx="1">
            <a:schemeClr val="accent1"/>
          </a:effectRef>
          <a:fontRef idx="minor">
            <a:schemeClr val="tx1"/>
          </a:fontRef>
        </p:style>
      </p:cxnSp>
      <p:cxnSp>
        <p:nvCxnSpPr>
          <p:cNvPr id="20" name="19 Conector recto de flecha"/>
          <p:cNvCxnSpPr/>
          <p:nvPr/>
        </p:nvCxnSpPr>
        <p:spPr>
          <a:xfrm>
            <a:off x="4716016" y="1417176"/>
            <a:ext cx="42196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21 Conector curvado"/>
          <p:cNvCxnSpPr/>
          <p:nvPr/>
        </p:nvCxnSpPr>
        <p:spPr>
          <a:xfrm>
            <a:off x="7452320" y="1417177"/>
            <a:ext cx="398591" cy="12700"/>
          </a:xfrm>
          <a:prstGeom prst="curvedConnector3">
            <a:avLst/>
          </a:prstGeom>
          <a:ln>
            <a:solidFill>
              <a:srgbClr val="EE10CE"/>
            </a:solidFill>
            <a:tailEnd type="arrow"/>
          </a:ln>
        </p:spPr>
        <p:style>
          <a:lnRef idx="2">
            <a:schemeClr val="accent4"/>
          </a:lnRef>
          <a:fillRef idx="0">
            <a:schemeClr val="accent4"/>
          </a:fillRef>
          <a:effectRef idx="1">
            <a:schemeClr val="accent4"/>
          </a:effectRef>
          <a:fontRef idx="minor">
            <a:schemeClr val="tx1"/>
          </a:fontRef>
        </p:style>
      </p:cxnSp>
      <p:cxnSp>
        <p:nvCxnSpPr>
          <p:cNvPr id="24" name="23 Conector recto de flecha"/>
          <p:cNvCxnSpPr/>
          <p:nvPr/>
        </p:nvCxnSpPr>
        <p:spPr>
          <a:xfrm>
            <a:off x="4657435" y="2409625"/>
            <a:ext cx="42196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24 CuadroTexto"/>
          <p:cNvSpPr txBox="1"/>
          <p:nvPr/>
        </p:nvSpPr>
        <p:spPr>
          <a:xfrm>
            <a:off x="5137978" y="2710661"/>
            <a:ext cx="303442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latin typeface="Berlin Sans FB" panose="020E0602020502020306" pitchFamily="34" charset="0"/>
              </a:rPr>
              <a:t>Adquieren palabras  a través de las experiencias </a:t>
            </a:r>
            <a:endParaRPr lang="es-EC" dirty="0">
              <a:latin typeface="Berlin Sans FB" panose="020E0602020502020306" pitchFamily="34" charset="0"/>
            </a:endParaRPr>
          </a:p>
        </p:txBody>
      </p:sp>
      <p:cxnSp>
        <p:nvCxnSpPr>
          <p:cNvPr id="26" name="25 Conector recto de flecha"/>
          <p:cNvCxnSpPr>
            <a:stCxn id="10" idx="3"/>
            <a:endCxn id="25" idx="1"/>
          </p:cNvCxnSpPr>
          <p:nvPr/>
        </p:nvCxnSpPr>
        <p:spPr>
          <a:xfrm>
            <a:off x="4621446" y="2393077"/>
            <a:ext cx="516532" cy="640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28 CuadroTexto"/>
          <p:cNvSpPr txBox="1"/>
          <p:nvPr/>
        </p:nvSpPr>
        <p:spPr>
          <a:xfrm>
            <a:off x="2843808" y="3789040"/>
            <a:ext cx="18002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dirty="0" smtClean="0">
                <a:latin typeface="Berlin Sans FB" panose="020E0602020502020306" pitchFamily="34" charset="0"/>
              </a:rPr>
              <a:t>Aspecto Morfo-sintáctico   </a:t>
            </a:r>
            <a:endParaRPr lang="es-EC" dirty="0">
              <a:latin typeface="Berlin Sans FB" panose="020E0602020502020306" pitchFamily="34" charset="0"/>
            </a:endParaRPr>
          </a:p>
        </p:txBody>
      </p:sp>
      <p:sp>
        <p:nvSpPr>
          <p:cNvPr id="30" name="29 CuadroTexto"/>
          <p:cNvSpPr txBox="1"/>
          <p:nvPr/>
        </p:nvSpPr>
        <p:spPr>
          <a:xfrm>
            <a:off x="5137978" y="3844511"/>
            <a:ext cx="303442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latin typeface="Berlin Sans FB" panose="020E0602020502020306" pitchFamily="34" charset="0"/>
              </a:rPr>
              <a:t>Organización y orden de las palabras</a:t>
            </a:r>
            <a:endParaRPr lang="es-EC" dirty="0">
              <a:latin typeface="Berlin Sans FB" panose="020E0602020502020306" pitchFamily="34" charset="0"/>
            </a:endParaRPr>
          </a:p>
        </p:txBody>
      </p:sp>
      <p:pic>
        <p:nvPicPr>
          <p:cNvPr id="6148" name="Picture 4" descr="http://actividadesinfantil.com/wp-content/uploads/2013/02/letr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0911" y="738765"/>
            <a:ext cx="1345819" cy="934278"/>
          </a:xfrm>
          <a:prstGeom prst="rect">
            <a:avLst/>
          </a:prstGeom>
          <a:noFill/>
          <a:extLst>
            <a:ext uri="{909E8E84-426E-40DD-AFC4-6F175D3DCCD1}">
              <a14:hiddenFill xmlns:a14="http://schemas.microsoft.com/office/drawing/2010/main">
                <a:solidFill>
                  <a:srgbClr val="FFFFFF"/>
                </a:solidFill>
              </a14:hiddenFill>
            </a:ext>
          </a:extLst>
        </p:spPr>
      </p:pic>
      <p:sp>
        <p:nvSpPr>
          <p:cNvPr id="32" name="31 CuadroTexto"/>
          <p:cNvSpPr txBox="1"/>
          <p:nvPr/>
        </p:nvSpPr>
        <p:spPr>
          <a:xfrm>
            <a:off x="2916943" y="4869160"/>
            <a:ext cx="18002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dirty="0" smtClean="0">
                <a:latin typeface="Berlin Sans FB" panose="020E0602020502020306" pitchFamily="34" charset="0"/>
              </a:rPr>
              <a:t>Aspecto pragmático    </a:t>
            </a:r>
            <a:endParaRPr lang="es-EC" dirty="0">
              <a:latin typeface="Berlin Sans FB" panose="020E0602020502020306" pitchFamily="34" charset="0"/>
            </a:endParaRPr>
          </a:p>
        </p:txBody>
      </p:sp>
      <p:cxnSp>
        <p:nvCxnSpPr>
          <p:cNvPr id="31" name="30 Conector curvado"/>
          <p:cNvCxnSpPr>
            <a:stCxn id="5" idx="2"/>
          </p:cNvCxnSpPr>
          <p:nvPr/>
        </p:nvCxnSpPr>
        <p:spPr>
          <a:xfrm rot="16200000" flipH="1">
            <a:off x="1920781" y="3244648"/>
            <a:ext cx="297883" cy="1548172"/>
          </a:xfrm>
          <a:prstGeom prst="curvedConnector2">
            <a:avLst/>
          </a:prstGeom>
          <a:ln>
            <a:solidFill>
              <a:srgbClr val="EE10CE"/>
            </a:solidFill>
            <a:tailEnd type="arrow"/>
          </a:ln>
        </p:spPr>
        <p:style>
          <a:lnRef idx="2">
            <a:schemeClr val="accent2"/>
          </a:lnRef>
          <a:fillRef idx="0">
            <a:schemeClr val="accent2"/>
          </a:fillRef>
          <a:effectRef idx="1">
            <a:schemeClr val="accent2"/>
          </a:effectRef>
          <a:fontRef idx="minor">
            <a:schemeClr val="tx1"/>
          </a:fontRef>
        </p:style>
      </p:cxnSp>
      <p:cxnSp>
        <p:nvCxnSpPr>
          <p:cNvPr id="35" name="34 Conector curvado"/>
          <p:cNvCxnSpPr>
            <a:stCxn id="5" idx="2"/>
          </p:cNvCxnSpPr>
          <p:nvPr/>
        </p:nvCxnSpPr>
        <p:spPr>
          <a:xfrm rot="16200000" flipH="1">
            <a:off x="1408456" y="3756972"/>
            <a:ext cx="1322532" cy="1548173"/>
          </a:xfrm>
          <a:prstGeom prst="curvedConnector2">
            <a:avLst/>
          </a:prstGeom>
          <a:ln>
            <a:solidFill>
              <a:srgbClr val="EE10CE"/>
            </a:solidFill>
            <a:tailEnd type="arrow"/>
          </a:ln>
        </p:spPr>
        <p:style>
          <a:lnRef idx="2">
            <a:schemeClr val="accent1"/>
          </a:lnRef>
          <a:fillRef idx="0">
            <a:schemeClr val="accent1"/>
          </a:fillRef>
          <a:effectRef idx="1">
            <a:schemeClr val="accent1"/>
          </a:effectRef>
          <a:fontRef idx="minor">
            <a:schemeClr val="tx1"/>
          </a:fontRef>
        </p:style>
      </p:cxnSp>
      <p:cxnSp>
        <p:nvCxnSpPr>
          <p:cNvPr id="38" name="37 Conector recto de flecha"/>
          <p:cNvCxnSpPr/>
          <p:nvPr/>
        </p:nvCxnSpPr>
        <p:spPr>
          <a:xfrm>
            <a:off x="4668731" y="4175187"/>
            <a:ext cx="42196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38 CuadroTexto"/>
          <p:cNvSpPr txBox="1"/>
          <p:nvPr/>
        </p:nvSpPr>
        <p:spPr>
          <a:xfrm>
            <a:off x="5275702" y="4867437"/>
            <a:ext cx="303442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latin typeface="Berlin Sans FB" panose="020E0602020502020306" pitchFamily="34" charset="0"/>
              </a:rPr>
              <a:t>Lenguaje acorde al contexto que le rodea</a:t>
            </a:r>
            <a:endParaRPr lang="es-EC" dirty="0">
              <a:latin typeface="Berlin Sans FB" panose="020E0602020502020306" pitchFamily="34" charset="0"/>
            </a:endParaRPr>
          </a:p>
        </p:txBody>
      </p:sp>
      <p:cxnSp>
        <p:nvCxnSpPr>
          <p:cNvPr id="40" name="39 Conector recto de flecha"/>
          <p:cNvCxnSpPr/>
          <p:nvPr/>
        </p:nvCxnSpPr>
        <p:spPr>
          <a:xfrm>
            <a:off x="4821131" y="5190601"/>
            <a:ext cx="42196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4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childTnLst>
                          </p:cTn>
                        </p:par>
                        <p:par>
                          <p:cTn id="42" fill="hold">
                            <p:stCondLst>
                              <p:cond delay="5500"/>
                            </p:stCondLst>
                            <p:childTnLst>
                              <p:par>
                                <p:cTn id="43" presetID="42"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anim calcmode="lin" valueType="num">
                                      <p:cBhvr>
                                        <p:cTn id="46" dur="1000" fill="hold"/>
                                        <p:tgtEl>
                                          <p:spTgt spid="32"/>
                                        </p:tgtEl>
                                        <p:attrNameLst>
                                          <p:attrName>ppt_x</p:attrName>
                                        </p:attrNameLst>
                                      </p:cBhvr>
                                      <p:tavLst>
                                        <p:tav tm="0">
                                          <p:val>
                                            <p:strVal val="#ppt_x"/>
                                          </p:val>
                                        </p:tav>
                                        <p:tav tm="100000">
                                          <p:val>
                                            <p:strVal val="#ppt_x"/>
                                          </p:val>
                                        </p:tav>
                                      </p:tavLst>
                                    </p:anim>
                                    <p:anim calcmode="lin" valueType="num">
                                      <p:cBhvr>
                                        <p:cTn id="47" dur="1000" fill="hold"/>
                                        <p:tgtEl>
                                          <p:spTgt spid="32"/>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22" presetClass="entr" presetSubtype="4"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25" grpId="0" animBg="1"/>
      <p:bldP spid="29" grpId="0" animBg="1"/>
      <p:bldP spid="30" grpId="0" animBg="1"/>
      <p:bldP spid="32"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994598" y="526795"/>
            <a:ext cx="3190297" cy="707886"/>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2000" cap="none" spc="0" dirty="0" smtClean="0">
                <a:ln w="11430"/>
                <a:solidFill>
                  <a:schemeClr val="tx1"/>
                </a:solidFill>
                <a:latin typeface="Berlin Sans FB" panose="020E0602020502020306" pitchFamily="34" charset="0"/>
              </a:rPr>
              <a:t>Desarrollo evolutivo niños/as</a:t>
            </a:r>
          </a:p>
          <a:p>
            <a:pPr algn="ctr"/>
            <a:r>
              <a:rPr lang="es-ES" sz="2000" cap="none" spc="0" dirty="0" smtClean="0">
                <a:ln w="11430"/>
                <a:solidFill>
                  <a:schemeClr val="tx1"/>
                </a:solidFill>
                <a:latin typeface="Berlin Sans FB" panose="020E0602020502020306" pitchFamily="34" charset="0"/>
              </a:rPr>
              <a:t> de 3 a 5 años</a:t>
            </a:r>
            <a:endParaRPr lang="es-ES" sz="2000" cap="none" spc="0" dirty="0">
              <a:ln w="11430"/>
              <a:solidFill>
                <a:schemeClr val="tx1"/>
              </a:solidFill>
              <a:latin typeface="Berlin Sans FB" panose="020E0602020502020306" pitchFamily="34" charset="0"/>
            </a:endParaRPr>
          </a:p>
        </p:txBody>
      </p:sp>
      <p:sp>
        <p:nvSpPr>
          <p:cNvPr id="9" name="8 CuadroTexto"/>
          <p:cNvSpPr txBox="1"/>
          <p:nvPr/>
        </p:nvSpPr>
        <p:spPr>
          <a:xfrm>
            <a:off x="784591" y="1628800"/>
            <a:ext cx="3816424" cy="406265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lvl="0" indent="-285750" algn="just">
              <a:buFont typeface="Arial" panose="020B0604020202020204" pitchFamily="34" charset="0"/>
              <a:buChar char="•"/>
            </a:pPr>
            <a:r>
              <a:rPr lang="es-ES" sz="1600" dirty="0"/>
              <a:t>Integrarse progresivamente en juegos grupales de reglas sencillas</a:t>
            </a:r>
            <a:endParaRPr lang="es-EC" sz="1600" dirty="0"/>
          </a:p>
          <a:p>
            <a:pPr marL="285750" lvl="0" indent="-285750" algn="just">
              <a:buFont typeface="Arial" panose="020B0604020202020204" pitchFamily="34" charset="0"/>
              <a:buChar char="•"/>
            </a:pPr>
            <a:r>
              <a:rPr lang="es-ES" sz="1600" dirty="0"/>
              <a:t>Demostrar preferencia por jugar con un niño específico estableciendo amistad en función de algún grado de empatía</a:t>
            </a:r>
            <a:endParaRPr lang="es-EC" sz="1600" dirty="0"/>
          </a:p>
          <a:p>
            <a:pPr marL="285750" lvl="0" indent="-285750" algn="just">
              <a:buFont typeface="Arial" panose="020B0604020202020204" pitchFamily="34" charset="0"/>
              <a:buChar char="•"/>
            </a:pPr>
            <a:r>
              <a:rPr lang="es-ES" sz="1600" dirty="0"/>
              <a:t>Demostrar preocupación ante emociones y sentimientos de las personas de su entorno familiar y escolar</a:t>
            </a:r>
            <a:endParaRPr lang="es-EC" sz="1600" dirty="0"/>
          </a:p>
          <a:p>
            <a:pPr marL="285750" lvl="0" indent="-285750" algn="just">
              <a:buFont typeface="Arial" panose="020B0604020202020204" pitchFamily="34" charset="0"/>
              <a:buChar char="•"/>
            </a:pPr>
            <a:r>
              <a:rPr lang="es-ES" sz="1600" dirty="0" smtClean="0"/>
              <a:t>Colaborar </a:t>
            </a:r>
            <a:r>
              <a:rPr lang="es-ES" sz="1600" dirty="0"/>
              <a:t>espontáneamente con los adultos en actividades y situaciones sencillas</a:t>
            </a:r>
            <a:endParaRPr lang="es-EC" sz="1600" dirty="0"/>
          </a:p>
          <a:p>
            <a:endParaRPr lang="es-EC" dirty="0"/>
          </a:p>
        </p:txBody>
      </p:sp>
      <p:sp>
        <p:nvSpPr>
          <p:cNvPr id="10" name="9 CuadroTexto"/>
          <p:cNvSpPr txBox="1"/>
          <p:nvPr/>
        </p:nvSpPr>
        <p:spPr>
          <a:xfrm>
            <a:off x="4932040" y="1628800"/>
            <a:ext cx="3816424" cy="38164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lvl="0" indent="-285750" algn="just">
              <a:buFont typeface="Arial" panose="020B0604020202020204" pitchFamily="34" charset="0"/>
              <a:buChar char="•"/>
            </a:pPr>
            <a:r>
              <a:rPr lang="es-ES" sz="1400" dirty="0"/>
              <a:t>Participar juegos grupales respetando  reglas y asumiendo roles que le permitan mantener un ambiente armónico con sus pares</a:t>
            </a:r>
            <a:endParaRPr lang="es-EC" sz="1400" dirty="0"/>
          </a:p>
          <a:p>
            <a:pPr marL="285750" lvl="0" indent="-285750" algn="just">
              <a:buFont typeface="Arial" panose="020B0604020202020204" pitchFamily="34" charset="0"/>
              <a:buChar char="•"/>
            </a:pPr>
            <a:r>
              <a:rPr lang="es-ES" sz="1400" dirty="0"/>
              <a:t>Propone juegos construyendo sus propias reglas interactuando con otro</a:t>
            </a:r>
            <a:endParaRPr lang="es-EC" sz="1400" dirty="0"/>
          </a:p>
          <a:p>
            <a:pPr marL="285750" lvl="0" indent="-285750" algn="just">
              <a:buFont typeface="Arial" panose="020B0604020202020204" pitchFamily="34" charset="0"/>
              <a:buChar char="•"/>
            </a:pPr>
            <a:r>
              <a:rPr lang="es-ES" sz="1400" dirty="0" smtClean="0"/>
              <a:t>Demostrar </a:t>
            </a:r>
            <a:r>
              <a:rPr lang="es-ES" sz="1400" dirty="0"/>
              <a:t>preferencia de jugar la mayor parte del tiempo con un amigo estableciendo niveles de empatías más estables.</a:t>
            </a:r>
            <a:endParaRPr lang="es-EC" sz="1400" dirty="0"/>
          </a:p>
          <a:p>
            <a:pPr marL="285750" lvl="0" indent="-285750" algn="just">
              <a:buFont typeface="Arial" panose="020B0604020202020204" pitchFamily="34" charset="0"/>
              <a:buChar char="•"/>
            </a:pPr>
            <a:r>
              <a:rPr lang="es-ES" sz="1400" dirty="0"/>
              <a:t>Colaborar en actividades que se desarrollan con otros niños y adultos de su entorno</a:t>
            </a:r>
            <a:endParaRPr lang="es-EC" sz="1400" dirty="0"/>
          </a:p>
          <a:p>
            <a:pPr marL="285750" lvl="0" indent="-285750" algn="just">
              <a:buFont typeface="Arial" panose="020B0604020202020204" pitchFamily="34" charset="0"/>
              <a:buChar char="•"/>
            </a:pPr>
            <a:r>
              <a:rPr lang="es-ES" sz="1400" dirty="0"/>
              <a:t>Demostrar sensibilidad ante deseos, emociones y sentimientos de otras personas</a:t>
            </a:r>
            <a:endParaRPr lang="es-EC" sz="1400" dirty="0"/>
          </a:p>
          <a:p>
            <a:endParaRPr lang="es-EC" dirty="0"/>
          </a:p>
        </p:txBody>
      </p:sp>
      <p:sp>
        <p:nvSpPr>
          <p:cNvPr id="13" name="12 Rectángulo"/>
          <p:cNvSpPr/>
          <p:nvPr/>
        </p:nvSpPr>
        <p:spPr>
          <a:xfrm>
            <a:off x="378675" y="1275808"/>
            <a:ext cx="1152128" cy="35394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C" dirty="0" smtClean="0"/>
              <a:t>3-4 años</a:t>
            </a:r>
            <a:endParaRPr lang="es-EC" dirty="0"/>
          </a:p>
        </p:txBody>
      </p:sp>
      <p:sp>
        <p:nvSpPr>
          <p:cNvPr id="14" name="13 Rectángulo"/>
          <p:cNvSpPr/>
          <p:nvPr/>
        </p:nvSpPr>
        <p:spPr>
          <a:xfrm>
            <a:off x="7985539" y="1275808"/>
            <a:ext cx="1152128" cy="35394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C" dirty="0" smtClean="0"/>
              <a:t>4-5 años</a:t>
            </a:r>
            <a:endParaRPr lang="es-EC" dirty="0"/>
          </a:p>
        </p:txBody>
      </p:sp>
      <p:cxnSp>
        <p:nvCxnSpPr>
          <p:cNvPr id="16" name="15 Conector angular"/>
          <p:cNvCxnSpPr>
            <a:stCxn id="6" idx="1"/>
            <a:endCxn id="13" idx="0"/>
          </p:cNvCxnSpPr>
          <p:nvPr/>
        </p:nvCxnSpPr>
        <p:spPr>
          <a:xfrm rot="10800000" flipV="1">
            <a:off x="954740" y="880738"/>
            <a:ext cx="2039859" cy="395070"/>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17 Conector angular"/>
          <p:cNvCxnSpPr>
            <a:stCxn id="6" idx="3"/>
            <a:endCxn id="14" idx="0"/>
          </p:cNvCxnSpPr>
          <p:nvPr/>
        </p:nvCxnSpPr>
        <p:spPr>
          <a:xfrm>
            <a:off x="6184895" y="880738"/>
            <a:ext cx="2376708" cy="395070"/>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73019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390413" y="2016727"/>
            <a:ext cx="3384376" cy="7920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3200" dirty="0" smtClean="0">
                <a:latin typeface="Berlin Sans FB" panose="020E0602020502020306" pitchFamily="34" charset="0"/>
              </a:rPr>
              <a:t>CAPITULO III</a:t>
            </a:r>
          </a:p>
          <a:p>
            <a:pPr algn="ctr"/>
            <a:endParaRPr lang="es-EC" dirty="0"/>
          </a:p>
        </p:txBody>
      </p:sp>
      <p:sp>
        <p:nvSpPr>
          <p:cNvPr id="8" name="7 CuadroTexto"/>
          <p:cNvSpPr txBox="1"/>
          <p:nvPr/>
        </p:nvSpPr>
        <p:spPr>
          <a:xfrm>
            <a:off x="2261708" y="3410418"/>
            <a:ext cx="6336704" cy="1569660"/>
          </a:xfrm>
          <a:prstGeom prst="rect">
            <a:avLst/>
          </a:prstGeom>
          <a:noFill/>
        </p:spPr>
        <p:txBody>
          <a:bodyPr wrap="square" rtlCol="0">
            <a:spAutoFit/>
          </a:bodyPr>
          <a:lstStyle/>
          <a:p>
            <a:r>
              <a:rPr lang="es-EC" sz="4800" dirty="0" smtClean="0">
                <a:solidFill>
                  <a:srgbClr val="7030A0"/>
                </a:solidFill>
                <a:latin typeface="Berlin Sans FB" panose="020E0602020502020306" pitchFamily="34" charset="0"/>
              </a:rPr>
              <a:t>METODOLOGÍA DE LA INVESTIGACIÓN</a:t>
            </a:r>
            <a:endParaRPr lang="es-EC" sz="4800" dirty="0">
              <a:solidFill>
                <a:srgbClr val="7030A0"/>
              </a:solidFill>
              <a:latin typeface="Berlin Sans FB" panose="020E0602020502020306" pitchFamily="34" charset="0"/>
            </a:endParaRPr>
          </a:p>
        </p:txBody>
      </p:sp>
      <p:sp>
        <p:nvSpPr>
          <p:cNvPr id="9" name="8 Flecha curvada hacia la derecha"/>
          <p:cNvSpPr/>
          <p:nvPr/>
        </p:nvSpPr>
        <p:spPr>
          <a:xfrm>
            <a:off x="1542461" y="2492896"/>
            <a:ext cx="720080" cy="18722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7" name="Picture 2" descr="http://1.bp.blogspot.com/_f6_2NdiAtSI/TF9wEqPN5cI/AAAAAAAAAFA/5RTw-o7vHV4/s1600/lup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902383"/>
            <a:ext cx="2162087" cy="150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72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390413" y="2016727"/>
            <a:ext cx="3384376" cy="7920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3200" dirty="0" smtClean="0">
                <a:latin typeface="Berlin Sans FB" panose="020E0602020502020306" pitchFamily="34" charset="0"/>
              </a:rPr>
              <a:t>CAPITULO I</a:t>
            </a:r>
          </a:p>
          <a:p>
            <a:pPr algn="ctr"/>
            <a:endParaRPr lang="es-EC" dirty="0"/>
          </a:p>
        </p:txBody>
      </p:sp>
      <p:sp>
        <p:nvSpPr>
          <p:cNvPr id="8" name="7 CuadroTexto"/>
          <p:cNvSpPr txBox="1"/>
          <p:nvPr/>
        </p:nvSpPr>
        <p:spPr>
          <a:xfrm>
            <a:off x="2289003" y="3410418"/>
            <a:ext cx="6336704" cy="1569660"/>
          </a:xfrm>
          <a:prstGeom prst="rect">
            <a:avLst/>
          </a:prstGeom>
          <a:noFill/>
        </p:spPr>
        <p:txBody>
          <a:bodyPr wrap="square" rtlCol="0">
            <a:spAutoFit/>
          </a:bodyPr>
          <a:lstStyle/>
          <a:p>
            <a:r>
              <a:rPr lang="es-EC" sz="4800" dirty="0" smtClean="0">
                <a:latin typeface="Berlin Sans FB" panose="020E0602020502020306" pitchFamily="34" charset="0"/>
              </a:rPr>
              <a:t>MARCO CONTEXTUAL DE LA INVETSIGACIÓN</a:t>
            </a:r>
            <a:endParaRPr lang="es-EC" sz="4800" dirty="0">
              <a:latin typeface="Berlin Sans FB" panose="020E0602020502020306" pitchFamily="34" charset="0"/>
            </a:endParaRPr>
          </a:p>
        </p:txBody>
      </p:sp>
      <p:sp>
        <p:nvSpPr>
          <p:cNvPr id="9" name="8 Flecha curvada hacia la derecha"/>
          <p:cNvSpPr/>
          <p:nvPr/>
        </p:nvSpPr>
        <p:spPr>
          <a:xfrm>
            <a:off x="1542461" y="2492896"/>
            <a:ext cx="720080" cy="18722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5585744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sz="quarter" idx="1"/>
            <p:extLst>
              <p:ext uri="{D42A27DB-BD31-4B8C-83A1-F6EECF244321}">
                <p14:modId xmlns:p14="http://schemas.microsoft.com/office/powerpoint/2010/main" val="1457581927"/>
              </p:ext>
            </p:extLst>
          </p:nvPr>
        </p:nvGraphicFramePr>
        <p:xfrm>
          <a:off x="457200" y="3933056"/>
          <a:ext cx="8363271" cy="2193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4 Marcador de contenido"/>
          <p:cNvGraphicFramePr>
            <a:graphicFrameLocks/>
          </p:cNvGraphicFramePr>
          <p:nvPr>
            <p:extLst>
              <p:ext uri="{D42A27DB-BD31-4B8C-83A1-F6EECF244321}">
                <p14:modId xmlns:p14="http://schemas.microsoft.com/office/powerpoint/2010/main" val="4108100876"/>
              </p:ext>
            </p:extLst>
          </p:nvPr>
        </p:nvGraphicFramePr>
        <p:xfrm>
          <a:off x="374848" y="764704"/>
          <a:ext cx="8229600" cy="20490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4 Marcador de contenido"/>
          <p:cNvGraphicFramePr>
            <a:graphicFrameLocks/>
          </p:cNvGraphicFramePr>
          <p:nvPr>
            <p:extLst>
              <p:ext uri="{D42A27DB-BD31-4B8C-83A1-F6EECF244321}">
                <p14:modId xmlns:p14="http://schemas.microsoft.com/office/powerpoint/2010/main" val="978270163"/>
              </p:ext>
            </p:extLst>
          </p:nvPr>
        </p:nvGraphicFramePr>
        <p:xfrm>
          <a:off x="457201" y="2404453"/>
          <a:ext cx="8229600" cy="20490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9997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Graphic spid="8"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07704" y="2060848"/>
            <a:ext cx="606692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3600" dirty="0" smtClean="0">
                <a:latin typeface="Berlin Sans FB" panose="020E0602020502020306" pitchFamily="34" charset="0"/>
              </a:rPr>
              <a:t>Análisis e interpretación de resultados guía de observación niños/as de 3  a  4 años</a:t>
            </a:r>
          </a:p>
        </p:txBody>
      </p:sp>
    </p:spTree>
    <p:extLst>
      <p:ext uri="{BB962C8B-B14F-4D97-AF65-F5344CB8AC3E}">
        <p14:creationId xmlns:p14="http://schemas.microsoft.com/office/powerpoint/2010/main" val="18417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683568" y="1196752"/>
            <a:ext cx="7467600" cy="4873752"/>
          </a:xfrm>
        </p:spPr>
        <p:txBody>
          <a:bodyPr>
            <a:normAutofit fontScale="92500" lnSpcReduction="20000"/>
          </a:bodyPr>
          <a:lstStyle/>
          <a:p>
            <a:pPr marL="457200" indent="-457200">
              <a:buFont typeface="+mj-lt"/>
              <a:buAutoNum type="arabicPeriod"/>
            </a:pPr>
            <a:r>
              <a:rPr lang="es-ES" dirty="0">
                <a:latin typeface="Berlin Sans FB" panose="020E0602020502020306" pitchFamily="34" charset="0"/>
              </a:rPr>
              <a:t>Pronuncia claramente las partes de un disfraz </a:t>
            </a:r>
            <a:endParaRPr lang="es-EC" dirty="0">
              <a:latin typeface="Berlin Sans FB" panose="020E0602020502020306" pitchFamily="34" charset="0"/>
            </a:endParaRP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pPr algn="just"/>
            <a:endParaRPr lang="es-ES" sz="2200" dirty="0" smtClean="0">
              <a:latin typeface="Berlin Sans FB" panose="020E0602020502020306" pitchFamily="34" charset="0"/>
            </a:endParaRPr>
          </a:p>
          <a:p>
            <a:pPr algn="just"/>
            <a:endParaRPr lang="es-ES" sz="2200" dirty="0">
              <a:latin typeface="Berlin Sans FB" panose="020E0602020502020306" pitchFamily="34" charset="0"/>
            </a:endParaRPr>
          </a:p>
          <a:p>
            <a:pPr marL="0" indent="0" algn="just">
              <a:buNone/>
            </a:pPr>
            <a:r>
              <a:rPr lang="es-ES" sz="2200" dirty="0" smtClean="0">
                <a:latin typeface="Berlin Sans FB" panose="020E0602020502020306" pitchFamily="34" charset="0"/>
              </a:rPr>
              <a:t>Por </a:t>
            </a:r>
            <a:r>
              <a:rPr lang="es-ES" sz="2200" dirty="0">
                <a:latin typeface="Berlin Sans FB" panose="020E0602020502020306" pitchFamily="34" charset="0"/>
              </a:rPr>
              <a:t>lo tanto se puede decir que aproximadamente la mitad de los niños/as observados mejoraron  la pronunciación de  palabras  y aumentaron  significativamente su vocabulario a través de la utilización de las actividades elaboradas para la investigación</a:t>
            </a:r>
            <a:endParaRPr lang="es-EC" sz="2200" dirty="0">
              <a:latin typeface="Berlin Sans FB" panose="020E0602020502020306" pitchFamily="34" charset="0"/>
            </a:endParaRPr>
          </a:p>
          <a:p>
            <a:endParaRPr lang="es-EC" dirty="0"/>
          </a:p>
        </p:txBody>
      </p:sp>
      <p:sp>
        <p:nvSpPr>
          <p:cNvPr id="4" name="3 Título"/>
          <p:cNvSpPr txBox="1">
            <a:spLocks noGrp="1"/>
          </p:cNvSpPr>
          <p:nvPr>
            <p:ph type="title"/>
          </p:nvPr>
        </p:nvSpPr>
        <p:spPr>
          <a:xfrm>
            <a:off x="683568" y="260648"/>
            <a:ext cx="7467600" cy="5539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smtClean="0"/>
              <a:t>Aspecto </a:t>
            </a:r>
            <a:r>
              <a:rPr lang="es-EC" dirty="0" smtClean="0"/>
              <a:t>fonológico </a:t>
            </a:r>
            <a:endParaRPr lang="es-EC" dirty="0"/>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2996952"/>
            <a:ext cx="2664296" cy="1512168"/>
          </a:xfrm>
          <a:prstGeom prst="rect">
            <a:avLst/>
          </a:prstGeom>
          <a:noFill/>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146" y="1700808"/>
            <a:ext cx="3203014"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755576" y="4490952"/>
            <a:ext cx="208823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a:t>
            </a:r>
            <a:r>
              <a:rPr lang="es-EC" dirty="0"/>
              <a:t>I</a:t>
            </a:r>
            <a:r>
              <a:rPr lang="es-EC" dirty="0" smtClean="0"/>
              <a:t>nterpretación</a:t>
            </a:r>
            <a:endParaRPr lang="es-EC" dirty="0"/>
          </a:p>
        </p:txBody>
      </p:sp>
    </p:spTree>
    <p:extLst>
      <p:ext uri="{BB962C8B-B14F-4D97-AF65-F5344CB8AC3E}">
        <p14:creationId xmlns:p14="http://schemas.microsoft.com/office/powerpoint/2010/main" val="1684382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7467600" cy="580926"/>
          </a:xfrm>
        </p:spPr>
        <p:txBody>
          <a:bodyPr/>
          <a:lstStyle/>
          <a:p>
            <a:pPr algn="ctr"/>
            <a:r>
              <a:rPr lang="es-EC" dirty="0" smtClean="0"/>
              <a:t>Aspecto </a:t>
            </a:r>
            <a:r>
              <a:rPr lang="es-EC" dirty="0"/>
              <a:t>semántico  </a:t>
            </a:r>
          </a:p>
        </p:txBody>
      </p:sp>
      <p:sp>
        <p:nvSpPr>
          <p:cNvPr id="3" name="2 Marcador de contenido"/>
          <p:cNvSpPr>
            <a:spLocks noGrp="1"/>
          </p:cNvSpPr>
          <p:nvPr>
            <p:ph sz="quarter" idx="1"/>
          </p:nvPr>
        </p:nvSpPr>
        <p:spPr>
          <a:xfrm>
            <a:off x="467544" y="1052736"/>
            <a:ext cx="7467600" cy="5472608"/>
          </a:xfrm>
        </p:spPr>
        <p:txBody>
          <a:bodyPr>
            <a:normAutofit fontScale="77500" lnSpcReduction="20000"/>
          </a:bodyPr>
          <a:lstStyle/>
          <a:p>
            <a:pPr marL="0" indent="0">
              <a:buNone/>
            </a:pPr>
            <a:r>
              <a:rPr lang="es-ES" dirty="0" smtClean="0">
                <a:latin typeface="Berlin Sans FB" panose="020E0602020502020306" pitchFamily="34" charset="0"/>
              </a:rPr>
              <a:t>6. Comprende </a:t>
            </a:r>
            <a:r>
              <a:rPr lang="es-ES" dirty="0">
                <a:latin typeface="Berlin Sans FB" panose="020E0602020502020306" pitchFamily="34" charset="0"/>
              </a:rPr>
              <a:t>el significado de las partes de un disfraz</a:t>
            </a:r>
            <a:endParaRPr lang="es-EC" dirty="0">
              <a:latin typeface="Berlin Sans FB" panose="020E0602020502020306" pitchFamily="34" charset="0"/>
            </a:endParaRP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pPr algn="just"/>
            <a:endParaRPr lang="es-ES" sz="1900" dirty="0" smtClean="0">
              <a:latin typeface="Berlin Sans FB" panose="020E0602020502020306" pitchFamily="34" charset="0"/>
            </a:endParaRPr>
          </a:p>
          <a:p>
            <a:pPr algn="just"/>
            <a:endParaRPr lang="es-ES" sz="1900" dirty="0">
              <a:latin typeface="Berlin Sans FB" panose="020E0602020502020306" pitchFamily="34" charset="0"/>
            </a:endParaRPr>
          </a:p>
          <a:p>
            <a:pPr algn="just"/>
            <a:endParaRPr lang="es-ES" sz="1900" dirty="0" smtClean="0">
              <a:latin typeface="Berlin Sans FB" panose="020E0602020502020306" pitchFamily="34" charset="0"/>
            </a:endParaRPr>
          </a:p>
          <a:p>
            <a:pPr algn="just"/>
            <a:endParaRPr lang="es-ES" sz="1900" dirty="0">
              <a:latin typeface="Berlin Sans FB" panose="020E0602020502020306" pitchFamily="34" charset="0"/>
            </a:endParaRPr>
          </a:p>
          <a:p>
            <a:pPr algn="just"/>
            <a:endParaRPr lang="es-ES" sz="1900" dirty="0" smtClean="0">
              <a:latin typeface="Berlin Sans FB" panose="020E0602020502020306" pitchFamily="34" charset="0"/>
            </a:endParaRPr>
          </a:p>
          <a:p>
            <a:pPr algn="just"/>
            <a:endParaRPr lang="es-ES" sz="1900" dirty="0">
              <a:latin typeface="Berlin Sans FB" panose="020E0602020502020306" pitchFamily="34" charset="0"/>
            </a:endParaRPr>
          </a:p>
          <a:p>
            <a:pPr algn="just"/>
            <a:endParaRPr lang="es-ES" sz="1900" dirty="0" smtClean="0">
              <a:latin typeface="Berlin Sans FB" panose="020E0602020502020306" pitchFamily="34" charset="0"/>
            </a:endParaRPr>
          </a:p>
          <a:p>
            <a:pPr algn="just"/>
            <a:r>
              <a:rPr lang="es-ES" sz="2600" dirty="0" smtClean="0">
                <a:latin typeface="Berlin Sans FB" panose="020E0602020502020306" pitchFamily="34" charset="0"/>
              </a:rPr>
              <a:t>Es </a:t>
            </a:r>
            <a:r>
              <a:rPr lang="es-ES" sz="2600" dirty="0">
                <a:latin typeface="Berlin Sans FB" panose="020E0602020502020306" pitchFamily="34" charset="0"/>
              </a:rPr>
              <a:t>decir que  la  mayor parte de los niños/as ha mejorado su comprensión y por lo tanto su lenguaje </a:t>
            </a:r>
            <a:r>
              <a:rPr lang="es-ES" sz="2600" dirty="0" smtClean="0">
                <a:latin typeface="Berlin Sans FB" panose="020E0602020502020306" pitchFamily="34" charset="0"/>
              </a:rPr>
              <a:t>ya </a:t>
            </a:r>
            <a:r>
              <a:rPr lang="es-ES" sz="2600" dirty="0">
                <a:latin typeface="Berlin Sans FB" panose="020E0602020502020306" pitchFamily="34" charset="0"/>
              </a:rPr>
              <a:t>que el juego simbólico permite al niño/a  recrear una situación </a:t>
            </a:r>
            <a:r>
              <a:rPr lang="es-ES" sz="2600" dirty="0" smtClean="0">
                <a:latin typeface="Berlin Sans FB" panose="020E0602020502020306" pitchFamily="34" charset="0"/>
              </a:rPr>
              <a:t>vivida,.</a:t>
            </a:r>
          </a:p>
          <a:p>
            <a:pPr algn="just"/>
            <a:endParaRPr lang="es-EC" sz="2600" dirty="0">
              <a:latin typeface="Berlin Sans FB" panose="020E0602020502020306"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1" y="1691516"/>
            <a:ext cx="3841716"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5" y="3203684"/>
            <a:ext cx="3024336" cy="1440160"/>
          </a:xfrm>
          <a:prstGeom prst="rect">
            <a:avLst/>
          </a:prstGeom>
          <a:noFill/>
        </p:spPr>
      </p:pic>
      <p:sp>
        <p:nvSpPr>
          <p:cNvPr id="6" name="5 CuadroTexto"/>
          <p:cNvSpPr txBox="1"/>
          <p:nvPr/>
        </p:nvSpPr>
        <p:spPr>
          <a:xfrm>
            <a:off x="611561" y="4787860"/>
            <a:ext cx="201622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spTree>
    <p:extLst>
      <p:ext uri="{BB962C8B-B14F-4D97-AF65-F5344CB8AC3E}">
        <p14:creationId xmlns:p14="http://schemas.microsoft.com/office/powerpoint/2010/main" val="114172292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51720" y="260648"/>
            <a:ext cx="5194920" cy="778098"/>
          </a:xfrm>
        </p:spPr>
        <p:txBody>
          <a:bodyPr>
            <a:normAutofit fontScale="90000"/>
          </a:bodyPr>
          <a:lstStyle/>
          <a:p>
            <a:pPr algn="ctr"/>
            <a:r>
              <a:rPr lang="es-EC" dirty="0"/>
              <a:t>Aspecto morfo-sintáctico  </a:t>
            </a:r>
            <a:br>
              <a:rPr lang="es-EC" dirty="0"/>
            </a:br>
            <a:endParaRPr lang="es-EC" dirty="0"/>
          </a:p>
        </p:txBody>
      </p:sp>
      <p:sp>
        <p:nvSpPr>
          <p:cNvPr id="3" name="2 Marcador de contenido"/>
          <p:cNvSpPr>
            <a:spLocks noGrp="1"/>
          </p:cNvSpPr>
          <p:nvPr>
            <p:ph sz="quarter" idx="1"/>
          </p:nvPr>
        </p:nvSpPr>
        <p:spPr>
          <a:xfrm>
            <a:off x="457200" y="908720"/>
            <a:ext cx="7467600" cy="5565232"/>
          </a:xfrm>
        </p:spPr>
        <p:txBody>
          <a:bodyPr>
            <a:normAutofit lnSpcReduction="10000"/>
          </a:bodyPr>
          <a:lstStyle/>
          <a:p>
            <a:pPr marL="0" indent="0">
              <a:buNone/>
            </a:pPr>
            <a:r>
              <a:rPr lang="es-ES" sz="2000" dirty="0">
                <a:latin typeface="Berlin Sans FB" panose="020E0602020502020306" pitchFamily="34" charset="0"/>
              </a:rPr>
              <a:t>15.- Identifica objetos que no pertenecen al rincón del hogar</a:t>
            </a:r>
            <a:endParaRPr lang="es-EC" sz="2000" dirty="0">
              <a:latin typeface="Berlin Sans FB" panose="020E0602020502020306" pitchFamily="34" charset="0"/>
            </a:endParaRP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pPr marL="0" indent="0" algn="just">
              <a:buNone/>
            </a:pPr>
            <a:r>
              <a:rPr lang="es-ES" dirty="0">
                <a:latin typeface="Berlin Sans FB" panose="020E0602020502020306" pitchFamily="34" charset="0"/>
              </a:rPr>
              <a:t>A través del juego simbólico los niños/as aprendieron a identificar el objeto que no pertenecía al rincón del hogar y por lo tanto incrementaron su vocabulario ya que aprendieron palabras nuevas</a:t>
            </a:r>
            <a:endParaRPr lang="es-EC" dirty="0">
              <a:latin typeface="Berlin Sans FB" panose="020E0602020502020306" pitchFamily="34" charset="0"/>
            </a:endParaRPr>
          </a:p>
          <a:p>
            <a:endParaRPr lang="es-EC"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484784"/>
            <a:ext cx="385966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852936"/>
            <a:ext cx="3312368" cy="1584176"/>
          </a:xfrm>
          <a:prstGeom prst="rect">
            <a:avLst/>
          </a:prstGeom>
          <a:noFill/>
        </p:spPr>
      </p:pic>
      <p:sp>
        <p:nvSpPr>
          <p:cNvPr id="6" name="5 CuadroTexto"/>
          <p:cNvSpPr txBox="1"/>
          <p:nvPr/>
        </p:nvSpPr>
        <p:spPr>
          <a:xfrm>
            <a:off x="539552" y="4581128"/>
            <a:ext cx="187220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spTree>
    <p:extLst>
      <p:ext uri="{BB962C8B-B14F-4D97-AF65-F5344CB8AC3E}">
        <p14:creationId xmlns:p14="http://schemas.microsoft.com/office/powerpoint/2010/main" val="240715998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706090"/>
          </a:xfrm>
        </p:spPr>
        <p:txBody>
          <a:bodyPr>
            <a:normAutofit/>
          </a:bodyPr>
          <a:lstStyle/>
          <a:p>
            <a:pPr algn="ctr"/>
            <a:r>
              <a:rPr lang="es-EC" dirty="0" smtClean="0"/>
              <a:t>Aspecto </a:t>
            </a:r>
            <a:r>
              <a:rPr lang="es-EC" dirty="0"/>
              <a:t>pragmático  </a:t>
            </a:r>
          </a:p>
        </p:txBody>
      </p:sp>
      <p:sp>
        <p:nvSpPr>
          <p:cNvPr id="3" name="2 Marcador de contenido"/>
          <p:cNvSpPr>
            <a:spLocks noGrp="1"/>
          </p:cNvSpPr>
          <p:nvPr>
            <p:ph sz="quarter" idx="1"/>
          </p:nvPr>
        </p:nvSpPr>
        <p:spPr>
          <a:xfrm>
            <a:off x="457200" y="1124744"/>
            <a:ext cx="7467600" cy="5349208"/>
          </a:xfrm>
        </p:spPr>
        <p:txBody>
          <a:bodyPr>
            <a:normAutofit lnSpcReduction="10000"/>
          </a:bodyPr>
          <a:lstStyle/>
          <a:p>
            <a:pPr marL="0" indent="0">
              <a:buNone/>
            </a:pPr>
            <a:r>
              <a:rPr lang="es-ES" sz="1800" dirty="0">
                <a:latin typeface="Berlin Sans FB" panose="020E0602020502020306" pitchFamily="34" charset="0"/>
              </a:rPr>
              <a:t>17.- Comprende los gestos que realiza un adulto. (feliz, triste, enojado)</a:t>
            </a:r>
            <a:endParaRPr lang="es-EC" sz="1800" dirty="0">
              <a:latin typeface="Berlin Sans FB" panose="020E0602020502020306" pitchFamily="34" charset="0"/>
            </a:endParaRPr>
          </a:p>
          <a:p>
            <a:endParaRPr lang="es-EC" sz="1800" dirty="0" smtClean="0">
              <a:latin typeface="Berlin Sans FB" panose="020E0602020502020306" pitchFamily="34" charset="0"/>
            </a:endParaRPr>
          </a:p>
          <a:p>
            <a:endParaRPr lang="es-EC" sz="1800" dirty="0">
              <a:latin typeface="Berlin Sans FB" panose="020E0602020502020306" pitchFamily="34" charset="0"/>
            </a:endParaRPr>
          </a:p>
          <a:p>
            <a:endParaRPr lang="es-EC" sz="1800" dirty="0" smtClean="0">
              <a:latin typeface="Berlin Sans FB" panose="020E0602020502020306" pitchFamily="34" charset="0"/>
            </a:endParaRPr>
          </a:p>
          <a:p>
            <a:endParaRPr lang="es-EC" sz="1800" dirty="0">
              <a:latin typeface="Berlin Sans FB" panose="020E0602020502020306" pitchFamily="34" charset="0"/>
            </a:endParaRPr>
          </a:p>
          <a:p>
            <a:endParaRPr lang="es-EC" sz="1800" dirty="0" smtClean="0">
              <a:latin typeface="Berlin Sans FB" panose="020E0602020502020306" pitchFamily="34" charset="0"/>
            </a:endParaRPr>
          </a:p>
          <a:p>
            <a:endParaRPr lang="es-EC" sz="1800" dirty="0">
              <a:latin typeface="Berlin Sans FB" panose="020E0602020502020306" pitchFamily="34" charset="0"/>
            </a:endParaRPr>
          </a:p>
          <a:p>
            <a:endParaRPr lang="es-EC" sz="1800" dirty="0" smtClean="0">
              <a:latin typeface="Berlin Sans FB" panose="020E0602020502020306" pitchFamily="34" charset="0"/>
            </a:endParaRPr>
          </a:p>
          <a:p>
            <a:endParaRPr lang="es-EC" sz="1800" dirty="0">
              <a:latin typeface="Berlin Sans FB" panose="020E0602020502020306" pitchFamily="34" charset="0"/>
            </a:endParaRPr>
          </a:p>
          <a:p>
            <a:endParaRPr lang="es-EC" sz="1800" dirty="0" smtClean="0">
              <a:latin typeface="Berlin Sans FB" panose="020E0602020502020306" pitchFamily="34" charset="0"/>
            </a:endParaRPr>
          </a:p>
          <a:p>
            <a:endParaRPr lang="es-EC" sz="1800" dirty="0">
              <a:latin typeface="Berlin Sans FB" panose="020E0602020502020306" pitchFamily="34" charset="0"/>
            </a:endParaRPr>
          </a:p>
          <a:p>
            <a:endParaRPr lang="es-EC" sz="1800" dirty="0" smtClean="0">
              <a:latin typeface="Berlin Sans FB" panose="020E0602020502020306" pitchFamily="34" charset="0"/>
            </a:endParaRPr>
          </a:p>
          <a:p>
            <a:pPr marL="0" indent="0" algn="just">
              <a:buNone/>
            </a:pPr>
            <a:r>
              <a:rPr lang="es-ES" dirty="0">
                <a:latin typeface="Berlin Sans FB" panose="020E0602020502020306" pitchFamily="34" charset="0"/>
              </a:rPr>
              <a:t>La mayor parte de los niños/as identifica los gestos que realiza un adulto ya que el juego simbólico le permite imitar o representar distintas emociones observadas en casa</a:t>
            </a:r>
            <a:endParaRPr lang="es-EC" dirty="0">
              <a:latin typeface="Berlin Sans FB" panose="020E0602020502020306" pitchFamily="34" charset="0"/>
            </a:endParaRPr>
          </a:p>
          <a:p>
            <a:endParaRPr lang="es-EC"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821" y="1556792"/>
            <a:ext cx="3549947" cy="126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001812"/>
            <a:ext cx="3168352" cy="1512168"/>
          </a:xfrm>
          <a:prstGeom prst="rect">
            <a:avLst/>
          </a:prstGeom>
          <a:noFill/>
        </p:spPr>
      </p:pic>
      <p:sp>
        <p:nvSpPr>
          <p:cNvPr id="6" name="5 CuadroTexto"/>
          <p:cNvSpPr txBox="1"/>
          <p:nvPr/>
        </p:nvSpPr>
        <p:spPr>
          <a:xfrm>
            <a:off x="541597" y="4509120"/>
            <a:ext cx="201622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spTree>
    <p:extLst>
      <p:ext uri="{BB962C8B-B14F-4D97-AF65-F5344CB8AC3E}">
        <p14:creationId xmlns:p14="http://schemas.microsoft.com/office/powerpoint/2010/main" val="282052410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07704" y="2060848"/>
            <a:ext cx="606692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3600" dirty="0" smtClean="0">
                <a:latin typeface="Berlin Sans FB" panose="020E0602020502020306" pitchFamily="34" charset="0"/>
              </a:rPr>
              <a:t>Análisis e interpretación de resultados guía de observación niños/as de 4  a  5 años</a:t>
            </a:r>
          </a:p>
        </p:txBody>
      </p:sp>
    </p:spTree>
    <p:extLst>
      <p:ext uri="{BB962C8B-B14F-4D97-AF65-F5344CB8AC3E}">
        <p14:creationId xmlns:p14="http://schemas.microsoft.com/office/powerpoint/2010/main" val="1985046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noGrp="1"/>
          </p:cNvSpPr>
          <p:nvPr>
            <p:ph type="title"/>
          </p:nvPr>
        </p:nvSpPr>
        <p:spPr>
          <a:xfrm>
            <a:off x="467544" y="332656"/>
            <a:ext cx="7467600" cy="5539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dirty="0" smtClean="0"/>
              <a:t>Aspecto </a:t>
            </a:r>
            <a:r>
              <a:rPr lang="es-EC" dirty="0" smtClean="0"/>
              <a:t>fonológico </a:t>
            </a:r>
            <a:endParaRPr lang="es-EC" dirty="0"/>
          </a:p>
        </p:txBody>
      </p:sp>
      <p:sp>
        <p:nvSpPr>
          <p:cNvPr id="5" name="4 Marcador de contenido"/>
          <p:cNvSpPr>
            <a:spLocks noGrp="1"/>
          </p:cNvSpPr>
          <p:nvPr>
            <p:ph sz="quarter" idx="1"/>
          </p:nvPr>
        </p:nvSpPr>
        <p:spPr>
          <a:xfrm>
            <a:off x="467544" y="1124744"/>
            <a:ext cx="7467600" cy="5740033"/>
          </a:xfrm>
          <a:prstGeom prst="rect">
            <a:avLst/>
          </a:prstGeom>
        </p:spPr>
        <p:txBody>
          <a:bodyPr wrap="square">
            <a:spAutoFit/>
          </a:bodyPr>
          <a:lstStyle/>
          <a:p>
            <a:pPr marL="0" indent="0">
              <a:buNone/>
            </a:pPr>
            <a:r>
              <a:rPr lang="es-ES" sz="2000" dirty="0" smtClean="0">
                <a:latin typeface="Berlin Sans FB" panose="020E0602020502020306" pitchFamily="34" charset="0"/>
              </a:rPr>
              <a:t>2. Pronuncia </a:t>
            </a:r>
            <a:r>
              <a:rPr lang="es-ES" sz="2000" dirty="0">
                <a:latin typeface="Berlin Sans FB" panose="020E0602020502020306" pitchFamily="34" charset="0"/>
              </a:rPr>
              <a:t>correctamente el nombre de los títeres o personajes </a:t>
            </a:r>
            <a:r>
              <a:rPr lang="es-ES" sz="2000" dirty="0" smtClean="0">
                <a:latin typeface="Berlin Sans FB" panose="020E0602020502020306" pitchFamily="34" charset="0"/>
              </a:rPr>
              <a:t>de diferentes </a:t>
            </a:r>
            <a:r>
              <a:rPr lang="es-ES" sz="2000" dirty="0">
                <a:latin typeface="Berlin Sans FB" panose="020E0602020502020306" pitchFamily="34" charset="0"/>
              </a:rPr>
              <a:t>cuentos</a:t>
            </a:r>
            <a:endParaRPr lang="es-EC" sz="2000" dirty="0">
              <a:latin typeface="Berlin Sans FB" panose="020E0602020502020306" pitchFamily="34" charset="0"/>
            </a:endParaRP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pPr algn="just"/>
            <a:r>
              <a:rPr lang="es-ES" sz="1800" dirty="0">
                <a:latin typeface="Berlin Sans FB" panose="020E0602020502020306" pitchFamily="34" charset="0"/>
              </a:rPr>
              <a:t>Según los resultados se puede decir que más de la mitad de los niños/as observados ya pronuncian correctamente </a:t>
            </a:r>
            <a:r>
              <a:rPr lang="es-ES" sz="1800" dirty="0" smtClean="0">
                <a:latin typeface="Berlin Sans FB" panose="020E0602020502020306" pitchFamily="34" charset="0"/>
              </a:rPr>
              <a:t>el nombre de títeres o personajes de diferentes cuentos , </a:t>
            </a:r>
            <a:r>
              <a:rPr lang="es-ES" sz="1800" dirty="0">
                <a:latin typeface="Berlin Sans FB" panose="020E0602020502020306" pitchFamily="34" charset="0"/>
              </a:rPr>
              <a:t>pues mediante el juego simbólico  es factible que los niños/as mejoren la pronunciación y vocalización de </a:t>
            </a:r>
            <a:r>
              <a:rPr lang="es-ES" sz="1800" dirty="0" smtClean="0">
                <a:latin typeface="Berlin Sans FB" panose="020E0602020502020306" pitchFamily="34" charset="0"/>
              </a:rPr>
              <a:t>palabras.</a:t>
            </a:r>
            <a:endParaRPr lang="es-EC" sz="1800" dirty="0">
              <a:latin typeface="Berlin Sans FB" panose="020E0602020502020306"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502" y="1844824"/>
            <a:ext cx="3456383" cy="128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356992"/>
            <a:ext cx="3168352" cy="1540768"/>
          </a:xfrm>
          <a:prstGeom prst="rect">
            <a:avLst/>
          </a:prstGeom>
          <a:noFill/>
        </p:spPr>
      </p:pic>
      <p:sp>
        <p:nvSpPr>
          <p:cNvPr id="10" name="9 CuadroTexto"/>
          <p:cNvSpPr txBox="1"/>
          <p:nvPr/>
        </p:nvSpPr>
        <p:spPr>
          <a:xfrm>
            <a:off x="899592" y="4860689"/>
            <a:ext cx="194421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spTree>
    <p:extLst>
      <p:ext uri="{BB962C8B-B14F-4D97-AF65-F5344CB8AC3E}">
        <p14:creationId xmlns:p14="http://schemas.microsoft.com/office/powerpoint/2010/main" val="8478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260648"/>
            <a:ext cx="4536504" cy="1080120"/>
          </a:xfrm>
        </p:spPr>
        <p:txBody>
          <a:bodyPr>
            <a:normAutofit fontScale="90000"/>
          </a:bodyPr>
          <a:lstStyle/>
          <a:p>
            <a:r>
              <a:rPr lang="es-EC" dirty="0" smtClean="0"/>
              <a:t/>
            </a:r>
            <a:br>
              <a:rPr lang="es-EC" dirty="0" smtClean="0"/>
            </a:br>
            <a:r>
              <a:rPr lang="es-EC" dirty="0"/>
              <a:t/>
            </a:r>
            <a:br>
              <a:rPr lang="es-EC" dirty="0"/>
            </a:br>
            <a:r>
              <a:rPr lang="es-EC" dirty="0" smtClean="0"/>
              <a:t/>
            </a:r>
            <a:br>
              <a:rPr lang="es-EC" dirty="0" smtClean="0"/>
            </a:br>
            <a:r>
              <a:rPr lang="es-EC" dirty="0"/>
              <a:t/>
            </a:r>
            <a:br>
              <a:rPr lang="es-EC" dirty="0"/>
            </a:br>
            <a:r>
              <a:rPr lang="es-EC" dirty="0" smtClean="0"/>
              <a:t/>
            </a:r>
            <a:br>
              <a:rPr lang="es-EC" dirty="0" smtClean="0"/>
            </a:br>
            <a:r>
              <a:rPr lang="es-EC" dirty="0" smtClean="0"/>
              <a:t>Aspecto </a:t>
            </a:r>
            <a:r>
              <a:rPr lang="es-EC" dirty="0"/>
              <a:t>semántico  </a:t>
            </a:r>
            <a:br>
              <a:rPr lang="es-EC" dirty="0"/>
            </a:br>
            <a:endParaRPr lang="es-EC" dirty="0"/>
          </a:p>
        </p:txBody>
      </p:sp>
      <p:sp>
        <p:nvSpPr>
          <p:cNvPr id="3" name="2 Marcador de contenido"/>
          <p:cNvSpPr>
            <a:spLocks noGrp="1"/>
          </p:cNvSpPr>
          <p:nvPr>
            <p:ph sz="quarter" idx="1"/>
          </p:nvPr>
        </p:nvSpPr>
        <p:spPr>
          <a:xfrm>
            <a:off x="457200" y="980728"/>
            <a:ext cx="7467600" cy="5493224"/>
          </a:xfrm>
        </p:spPr>
        <p:txBody>
          <a:bodyPr>
            <a:normAutofit fontScale="92500" lnSpcReduction="10000"/>
          </a:bodyPr>
          <a:lstStyle/>
          <a:p>
            <a:pPr marL="0" indent="0">
              <a:buNone/>
            </a:pPr>
            <a:r>
              <a:rPr lang="es-ES" sz="2200" dirty="0">
                <a:latin typeface="Berlin Sans FB" panose="020E0602020502020306" pitchFamily="34" charset="0"/>
              </a:rPr>
              <a:t>8.- Comprende el contenido de diferentes cuentos</a:t>
            </a:r>
            <a:endParaRPr lang="es-EC" sz="2200" dirty="0">
              <a:latin typeface="Berlin Sans FB" panose="020E0602020502020306" pitchFamily="34" charset="0"/>
            </a:endParaRP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smtClean="0"/>
          </a:p>
          <a:p>
            <a:pPr algn="just"/>
            <a:r>
              <a:rPr lang="es-ES" sz="1700" dirty="0">
                <a:latin typeface="Berlin Sans FB" panose="020E0602020502020306" pitchFamily="34" charset="0"/>
              </a:rPr>
              <a:t>La  mayor parte de los niños/as ha mejorado su comprensión ya que el juego simbólico permite representar un acontecimiento ausente por lo tanto, al dramatizar un cuento se asigna a los niños/as diferentes personajes y roles de cada uno de ellos para desarrollar su imaginación e incrementar su lenguaje de manera significativa</a:t>
            </a:r>
            <a:r>
              <a:rPr lang="es-ES" dirty="0"/>
              <a:t>.</a:t>
            </a:r>
            <a:endParaRPr lang="es-EC" dirty="0"/>
          </a:p>
          <a:p>
            <a:endParaRPr lang="es-EC" dirty="0"/>
          </a:p>
        </p:txBody>
      </p:sp>
      <p:sp>
        <p:nvSpPr>
          <p:cNvPr id="4" name="3 CuadroTexto"/>
          <p:cNvSpPr txBox="1"/>
          <p:nvPr/>
        </p:nvSpPr>
        <p:spPr>
          <a:xfrm>
            <a:off x="801379" y="4667755"/>
            <a:ext cx="218644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340768"/>
            <a:ext cx="3458319"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924944"/>
            <a:ext cx="2987554" cy="1612223"/>
          </a:xfrm>
          <a:prstGeom prst="rect">
            <a:avLst/>
          </a:prstGeom>
          <a:noFill/>
        </p:spPr>
      </p:pic>
    </p:spTree>
    <p:extLst>
      <p:ext uri="{BB962C8B-B14F-4D97-AF65-F5344CB8AC3E}">
        <p14:creationId xmlns:p14="http://schemas.microsoft.com/office/powerpoint/2010/main" val="1393822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632792" y="980728"/>
            <a:ext cx="7467600" cy="5493224"/>
          </a:xfrm>
        </p:spPr>
        <p:txBody>
          <a:bodyPr>
            <a:normAutofit/>
          </a:bodyPr>
          <a:lstStyle/>
          <a:p>
            <a:pPr marL="0" indent="0">
              <a:buNone/>
            </a:pPr>
            <a:r>
              <a:rPr lang="es-ES" sz="1800" dirty="0">
                <a:latin typeface="Berlin Sans FB" panose="020E0602020502020306" pitchFamily="34" charset="0"/>
              </a:rPr>
              <a:t>14.- Cuando nombra objetos del rincón del hogar utiliza número, singular (el plato) o plural (los platos)</a:t>
            </a:r>
            <a:endParaRPr lang="es-EC" sz="1800" dirty="0">
              <a:latin typeface="Berlin Sans FB" panose="020E0602020502020306" pitchFamily="34" charset="0"/>
            </a:endParaRPr>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pPr marL="0" indent="0" algn="just">
              <a:buNone/>
            </a:pPr>
            <a:r>
              <a:rPr lang="es-ES" sz="1800" dirty="0">
                <a:latin typeface="Berlin Sans FB" panose="020E0602020502020306" pitchFamily="34" charset="0"/>
              </a:rPr>
              <a:t>A través del juego simbólico la mayor parte de niños/as lograron desarrollar su pensamiento cognitivo y mejoraron su lenguaje ya que identificaron correctamente el número, (singular y plural). </a:t>
            </a:r>
            <a:endParaRPr lang="es-EC" sz="1800" dirty="0">
              <a:latin typeface="Berlin Sans FB" panose="020E0602020502020306" pitchFamily="34" charset="0"/>
            </a:endParaRPr>
          </a:p>
          <a:p>
            <a:pPr marL="0" indent="0">
              <a:buNone/>
            </a:pPr>
            <a:endParaRPr lang="es-EC" dirty="0" smtClean="0"/>
          </a:p>
        </p:txBody>
      </p:sp>
      <p:sp>
        <p:nvSpPr>
          <p:cNvPr id="4" name="3 Título"/>
          <p:cNvSpPr txBox="1">
            <a:spLocks noGrp="1"/>
          </p:cNvSpPr>
          <p:nvPr>
            <p:ph type="title"/>
          </p:nvPr>
        </p:nvSpPr>
        <p:spPr>
          <a:xfrm>
            <a:off x="611560" y="188640"/>
            <a:ext cx="7467600"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a:t>A</a:t>
            </a:r>
            <a:r>
              <a:rPr lang="es-EC" dirty="0" smtClean="0"/>
              <a:t>specto </a:t>
            </a:r>
            <a:r>
              <a:rPr lang="es-EC" dirty="0" smtClean="0"/>
              <a:t>morfo-sintáctico  </a:t>
            </a:r>
            <a:endParaRPr lang="es-EC" dirty="0"/>
          </a:p>
        </p:txBody>
      </p:sp>
      <p:sp>
        <p:nvSpPr>
          <p:cNvPr id="5" name="4 CuadroTexto"/>
          <p:cNvSpPr txBox="1"/>
          <p:nvPr/>
        </p:nvSpPr>
        <p:spPr>
          <a:xfrm>
            <a:off x="827584" y="4684586"/>
            <a:ext cx="201622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381" y="1501530"/>
            <a:ext cx="3145835" cy="13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380" y="2996954"/>
            <a:ext cx="2755820" cy="1584176"/>
          </a:xfrm>
          <a:prstGeom prst="rect">
            <a:avLst/>
          </a:prstGeom>
          <a:noFill/>
        </p:spPr>
      </p:pic>
    </p:spTree>
    <p:extLst>
      <p:ext uri="{BB962C8B-B14F-4D97-AF65-F5344CB8AC3E}">
        <p14:creationId xmlns:p14="http://schemas.microsoft.com/office/powerpoint/2010/main" val="394824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data:image/jpeg;base64,/9j/4AAQSkZJRgABAQAAAQABAAD/2wCEAAkGBxQSEhUUEBQUFBUWFBQVFxgQFhgXFxgVFxQYFhYVFxoYHCggGBwnHBkXITIlJSorLi4uGCAzODQtNygtLisBCgoKDg0OGxAQGiwkICQsLC0sLCwsLCwsLCwsLCwsLCwsLCwsLCwsLywsLCwsLCwtLCwsLCwsLCwsLCwsLCwsLP/AABEIAPwAyAMBEQACEQEDEQH/xAAcAAEAAQUBAQAAAAAAAAAAAAAABgIDBAUHAQj/xABCEAACAQMCBAQEAwUFBgcBAAABAgMABBESIQUGMUETIlFhBzJxgRRCkSNSYoKhFXKTsbIkQ1ODksEXM2NzosTRCP/EABsBAQACAwEBAAAAAAAAAAAAAAABAgMEBQYH/8QANhEAAgECBAMFBwQCAgMAAAAAAAECAxEEEiExBUFRYXGBkaETIrHB0eHwBhQyQiPxFWJSktL/2gAMAwEAAhEDEQA/AO40AoBQCgFAKAUAoBQCgFAKAUAoBQCgFAYPELeVnhaGTQEkzIjDKyRFSpX1VgSrAj93B2NAZ1AUSyhRliFHqxwP60Bagvo3+SRG7eRlO/2NAZFAKAUAoBQCgFAKAUAoBQCgFAKAUAoBQCgFAKAoilVhlGDDcZUgjIODuPegK6A0PNPGnh8OG2VXuZywjEmdCIgzJNJjfSuVGB1ZlHfI1MdjaeEourU5cur6FoRzOxo4uUoX896Wvpcbveedcnr4cX/lxD2VfuetfPsXx7GV5XUsq5KOnru/zQ2404ouz8pWLdbO26YGIUBA7YIGRWnHiWMi7qrL/wBmWyR6FpY5uH+e1MlxAP8AzLaWRncKPzWzyEnUB/u2OluxU9fScK/UcnJU8Xs9pbW77cu3l8Mc6F9YkysL1J40lhYPHIodWXoVIyDXtDUMigFAKAUAoBQCgFAKAUAoBQCgFAKAUAoBQGptuXYIpzPAphZtRkWFisUpbq8kY8jPnfXjV6k0BtqAg96xg4o73J8tzHFHayH5F0AmS2/hdmzIM/PnA+SvKfqjDV6lKNSGsY3uunb3fD4bFCS2MnjvFmh8OOFPFuJ2KQxk6QdIy8jn8sajcnHcDqa8xwvhk8dVyp2it30+7M05qKKI+WuIEa34iBJ1KJaxmAbfKMnxSM99YJ9q9ov03gMmXK79bu/09DX9tK5Rw3iTu0sNwoS4gZRIEJKMrjVHNGTvoYZ67gqw7ZPkOKcLlgaqje8Xs/in2r6G5RnnRd5Gl8Oe8tfyq6XMY7BLjVrUf82OVv8AmV7XgWIdbBxvvH3fLb0sauJhln3kwrsGuKAUAoBQCgFAKAUAoCPcX54sLZyk1yniA4McQaWQH0ZIgxX7gVWUlFXbLwpym7RV32GBH8TeHHrLKvu9tcAfUnw8Ae5qir03tJeaMrwldbwl5P6Ek4XxWC5TxLaWOZOmqJgwB9DjofY1lNczKAUAoBQCgFAKAxuI2EdxG0U6LJG4wyuMgj/97g9iKA1nBeVbe1kMsfivIV0B7iaSZljznw0MjHSucHA64HpWKlQpUk1Tio36JL4Ett7m8rKQQK9nD8VuSnSK1toZD2MpeWUL6ZCOD/OK8l+qJRtSjz1fhp+eBvYJO7Ze5OXXxC8fskFpDn+LVPKw+wdP1rf/AE7Bxwl3zk38F8iuNf8Ak8Cb13jTNPccFaScSyXNxpVlZIYmEUY042fQA8oJzkMxXfGKEm4oQKAUAoBQCgFAcg49zFPxSdoLeUxWYdowYzpe40/O7ON1iyCAq4LDcncCubisZJT9lT369DuYDhsJUniK98vJLn9vzv8AYraysh4aRh2HUADAPv2H9TXPqTpQfv8AvPtOzRpV6kf8doR5W0+5WvGLd9pLcKPVME/0ANY1iKUtJQMrweIhrCpfv/GakWzxSNd2JaHS2kP2YbeSZM/tE377jOQQd6tQxFSjeUNYX2ZTFYOjiUqdWyqW3X5r+WN8fiddPjRZxJgAMZpWOph82gIvy56EnPtXSnxSjG1rs4lHgOIm3majb1+35YxLjnviF3IIYRFZY0guv7dnJ7o0iBUXbGCrH9RUT4lFpezV2+ulu8tT4HOLk6zso9Nb9354W1NlE/Fo/Ml9HMR/u7mGPQfvEqMP1q8cTV5pPuuvqY54HDP+Lku12fwsb3lbndbiX8NdR/hrrfCltUcuBk+E5AyQN9JAONxkAmtqjXhV23W65mhicHVw9nLVPZrZ/nbqS81mNQ0681WRkWJbu3aRmCBI5Ud9R2xpUkigsbigFAaHjfNkFtJ4OmaabSH8K1iaRwpzguR5Uzg41EVgr4mlQWarJR73YtGLlsaa95gv7gFLW3/Bg7ePesjuo9UgjZgzempgPY1x8T+o8JTX+N532aLzfyuZoYeT3NZIYeHwhAXkkdiQCdc9zO/U+ruxxk9APQCvLRWJ4pic27flFfT1feb8XCjElnJnBntbc+MQZ5naecruPEcAaF/hRVVB66c96+hYehGhSjTjskcupNzk5M31ZigoBQCgFAKAgXH+e5Gme24XEs0iHTJNIf2Mbd1ABBkYd9wAdsk5Fa9XERg7LV9DewuBnWWdvLHq/kt3+amkuON8Yt8M88EmpsBWgBGSMhf2bK39TWnPHVIayh5P7HUp8Hw9VNQqu6V9Vp8SxxX4g306+CkSWjBSssh/akk5GIVYDSMbkuDgnGDjJmrxOEYpxV306d5TD8BqzqNVHaK5rW/d9yM8MtzCgTVqC7KcAEKAMA46n32/7nh1qmeedKze/eepw9D2VNU27paLTl29fzvMmsRnPagFXiHGnJxnOMnGfXFTmdrEZVe9tSioJFSSVQzMjBkJVh0Iq8ZOLuis4RnHLJXRlczTNcQi4RDG0OD4oI8sqENGy99m3++K6EK0nONWK20facmeEpqnPDzlurpdLc/zodk4Tcma3ikZdJkijcqexdAxUj74r0J4cvW1qkY0xoqD0RQo/QUBeoBQEC4S+briMn714Ez6iK2hj/zDV4P9TyzYqMekfi39jfwsfdKLmee6uDaWZEehVe4uGGrwVfOhI1OzSsATvsoGd8gVPBOCxxK9tW/jfRdft8Sa9XJotyScA5UtrRtcatJMRpae4YyzMPTW3yj+FcL7V7elRhSjlgkl0Whoyk5O7N5WQqKAUAoBQCgNZzPJItnctbgmUW8xjC7kyCNtGAOpzigON8A4vFDYxx2uzEeZxj9QfX/I5rz9Wu43X9m9fz4HvKGCjUcJJp00llt8/HVluO+kDK2tiVORqJbB+9aXtJp3udOVCm4uOVWfTQ8mnLsWY5YnJNY5ScndkwgoRUY7IpBqpJ7moIGaA9zQHmaAZqQUk0JKZTqQxsSUb5lJ8p+o6VkjOUdmVlShP+ST0t4dDP5W5rubAvDDE91E6qYkklIELjIYKSGbSw0+UdCu2Mmu1hcf7n+R3fqzzHEeBt1k8Okota3eifj1JKvxFvk80/DgU9YpXBH2eIA/qK2VjYc014Gj/wAJW2jODfRS+qRKeU+dbe/1JHqjmUamhmAD6c41rglXXO2VJxkZxkVs06kZq8Xc5mIw1XDzyVY2f55kkq5gOYcu3g/2nLDV+OvSwJGR/tLgA+nlArwXHoSeNk7cl8DsYOKdJEh+GUWbV7g/NdXE02evkDmKHHt4caH717PA0fY4eFPol58/U5daWabZLq2jGKA1lvwyRJ2kFxK0b5Jgk0MiuceZGK61Gx8uSN+1QSbOpIFAKAUBEviTzK9jbL4GPHnk8KNmGQnlZmlIPzaVU4HqR2zWOtUVODk+Rs4PDPE1o0ou1/8Ab9DjdrbhCzZJZ2LuzHJdyclj2yST0rzletOq7yPouEwNLCQyU139plq1a9jYaKw1VsVsVA1Fitj3NLA9zUEHuaAZoDygKTUkooY1Ysj22u2icOhww6Z36jBrJCTi7oipSjVg4S2ZsIua51YFyrr3XSBt7EdDW3HEzvqasuFUJRtHR9bmJzQyxTRXVi6iUZlTT+Vx1DAflcEqV+tbEaip1FKL0e5pzwc8XhZ0asfeh/F9vS/Tl3W6HcOB8SW5t4Z02WWJJAPTWobH2zj7V2TwRq+JcF4ZcTaJ4bOSc7kOsZmOO5HzEUJN9bQLGipGqoigKqoAqqoGAABsAB2oQXKAwrPiaSSzQgMrwlNQcYysi5SRD+ZDhlz6ow7UBm0AoBQCgNBzhzRBYwSNJNEkvhSNFHIwDO6qdIC9SC2B96A+flLTFJppJJJNnLyOzZLKQdmOANzsMYrh18ROTlF7dPE+i4DhOHpQp1Yr3kk79brXflrsZ6NWi0dZouq1VaKtFwNVbFWioNUWK2Kg1RYix6GqLEWPdVLCw1UsLDVSwseE1JNi2zVKRZIsu1XSLpFh2rIkZEhdX0YgCCLMxfysu7OTssaqNyScDFbVKOe0EteppYqt+1zV5z91LSPV9na/zQ7bYWE1nwcRRDVcQ2RCgb5nWIkAevnrvHzA59wng9q1vE+lWJRZfGziUuwBaUyjDhydycg/pXhK+OxccRJ5mne1uW+itsejp4ei6SVk1b8Z0T4d3sk3D4XmZnJ8QK7/ADPEsrrFI2epKBTnvnPevb0nJwTlvZX7+Z56okpNR2JJWQoeaRnON+mfYdP8z+tAe0AoBQEU+JPMzWFprhwZpXEMWrcBmBJcjuFVWP1AHeqTmoRcmbGFw8sRWjSju3+Pw3ODbl2kdmkkc5eSQ6nY+pJ/yrjVasqj94+l4HAUMJDLSWvN834/LYvK1YGjdL6NVGirRdV6o0VaKw1VsVsVh6ixWx6HqLEWPddLEWKtdRYWGulhYaqWFgWpYmxbZqskWSLLtV0i6Rju1ZEi6RhavDlimLNojmilYAAsqxyK7NGezYBrews0ppNfnacPjmEqVMNOUZXW7TS0tq3F7p277q59SxuGAKnIIBBHQg7g11z54R+65G4fI5d7WIlm1sNwjNnJZkB0MSdySN6rkjfNbXqWzyta+hII0CgBQAAAAAMAAbAAdhVipVQCgFAKAUBCPi3wF7qzV4VLyW8gmCKMs6aWSRVHdtLagOp04HWsdaGeDibvD8SsNiYVXsnr3PR+jOGrcqdODnV0xvnHU+1cZwkr3Wx9JhiqUsuWV821tb9fBc/Lcvg1jNouK1VaBdV6q0VaKw9VsRY911FiLHuuliLHviVFiLFQelhY98SoyixaubsIjP1CqW27gDO1WhTcpqPV2MNarGlSlV3STffpcrWXIB9RmocbMyx1SZ4z1KRexZd6skWSLDtWRIsW232NWRWVmrMlPLvxRvYYII/DtpI4o0jw3iCR1QaQfE1EAkAflNdSWLUZZWjwdL9PVKtH2sJrXZff7HaOWuNx3ttHcQ5CyA7N8ysrFXQ+4YEfattO6uefnFwk4vdGzqSooBQCgFAKA1vH+OQWURmupBGmcDO7Mx6IijdmODsPQ+lQ3YmMXJ2W58881cXhur954IDAsiLgOFDO6li7sEJAY5Xvk6a52Kmpr3Xtuez4DhamFm1WjZyXu+G67Hs7dnYYYNaJ6pMqBqCxUGqLA911FhY910sRYsrfLqK5wQcb7AkdQp74zv6VkdCaipW0Zpwx2HlVlRUvej+adbc+hZS+HikasoQoyN1WTzeXPTJG+P4au6EvZZrbP0NWOOpfvXSU01JK3RSTel9rtcuwzxJWvY6tiu1t3uZVt4vmf5iP93F+eQ+m2w9SRW1hcP7Sd3sjk8Vxqow9lB+/L0XN/Tq+5krvuXOG2gV7k4j+VEuJGZM4xgJ+bA9c49q66pQjLMlqeaqTSgoVJPKtk3p5c+y97ciNXHC5Iomkt8XVsgZllhdCRGozpkBI8yjbbOcdAdq0a2AcpOUHudTCcYVGiozi5JLRq2y63a1W2l7mBBOzDLADO4AOdsd/f6Vz5QSdkehw86lSOacUr7K99O3lfu8wzUSNgoJqSrZSTUlGyhmqyRilJLVncPg1ZPHw1WkyBNLJOgPaNyNHbowGvf8AfrtU4uMEmfM8bVjVxE6kdm21+du5OauaooBQCgFAYvFOIR28Mk0zaY40Z3PoqjJwO59B3NAfN/MnMEvELg3E+wGVhj7RRnt7udizdzt0AFczEVs7stj2/B+GrDx9pNe+/RdO/r5d+AprVZ6CLKwaqZUyrNQWue0JuUWFs9xcJFA+GYkMGXUqKoyzsNiOw675FbdChn0ktOpwuIY90pp0KnvXs4tXWm7to1y1Ts7rvJQ/JDIpe6vI4ol+ZkTScdPnkYhd/Y1tRwVNO71OdW4tipRs5Rj2pa+bbt5Eu4NYWU1uscAgngQ4A8sqhup1Zz5t8nO++a2zmJ05RsrNeZtJOBwvCYGijMRGPDCgL7YA6H3FSVllay20I9J8NLcnyS3KDPyrIrDHpl0LD9awPD0m75TPHHYmCyxqyt339Xd+pv8Ag3LsNohS3TTk5ZiSzufVmO5/7dqzJJaIwKWrfN7t6t97Mx4O+OnT2qS6mRjj/C/ALXduu4B/ERKPLcRD5vL/AMVRkg9/lOc7CkvdeePiuv3/ANHOuK2YtGClv2LAPbyHZXibdV1H8yjYjuMHvXLxOHkpZoq9z0fCuJU4UlRrSSy/xbdk48tXzW3dZ9TFinVxlTkZxkdPse/2rUlBx0Z2aWIp1k5U3dbX5eD5+B6TQs2Uk1NjG5GRwKNHvbVJk8WKSeONowSpbWwUEkA5UZ1FdsgEZrbwqjm1Wp5/j0qqoXjJKOzXN/bsPqBFAAAAAAwAOgHoK6R4k9oBQCgFAKA5h8eb5ltreBdlmnJf3ES61Q+2rSf5KxV5WgzocLpqpioJ9b+Sv8jj6muUz3sWXFNVZmiysGqmVMqBqC6Z7mhNzL4De/h7uCQHAZ1hk/ijkYLv9G0t9q3MHNqWXkzhcboxyRrrdNJ9qfLwevmT/g1l/aEgu58m3Rj+FhYeU4OPxUgPzMd9IOwG/U5rpnl7+0eZ7cl8/oTSG1AzgAZ3OB1PqakSmZSQVBicy54FSVznjQVBKmWXhoXUzGlhqTNGZzD4qZElrGRiECRh2UyjSqr6ZClsD3PpWri3JU9Do8NVOWKiqlrJNq+zlpb0vYhk06qMsQB7nFcyMJSeiPU1sRSpRvOSS7WWLa8EmSoOkfmO2T7DrV50nDffoamGx0cTd008q/t1fYt/OxdLVWxncjY8o8UFpf29wVDgOImDDOElIjLp+641ZyOoyO9beFnZ5ep53juGU6Xtr6x8rN28z6croHkRQCgFAKAUBFviLyr/AGja+GjBZo2EsLN8usAgq2PyspI9sg74xVZxUlZmahWlRqKpHdHz5xK0ltX8O7jeB/SYYBx1KN8rj3UmudOhOL2ueyw3FcNVV3LK+j09diiNwRkHI9qwNNaM6tOaklKLui4DVTOmVg1UyJmO98ofSWUYGTqYDc9B+mT+lZFSk45kmaU+IUYV3SlKKsru7S1ey8rt9NOpJ+SeX2vJ0kZT+GjyxYggSsVKqiHYkDOSw9AK3cLQcXmkcXi2PhiLUqbvFO7fJ9EvjfuOx2NoqKqIoVVUKoHQKBgAewFbxxJOxsYo6g15SMhY6GFyK/DoVzFLR0LKRZeOhkUjFljqTNGRq+JcPjmQpNGkiHqsihhkdDg96GdWkrMjfEeU7UQzCK2hRmhlXUkahhlCNjjIoWdOCi7JHEuDIDGpxuCRkbHr0OOvXvXNxLedrkdjg0Kbw0Z295Nq+z359d+ZsLZJJXZIoZpGUBv2MbSeU7ZwgJAztvVI0ZSV4mxX4lSo1HTq3XR2un5E4+HvINzPcxzXUUlvBC6yYnUpJK6NqRAjbquQCSRuNh1yNqjQcXdnB4nxSNePsqW3N9TvNbRwhQCgFAKAUAoDG4na+LDJHnTrjdAcZwWUgNg+nX7UB8t3NlJbSG3uFMcsflKt3A21L+8p6gjY1y61OUZNs91wzGUqtKMIvVJJru08jwGsB1kyo7jGSPcdRULRlpe9FpO3aie/ClsxzxEBljkR1LAE5kXzAnG5yoO++47Yrq4ablDU8ni6UaWIlBNvZ66u7Wup0aEVsGnJntxxe3gZVnnhiZvlWWREJ7bBiM1BqzkjdQ4IBG4PQihgkzIUUMTPcUIPCKEplpxQumYsq0M0WYUy1JsxZg3Y8j5/cb/SaGVvQ+aeDyBYvMQBqOMnHYVz8RFuei5HQ4PVjTwt5ySWZ7u3JHXvgJYB5rm6BBCotupB6lmEkm3ptHv9az4eDjHU5XGMTGtWSg7pLc7RWwckUAoBQCgFAKAUAoDkPx+syBa3CkMwaSARZOt2k0spQAb4KYP95axVqedWN/h2M/a1XO19GvzyIdD8OOKNGJD+FQkZ8J3bX9DhSoP81Y/2sLczpf8AMYxu6Ue6xp+FcLuprprQxLFMi6nMrHSq+Xfyg5zqGMHfPWsf7NX3NuHHa0vc9mlLrfTyt8zr3K/BEs4RGhLsTrkcjBdzjJx2GwAHYAdetbcYqKsjTeZtyk7t6tmz4hxaK2QPMSAWCKFVnZnb5URVBLE4PQdqtcwVHZanJObeW+J3jzeFZkxvcvP4knhLO4xpiRtTlgiJ5Qox1JIz0g5tSEm7k1+FF7Jw62e34szW+mXMP4kERhGUZUTY8MebPl1Z3O1CEmlqdUjcEAgggjII3BHqKkqy5mhB4aAwOLzukMrxKHkWKRkU9GdUJVT9SAKF0fMvMfOP7S3ksZ7rxkQNPPLI2JZ2wzaYiSqxruoGACDjG2TBjztapnYuE892s1vFJLMiO0atIo1EI2PNqIBCjOeppc6FOatdm5eRZI8owZXTZlIIKsNmBGxGDUm0ldHFuX+Xrexv/wANxaESrLgW8pZhFnPdQR1yAc/KcbYOqoOeqWSeSfgyT8V5fhhjbiPAne3lt9bEDX4UyINUgXX8y4HVcq2CPcCamH0zROvcpcbF9ZwXIGnxYwxX91wSrqPUBgRmpNI29AKAUAoBQCgFAKA5PzTL4/MMKPulpZmZFPTxXbBb9Ch/lFDawlPPUsV3/NskStJPazRxKcFy8B2zjOkSZ+wyT6UOl/BXcXbw+pHPhtP4z310SS0tyVBP7ijKjHbZgPsKgjBRU3OfaTlZqrc3XAyoJ6XMM4Gyt5asjUnEzUYEYO4OxB6H61Jqyie8Ns4oE0QIsaZZtMYwoLHLYA2G++BQxOJfnLFWCNpYqQrEatLEbNjvg74oVykeXlCE7yzXksvUym7nRs+oWJ1RR7BaDKUcKu5Ybl7OaRpl8ETwSSY8TQH8N45CMBypKENgEht8kZIvFa2Ndw3kuzt2aQxJLMzFnlmRCSxJJKqAEj6n5FH3qDYp0lubSafG3aqtm7CmYKuqgKoCgbAKAAB6ADpUXM6p2Ix8ROFrc2MuRl4lMqHuCgywH1XIx9PSrow4qip0n2akU4Vx+WeyisbNnuLm5j8LQ24gQAxyMzgfKVGRn5ck5xgUNGWISopJ3b9Pzkd65V4KtlaQ2yHUIkCk/vMfM7e2WJOPepOcbWgFAKAUAoBQCgFAcr+LHB54LmHitohl8JDFcxp1MOThwB1AycnthTjAJAzUKrpTUjRpzPYXRima4VREWYRzeTEhUAMQ3zMo1AacjzH2odlYihUtLNtyfU1XwonXwbhFbVpuC2fVWUAN99Jqj0HDbOMkupNDNWNs6uQyLeeiZinA2kN2q4DMoJ6BiBn1xnrWRM0KsS1xfmu3tlwzq8rYWOGNg0sjk4VFUb7kgZO1WNGo0jeWU7mNDKoRyql1U6grEeZQ3cA5GakplL/i+lCMhgcR4sYIRJJFJI3lBjtFaY6yNwuw8udtTaR0zigasangtpK00l5dLokdBFHEGDeDArasMRsXZvM2NtlHahaEHe7NhcyVRm5Tiai5lrE2b9OBieLUJmfIU30g8KTPTw3z9NJzWVGGorRZ7/8Az7w5E4b42hRJJLIC4A1MikKFJ64BDbVc8odPqSBQCgFAKAUAoBQCgFAaK75M4fK+uSztmcnJJiTJPq22/wB6C5yfmCzHC+NONIS2v1DRlQFVZRgFdtvmJ/xVqslodHhtdU6tntL48jfMKwtHp0y9BRIxzMyXh8M4AnijlA6CVFcD6ahtWVHPrQjLdFbcuWpheJIY4Q+N7dVjdWBDK6so2ZWAIPqBVzTlSjayRRwrjjxOttxAhZc6YpgNMVyOxU9El9Yz33XIOwxLTSX+yR66Fsp4XoTYiPNF61zKlnZuyzI6SyzRswW2QdNekgO7AkCNsg9SMAVBSWryx/0bmKJ1TEsniMM+bSEJHbIBxn3GPoKqzbp6bmDcpWJo36bMTRUJGe5HPiBxIxW3gRjVNdHwI1G5IbZsDvsdP1YVlijm8QrKFNrm9Pqda5M4GLGygthuY4wGI6GRiWkI9tRash503VAKAUAoBQCgFAKAUAoBQEc595Sj4naNBJ5XHnifukgGx91PQj0PrggDlHLXG3WQ2PEB4V3EdHn6Sj8pB7tjH94YIzvVGj0GCx2dZJv3vj9yYRx1FjflIzYauka8zMjapNeSNLzvy4OIWrQ6gjhg8bEZAdcjfHYgke2c74oa9WlnjY0HKPCONQApNcwGMA6ROGnbOexBVguPVjjA2oYacKq3fzJDJwy+l8s14kSd/wAFCUcj0Ekrvo+oGfehkyye78ja8L4XFbR+HAgVcknqWZj1d2O7MfU0MkYqOiNPxfnCxt3Mc1yiuDgqNTFT6NpB0n61DHtoRdmzItbyKdNcEiSL0zGwYZ9DjofaqtG3TqKSumYXGeIRWsTSzsFUfqx7Ko7k0ymSdaMI5pMxvhby3Jdzf2vfLgkEWkTdEj6CXfqSM4PfJbuuLJHnq9aVWeZnWqkwCgFAKAUAoBQCgFAKAUAoBQEb5z5JteJx6blMOo8kse0iewP5l/hOR996A5XxQcR4Hj8YBeWeQqzIcSLnoGBOc+xyNwA3aoOhQx84aT1Xqbjg/PFjOBpnWNjjyz/syD6b+U/YmpN+OKpT2fmSi3lDDKkMPVSCP6VJd2MpKGJmPxXisNqniXMqRL6uep64UdWPsATUGKUlHVkNn+KUbkrYWlzeMMbopVT+gZv1UUua7xC/qmzH4lzhxYwv4fCZoyyEK66nZCwwG0hMkjOcYoVdadtInvw25Zt5bUi64eyyqxDvex5aRjuSmsZAHTp9yc0Joxi4+9HzNTzdw08EnS7sBiGUmKSFmOjXpJTrvjqfYqexxQmf+B54bc0b/kPlFOITfiOLzGeeMBhaMjJHErHysVYASocDdcqcHJelrGlKu63vN3OygY6UKHtAKAUAoBQCgFAKAUAoBQCgFAQfm7mmbx47Lh2BK80cUs7KGWDWjSFUU7PKI1Z8HYADPzColpHMVzxzqHN6+HUwJOV7dby4LB53h4bqaW6czSM87SqG82yELA2AgAHiHAGaqncyHo5IsLqCJp7aMuYoyWTMbE6BuWQgn71u5EzgLEVISdmc/wCcfhm1gxls5pUjkIVGD48KVmAVJGGDoYnSH/KSurIOoYsibN795VpJPpva+q6rtW7XNbdDQW9/PHBK0vFrmC4hB1W04fWzZwqxsZDqBOOwIGTjG9YmmnZnVpYhVKeeNS6JvyTyE1yqXnGGe4kZFMcUxJVE6qXB6kjfT03Ock7DNGF/enqdSs7NI1CxqqKOioAqj6AbChdyMkpQpcsSLQyRZpeYeDRXcLwzrqRh9wezKexFDNZSVmc35X/E211/ZzyKLmBWl4fM2dLpuzW0ncxOqnb8pQ4JIXF1qrM4mIpOhUzrbmuq6952rl7jC3cCyoCpyySI3zRyoxWSJvdWBHvsehqhkTTV0bKhIoBQCgFAKAUAoBQCgFAKA1PNPF/wts8igNJskKH88znTEn01EZ9ACe1Sk27IrOcacXOWy1IhylwsC8Ck6/w0LSu7dZLu7dtcpP72lJPoJsdMVg4lUVJRprvOdwqUq+fES3bsu5fiNzw59a8QnPR5JYl9o7aPwSP8VZj/ADVp+3y2R17FzgZ/2eH/ANmL/QK7/I8rJ+8zPubVLiGSGVQyOpVge6sMEVjktTcoTco25rY4nztwWSe0kj0CW6spxGzBcyyQBSYzkbnKPGxHqrVkmnUpdqNDC1IYPHWbtTmrpX0Tv9U13NEqsfi9w4qPEMsTdCjRk4I6jK5BrSPae2g0XP8AxRE5K8Msrm7bONWnw4gf4n3xt64oQ5X2RLeXp7poAb9YkmLMdMGSqqflUkk5YdyDiheMXzM1noZVEsSGhlijnnxCUJe8KmQ4kF4ke3Uozpke46j+c1PM1cfZU8z7SbXjfgbxbgHFvdNHDOPypMfLBce2SREx94z+WrTXM4+HnZ5OT1XzXzJjVDbFAKAUAoBQCgFAKAUAoBQEF5puPG4hFF+S1i8dh2M02qOL/pjWX/EFbWEhed+hwP1BifZ0I0lvJ+i+9ivk64Vbea5c4Ess0xJOwij/AGUZHsY4lb+Y15PimM9pjJRXLRfnedvhuG9jhKcey773qLWQwcHZ3Gl/wcs8gHaSSNppPqdbNWrPEZ6+SL52XnZG6omfwsaYo19I0H6KBXu7aHiPaXkzZWz+asc1obmGmlMh/GY/D4mrDYXFsykjvJbyArn30TN9lrLh3afevgc/i8VOhmX9ZekvuiK/Fqy1WPiKPNFLHJkAZxum/t5gftV8XG9O5r/p6u4YtRb3TXz+R0Hg/Elmhilj+SRFcY7BhnGO3pXMPqCSaujO10IsUMaFki07VJdIgHxRs5QsF9Bu9lJ4mg7goSpZsexVc+2T2ptqa+Noe0pk5srmDiljnOYbiEgr1I1Aqy5HRlOR9RWxo1pzPI605Wk9Y7Gy5M4m81sFmOZ4GME/vLHga/o66ZB7OK1rW0O1GSnFSXM3tCwoBQCgFAKAUAoBQCgFAcnuOIEJf3XV5LmdUGepif8ACQIPTJjX7ua36U40cO6kttWeP4nCeL4nHDr/AKrz1b9TIv1Edglom4cQWm37jssUh/w9Z+1fMKNVzxDqvlml4q7XrZH0mtRyxsu42/Ol0Bw683A/2WcDPqYmAFY8DJyxNNf9o/E16kMqbKf7et40UvcQquBgtKgB27EmvrGnU+ZxVVysovyZSebrJT5ru2+hmj6f9VUll6mxTjXun7OTXczVcwcdt55bRraeGRlutOmKRXJWSGRG2U52yG/lqIWUotO5kxKlKjVUoOKtdXXRo2V5bLKjRyDUjqVYHuCMGtxpNWZ5qnUlTmpxdmtUc94dfz8CkMU4efh7tlJF3aIk7g9hv1XYHqN8iuTWoum+w+k8G43TxEMstJc1811Xw+PQ7XmyyeMSC7t9JAOWkVSM9iGIIPsRmsJ6Fzg9bmxsr6OeMSQusiNnDIcg4JU4P1BH2qSYtPVHrmhmRjTqGBDAEEEEHoQdiDQyJHJuBxG1u7jh8hvJIw3iW8FrIYw4cb63BU4C6dy4UFW6mufxCtXpwTpyUVzb+W/wZ5vHUFTqPbvfQkvBY2SdF4fFFFdiWLUljI0sYgLgzC/kZQp8urGfPqxpOTWlgJYiVXNmk4c3JW7squ/oYqOe9+Xb8jtVdw2BQCgFAKA8xQHtAKAUAoDT80cc/CRBghllkcRQxg41ysCQC35VADMT2Cnr0rHVqxpQc5bIiTUVdnKbyx8JEjvbzDLI1wIrCHVKXLtIXOoOzAMxOdKjpXFq8XrYqk6VOmsmzcnZed15XOXRpxhiXiqaeZ829Fy08O8o4TDBfKJILa+uVDnEs920ShwMEqBMMbNjyr3IqtPh2LWzhHuiv/n5nWSxtX3nM20fJ7OfNY8OQEHzTO9w/wB8xDf31VsR4bWW9d+GnzI/Z1X/ACmzVw8G407MUg4bbHJXXoXUygkAjGvb6+tZFwijs5Sa7WR+y6t+Z6nKvHx0vLIfREH/ANasn/F4V/19ZfUn9lHp6sxOJco8ckQiQ2UzYyrqFSVG7GNwiFW96vSwFKjNTp3jbo38yHg4tWtp05eNy9/avHIQTPw1ZAP+AcscdThHfP2FdlYyfNHAqfpak/4SkvJ/QxpviBI4MR4ZcPLp88LAkaTtkjwySD7rV3jU1/E1Ifpesqnu1NuaTv8AH5mP8JOWbO4tTNPCksqzOmZCxGAqEApnSevp3rQPdYalCUczR1mMAABQAAMAAYAA6AAdKk27WKHoXRjvQzIgHN9pF/a/C2ljSVZZDA6SAMrKXVRkHY48Un6gVVs5+PhrF9522xsY4EEcEaRIOixKEUfQKMVJzDIoBQCgFAKAUAoBQCgFAaPmrgj3SxGJ1SWCbxUMilkJ8N42VgCDgq7bjoQOvSsGJoKvSdN8ys4qUcrOW8/8GvbW2u7pljiDqizG2udYfVpgU6JLXUNmA2demetaFHhmTKpSUlHa6d1rflLr1TMUaFra3t+dSRfDqzEPDrZQMZiEh+sn7Q5/6q653aUbU0SlWoGisPUFcpUJKEZS4slCries9CEjEmNSZ4I5j8N2/D3fELFgFKTGaMesbbZA/umI/wA1QimHdpyg+tzoQapNto9Y0ISLD0MsSG2ym85gto03SyjeaU+jMNl/Uxf19KhnLx805qPT5naKGgKAUAoBQCgFAKAUAoBQCgIP8bFzwW7x/wCgdva5iJoDG5UkU2dsV+X8PDjG23hrUnbjrBdxu1ahRoqJoRYoL0LWAloMp74tCMhbd6F0jn/P3Ap1mj4hw8ZuIRiRAM+LGO2PzHGQR1IO24GYMVanJNVIbr1RseV+eLa8UYcRS9GilYBg3fSTjWPpv6gUMlKvGou3oSCa6VRqZlVfVmAH6mpM+iIZxrnUyOLXhKm7un2Bj3jT+It0bGeudI7nbFRc1a2MjBWhq/Qnvw25N/s2BvFYSXMzeJcSdctuQgJ3KjJ3PUknbOAOS227sl9CBQCgFAKAUAoBQCgFAKAUBr+YOFrdW01u+wliePPpqUgMPcHB+1Ach+G3FWiD8OuvJc2rMoVvzR5yCueuM/dSpFEdXB1FKOR7r4E+WWpNpwKjLQjIUGShOUp8ShOU98SgynhkoTlKS1CbEc47yZZXba5oQHPV4iUY/wB7GzH3IJoYp4anPVohPN3JfDrG3eYmUuVKxI0g80hGxA0gkDqd+gqDWrYajSg5PwOx/DTlxbKwgUxJHO0StMQoDlz5sOepIzj2xQ5ZK6AUAoBQCgFAKAUAoBQCgFAKAUBDue/h7BxLTJqaC5THhzxfMMbgOMjUAem4I7HrkSm1qiET2/HOH7TQLxGIfntifFxnbKgaicfwn60ubtPGzWktS1B8S7XOm5Se2cdRNGfp+XJ/UCpubccbSe+ht4OcbFwCt1Dg/vuEP6PgihnVek/7LzKn5tsh1u4PtIp/yNCfbUv/ACXma67+IlhH/v8AWfSNHb+uNP8AWhjli6K5mJBzjdXe3C+HzzZ6STDRGD7nOn9XFRc154+P9V5nsHGOMxAJccKllfJGqI4U77fIrD75pcxxx7S1jfxMmOLj1ycRWcNopHz3LhiPsDn/AOBpciWPm/4pL1N/yp8LxHOt3xOc3tyuCgIxFGRuNIPzYO42AHXTnehpTqSm7ydzo9CgoBQCgFAKAUAoBQCgFAKAUAoBQCgFAY95ZRyjE0aSD0kUMP0YUBHrn4dcLf5rKAf3F0f6CKC5TD8N+Fr0sof5gW/1E0JubWx5Zs4TmG0toz6xwop/UDNCDbUAoBQCgFAKAUAoBQCgFAKAUAo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220" name="Picture 4" descr="http://club.ediba.com/esp/wp-content/uploads/2012/12/2013-01-02-Pregunt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2849" y="2420888"/>
            <a:ext cx="1105255" cy="1269518"/>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3587324" y="3789040"/>
            <a:ext cx="2448272" cy="646331"/>
          </a:xfrm>
          <a:prstGeom prst="rect">
            <a:avLst/>
          </a:prstGeom>
          <a:noFill/>
        </p:spPr>
        <p:txBody>
          <a:bodyPr wrap="square" rtlCol="0">
            <a:spAutoFit/>
          </a:bodyPr>
          <a:lstStyle/>
          <a:p>
            <a:pPr algn="ctr"/>
            <a:r>
              <a:rPr lang="es-EC" b="1" dirty="0" smtClean="0">
                <a:solidFill>
                  <a:srgbClr val="3005E9"/>
                </a:solidFill>
              </a:rPr>
              <a:t>PLANTEAMIENTO DEL PROBLEMA</a:t>
            </a:r>
            <a:endParaRPr lang="es-EC" b="1" dirty="0">
              <a:solidFill>
                <a:srgbClr val="3005E9"/>
              </a:solidFill>
            </a:endParaRPr>
          </a:p>
        </p:txBody>
      </p:sp>
      <p:sp>
        <p:nvSpPr>
          <p:cNvPr id="9" name="8 Elipse"/>
          <p:cNvSpPr/>
          <p:nvPr/>
        </p:nvSpPr>
        <p:spPr>
          <a:xfrm>
            <a:off x="1151754" y="2609527"/>
            <a:ext cx="2160240" cy="79208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Juego libre</a:t>
            </a:r>
            <a:endParaRPr lang="es-EC" dirty="0"/>
          </a:p>
        </p:txBody>
      </p:sp>
      <p:sp>
        <p:nvSpPr>
          <p:cNvPr id="16" name="15 Elipse"/>
          <p:cNvSpPr/>
          <p:nvPr/>
        </p:nvSpPr>
        <p:spPr>
          <a:xfrm>
            <a:off x="6408203" y="2683637"/>
            <a:ext cx="2376265" cy="82479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Habilidades lingüísticas </a:t>
            </a:r>
          </a:p>
        </p:txBody>
      </p:sp>
      <p:sp>
        <p:nvSpPr>
          <p:cNvPr id="11" name="10 Flecha abajo"/>
          <p:cNvSpPr/>
          <p:nvPr/>
        </p:nvSpPr>
        <p:spPr>
          <a:xfrm>
            <a:off x="4667444" y="4441407"/>
            <a:ext cx="288032" cy="499761"/>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21" name="20 Flecha arriba"/>
          <p:cNvSpPr/>
          <p:nvPr/>
        </p:nvSpPr>
        <p:spPr>
          <a:xfrm rot="16040105">
            <a:off x="3618172" y="2836818"/>
            <a:ext cx="429268" cy="518436"/>
          </a:xfrm>
          <a:prstGeom prs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23" name="22 Flecha arriba"/>
          <p:cNvSpPr/>
          <p:nvPr/>
        </p:nvSpPr>
        <p:spPr>
          <a:xfrm rot="5400000">
            <a:off x="5626738" y="2836363"/>
            <a:ext cx="429268" cy="518436"/>
          </a:xfrm>
          <a:prstGeom prs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26" name="25 Elipse"/>
          <p:cNvSpPr/>
          <p:nvPr/>
        </p:nvSpPr>
        <p:spPr>
          <a:xfrm>
            <a:off x="3335296" y="593482"/>
            <a:ext cx="2952328" cy="94448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Despreocupación por parte de las docentes</a:t>
            </a:r>
          </a:p>
        </p:txBody>
      </p:sp>
      <p:sp>
        <p:nvSpPr>
          <p:cNvPr id="27" name="26 Flecha arriba"/>
          <p:cNvSpPr/>
          <p:nvPr/>
        </p:nvSpPr>
        <p:spPr>
          <a:xfrm>
            <a:off x="4488478" y="1810426"/>
            <a:ext cx="590682" cy="487545"/>
          </a:xfrm>
          <a:prstGeom prs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2" name="1 Rectángulo redondeado"/>
          <p:cNvSpPr/>
          <p:nvPr/>
        </p:nvSpPr>
        <p:spPr>
          <a:xfrm>
            <a:off x="3131840" y="5157192"/>
            <a:ext cx="3530434" cy="12241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Surge de la inquietud de conocer la incidencia del juego simbólico en el desarrollo del lenguaje </a:t>
            </a:r>
            <a:endParaRPr lang="es-EC" dirty="0"/>
          </a:p>
        </p:txBody>
      </p:sp>
    </p:spTree>
    <p:extLst>
      <p:ext uri="{BB962C8B-B14F-4D97-AF65-F5344CB8AC3E}">
        <p14:creationId xmlns:p14="http://schemas.microsoft.com/office/powerpoint/2010/main" val="964863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Scale>
                                      <p:cBhvr>
                                        <p:cTn id="7"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220"/>
                                        </p:tgtEl>
                                        <p:attrNameLst>
                                          <p:attrName>ppt_x</p:attrName>
                                          <p:attrName>ppt_y</p:attrName>
                                        </p:attrNameLst>
                                      </p:cBhvr>
                                    </p:animMotion>
                                    <p:animEffect transition="in" filter="fade">
                                      <p:cBhvr>
                                        <p:cTn id="9" dur="1000"/>
                                        <p:tgtEl>
                                          <p:spTgt spid="9220"/>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par>
                          <p:cTn id="31" fill="hold">
                            <p:stCondLst>
                              <p:cond delay="3500"/>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par>
                          <p:cTn id="35" fill="hold">
                            <p:stCondLst>
                              <p:cond delay="4000"/>
                            </p:stCondLst>
                            <p:childTnLst>
                              <p:par>
                                <p:cTn id="36" presetID="16" presetClass="entr" presetSubtype="2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6"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7467600" cy="796950"/>
          </a:xfrm>
        </p:spPr>
        <p:style>
          <a:lnRef idx="2">
            <a:schemeClr val="accent6"/>
          </a:lnRef>
          <a:fillRef idx="1">
            <a:schemeClr val="lt1"/>
          </a:fillRef>
          <a:effectRef idx="0">
            <a:schemeClr val="accent6"/>
          </a:effectRef>
          <a:fontRef idx="minor">
            <a:schemeClr val="dk1"/>
          </a:fontRef>
        </p:style>
        <p:txBody>
          <a:bodyPr/>
          <a:lstStyle/>
          <a:p>
            <a:pPr algn="ctr"/>
            <a:r>
              <a:rPr lang="es-EC" dirty="0" smtClean="0"/>
              <a:t>Aspecto pragmático  </a:t>
            </a:r>
            <a:endParaRPr lang="es-EC" dirty="0"/>
          </a:p>
        </p:txBody>
      </p:sp>
      <p:sp>
        <p:nvSpPr>
          <p:cNvPr id="3" name="2 Marcador de contenido"/>
          <p:cNvSpPr>
            <a:spLocks noGrp="1"/>
          </p:cNvSpPr>
          <p:nvPr>
            <p:ph sz="quarter" idx="1"/>
          </p:nvPr>
        </p:nvSpPr>
        <p:spPr>
          <a:xfrm>
            <a:off x="488776" y="1268760"/>
            <a:ext cx="7467600" cy="5205192"/>
          </a:xfrm>
        </p:spPr>
        <p:txBody>
          <a:bodyPr>
            <a:normAutofit/>
          </a:bodyPr>
          <a:lstStyle/>
          <a:p>
            <a:pPr marL="0" indent="0">
              <a:buNone/>
            </a:pPr>
            <a:r>
              <a:rPr lang="es-ES" sz="1800" dirty="0">
                <a:latin typeface="Berlin Sans FB" panose="020E0602020502020306" pitchFamily="34" charset="0"/>
              </a:rPr>
              <a:t>19.- Habla solo mientras juega en los rincones. (Hogar,  títeres, </a:t>
            </a:r>
            <a:r>
              <a:rPr lang="es-ES" sz="1800" dirty="0" smtClean="0">
                <a:latin typeface="Berlin Sans FB" panose="020E0602020502020306" pitchFamily="34" charset="0"/>
              </a:rPr>
              <a:t>disfraces)</a:t>
            </a:r>
            <a:endParaRPr lang="es-EC" sz="1800" dirty="0">
              <a:latin typeface="Berlin Sans FB" panose="020E0602020502020306" pitchFamily="34" charset="0"/>
            </a:endParaRP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pPr algn="just"/>
            <a:r>
              <a:rPr lang="es-ES" sz="1600" dirty="0">
                <a:latin typeface="Berlin Sans FB" panose="020E0602020502020306" pitchFamily="34" charset="0"/>
              </a:rPr>
              <a:t>Según los resultados se puede observar que la mayor parte de los niños/as ya no hablan solos en los diferentes rincones, pues el juego simbólico ayuda al proceso de socialización con sus pares por lo tanto incrementa su lenguaje ya que siente la necesidad de intercambiar ideas y emociones para iniciar el juego</a:t>
            </a:r>
            <a:endParaRPr lang="es-EC" sz="1600" dirty="0">
              <a:latin typeface="Berlin Sans FB" panose="020E0602020502020306" pitchFamily="34" charset="0"/>
            </a:endParaRPr>
          </a:p>
          <a:p>
            <a:pPr algn="just"/>
            <a:endParaRPr lang="es-EC" sz="1600" dirty="0">
              <a:latin typeface="Berlin Sans FB" panose="020E0602020502020306" pitchFamily="34" charset="0"/>
            </a:endParaRPr>
          </a:p>
        </p:txBody>
      </p:sp>
      <p:sp>
        <p:nvSpPr>
          <p:cNvPr id="7" name="6 CuadroTexto"/>
          <p:cNvSpPr txBox="1"/>
          <p:nvPr/>
        </p:nvSpPr>
        <p:spPr>
          <a:xfrm>
            <a:off x="755576" y="4653136"/>
            <a:ext cx="201622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00808"/>
            <a:ext cx="3337802" cy="1341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8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552" y="3140968"/>
            <a:ext cx="2668584" cy="1478059"/>
          </a:xfrm>
          <a:prstGeom prst="rect">
            <a:avLst/>
          </a:prstGeom>
          <a:noFill/>
        </p:spPr>
      </p:pic>
    </p:spTree>
    <p:extLst>
      <p:ext uri="{BB962C8B-B14F-4D97-AF65-F5344CB8AC3E}">
        <p14:creationId xmlns:p14="http://schemas.microsoft.com/office/powerpoint/2010/main" val="804745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634082"/>
          </a:xfrm>
        </p:spPr>
        <p:txBody>
          <a:bodyPr>
            <a:normAutofit fontScale="90000"/>
          </a:bodyPr>
          <a:lstStyle/>
          <a:p>
            <a:pPr algn="ctr"/>
            <a:r>
              <a:rPr lang="es-EC" dirty="0" smtClean="0">
                <a:latin typeface="Berlin Sans FB" panose="020E0602020502020306" pitchFamily="34" charset="0"/>
              </a:rPr>
              <a:t>Encuesta dirigida a las docentes del centro infantil </a:t>
            </a:r>
            <a:endParaRPr lang="es-EC" dirty="0">
              <a:latin typeface="Berlin Sans FB" panose="020E0602020502020306" pitchFamily="34" charset="0"/>
            </a:endParaRPr>
          </a:p>
        </p:txBody>
      </p:sp>
      <p:sp>
        <p:nvSpPr>
          <p:cNvPr id="3" name="2 Marcador de contenido"/>
          <p:cNvSpPr>
            <a:spLocks noGrp="1"/>
          </p:cNvSpPr>
          <p:nvPr>
            <p:ph sz="quarter" idx="1"/>
          </p:nvPr>
        </p:nvSpPr>
        <p:spPr>
          <a:xfrm>
            <a:off x="457200" y="908720"/>
            <a:ext cx="7467600" cy="5565232"/>
          </a:xfrm>
        </p:spPr>
        <p:txBody>
          <a:bodyPr>
            <a:normAutofit/>
          </a:bodyPr>
          <a:lstStyle/>
          <a:p>
            <a:pPr marL="0" indent="0">
              <a:buNone/>
            </a:pPr>
            <a:r>
              <a:rPr lang="es-ES" dirty="0" smtClean="0">
                <a:latin typeface="Berlin Sans FB" panose="020E0602020502020306" pitchFamily="34" charset="0"/>
              </a:rPr>
              <a:t>¿Se interesa por saber a que juegan en los diferentes rincones?</a:t>
            </a:r>
          </a:p>
          <a:p>
            <a:pPr marL="0" indent="0">
              <a:buNone/>
            </a:pPr>
            <a:endParaRPr lang="es-ES" dirty="0">
              <a:latin typeface="Berlin Sans FB" panose="020E0602020502020306" pitchFamily="34" charset="0"/>
            </a:endParaRPr>
          </a:p>
          <a:p>
            <a:pPr marL="0" indent="0">
              <a:buNone/>
            </a:pPr>
            <a:endParaRPr lang="es-ES" dirty="0" smtClean="0">
              <a:latin typeface="Berlin Sans FB" panose="020E0602020502020306" pitchFamily="34" charset="0"/>
            </a:endParaRPr>
          </a:p>
          <a:p>
            <a:pPr marL="0" indent="0">
              <a:buNone/>
            </a:pPr>
            <a:endParaRPr lang="es-ES" dirty="0">
              <a:latin typeface="Berlin Sans FB" panose="020E0602020502020306" pitchFamily="34" charset="0"/>
            </a:endParaRPr>
          </a:p>
          <a:p>
            <a:pPr marL="0" indent="0">
              <a:buNone/>
            </a:pPr>
            <a:endParaRPr lang="es-ES" dirty="0" smtClean="0">
              <a:latin typeface="Berlin Sans FB" panose="020E0602020502020306" pitchFamily="34" charset="0"/>
            </a:endParaRPr>
          </a:p>
          <a:p>
            <a:pPr marL="0" indent="0">
              <a:buNone/>
            </a:pPr>
            <a:endParaRPr lang="es-ES" dirty="0">
              <a:latin typeface="Berlin Sans FB" panose="020E0602020502020306" pitchFamily="34" charset="0"/>
            </a:endParaRPr>
          </a:p>
          <a:p>
            <a:pPr marL="0" indent="0">
              <a:buNone/>
            </a:pPr>
            <a:endParaRPr lang="es-ES" dirty="0" smtClean="0">
              <a:latin typeface="Berlin Sans FB" panose="020E0602020502020306" pitchFamily="34" charset="0"/>
            </a:endParaRPr>
          </a:p>
          <a:p>
            <a:pPr marL="0" indent="0">
              <a:buNone/>
            </a:pPr>
            <a:endParaRPr lang="es-ES" dirty="0">
              <a:latin typeface="Berlin Sans FB" panose="020E0602020502020306" pitchFamily="34" charset="0"/>
            </a:endParaRPr>
          </a:p>
          <a:p>
            <a:pPr marL="0" indent="0">
              <a:buNone/>
            </a:pPr>
            <a:endParaRPr lang="es-ES" dirty="0" smtClean="0">
              <a:latin typeface="Berlin Sans FB" panose="020E0602020502020306" pitchFamily="34" charset="0"/>
            </a:endParaRPr>
          </a:p>
          <a:p>
            <a:pPr marL="0" indent="0" algn="just">
              <a:buNone/>
            </a:pPr>
            <a:r>
              <a:rPr lang="es-ES" sz="1600" dirty="0">
                <a:latin typeface="Berlin Sans FB" panose="020E0602020502020306" pitchFamily="34" charset="0"/>
              </a:rPr>
              <a:t>Es necesario que las docentes siempre supervisen la  actividad lúdica de sus niños/as ya que esta actividad  tiene que ser con intencionalidad pedagógica es decir que el niño/a puede y debe aprender jugando, para lo cual es necesario que su maestra es guie correctamente esta actividad lúdica.</a:t>
            </a:r>
            <a:endParaRPr lang="es-EC" sz="1600" dirty="0">
              <a:latin typeface="Berlin Sans FB" panose="020E0602020502020306" pitchFamily="34" charset="0"/>
            </a:endParaRPr>
          </a:p>
          <a:p>
            <a:pPr marL="0" indent="0">
              <a:buNone/>
            </a:pPr>
            <a:endParaRPr lang="es-ES" dirty="0" smtClean="0">
              <a:latin typeface="Berlin Sans FB" panose="020E0602020502020306" pitchFamily="34" charset="0"/>
            </a:endParaRPr>
          </a:p>
          <a:p>
            <a:pPr marL="0" indent="0">
              <a:buNone/>
            </a:pPr>
            <a:endParaRPr lang="es-EC" dirty="0" smtClean="0">
              <a:latin typeface="Berlin Sans FB" panose="020E0602020502020306" pitchFamily="34" charset="0"/>
            </a:endParaRPr>
          </a:p>
          <a:p>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233656304"/>
              </p:ext>
            </p:extLst>
          </p:nvPr>
        </p:nvGraphicFramePr>
        <p:xfrm>
          <a:off x="2987825" y="1556792"/>
          <a:ext cx="3312368" cy="1004255"/>
        </p:xfrm>
        <a:graphic>
          <a:graphicData uri="http://schemas.openxmlformats.org/drawingml/2006/table">
            <a:tbl>
              <a:tblPr firstRow="1" firstCol="1" bandRow="1">
                <a:tableStyleId>{5C22544A-7EE6-4342-B048-85BDC9FD1C3A}</a:tableStyleId>
              </a:tblPr>
              <a:tblGrid>
                <a:gridCol w="1272548"/>
                <a:gridCol w="842127"/>
                <a:gridCol w="1197693"/>
              </a:tblGrid>
              <a:tr h="190500">
                <a:tc>
                  <a:txBody>
                    <a:bodyPr/>
                    <a:lstStyle/>
                    <a:p>
                      <a:pPr algn="ctr">
                        <a:lnSpc>
                          <a:spcPct val="150000"/>
                        </a:lnSpc>
                        <a:spcAft>
                          <a:spcPts val="0"/>
                        </a:spcAft>
                      </a:pPr>
                      <a:r>
                        <a:rPr lang="es-ES" sz="1000" dirty="0">
                          <a:effectLst/>
                        </a:rPr>
                        <a:t>Ítems</a:t>
                      </a:r>
                      <a:endParaRPr lang="es-EC" sz="1000" dirty="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a:effectLst/>
                        </a:rPr>
                        <a:t>Cantidad</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dirty="0">
                          <a:effectLst/>
                        </a:rPr>
                        <a:t>Porcentaje</a:t>
                      </a:r>
                      <a:endParaRPr lang="es-EC" sz="1000" dirty="0">
                        <a:solidFill>
                          <a:srgbClr val="E36C0A"/>
                        </a:solidFill>
                        <a:effectLst/>
                        <a:latin typeface="Times New Roman"/>
                        <a:ea typeface="Calibri"/>
                        <a:cs typeface="Times New Roman"/>
                      </a:endParaRPr>
                    </a:p>
                  </a:txBody>
                  <a:tcPr marL="68580" marR="68580" marT="0" marB="0"/>
                </a:tc>
              </a:tr>
              <a:tr h="190500">
                <a:tc>
                  <a:txBody>
                    <a:bodyPr/>
                    <a:lstStyle/>
                    <a:p>
                      <a:pPr algn="ctr">
                        <a:lnSpc>
                          <a:spcPct val="150000"/>
                        </a:lnSpc>
                        <a:spcAft>
                          <a:spcPts val="0"/>
                        </a:spcAft>
                      </a:pPr>
                      <a:r>
                        <a:rPr lang="es-ES" sz="1000">
                          <a:effectLst/>
                        </a:rPr>
                        <a:t>Siempre</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a:effectLst/>
                        </a:rPr>
                        <a:t>1</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a:effectLst/>
                        </a:rPr>
                        <a:t>25,00</a:t>
                      </a:r>
                      <a:endParaRPr lang="es-EC" sz="1000">
                        <a:solidFill>
                          <a:srgbClr val="E36C0A"/>
                        </a:solidFill>
                        <a:effectLst/>
                        <a:latin typeface="Times New Roman"/>
                        <a:ea typeface="Calibri"/>
                        <a:cs typeface="Times New Roman"/>
                      </a:endParaRPr>
                    </a:p>
                  </a:txBody>
                  <a:tcPr marL="68580" marR="68580" marT="0" marB="0"/>
                </a:tc>
              </a:tr>
              <a:tr h="190500">
                <a:tc>
                  <a:txBody>
                    <a:bodyPr/>
                    <a:lstStyle/>
                    <a:p>
                      <a:pPr algn="ctr">
                        <a:lnSpc>
                          <a:spcPct val="150000"/>
                        </a:lnSpc>
                        <a:spcAft>
                          <a:spcPts val="0"/>
                        </a:spcAft>
                      </a:pPr>
                      <a:r>
                        <a:rPr lang="es-ES" sz="1000">
                          <a:effectLst/>
                        </a:rPr>
                        <a:t>A veces</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a:effectLst/>
                        </a:rPr>
                        <a:t>2</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a:effectLst/>
                        </a:rPr>
                        <a:t>50,00</a:t>
                      </a:r>
                      <a:endParaRPr lang="es-EC" sz="1000">
                        <a:solidFill>
                          <a:srgbClr val="E36C0A"/>
                        </a:solidFill>
                        <a:effectLst/>
                        <a:latin typeface="Times New Roman"/>
                        <a:ea typeface="Calibri"/>
                        <a:cs typeface="Times New Roman"/>
                      </a:endParaRPr>
                    </a:p>
                  </a:txBody>
                  <a:tcPr marL="68580" marR="68580" marT="0" marB="0"/>
                </a:tc>
              </a:tr>
              <a:tr h="190500">
                <a:tc>
                  <a:txBody>
                    <a:bodyPr/>
                    <a:lstStyle/>
                    <a:p>
                      <a:pPr algn="ctr">
                        <a:lnSpc>
                          <a:spcPct val="150000"/>
                        </a:lnSpc>
                        <a:spcAft>
                          <a:spcPts val="0"/>
                        </a:spcAft>
                      </a:pPr>
                      <a:r>
                        <a:rPr lang="es-ES" sz="1000">
                          <a:effectLst/>
                        </a:rPr>
                        <a:t>Nunca</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a:effectLst/>
                        </a:rPr>
                        <a:t>1</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a:effectLst/>
                        </a:rPr>
                        <a:t>25,00</a:t>
                      </a:r>
                      <a:endParaRPr lang="es-EC" sz="1000">
                        <a:solidFill>
                          <a:srgbClr val="E36C0A"/>
                        </a:solidFill>
                        <a:effectLst/>
                        <a:latin typeface="Times New Roman"/>
                        <a:ea typeface="Calibri"/>
                        <a:cs typeface="Times New Roman"/>
                      </a:endParaRPr>
                    </a:p>
                  </a:txBody>
                  <a:tcPr marL="68580" marR="68580" marT="0" marB="0"/>
                </a:tc>
              </a:tr>
              <a:tr h="190500">
                <a:tc>
                  <a:txBody>
                    <a:bodyPr/>
                    <a:lstStyle/>
                    <a:p>
                      <a:pPr algn="ctr">
                        <a:lnSpc>
                          <a:spcPct val="150000"/>
                        </a:lnSpc>
                        <a:spcAft>
                          <a:spcPts val="0"/>
                        </a:spcAft>
                      </a:pPr>
                      <a:r>
                        <a:rPr lang="es-ES" sz="1000">
                          <a:effectLst/>
                        </a:rPr>
                        <a:t>Total</a:t>
                      </a:r>
                      <a:endParaRPr lang="es-EC" sz="100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dirty="0">
                          <a:effectLst/>
                        </a:rPr>
                        <a:t>4</a:t>
                      </a:r>
                      <a:endParaRPr lang="es-EC" sz="1000" dirty="0">
                        <a:solidFill>
                          <a:srgbClr val="E36C0A"/>
                        </a:solidFill>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000" dirty="0">
                          <a:effectLst/>
                        </a:rPr>
                        <a:t>100,00</a:t>
                      </a:r>
                      <a:endParaRPr lang="es-EC" sz="1000" dirty="0">
                        <a:solidFill>
                          <a:srgbClr val="E36C0A"/>
                        </a:solidFill>
                        <a:effectLst/>
                        <a:latin typeface="Times New Roman"/>
                        <a:ea typeface="Calibri"/>
                        <a:cs typeface="Times New Roman"/>
                      </a:endParaRPr>
                    </a:p>
                  </a:txBody>
                  <a:tcPr marL="68580" marR="68580" marT="0" marB="0"/>
                </a:tc>
              </a:tr>
            </a:tbl>
          </a:graphicData>
        </a:graphic>
      </p:graphicFrame>
      <p:pic>
        <p:nvPicPr>
          <p:cNvPr id="5" name="4 Imagen"/>
          <p:cNvPicPr/>
          <p:nvPr/>
        </p:nvPicPr>
        <p:blipFill>
          <a:blip r:embed="rId2"/>
          <a:srcRect/>
          <a:stretch>
            <a:fillRect/>
          </a:stretch>
        </p:blipFill>
        <p:spPr bwMode="auto">
          <a:xfrm>
            <a:off x="3419872" y="2780928"/>
            <a:ext cx="2376264" cy="1754416"/>
          </a:xfrm>
          <a:prstGeom prst="rect">
            <a:avLst/>
          </a:prstGeom>
          <a:noFill/>
        </p:spPr>
      </p:pic>
      <p:sp>
        <p:nvSpPr>
          <p:cNvPr id="6" name="5 CuadroTexto"/>
          <p:cNvSpPr txBox="1"/>
          <p:nvPr/>
        </p:nvSpPr>
        <p:spPr>
          <a:xfrm>
            <a:off x="755576" y="4653136"/>
            <a:ext cx="201622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spTree>
    <p:extLst>
      <p:ext uri="{BB962C8B-B14F-4D97-AF65-F5344CB8AC3E}">
        <p14:creationId xmlns:p14="http://schemas.microsoft.com/office/powerpoint/2010/main" val="1286963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922114"/>
          </a:xfrm>
        </p:spPr>
        <p:txBody>
          <a:bodyPr/>
          <a:lstStyle/>
          <a:p>
            <a:pPr algn="ctr"/>
            <a:r>
              <a:rPr lang="es-EC" dirty="0" smtClean="0">
                <a:latin typeface="Berlin Sans FB" panose="020E0602020502020306" pitchFamily="34" charset="0"/>
              </a:rPr>
              <a:t>Encuetas realizada a los padres de familia</a:t>
            </a:r>
            <a:endParaRPr lang="es-EC" dirty="0">
              <a:latin typeface="Berlin Sans FB" panose="020E0602020502020306" pitchFamily="34" charset="0"/>
            </a:endParaRPr>
          </a:p>
        </p:txBody>
      </p:sp>
      <p:sp>
        <p:nvSpPr>
          <p:cNvPr id="3" name="2 Marcador de contenido"/>
          <p:cNvSpPr>
            <a:spLocks noGrp="1"/>
          </p:cNvSpPr>
          <p:nvPr>
            <p:ph sz="quarter" idx="1"/>
          </p:nvPr>
        </p:nvSpPr>
        <p:spPr/>
        <p:txBody>
          <a:bodyPr>
            <a:normAutofit fontScale="92500" lnSpcReduction="10000"/>
          </a:bodyPr>
          <a:lstStyle/>
          <a:p>
            <a:pPr marL="0" indent="0" algn="just">
              <a:buNone/>
            </a:pPr>
            <a:r>
              <a:rPr lang="es-ES" dirty="0"/>
              <a:t>¿</a:t>
            </a:r>
            <a:r>
              <a:rPr lang="es-ES" dirty="0">
                <a:latin typeface="Berlin Sans FB" panose="020E0602020502020306" pitchFamily="34" charset="0"/>
              </a:rPr>
              <a:t>Considera usted que guía adecuadamente al desarrollo del </a:t>
            </a:r>
            <a:r>
              <a:rPr lang="es-ES" dirty="0" smtClean="0">
                <a:latin typeface="Berlin Sans FB" panose="020E0602020502020306" pitchFamily="34" charset="0"/>
              </a:rPr>
              <a:t>lenguaje de </a:t>
            </a:r>
            <a:r>
              <a:rPr lang="es-ES" dirty="0">
                <a:latin typeface="Berlin Sans FB" panose="020E0602020502020306" pitchFamily="34" charset="0"/>
              </a:rPr>
              <a:t>su </a:t>
            </a:r>
            <a:r>
              <a:rPr lang="es-ES" dirty="0" smtClean="0">
                <a:latin typeface="Berlin Sans FB" panose="020E0602020502020306" pitchFamily="34" charset="0"/>
              </a:rPr>
              <a:t>hijo/a?</a:t>
            </a:r>
          </a:p>
          <a:p>
            <a:pPr marL="0" indent="0" algn="just">
              <a:buNone/>
            </a:pPr>
            <a:endParaRPr lang="es-ES" dirty="0">
              <a:latin typeface="Berlin Sans FB" panose="020E0602020502020306" pitchFamily="34" charset="0"/>
            </a:endParaRPr>
          </a:p>
          <a:p>
            <a:pPr marL="0" indent="0" algn="just">
              <a:buNone/>
            </a:pPr>
            <a:endParaRPr lang="es-ES" dirty="0" smtClean="0">
              <a:latin typeface="Berlin Sans FB" panose="020E0602020502020306" pitchFamily="34" charset="0"/>
            </a:endParaRPr>
          </a:p>
          <a:p>
            <a:pPr marL="0" indent="0" algn="just">
              <a:buNone/>
            </a:pPr>
            <a:endParaRPr lang="es-ES" dirty="0">
              <a:latin typeface="Berlin Sans FB" panose="020E0602020502020306" pitchFamily="34" charset="0"/>
            </a:endParaRPr>
          </a:p>
          <a:p>
            <a:pPr marL="0" indent="0" algn="just">
              <a:buNone/>
            </a:pPr>
            <a:endParaRPr lang="es-ES" dirty="0" smtClean="0">
              <a:latin typeface="Berlin Sans FB" panose="020E0602020502020306" pitchFamily="34" charset="0"/>
            </a:endParaRPr>
          </a:p>
          <a:p>
            <a:pPr marL="0" indent="0" algn="just">
              <a:buNone/>
            </a:pPr>
            <a:endParaRPr lang="es-ES" dirty="0">
              <a:latin typeface="Berlin Sans FB" panose="020E0602020502020306" pitchFamily="34" charset="0"/>
            </a:endParaRPr>
          </a:p>
          <a:p>
            <a:pPr marL="0" indent="0" algn="just">
              <a:buNone/>
            </a:pPr>
            <a:endParaRPr lang="es-ES" dirty="0" smtClean="0">
              <a:latin typeface="Berlin Sans FB" panose="020E0602020502020306" pitchFamily="34" charset="0"/>
            </a:endParaRPr>
          </a:p>
          <a:p>
            <a:pPr marL="0" indent="0" algn="just">
              <a:buNone/>
            </a:pPr>
            <a:endParaRPr lang="es-ES" dirty="0">
              <a:latin typeface="Berlin Sans FB" panose="020E0602020502020306" pitchFamily="34" charset="0"/>
            </a:endParaRPr>
          </a:p>
          <a:p>
            <a:pPr marL="0" indent="0" algn="just">
              <a:buNone/>
            </a:pPr>
            <a:r>
              <a:rPr lang="es-ES" dirty="0">
                <a:latin typeface="Berlin Sans FB" panose="020E0602020502020306" pitchFamily="34" charset="0"/>
              </a:rPr>
              <a:t>No  existe algún tipo de problema ya que la mayoría de padres de familia guían correctamente en el desarrollo del lenguaje de sus hijos/as  siendo esta una habilidad  imprescindible en la vida social de un ser humano. </a:t>
            </a:r>
            <a:endParaRPr lang="es-EC" dirty="0">
              <a:latin typeface="Berlin Sans FB" panose="020E0602020502020306" pitchFamily="34" charset="0"/>
            </a:endParaRPr>
          </a:p>
          <a:p>
            <a:pPr marL="0" indent="0">
              <a:buNone/>
            </a:pP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997779784"/>
              </p:ext>
            </p:extLst>
          </p:nvPr>
        </p:nvGraphicFramePr>
        <p:xfrm>
          <a:off x="2786236" y="2348880"/>
          <a:ext cx="3009900" cy="800100"/>
        </p:xfrm>
        <a:graphic>
          <a:graphicData uri="http://schemas.openxmlformats.org/drawingml/2006/table">
            <a:tbl>
              <a:tblPr firstRow="1" firstCol="1" bandRow="1">
                <a:tableStyleId>{5C22544A-7EE6-4342-B048-85BDC9FD1C3A}</a:tableStyleId>
              </a:tblPr>
              <a:tblGrid>
                <a:gridCol w="1397000"/>
                <a:gridCol w="762000"/>
                <a:gridCol w="850900"/>
              </a:tblGrid>
              <a:tr h="200025">
                <a:tc>
                  <a:txBody>
                    <a:bodyPr/>
                    <a:lstStyle/>
                    <a:p>
                      <a:pPr algn="just">
                        <a:lnSpc>
                          <a:spcPct val="150000"/>
                        </a:lnSpc>
                        <a:spcAft>
                          <a:spcPts val="0"/>
                        </a:spcAft>
                      </a:pPr>
                      <a:r>
                        <a:rPr lang="es-ES" sz="900" dirty="0">
                          <a:effectLst/>
                        </a:rPr>
                        <a:t>Ítems</a:t>
                      </a:r>
                      <a:endParaRPr lang="es-EC" sz="900" dirty="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a:effectLst/>
                        </a:rPr>
                        <a:t>Cantidad</a:t>
                      </a:r>
                      <a:endParaRPr lang="es-EC" sz="90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dirty="0">
                          <a:effectLst/>
                        </a:rPr>
                        <a:t>Porcentaje</a:t>
                      </a:r>
                      <a:endParaRPr lang="es-EC" sz="900" dirty="0">
                        <a:solidFill>
                          <a:srgbClr val="5F497A"/>
                        </a:solidFill>
                        <a:effectLst/>
                        <a:latin typeface="Times New Roman"/>
                        <a:ea typeface="Calibri"/>
                        <a:cs typeface="Times New Roman"/>
                      </a:endParaRPr>
                    </a:p>
                  </a:txBody>
                  <a:tcPr marL="68580" marR="68580" marT="0" marB="0"/>
                </a:tc>
              </a:tr>
              <a:tr h="200025">
                <a:tc>
                  <a:txBody>
                    <a:bodyPr/>
                    <a:lstStyle/>
                    <a:p>
                      <a:pPr algn="just">
                        <a:lnSpc>
                          <a:spcPct val="150000"/>
                        </a:lnSpc>
                        <a:spcAft>
                          <a:spcPts val="0"/>
                        </a:spcAft>
                      </a:pPr>
                      <a:r>
                        <a:rPr lang="es-ES" sz="900">
                          <a:effectLst/>
                        </a:rPr>
                        <a:t>Si</a:t>
                      </a:r>
                      <a:endParaRPr lang="es-EC" sz="90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a:effectLst/>
                        </a:rPr>
                        <a:t>25</a:t>
                      </a:r>
                      <a:endParaRPr lang="es-EC" sz="90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a:effectLst/>
                        </a:rPr>
                        <a:t>83,33</a:t>
                      </a:r>
                      <a:endParaRPr lang="es-EC" sz="900">
                        <a:solidFill>
                          <a:srgbClr val="5F497A"/>
                        </a:solidFill>
                        <a:effectLst/>
                        <a:latin typeface="Times New Roman"/>
                        <a:ea typeface="Calibri"/>
                        <a:cs typeface="Times New Roman"/>
                      </a:endParaRPr>
                    </a:p>
                  </a:txBody>
                  <a:tcPr marL="68580" marR="68580" marT="0" marB="0"/>
                </a:tc>
              </a:tr>
              <a:tr h="200025">
                <a:tc>
                  <a:txBody>
                    <a:bodyPr/>
                    <a:lstStyle/>
                    <a:p>
                      <a:pPr algn="just">
                        <a:lnSpc>
                          <a:spcPct val="150000"/>
                        </a:lnSpc>
                        <a:spcAft>
                          <a:spcPts val="0"/>
                        </a:spcAft>
                      </a:pPr>
                      <a:r>
                        <a:rPr lang="es-ES" sz="900">
                          <a:effectLst/>
                        </a:rPr>
                        <a:t>No</a:t>
                      </a:r>
                      <a:endParaRPr lang="es-EC" sz="90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a:effectLst/>
                        </a:rPr>
                        <a:t>5</a:t>
                      </a:r>
                      <a:endParaRPr lang="es-EC" sz="90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a:effectLst/>
                        </a:rPr>
                        <a:t>16,67</a:t>
                      </a:r>
                      <a:endParaRPr lang="es-EC" sz="900">
                        <a:solidFill>
                          <a:srgbClr val="5F497A"/>
                        </a:solidFill>
                        <a:effectLst/>
                        <a:latin typeface="Times New Roman"/>
                        <a:ea typeface="Calibri"/>
                        <a:cs typeface="Times New Roman"/>
                      </a:endParaRPr>
                    </a:p>
                  </a:txBody>
                  <a:tcPr marL="68580" marR="68580" marT="0" marB="0"/>
                </a:tc>
              </a:tr>
              <a:tr h="200025">
                <a:tc>
                  <a:txBody>
                    <a:bodyPr/>
                    <a:lstStyle/>
                    <a:p>
                      <a:pPr algn="just">
                        <a:lnSpc>
                          <a:spcPct val="150000"/>
                        </a:lnSpc>
                        <a:spcAft>
                          <a:spcPts val="0"/>
                        </a:spcAft>
                      </a:pPr>
                      <a:r>
                        <a:rPr lang="es-ES" sz="900">
                          <a:effectLst/>
                        </a:rPr>
                        <a:t>Total </a:t>
                      </a:r>
                      <a:endParaRPr lang="es-EC" sz="90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a:effectLst/>
                        </a:rPr>
                        <a:t>30</a:t>
                      </a:r>
                      <a:endParaRPr lang="es-EC" sz="900">
                        <a:solidFill>
                          <a:srgbClr val="5F497A"/>
                        </a:solidFill>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s-ES" sz="900" dirty="0">
                          <a:effectLst/>
                        </a:rPr>
                        <a:t>100,00</a:t>
                      </a:r>
                      <a:endParaRPr lang="es-EC" sz="900" dirty="0">
                        <a:solidFill>
                          <a:srgbClr val="5F497A"/>
                        </a:solidFill>
                        <a:effectLst/>
                        <a:latin typeface="Times New Roman"/>
                        <a:ea typeface="Calibri"/>
                        <a:cs typeface="Times New Roman"/>
                      </a:endParaRPr>
                    </a:p>
                  </a:txBody>
                  <a:tcPr marL="68580" marR="68580" marT="0" marB="0"/>
                </a:tc>
              </a:tr>
            </a:tbl>
          </a:graphicData>
        </a:graphic>
      </p:graphicFrame>
      <p:graphicFrame>
        <p:nvGraphicFramePr>
          <p:cNvPr id="5" name="4 Gráfico"/>
          <p:cNvGraphicFramePr/>
          <p:nvPr>
            <p:extLst>
              <p:ext uri="{D42A27DB-BD31-4B8C-83A1-F6EECF244321}">
                <p14:modId xmlns:p14="http://schemas.microsoft.com/office/powerpoint/2010/main" val="442773223"/>
              </p:ext>
            </p:extLst>
          </p:nvPr>
        </p:nvGraphicFramePr>
        <p:xfrm>
          <a:off x="2915816" y="3284984"/>
          <a:ext cx="2880320" cy="1296144"/>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539552" y="4468470"/>
            <a:ext cx="201622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   Interpretación</a:t>
            </a:r>
            <a:endParaRPr lang="es-EC" dirty="0"/>
          </a:p>
        </p:txBody>
      </p:sp>
    </p:spTree>
    <p:extLst>
      <p:ext uri="{BB962C8B-B14F-4D97-AF65-F5344CB8AC3E}">
        <p14:creationId xmlns:p14="http://schemas.microsoft.com/office/powerpoint/2010/main" val="3149711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91680" y="1052736"/>
            <a:ext cx="606692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3600" dirty="0" smtClean="0">
                <a:latin typeface="Berlin Sans FB" panose="020E0602020502020306" pitchFamily="34" charset="0"/>
              </a:rPr>
              <a:t>Comprobación de Hipótesis</a:t>
            </a:r>
          </a:p>
        </p:txBody>
      </p:sp>
      <p:sp>
        <p:nvSpPr>
          <p:cNvPr id="3" name="2 Rectángulo redondeado"/>
          <p:cNvSpPr/>
          <p:nvPr/>
        </p:nvSpPr>
        <p:spPr>
          <a:xfrm>
            <a:off x="1547664" y="2636912"/>
            <a:ext cx="6552728" cy="25202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S" sz="2400" dirty="0">
                <a:latin typeface="Berlin Sans FB" panose="020E0602020502020306" pitchFamily="34" charset="0"/>
              </a:rPr>
              <a:t>Una vez concluida la investigación queda comprobada la hipótesis la misma que afirma la incidencia del juego simbólico en el desarrollo del lenguaje de los niños/as de 3 a 5 años de edad den Centro Infantil Ejército #3</a:t>
            </a:r>
            <a:endParaRPr lang="es-EC" sz="2400" dirty="0">
              <a:latin typeface="Berlin Sans FB" panose="020E0602020502020306" pitchFamily="34" charset="0"/>
            </a:endParaRPr>
          </a:p>
        </p:txBody>
      </p:sp>
      <p:sp>
        <p:nvSpPr>
          <p:cNvPr id="6" name="5 Flecha abajo"/>
          <p:cNvSpPr/>
          <p:nvPr/>
        </p:nvSpPr>
        <p:spPr>
          <a:xfrm>
            <a:off x="4355976" y="1916832"/>
            <a:ext cx="468052" cy="504056"/>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5770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390413" y="2016727"/>
            <a:ext cx="3384376" cy="7920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3200" dirty="0" smtClean="0">
                <a:latin typeface="Berlin Sans FB" panose="020E0602020502020306" pitchFamily="34" charset="0"/>
              </a:rPr>
              <a:t>CAPITULO V</a:t>
            </a:r>
          </a:p>
          <a:p>
            <a:pPr algn="ctr"/>
            <a:endParaRPr lang="es-EC" dirty="0"/>
          </a:p>
        </p:txBody>
      </p:sp>
      <p:sp>
        <p:nvSpPr>
          <p:cNvPr id="8" name="7 CuadroTexto"/>
          <p:cNvSpPr txBox="1"/>
          <p:nvPr/>
        </p:nvSpPr>
        <p:spPr>
          <a:xfrm>
            <a:off x="2261708" y="3410418"/>
            <a:ext cx="6336704" cy="1569660"/>
          </a:xfrm>
          <a:prstGeom prst="rect">
            <a:avLst/>
          </a:prstGeom>
          <a:noFill/>
        </p:spPr>
        <p:txBody>
          <a:bodyPr wrap="square" rtlCol="0">
            <a:spAutoFit/>
          </a:bodyPr>
          <a:lstStyle/>
          <a:p>
            <a:r>
              <a:rPr lang="es-EC" sz="4800" dirty="0" smtClean="0">
                <a:latin typeface="Berlin Sans FB" panose="020E0602020502020306" pitchFamily="34" charset="0"/>
              </a:rPr>
              <a:t>CONCLUSIONES Y RECOMENDACIONES</a:t>
            </a:r>
            <a:endParaRPr lang="es-EC" sz="4800" dirty="0">
              <a:latin typeface="Berlin Sans FB" panose="020E0602020502020306" pitchFamily="34" charset="0"/>
            </a:endParaRPr>
          </a:p>
        </p:txBody>
      </p:sp>
      <p:sp>
        <p:nvSpPr>
          <p:cNvPr id="9" name="8 Flecha curvada hacia la derecha"/>
          <p:cNvSpPr/>
          <p:nvPr/>
        </p:nvSpPr>
        <p:spPr>
          <a:xfrm>
            <a:off x="1542461" y="2492896"/>
            <a:ext cx="720080" cy="18722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20482" name="Picture 2" descr="http://4.bp.blogspot.com/-jRzhoQRy22g/UA1y_tk1mwI/AAAAAAAAACA/Va3_8h_ojbs/s1600/conclusion+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181" y="764704"/>
            <a:ext cx="2115887" cy="2631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050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circle(in)">
                                      <p:cBhvr>
                                        <p:cTn id="18" dur="75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91680" y="1052736"/>
            <a:ext cx="606692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3600" dirty="0" smtClean="0">
                <a:latin typeface="Berlin Sans FB" panose="020E0602020502020306" pitchFamily="34" charset="0"/>
              </a:rPr>
              <a:t>CONCLUSIONES</a:t>
            </a:r>
          </a:p>
        </p:txBody>
      </p:sp>
      <p:sp>
        <p:nvSpPr>
          <p:cNvPr id="3" name="2 Rectángulo redondeado"/>
          <p:cNvSpPr/>
          <p:nvPr/>
        </p:nvSpPr>
        <p:spPr>
          <a:xfrm>
            <a:off x="1547664" y="2636912"/>
            <a:ext cx="6552728" cy="36724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171450" lvl="0" indent="-171450" algn="just">
              <a:buFont typeface="Arial" panose="020B0604020202020204" pitchFamily="34" charset="0"/>
              <a:buChar char="•"/>
            </a:pPr>
            <a:r>
              <a:rPr lang="es-ES" sz="1400" dirty="0">
                <a:latin typeface="Berlin Sans FB" panose="020E0602020502020306" pitchFamily="34" charset="0"/>
              </a:rPr>
              <a:t>Las docentes no se preocupan debidamente por las actividades que realizan sus niños y niñas en los diferentes rincones lúdicos ya que consideran que es una actividad recreativa. </a:t>
            </a:r>
            <a:endParaRPr lang="es-EC" sz="1400" dirty="0">
              <a:latin typeface="Berlin Sans FB" panose="020E0602020502020306" pitchFamily="34" charset="0"/>
            </a:endParaRPr>
          </a:p>
          <a:p>
            <a:pPr marL="171450" lvl="0" indent="-171450" algn="just">
              <a:buFont typeface="Arial" panose="020B0604020202020204" pitchFamily="34" charset="0"/>
              <a:buChar char="•"/>
            </a:pPr>
            <a:r>
              <a:rPr lang="es-ES" sz="1400" dirty="0">
                <a:latin typeface="Berlin Sans FB" panose="020E0602020502020306" pitchFamily="34" charset="0"/>
              </a:rPr>
              <a:t>Las maestras no proporcionan intencionalidad pedagógica mientras los niños/as realizan  representaciones de diferentes roles. </a:t>
            </a:r>
            <a:endParaRPr lang="es-EC" sz="1400" dirty="0">
              <a:latin typeface="Berlin Sans FB" panose="020E0602020502020306" pitchFamily="34" charset="0"/>
            </a:endParaRPr>
          </a:p>
          <a:p>
            <a:pPr marL="171450" lvl="0" indent="-171450" algn="just">
              <a:buFont typeface="Arial" panose="020B0604020202020204" pitchFamily="34" charset="0"/>
              <a:buChar char="•"/>
            </a:pPr>
            <a:r>
              <a:rPr lang="es-ES" sz="1400" dirty="0" smtClean="0">
                <a:latin typeface="Berlin Sans FB" panose="020E0602020502020306" pitchFamily="34" charset="0"/>
              </a:rPr>
              <a:t>Los </a:t>
            </a:r>
            <a:r>
              <a:rPr lang="es-ES" sz="1400" dirty="0">
                <a:latin typeface="Berlin Sans FB" panose="020E0602020502020306" pitchFamily="34" charset="0"/>
              </a:rPr>
              <a:t>niños/as observados no  realizan constantemente juego simbólico  por lo tanto  tienen poca iniciativa para iniciar este juego, lo cual afecta en su proceso de socialización ya que no se siente seguro de expresar sus ideas y </a:t>
            </a:r>
            <a:r>
              <a:rPr lang="es-ES" sz="1400" dirty="0" smtClean="0">
                <a:latin typeface="Berlin Sans FB" panose="020E0602020502020306" pitchFamily="34" charset="0"/>
              </a:rPr>
              <a:t>sentimientos.</a:t>
            </a:r>
            <a:endParaRPr lang="es-EC" sz="1400" dirty="0">
              <a:latin typeface="Berlin Sans FB" panose="020E0602020502020306" pitchFamily="34" charset="0"/>
            </a:endParaRPr>
          </a:p>
          <a:p>
            <a:pPr marL="171450" lvl="0" indent="-171450" algn="just">
              <a:buFont typeface="Arial" panose="020B0604020202020204" pitchFamily="34" charset="0"/>
              <a:buChar char="•"/>
            </a:pPr>
            <a:r>
              <a:rPr lang="es-ES" sz="1400" dirty="0" smtClean="0">
                <a:latin typeface="Berlin Sans FB" panose="020E0602020502020306" pitchFamily="34" charset="0"/>
              </a:rPr>
              <a:t>Falta </a:t>
            </a:r>
            <a:r>
              <a:rPr lang="es-ES" sz="1400" dirty="0">
                <a:latin typeface="Berlin Sans FB" panose="020E0602020502020306" pitchFamily="34" charset="0"/>
              </a:rPr>
              <a:t>d</a:t>
            </a:r>
            <a:r>
              <a:rPr lang="es-ES" sz="1400" dirty="0" smtClean="0">
                <a:latin typeface="Berlin Sans FB" panose="020E0602020502020306" pitchFamily="34" charset="0"/>
              </a:rPr>
              <a:t>e </a:t>
            </a:r>
            <a:r>
              <a:rPr lang="es-ES" sz="1400" dirty="0">
                <a:latin typeface="Berlin Sans FB" panose="020E0602020502020306" pitchFamily="34" charset="0"/>
              </a:rPr>
              <a:t>estrategias metodológicas por parte de las docentes para estimular el lenguaje en los niños/as ya que la mayor parte de los niños/as no tienen un lenguaje entendible para los </a:t>
            </a:r>
            <a:r>
              <a:rPr lang="es-ES" sz="1400" dirty="0" smtClean="0">
                <a:latin typeface="Berlin Sans FB" panose="020E0602020502020306" pitchFamily="34" charset="0"/>
              </a:rPr>
              <a:t>demás.</a:t>
            </a:r>
            <a:endParaRPr lang="es-EC" sz="1400" dirty="0">
              <a:latin typeface="Berlin Sans FB" panose="020E0602020502020306" pitchFamily="34" charset="0"/>
            </a:endParaRPr>
          </a:p>
          <a:p>
            <a:pPr marL="171450" lvl="0" indent="-171450" algn="just">
              <a:buFont typeface="Arial" panose="020B0604020202020204" pitchFamily="34" charset="0"/>
              <a:buChar char="•"/>
            </a:pPr>
            <a:r>
              <a:rPr lang="es-ES" sz="1400" dirty="0" smtClean="0">
                <a:latin typeface="Berlin Sans FB" panose="020E0602020502020306" pitchFamily="34" charset="0"/>
              </a:rPr>
              <a:t>Los </a:t>
            </a:r>
            <a:r>
              <a:rPr lang="es-ES" sz="1400" dirty="0">
                <a:latin typeface="Berlin Sans FB" panose="020E0602020502020306" pitchFamily="34" charset="0"/>
              </a:rPr>
              <a:t>padres de familia no se involucran a realizar este tipo de juego con sus hijos por falta de tiempo.</a:t>
            </a:r>
            <a:endParaRPr lang="es-EC" sz="1400" dirty="0">
              <a:latin typeface="Berlin Sans FB" panose="020E0602020502020306" pitchFamily="34" charset="0"/>
            </a:endParaRPr>
          </a:p>
          <a:p>
            <a:pPr marL="171450" indent="-171450" algn="just">
              <a:buFont typeface="Arial" panose="020B0604020202020204" pitchFamily="34" charset="0"/>
              <a:buChar char="•"/>
            </a:pPr>
            <a:r>
              <a:rPr lang="es-ES" sz="1400" dirty="0">
                <a:latin typeface="Berlin Sans FB" panose="020E0602020502020306" pitchFamily="34" charset="0"/>
              </a:rPr>
              <a:t>Casi todos los padres de familia corrigen el vocabulario a sus hijos y consideran que ayudan a mejorar su vocabulario</a:t>
            </a:r>
            <a:endParaRPr lang="es-EC" sz="2800" dirty="0">
              <a:latin typeface="Berlin Sans FB" panose="020E0602020502020306" pitchFamily="34" charset="0"/>
            </a:endParaRPr>
          </a:p>
        </p:txBody>
      </p:sp>
      <p:sp>
        <p:nvSpPr>
          <p:cNvPr id="6" name="5 Flecha abajo"/>
          <p:cNvSpPr/>
          <p:nvPr/>
        </p:nvSpPr>
        <p:spPr>
          <a:xfrm>
            <a:off x="4355976" y="1916832"/>
            <a:ext cx="468052" cy="504056"/>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24518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66878" y="980728"/>
            <a:ext cx="606692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sz="3600" dirty="0" smtClean="0">
                <a:latin typeface="Berlin Sans FB" panose="020E0602020502020306" pitchFamily="34" charset="0"/>
              </a:rPr>
              <a:t>RECOMENDACIONES</a:t>
            </a:r>
          </a:p>
        </p:txBody>
      </p:sp>
      <p:sp>
        <p:nvSpPr>
          <p:cNvPr id="3" name="2 Rectángulo redondeado"/>
          <p:cNvSpPr/>
          <p:nvPr/>
        </p:nvSpPr>
        <p:spPr>
          <a:xfrm>
            <a:off x="1547664" y="2636912"/>
            <a:ext cx="6552728" cy="36724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742950" lvl="1" indent="-285750" algn="just">
              <a:buFont typeface="Arial" panose="020B0604020202020204" pitchFamily="34" charset="0"/>
              <a:buChar char="•"/>
            </a:pPr>
            <a:r>
              <a:rPr lang="es-ES" sz="1400" dirty="0">
                <a:latin typeface="Berlin Sans FB" panose="020E0602020502020306" pitchFamily="34" charset="0"/>
              </a:rPr>
              <a:t>Es recomendable que el juego simbólico sea guiado correctamente para que los niños y niñas puedan participar activamente en la organización de este juego y así potencializar sus destrezas y habilidades especialmente la socialización entre pares y el lenguaje lo cual permitirá ser una persona integra capaz de expresar  sus  ideas y sentimientos. </a:t>
            </a:r>
            <a:endParaRPr lang="es-EC" sz="1400" dirty="0">
              <a:latin typeface="Berlin Sans FB" panose="020E0602020502020306" pitchFamily="34" charset="0"/>
            </a:endParaRPr>
          </a:p>
          <a:p>
            <a:pPr marL="742950" lvl="1" indent="-285750" algn="just">
              <a:buFont typeface="Arial" panose="020B0604020202020204" pitchFamily="34" charset="0"/>
              <a:buChar char="•"/>
            </a:pPr>
            <a:r>
              <a:rPr lang="es-ES" sz="1400" dirty="0">
                <a:latin typeface="Berlin Sans FB" panose="020E0602020502020306" pitchFamily="34" charset="0"/>
              </a:rPr>
              <a:t>Es importante  estimular a los niños y niñas a relacionarse con el medio que le rodea a través del juego simbólico para así incorporar nuevos conocimientos y experiencias aumentando así de manera significativa su vocabulario.</a:t>
            </a:r>
            <a:endParaRPr lang="es-EC" sz="1400" dirty="0">
              <a:latin typeface="Berlin Sans FB" panose="020E0602020502020306" pitchFamily="34" charset="0"/>
            </a:endParaRPr>
          </a:p>
          <a:p>
            <a:pPr marL="742950" lvl="1" indent="-285750" algn="just">
              <a:buFont typeface="Arial" panose="020B0604020202020204" pitchFamily="34" charset="0"/>
              <a:buChar char="•"/>
            </a:pPr>
            <a:r>
              <a:rPr lang="es-ES" sz="1400" dirty="0">
                <a:latin typeface="Berlin Sans FB" panose="020E0602020502020306" pitchFamily="34" charset="0"/>
              </a:rPr>
              <a:t>La participación de las docentes en el juego simbólico es indispensable ya que se convierten en guías principales del proceso de enseñanza – aprendizaje de los niños/as.</a:t>
            </a:r>
            <a:endParaRPr lang="es-EC" sz="1400" dirty="0">
              <a:latin typeface="Berlin Sans FB" panose="020E0602020502020306" pitchFamily="34" charset="0"/>
            </a:endParaRPr>
          </a:p>
          <a:p>
            <a:pPr marL="742950" lvl="1" indent="-285750" algn="just">
              <a:buFont typeface="Arial" panose="020B0604020202020204" pitchFamily="34" charset="0"/>
              <a:buChar char="•"/>
            </a:pPr>
            <a:r>
              <a:rPr lang="es-ES" sz="1400" dirty="0">
                <a:latin typeface="Berlin Sans FB" panose="020E0602020502020306" pitchFamily="34" charset="0"/>
              </a:rPr>
              <a:t>Se recomienda utilizar el manual que se presenta en la propuesta ya que contiene actividades basadas en el juego simbólico las mismas que ayudaran a los niños/as a incrementar su vocabulario y mejorar su proceso de socialización. </a:t>
            </a:r>
            <a:endParaRPr lang="es-EC" sz="1400" dirty="0">
              <a:latin typeface="Berlin Sans FB" panose="020E0602020502020306" pitchFamily="34" charset="0"/>
            </a:endParaRPr>
          </a:p>
        </p:txBody>
      </p:sp>
      <p:sp>
        <p:nvSpPr>
          <p:cNvPr id="6" name="5 Flecha abajo"/>
          <p:cNvSpPr/>
          <p:nvPr/>
        </p:nvSpPr>
        <p:spPr>
          <a:xfrm>
            <a:off x="4355976" y="1916832"/>
            <a:ext cx="468052" cy="504056"/>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18020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555776" y="2348880"/>
            <a:ext cx="4254508" cy="1569660"/>
          </a:xfrm>
          <a:prstGeom prst="rect">
            <a:avLst/>
          </a:prstGeom>
          <a:noFill/>
        </p:spPr>
        <p:txBody>
          <a:bodyPr wrap="square" rtlCol="0">
            <a:spAutoFit/>
          </a:bodyPr>
          <a:lstStyle/>
          <a:p>
            <a:pPr algn="ctr"/>
            <a:r>
              <a:rPr lang="es-EC" sz="4800" dirty="0" smtClean="0">
                <a:latin typeface="Berlin Sans FB" panose="020E0602020502020306" pitchFamily="34" charset="0"/>
              </a:rPr>
              <a:t>PROPUESTA ALTERNATIVA</a:t>
            </a:r>
            <a:endParaRPr lang="es-EC" sz="4800" dirty="0">
              <a:latin typeface="Berlin Sans FB" panose="020E0602020502020306" pitchFamily="34" charset="0"/>
            </a:endParaRPr>
          </a:p>
        </p:txBody>
      </p:sp>
      <p:pic>
        <p:nvPicPr>
          <p:cNvPr id="23554" name="Picture 2" descr="http://us.cdn4.123rf.com/168nwm/lenm/lenm1208/lenm120800089/14880422-ilustracion-de-los-ninos-del-palillo-que-llevan-letras-del-alfabeto-a-bordo-de-un-avio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7544" y="2625588"/>
            <a:ext cx="1549029"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897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fade">
                                      <p:cBhvr>
                                        <p:cTn id="13" dur="1000"/>
                                        <p:tgtEl>
                                          <p:spTgt spid="23554"/>
                                        </p:tgtEl>
                                      </p:cBhvr>
                                    </p:animEffect>
                                    <p:anim calcmode="lin" valueType="num">
                                      <p:cBhvr>
                                        <p:cTn id="14" dur="1000" fill="hold"/>
                                        <p:tgtEl>
                                          <p:spTgt spid="23554"/>
                                        </p:tgtEl>
                                        <p:attrNameLst>
                                          <p:attrName>ppt_x</p:attrName>
                                        </p:attrNameLst>
                                      </p:cBhvr>
                                      <p:tavLst>
                                        <p:tav tm="0">
                                          <p:val>
                                            <p:strVal val="#ppt_x"/>
                                          </p:val>
                                        </p:tav>
                                        <p:tav tm="100000">
                                          <p:val>
                                            <p:strVal val="#ppt_x"/>
                                          </p:val>
                                        </p:tav>
                                      </p:tavLst>
                                    </p:anim>
                                    <p:anim calcmode="lin" valueType="num">
                                      <p:cBhvr>
                                        <p:cTn id="15"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5736"/>
            <a:ext cx="9144000" cy="687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954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sz="3600" b="1" dirty="0" smtClean="0"/>
              <a:t>Introducción </a:t>
            </a:r>
            <a:endParaRPr lang="es-EC" sz="3600" b="1" dirty="0"/>
          </a:p>
        </p:txBody>
      </p:sp>
      <p:sp>
        <p:nvSpPr>
          <p:cNvPr id="3" name="2 Marcador de contenido"/>
          <p:cNvSpPr>
            <a:spLocks noGrp="1"/>
          </p:cNvSpPr>
          <p:nvPr>
            <p:ph sz="quarter" idx="1"/>
          </p:nvPr>
        </p:nvSpPr>
        <p:spPr/>
        <p:txBody>
          <a:bodyPr>
            <a:normAutofit/>
          </a:bodyPr>
          <a:lstStyle/>
          <a:p>
            <a:pPr marL="0" indent="0" algn="just">
              <a:buNone/>
            </a:pPr>
            <a:endParaRPr lang="es-EC" dirty="0">
              <a:latin typeface="Berlin Sans FB" panose="020E0602020502020306" pitchFamily="34" charset="0"/>
            </a:endParaRPr>
          </a:p>
          <a:p>
            <a:pPr marL="0" indent="0">
              <a:buNone/>
            </a:pPr>
            <a:endParaRPr lang="es-EC" dirty="0"/>
          </a:p>
        </p:txBody>
      </p:sp>
      <p:sp>
        <p:nvSpPr>
          <p:cNvPr id="4" name="3 Rectángulo redondeado"/>
          <p:cNvSpPr/>
          <p:nvPr/>
        </p:nvSpPr>
        <p:spPr>
          <a:xfrm>
            <a:off x="971600" y="2564904"/>
            <a:ext cx="6696744" cy="25922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latin typeface="Berlin Sans FB" panose="020E0602020502020306" pitchFamily="34" charset="0"/>
              </a:rPr>
              <a:t>El presente trabajo tiene por objeto hacer referencia al juego simbólico ya que es una herramienta importante para que los niños/as de 3 a 5 años potencien el desarrollo de su lenguaje</a:t>
            </a:r>
            <a:endParaRPr lang="es-EC" sz="2400" dirty="0"/>
          </a:p>
        </p:txBody>
      </p:sp>
      <p:sp>
        <p:nvSpPr>
          <p:cNvPr id="5" name="4 Flecha abajo"/>
          <p:cNvSpPr/>
          <p:nvPr/>
        </p:nvSpPr>
        <p:spPr>
          <a:xfrm>
            <a:off x="3779912" y="1700808"/>
            <a:ext cx="540060" cy="57606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38718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843124236"/>
              </p:ext>
            </p:extLst>
          </p:nvPr>
        </p:nvGraphicFramePr>
        <p:xfrm>
          <a:off x="1979712" y="851136"/>
          <a:ext cx="6480720" cy="4651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rot="16200000">
            <a:off x="-788240" y="2884585"/>
            <a:ext cx="4104456" cy="584775"/>
          </a:xfrm>
          <a:prstGeom prst="rect">
            <a:avLst/>
          </a:prstGeom>
          <a:noFill/>
        </p:spPr>
        <p:txBody>
          <a:bodyPr wrap="square" rtlCol="0">
            <a:spAutoFit/>
          </a:bodyPr>
          <a:lstStyle/>
          <a:p>
            <a:pPr algn="ctr"/>
            <a:r>
              <a:rPr lang="es-EC" sz="3200" dirty="0" smtClean="0">
                <a:solidFill>
                  <a:srgbClr val="7030A0"/>
                </a:solidFill>
                <a:latin typeface="Berlin Sans FB" panose="020E0602020502020306" pitchFamily="34" charset="0"/>
              </a:rPr>
              <a:t>SUB-PROBLEMAS</a:t>
            </a:r>
            <a:endParaRPr lang="es-EC" sz="3200" dirty="0">
              <a:solidFill>
                <a:srgbClr val="7030A0"/>
              </a:solidFill>
              <a:latin typeface="Berlin Sans FB" panose="020E0602020502020306" pitchFamily="34" charset="0"/>
            </a:endParaRPr>
          </a:p>
        </p:txBody>
      </p:sp>
    </p:spTree>
    <p:extLst>
      <p:ext uri="{BB962C8B-B14F-4D97-AF65-F5344CB8AC3E}">
        <p14:creationId xmlns:p14="http://schemas.microsoft.com/office/powerpoint/2010/main" val="964863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dirty="0" smtClean="0"/>
              <a:t>Justificación </a:t>
            </a:r>
            <a:endParaRPr lang="es-EC" dirty="0"/>
          </a:p>
        </p:txBody>
      </p:sp>
      <p:sp>
        <p:nvSpPr>
          <p:cNvPr id="3" name="2 Marcador de contenido"/>
          <p:cNvSpPr>
            <a:spLocks noGrp="1"/>
          </p:cNvSpPr>
          <p:nvPr>
            <p:ph sz="quarter" idx="1"/>
          </p:nvPr>
        </p:nvSpPr>
        <p:spPr/>
        <p:txBody>
          <a:bodyPr/>
          <a:lstStyle/>
          <a:p>
            <a:pPr algn="just"/>
            <a:endParaRPr lang="es-EC" dirty="0"/>
          </a:p>
        </p:txBody>
      </p:sp>
      <p:sp>
        <p:nvSpPr>
          <p:cNvPr id="4" name="3 Rectángulo redondeado"/>
          <p:cNvSpPr/>
          <p:nvPr/>
        </p:nvSpPr>
        <p:spPr>
          <a:xfrm>
            <a:off x="1850130" y="2204864"/>
            <a:ext cx="5760640" cy="30243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S" sz="2000" dirty="0"/>
              <a:t>La presente propuesta se basa en las necesidades observadas en los niños y niñas del Centro Infantil en el cual se llevó a cabo la presente investigación, ya que se ha  observado que varios niños/as no tenían desarrollado adecuadamente su vocabulario por lo cual se aplicaron diferentes actividades </a:t>
            </a:r>
            <a:endParaRPr lang="es-EC" sz="2000" dirty="0"/>
          </a:p>
          <a:p>
            <a:pPr algn="ctr"/>
            <a:endParaRPr lang="es-EC" dirty="0"/>
          </a:p>
        </p:txBody>
      </p:sp>
      <p:sp>
        <p:nvSpPr>
          <p:cNvPr id="5" name="4 Flecha abajo"/>
          <p:cNvSpPr/>
          <p:nvPr/>
        </p:nvSpPr>
        <p:spPr>
          <a:xfrm>
            <a:off x="3995936" y="1556792"/>
            <a:ext cx="57606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41965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60" y="0"/>
            <a:ext cx="91101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058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250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9811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7114" y="0"/>
            <a:ext cx="918111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32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24064"/>
            <a:ext cx="9144000" cy="688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665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122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2550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sz="quarter" idx="1"/>
          </p:nvPr>
        </p:nvSpPr>
        <p:spPr/>
        <p:txBody>
          <a:bodyPr/>
          <a:lstStyle/>
          <a:p>
            <a:endParaRPr lang="es-EC"/>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326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741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147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Proceso alternativo"/>
          <p:cNvSpPr/>
          <p:nvPr/>
        </p:nvSpPr>
        <p:spPr>
          <a:xfrm>
            <a:off x="683568" y="1196752"/>
            <a:ext cx="3384377" cy="100811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b="1" dirty="0" smtClean="0">
                <a:latin typeface="Berlin Sans FB" panose="020E0602020502020306" pitchFamily="34" charset="0"/>
              </a:rPr>
              <a:t>OBJETIVO  GENERAL </a:t>
            </a:r>
            <a:endParaRPr lang="es-EC" sz="2400" b="1" dirty="0">
              <a:latin typeface="Berlin Sans FB" panose="020E0602020502020306" pitchFamily="34" charset="0"/>
            </a:endParaRPr>
          </a:p>
        </p:txBody>
      </p:sp>
      <p:sp>
        <p:nvSpPr>
          <p:cNvPr id="6" name="5 Redondear rectángulo de esquina diagonal"/>
          <p:cNvSpPr/>
          <p:nvPr/>
        </p:nvSpPr>
        <p:spPr>
          <a:xfrm>
            <a:off x="2375756" y="2852936"/>
            <a:ext cx="5508612" cy="1944216"/>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sz="2400" dirty="0">
                <a:latin typeface="Berlin Sans FB" panose="020E0602020502020306" pitchFamily="34" charset="0"/>
              </a:rPr>
              <a:t>Analizar el juego simbólico y su incidencia en el desarrollo del lenguaje en los niños y niñas de 3 a 5 años del Centro Infantil </a:t>
            </a:r>
            <a:r>
              <a:rPr lang="es-ES" sz="2400" dirty="0" smtClean="0">
                <a:latin typeface="Berlin Sans FB" panose="020E0602020502020306" pitchFamily="34" charset="0"/>
              </a:rPr>
              <a:t>Ejército </a:t>
            </a:r>
            <a:r>
              <a:rPr lang="es-ES" sz="2400" dirty="0">
                <a:latin typeface="Berlin Sans FB" panose="020E0602020502020306" pitchFamily="34" charset="0"/>
              </a:rPr>
              <a:t># 3</a:t>
            </a:r>
            <a:endParaRPr lang="es-EC" sz="2400" dirty="0">
              <a:latin typeface="Berlin Sans FB" panose="020E0602020502020306" pitchFamily="34" charset="0"/>
            </a:endParaRPr>
          </a:p>
        </p:txBody>
      </p:sp>
      <p:sp>
        <p:nvSpPr>
          <p:cNvPr id="7" name="6 Flecha curvada hacia la derecha"/>
          <p:cNvSpPr/>
          <p:nvPr/>
        </p:nvSpPr>
        <p:spPr>
          <a:xfrm>
            <a:off x="1226825" y="2276872"/>
            <a:ext cx="1061711" cy="1636568"/>
          </a:xfrm>
          <a:prstGeom prst="curvedRightArrow">
            <a:avLst>
              <a:gd name="adj1" fmla="val 25000"/>
              <a:gd name="adj2" fmla="val 47732"/>
              <a:gd name="adj3" fmla="val 25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96486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371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096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12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2789"/>
            <a:ext cx="9144000" cy="685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480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33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679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433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2164"/>
            <a:ext cx="9144000" cy="685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01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sz="quarter" idx="1"/>
          </p:nvPr>
        </p:nvSpPr>
        <p:spPr/>
        <p:txBody>
          <a:bodyPr/>
          <a:lstStyle/>
          <a:p>
            <a:endParaRPr lang="es-EC"/>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606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47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788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Tesi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262884"/>
          </a:xfrm>
          <a:prstGeom prst="rect">
            <a:avLst/>
          </a:prstGeom>
        </p:spPr>
      </p:pic>
    </p:spTree>
    <p:extLst>
      <p:ext uri="{BB962C8B-B14F-4D97-AF65-F5344CB8AC3E}">
        <p14:creationId xmlns:p14="http://schemas.microsoft.com/office/powerpoint/2010/main" val="4050202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quarter" idx="1"/>
          </p:nvPr>
        </p:nvSpPr>
        <p:spPr/>
        <p:txBody>
          <a:bodyPr/>
          <a:lstStyle/>
          <a:p>
            <a:pPr marL="0" indent="0">
              <a:buNone/>
            </a:pPr>
            <a:endParaRPr lang="es-EC" dirty="0"/>
          </a:p>
        </p:txBody>
      </p:sp>
      <p:sp>
        <p:nvSpPr>
          <p:cNvPr id="7" name="6 Rectángulo"/>
          <p:cNvSpPr/>
          <p:nvPr/>
        </p:nvSpPr>
        <p:spPr>
          <a:xfrm>
            <a:off x="755576" y="2967335"/>
            <a:ext cx="6840760" cy="1323439"/>
          </a:xfrm>
          <a:prstGeom prst="rect">
            <a:avLst/>
          </a:prstGeom>
          <a:noFill/>
        </p:spPr>
        <p:txBody>
          <a:bodyPr wrap="square" lIns="91440" tIns="45720" rIns="91440" bIns="45720">
            <a:spAutoFit/>
            <a:scene3d>
              <a:camera prst="perspectiveRelaxedModerately"/>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8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Jokerman" panose="04090605060D06020702" pitchFamily="82" charset="0"/>
              </a:rPr>
              <a:t>gracias</a:t>
            </a:r>
            <a:endParaRPr lang="es-ES" sz="8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Jokerman" panose="04090605060D06020702" pitchFamily="82" charset="0"/>
            </a:endParaRPr>
          </a:p>
        </p:txBody>
      </p:sp>
    </p:spTree>
    <p:extLst>
      <p:ext uri="{BB962C8B-B14F-4D97-AF65-F5344CB8AC3E}">
        <p14:creationId xmlns:p14="http://schemas.microsoft.com/office/powerpoint/2010/main" val="1411359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1952579580"/>
              </p:ext>
            </p:extLst>
          </p:nvPr>
        </p:nvGraphicFramePr>
        <p:xfrm>
          <a:off x="0" y="1412776"/>
          <a:ext cx="9001000"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755576" y="653015"/>
            <a:ext cx="2880320" cy="830997"/>
          </a:xfrm>
          <a:prstGeom prst="rect">
            <a:avLst/>
          </a:prstGeom>
          <a:noFill/>
        </p:spPr>
        <p:txBody>
          <a:bodyPr wrap="square" rtlCol="0">
            <a:spAutoFit/>
          </a:bodyPr>
          <a:lstStyle/>
          <a:p>
            <a:pPr algn="ctr"/>
            <a:r>
              <a:rPr lang="es-EC" sz="2400" b="1" dirty="0" smtClean="0"/>
              <a:t>OBJETIVOS ESPECIFICOS</a:t>
            </a:r>
            <a:endParaRPr lang="es-EC" sz="2400" b="1" dirty="0"/>
          </a:p>
        </p:txBody>
      </p:sp>
    </p:spTree>
    <p:extLst>
      <p:ext uri="{BB962C8B-B14F-4D97-AF65-F5344CB8AC3E}">
        <p14:creationId xmlns:p14="http://schemas.microsoft.com/office/powerpoint/2010/main" val="96486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780382" y="2510606"/>
            <a:ext cx="3600400" cy="584775"/>
          </a:xfrm>
          <a:prstGeom prst="rect">
            <a:avLst/>
          </a:prstGeom>
          <a:noFill/>
        </p:spPr>
        <p:txBody>
          <a:bodyPr wrap="square" rtlCol="0">
            <a:spAutoFit/>
          </a:bodyPr>
          <a:lstStyle/>
          <a:p>
            <a:pPr algn="ctr"/>
            <a:r>
              <a:rPr lang="es-EC" sz="3200" b="1" dirty="0" smtClean="0">
                <a:latin typeface="Berlin Sans FB" panose="020E0602020502020306" pitchFamily="34" charset="0"/>
              </a:rPr>
              <a:t>JUSTIFICACIÓN</a:t>
            </a:r>
            <a:endParaRPr lang="es-EC" sz="3200" b="1" dirty="0">
              <a:latin typeface="Berlin Sans FB" panose="020E0602020502020306" pitchFamily="34" charset="0"/>
            </a:endParaRPr>
          </a:p>
        </p:txBody>
      </p:sp>
      <p:sp>
        <p:nvSpPr>
          <p:cNvPr id="11" name="10 Conector"/>
          <p:cNvSpPr/>
          <p:nvPr/>
        </p:nvSpPr>
        <p:spPr>
          <a:xfrm>
            <a:off x="6647254" y="1268760"/>
            <a:ext cx="2245226" cy="1584176"/>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Desarrollo integral de los niños/as </a:t>
            </a:r>
            <a:endParaRPr lang="es-EC" dirty="0">
              <a:latin typeface="Berlin Sans FB" panose="020E0602020502020306" pitchFamily="34" charset="0"/>
            </a:endParaRPr>
          </a:p>
        </p:txBody>
      </p:sp>
      <p:sp>
        <p:nvSpPr>
          <p:cNvPr id="12" name="11 Conector"/>
          <p:cNvSpPr/>
          <p:nvPr/>
        </p:nvSpPr>
        <p:spPr>
          <a:xfrm>
            <a:off x="6228184" y="3573016"/>
            <a:ext cx="2043646" cy="1584176"/>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Actividad placentera</a:t>
            </a:r>
            <a:endParaRPr lang="es-EC" dirty="0">
              <a:latin typeface="Berlin Sans FB" panose="020E0602020502020306" pitchFamily="34" charset="0"/>
            </a:endParaRPr>
          </a:p>
        </p:txBody>
      </p:sp>
      <p:sp>
        <p:nvSpPr>
          <p:cNvPr id="13" name="12 Conector"/>
          <p:cNvSpPr/>
          <p:nvPr/>
        </p:nvSpPr>
        <p:spPr>
          <a:xfrm>
            <a:off x="3513665" y="3933056"/>
            <a:ext cx="2043646" cy="1584176"/>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Representa la realidad que le rodea</a:t>
            </a:r>
            <a:endParaRPr lang="es-EC" dirty="0">
              <a:latin typeface="Berlin Sans FB" panose="020E0602020502020306" pitchFamily="34" charset="0"/>
            </a:endParaRPr>
          </a:p>
        </p:txBody>
      </p:sp>
      <p:sp>
        <p:nvSpPr>
          <p:cNvPr id="14" name="13 Conector"/>
          <p:cNvSpPr/>
          <p:nvPr/>
        </p:nvSpPr>
        <p:spPr>
          <a:xfrm>
            <a:off x="750892" y="3933056"/>
            <a:ext cx="2043646" cy="1165378"/>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Desarrolla</a:t>
            </a:r>
          </a:p>
          <a:p>
            <a:pPr algn="ctr"/>
            <a:r>
              <a:rPr lang="es-EC" dirty="0" smtClean="0">
                <a:latin typeface="Berlin Sans FB" panose="020E0602020502020306" pitchFamily="34" charset="0"/>
              </a:rPr>
              <a:t>áreas  </a:t>
            </a:r>
            <a:endParaRPr lang="es-EC" dirty="0">
              <a:latin typeface="Berlin Sans FB" panose="020E0602020502020306" pitchFamily="34" charset="0"/>
            </a:endParaRPr>
          </a:p>
        </p:txBody>
      </p:sp>
      <p:sp>
        <p:nvSpPr>
          <p:cNvPr id="15" name="14 Conector"/>
          <p:cNvSpPr/>
          <p:nvPr/>
        </p:nvSpPr>
        <p:spPr>
          <a:xfrm>
            <a:off x="750892" y="1624444"/>
            <a:ext cx="2043646" cy="1178549"/>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Lenguaje </a:t>
            </a:r>
            <a:endParaRPr lang="es-EC" dirty="0">
              <a:latin typeface="Berlin Sans FB" panose="020E0602020502020306" pitchFamily="34" charset="0"/>
            </a:endParaRPr>
          </a:p>
        </p:txBody>
      </p:sp>
      <p:sp>
        <p:nvSpPr>
          <p:cNvPr id="20" name="19 Flecha arriba"/>
          <p:cNvSpPr/>
          <p:nvPr/>
        </p:nvSpPr>
        <p:spPr>
          <a:xfrm rot="6629482">
            <a:off x="6018649" y="1195013"/>
            <a:ext cx="419070" cy="576064"/>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21" name="20 Flecha arriba"/>
          <p:cNvSpPr/>
          <p:nvPr/>
        </p:nvSpPr>
        <p:spPr>
          <a:xfrm rot="11749420">
            <a:off x="7116383" y="2920903"/>
            <a:ext cx="419070" cy="576064"/>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22" name="21 Flecha arriba"/>
          <p:cNvSpPr/>
          <p:nvPr/>
        </p:nvSpPr>
        <p:spPr>
          <a:xfrm rot="16200000">
            <a:off x="5787491" y="4685411"/>
            <a:ext cx="419070" cy="576064"/>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23" name="22 Flecha arriba"/>
          <p:cNvSpPr/>
          <p:nvPr/>
        </p:nvSpPr>
        <p:spPr>
          <a:xfrm rot="17203450">
            <a:off x="2921148" y="4475874"/>
            <a:ext cx="419070" cy="576064"/>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24" name="23 Flecha arriba"/>
          <p:cNvSpPr/>
          <p:nvPr/>
        </p:nvSpPr>
        <p:spPr>
          <a:xfrm rot="572127">
            <a:off x="1674971" y="3099162"/>
            <a:ext cx="419070" cy="67256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26" name="AutoShape 4" descr="data:image/jpeg;base64,/9j/4AAQSkZJRgABAQAAAQABAAD/2wCEAAkGBxQTEhUUExQWFhMXGBwXGRgWFxoaFhggIBgYGBgaGxodHSggGx0lHhgaITEhJSorLi4uGh8zODMsNygtLisBCgoKDg0OGxAQGjUkICY3LDgtKzIsMiw3LDcsMC0sLCwsNDAsLDcvLCw3LCwsLC8sLiw3LDcsLCwsLCwtLCwsLP/AABEIAOEA4QMBIgACEQEDEQH/xAAcAAEAAgIDAQAAAAAAAAAAAAAABQYEBwEDCAL/xABEEAACAQIEAwYEAwQIAwkAAAABAgMAEQQSITEFBkETIlFhcYEHMpGhFEKxI1JiwTNygpKi0eHwCEOyFRYkZHOzwtLx/8QAGgEBAAMBAQEAAAAAAAAAAAAAAAIDBAEFBv/EAC8RAAICAQMCAwcEAwEAAAAAAAABAgMRBBIhMUETUXEiYYGRodHwBSMywRQzsRX/2gAMAwEAAhEDEQA/AN40pSgFKUoBSlKAUpSgFKUoBSuL1wjgi4II8RtQH1SlKAUpSgFKUoBSlKAUpSgFKUoBSlKAUpSgFKUoBSlKAUpSgFKUoBSlKAV1YnELGpZzZRuT/vU9Lda7a1PzjzqAzupNkYpEoNtFJDzerMpRWOyqSNWBrqWWCX41xHHvMZIWGEwyRkETqrM+Y37TLf8AZ2FrZmBGt13FVDgjth4oocPjMU0cTGaMxwlomJLEgsFAkQktpmIJJtrVWf4jticWpxYDYZRlVGHdBB0kYDdul9bdKt+K41hxF2udbWYj5iEFwy9m2Y7ktprbSqrJ7XhF9VW5ZLnwDntHVWnKBHJVZVDotwbMGSQaWIN2VnAsb5auqmvO3w35xyloZ8smDlkbtI5Ap7LtHIWQXGqFmCsDe2a4tW7uGyGFxAxHZEZYSSSwIBLRG+9lUspuSQGv8oJt7FD4ZO0pSuAUpSgFKUoBSlKAUpSgFKUoBSlKAUpSgFKUoBSlKAUpSgFK6MdjEhjaSRgkaAszMbBQNya+OHcQjnjWWJg8bi6suxFAQnxE5hGBwEs1/wBoR2cX9du6v0+Y+SmvKk2Kkk7mZm2HmQAFUW9AK3j/AMRfEIxhcPFm/atL2ira/dVGUtfpq4t46+da8+HvArnt2III7vqG1H0rjltROEdzOOAfDWadQ7sIlYXtYs29tdQKsR+EaKBfEPfplCgeG1XSR2hjsI5JBYACJQxAOlzdh41l8QxDCItlLPsEFgx0zAC5tckeNQzJ8mjw10NTc0/Dj8PC8sMzPkW7IwsStrkhhvprbyqT+GvO2KxeOwWFmkLBHYh9AxUQucr6d75dDodTvU/xuRvw0ksqmJhC90LBt0IAJGmhIqtf8PnClk4g8rC/YRZkOujMQn1ylh71NNlFkcM9HUpSulYpSlAKUpQClKUApSlAKUpQClKUApSlAKUpQClKUApSlAR/HuEx4uCTDy37ORSrWNj4gg+IIBrQknKhl4hiMFw5AiRDvCWWQB8mVSzakEszXsBbSvRRrTfJnEojzFi2WRSkyyLGb6O14msvie6x/smoy7Ivo4UpY6I0vzJHJHiJIpQyvExjykk5baWF/wAvUW0N6n+S+aUgQxTK1gSyFLE67oQfHofat7/E7lfBTYSfEYiENJDC7rIndk7qEqMw3F+jXAry1DIVZWU2ZSCD4EG4P1rrjuWCuNjUtyPTXCcYvZXsW0BFvT611YvFixOY7g/0L3B8ATpWoOC/EeaJgXRWHXL3dfG2w9Bp4AVsLhXMjYpBIkGVD+cshXz0BLXHmKq2tcG2NkZLI53wk+Mw/YYeMmaQqttAct8zFiTZR3R9at/ww5IHDMOyuweeUhpSPlFhYIviBc6nck7aVov4lSTLPhpe0azwrLGVNshuVfIRrugN99fKrH8NPi1NHMkHEJTJhyAgkcAvGehZ92XoSbkaHxq7GODFZLcz0NSuFa9c0IClKUApSlAKUpQClKUApSlAKUpQClKUApSlAKrnFecoIJTGQ7MujFR3V0vYkka1YjVB5bhvxE31DYV3sdRmOIsx9eldSOosnD+asLMQElAY9GBB9LnQn0NTV6huJctYeQEiNUk6OgsQel7aEeRr74VL8oHyspIW98jKQrqPLXbypwcJevM3IptxrDD/AMw4/wAMor0wTXmflNbcbgHhi3H3kFVy6o00v9ufwNx/GbFmPg+KK7sET2aRFP2JryrevVXxWwwmwX4fYzMAD4FRnUnyzBa8sTQsjMrCzKSpB3BBsQfeuxsTk490Z3FpZOEXfyruweNkibNG7IdiVYg/beutFvZRck7AC5JOwt1qcTladVaTEQzRRAHvmM902JXMvzBSdC1tL12U4x6sJPsYHFuLzYjJ2z5+zGVSQBYXvbSo0VL8J5cxWJF4YXcfvWAT+8xC/eszF8umLCvI+kyOhIzArka6i1vzZwQfSuOyGdueTqi2sm2Pg38R4jEmCxTlZQcsUjsSJLnRCzfKw0A6EAAWO+5RXiEHTyr1L8LecDjcMqypImIjUByykLKBoJFYixv1G4J8Nak+CJeqUpQClKUApSlAKUrgGgOaUpQClKUApSlAKUpQFS5152j4cYs8TydqHIylRbJl0N/HN9qj+UZw+JhktbPhZTbw/bRtb/FVR+KfFsPjJkhEjxthzMrEoCC3dAUd4aEoResvk/jIQ4EgZiI5YiL6g5VfXp/y/vUYzy2smuWn/bi1F55z/Rt+qlj8cYJifyrPt45oZD92sa+peYJT8oRfufvVe41iGaDEOzHMjRvmtqLZRew33NWRWSh1SSyybw/PETSvC62ZRGWAv8shK5ttQLC9tga0zwjhfZ8YRCl4o53fKD/y1YlSNbnRkNr3qHxXOMqTSPASudQmZwrNZdiO6ADv0O9V6fiTvmJYliblie8fH61X1eS1OME1nqb65n5ojxU+RDb8OO8CRu4BB0NvAeRrz5jJy7u53Zix9SbmucJjXjbOhyta2ltuoIOhrrxExdixABOugsPpVcKttkp+eCqU04pLsbS+EnL2VTjZF7xusAPTo8n/AMQfWtoIylLWObbzJ9fA1A8LdRDEiG8aRqqEdQFAH1GvvVe+I3NZw0KwQkCaZSWYbxp8ungzWYX6AG29fMXws1mpx3z8kvzJvWKq8n3zDzfhMNIEv2kmiv2RBSMXB7x2LD91fc1DYox4uBxAwYusikDcN2hmjuDqL2Iv51rZF8Nupqa5Z4TiJ5D+EBUqDeTMVCgjW7Da99hf+de9D9PhVFbZcruzJ4zk8NG1+CcMw8AIhijR0AUyAd86XJLtfr6VJYPm3CwSB5MUgPhnzHzBVbmqjwfkjFY2LJjJRFFHewiszyN0LE93Qet79KrfM3I5gR5cNMZ44zaVCuSeHzdOq/xDxB1GtZo/p6lLdObz7vuy6U5KPEeD01wjisOJiWaCRZIm2YfQjxBHgda6sZzFhYmyy4mFG2s0ig+ehNeU8HxSX8MYIXmu0gYxIO5tlDs1yS3QABRbUk7Vh8W4G0CK0kiGRz8iksyi1yXNrA3NrXvXsGLDxk9jwzK4DKQynYg3B967K0V/w/cS7GLFdq2TD3UqSGy5gCHN/lFgUv6it2wYtHF0ZWH8JB/SgafUyKVxesHHcVhhF5ZUQfxMBQJN9DPrRXxo5mmw3EI1jklVRCrWSQqASz3NhoToN6v/ABX4l4OO4jLTMP3BZf7xrVfM/GExmJ/EtAufKEXOcwULe1hoL67n7VVOyB6Ol0Wo3blHHr9iX5Q57x7DO7kwAfNOq6+GU6EjzrbHKvHkxkHar0Yo2hAJFrlb65ddL159xWJd9Xa/hfYegra/wYk/8POnUS5vZkA/VDXK5Nv3FuuorhDOVv8AcsGxqUpVx5ApSlAKUrg0B5i5hkvisQfGeX/3GrEwsjowZGKMNQQbH1FvpVu5g5KYCWSJ+01ZiujG+YkgEWIOvUD1qnMt2ABsSBbx8NKwKW7lH1ELIuHHOMFjwHO06WEmWUfxDK/94afUVLR84xOsqsrJnjAAOozBri5HTQa2qjiM31AI6kf6VJYDAJJGurBm22I10FX1uxv2TNetOoqU1gn+N8tcPxCGVEa51LYXVvMlNvsK1/xDk6dBmVHMZJsWRl03Gtit7edT2N4dJh2BLi5LAFGswIte9tql+XHkseyaQOWP9EzAk76qO63mSDU05btvcpsoo8LxOq+P59DVU+EdPmUj9Kx63dLiCSRiMPBPY69pH2U3nd4wBf1X/OoTH8BwErG0UuGuDZmcNGGANhmW+h01a1WZfcwOiL/g/wA/79Cm8tc0S4QgavFfVCdvNT0Plsax+beL/isVJML5TYIDpZVACj7VPYn4c4nIJIQJUIveJlkt6hTcfSqtiuFyxkhlII30/luKrUK9+/HJyddqjjqjFL6AdKunI/O64OF4HjJV3zZ1tcXABBB8hVKWMmuGW1WuOUURk4vKNzYb4kQyYeWGLMkwtkLLo4uMxHgwGutQnEeKviRlnLPoVzBir2O6ll3U2GhuPKqRy2P2w9D+lXN0vuB9LH7VmlBp+yetp9RWqv3Y5y3/AEdKYMxxKIMRJCtz8pRm8bNbK316WqOPLyyNeWeV2J1JCj7sxqQFfZNgT4C9VeLLzPUWg0zW5x+rLDwKZ8IgSHFwolvlMub1uscZufWnEePSOwcSrnGzRxGM+l7gkddRVSwuPZ4BJYA6E28M+U2vtXH4psx10BHhtatHg2NdTA9dpIvMYZ+CLBi+YMU4s+IlI2tnIHpoaiDiELAFxmY5Rdrknaq9zAdVPkaw0lyojjdJcw+gb9RXP8bnlkf/AF9uVXWl+e7BbYpgwupuLkfTQioRuJuxYfLa+2/1qUwNgZQNhKxHo3eH61BBcsrL/Ew+pvXK64qUk+xPW6myVFc08buuDL4JdlNySQxOvoDW4Pg7iLTTp+8isB/VOp/x1qPl1Pm/34itj/DbEZeIxKNS8bqfLug6+6CrpcM8mCck/R/f+jd9KUqRnFKUoBXXK1gT4C9dlYnEnyxSHwRj/hNAup514dzHMhJzuwIOXvd5Ln5lJ1BC5gNba36VYn45hJgZGVEdQSVZGzNmZO8HTUsozAAEbVFTclyrCssTCRMisQdGW6gkedqgsPAzmyi/pWSKlH2Uj6SSoknPOMfmDYseB4fizdMmffT5/DoA+nmrVAz8OEEvZqbhGFiTfS4O9h41Cy8IYW1s3QOpXXyJ0qUwJci0pJcH8xuSBa2tS01M6589H+en0R52rlCVfsTzjszC5l4a4nLhDkLOe7dso8T4C5qW5HPeuL/M2xsfk2qQ/wC8EUGJj7TZom1AJtcpb5TmGx1FZ+LaCYh4SuVrZitjrrvlAP1F65NZvda4ynz6/nmSd8npVuj3XPodXFH7TI2VlaxBDAhhY7XOpGuhrAAHXT7fes5VY2uSwseuq73rkoCTfT2rZVBxgk2eZKScsorPHE7IxvFdHJa7J3W6HdbE18R80zGyziLEqBYDERq5Ho1r/W9Z/OEYEcNh+Zv9a7uQ8TAFmjnMN2MZRZsuVrXDat3dj5HwrLZnxMJnvaZxelU5R3Y+fUqPH+wmYNFhRCLd5Q5YX8VuLqPL9Kr03CVPy3U+eo/zrdPMPKWF7CSaNWjdULjI142IUsVsbgDS2lq1sRUZSlB8snVXRqY8R6efX5kLwPAMkwJsVtbT1FXJ8P4VD4cZGDDoQbVYYMYj6AgHwbT/APanXPJl1el8KKUFxyQ0yWcj/e1AL/pXbxBbSH2/Sutayz/kz3NPzVH0RC8FBMEqdVDr+jD70Z+8p/eX77ipfgfCWjaUs0WR9Qe0X8x2sddOvpWOnCrrlaRFt1F266EWH869PxIJcs+TWkucuIP5EJx3ZfX+VYKRlon9mHtv9qs2K4QrjV26agDpudTSDg6KCO8bixufKx2qqeoh2Zrr/S9RLrHHqz54b+90ZImJ6ZsmVvfu1h4nAuZiyjumxudvA1MxRBVCLoovYdBfc1yFubDU+A1JrN4z3uUe5660CdEa7H08jBwOE7O/evf2t/Orv8MYiMbGxGmoHj8rdPCq2mHZXCspVrE2Yfwkg2I8qvnL+IiWfCLEL2IzPZhmLWU6nc9aKTc1nP2KdTGFVThUuGuptylcVzWw+aFKUoDi9RfMcwXCzsTYCKT/AKDUTzRxOWGVAtihW+U6d4HcHrpbSo/E8QXFKYXDXdSlrE3uCDYipbW0di8SRqPg/HJ4wI43JVgFyN3l2sLX1G52rL41xtOGxpFEqtiGUEltkHQnxJ6D3PnKScjS4WZJDfs1Yf0mXXwyspu3oVBqgcwYOV+ISo4HatJawNwBlBGvgEtf0qumLXU362+FjWzp39TMwfxFnzWxCJLEdCAoVgPEEaX9avXDMFHjECxSasC0D3sSRq0T+Db2rWvFuV5EiMoGZFNmZQe76g6+9Y/KM7riohFJ2MmcZWOqZgbrceBIt71a/JmCMnF5Rsnh2BZ0lEyh5VuihgL/AC3A8jfX1BFZHLEGVHUqQc6mx0Py+dtKxebpOJBExbQw2JAZ8PIwBJJtnifY5gRfXU+dQUXOSkZcQskLAizIAUtuQQT9hXIPHDXxNVst8NyePd2L3KXBjyAMpcCQdQpvcg9LeOv0qRnwqrEr5hbc3G2hN7jwA1qqcO4Zjg7Mzq0F+6dL+Q1AN7W0F7VZooZAAkg/sttrvptrtbSpyUnjDx/ZljhdT6j4TDiUCyWKfMhGbS9tQV1HuPGofF8pYchBd4ZGRiozCQOUVWLm3yKQT4bX610c3J2UEHZkplkNirG47pPzbnWsKPmu8bLJCvaGJoRMhs2oVbvfc5UC3HQmsUklbJz748z29JXY6lKqTxlmLxDhmIwgISUtE6m7QljEQSVIb8u4Ya+FQYrZ2C5pwgKjtDYoqguGTLZmspIFhYMouR3t6y8XwDB4kZwF1PzrZT/fS6n+0BWK27ZPbjjt2/7hP4M1Q1Th/shj346mpbUIq1czco/hUEiuzIWC2KgnW/5gcpAtVcbDNlz5WKXIzW7oI3BPQ1bGMnDxMYXTng0w1VVktsZc+R1oK7VrqjrtWoM2QSMteHSaaAE6gFhc+1yayxwOTKWIIAFyRG5+9gPoak8BxFMPOrshfPh47W3Byj9bVNYvm1mjYxxZsq94swbLc2BsBqBfxqFkpqe2MMrzyY5X35W1cP8AO5S+IYPs+zIbMsiZwdupG3Tb1rjBYESas+RencZ2YjUhVXU2HXTcV247+ig9HH+Mn+ddf4oxpAw6Syrf1SNv5VqqrjK3D6EdbqLKdK5x65xn44JDCcNiJsIpX/ilYRJp1CpdyPfrU7guGqq3zhL90rCuQeGrm7t9RUJFjfPy89/9Ky/+0tAb+fntXsV01x6I+Ru1l93+yTfuIviEueWAjwKm3iN/1rO5WJWaE/lEifqNv0qCLMmUkWIldl8x3CD42vcexqU4LKzTRk9GU+QGYV59jXiv1PoKa29HB9sfc36K5riuasPAFKUoDqngVxZlDDwIuKi05eiVw6XWxvYar99RUzUbxuZ1Tu+5FdTYMDmvCxzIqtIVKtmFgCSbbeQrSWOiA41ic2uaMst7fuxA9T+UNWx8ZjG/371rjm+XsMbh8WwunyPvtYq3vlYkelT6HdvBYuG4hRAQRpmIbTQgmxBvpYg1p7juE/D4l0U/I5yn0N1P0tW8sLi8PHGytlZHtIjDUXte48joa1FzmivjWVdAWRdP6qg12XQijc2ExX4nhk0eh7WEzJ5N2YksP7Sn61U+SJE/bBrWIQ6i/wC90qx8Ih/CxLGVIyAKGPeWwDA2PS99Sdr1XIOAsl3hkAB/KbkeOjDUCxHzDqKhKPtqRsqtXgTrffGPp9i3w66qRcdTrb/d9q78ZwiGyxyMszZs92HUaqQAbA+F9daqcGNkhN5EKaWzaMh8e8NOnlUgvF5s4dGjOZu+WF2tbTJbS+m52Aq5PJkcWj458S2Hjtawk6f1DVFJq686YkNhl11Eo9fla9QvKfBTipbfkW1/99fSsV0XK3CPoNBdGrR75dmyOwuBd9rAeLG1/TS9SOE4ZiIzmhex/gYqfp196nuOc78P4exhjjM8y6Pky5VPUNIet+gBt5bVhcO+JGAxDBZY3wzk6PoyeV3UC3utvE2qX+PXjD5MMv1W5yysY8j7wHNkqOI8UoKbMShDgEEElRo+/gKn+D8YwEZeKMoqs4YWLKpuqg5Swy20+Ugag+NSOM5fixiZGCicC6Omiyi246A+NtOtav4nw94HKOLEe1xe21ZbaNlbrj/H5/R8GrT+Bqnl+zL86Evz1BGuJHZBQrRq3dCgE5mF+6bHbeoAV8oK+wKoSwkj3aIbYKOc4JbExFhh2ALfsghC/MCGbp00II967l4bIgPTMpWxNhY6EnXwqLXEuAAHYAbWJ0r5N23JPqSanmLecEfCnjGeDN4glkjW6llzbEHQkEbe9dBwRmhVFK5kmz5SwUlTHlJF9DYgXo0DKLlWA8SCB9bV0PU4TcZ7kiF2mjdS6m/j9TLjw6L/AEky3/djGdt77/L/AIq+zxNU0hjA/jk77eRC/KD63qPtXbgsL2kixg5SxtcgkD6a1bLVWy4XBlr/AEjS1e1JbvU65p3kbM7FmNhdvoPQDwFbBg4ImFwzySWEllK6+LA/p+tVReGoIyRdnMTsL9GVgLD2118a65eJy4uQDdRl0O1r5Ln2qyr2P5dWZ9apWuKg8QXXt6G7Y+Pwm2pFwNx47eZ8NqkcPiFcXUgjxFa8wwIQAnUL5X7ranQWvbx0qS4ZjcuJjRTclmB10ykZgdNN9tT1rU61jKPnM84LtSuK5qo6K+ZEBFjtX1SgKxxXly9yn0qgc28AM0TRMLN8ykjZht7HUe9bmrCx/DY5R3hr49akpeZ3LPJkfEp8PeEm2U2yuA2TX8t+nXqKisbiSWzXu17387716K5s+HMc+pTPbZho49xrWvcV8MolJ70g8jb/ACrr9xwxeBfFVxZcXEHG3aRd1vUoe63tlq88Lx2CxnegkUudwpySjpqh1v52PrVOj5Ew6b5m9TXziOFRx/JGLjUHqPMeFSTfckoF9bh7Ke6Aw/ut79G08b3tWDLgkP5ezbxU5LeqnuHppofKqphObMZAdxKg/LLe/s47w971aeFc9YOYqs4MD3/5uqe0g0HvauppjbJERzDw+cplAzgNm00fQEE5T83qNK7F4mcDwl3Q5MRKSik6FSQbkeaqDbztWxFxfDil+0weTf54snjfLe32rTfxZ4xHifwqwTJIozlgjA2PcAvbb81qr2LLkWPUN1KrHGclK4XgmlNlVnY3NgCzHxP33866+KcNaIkMpUjcMCCPY1sr4ZYECBpLDO8hW58FACr7sT9R4VLc9cvLLhJZNe1g7+uvdzZZFvvoSGHpU3FYKSr/AAq5xaORcJK/7Nj+xcnWJ+ign8rbW8T51tXnfgv4vDGZFtMgzZQNSV0kX3XUegrzI11bQkEHceR3FemOROYu3wkE53awkH8S9xz7jX6VDbuWCddjrmpx7GqU6W2rtC1I818PGGxs0I0UNmX+q3eH0uR7VHpJXmTWGfb0WKcFJdy/8g8vQzpeRbsNSTY/mIAsQbAAVbm4Dh4z0Gl76AXuNLCta8H5jaGLs1XrfNcC+5ANwdrms2TjsjLufHQt/KwP0rZXZXFI8LVaLVWWye7EW/Mnec8DC5gjjNg8iqzADqbX896q8PDI1nEds4DZbMb3027u+vhXVOMS0iuqklCHW4Uaggg2Ni2vrXWvD8RIbO+QZibDcMRc91dV0HWuOSk87S/T1vTw2SsX59TNxHAlllZUOUXstrZVA1csd+7qANzWbiOXo8KyXSQyaMrFtd+qg6A7Wr54VhVhj1OaxuWJGmYhbZ7kBbi9ifapWVmle6qzm29ixAAstjoLXvqCfGtFdMf5Ncnl6vW2ylthJ7V9SoYnhM8lgXCxXNrA2BNye6Omh1JPpUrw7h6xgdBZGI8ddbm3vcA1NTYTKMzsAM4Gl3Nytsvd0DeprNg4eiqe7dlIAJYMPlDA2HdB73QVONcVLKKrtTbKtbuhg9uSO4u5bvsNNSPlB3062GtdvAVtiYtyS4JJJJOhFyTvpXOHSV8yuvezEKBuR06/erXwDggi776yH/CPD186nOSUTD1ZOXpXNKzkxSlKAUpSgFYmM4dHILMo9ba1l0oCn8R5R6xm/kaquP4MymzIQfSttV8SRBtwD6ipbiSkzR2L4IDsKguIcvkdK9DHh0R/Iv0qB4rycj6xNkPUHVT/AJVEl4jPOuL4Lr8v2qOfhpB22IrefHOUWiUuwV16lennaqviOAIw0Nj59fKiO7kzo+FkpMTqDYxzE3IvYMFN7f3vpVwxGDLfiI+0EnaK4LqN7oT3vK1xr1Olax4dxJuF4xu0U9lJZW00tujjxtdgR4E+VWziHN0Yido3QMVZVC6lsy2sCDYADUn261cnwUtGmcdH3yfHX7VvL4YcNccOjMQB7QEtc21LkMfWyqB6VpHEyqWNvSvQ/wAIRfhcB00zj077b+FRWE8hnxj+ATuSzxiS9+qk+XWxFh4io6PloZ9cOfm1GQi1hrobDf8AdJ/StlgV2rUXCL5ZfDV2QWEUrh3LNl0gAuttbXvf+LXQVNjgbZiQqDvE39rLsPHWsvi7SAx9nexLZ97WyGxNgTobHTeofGYbFyKsQDFX7RZJLshQFHysMz3JzWFwNLg26V1JLoRlfZPlsyZeW9LPKoFlHy+BvoCda+oeXsOWIzM5HesSLLmJsQLabHr+WsTB8pFZO1zyGRolhdmkAbKoFsoQEAmwu176nWs3CrFglYz4pAWA70zhW0zHdm1HeOw8Tua7kg7JY4Z9YTC4USMiKrSoLNmuzDS+W7X2BBsNr198TTVAACoDEqbWIug2Pd2J1Owud7VXMd8QOHROzx3mlOhMMe+w/pGsp2GoJqHxHO+JxJAgwscYGzy/tGF97CwUfeu9RDKluZlYXBSPhgoBKmTMQ3dRVA/eNh3ifM6CrVwyJZWKqdN7g5tlVbX6mwGtV3hvBsROwaeR5Te+psg9FGgq98I4WIh511vaXX6iV3D6GVg8CkfyjXqTufesqlKpKBSlKAUpSgFKUoBSlKAUpSgFKUoDhheqbzFyqb9ph1H8SD9V/wAqudKA0PzZwH8TCY3ukqXKX0sbWsR4GtO4jDPE5VwVYEjXT7/zr2lisGkgs6qw8xVV49yDBiBqqnyYfoaA8oGpbgPMuKwbZsPM8fit7ofVTofpW5cX8H4792L6NpXUnwmA2i+/+tSUTuEQfDvjbirESYWKRuhQsg87jvX+1SkXxhxR2wEY9ZX/APrUtB8OmXaID6Vmx/D5zuqj6V3GDuIlam+K/ED8mHw8fr2jn/qFYM/xA4rILdskf/pRKD9WzVfofhuPzMtSWE5BhU66048zuYrsaikxfEJxaTE4hgenaMoPsthTB8hPI2Yg36k6sfc61vfDctwJsoqRiwSLso+lN0Tm41bwT4f5bXW/rV54Zy1HHa4FWC1c0c32Ivk64oQuwtXZSlQApSlAKUpQClKUApSlAKUpQClKUApSlAKUpQClKUApSlAKUpQClKUApSlAKUpQClKUApSlAKUpQClKUApSlAKUpQClKUApSlAKUpQClKUApSlAKUpQClKUApSlAKUpQClKUApSlAKUp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7" name="AutoShape 6" descr="data:image/jpeg;base64,/9j/4AAQSkZJRgABAQAAAQABAAD/2wCEAAkGBxQTEhUUExQWFhMXGBwXGRgWFxoaFhggIBgYGBgaGxodHSggGx0lHhgaITEhJSorLi4uGh8zODMsNygtLisBCgoKDg0OGxAQGjUkICY3LDgtKzIsMiw3LDcsMC0sLCwsNDAsLDcvLCw3LCwsLC8sLiw3LDcsLCwsLCwtLCwsLP/AABEIAOEA4QMBIgACEQEDEQH/xAAcAAEAAgIDAQAAAAAAAAAAAAAABQYEBwEDCAL/xABEEAACAQIEAwYEAwQIAwkAAAABAgMAEQQSITEFBkETIlFhcYEHMpGhFEKxI1JiwTNygpKi0eHwCEOyFRYkZHOzwtLx/8QAGgEBAAMBAQEAAAAAAAAAAAAAAAIDBAEFBv/EAC8RAAICAQMCAwcEAwEAAAAAAAABAgMRBBIhMUETUXEiYYGRodHwBSMywRQzsRX/2gAMAwEAAhEDEQA/AN40pSgFKUoBSlKAUpSgFKUoBSuL1wjgi4II8RtQH1SlKAUpSgFKUoBSlKAUpSgFKUoBSlKAUpSgFKUoBSlKAUpSgFKUoBSlKAV1YnELGpZzZRuT/vU9Lda7a1PzjzqAzupNkYpEoNtFJDzerMpRWOyqSNWBrqWWCX41xHHvMZIWGEwyRkETqrM+Y37TLf8AZ2FrZmBGt13FVDgjth4oocPjMU0cTGaMxwlomJLEgsFAkQktpmIJJtrVWf4jticWpxYDYZRlVGHdBB0kYDdul9bdKt+K41hxF2udbWYj5iEFwy9m2Y7ktprbSqrJ7XhF9VW5ZLnwDntHVWnKBHJVZVDotwbMGSQaWIN2VnAsb5auqmvO3w35xyloZ8smDlkbtI5Ap7LtHIWQXGqFmCsDe2a4tW7uGyGFxAxHZEZYSSSwIBLRG+9lUspuSQGv8oJt7FD4ZO0pSuAUpSgFKUoBSlKAUpSgFKUoBSlKAUpSgFKUoBSlKAUpSgFK6MdjEhjaSRgkaAszMbBQNya+OHcQjnjWWJg8bi6suxFAQnxE5hGBwEs1/wBoR2cX9du6v0+Y+SmvKk2Kkk7mZm2HmQAFUW9AK3j/AMRfEIxhcPFm/atL2ira/dVGUtfpq4t46+da8+HvArnt2III7vqG1H0rjltROEdzOOAfDWadQ7sIlYXtYs29tdQKsR+EaKBfEPfplCgeG1XSR2hjsI5JBYACJQxAOlzdh41l8QxDCItlLPsEFgx0zAC5tckeNQzJ8mjw10NTc0/Dj8PC8sMzPkW7IwsStrkhhvprbyqT+GvO2KxeOwWFmkLBHYh9AxUQucr6d75dDodTvU/xuRvw0ksqmJhC90LBt0IAJGmhIqtf8PnClk4g8rC/YRZkOujMQn1ylh71NNlFkcM9HUpSulYpSlAKUpQClKUApSlAKUpQClKUApSlAKUpQClKUApSlAR/HuEx4uCTDy37ORSrWNj4gg+IIBrQknKhl4hiMFw5AiRDvCWWQB8mVSzakEszXsBbSvRRrTfJnEojzFi2WRSkyyLGb6O14msvie6x/smoy7Ivo4UpY6I0vzJHJHiJIpQyvExjykk5baWF/wAvUW0N6n+S+aUgQxTK1gSyFLE67oQfHofat7/E7lfBTYSfEYiENJDC7rIndk7qEqMw3F+jXAry1DIVZWU2ZSCD4EG4P1rrjuWCuNjUtyPTXCcYvZXsW0BFvT611YvFixOY7g/0L3B8ATpWoOC/EeaJgXRWHXL3dfG2w9Bp4AVsLhXMjYpBIkGVD+cshXz0BLXHmKq2tcG2NkZLI53wk+Mw/YYeMmaQqttAct8zFiTZR3R9at/ww5IHDMOyuweeUhpSPlFhYIviBc6nck7aVov4lSTLPhpe0azwrLGVNshuVfIRrugN99fKrH8NPi1NHMkHEJTJhyAgkcAvGehZ92XoSbkaHxq7GODFZLcz0NSuFa9c0IClKUApSlAKUpQClKUApSlAKUpQClKUApSlAKrnFecoIJTGQ7MujFR3V0vYkka1YjVB5bhvxE31DYV3sdRmOIsx9eldSOosnD+asLMQElAY9GBB9LnQn0NTV6huJctYeQEiNUk6OgsQel7aEeRr74VL8oHyspIW98jKQrqPLXbypwcJevM3IptxrDD/AMw4/wAMor0wTXmflNbcbgHhi3H3kFVy6o00v9ufwNx/GbFmPg+KK7sET2aRFP2JryrevVXxWwwmwX4fYzMAD4FRnUnyzBa8sTQsjMrCzKSpB3BBsQfeuxsTk490Z3FpZOEXfyruweNkibNG7IdiVYg/beutFvZRck7AC5JOwt1qcTladVaTEQzRRAHvmM902JXMvzBSdC1tL12U4x6sJPsYHFuLzYjJ2z5+zGVSQBYXvbSo0VL8J5cxWJF4YXcfvWAT+8xC/eszF8umLCvI+kyOhIzArka6i1vzZwQfSuOyGdueTqi2sm2Pg38R4jEmCxTlZQcsUjsSJLnRCzfKw0A6EAAWO+5RXiEHTyr1L8LecDjcMqypImIjUByykLKBoJFYixv1G4J8Nak+CJeqUpQClKUApSlAKUrgGgOaUpQClKUApSlAKUpQFS5152j4cYs8TydqHIylRbJl0N/HN9qj+UZw+JhktbPhZTbw/bRtb/FVR+KfFsPjJkhEjxthzMrEoCC3dAUd4aEoResvk/jIQ4EgZiI5YiL6g5VfXp/y/vUYzy2smuWn/bi1F55z/Rt+qlj8cYJifyrPt45oZD92sa+peYJT8oRfufvVe41iGaDEOzHMjRvmtqLZRew33NWRWSh1SSyybw/PETSvC62ZRGWAv8shK5ttQLC9tga0zwjhfZ8YRCl4o53fKD/y1YlSNbnRkNr3qHxXOMqTSPASudQmZwrNZdiO6ADv0O9V6fiTvmJYliblie8fH61X1eS1OME1nqb65n5ojxU+RDb8OO8CRu4BB0NvAeRrz5jJy7u53Zix9SbmucJjXjbOhyta2ltuoIOhrrxExdixABOugsPpVcKttkp+eCqU04pLsbS+EnL2VTjZF7xusAPTo8n/AMQfWtoIylLWObbzJ9fA1A8LdRDEiG8aRqqEdQFAH1GvvVe+I3NZw0KwQkCaZSWYbxp8ungzWYX6AG29fMXws1mpx3z8kvzJvWKq8n3zDzfhMNIEv2kmiv2RBSMXB7x2LD91fc1DYox4uBxAwYusikDcN2hmjuDqL2Iv51rZF8Nupqa5Z4TiJ5D+EBUqDeTMVCgjW7Da99hf+de9D9PhVFbZcruzJ4zk8NG1+CcMw8AIhijR0AUyAd86XJLtfr6VJYPm3CwSB5MUgPhnzHzBVbmqjwfkjFY2LJjJRFFHewiszyN0LE93Qet79KrfM3I5gR5cNMZ44zaVCuSeHzdOq/xDxB1GtZo/p6lLdObz7vuy6U5KPEeD01wjisOJiWaCRZIm2YfQjxBHgda6sZzFhYmyy4mFG2s0ig+ehNeU8HxSX8MYIXmu0gYxIO5tlDs1yS3QABRbUk7Vh8W4G0CK0kiGRz8iksyi1yXNrA3NrXvXsGLDxk9jwzK4DKQynYg3B967K0V/w/cS7GLFdq2TD3UqSGy5gCHN/lFgUv6it2wYtHF0ZWH8JB/SgafUyKVxesHHcVhhF5ZUQfxMBQJN9DPrRXxo5mmw3EI1jklVRCrWSQqASz3NhoToN6v/ABX4l4OO4jLTMP3BZf7xrVfM/GExmJ/EtAufKEXOcwULe1hoL67n7VVOyB6Ol0Wo3blHHr9iX5Q57x7DO7kwAfNOq6+GU6EjzrbHKvHkxkHar0Yo2hAJFrlb65ddL159xWJd9Xa/hfYegra/wYk/8POnUS5vZkA/VDXK5Nv3FuuorhDOVv8AcsGxqUpVx5ApSlAKUrg0B5i5hkvisQfGeX/3GrEwsjowZGKMNQQbH1FvpVu5g5KYCWSJ+01ZiujG+YkgEWIOvUD1qnMt2ABsSBbx8NKwKW7lH1ELIuHHOMFjwHO06WEmWUfxDK/94afUVLR84xOsqsrJnjAAOozBri5HTQa2qjiM31AI6kf6VJYDAJJGurBm22I10FX1uxv2TNetOoqU1gn+N8tcPxCGVEa51LYXVvMlNvsK1/xDk6dBmVHMZJsWRl03Gtit7edT2N4dJh2BLi5LAFGswIte9tql+XHkseyaQOWP9EzAk76qO63mSDU05btvcpsoo8LxOq+P59DVU+EdPmUj9Kx63dLiCSRiMPBPY69pH2U3nd4wBf1X/OoTH8BwErG0UuGuDZmcNGGANhmW+h01a1WZfcwOiL/g/wA/79Cm8tc0S4QgavFfVCdvNT0Plsax+beL/isVJML5TYIDpZVACj7VPYn4c4nIJIQJUIveJlkt6hTcfSqtiuFyxkhlII30/luKrUK9+/HJyddqjjqjFL6AdKunI/O64OF4HjJV3zZ1tcXABBB8hVKWMmuGW1WuOUURk4vKNzYb4kQyYeWGLMkwtkLLo4uMxHgwGutQnEeKviRlnLPoVzBir2O6ll3U2GhuPKqRy2P2w9D+lXN0vuB9LH7VmlBp+yetp9RWqv3Y5y3/AEdKYMxxKIMRJCtz8pRm8bNbK316WqOPLyyNeWeV2J1JCj7sxqQFfZNgT4C9VeLLzPUWg0zW5x+rLDwKZ8IgSHFwolvlMub1uscZufWnEePSOwcSrnGzRxGM+l7gkddRVSwuPZ4BJYA6E28M+U2vtXH4psx10BHhtatHg2NdTA9dpIvMYZ+CLBi+YMU4s+IlI2tnIHpoaiDiELAFxmY5Rdrknaq9zAdVPkaw0lyojjdJcw+gb9RXP8bnlkf/AF9uVXWl+e7BbYpgwupuLkfTQioRuJuxYfLa+2/1qUwNgZQNhKxHo3eH61BBcsrL/Ew+pvXK64qUk+xPW6myVFc08buuDL4JdlNySQxOvoDW4Pg7iLTTp+8isB/VOp/x1qPl1Pm/34itj/DbEZeIxKNS8bqfLug6+6CrpcM8mCck/R/f+jd9KUqRnFKUoBXXK1gT4C9dlYnEnyxSHwRj/hNAup514dzHMhJzuwIOXvd5Ln5lJ1BC5gNba36VYn45hJgZGVEdQSVZGzNmZO8HTUsozAAEbVFTclyrCssTCRMisQdGW6gkedqgsPAzmyi/pWSKlH2Uj6SSoknPOMfmDYseB4fizdMmffT5/DoA+nmrVAz8OEEvZqbhGFiTfS4O9h41Cy8IYW1s3QOpXXyJ0qUwJci0pJcH8xuSBa2tS01M6589H+en0R52rlCVfsTzjszC5l4a4nLhDkLOe7dso8T4C5qW5HPeuL/M2xsfk2qQ/wC8EUGJj7TZom1AJtcpb5TmGx1FZ+LaCYh4SuVrZitjrrvlAP1F65NZvda4ynz6/nmSd8npVuj3XPodXFH7TI2VlaxBDAhhY7XOpGuhrAAHXT7fes5VY2uSwseuq73rkoCTfT2rZVBxgk2eZKScsorPHE7IxvFdHJa7J3W6HdbE18R80zGyziLEqBYDERq5Ho1r/W9Z/OEYEcNh+Zv9a7uQ8TAFmjnMN2MZRZsuVrXDat3dj5HwrLZnxMJnvaZxelU5R3Y+fUqPH+wmYNFhRCLd5Q5YX8VuLqPL9Kr03CVPy3U+eo/zrdPMPKWF7CSaNWjdULjI142IUsVsbgDS2lq1sRUZSlB8snVXRqY8R6efX5kLwPAMkwJsVtbT1FXJ8P4VD4cZGDDoQbVYYMYj6AgHwbT/APanXPJl1el8KKUFxyQ0yWcj/e1AL/pXbxBbSH2/Sutayz/kz3NPzVH0RC8FBMEqdVDr+jD70Z+8p/eX77ipfgfCWjaUs0WR9Qe0X8x2sddOvpWOnCrrlaRFt1F266EWH869PxIJcs+TWkucuIP5EJx3ZfX+VYKRlon9mHtv9qs2K4QrjV26agDpudTSDg6KCO8bixufKx2qqeoh2Zrr/S9RLrHHqz54b+90ZImJ6ZsmVvfu1h4nAuZiyjumxudvA1MxRBVCLoovYdBfc1yFubDU+A1JrN4z3uUe5660CdEa7H08jBwOE7O/evf2t/Orv8MYiMbGxGmoHj8rdPCq2mHZXCspVrE2Yfwkg2I8qvnL+IiWfCLEL2IzPZhmLWU6nc9aKTc1nP2KdTGFVThUuGuptylcVzWw+aFKUoDi9RfMcwXCzsTYCKT/AKDUTzRxOWGVAtihW+U6d4HcHrpbSo/E8QXFKYXDXdSlrE3uCDYipbW0di8SRqPg/HJ4wI43JVgFyN3l2sLX1G52rL41xtOGxpFEqtiGUEltkHQnxJ6D3PnKScjS4WZJDfs1Yf0mXXwyspu3oVBqgcwYOV+ISo4HatJawNwBlBGvgEtf0qumLXU362+FjWzp39TMwfxFnzWxCJLEdCAoVgPEEaX9avXDMFHjECxSasC0D3sSRq0T+Db2rWvFuV5EiMoGZFNmZQe76g6+9Y/KM7riohFJ2MmcZWOqZgbrceBIt71a/JmCMnF5Rsnh2BZ0lEyh5VuihgL/AC3A8jfX1BFZHLEGVHUqQc6mx0Py+dtKxebpOJBExbQw2JAZ8PIwBJJtnifY5gRfXU+dQUXOSkZcQskLAizIAUtuQQT9hXIPHDXxNVst8NyePd2L3KXBjyAMpcCQdQpvcg9LeOv0qRnwqrEr5hbc3G2hN7jwA1qqcO4Zjg7Mzq0F+6dL+Q1AN7W0F7VZooZAAkg/sttrvptrtbSpyUnjDx/ZljhdT6j4TDiUCyWKfMhGbS9tQV1HuPGofF8pYchBd4ZGRiozCQOUVWLm3yKQT4bX610c3J2UEHZkplkNirG47pPzbnWsKPmu8bLJCvaGJoRMhs2oVbvfc5UC3HQmsUklbJz748z29JXY6lKqTxlmLxDhmIwgISUtE6m7QljEQSVIb8u4Ya+FQYrZ2C5pwgKjtDYoqguGTLZmspIFhYMouR3t6y8XwDB4kZwF1PzrZT/fS6n+0BWK27ZPbjjt2/7hP4M1Q1Th/shj346mpbUIq1czco/hUEiuzIWC2KgnW/5gcpAtVcbDNlz5WKXIzW7oI3BPQ1bGMnDxMYXTng0w1VVktsZc+R1oK7VrqjrtWoM2QSMteHSaaAE6gFhc+1yayxwOTKWIIAFyRG5+9gPoak8BxFMPOrshfPh47W3Byj9bVNYvm1mjYxxZsq94swbLc2BsBqBfxqFkpqe2MMrzyY5X35W1cP8AO5S+IYPs+zIbMsiZwdupG3Tb1rjBYESas+RencZ2YjUhVXU2HXTcV247+ig9HH+Mn+ddf4oxpAw6Syrf1SNv5VqqrjK3D6EdbqLKdK5x65xn44JDCcNiJsIpX/ilYRJp1CpdyPfrU7guGqq3zhL90rCuQeGrm7t9RUJFjfPy89/9Ky/+0tAb+fntXsV01x6I+Ru1l93+yTfuIviEueWAjwKm3iN/1rO5WJWaE/lEifqNv0qCLMmUkWIldl8x3CD42vcexqU4LKzTRk9GU+QGYV59jXiv1PoKa29HB9sfc36K5riuasPAFKUoDqngVxZlDDwIuKi05eiVw6XWxvYar99RUzUbxuZ1Tu+5FdTYMDmvCxzIqtIVKtmFgCSbbeQrSWOiA41ic2uaMst7fuxA9T+UNWx8ZjG/371rjm+XsMbh8WwunyPvtYq3vlYkelT6HdvBYuG4hRAQRpmIbTQgmxBvpYg1p7juE/D4l0U/I5yn0N1P0tW8sLi8PHGytlZHtIjDUXte48joa1FzmivjWVdAWRdP6qg12XQijc2ExX4nhk0eh7WEzJ5N2YksP7Sn61U+SJE/bBrWIQ6i/wC90qx8Ih/CxLGVIyAKGPeWwDA2PS99Sdr1XIOAsl3hkAB/KbkeOjDUCxHzDqKhKPtqRsqtXgTrffGPp9i3w66qRcdTrb/d9q78ZwiGyxyMszZs92HUaqQAbA+F9daqcGNkhN5EKaWzaMh8e8NOnlUgvF5s4dGjOZu+WF2tbTJbS+m52Aq5PJkcWj458S2Hjtawk6f1DVFJq686YkNhl11Eo9fla9QvKfBTipbfkW1/99fSsV0XK3CPoNBdGrR75dmyOwuBd9rAeLG1/TS9SOE4ZiIzmhex/gYqfp196nuOc78P4exhjjM8y6Pky5VPUNIet+gBt5bVhcO+JGAxDBZY3wzk6PoyeV3UC3utvE2qX+PXjD5MMv1W5yysY8j7wHNkqOI8UoKbMShDgEEElRo+/gKn+D8YwEZeKMoqs4YWLKpuqg5Swy20+Ugag+NSOM5fixiZGCicC6Omiyi246A+NtOtav4nw94HKOLEe1xe21ZbaNlbrj/H5/R8GrT+Bqnl+zL86Evz1BGuJHZBQrRq3dCgE5mF+6bHbeoAV8oK+wKoSwkj3aIbYKOc4JbExFhh2ALfsghC/MCGbp00II967l4bIgPTMpWxNhY6EnXwqLXEuAAHYAbWJ0r5N23JPqSanmLecEfCnjGeDN4glkjW6llzbEHQkEbe9dBwRmhVFK5kmz5SwUlTHlJF9DYgXo0DKLlWA8SCB9bV0PU4TcZ7kiF2mjdS6m/j9TLjw6L/AEky3/djGdt77/L/AIq+zxNU0hjA/jk77eRC/KD63qPtXbgsL2kixg5SxtcgkD6a1bLVWy4XBlr/AEjS1e1JbvU65p3kbM7FmNhdvoPQDwFbBg4ImFwzySWEllK6+LA/p+tVReGoIyRdnMTsL9GVgLD2118a65eJy4uQDdRl0O1r5Ln2qyr2P5dWZ9apWuKg8QXXt6G7Y+Pwm2pFwNx47eZ8NqkcPiFcXUgjxFa8wwIQAnUL5X7ranQWvbx0qS4ZjcuJjRTclmB10ykZgdNN9tT1rU61jKPnM84LtSuK5qo6K+ZEBFjtX1SgKxxXly9yn0qgc28AM0TRMLN8ykjZht7HUe9bmrCx/DY5R3hr49akpeZ3LPJkfEp8PeEm2U2yuA2TX8t+nXqKisbiSWzXu17387716K5s+HMc+pTPbZho49xrWvcV8MolJ70g8jb/ACrr9xwxeBfFVxZcXEHG3aRd1vUoe63tlq88Lx2CxnegkUudwpySjpqh1v52PrVOj5Ew6b5m9TXziOFRx/JGLjUHqPMeFSTfckoF9bh7Ke6Aw/ut79G08b3tWDLgkP5ezbxU5LeqnuHppofKqphObMZAdxKg/LLe/s47w971aeFc9YOYqs4MD3/5uqe0g0HvauppjbJERzDw+cplAzgNm00fQEE5T83qNK7F4mcDwl3Q5MRKSik6FSQbkeaqDbztWxFxfDil+0weTf54snjfLe32rTfxZ4xHifwqwTJIozlgjA2PcAvbb81qr2LLkWPUN1KrHGclK4XgmlNlVnY3NgCzHxP33866+KcNaIkMpUjcMCCPY1sr4ZYECBpLDO8hW58FACr7sT9R4VLc9cvLLhJZNe1g7+uvdzZZFvvoSGHpU3FYKSr/AAq5xaORcJK/7Nj+xcnWJ+ign8rbW8T51tXnfgv4vDGZFtMgzZQNSV0kX3XUegrzI11bQkEHceR3FemOROYu3wkE53awkH8S9xz7jX6VDbuWCddjrmpx7GqU6W2rtC1I818PGGxs0I0UNmX+q3eH0uR7VHpJXmTWGfb0WKcFJdy/8g8vQzpeRbsNSTY/mIAsQbAAVbm4Dh4z0Gl76AXuNLCta8H5jaGLs1XrfNcC+5ANwdrms2TjsjLufHQt/KwP0rZXZXFI8LVaLVWWye7EW/Mnec8DC5gjjNg8iqzADqbX896q8PDI1nEds4DZbMb3027u+vhXVOMS0iuqklCHW4Uaggg2Ni2vrXWvD8RIbO+QZibDcMRc91dV0HWuOSk87S/T1vTw2SsX59TNxHAlllZUOUXstrZVA1csd+7qANzWbiOXo8KyXSQyaMrFtd+qg6A7Wr54VhVhj1OaxuWJGmYhbZ7kBbi9ifapWVmle6qzm29ixAAstjoLXvqCfGtFdMf5Ncnl6vW2ylthJ7V9SoYnhM8lgXCxXNrA2BNye6Omh1JPpUrw7h6xgdBZGI8ddbm3vcA1NTYTKMzsAM4Gl3Nytsvd0DeprNg4eiqe7dlIAJYMPlDA2HdB73QVONcVLKKrtTbKtbuhg9uSO4u5bvsNNSPlB3062GtdvAVtiYtyS4JJJJOhFyTvpXOHSV8yuvezEKBuR06/erXwDggi776yH/CPD186nOSUTD1ZOXpXNKzkxSlKAUpSgFYmM4dHILMo9ba1l0oCn8R5R6xm/kaquP4MymzIQfSttV8SRBtwD6ipbiSkzR2L4IDsKguIcvkdK9DHh0R/Iv0qB4rycj6xNkPUHVT/AJVEl4jPOuL4Lr8v2qOfhpB22IrefHOUWiUuwV16lennaqviOAIw0Nj59fKiO7kzo+FkpMTqDYxzE3IvYMFN7f3vpVwxGDLfiI+0EnaK4LqN7oT3vK1xr1Olax4dxJuF4xu0U9lJZW00tujjxtdgR4E+VWziHN0Yido3QMVZVC6lsy2sCDYADUn261cnwUtGmcdH3yfHX7VvL4YcNccOjMQB7QEtc21LkMfWyqB6VpHEyqWNvSvQ/wAIRfhcB00zj077b+FRWE8hnxj+ATuSzxiS9+qk+XWxFh4io6PloZ9cOfm1GQi1hrobDf8AdJ/StlgV2rUXCL5ZfDV2QWEUrh3LNl0gAuttbXvf+LXQVNjgbZiQqDvE39rLsPHWsvi7SAx9nexLZ97WyGxNgTobHTeofGYbFyKsQDFX7RZJLshQFHysMz3JzWFwNLg26V1JLoRlfZPlsyZeW9LPKoFlHy+BvoCda+oeXsOWIzM5HesSLLmJsQLabHr+WsTB8pFZO1zyGRolhdmkAbKoFsoQEAmwu176nWs3CrFglYz4pAWA70zhW0zHdm1HeOw8Tua7kg7JY4Z9YTC4USMiKrSoLNmuzDS+W7X2BBsNr198TTVAACoDEqbWIug2Pd2J1Owud7VXMd8QOHROzx3mlOhMMe+w/pGsp2GoJqHxHO+JxJAgwscYGzy/tGF97CwUfeu9RDKluZlYXBSPhgoBKmTMQ3dRVA/eNh3ifM6CrVwyJZWKqdN7g5tlVbX6mwGtV3hvBsROwaeR5Te+psg9FGgq98I4WIh511vaXX6iV3D6GVg8CkfyjXqTufesqlKpKBSlKAUpSgFKUoBSlKAUpSgFKUoDhheqbzFyqb9ph1H8SD9V/wAqudKA0PzZwH8TCY3ukqXKX0sbWsR4GtO4jDPE5VwVYEjXT7/zr2lisGkgs6qw8xVV49yDBiBqqnyYfoaA8oGpbgPMuKwbZsPM8fit7ofVTofpW5cX8H4792L6NpXUnwmA2i+/+tSUTuEQfDvjbirESYWKRuhQsg87jvX+1SkXxhxR2wEY9ZX/APrUtB8OmXaID6Vmx/D5zuqj6V3GDuIlam+K/ED8mHw8fr2jn/qFYM/xA4rILdskf/pRKD9WzVfofhuPzMtSWE5BhU66048zuYrsaikxfEJxaTE4hgenaMoPsthTB8hPI2Yg36k6sfc61vfDctwJsoqRiwSLso+lN0Tm41bwT4f5bXW/rV54Zy1HHa4FWC1c0c32Ivk64oQuwtXZSlQApSlAKUpQClKUApSlAKUpQClKUApSlAKUpQClKUApSlAKUpQClKUApSlAKUpQClKUApSlAKUpQClKUApSlAKUpQClKUApSlAKUpQClKUApSlAKUpQClKUApSlAKUpQClKUApSlAKUpQ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104" name="Picture 8" descr="http://www.guarderiasalamanca.com/blogs/wp-content/uploads/2012/10/juego-simboli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6329" y="160338"/>
            <a:ext cx="865835" cy="865835"/>
          </a:xfrm>
          <a:prstGeom prst="rect">
            <a:avLst/>
          </a:prstGeom>
          <a:noFill/>
          <a:extLst>
            <a:ext uri="{909E8E84-426E-40DD-AFC4-6F175D3DCCD1}">
              <a14:hiddenFill xmlns:a14="http://schemas.microsoft.com/office/drawing/2010/main">
                <a:solidFill>
                  <a:srgbClr val="FFFFFF"/>
                </a:solidFill>
              </a14:hiddenFill>
            </a:ext>
          </a:extLst>
        </p:spPr>
      </p:pic>
      <p:sp>
        <p:nvSpPr>
          <p:cNvPr id="31" name="30 Conector"/>
          <p:cNvSpPr/>
          <p:nvPr/>
        </p:nvSpPr>
        <p:spPr>
          <a:xfrm>
            <a:off x="3466829" y="879780"/>
            <a:ext cx="2043646" cy="1059945"/>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Juego </a:t>
            </a:r>
            <a:endParaRPr lang="es-EC" dirty="0">
              <a:latin typeface="Berlin Sans FB" panose="020E0602020502020306" pitchFamily="34" charset="0"/>
            </a:endParaRPr>
          </a:p>
        </p:txBody>
      </p:sp>
      <p:pic>
        <p:nvPicPr>
          <p:cNvPr id="4106" name="Picture 10" descr="http://1.bp.blogspot.com/-G_maDVYSFmI/TsTS66QL3cI/AAAAAAAAGFU/C60AYK3xDjg/s400/375852_273090059398750_100000932748199_759586_139510010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6" y="3086288"/>
            <a:ext cx="1203527" cy="88373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club.ediba.com/esp/wp-content/uploads/2013/12/2013-12-02-emocion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6711" y="3208935"/>
            <a:ext cx="1005175" cy="78906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hispagimnasios.com/a_entrenam/desarrollo_motriz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9423" y="5047464"/>
            <a:ext cx="1186584" cy="116316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fotosoimagenes.com/wp-content/uploads/2013/02/ninas-jugando-hula-hoop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8115" y="5301208"/>
            <a:ext cx="1601924" cy="1205468"/>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arriba"/>
          <p:cNvSpPr/>
          <p:nvPr/>
        </p:nvSpPr>
        <p:spPr>
          <a:xfrm>
            <a:off x="4139952" y="2213718"/>
            <a:ext cx="440630" cy="2968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6486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22" presetClass="entr" presetSubtype="4" fill="hold" nodeType="afterEffect">
                                  <p:stCondLst>
                                    <p:cond delay="0"/>
                                  </p:stCondLst>
                                  <p:childTnLst>
                                    <p:set>
                                      <p:cBhvr>
                                        <p:cTn id="28" dur="1" fill="hold">
                                          <p:stCondLst>
                                            <p:cond delay="0"/>
                                          </p:stCondLst>
                                        </p:cTn>
                                        <p:tgtEl>
                                          <p:spTgt spid="4112"/>
                                        </p:tgtEl>
                                        <p:attrNameLst>
                                          <p:attrName>style.visibility</p:attrName>
                                        </p:attrNameLst>
                                      </p:cBhvr>
                                      <p:to>
                                        <p:strVal val="visible"/>
                                      </p:to>
                                    </p:set>
                                    <p:animEffect transition="in" filter="wipe(down)">
                                      <p:cBhvr>
                                        <p:cTn id="29" dur="500"/>
                                        <p:tgtEl>
                                          <p:spTgt spid="4112"/>
                                        </p:tgtEl>
                                      </p:cBhvr>
                                    </p:animEffect>
                                  </p:childTnLst>
                                </p:cTn>
                              </p:par>
                            </p:childTnLst>
                          </p:cTn>
                        </p:par>
                        <p:par>
                          <p:cTn id="30" fill="hold">
                            <p:stCondLst>
                              <p:cond delay="5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4106"/>
                                        </p:tgtEl>
                                        <p:attrNameLst>
                                          <p:attrName>style.visibility</p:attrName>
                                        </p:attrNameLst>
                                      </p:cBhvr>
                                      <p:to>
                                        <p:strVal val="visible"/>
                                      </p:to>
                                    </p:set>
                                    <p:animEffect transition="in" filter="fade">
                                      <p:cBhvr>
                                        <p:cTn id="45" dur="500"/>
                                        <p:tgtEl>
                                          <p:spTgt spid="4106"/>
                                        </p:tgtEl>
                                      </p:cBhvr>
                                    </p:animEffect>
                                  </p:childTnLst>
                                </p:cTn>
                              </p:par>
                            </p:childTnLst>
                          </p:cTn>
                        </p:par>
                        <p:par>
                          <p:cTn id="46" fill="hold">
                            <p:stCondLst>
                              <p:cond delay="8000"/>
                            </p:stCondLst>
                            <p:childTnLst>
                              <p:par>
                                <p:cTn id="47" presetID="10" presetClass="entr" presetSubtype="0" fill="hold" nodeType="afterEffect">
                                  <p:stCondLst>
                                    <p:cond delay="0"/>
                                  </p:stCondLst>
                                  <p:childTnLst>
                                    <p:set>
                                      <p:cBhvr>
                                        <p:cTn id="48" dur="1" fill="hold">
                                          <p:stCondLst>
                                            <p:cond delay="0"/>
                                          </p:stCondLst>
                                        </p:cTn>
                                        <p:tgtEl>
                                          <p:spTgt spid="4108"/>
                                        </p:tgtEl>
                                        <p:attrNameLst>
                                          <p:attrName>style.visibility</p:attrName>
                                        </p:attrNameLst>
                                      </p:cBhvr>
                                      <p:to>
                                        <p:strVal val="visible"/>
                                      </p:to>
                                    </p:set>
                                    <p:animEffect transition="in" filter="fade">
                                      <p:cBhvr>
                                        <p:cTn id="49" dur="500"/>
                                        <p:tgtEl>
                                          <p:spTgt spid="4108"/>
                                        </p:tgtEl>
                                      </p:cBhvr>
                                    </p:animEffect>
                                  </p:childTnLst>
                                </p:cTn>
                              </p:par>
                            </p:childTnLst>
                          </p:cTn>
                        </p:par>
                        <p:par>
                          <p:cTn id="50" fill="hold">
                            <p:stCondLst>
                              <p:cond delay="8500"/>
                            </p:stCondLst>
                            <p:childTnLst>
                              <p:par>
                                <p:cTn id="51" presetID="10" presetClass="entr" presetSubtype="0" fill="hold" nodeType="afterEffect">
                                  <p:stCondLst>
                                    <p:cond delay="0"/>
                                  </p:stCondLst>
                                  <p:childTnLst>
                                    <p:set>
                                      <p:cBhvr>
                                        <p:cTn id="52" dur="1" fill="hold">
                                          <p:stCondLst>
                                            <p:cond delay="0"/>
                                          </p:stCondLst>
                                        </p:cTn>
                                        <p:tgtEl>
                                          <p:spTgt spid="4110"/>
                                        </p:tgtEl>
                                        <p:attrNameLst>
                                          <p:attrName>style.visibility</p:attrName>
                                        </p:attrNameLst>
                                      </p:cBhvr>
                                      <p:to>
                                        <p:strVal val="visible"/>
                                      </p:to>
                                    </p:set>
                                    <p:animEffect transition="in" filter="fade">
                                      <p:cBhvr>
                                        <p:cTn id="53" dur="500"/>
                                        <p:tgtEl>
                                          <p:spTgt spid="4110"/>
                                        </p:tgtEl>
                                      </p:cBhvr>
                                    </p:animEffect>
                                  </p:childTnLst>
                                </p:cTn>
                              </p:par>
                            </p:childTnLst>
                          </p:cTn>
                        </p:par>
                        <p:par>
                          <p:cTn id="54" fill="hold">
                            <p:stCondLst>
                              <p:cond delay="9000"/>
                            </p:stCondLst>
                            <p:childTnLst>
                              <p:par>
                                <p:cTn id="55" presetID="42"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405374" y="1652252"/>
            <a:ext cx="3384376" cy="7920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dirty="0" smtClean="0">
                <a:latin typeface="Berlin Sans FB" panose="020E0602020502020306" pitchFamily="34" charset="0"/>
              </a:rPr>
              <a:t>CAPITULO </a:t>
            </a:r>
            <a:r>
              <a:rPr lang="es-EC" sz="3200" dirty="0">
                <a:latin typeface="Berlin Sans FB" panose="020E0602020502020306" pitchFamily="34" charset="0"/>
              </a:rPr>
              <a:t>I</a:t>
            </a:r>
            <a:r>
              <a:rPr lang="es-EC" sz="3200" dirty="0" smtClean="0">
                <a:latin typeface="Berlin Sans FB" panose="020E0602020502020306" pitchFamily="34" charset="0"/>
              </a:rPr>
              <a:t>I</a:t>
            </a:r>
          </a:p>
          <a:p>
            <a:pPr algn="ctr"/>
            <a:endParaRPr lang="es-EC" dirty="0"/>
          </a:p>
        </p:txBody>
      </p:sp>
      <p:sp>
        <p:nvSpPr>
          <p:cNvPr id="8" name="7 CuadroTexto"/>
          <p:cNvSpPr txBox="1"/>
          <p:nvPr/>
        </p:nvSpPr>
        <p:spPr>
          <a:xfrm>
            <a:off x="2289003" y="3212976"/>
            <a:ext cx="6336704" cy="830997"/>
          </a:xfrm>
          <a:prstGeom prst="rect">
            <a:avLst/>
          </a:prstGeom>
          <a:noFill/>
        </p:spPr>
        <p:txBody>
          <a:bodyPr wrap="square" rtlCol="0">
            <a:spAutoFit/>
          </a:bodyPr>
          <a:lstStyle/>
          <a:p>
            <a:r>
              <a:rPr lang="es-EC" sz="4800" dirty="0" smtClean="0">
                <a:solidFill>
                  <a:srgbClr val="00B0F0"/>
                </a:solidFill>
                <a:latin typeface="Berlin Sans FB" panose="020E0602020502020306" pitchFamily="34" charset="0"/>
              </a:rPr>
              <a:t>MARCO TEÓRICO</a:t>
            </a:r>
            <a:endParaRPr lang="es-EC" sz="4800" dirty="0">
              <a:solidFill>
                <a:srgbClr val="00B0F0"/>
              </a:solidFill>
              <a:latin typeface="Berlin Sans FB" panose="020E0602020502020306" pitchFamily="34" charset="0"/>
            </a:endParaRPr>
          </a:p>
        </p:txBody>
      </p:sp>
      <p:sp>
        <p:nvSpPr>
          <p:cNvPr id="9" name="8 Flecha curvada hacia la derecha"/>
          <p:cNvSpPr/>
          <p:nvPr/>
        </p:nvSpPr>
        <p:spPr>
          <a:xfrm>
            <a:off x="1542461" y="1988840"/>
            <a:ext cx="720080" cy="1872208"/>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solidFill>
                <a:schemeClr val="tx1"/>
              </a:solidFill>
            </a:endParaRPr>
          </a:p>
        </p:txBody>
      </p:sp>
      <p:pic>
        <p:nvPicPr>
          <p:cNvPr id="11266" name="Picture 2" descr="http://bibliotecas.uaz.edu.mx/image/image_gallery?uuid=5cf5e473-c30f-48b8-ae56-9704448aafa2&amp;groupId=12450&amp;t=1337972443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923" y="4077372"/>
            <a:ext cx="2652041" cy="231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90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55576" y="2924944"/>
            <a:ext cx="1800200" cy="461665"/>
          </a:xfrm>
          <a:prstGeom prst="rect">
            <a:avLst/>
          </a:prstGeom>
          <a:noFill/>
        </p:spPr>
        <p:txBody>
          <a:bodyPr wrap="square" rtlCol="0">
            <a:spAutoFit/>
          </a:bodyPr>
          <a:lstStyle/>
          <a:p>
            <a:r>
              <a:rPr lang="es-EC" sz="2400" b="1" dirty="0" smtClean="0">
                <a:solidFill>
                  <a:srgbClr val="7030A0"/>
                </a:solidFill>
                <a:latin typeface="Berlin Sans FB" panose="020E0602020502020306" pitchFamily="34" charset="0"/>
              </a:rPr>
              <a:t>EL JUEGO</a:t>
            </a:r>
            <a:endParaRPr lang="es-EC" sz="2400" b="1" dirty="0">
              <a:solidFill>
                <a:srgbClr val="7030A0"/>
              </a:solidFill>
              <a:latin typeface="Berlin Sans FB" panose="020E0602020502020306" pitchFamily="34" charset="0"/>
            </a:endParaRPr>
          </a:p>
        </p:txBody>
      </p:sp>
      <p:sp>
        <p:nvSpPr>
          <p:cNvPr id="14" name="13 Proceso alternativo"/>
          <p:cNvSpPr/>
          <p:nvPr/>
        </p:nvSpPr>
        <p:spPr>
          <a:xfrm>
            <a:off x="3203848" y="1508410"/>
            <a:ext cx="2592288" cy="792088"/>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latin typeface="Berlin Sans FB" panose="020E0602020502020306" pitchFamily="34" charset="0"/>
              </a:rPr>
              <a:t>Es innato en los seres humanos</a:t>
            </a:r>
            <a:endParaRPr lang="es-EC" dirty="0">
              <a:latin typeface="Berlin Sans FB" panose="020E0602020502020306" pitchFamily="34" charset="0"/>
            </a:endParaRPr>
          </a:p>
        </p:txBody>
      </p:sp>
      <p:sp>
        <p:nvSpPr>
          <p:cNvPr id="15" name="14 Proceso alternativo"/>
          <p:cNvSpPr/>
          <p:nvPr/>
        </p:nvSpPr>
        <p:spPr>
          <a:xfrm>
            <a:off x="4048346" y="548680"/>
            <a:ext cx="1370278" cy="59630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latin typeface="Berlin Sans FB" panose="020E0602020502020306" pitchFamily="34" charset="0"/>
              </a:rPr>
              <a:t>Libre elección</a:t>
            </a:r>
            <a:endParaRPr lang="es-EC" dirty="0">
              <a:latin typeface="Berlin Sans FB" panose="020E0602020502020306" pitchFamily="34" charset="0"/>
            </a:endParaRPr>
          </a:p>
        </p:txBody>
      </p:sp>
      <p:pic>
        <p:nvPicPr>
          <p:cNvPr id="3080" name="Picture 8" descr="http://www.ondavasca.com/wp-content/uploads/2014/04/10132539-ilustracion-de-ninos-jugando-en-un-parque-infanti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978" y="959653"/>
            <a:ext cx="1755858" cy="13476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cxnSp>
        <p:nvCxnSpPr>
          <p:cNvPr id="11" name="10 Conector recto de flecha"/>
          <p:cNvCxnSpPr>
            <a:stCxn id="7" idx="0"/>
          </p:cNvCxnSpPr>
          <p:nvPr/>
        </p:nvCxnSpPr>
        <p:spPr>
          <a:xfrm flipV="1">
            <a:off x="1655676" y="2492896"/>
            <a:ext cx="0" cy="4320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7" name="16 Conector recto de flecha"/>
          <p:cNvCxnSpPr/>
          <p:nvPr/>
        </p:nvCxnSpPr>
        <p:spPr>
          <a:xfrm>
            <a:off x="2456836" y="1916832"/>
            <a:ext cx="45898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22" name="21 Conector recto de flecha"/>
          <p:cNvCxnSpPr/>
          <p:nvPr/>
        </p:nvCxnSpPr>
        <p:spPr>
          <a:xfrm>
            <a:off x="5920134" y="1844472"/>
            <a:ext cx="45898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pic>
        <p:nvPicPr>
          <p:cNvPr id="3082" name="Picture 10" descr="http://dibuteca.estaticos.net/dibujos/pintados/201215/nino-con-piezas-juegos-pintado-por-_aniita_-97325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983" y="1240617"/>
            <a:ext cx="1874429" cy="1468303"/>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6808999" y="548680"/>
            <a:ext cx="1507417" cy="646331"/>
          </a:xfrm>
          <a:prstGeom prst="rect">
            <a:avLst/>
          </a:prstGeom>
          <a:noFill/>
        </p:spPr>
        <p:txBody>
          <a:bodyPr wrap="square" rtlCol="0">
            <a:spAutoFit/>
          </a:bodyPr>
          <a:lstStyle/>
          <a:p>
            <a:r>
              <a:rPr lang="es-EC" dirty="0" smtClean="0">
                <a:latin typeface="Berlin Sans FB" panose="020E0602020502020306" pitchFamily="34" charset="0"/>
              </a:rPr>
              <a:t>Aprendizajes significativos</a:t>
            </a:r>
            <a:endParaRPr lang="es-EC" dirty="0">
              <a:latin typeface="Berlin Sans FB" panose="020E0602020502020306" pitchFamily="34" charset="0"/>
            </a:endParaRPr>
          </a:p>
        </p:txBody>
      </p:sp>
      <p:sp>
        <p:nvSpPr>
          <p:cNvPr id="25" name="24 Proceso alternativo"/>
          <p:cNvSpPr/>
          <p:nvPr/>
        </p:nvSpPr>
        <p:spPr>
          <a:xfrm>
            <a:off x="3838203" y="2708920"/>
            <a:ext cx="1693251" cy="59630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latin typeface="Berlin Sans FB" panose="020E0602020502020306" pitchFamily="34" charset="0"/>
              </a:rPr>
              <a:t>Actividad indispensable</a:t>
            </a:r>
            <a:endParaRPr lang="es-EC" dirty="0">
              <a:latin typeface="Berlin Sans FB" panose="020E0602020502020306" pitchFamily="34" charset="0"/>
            </a:endParaRPr>
          </a:p>
        </p:txBody>
      </p:sp>
      <p:cxnSp>
        <p:nvCxnSpPr>
          <p:cNvPr id="24" name="23 Conector recto de flecha"/>
          <p:cNvCxnSpPr/>
          <p:nvPr/>
        </p:nvCxnSpPr>
        <p:spPr>
          <a:xfrm flipV="1">
            <a:off x="4733485" y="1240618"/>
            <a:ext cx="0" cy="26779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8" name="27 Conector recto de flecha"/>
          <p:cNvCxnSpPr>
            <a:endCxn id="25" idx="0"/>
          </p:cNvCxnSpPr>
          <p:nvPr/>
        </p:nvCxnSpPr>
        <p:spPr>
          <a:xfrm>
            <a:off x="4684828" y="2389402"/>
            <a:ext cx="1" cy="31951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3084" name="Picture 12" descr="https://encrypted-tbn1.gstatic.com/images?q=tbn:ANd9GcS6wG6hiot8UV4lKKn9VVMVnRjh3uef7zji5HxcU3-oVZXl0VYdONhGc79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9259" y="632764"/>
            <a:ext cx="741749" cy="741750"/>
          </a:xfrm>
          <a:prstGeom prst="rect">
            <a:avLst/>
          </a:prstGeom>
          <a:noFill/>
          <a:extLst>
            <a:ext uri="{909E8E84-426E-40DD-AFC4-6F175D3DCCD1}">
              <a14:hiddenFill xmlns:a14="http://schemas.microsoft.com/office/drawing/2010/main">
                <a:solidFill>
                  <a:srgbClr val="FFFFFF"/>
                </a:solidFill>
              </a14:hiddenFill>
            </a:ext>
          </a:extLst>
        </p:spPr>
      </p:pic>
      <p:sp>
        <p:nvSpPr>
          <p:cNvPr id="29" name="28 Llaves"/>
          <p:cNvSpPr/>
          <p:nvPr/>
        </p:nvSpPr>
        <p:spPr>
          <a:xfrm>
            <a:off x="3203848" y="3717032"/>
            <a:ext cx="3461135" cy="1872208"/>
          </a:xfrm>
          <a:prstGeom prst="bracePair">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EC"/>
          </a:p>
        </p:txBody>
      </p:sp>
      <p:sp>
        <p:nvSpPr>
          <p:cNvPr id="30" name="29 CuadroTexto"/>
          <p:cNvSpPr txBox="1"/>
          <p:nvPr/>
        </p:nvSpPr>
        <p:spPr>
          <a:xfrm>
            <a:off x="539552" y="4365104"/>
            <a:ext cx="2448272" cy="461665"/>
          </a:xfrm>
          <a:prstGeom prst="rect">
            <a:avLst/>
          </a:prstGeom>
          <a:noFill/>
        </p:spPr>
        <p:txBody>
          <a:bodyPr wrap="square" rtlCol="0">
            <a:spAutoFit/>
          </a:bodyPr>
          <a:lstStyle/>
          <a:p>
            <a:r>
              <a:rPr lang="es-EC" sz="2400" b="1" dirty="0" smtClean="0">
                <a:solidFill>
                  <a:srgbClr val="EE10CE"/>
                </a:solidFill>
                <a:latin typeface="Berlin Sans FB" panose="020E0602020502020306" pitchFamily="34" charset="0"/>
              </a:rPr>
              <a:t>Características</a:t>
            </a:r>
            <a:r>
              <a:rPr lang="es-EC" dirty="0" smtClean="0"/>
              <a:t> </a:t>
            </a:r>
            <a:endParaRPr lang="es-EC" dirty="0"/>
          </a:p>
        </p:txBody>
      </p:sp>
      <p:cxnSp>
        <p:nvCxnSpPr>
          <p:cNvPr id="3072" name="3071 Conector recto de flecha"/>
          <p:cNvCxnSpPr/>
          <p:nvPr/>
        </p:nvCxnSpPr>
        <p:spPr>
          <a:xfrm>
            <a:off x="1655676" y="3573016"/>
            <a:ext cx="0" cy="7920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075" name="3074 CuadroTexto"/>
          <p:cNvSpPr txBox="1"/>
          <p:nvPr/>
        </p:nvSpPr>
        <p:spPr>
          <a:xfrm>
            <a:off x="3886860" y="4067780"/>
            <a:ext cx="2183382" cy="369332"/>
          </a:xfrm>
          <a:prstGeom prst="rect">
            <a:avLst/>
          </a:prstGeom>
          <a:noFill/>
        </p:spPr>
        <p:txBody>
          <a:bodyPr wrap="square" rtlCol="0">
            <a:spAutoFit/>
          </a:bodyPr>
          <a:lstStyle/>
          <a:p>
            <a:r>
              <a:rPr lang="es-EC" dirty="0" smtClean="0">
                <a:latin typeface="Berlin Sans FB" panose="020E0602020502020306" pitchFamily="34" charset="0"/>
              </a:rPr>
              <a:t>Actividad voluntaria</a:t>
            </a:r>
            <a:endParaRPr lang="es-EC" dirty="0">
              <a:latin typeface="Berlin Sans FB" panose="020E0602020502020306" pitchFamily="34" charset="0"/>
            </a:endParaRPr>
          </a:p>
        </p:txBody>
      </p:sp>
      <p:sp>
        <p:nvSpPr>
          <p:cNvPr id="41" name="40 CuadroTexto"/>
          <p:cNvSpPr txBox="1"/>
          <p:nvPr/>
        </p:nvSpPr>
        <p:spPr>
          <a:xfrm>
            <a:off x="3860303" y="3725416"/>
            <a:ext cx="2289321" cy="369332"/>
          </a:xfrm>
          <a:prstGeom prst="rect">
            <a:avLst/>
          </a:prstGeom>
          <a:noFill/>
        </p:spPr>
        <p:txBody>
          <a:bodyPr wrap="square" rtlCol="0">
            <a:spAutoFit/>
          </a:bodyPr>
          <a:lstStyle/>
          <a:p>
            <a:r>
              <a:rPr lang="es-EC" dirty="0" smtClean="0">
                <a:latin typeface="Berlin Sans FB" panose="020E0602020502020306" pitchFamily="34" charset="0"/>
              </a:rPr>
              <a:t>Actividad placentera</a:t>
            </a:r>
            <a:endParaRPr lang="es-EC" dirty="0">
              <a:latin typeface="Berlin Sans FB" panose="020E0602020502020306" pitchFamily="34" charset="0"/>
            </a:endParaRPr>
          </a:p>
        </p:txBody>
      </p:sp>
      <p:sp>
        <p:nvSpPr>
          <p:cNvPr id="42" name="41 CuadroTexto"/>
          <p:cNvSpPr txBox="1"/>
          <p:nvPr/>
        </p:nvSpPr>
        <p:spPr>
          <a:xfrm>
            <a:off x="3851920" y="4437112"/>
            <a:ext cx="2616637" cy="369332"/>
          </a:xfrm>
          <a:prstGeom prst="rect">
            <a:avLst/>
          </a:prstGeom>
          <a:noFill/>
        </p:spPr>
        <p:txBody>
          <a:bodyPr wrap="square" rtlCol="0">
            <a:spAutoFit/>
          </a:bodyPr>
          <a:lstStyle/>
          <a:p>
            <a:r>
              <a:rPr lang="es-EC" dirty="0" smtClean="0">
                <a:latin typeface="Berlin Sans FB" panose="020E0602020502020306" pitchFamily="34" charset="0"/>
              </a:rPr>
              <a:t>Afirmación de si mismo</a:t>
            </a:r>
            <a:endParaRPr lang="es-EC" dirty="0">
              <a:latin typeface="Berlin Sans FB" panose="020E0602020502020306" pitchFamily="34" charset="0"/>
            </a:endParaRPr>
          </a:p>
        </p:txBody>
      </p:sp>
      <p:sp>
        <p:nvSpPr>
          <p:cNvPr id="43" name="42 CuadroTexto"/>
          <p:cNvSpPr txBox="1"/>
          <p:nvPr/>
        </p:nvSpPr>
        <p:spPr>
          <a:xfrm>
            <a:off x="3827571" y="4725144"/>
            <a:ext cx="2616637" cy="369332"/>
          </a:xfrm>
          <a:prstGeom prst="rect">
            <a:avLst/>
          </a:prstGeom>
          <a:noFill/>
        </p:spPr>
        <p:txBody>
          <a:bodyPr wrap="square" rtlCol="0">
            <a:spAutoFit/>
          </a:bodyPr>
          <a:lstStyle/>
          <a:p>
            <a:r>
              <a:rPr lang="es-EC" dirty="0" smtClean="0">
                <a:latin typeface="Berlin Sans FB" panose="020E0602020502020306" pitchFamily="34" charset="0"/>
              </a:rPr>
              <a:t>Favorece su socialización </a:t>
            </a:r>
            <a:endParaRPr lang="es-EC" dirty="0">
              <a:latin typeface="Berlin Sans FB" panose="020E0602020502020306" pitchFamily="34" charset="0"/>
            </a:endParaRPr>
          </a:p>
        </p:txBody>
      </p:sp>
      <p:sp>
        <p:nvSpPr>
          <p:cNvPr id="44" name="43 CuadroTexto"/>
          <p:cNvSpPr txBox="1"/>
          <p:nvPr/>
        </p:nvSpPr>
        <p:spPr>
          <a:xfrm>
            <a:off x="3851920" y="5085184"/>
            <a:ext cx="2616637" cy="646331"/>
          </a:xfrm>
          <a:prstGeom prst="rect">
            <a:avLst/>
          </a:prstGeom>
          <a:noFill/>
        </p:spPr>
        <p:txBody>
          <a:bodyPr wrap="square" rtlCol="0">
            <a:spAutoFit/>
          </a:bodyPr>
          <a:lstStyle/>
          <a:p>
            <a:r>
              <a:rPr lang="es-EC" dirty="0" smtClean="0">
                <a:latin typeface="Berlin Sans FB" panose="020E0602020502020306" pitchFamily="34" charset="0"/>
              </a:rPr>
              <a:t>Material no es indispensable </a:t>
            </a:r>
            <a:endParaRPr lang="es-EC" dirty="0">
              <a:latin typeface="Berlin Sans FB" panose="020E0602020502020306" pitchFamily="34" charset="0"/>
            </a:endParaRPr>
          </a:p>
        </p:txBody>
      </p:sp>
      <p:pic>
        <p:nvPicPr>
          <p:cNvPr id="3086" name="Picture 14" descr="https://encrypted-tbn3.gstatic.com/images?q=tbn:ANd9GcQcJWKFoQ0ITrAmYAI718gD5xtrwiPdZOrs0YzP-a1sd3F8y2U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9" y="3910082"/>
            <a:ext cx="1201162" cy="1201162"/>
          </a:xfrm>
          <a:prstGeom prst="rect">
            <a:avLst/>
          </a:prstGeom>
          <a:noFill/>
          <a:extLst>
            <a:ext uri="{909E8E84-426E-40DD-AFC4-6F175D3DCCD1}">
              <a14:hiddenFill xmlns:a14="http://schemas.microsoft.com/office/drawing/2010/main">
                <a:solidFill>
                  <a:srgbClr val="FFFFFF"/>
                </a:solidFill>
              </a14:hiddenFill>
            </a:ext>
          </a:extLst>
        </p:spPr>
      </p:pic>
      <p:sp>
        <p:nvSpPr>
          <p:cNvPr id="46" name="45 CuadroTexto"/>
          <p:cNvSpPr txBox="1"/>
          <p:nvPr/>
        </p:nvSpPr>
        <p:spPr>
          <a:xfrm>
            <a:off x="6951006" y="3491716"/>
            <a:ext cx="1437418" cy="369332"/>
          </a:xfrm>
          <a:prstGeom prst="rect">
            <a:avLst/>
          </a:prstGeom>
          <a:noFill/>
        </p:spPr>
        <p:txBody>
          <a:bodyPr wrap="square" rtlCol="0">
            <a:spAutoFit/>
          </a:bodyPr>
          <a:lstStyle/>
          <a:p>
            <a:r>
              <a:rPr lang="es-EC" dirty="0" smtClean="0">
                <a:solidFill>
                  <a:srgbClr val="EE10CE"/>
                </a:solidFill>
                <a:latin typeface="Berlin Sans FB" panose="020E0602020502020306" pitchFamily="34" charset="0"/>
              </a:rPr>
              <a:t>Imaginación</a:t>
            </a:r>
            <a:endParaRPr lang="es-EC" dirty="0">
              <a:solidFill>
                <a:srgbClr val="EE10CE"/>
              </a:solidFill>
              <a:latin typeface="Berlin Sans FB" panose="020E0602020502020306" pitchFamily="34" charset="0"/>
            </a:endParaRPr>
          </a:p>
        </p:txBody>
      </p:sp>
      <p:sp>
        <p:nvSpPr>
          <p:cNvPr id="3077" name="3076 Rectángulo"/>
          <p:cNvSpPr/>
          <p:nvPr/>
        </p:nvSpPr>
        <p:spPr>
          <a:xfrm>
            <a:off x="6941940" y="5085184"/>
            <a:ext cx="1590500" cy="369332"/>
          </a:xfrm>
          <a:prstGeom prst="rect">
            <a:avLst/>
          </a:prstGeom>
        </p:spPr>
        <p:txBody>
          <a:bodyPr wrap="none">
            <a:spAutoFit/>
          </a:bodyPr>
          <a:lstStyle/>
          <a:p>
            <a:r>
              <a:rPr lang="es-EC" dirty="0" smtClean="0">
                <a:solidFill>
                  <a:srgbClr val="3005E9"/>
                </a:solidFill>
                <a:latin typeface="Berlin Sans FB" panose="020E0602020502020306" pitchFamily="34" charset="0"/>
              </a:rPr>
              <a:t>Independencia</a:t>
            </a:r>
            <a:endParaRPr lang="es-EC" dirty="0">
              <a:solidFill>
                <a:srgbClr val="3005E9"/>
              </a:solidFill>
              <a:latin typeface="Berlin Sans FB" panose="020E0602020502020306" pitchFamily="34" charset="0"/>
            </a:endParaRPr>
          </a:p>
        </p:txBody>
      </p:sp>
    </p:spTree>
    <p:extLst>
      <p:ext uri="{BB962C8B-B14F-4D97-AF65-F5344CB8AC3E}">
        <p14:creationId xmlns:p14="http://schemas.microsoft.com/office/powerpoint/2010/main" val="96486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ppt_x"/>
                                          </p:val>
                                        </p:tav>
                                        <p:tav tm="100000">
                                          <p:val>
                                            <p:strVal val="#ppt_x"/>
                                          </p:val>
                                        </p:tav>
                                      </p:tavLst>
                                    </p:anim>
                                    <p:anim calcmode="lin" valueType="num">
                                      <p:cBhvr additive="base">
                                        <p:cTn id="14" dur="500" fill="hold"/>
                                        <p:tgtEl>
                                          <p:spTgt spid="308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6" presetClass="entr" presetSubtype="0" fill="hold" nodeType="afterEffect">
                                  <p:stCondLst>
                                    <p:cond delay="0"/>
                                  </p:stCondLst>
                                  <p:childTnLst>
                                    <p:set>
                                      <p:cBhvr>
                                        <p:cTn id="33" dur="1" fill="hold">
                                          <p:stCondLst>
                                            <p:cond delay="0"/>
                                          </p:stCondLst>
                                        </p:cTn>
                                        <p:tgtEl>
                                          <p:spTgt spid="3084"/>
                                        </p:tgtEl>
                                        <p:attrNameLst>
                                          <p:attrName>style.visibility</p:attrName>
                                        </p:attrNameLst>
                                      </p:cBhvr>
                                      <p:to>
                                        <p:strVal val="visible"/>
                                      </p:to>
                                    </p:set>
                                    <p:animEffect transition="in" filter="wipe(down)">
                                      <p:cBhvr>
                                        <p:cTn id="34" dur="580">
                                          <p:stCondLst>
                                            <p:cond delay="0"/>
                                          </p:stCondLst>
                                        </p:cTn>
                                        <p:tgtEl>
                                          <p:spTgt spid="3084"/>
                                        </p:tgtEl>
                                      </p:cBhvr>
                                    </p:animEffect>
                                    <p:anim calcmode="lin" valueType="num">
                                      <p:cBhvr>
                                        <p:cTn id="35" dur="1822" tmFilter="0,0; 0.14,0.36; 0.43,0.73; 0.71,0.91; 1.0,1.0">
                                          <p:stCondLst>
                                            <p:cond delay="0"/>
                                          </p:stCondLst>
                                        </p:cTn>
                                        <p:tgtEl>
                                          <p:spTgt spid="308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8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8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8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8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84"/>
                                        </p:tgtEl>
                                      </p:cBhvr>
                                      <p:to x="100000" y="60000"/>
                                    </p:animScale>
                                    <p:animScale>
                                      <p:cBhvr>
                                        <p:cTn id="41" dur="166" decel="50000">
                                          <p:stCondLst>
                                            <p:cond delay="676"/>
                                          </p:stCondLst>
                                        </p:cTn>
                                        <p:tgtEl>
                                          <p:spTgt spid="3084"/>
                                        </p:tgtEl>
                                      </p:cBhvr>
                                      <p:to x="100000" y="100000"/>
                                    </p:animScale>
                                    <p:animScale>
                                      <p:cBhvr>
                                        <p:cTn id="42" dur="26">
                                          <p:stCondLst>
                                            <p:cond delay="1312"/>
                                          </p:stCondLst>
                                        </p:cTn>
                                        <p:tgtEl>
                                          <p:spTgt spid="3084"/>
                                        </p:tgtEl>
                                      </p:cBhvr>
                                      <p:to x="100000" y="80000"/>
                                    </p:animScale>
                                    <p:animScale>
                                      <p:cBhvr>
                                        <p:cTn id="43" dur="166" decel="50000">
                                          <p:stCondLst>
                                            <p:cond delay="1338"/>
                                          </p:stCondLst>
                                        </p:cTn>
                                        <p:tgtEl>
                                          <p:spTgt spid="3084"/>
                                        </p:tgtEl>
                                      </p:cBhvr>
                                      <p:to x="100000" y="100000"/>
                                    </p:animScale>
                                    <p:animScale>
                                      <p:cBhvr>
                                        <p:cTn id="44" dur="26">
                                          <p:stCondLst>
                                            <p:cond delay="1642"/>
                                          </p:stCondLst>
                                        </p:cTn>
                                        <p:tgtEl>
                                          <p:spTgt spid="3084"/>
                                        </p:tgtEl>
                                      </p:cBhvr>
                                      <p:to x="100000" y="90000"/>
                                    </p:animScale>
                                    <p:animScale>
                                      <p:cBhvr>
                                        <p:cTn id="45" dur="166" decel="50000">
                                          <p:stCondLst>
                                            <p:cond delay="1668"/>
                                          </p:stCondLst>
                                        </p:cTn>
                                        <p:tgtEl>
                                          <p:spTgt spid="3084"/>
                                        </p:tgtEl>
                                      </p:cBhvr>
                                      <p:to x="100000" y="100000"/>
                                    </p:animScale>
                                    <p:animScale>
                                      <p:cBhvr>
                                        <p:cTn id="46" dur="26">
                                          <p:stCondLst>
                                            <p:cond delay="1808"/>
                                          </p:stCondLst>
                                        </p:cTn>
                                        <p:tgtEl>
                                          <p:spTgt spid="3084"/>
                                        </p:tgtEl>
                                      </p:cBhvr>
                                      <p:to x="100000" y="95000"/>
                                    </p:animScale>
                                    <p:animScale>
                                      <p:cBhvr>
                                        <p:cTn id="47" dur="166" decel="50000">
                                          <p:stCondLst>
                                            <p:cond delay="1834"/>
                                          </p:stCondLst>
                                        </p:cTn>
                                        <p:tgtEl>
                                          <p:spTgt spid="3084"/>
                                        </p:tgtEl>
                                      </p:cBhvr>
                                      <p:to x="100000" y="100000"/>
                                    </p:animScale>
                                  </p:childTnLst>
                                </p:cTn>
                              </p:par>
                            </p:childTnLst>
                          </p:cTn>
                        </p:par>
                        <p:par>
                          <p:cTn id="48" fill="hold">
                            <p:stCondLst>
                              <p:cond delay="6000"/>
                            </p:stCondLst>
                            <p:childTnLst>
                              <p:par>
                                <p:cTn id="49" presetID="2" presetClass="entr" presetSubtype="4"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3082"/>
                                        </p:tgtEl>
                                        <p:attrNameLst>
                                          <p:attrName>style.visibility</p:attrName>
                                        </p:attrNameLst>
                                      </p:cBhvr>
                                      <p:to>
                                        <p:strVal val="visible"/>
                                      </p:to>
                                    </p:set>
                                    <p:animEffect transition="in" filter="fade">
                                      <p:cBhvr>
                                        <p:cTn id="56" dur="500"/>
                                        <p:tgtEl>
                                          <p:spTgt spid="308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53" presetClass="entr" presetSubtype="16"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500" fill="hold"/>
                                        <p:tgtEl>
                                          <p:spTgt spid="41"/>
                                        </p:tgtEl>
                                        <p:attrNameLst>
                                          <p:attrName>ppt_w</p:attrName>
                                        </p:attrNameLst>
                                      </p:cBhvr>
                                      <p:tavLst>
                                        <p:tav tm="0">
                                          <p:val>
                                            <p:fltVal val="0"/>
                                          </p:val>
                                        </p:tav>
                                        <p:tav tm="100000">
                                          <p:val>
                                            <p:strVal val="#ppt_w"/>
                                          </p:val>
                                        </p:tav>
                                      </p:tavLst>
                                    </p:anim>
                                    <p:anim calcmode="lin" valueType="num">
                                      <p:cBhvr>
                                        <p:cTn id="67" dur="500" fill="hold"/>
                                        <p:tgtEl>
                                          <p:spTgt spid="41"/>
                                        </p:tgtEl>
                                        <p:attrNameLst>
                                          <p:attrName>ppt_h</p:attrName>
                                        </p:attrNameLst>
                                      </p:cBhvr>
                                      <p:tavLst>
                                        <p:tav tm="0">
                                          <p:val>
                                            <p:fltVal val="0"/>
                                          </p:val>
                                        </p:tav>
                                        <p:tav tm="100000">
                                          <p:val>
                                            <p:strVal val="#ppt_h"/>
                                          </p:val>
                                        </p:tav>
                                      </p:tavLst>
                                    </p:anim>
                                    <p:animEffect transition="in" filter="fade">
                                      <p:cBhvr>
                                        <p:cTn id="68" dur="500"/>
                                        <p:tgtEl>
                                          <p:spTgt spid="41"/>
                                        </p:tgtEl>
                                      </p:cBhvr>
                                    </p:animEffect>
                                  </p:childTnLst>
                                </p:cTn>
                              </p:par>
                            </p:childTnLst>
                          </p:cTn>
                        </p:par>
                        <p:par>
                          <p:cTn id="69" fill="hold">
                            <p:stCondLst>
                              <p:cond delay="8500"/>
                            </p:stCondLst>
                            <p:childTnLst>
                              <p:par>
                                <p:cTn id="70" presetID="53" presetClass="entr" presetSubtype="16" fill="hold" grpId="0" nodeType="afterEffect">
                                  <p:stCondLst>
                                    <p:cond delay="0"/>
                                  </p:stCondLst>
                                  <p:childTnLst>
                                    <p:set>
                                      <p:cBhvr>
                                        <p:cTn id="71" dur="1" fill="hold">
                                          <p:stCondLst>
                                            <p:cond delay="0"/>
                                          </p:stCondLst>
                                        </p:cTn>
                                        <p:tgtEl>
                                          <p:spTgt spid="3075"/>
                                        </p:tgtEl>
                                        <p:attrNameLst>
                                          <p:attrName>style.visibility</p:attrName>
                                        </p:attrNameLst>
                                      </p:cBhvr>
                                      <p:to>
                                        <p:strVal val="visible"/>
                                      </p:to>
                                    </p:set>
                                    <p:anim calcmode="lin" valueType="num">
                                      <p:cBhvr>
                                        <p:cTn id="72" dur="500" fill="hold"/>
                                        <p:tgtEl>
                                          <p:spTgt spid="3075"/>
                                        </p:tgtEl>
                                        <p:attrNameLst>
                                          <p:attrName>ppt_w</p:attrName>
                                        </p:attrNameLst>
                                      </p:cBhvr>
                                      <p:tavLst>
                                        <p:tav tm="0">
                                          <p:val>
                                            <p:fltVal val="0"/>
                                          </p:val>
                                        </p:tav>
                                        <p:tav tm="100000">
                                          <p:val>
                                            <p:strVal val="#ppt_w"/>
                                          </p:val>
                                        </p:tav>
                                      </p:tavLst>
                                    </p:anim>
                                    <p:anim calcmode="lin" valueType="num">
                                      <p:cBhvr>
                                        <p:cTn id="73" dur="500" fill="hold"/>
                                        <p:tgtEl>
                                          <p:spTgt spid="3075"/>
                                        </p:tgtEl>
                                        <p:attrNameLst>
                                          <p:attrName>ppt_h</p:attrName>
                                        </p:attrNameLst>
                                      </p:cBhvr>
                                      <p:tavLst>
                                        <p:tav tm="0">
                                          <p:val>
                                            <p:fltVal val="0"/>
                                          </p:val>
                                        </p:tav>
                                        <p:tav tm="100000">
                                          <p:val>
                                            <p:strVal val="#ppt_h"/>
                                          </p:val>
                                        </p:tav>
                                      </p:tavLst>
                                    </p:anim>
                                    <p:animEffect transition="in" filter="fade">
                                      <p:cBhvr>
                                        <p:cTn id="74" dur="500"/>
                                        <p:tgtEl>
                                          <p:spTgt spid="3075"/>
                                        </p:tgtEl>
                                      </p:cBhvr>
                                    </p:animEffect>
                                  </p:childTnLst>
                                </p:cTn>
                              </p:par>
                            </p:childTnLst>
                          </p:cTn>
                        </p:par>
                        <p:par>
                          <p:cTn id="75" fill="hold">
                            <p:stCondLst>
                              <p:cond delay="9000"/>
                            </p:stCondLst>
                            <p:childTnLst>
                              <p:par>
                                <p:cTn id="76" presetID="53" presetClass="entr" presetSubtype="16"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500" fill="hold"/>
                                        <p:tgtEl>
                                          <p:spTgt spid="42"/>
                                        </p:tgtEl>
                                        <p:attrNameLst>
                                          <p:attrName>ppt_w</p:attrName>
                                        </p:attrNameLst>
                                      </p:cBhvr>
                                      <p:tavLst>
                                        <p:tav tm="0">
                                          <p:val>
                                            <p:fltVal val="0"/>
                                          </p:val>
                                        </p:tav>
                                        <p:tav tm="100000">
                                          <p:val>
                                            <p:strVal val="#ppt_w"/>
                                          </p:val>
                                        </p:tav>
                                      </p:tavLst>
                                    </p:anim>
                                    <p:anim calcmode="lin" valueType="num">
                                      <p:cBhvr>
                                        <p:cTn id="79" dur="500" fill="hold"/>
                                        <p:tgtEl>
                                          <p:spTgt spid="42"/>
                                        </p:tgtEl>
                                        <p:attrNameLst>
                                          <p:attrName>ppt_h</p:attrName>
                                        </p:attrNameLst>
                                      </p:cBhvr>
                                      <p:tavLst>
                                        <p:tav tm="0">
                                          <p:val>
                                            <p:fltVal val="0"/>
                                          </p:val>
                                        </p:tav>
                                        <p:tav tm="100000">
                                          <p:val>
                                            <p:strVal val="#ppt_h"/>
                                          </p:val>
                                        </p:tav>
                                      </p:tavLst>
                                    </p:anim>
                                    <p:animEffect transition="in" filter="fade">
                                      <p:cBhvr>
                                        <p:cTn id="80" dur="500"/>
                                        <p:tgtEl>
                                          <p:spTgt spid="42"/>
                                        </p:tgtEl>
                                      </p:cBhvr>
                                    </p:animEffect>
                                  </p:childTnLst>
                                </p:cTn>
                              </p:par>
                            </p:childTnLst>
                          </p:cTn>
                        </p:par>
                        <p:par>
                          <p:cTn id="81" fill="hold">
                            <p:stCondLst>
                              <p:cond delay="9500"/>
                            </p:stCondLst>
                            <p:childTnLst>
                              <p:par>
                                <p:cTn id="82" presetID="53" presetClass="entr" presetSubtype="16"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 calcmode="lin" valueType="num">
                                      <p:cBhvr>
                                        <p:cTn id="84" dur="500" fill="hold"/>
                                        <p:tgtEl>
                                          <p:spTgt spid="43"/>
                                        </p:tgtEl>
                                        <p:attrNameLst>
                                          <p:attrName>ppt_w</p:attrName>
                                        </p:attrNameLst>
                                      </p:cBhvr>
                                      <p:tavLst>
                                        <p:tav tm="0">
                                          <p:val>
                                            <p:fltVal val="0"/>
                                          </p:val>
                                        </p:tav>
                                        <p:tav tm="100000">
                                          <p:val>
                                            <p:strVal val="#ppt_w"/>
                                          </p:val>
                                        </p:tav>
                                      </p:tavLst>
                                    </p:anim>
                                    <p:anim calcmode="lin" valueType="num">
                                      <p:cBhvr>
                                        <p:cTn id="85" dur="500" fill="hold"/>
                                        <p:tgtEl>
                                          <p:spTgt spid="43"/>
                                        </p:tgtEl>
                                        <p:attrNameLst>
                                          <p:attrName>ppt_h</p:attrName>
                                        </p:attrNameLst>
                                      </p:cBhvr>
                                      <p:tavLst>
                                        <p:tav tm="0">
                                          <p:val>
                                            <p:fltVal val="0"/>
                                          </p:val>
                                        </p:tav>
                                        <p:tav tm="100000">
                                          <p:val>
                                            <p:strVal val="#ppt_h"/>
                                          </p:val>
                                        </p:tav>
                                      </p:tavLst>
                                    </p:anim>
                                    <p:animEffect transition="in" filter="fade">
                                      <p:cBhvr>
                                        <p:cTn id="86" dur="500"/>
                                        <p:tgtEl>
                                          <p:spTgt spid="43"/>
                                        </p:tgtEl>
                                      </p:cBhvr>
                                    </p:animEffect>
                                  </p:childTnLst>
                                </p:cTn>
                              </p:par>
                            </p:childTnLst>
                          </p:cTn>
                        </p:par>
                        <p:par>
                          <p:cTn id="87" fill="hold">
                            <p:stCondLst>
                              <p:cond delay="10000"/>
                            </p:stCondLst>
                            <p:childTnLst>
                              <p:par>
                                <p:cTn id="88" presetID="53" presetClass="entr" presetSubtype="16" fill="hold" grpId="0" nodeType="afterEffect">
                                  <p:stCondLst>
                                    <p:cond delay="0"/>
                                  </p:stCondLst>
                                  <p:childTnLst>
                                    <p:set>
                                      <p:cBhvr>
                                        <p:cTn id="89" dur="1" fill="hold">
                                          <p:stCondLst>
                                            <p:cond delay="0"/>
                                          </p:stCondLst>
                                        </p:cTn>
                                        <p:tgtEl>
                                          <p:spTgt spid="44"/>
                                        </p:tgtEl>
                                        <p:attrNameLst>
                                          <p:attrName>style.visibility</p:attrName>
                                        </p:attrNameLst>
                                      </p:cBhvr>
                                      <p:to>
                                        <p:strVal val="visible"/>
                                      </p:to>
                                    </p:set>
                                    <p:anim calcmode="lin" valueType="num">
                                      <p:cBhvr>
                                        <p:cTn id="90" dur="500" fill="hold"/>
                                        <p:tgtEl>
                                          <p:spTgt spid="44"/>
                                        </p:tgtEl>
                                        <p:attrNameLst>
                                          <p:attrName>ppt_w</p:attrName>
                                        </p:attrNameLst>
                                      </p:cBhvr>
                                      <p:tavLst>
                                        <p:tav tm="0">
                                          <p:val>
                                            <p:fltVal val="0"/>
                                          </p:val>
                                        </p:tav>
                                        <p:tav tm="100000">
                                          <p:val>
                                            <p:strVal val="#ppt_w"/>
                                          </p:val>
                                        </p:tav>
                                      </p:tavLst>
                                    </p:anim>
                                    <p:anim calcmode="lin" valueType="num">
                                      <p:cBhvr>
                                        <p:cTn id="91" dur="500" fill="hold"/>
                                        <p:tgtEl>
                                          <p:spTgt spid="44"/>
                                        </p:tgtEl>
                                        <p:attrNameLst>
                                          <p:attrName>ppt_h</p:attrName>
                                        </p:attrNameLst>
                                      </p:cBhvr>
                                      <p:tavLst>
                                        <p:tav tm="0">
                                          <p:val>
                                            <p:fltVal val="0"/>
                                          </p:val>
                                        </p:tav>
                                        <p:tav tm="100000">
                                          <p:val>
                                            <p:strVal val="#ppt_h"/>
                                          </p:val>
                                        </p:tav>
                                      </p:tavLst>
                                    </p:anim>
                                    <p:animEffect transition="in" filter="fade">
                                      <p:cBhvr>
                                        <p:cTn id="92" dur="500"/>
                                        <p:tgtEl>
                                          <p:spTgt spid="44"/>
                                        </p:tgtEl>
                                      </p:cBhvr>
                                    </p:animEffect>
                                  </p:childTnLst>
                                </p:cTn>
                              </p:par>
                            </p:childTnLst>
                          </p:cTn>
                        </p:par>
                        <p:par>
                          <p:cTn id="93" fill="hold">
                            <p:stCondLst>
                              <p:cond delay="10500"/>
                            </p:stCondLst>
                            <p:childTnLst>
                              <p:par>
                                <p:cTn id="94" presetID="42" presetClass="entr" presetSubtype="0" fill="hold" nodeType="afterEffect">
                                  <p:stCondLst>
                                    <p:cond delay="0"/>
                                  </p:stCondLst>
                                  <p:childTnLst>
                                    <p:set>
                                      <p:cBhvr>
                                        <p:cTn id="95" dur="1" fill="hold">
                                          <p:stCondLst>
                                            <p:cond delay="0"/>
                                          </p:stCondLst>
                                        </p:cTn>
                                        <p:tgtEl>
                                          <p:spTgt spid="3086"/>
                                        </p:tgtEl>
                                        <p:attrNameLst>
                                          <p:attrName>style.visibility</p:attrName>
                                        </p:attrNameLst>
                                      </p:cBhvr>
                                      <p:to>
                                        <p:strVal val="visible"/>
                                      </p:to>
                                    </p:set>
                                    <p:animEffect transition="in" filter="fade">
                                      <p:cBhvr>
                                        <p:cTn id="96" dur="1000"/>
                                        <p:tgtEl>
                                          <p:spTgt spid="3086"/>
                                        </p:tgtEl>
                                      </p:cBhvr>
                                    </p:animEffect>
                                    <p:anim calcmode="lin" valueType="num">
                                      <p:cBhvr>
                                        <p:cTn id="97" dur="1000" fill="hold"/>
                                        <p:tgtEl>
                                          <p:spTgt spid="3086"/>
                                        </p:tgtEl>
                                        <p:attrNameLst>
                                          <p:attrName>ppt_x</p:attrName>
                                        </p:attrNameLst>
                                      </p:cBhvr>
                                      <p:tavLst>
                                        <p:tav tm="0">
                                          <p:val>
                                            <p:strVal val="#ppt_x"/>
                                          </p:val>
                                        </p:tav>
                                        <p:tav tm="100000">
                                          <p:val>
                                            <p:strVal val="#ppt_x"/>
                                          </p:val>
                                        </p:tav>
                                      </p:tavLst>
                                    </p:anim>
                                    <p:anim calcmode="lin" valueType="num">
                                      <p:cBhvr>
                                        <p:cTn id="98" dur="1000" fill="hold"/>
                                        <p:tgtEl>
                                          <p:spTgt spid="3086"/>
                                        </p:tgtEl>
                                        <p:attrNameLst>
                                          <p:attrName>ppt_y</p:attrName>
                                        </p:attrNameLst>
                                      </p:cBhvr>
                                      <p:tavLst>
                                        <p:tav tm="0">
                                          <p:val>
                                            <p:strVal val="#ppt_y+.1"/>
                                          </p:val>
                                        </p:tav>
                                        <p:tav tm="100000">
                                          <p:val>
                                            <p:strVal val="#ppt_y"/>
                                          </p:val>
                                        </p:tav>
                                      </p:tavLst>
                                    </p:anim>
                                  </p:childTnLst>
                                </p:cTn>
                              </p:par>
                            </p:childTnLst>
                          </p:cTn>
                        </p:par>
                        <p:par>
                          <p:cTn id="99" fill="hold">
                            <p:stCondLst>
                              <p:cond delay="11500"/>
                            </p:stCondLst>
                            <p:childTnLst>
                              <p:par>
                                <p:cTn id="100" presetID="22" presetClass="entr" presetSubtype="4"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wipe(down)">
                                      <p:cBhvr>
                                        <p:cTn id="102" dur="500"/>
                                        <p:tgtEl>
                                          <p:spTgt spid="46"/>
                                        </p:tgtEl>
                                      </p:cBhvr>
                                    </p:animEffect>
                                  </p:childTnLst>
                                </p:cTn>
                              </p:par>
                            </p:childTnLst>
                          </p:cTn>
                        </p:par>
                        <p:par>
                          <p:cTn id="103" fill="hold">
                            <p:stCondLst>
                              <p:cond delay="12000"/>
                            </p:stCondLst>
                            <p:childTnLst>
                              <p:par>
                                <p:cTn id="104" presetID="22" presetClass="entr" presetSubtype="4" fill="hold" grpId="0" nodeType="afterEffect">
                                  <p:stCondLst>
                                    <p:cond delay="0"/>
                                  </p:stCondLst>
                                  <p:childTnLst>
                                    <p:set>
                                      <p:cBhvr>
                                        <p:cTn id="105" dur="1" fill="hold">
                                          <p:stCondLst>
                                            <p:cond delay="0"/>
                                          </p:stCondLst>
                                        </p:cTn>
                                        <p:tgtEl>
                                          <p:spTgt spid="3077"/>
                                        </p:tgtEl>
                                        <p:attrNameLst>
                                          <p:attrName>style.visibility</p:attrName>
                                        </p:attrNameLst>
                                      </p:cBhvr>
                                      <p:to>
                                        <p:strVal val="visible"/>
                                      </p:to>
                                    </p:set>
                                    <p:animEffect transition="in" filter="wipe(down)">
                                      <p:cBhvr>
                                        <p:cTn id="106"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8" grpId="0"/>
      <p:bldP spid="25" grpId="0" animBg="1"/>
      <p:bldP spid="30" grpId="0"/>
      <p:bldP spid="3075" grpId="0"/>
      <p:bldP spid="41" grpId="0"/>
      <p:bldP spid="42" grpId="0"/>
      <p:bldP spid="43" grpId="0"/>
      <p:bldP spid="44" grpId="0"/>
      <p:bldP spid="46" grpId="0"/>
      <p:bldP spid="307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5838</TotalTime>
  <Words>1878</Words>
  <Application>Microsoft Office PowerPoint</Application>
  <PresentationFormat>Presentación en pantalla (4:3)</PresentationFormat>
  <Paragraphs>359</Paragraphs>
  <Slides>58</Slides>
  <Notes>1</Notes>
  <HiddenSlides>0</HiddenSlides>
  <MMClips>1</MMClips>
  <ScaleCrop>false</ScaleCrop>
  <HeadingPairs>
    <vt:vector size="4" baseType="variant">
      <vt:variant>
        <vt:lpstr>Tema</vt:lpstr>
      </vt:variant>
      <vt:variant>
        <vt:i4>1</vt:i4>
      </vt:variant>
      <vt:variant>
        <vt:lpstr>Títulos de diapositiva</vt:lpstr>
      </vt:variant>
      <vt:variant>
        <vt:i4>58</vt:i4>
      </vt:variant>
    </vt:vector>
  </HeadingPairs>
  <TitlesOfParts>
    <vt:vector size="59" baseType="lpstr">
      <vt:lpstr>Mirador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 fonológico </vt:lpstr>
      <vt:lpstr>Aspecto semántico  </vt:lpstr>
      <vt:lpstr>Aspecto morfo-sintáctico   </vt:lpstr>
      <vt:lpstr>Aspecto pragmático  </vt:lpstr>
      <vt:lpstr>Presentación de PowerPoint</vt:lpstr>
      <vt:lpstr>Aspecto fonológico </vt:lpstr>
      <vt:lpstr>     Aspecto semántico   </vt:lpstr>
      <vt:lpstr>Aspecto morfo-sintáctico  </vt:lpstr>
      <vt:lpstr>Aspecto pragmático  </vt:lpstr>
      <vt:lpstr>Encuesta dirigida a las docentes del centro infantil </vt:lpstr>
      <vt:lpstr>Encuetas realizada a los padres de familia</vt:lpstr>
      <vt:lpstr>Presentación de PowerPoint</vt:lpstr>
      <vt:lpstr>Presentación de PowerPoint</vt:lpstr>
      <vt:lpstr>Presentación de PowerPoint</vt:lpstr>
      <vt:lpstr>Presentación de PowerPoint</vt:lpstr>
      <vt:lpstr>Presentación de PowerPoint</vt:lpstr>
      <vt:lpstr>Presentación de PowerPoint</vt:lpstr>
      <vt:lpstr>Introducción </vt:lpstr>
      <vt:lpstr>Justificación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salas_cristian18@hotmail.com</dc:creator>
  <cp:lastModifiedBy>salas_cristian18@hotmail.com</cp:lastModifiedBy>
  <cp:revision>124</cp:revision>
  <dcterms:created xsi:type="dcterms:W3CDTF">2014-05-04T17:23:36Z</dcterms:created>
  <dcterms:modified xsi:type="dcterms:W3CDTF">2014-05-14T18:48:22Z</dcterms:modified>
</cp:coreProperties>
</file>