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handoutMasterIdLst>
    <p:handoutMasterId r:id="rId30"/>
  </p:handoutMasterIdLst>
  <p:sldIdLst>
    <p:sldId id="256" r:id="rId3"/>
    <p:sldId id="335" r:id="rId4"/>
    <p:sldId id="332" r:id="rId5"/>
    <p:sldId id="333" r:id="rId6"/>
    <p:sldId id="307" r:id="rId7"/>
    <p:sldId id="301" r:id="rId8"/>
    <p:sldId id="336" r:id="rId9"/>
    <p:sldId id="337" r:id="rId10"/>
    <p:sldId id="306" r:id="rId11"/>
    <p:sldId id="338" r:id="rId12"/>
    <p:sldId id="288" r:id="rId13"/>
    <p:sldId id="314" r:id="rId14"/>
    <p:sldId id="353" r:id="rId15"/>
    <p:sldId id="331" r:id="rId16"/>
    <p:sldId id="315" r:id="rId17"/>
    <p:sldId id="317" r:id="rId18"/>
    <p:sldId id="321" r:id="rId19"/>
    <p:sldId id="356" r:id="rId20"/>
    <p:sldId id="355" r:id="rId21"/>
    <p:sldId id="363" r:id="rId22"/>
    <p:sldId id="360" r:id="rId23"/>
    <p:sldId id="361" r:id="rId24"/>
    <p:sldId id="349" r:id="rId25"/>
    <p:sldId id="350" r:id="rId26"/>
    <p:sldId id="352" r:id="rId27"/>
    <p:sldId id="357" r:id="rId28"/>
  </p:sldIdLst>
  <p:sldSz cx="9144000" cy="6858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\Copia%20de%20TESIS%20KARY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8.8121774633243347E-3"/>
                  <c:y val="-6.57756241478248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623213764946074E-2"/>
                  <c:y val="2.6784226259674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8309559131199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487060624905358"/>
                  <c:y val="1.069577871157590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 smtClean="0"/>
                      <a:t>Otras</a:t>
                    </a:r>
                    <a:r>
                      <a:rPr lang="en-US" baseline="0" dirty="0" smtClean="0"/>
                      <a:t> </a:t>
                    </a:r>
                    <a:fld id="{B7BAD04B-4948-4703-AA76-7647E6DEC338}" type="PERCENTAGE">
                      <a:rPr lang="en-US" baseline="0"/>
                      <a:pPr>
                        <a:defRPr/>
                      </a:pPr>
                      <a:t>[PORCENTAJE]</a:t>
                    </a:fld>
                    <a:endParaRPr lang="en-US" baseline="0" dirty="0" smtClean="0"/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0299009986544704"/>
                      <c:h val="6.972332203559177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Hoja1!$F$1:$F$5</c:f>
              <c:strCache>
                <c:ptCount val="5"/>
                <c:pt idx="0">
                  <c:v>Quito</c:v>
                </c:pt>
                <c:pt idx="1">
                  <c:v>Guayaquil</c:v>
                </c:pt>
                <c:pt idx="2">
                  <c:v>Cuenca </c:v>
                </c:pt>
                <c:pt idx="3">
                  <c:v>Loja</c:v>
                </c:pt>
                <c:pt idx="4">
                  <c:v>Otras ciudades</c:v>
                </c:pt>
              </c:strCache>
            </c:strRef>
          </c:cat>
          <c:val>
            <c:numRef>
              <c:f>Hoja1!$G$1:$G$5</c:f>
              <c:numCache>
                <c:formatCode>_-* #,##0.00_-;\-* #,##0.00_-;_-* "-"??_-;_-@_-</c:formatCode>
                <c:ptCount val="5"/>
                <c:pt idx="0">
                  <c:v>1649593.94</c:v>
                </c:pt>
                <c:pt idx="1">
                  <c:v>552489.14</c:v>
                </c:pt>
                <c:pt idx="2" formatCode="General">
                  <c:v>177443.87999999998</c:v>
                </c:pt>
                <c:pt idx="3" formatCode="General">
                  <c:v>73509.820000000007</c:v>
                </c:pt>
                <c:pt idx="4" formatCode="General">
                  <c:v>73066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D04A4-254B-4162-A3EB-146F35F56AA2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651905F-9DAE-4958-A130-81FCCC3905FE}">
      <dgm:prSet phldrT="[Texto]"/>
      <dgm:spPr/>
      <dgm:t>
        <a:bodyPr/>
        <a:lstStyle/>
        <a:p>
          <a:r>
            <a:rPr lang="es-ES" dirty="0" smtClean="0"/>
            <a:t>Constitución</a:t>
          </a:r>
          <a:endParaRPr lang="es-ES" dirty="0"/>
        </a:p>
      </dgm:t>
    </dgm:pt>
    <dgm:pt modelId="{DC2E9BE2-49C4-4AE4-AF52-242B0FD18668}" type="parTrans" cxnId="{616C19D8-1FF4-4E98-9C99-4EBAB8E88F0E}">
      <dgm:prSet/>
      <dgm:spPr/>
      <dgm:t>
        <a:bodyPr/>
        <a:lstStyle/>
        <a:p>
          <a:endParaRPr lang="es-ES"/>
        </a:p>
      </dgm:t>
    </dgm:pt>
    <dgm:pt modelId="{23151248-ECFC-45F2-B90F-928D206922B4}" type="sibTrans" cxnId="{616C19D8-1FF4-4E98-9C99-4EBAB8E88F0E}">
      <dgm:prSet/>
      <dgm:spPr/>
      <dgm:t>
        <a:bodyPr/>
        <a:lstStyle/>
        <a:p>
          <a:endParaRPr lang="es-ES"/>
        </a:p>
      </dgm:t>
    </dgm:pt>
    <dgm:pt modelId="{11234F61-33FB-49E9-82AC-6B5438B969C3}">
      <dgm:prSet phldrT="[Texto]"/>
      <dgm:spPr/>
      <dgm:t>
        <a:bodyPr/>
        <a:lstStyle/>
        <a:p>
          <a:r>
            <a:rPr lang="es-ES" dirty="0" smtClean="0"/>
            <a:t>30 de Septiembre de 1996 por  Lina Forero y Rafael Guzmán  con un capital suscrito de 40.000.000 de sucres</a:t>
          </a:r>
          <a:endParaRPr lang="es-ES" dirty="0"/>
        </a:p>
      </dgm:t>
    </dgm:pt>
    <dgm:pt modelId="{C45C4F53-6179-4803-BD79-AEB66D011EAC}" type="parTrans" cxnId="{BDA33FA7-C3D3-4FEB-B603-5AC02E319B0F}">
      <dgm:prSet/>
      <dgm:spPr/>
      <dgm:t>
        <a:bodyPr/>
        <a:lstStyle/>
        <a:p>
          <a:endParaRPr lang="es-ES"/>
        </a:p>
      </dgm:t>
    </dgm:pt>
    <dgm:pt modelId="{63A1902E-A497-4A5C-912D-F052942DB6DE}" type="sibTrans" cxnId="{BDA33FA7-C3D3-4FEB-B603-5AC02E319B0F}">
      <dgm:prSet/>
      <dgm:spPr/>
      <dgm:t>
        <a:bodyPr/>
        <a:lstStyle/>
        <a:p>
          <a:endParaRPr lang="es-ES"/>
        </a:p>
      </dgm:t>
    </dgm:pt>
    <dgm:pt modelId="{0C84699F-9121-414A-9217-CE90F8C23668}">
      <dgm:prSet phldrT="[Texto]"/>
      <dgm:spPr/>
      <dgm:t>
        <a:bodyPr/>
        <a:lstStyle/>
        <a:p>
          <a:r>
            <a:rPr lang="es-ES" dirty="0" smtClean="0"/>
            <a:t>WWW SISTEMAS S.A</a:t>
          </a:r>
          <a:endParaRPr lang="es-ES" dirty="0"/>
        </a:p>
      </dgm:t>
    </dgm:pt>
    <dgm:pt modelId="{C3590F8A-2C76-4CBD-8A59-8BF927CDB166}" type="parTrans" cxnId="{9E12D655-B510-473A-813C-3396C5DAEA1D}">
      <dgm:prSet/>
      <dgm:spPr/>
      <dgm:t>
        <a:bodyPr/>
        <a:lstStyle/>
        <a:p>
          <a:endParaRPr lang="es-ES"/>
        </a:p>
      </dgm:t>
    </dgm:pt>
    <dgm:pt modelId="{93CDCD88-646F-4A34-B78C-E707E2F1E57A}" type="sibTrans" cxnId="{9E12D655-B510-473A-813C-3396C5DAEA1D}">
      <dgm:prSet/>
      <dgm:spPr/>
      <dgm:t>
        <a:bodyPr/>
        <a:lstStyle/>
        <a:p>
          <a:endParaRPr lang="es-ES"/>
        </a:p>
      </dgm:t>
    </dgm:pt>
    <dgm:pt modelId="{A0C52EA4-59DE-42E8-9C65-BC103D9C937E}">
      <dgm:prSet phldrT="[Texto]"/>
      <dgm:spPr/>
      <dgm:t>
        <a:bodyPr/>
        <a:lstStyle/>
        <a:p>
          <a:r>
            <a:rPr lang="es-ES" dirty="0" smtClean="0"/>
            <a:t>Registro Mercantil</a:t>
          </a:r>
          <a:endParaRPr lang="es-ES" dirty="0"/>
        </a:p>
      </dgm:t>
    </dgm:pt>
    <dgm:pt modelId="{F5D2286F-F914-4E1B-A7D3-7D36E6E9CE97}" type="parTrans" cxnId="{82FC5FDE-01DD-4F1F-A3EC-5C4D69ACE041}">
      <dgm:prSet/>
      <dgm:spPr/>
      <dgm:t>
        <a:bodyPr/>
        <a:lstStyle/>
        <a:p>
          <a:endParaRPr lang="es-ES"/>
        </a:p>
      </dgm:t>
    </dgm:pt>
    <dgm:pt modelId="{90CBF76D-B181-4D71-A9A3-CF411ACBBC39}" type="sibTrans" cxnId="{82FC5FDE-01DD-4F1F-A3EC-5C4D69ACE041}">
      <dgm:prSet/>
      <dgm:spPr/>
      <dgm:t>
        <a:bodyPr/>
        <a:lstStyle/>
        <a:p>
          <a:endParaRPr lang="es-ES"/>
        </a:p>
      </dgm:t>
    </dgm:pt>
    <dgm:pt modelId="{700912EC-84D9-4AD4-9D7B-8C2521EF377D}">
      <dgm:prSet phldrT="[Texto]"/>
      <dgm:spPr/>
      <dgm:t>
        <a:bodyPr/>
        <a:lstStyle/>
        <a:p>
          <a:r>
            <a:rPr lang="es-ES" dirty="0" smtClean="0"/>
            <a:t>9 de diciembre de 1996</a:t>
          </a:r>
          <a:endParaRPr lang="es-ES" dirty="0"/>
        </a:p>
      </dgm:t>
    </dgm:pt>
    <dgm:pt modelId="{FFF2F274-5458-4892-AAF9-E6DD6C130C29}" type="parTrans" cxnId="{CF1FC88B-C1E9-48A6-B47C-2A3F59D44280}">
      <dgm:prSet/>
      <dgm:spPr/>
      <dgm:t>
        <a:bodyPr/>
        <a:lstStyle/>
        <a:p>
          <a:endParaRPr lang="es-ES"/>
        </a:p>
      </dgm:t>
    </dgm:pt>
    <dgm:pt modelId="{B363D41A-156F-4376-9162-3CBCC7A825B9}" type="sibTrans" cxnId="{CF1FC88B-C1E9-48A6-B47C-2A3F59D44280}">
      <dgm:prSet/>
      <dgm:spPr/>
      <dgm:t>
        <a:bodyPr/>
        <a:lstStyle/>
        <a:p>
          <a:endParaRPr lang="es-ES"/>
        </a:p>
      </dgm:t>
    </dgm:pt>
    <dgm:pt modelId="{53A0306E-4888-46DD-BFC4-ABACBC7520C9}">
      <dgm:prSet phldrT="[Texto]"/>
      <dgm:spPr/>
      <dgm:t>
        <a:bodyPr/>
        <a:lstStyle/>
        <a:p>
          <a:r>
            <a:rPr lang="es-ES" dirty="0" smtClean="0"/>
            <a:t>Capital Suscrito y dividido en 4000 acciones ordinarias y nominativas</a:t>
          </a:r>
          <a:endParaRPr lang="es-ES" dirty="0"/>
        </a:p>
      </dgm:t>
    </dgm:pt>
    <dgm:pt modelId="{D026E375-B6E6-4037-81AE-ACEA55A20AFC}" type="parTrans" cxnId="{3EA36E48-35A2-4DFC-BD1B-5AFB7A3728B9}">
      <dgm:prSet/>
      <dgm:spPr/>
      <dgm:t>
        <a:bodyPr/>
        <a:lstStyle/>
        <a:p>
          <a:endParaRPr lang="es-ES"/>
        </a:p>
      </dgm:t>
    </dgm:pt>
    <dgm:pt modelId="{1E1FC2A2-6C92-4692-96DF-BD539FECE5EF}" type="sibTrans" cxnId="{3EA36E48-35A2-4DFC-BD1B-5AFB7A3728B9}">
      <dgm:prSet/>
      <dgm:spPr/>
      <dgm:t>
        <a:bodyPr/>
        <a:lstStyle/>
        <a:p>
          <a:endParaRPr lang="es-ES"/>
        </a:p>
      </dgm:t>
    </dgm:pt>
    <dgm:pt modelId="{05A2FBCC-A88E-4A7C-B1EA-9A4675FB827C}">
      <dgm:prSet phldrT="[Texto]"/>
      <dgm:spPr/>
      <dgm:t>
        <a:bodyPr/>
        <a:lstStyle/>
        <a:p>
          <a:r>
            <a:rPr lang="es-ES" dirty="0" smtClean="0"/>
            <a:t>Resolución  04. Q. IJ</a:t>
          </a:r>
          <a:endParaRPr lang="es-ES" dirty="0"/>
        </a:p>
      </dgm:t>
    </dgm:pt>
    <dgm:pt modelId="{15CEC90C-B6E9-47C2-89A8-69848B66B202}" type="parTrans" cxnId="{A8BD5EFD-E651-4F35-AF17-41EA4B1559BF}">
      <dgm:prSet/>
      <dgm:spPr/>
      <dgm:t>
        <a:bodyPr/>
        <a:lstStyle/>
        <a:p>
          <a:endParaRPr lang="es-ES"/>
        </a:p>
      </dgm:t>
    </dgm:pt>
    <dgm:pt modelId="{EE9D0E07-45F4-4E82-B09B-BA6461843402}" type="sibTrans" cxnId="{A8BD5EFD-E651-4F35-AF17-41EA4B1559BF}">
      <dgm:prSet/>
      <dgm:spPr/>
      <dgm:t>
        <a:bodyPr/>
        <a:lstStyle/>
        <a:p>
          <a:endParaRPr lang="es-ES"/>
        </a:p>
      </dgm:t>
    </dgm:pt>
    <dgm:pt modelId="{5DC7F81C-4F7F-4144-AAFD-FA6FA00D8ABC}">
      <dgm:prSet phldrT="[Texto]"/>
      <dgm:spPr/>
      <dgm:t>
        <a:bodyPr/>
        <a:lstStyle/>
        <a:p>
          <a:r>
            <a:rPr lang="es-ES" dirty="0" smtClean="0"/>
            <a:t>9 de Julio del 2004 </a:t>
          </a:r>
          <a:endParaRPr lang="es-ES" dirty="0"/>
        </a:p>
      </dgm:t>
    </dgm:pt>
    <dgm:pt modelId="{7E842F47-78A0-42F9-93A6-1BAF689ACD28}" type="parTrans" cxnId="{BC184620-1F54-4D04-936E-CB9F0369BEE6}">
      <dgm:prSet/>
      <dgm:spPr/>
      <dgm:t>
        <a:bodyPr/>
        <a:lstStyle/>
        <a:p>
          <a:endParaRPr lang="es-ES"/>
        </a:p>
      </dgm:t>
    </dgm:pt>
    <dgm:pt modelId="{9480C31E-F086-40CB-ADBE-AE733457AA33}" type="sibTrans" cxnId="{BC184620-1F54-4D04-936E-CB9F0369BEE6}">
      <dgm:prSet/>
      <dgm:spPr/>
      <dgm:t>
        <a:bodyPr/>
        <a:lstStyle/>
        <a:p>
          <a:endParaRPr lang="es-ES"/>
        </a:p>
      </dgm:t>
    </dgm:pt>
    <dgm:pt modelId="{0BA269B9-5C2D-4B9B-8527-CF28071747BD}">
      <dgm:prSet phldrT="[Texto]"/>
      <dgm:spPr/>
      <dgm:t>
        <a:bodyPr/>
        <a:lstStyle/>
        <a:p>
          <a:r>
            <a:rPr lang="es-ES" dirty="0" smtClean="0"/>
            <a:t>Conversión de sucres a dólares.</a:t>
          </a:r>
          <a:endParaRPr lang="es-ES" dirty="0"/>
        </a:p>
      </dgm:t>
    </dgm:pt>
    <dgm:pt modelId="{B47BE050-2B20-4697-9FE4-68400BB0E57F}" type="parTrans" cxnId="{A84E7F73-702B-45FF-B94E-E050A5000F4B}">
      <dgm:prSet/>
      <dgm:spPr/>
      <dgm:t>
        <a:bodyPr/>
        <a:lstStyle/>
        <a:p>
          <a:endParaRPr lang="es-ES"/>
        </a:p>
      </dgm:t>
    </dgm:pt>
    <dgm:pt modelId="{9E68227E-007D-49F4-9B6C-3B892734DAD0}" type="sibTrans" cxnId="{A84E7F73-702B-45FF-B94E-E050A5000F4B}">
      <dgm:prSet/>
      <dgm:spPr/>
      <dgm:t>
        <a:bodyPr/>
        <a:lstStyle/>
        <a:p>
          <a:endParaRPr lang="es-ES"/>
        </a:p>
      </dgm:t>
    </dgm:pt>
    <dgm:pt modelId="{6FE88099-B10F-4380-99C4-91C76FC0BFBA}">
      <dgm:prSet phldrT="[Texto]"/>
      <dgm:spPr/>
      <dgm:t>
        <a:bodyPr/>
        <a:lstStyle/>
        <a:p>
          <a:r>
            <a:rPr lang="es-ES" dirty="0" smtClean="0"/>
            <a:t>USD$ 1.600 </a:t>
          </a:r>
          <a:endParaRPr lang="es-ES" dirty="0"/>
        </a:p>
      </dgm:t>
    </dgm:pt>
    <dgm:pt modelId="{4EAA13F1-00FD-4138-AB29-EF679C51F452}" type="parTrans" cxnId="{258E13B3-182C-47C4-8373-E9504D1774F5}">
      <dgm:prSet/>
      <dgm:spPr/>
      <dgm:t>
        <a:bodyPr/>
        <a:lstStyle/>
        <a:p>
          <a:endParaRPr lang="es-ES"/>
        </a:p>
      </dgm:t>
    </dgm:pt>
    <dgm:pt modelId="{EC76C07C-1AB2-47E1-97DA-7C690005BBFA}" type="sibTrans" cxnId="{258E13B3-182C-47C4-8373-E9504D1774F5}">
      <dgm:prSet/>
      <dgm:spPr/>
      <dgm:t>
        <a:bodyPr/>
        <a:lstStyle/>
        <a:p>
          <a:endParaRPr lang="es-ES"/>
        </a:p>
      </dgm:t>
    </dgm:pt>
    <dgm:pt modelId="{A259F420-FAB9-49E5-9F47-FCD546F7C66D}">
      <dgm:prSet phldrT="[Texto]"/>
      <dgm:spPr/>
      <dgm:t>
        <a:bodyPr/>
        <a:lstStyle/>
        <a:p>
          <a:r>
            <a:rPr lang="es-ES" dirty="0" smtClean="0"/>
            <a:t>Cambio de nombre</a:t>
          </a:r>
          <a:endParaRPr lang="es-ES" dirty="0"/>
        </a:p>
      </dgm:t>
    </dgm:pt>
    <dgm:pt modelId="{31A3B573-2425-417F-B5B0-0ABD17C7D8A9}" type="parTrans" cxnId="{68CDFA75-CA56-4840-85AB-B1C8C3638076}">
      <dgm:prSet/>
      <dgm:spPr/>
      <dgm:t>
        <a:bodyPr/>
        <a:lstStyle/>
        <a:p>
          <a:endParaRPr lang="es-ES"/>
        </a:p>
      </dgm:t>
    </dgm:pt>
    <dgm:pt modelId="{5AE6BA17-5D79-4211-9A55-58752BB922CB}" type="sibTrans" cxnId="{68CDFA75-CA56-4840-85AB-B1C8C3638076}">
      <dgm:prSet/>
      <dgm:spPr/>
      <dgm:t>
        <a:bodyPr/>
        <a:lstStyle/>
        <a:p>
          <a:endParaRPr lang="es-ES"/>
        </a:p>
      </dgm:t>
    </dgm:pt>
    <dgm:pt modelId="{058DF452-A7DE-414E-8540-E60791AF14AC}">
      <dgm:prSet phldrT="[Texto]"/>
      <dgm:spPr/>
      <dgm:t>
        <a:bodyPr/>
        <a:lstStyle/>
        <a:p>
          <a:r>
            <a:rPr lang="es-ES" dirty="0" smtClean="0"/>
            <a:t>11 de Junio del 2004</a:t>
          </a:r>
          <a:endParaRPr lang="es-ES" dirty="0"/>
        </a:p>
      </dgm:t>
    </dgm:pt>
    <dgm:pt modelId="{1087030C-E82B-4980-BCE0-F34FCF89C3DD}" type="parTrans" cxnId="{4C469E6E-2A98-4428-99ED-C72AF5FD348C}">
      <dgm:prSet/>
      <dgm:spPr/>
      <dgm:t>
        <a:bodyPr/>
        <a:lstStyle/>
        <a:p>
          <a:endParaRPr lang="es-ES"/>
        </a:p>
      </dgm:t>
    </dgm:pt>
    <dgm:pt modelId="{38AA6338-0A6B-45A9-8CFB-F6790D9D289F}" type="sibTrans" cxnId="{4C469E6E-2A98-4428-99ED-C72AF5FD348C}">
      <dgm:prSet/>
      <dgm:spPr/>
      <dgm:t>
        <a:bodyPr/>
        <a:lstStyle/>
        <a:p>
          <a:endParaRPr lang="es-ES"/>
        </a:p>
      </dgm:t>
    </dgm:pt>
    <dgm:pt modelId="{2ED67D2E-7108-41A8-A95E-11A2EA56386B}">
      <dgm:prSet phldrT="[Texto]"/>
      <dgm:spPr/>
      <dgm:t>
        <a:bodyPr/>
        <a:lstStyle/>
        <a:p>
          <a:r>
            <a:rPr lang="es-ES" dirty="0" smtClean="0"/>
            <a:t>“</a:t>
          </a:r>
          <a:r>
            <a:rPr lang="es-ES" dirty="0" err="1" smtClean="0"/>
            <a:t>redPartner</a:t>
          </a:r>
          <a:r>
            <a:rPr lang="es-ES" dirty="0" smtClean="0"/>
            <a:t> S.A”</a:t>
          </a:r>
          <a:endParaRPr lang="es-ES" dirty="0"/>
        </a:p>
      </dgm:t>
    </dgm:pt>
    <dgm:pt modelId="{1FBB2697-2130-4E1A-A8E0-3C9569B3B105}" type="parTrans" cxnId="{62849410-FF1B-4B8C-80F5-24F22E25C164}">
      <dgm:prSet/>
      <dgm:spPr/>
      <dgm:t>
        <a:bodyPr/>
        <a:lstStyle/>
        <a:p>
          <a:endParaRPr lang="es-ES"/>
        </a:p>
      </dgm:t>
    </dgm:pt>
    <dgm:pt modelId="{4EC7B802-46D3-4F1D-8976-CECC2B216E22}" type="sibTrans" cxnId="{62849410-FF1B-4B8C-80F5-24F22E25C164}">
      <dgm:prSet/>
      <dgm:spPr/>
      <dgm:t>
        <a:bodyPr/>
        <a:lstStyle/>
        <a:p>
          <a:endParaRPr lang="es-ES"/>
        </a:p>
      </dgm:t>
    </dgm:pt>
    <dgm:pt modelId="{675C499C-0F60-48FC-8B87-55F743EBE7DA}" type="pres">
      <dgm:prSet presAssocID="{5C0D04A4-254B-4162-A3EB-146F35F56A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D1A8BA-C64D-4544-B148-764A06BC1122}" type="pres">
      <dgm:prSet presAssocID="{A651905F-9DAE-4958-A130-81FCCC3905FE}" presName="composite" presStyleCnt="0"/>
      <dgm:spPr/>
      <dgm:t>
        <a:bodyPr/>
        <a:lstStyle/>
        <a:p>
          <a:endParaRPr lang="es-ES"/>
        </a:p>
      </dgm:t>
    </dgm:pt>
    <dgm:pt modelId="{B1FAEE44-87FA-4BF3-B374-58AA7B6D6C8A}" type="pres">
      <dgm:prSet presAssocID="{A651905F-9DAE-4958-A130-81FCCC3905F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9689F3-1B6B-4AF1-9FEA-901AA8E4F8C5}" type="pres">
      <dgm:prSet presAssocID="{A651905F-9DAE-4958-A130-81FCCC3905F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144136-D19F-4B48-AD26-8E20D2CCECF1}" type="pres">
      <dgm:prSet presAssocID="{23151248-ECFC-45F2-B90F-928D206922B4}" presName="sp" presStyleCnt="0"/>
      <dgm:spPr/>
      <dgm:t>
        <a:bodyPr/>
        <a:lstStyle/>
        <a:p>
          <a:endParaRPr lang="es-ES"/>
        </a:p>
      </dgm:t>
    </dgm:pt>
    <dgm:pt modelId="{8911DED1-930D-4B85-B7D2-7BA2467018BF}" type="pres">
      <dgm:prSet presAssocID="{A0C52EA4-59DE-42E8-9C65-BC103D9C937E}" presName="composite" presStyleCnt="0"/>
      <dgm:spPr/>
      <dgm:t>
        <a:bodyPr/>
        <a:lstStyle/>
        <a:p>
          <a:endParaRPr lang="es-ES"/>
        </a:p>
      </dgm:t>
    </dgm:pt>
    <dgm:pt modelId="{5512444B-96C6-4D0C-8DF3-85160D0EBDBC}" type="pres">
      <dgm:prSet presAssocID="{A0C52EA4-59DE-42E8-9C65-BC103D9C937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FA1E27-AF79-488E-A6C8-EF80311394B9}" type="pres">
      <dgm:prSet presAssocID="{A0C52EA4-59DE-42E8-9C65-BC103D9C937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5DC1A-926F-45FD-A200-41152680056D}" type="pres">
      <dgm:prSet presAssocID="{90CBF76D-B181-4D71-A9A3-CF411ACBBC39}" presName="sp" presStyleCnt="0"/>
      <dgm:spPr/>
      <dgm:t>
        <a:bodyPr/>
        <a:lstStyle/>
        <a:p>
          <a:endParaRPr lang="es-ES"/>
        </a:p>
      </dgm:t>
    </dgm:pt>
    <dgm:pt modelId="{2C75EC3A-60AA-4FEE-A574-B628D7DD70FF}" type="pres">
      <dgm:prSet presAssocID="{05A2FBCC-A88E-4A7C-B1EA-9A4675FB827C}" presName="composite" presStyleCnt="0"/>
      <dgm:spPr/>
      <dgm:t>
        <a:bodyPr/>
        <a:lstStyle/>
        <a:p>
          <a:endParaRPr lang="es-ES"/>
        </a:p>
      </dgm:t>
    </dgm:pt>
    <dgm:pt modelId="{A61D0547-061E-4AAB-BB53-658AB5F13285}" type="pres">
      <dgm:prSet presAssocID="{05A2FBCC-A88E-4A7C-B1EA-9A4675FB827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F9758D-170F-4D8A-852B-8289FD47DE2C}" type="pres">
      <dgm:prSet presAssocID="{05A2FBCC-A88E-4A7C-B1EA-9A4675FB827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78052E-640E-4FE4-9B98-0C94AB314BB1}" type="pres">
      <dgm:prSet presAssocID="{EE9D0E07-45F4-4E82-B09B-BA6461843402}" presName="sp" presStyleCnt="0"/>
      <dgm:spPr/>
      <dgm:t>
        <a:bodyPr/>
        <a:lstStyle/>
        <a:p>
          <a:endParaRPr lang="es-ES"/>
        </a:p>
      </dgm:t>
    </dgm:pt>
    <dgm:pt modelId="{D868E4EA-214C-4E71-A5ED-F6364117DA19}" type="pres">
      <dgm:prSet presAssocID="{A259F420-FAB9-49E5-9F47-FCD546F7C66D}" presName="composite" presStyleCnt="0"/>
      <dgm:spPr/>
      <dgm:t>
        <a:bodyPr/>
        <a:lstStyle/>
        <a:p>
          <a:endParaRPr lang="es-ES"/>
        </a:p>
      </dgm:t>
    </dgm:pt>
    <dgm:pt modelId="{1631548C-1420-4B4C-8035-F2C51A61C394}" type="pres">
      <dgm:prSet presAssocID="{A259F420-FAB9-49E5-9F47-FCD546F7C66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A7334-4FBD-4E87-998E-52BB57EE797F}" type="pres">
      <dgm:prSet presAssocID="{A259F420-FAB9-49E5-9F47-FCD546F7C66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4E7F73-702B-45FF-B94E-E050A5000F4B}" srcId="{05A2FBCC-A88E-4A7C-B1EA-9A4675FB827C}" destId="{0BA269B9-5C2D-4B9B-8527-CF28071747BD}" srcOrd="1" destOrd="0" parTransId="{B47BE050-2B20-4697-9FE4-68400BB0E57F}" sibTransId="{9E68227E-007D-49F4-9B6C-3B892734DAD0}"/>
    <dgm:cxn modelId="{3EA36E48-35A2-4DFC-BD1B-5AFB7A3728B9}" srcId="{A0C52EA4-59DE-42E8-9C65-BC103D9C937E}" destId="{53A0306E-4888-46DD-BFC4-ABACBC7520C9}" srcOrd="1" destOrd="0" parTransId="{D026E375-B6E6-4037-81AE-ACEA55A20AFC}" sibTransId="{1E1FC2A2-6C92-4692-96DF-BD539FECE5EF}"/>
    <dgm:cxn modelId="{1413E20B-C93C-47E3-88DB-375C77C72753}" type="presOf" srcId="{058DF452-A7DE-414E-8540-E60791AF14AC}" destId="{523A7334-4FBD-4E87-998E-52BB57EE797F}" srcOrd="0" destOrd="0" presId="urn:microsoft.com/office/officeart/2005/8/layout/chevron2"/>
    <dgm:cxn modelId="{258E13B3-182C-47C4-8373-E9504D1774F5}" srcId="{05A2FBCC-A88E-4A7C-B1EA-9A4675FB827C}" destId="{6FE88099-B10F-4380-99C4-91C76FC0BFBA}" srcOrd="2" destOrd="0" parTransId="{4EAA13F1-00FD-4138-AB29-EF679C51F452}" sibTransId="{EC76C07C-1AB2-47E1-97DA-7C690005BBFA}"/>
    <dgm:cxn modelId="{E93F6786-31E7-43B1-9C7F-73EC3CC86FA8}" type="presOf" srcId="{0BA269B9-5C2D-4B9B-8527-CF28071747BD}" destId="{3BF9758D-170F-4D8A-852B-8289FD47DE2C}" srcOrd="0" destOrd="1" presId="urn:microsoft.com/office/officeart/2005/8/layout/chevron2"/>
    <dgm:cxn modelId="{4C469E6E-2A98-4428-99ED-C72AF5FD348C}" srcId="{A259F420-FAB9-49E5-9F47-FCD546F7C66D}" destId="{058DF452-A7DE-414E-8540-E60791AF14AC}" srcOrd="0" destOrd="0" parTransId="{1087030C-E82B-4980-BCE0-F34FCF89C3DD}" sibTransId="{38AA6338-0A6B-45A9-8CFB-F6790D9D289F}"/>
    <dgm:cxn modelId="{BC184620-1F54-4D04-936E-CB9F0369BEE6}" srcId="{05A2FBCC-A88E-4A7C-B1EA-9A4675FB827C}" destId="{5DC7F81C-4F7F-4144-AAFD-FA6FA00D8ABC}" srcOrd="0" destOrd="0" parTransId="{7E842F47-78A0-42F9-93A6-1BAF689ACD28}" sibTransId="{9480C31E-F086-40CB-ADBE-AE733457AA33}"/>
    <dgm:cxn modelId="{90106C7C-2243-4491-A1C1-62C229FA0ED1}" type="presOf" srcId="{5DC7F81C-4F7F-4144-AAFD-FA6FA00D8ABC}" destId="{3BF9758D-170F-4D8A-852B-8289FD47DE2C}" srcOrd="0" destOrd="0" presId="urn:microsoft.com/office/officeart/2005/8/layout/chevron2"/>
    <dgm:cxn modelId="{A2528F94-8273-40D2-B28A-8CCF61CF51FB}" type="presOf" srcId="{A259F420-FAB9-49E5-9F47-FCD546F7C66D}" destId="{1631548C-1420-4B4C-8035-F2C51A61C394}" srcOrd="0" destOrd="0" presId="urn:microsoft.com/office/officeart/2005/8/layout/chevron2"/>
    <dgm:cxn modelId="{62849410-FF1B-4B8C-80F5-24F22E25C164}" srcId="{A259F420-FAB9-49E5-9F47-FCD546F7C66D}" destId="{2ED67D2E-7108-41A8-A95E-11A2EA56386B}" srcOrd="1" destOrd="0" parTransId="{1FBB2697-2130-4E1A-A8E0-3C9569B3B105}" sibTransId="{4EC7B802-46D3-4F1D-8976-CECC2B216E22}"/>
    <dgm:cxn modelId="{CF1FC88B-C1E9-48A6-B47C-2A3F59D44280}" srcId="{A0C52EA4-59DE-42E8-9C65-BC103D9C937E}" destId="{700912EC-84D9-4AD4-9D7B-8C2521EF377D}" srcOrd="0" destOrd="0" parTransId="{FFF2F274-5458-4892-AAF9-E6DD6C130C29}" sibTransId="{B363D41A-156F-4376-9162-3CBCC7A825B9}"/>
    <dgm:cxn modelId="{82FC5FDE-01DD-4F1F-A3EC-5C4D69ACE041}" srcId="{5C0D04A4-254B-4162-A3EB-146F35F56AA2}" destId="{A0C52EA4-59DE-42E8-9C65-BC103D9C937E}" srcOrd="1" destOrd="0" parTransId="{F5D2286F-F914-4E1B-A7D3-7D36E6E9CE97}" sibTransId="{90CBF76D-B181-4D71-A9A3-CF411ACBBC39}"/>
    <dgm:cxn modelId="{ECF37839-C043-4620-B0E3-32D8A37744CC}" type="presOf" srcId="{6FE88099-B10F-4380-99C4-91C76FC0BFBA}" destId="{3BF9758D-170F-4D8A-852B-8289FD47DE2C}" srcOrd="0" destOrd="2" presId="urn:microsoft.com/office/officeart/2005/8/layout/chevron2"/>
    <dgm:cxn modelId="{C435C1A5-5BFB-4B30-AC87-3979AAF63992}" type="presOf" srcId="{700912EC-84D9-4AD4-9D7B-8C2521EF377D}" destId="{E6FA1E27-AF79-488E-A6C8-EF80311394B9}" srcOrd="0" destOrd="0" presId="urn:microsoft.com/office/officeart/2005/8/layout/chevron2"/>
    <dgm:cxn modelId="{7175C3A0-7B45-4075-ADC6-BBD648A82410}" type="presOf" srcId="{A651905F-9DAE-4958-A130-81FCCC3905FE}" destId="{B1FAEE44-87FA-4BF3-B374-58AA7B6D6C8A}" srcOrd="0" destOrd="0" presId="urn:microsoft.com/office/officeart/2005/8/layout/chevron2"/>
    <dgm:cxn modelId="{9E12D655-B510-473A-813C-3396C5DAEA1D}" srcId="{A651905F-9DAE-4958-A130-81FCCC3905FE}" destId="{0C84699F-9121-414A-9217-CE90F8C23668}" srcOrd="1" destOrd="0" parTransId="{C3590F8A-2C76-4CBD-8A59-8BF927CDB166}" sibTransId="{93CDCD88-646F-4A34-B78C-E707E2F1E57A}"/>
    <dgm:cxn modelId="{CA4DDE89-80CB-4927-86AA-134A8A583AC7}" type="presOf" srcId="{2ED67D2E-7108-41A8-A95E-11A2EA56386B}" destId="{523A7334-4FBD-4E87-998E-52BB57EE797F}" srcOrd="0" destOrd="1" presId="urn:microsoft.com/office/officeart/2005/8/layout/chevron2"/>
    <dgm:cxn modelId="{BE7B63E9-228B-41E7-A6D1-F7488D7EB4B9}" type="presOf" srcId="{05A2FBCC-A88E-4A7C-B1EA-9A4675FB827C}" destId="{A61D0547-061E-4AAB-BB53-658AB5F13285}" srcOrd="0" destOrd="0" presId="urn:microsoft.com/office/officeart/2005/8/layout/chevron2"/>
    <dgm:cxn modelId="{0EF78291-FD4F-4201-B853-359BF947D96C}" type="presOf" srcId="{5C0D04A4-254B-4162-A3EB-146F35F56AA2}" destId="{675C499C-0F60-48FC-8B87-55F743EBE7DA}" srcOrd="0" destOrd="0" presId="urn:microsoft.com/office/officeart/2005/8/layout/chevron2"/>
    <dgm:cxn modelId="{68CDFA75-CA56-4840-85AB-B1C8C3638076}" srcId="{5C0D04A4-254B-4162-A3EB-146F35F56AA2}" destId="{A259F420-FAB9-49E5-9F47-FCD546F7C66D}" srcOrd="3" destOrd="0" parTransId="{31A3B573-2425-417F-B5B0-0ABD17C7D8A9}" sibTransId="{5AE6BA17-5D79-4211-9A55-58752BB922CB}"/>
    <dgm:cxn modelId="{A8BD5EFD-E651-4F35-AF17-41EA4B1559BF}" srcId="{5C0D04A4-254B-4162-A3EB-146F35F56AA2}" destId="{05A2FBCC-A88E-4A7C-B1EA-9A4675FB827C}" srcOrd="2" destOrd="0" parTransId="{15CEC90C-B6E9-47C2-89A8-69848B66B202}" sibTransId="{EE9D0E07-45F4-4E82-B09B-BA6461843402}"/>
    <dgm:cxn modelId="{BDA33FA7-C3D3-4FEB-B603-5AC02E319B0F}" srcId="{A651905F-9DAE-4958-A130-81FCCC3905FE}" destId="{11234F61-33FB-49E9-82AC-6B5438B969C3}" srcOrd="0" destOrd="0" parTransId="{C45C4F53-6179-4803-BD79-AEB66D011EAC}" sibTransId="{63A1902E-A497-4A5C-912D-F052942DB6DE}"/>
    <dgm:cxn modelId="{7D3D6898-06C7-45AA-A621-BDFDBDE8DBC3}" type="presOf" srcId="{A0C52EA4-59DE-42E8-9C65-BC103D9C937E}" destId="{5512444B-96C6-4D0C-8DF3-85160D0EBDBC}" srcOrd="0" destOrd="0" presId="urn:microsoft.com/office/officeart/2005/8/layout/chevron2"/>
    <dgm:cxn modelId="{AAA510EB-F352-4C8E-9479-3040898D8F41}" type="presOf" srcId="{0C84699F-9121-414A-9217-CE90F8C23668}" destId="{419689F3-1B6B-4AF1-9FEA-901AA8E4F8C5}" srcOrd="0" destOrd="1" presId="urn:microsoft.com/office/officeart/2005/8/layout/chevron2"/>
    <dgm:cxn modelId="{DD054DFA-2E32-46C8-8D5E-FD1EA8E34C90}" type="presOf" srcId="{11234F61-33FB-49E9-82AC-6B5438B969C3}" destId="{419689F3-1B6B-4AF1-9FEA-901AA8E4F8C5}" srcOrd="0" destOrd="0" presId="urn:microsoft.com/office/officeart/2005/8/layout/chevron2"/>
    <dgm:cxn modelId="{62472879-5E75-4606-B2E5-BD9E270742BD}" type="presOf" srcId="{53A0306E-4888-46DD-BFC4-ABACBC7520C9}" destId="{E6FA1E27-AF79-488E-A6C8-EF80311394B9}" srcOrd="0" destOrd="1" presId="urn:microsoft.com/office/officeart/2005/8/layout/chevron2"/>
    <dgm:cxn modelId="{616C19D8-1FF4-4E98-9C99-4EBAB8E88F0E}" srcId="{5C0D04A4-254B-4162-A3EB-146F35F56AA2}" destId="{A651905F-9DAE-4958-A130-81FCCC3905FE}" srcOrd="0" destOrd="0" parTransId="{DC2E9BE2-49C4-4AE4-AF52-242B0FD18668}" sibTransId="{23151248-ECFC-45F2-B90F-928D206922B4}"/>
    <dgm:cxn modelId="{DBA7666D-1489-40E3-B4C3-D6DA44EA1335}" type="presParOf" srcId="{675C499C-0F60-48FC-8B87-55F743EBE7DA}" destId="{09D1A8BA-C64D-4544-B148-764A06BC1122}" srcOrd="0" destOrd="0" presId="urn:microsoft.com/office/officeart/2005/8/layout/chevron2"/>
    <dgm:cxn modelId="{99A6B899-3117-4063-829A-B67975406C38}" type="presParOf" srcId="{09D1A8BA-C64D-4544-B148-764A06BC1122}" destId="{B1FAEE44-87FA-4BF3-B374-58AA7B6D6C8A}" srcOrd="0" destOrd="0" presId="urn:microsoft.com/office/officeart/2005/8/layout/chevron2"/>
    <dgm:cxn modelId="{C80C5E5E-EEBE-4ED9-94E6-AF303F7B6637}" type="presParOf" srcId="{09D1A8BA-C64D-4544-B148-764A06BC1122}" destId="{419689F3-1B6B-4AF1-9FEA-901AA8E4F8C5}" srcOrd="1" destOrd="0" presId="urn:microsoft.com/office/officeart/2005/8/layout/chevron2"/>
    <dgm:cxn modelId="{A76F06C6-CF86-477D-9CB4-5989A16E2B51}" type="presParOf" srcId="{675C499C-0F60-48FC-8B87-55F743EBE7DA}" destId="{AB144136-D19F-4B48-AD26-8E20D2CCECF1}" srcOrd="1" destOrd="0" presId="urn:microsoft.com/office/officeart/2005/8/layout/chevron2"/>
    <dgm:cxn modelId="{62E81235-6122-4BFA-9F21-6E34BD234BCD}" type="presParOf" srcId="{675C499C-0F60-48FC-8B87-55F743EBE7DA}" destId="{8911DED1-930D-4B85-B7D2-7BA2467018BF}" srcOrd="2" destOrd="0" presId="urn:microsoft.com/office/officeart/2005/8/layout/chevron2"/>
    <dgm:cxn modelId="{297A8333-7A37-4A9F-9C05-1402FC149950}" type="presParOf" srcId="{8911DED1-930D-4B85-B7D2-7BA2467018BF}" destId="{5512444B-96C6-4D0C-8DF3-85160D0EBDBC}" srcOrd="0" destOrd="0" presId="urn:microsoft.com/office/officeart/2005/8/layout/chevron2"/>
    <dgm:cxn modelId="{AA53DEC5-2B24-42D1-AE9F-410D3FB13554}" type="presParOf" srcId="{8911DED1-930D-4B85-B7D2-7BA2467018BF}" destId="{E6FA1E27-AF79-488E-A6C8-EF80311394B9}" srcOrd="1" destOrd="0" presId="urn:microsoft.com/office/officeart/2005/8/layout/chevron2"/>
    <dgm:cxn modelId="{6EFE6021-8692-41D4-8A94-856D06F4DD95}" type="presParOf" srcId="{675C499C-0F60-48FC-8B87-55F743EBE7DA}" destId="{75A5DC1A-926F-45FD-A200-41152680056D}" srcOrd="3" destOrd="0" presId="urn:microsoft.com/office/officeart/2005/8/layout/chevron2"/>
    <dgm:cxn modelId="{DC37961A-A0C0-4219-A001-9DC494CCECD8}" type="presParOf" srcId="{675C499C-0F60-48FC-8B87-55F743EBE7DA}" destId="{2C75EC3A-60AA-4FEE-A574-B628D7DD70FF}" srcOrd="4" destOrd="0" presId="urn:microsoft.com/office/officeart/2005/8/layout/chevron2"/>
    <dgm:cxn modelId="{6D560296-8461-4442-8119-440E403BF5B1}" type="presParOf" srcId="{2C75EC3A-60AA-4FEE-A574-B628D7DD70FF}" destId="{A61D0547-061E-4AAB-BB53-658AB5F13285}" srcOrd="0" destOrd="0" presId="urn:microsoft.com/office/officeart/2005/8/layout/chevron2"/>
    <dgm:cxn modelId="{958FD55E-153C-451A-979A-987F3779B419}" type="presParOf" srcId="{2C75EC3A-60AA-4FEE-A574-B628D7DD70FF}" destId="{3BF9758D-170F-4D8A-852B-8289FD47DE2C}" srcOrd="1" destOrd="0" presId="urn:microsoft.com/office/officeart/2005/8/layout/chevron2"/>
    <dgm:cxn modelId="{7C479F91-D110-487B-A019-04060F0526E7}" type="presParOf" srcId="{675C499C-0F60-48FC-8B87-55F743EBE7DA}" destId="{2678052E-640E-4FE4-9B98-0C94AB314BB1}" srcOrd="5" destOrd="0" presId="urn:microsoft.com/office/officeart/2005/8/layout/chevron2"/>
    <dgm:cxn modelId="{D1CF80A9-7983-435D-8F7C-C51893386641}" type="presParOf" srcId="{675C499C-0F60-48FC-8B87-55F743EBE7DA}" destId="{D868E4EA-214C-4E71-A5ED-F6364117DA19}" srcOrd="6" destOrd="0" presId="urn:microsoft.com/office/officeart/2005/8/layout/chevron2"/>
    <dgm:cxn modelId="{FAE4D5B0-B0F5-4300-A8D8-291223D87408}" type="presParOf" srcId="{D868E4EA-214C-4E71-A5ED-F6364117DA19}" destId="{1631548C-1420-4B4C-8035-F2C51A61C394}" srcOrd="0" destOrd="0" presId="urn:microsoft.com/office/officeart/2005/8/layout/chevron2"/>
    <dgm:cxn modelId="{D8449720-267E-438D-B63A-71C77DBFE35A}" type="presParOf" srcId="{D868E4EA-214C-4E71-A5ED-F6364117DA19}" destId="{523A7334-4FBD-4E87-998E-52BB57EE79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61751-B177-4D3A-83CE-2570C42CF3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B95B4F3-2BB4-48A9-B797-8172CC4EE1E9}">
      <dgm:prSet phldrT="[Texto]"/>
      <dgm:spPr/>
      <dgm:t>
        <a:bodyPr/>
        <a:lstStyle/>
        <a:p>
          <a:r>
            <a:rPr lang="es-ES" dirty="0" smtClean="0"/>
            <a:t>Generales</a:t>
          </a:r>
          <a:endParaRPr lang="es-ES" dirty="0"/>
        </a:p>
      </dgm:t>
    </dgm:pt>
    <dgm:pt modelId="{579AD7E0-6312-4DFE-8C43-A4597EFC456A}" type="parTrans" cxnId="{79BF69AD-B2A8-47C3-B22B-4BCC13C39ED6}">
      <dgm:prSet/>
      <dgm:spPr/>
      <dgm:t>
        <a:bodyPr/>
        <a:lstStyle/>
        <a:p>
          <a:endParaRPr lang="es-ES"/>
        </a:p>
      </dgm:t>
    </dgm:pt>
    <dgm:pt modelId="{28BCBD71-0E1D-4AA0-A11F-AB390AB35D50}" type="sibTrans" cxnId="{79BF69AD-B2A8-47C3-B22B-4BCC13C39ED6}">
      <dgm:prSet/>
      <dgm:spPr/>
      <dgm:t>
        <a:bodyPr/>
        <a:lstStyle/>
        <a:p>
          <a:endParaRPr lang="es-ES"/>
        </a:p>
      </dgm:t>
    </dgm:pt>
    <dgm:pt modelId="{132774CE-C856-4BF4-AAC7-D16B33AC2E07}">
      <dgm:prSet phldrT="[Texto]"/>
      <dgm:spPr/>
      <dgm:t>
        <a:bodyPr/>
        <a:lstStyle/>
        <a:p>
          <a:r>
            <a:rPr lang="es-ES" dirty="0" smtClean="0"/>
            <a:t>Auditoría  </a:t>
          </a:r>
          <a:endParaRPr lang="es-ES" dirty="0"/>
        </a:p>
      </dgm:t>
    </dgm:pt>
    <dgm:pt modelId="{6672B771-1B2E-4A39-A4BC-A9A110824C90}" type="parTrans" cxnId="{CE6C1B7A-1425-44CC-9E72-B4CE0EF1DD39}">
      <dgm:prSet/>
      <dgm:spPr/>
      <dgm:t>
        <a:bodyPr/>
        <a:lstStyle/>
        <a:p>
          <a:endParaRPr lang="es-ES"/>
        </a:p>
      </dgm:t>
    </dgm:pt>
    <dgm:pt modelId="{5E6DD14C-FAF9-472A-A32C-D715F24D1A53}" type="sibTrans" cxnId="{CE6C1B7A-1425-44CC-9E72-B4CE0EF1DD39}">
      <dgm:prSet/>
      <dgm:spPr/>
      <dgm:t>
        <a:bodyPr/>
        <a:lstStyle/>
        <a:p>
          <a:endParaRPr lang="es-ES"/>
        </a:p>
      </dgm:t>
    </dgm:pt>
    <dgm:pt modelId="{054BD2FE-65B8-44D7-82D2-0ABC32949321}">
      <dgm:prSet phldrT="[Texto]"/>
      <dgm:spPr/>
      <dgm:t>
        <a:bodyPr/>
        <a:lstStyle/>
        <a:p>
          <a:r>
            <a:rPr lang="es-ES" dirty="0" smtClean="0"/>
            <a:t>Calidad</a:t>
          </a:r>
          <a:endParaRPr lang="es-ES" dirty="0"/>
        </a:p>
      </dgm:t>
    </dgm:pt>
    <dgm:pt modelId="{BB4481A7-F559-46D9-B99B-A70D9ADC41D0}" type="parTrans" cxnId="{5535CA73-EBD7-4B58-979F-6FA7151B0750}">
      <dgm:prSet/>
      <dgm:spPr/>
      <dgm:t>
        <a:bodyPr/>
        <a:lstStyle/>
        <a:p>
          <a:endParaRPr lang="es-ES"/>
        </a:p>
      </dgm:t>
    </dgm:pt>
    <dgm:pt modelId="{3D27AD33-ECA0-4161-BCBA-8AD50ED11A0C}" type="sibTrans" cxnId="{5535CA73-EBD7-4B58-979F-6FA7151B0750}">
      <dgm:prSet/>
      <dgm:spPr/>
      <dgm:t>
        <a:bodyPr/>
        <a:lstStyle/>
        <a:p>
          <a:endParaRPr lang="es-ES"/>
        </a:p>
      </dgm:t>
    </dgm:pt>
    <dgm:pt modelId="{844F5278-0E08-4007-B44E-63D8F6EAB115}" type="pres">
      <dgm:prSet presAssocID="{54E61751-B177-4D3A-83CE-2570C42CF32C}" presName="Name0" presStyleCnt="0">
        <dgm:presLayoutVars>
          <dgm:dir/>
          <dgm:resizeHandles val="exact"/>
        </dgm:presLayoutVars>
      </dgm:prSet>
      <dgm:spPr/>
    </dgm:pt>
    <dgm:pt modelId="{69314460-6147-49CE-9CE7-0F747F03BEEB}" type="pres">
      <dgm:prSet presAssocID="{DB95B4F3-2BB4-48A9-B797-8172CC4EE1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026E6C-7154-426A-A2D7-EBE090E2F78D}" type="pres">
      <dgm:prSet presAssocID="{28BCBD71-0E1D-4AA0-A11F-AB390AB35D5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25977A5-EE94-49C2-B25B-426BCF36DEDA}" type="pres">
      <dgm:prSet presAssocID="{28BCBD71-0E1D-4AA0-A11F-AB390AB35D5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E1E0C87-1516-4E4E-9FCA-3BD6B0BADD2E}" type="pres">
      <dgm:prSet presAssocID="{132774CE-C856-4BF4-AAC7-D16B33AC2E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50CB96-2805-4D99-8F34-3CFC7279F74A}" type="pres">
      <dgm:prSet presAssocID="{5E6DD14C-FAF9-472A-A32C-D715F24D1A5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662DEEB5-3963-4285-8A50-D9A7944C4AB1}" type="pres">
      <dgm:prSet presAssocID="{5E6DD14C-FAF9-472A-A32C-D715F24D1A53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F3A14AFA-6E05-4FC5-B84B-B4542E6E66E7}" type="pres">
      <dgm:prSet presAssocID="{054BD2FE-65B8-44D7-82D2-0ABC329493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0BC866-A39A-43FF-8B2F-253F9404220C}" type="presOf" srcId="{54E61751-B177-4D3A-83CE-2570C42CF32C}" destId="{844F5278-0E08-4007-B44E-63D8F6EAB115}" srcOrd="0" destOrd="0" presId="urn:microsoft.com/office/officeart/2005/8/layout/process1"/>
    <dgm:cxn modelId="{8711668E-EFC4-4639-8F97-375348FD70C1}" type="presOf" srcId="{132774CE-C856-4BF4-AAC7-D16B33AC2E07}" destId="{9E1E0C87-1516-4E4E-9FCA-3BD6B0BADD2E}" srcOrd="0" destOrd="0" presId="urn:microsoft.com/office/officeart/2005/8/layout/process1"/>
    <dgm:cxn modelId="{6DCE75F6-254C-4AA8-847E-965B3A3C973B}" type="presOf" srcId="{5E6DD14C-FAF9-472A-A32C-D715F24D1A53}" destId="{662DEEB5-3963-4285-8A50-D9A7944C4AB1}" srcOrd="1" destOrd="0" presId="urn:microsoft.com/office/officeart/2005/8/layout/process1"/>
    <dgm:cxn modelId="{92B1FCD5-C839-4E33-ABA7-224B4942BAD6}" type="presOf" srcId="{5E6DD14C-FAF9-472A-A32C-D715F24D1A53}" destId="{8550CB96-2805-4D99-8F34-3CFC7279F74A}" srcOrd="0" destOrd="0" presId="urn:microsoft.com/office/officeart/2005/8/layout/process1"/>
    <dgm:cxn modelId="{B9030432-B49A-488A-9CBE-FD565BF8A20D}" type="presOf" srcId="{DB95B4F3-2BB4-48A9-B797-8172CC4EE1E9}" destId="{69314460-6147-49CE-9CE7-0F747F03BEEB}" srcOrd="0" destOrd="0" presId="urn:microsoft.com/office/officeart/2005/8/layout/process1"/>
    <dgm:cxn modelId="{5535CA73-EBD7-4B58-979F-6FA7151B0750}" srcId="{54E61751-B177-4D3A-83CE-2570C42CF32C}" destId="{054BD2FE-65B8-44D7-82D2-0ABC32949321}" srcOrd="2" destOrd="0" parTransId="{BB4481A7-F559-46D9-B99B-A70D9ADC41D0}" sibTransId="{3D27AD33-ECA0-4161-BCBA-8AD50ED11A0C}"/>
    <dgm:cxn modelId="{2F990F00-5D79-4C78-BA20-F98ED5CB2FAB}" type="presOf" srcId="{28BCBD71-0E1D-4AA0-A11F-AB390AB35D50}" destId="{625977A5-EE94-49C2-B25B-426BCF36DEDA}" srcOrd="1" destOrd="0" presId="urn:microsoft.com/office/officeart/2005/8/layout/process1"/>
    <dgm:cxn modelId="{CE6C1B7A-1425-44CC-9E72-B4CE0EF1DD39}" srcId="{54E61751-B177-4D3A-83CE-2570C42CF32C}" destId="{132774CE-C856-4BF4-AAC7-D16B33AC2E07}" srcOrd="1" destOrd="0" parTransId="{6672B771-1B2E-4A39-A4BC-A9A110824C90}" sibTransId="{5E6DD14C-FAF9-472A-A32C-D715F24D1A53}"/>
    <dgm:cxn modelId="{FBDC95C4-EB6D-4FF2-ADFB-833183B0B9FE}" type="presOf" srcId="{054BD2FE-65B8-44D7-82D2-0ABC32949321}" destId="{F3A14AFA-6E05-4FC5-B84B-B4542E6E66E7}" srcOrd="0" destOrd="0" presId="urn:microsoft.com/office/officeart/2005/8/layout/process1"/>
    <dgm:cxn modelId="{7F76DD89-AF03-4158-8340-D9AF182523B3}" type="presOf" srcId="{28BCBD71-0E1D-4AA0-A11F-AB390AB35D50}" destId="{55026E6C-7154-426A-A2D7-EBE090E2F78D}" srcOrd="0" destOrd="0" presId="urn:microsoft.com/office/officeart/2005/8/layout/process1"/>
    <dgm:cxn modelId="{79BF69AD-B2A8-47C3-B22B-4BCC13C39ED6}" srcId="{54E61751-B177-4D3A-83CE-2570C42CF32C}" destId="{DB95B4F3-2BB4-48A9-B797-8172CC4EE1E9}" srcOrd="0" destOrd="0" parTransId="{579AD7E0-6312-4DFE-8C43-A4597EFC456A}" sibTransId="{28BCBD71-0E1D-4AA0-A11F-AB390AB35D50}"/>
    <dgm:cxn modelId="{C324F385-2AB0-4607-A0CA-7A79ADA15504}" type="presParOf" srcId="{844F5278-0E08-4007-B44E-63D8F6EAB115}" destId="{69314460-6147-49CE-9CE7-0F747F03BEEB}" srcOrd="0" destOrd="0" presId="urn:microsoft.com/office/officeart/2005/8/layout/process1"/>
    <dgm:cxn modelId="{2391CA32-1441-4EA2-881D-41A08F7F8540}" type="presParOf" srcId="{844F5278-0E08-4007-B44E-63D8F6EAB115}" destId="{55026E6C-7154-426A-A2D7-EBE090E2F78D}" srcOrd="1" destOrd="0" presId="urn:microsoft.com/office/officeart/2005/8/layout/process1"/>
    <dgm:cxn modelId="{B8273B7C-3344-4977-BF33-CB213FF9A3D0}" type="presParOf" srcId="{55026E6C-7154-426A-A2D7-EBE090E2F78D}" destId="{625977A5-EE94-49C2-B25B-426BCF36DEDA}" srcOrd="0" destOrd="0" presId="urn:microsoft.com/office/officeart/2005/8/layout/process1"/>
    <dgm:cxn modelId="{CDD8D3B8-F623-4F38-B56F-C08A9806CA7D}" type="presParOf" srcId="{844F5278-0E08-4007-B44E-63D8F6EAB115}" destId="{9E1E0C87-1516-4E4E-9FCA-3BD6B0BADD2E}" srcOrd="2" destOrd="0" presId="urn:microsoft.com/office/officeart/2005/8/layout/process1"/>
    <dgm:cxn modelId="{8384C4DB-2047-4CDB-B0F7-2F338FC1C871}" type="presParOf" srcId="{844F5278-0E08-4007-B44E-63D8F6EAB115}" destId="{8550CB96-2805-4D99-8F34-3CFC7279F74A}" srcOrd="3" destOrd="0" presId="urn:microsoft.com/office/officeart/2005/8/layout/process1"/>
    <dgm:cxn modelId="{63FC94AE-A32B-4890-9B8C-BE5E821DE7F1}" type="presParOf" srcId="{8550CB96-2805-4D99-8F34-3CFC7279F74A}" destId="{662DEEB5-3963-4285-8A50-D9A7944C4AB1}" srcOrd="0" destOrd="0" presId="urn:microsoft.com/office/officeart/2005/8/layout/process1"/>
    <dgm:cxn modelId="{98A62B31-64C6-4EB4-9876-EDCB38AB1846}" type="presParOf" srcId="{844F5278-0E08-4007-B44E-63D8F6EAB115}" destId="{F3A14AFA-6E05-4FC5-B84B-B4542E6E66E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6F4C0-49AC-4710-B8DF-1BDFA56E992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43C8AE-7C30-4BBF-B8C5-EB9F4EF979A6}">
      <dgm:prSet phldrT="[Texto]"/>
      <dgm:spPr/>
      <dgm:t>
        <a:bodyPr/>
        <a:lstStyle/>
        <a:p>
          <a:r>
            <a:rPr lang="es-ES" dirty="0" smtClean="0"/>
            <a:t>Concepto</a:t>
          </a:r>
          <a:endParaRPr lang="es-ES" dirty="0"/>
        </a:p>
      </dgm:t>
    </dgm:pt>
    <dgm:pt modelId="{D4AC88B9-1B9E-420D-A118-68A2A3DFAF8B}" type="parTrans" cxnId="{361EA9DE-E5C8-465E-8313-ECD7061FF900}">
      <dgm:prSet/>
      <dgm:spPr/>
      <dgm:t>
        <a:bodyPr/>
        <a:lstStyle/>
        <a:p>
          <a:endParaRPr lang="es-ES"/>
        </a:p>
      </dgm:t>
    </dgm:pt>
    <dgm:pt modelId="{72BDA366-2C7F-4746-9DC2-72011098CC36}" type="sibTrans" cxnId="{361EA9DE-E5C8-465E-8313-ECD7061FF900}">
      <dgm:prSet/>
      <dgm:spPr/>
      <dgm:t>
        <a:bodyPr/>
        <a:lstStyle/>
        <a:p>
          <a:endParaRPr lang="es-ES"/>
        </a:p>
      </dgm:t>
    </dgm:pt>
    <dgm:pt modelId="{03D51D05-B08F-4E4C-AB03-B751539D1828}">
      <dgm:prSet phldrT="[Texto]"/>
      <dgm:spPr/>
      <dgm:t>
        <a:bodyPr/>
        <a:lstStyle/>
        <a:p>
          <a:r>
            <a:rPr lang="es-ES" dirty="0" smtClean="0"/>
            <a:t>Requisitos para el cumplimiento del sistema de gestión de calidad.</a:t>
          </a:r>
          <a:endParaRPr lang="es-ES" dirty="0"/>
        </a:p>
      </dgm:t>
    </dgm:pt>
    <dgm:pt modelId="{0C314040-A58C-48D4-B7A6-31F4E053B14F}" type="parTrans" cxnId="{F47D2364-12D4-4DA5-9E6C-F787E806BD9D}">
      <dgm:prSet/>
      <dgm:spPr/>
      <dgm:t>
        <a:bodyPr/>
        <a:lstStyle/>
        <a:p>
          <a:endParaRPr lang="es-ES"/>
        </a:p>
      </dgm:t>
    </dgm:pt>
    <dgm:pt modelId="{58650AAD-01FA-48B8-A620-7713232B49D3}" type="sibTrans" cxnId="{F47D2364-12D4-4DA5-9E6C-F787E806BD9D}">
      <dgm:prSet/>
      <dgm:spPr/>
      <dgm:t>
        <a:bodyPr/>
        <a:lstStyle/>
        <a:p>
          <a:endParaRPr lang="es-ES"/>
        </a:p>
      </dgm:t>
    </dgm:pt>
    <dgm:pt modelId="{D158C2BE-11EF-4D7F-829F-5710EDB798BE}">
      <dgm:prSet phldrT="[Texto]"/>
      <dgm:spPr/>
      <dgm:t>
        <a:bodyPr/>
        <a:lstStyle/>
        <a:p>
          <a:r>
            <a:rPr lang="es-ES" dirty="0" smtClean="0"/>
            <a:t>Objetivo</a:t>
          </a:r>
          <a:endParaRPr lang="es-ES" dirty="0"/>
        </a:p>
      </dgm:t>
    </dgm:pt>
    <dgm:pt modelId="{30858368-7DD1-4F77-BF23-5DF8489F9919}" type="parTrans" cxnId="{CBA9468D-62BB-4141-BBBC-9BA480FA7D4A}">
      <dgm:prSet/>
      <dgm:spPr/>
      <dgm:t>
        <a:bodyPr/>
        <a:lstStyle/>
        <a:p>
          <a:endParaRPr lang="es-ES"/>
        </a:p>
      </dgm:t>
    </dgm:pt>
    <dgm:pt modelId="{D726A5BE-F879-4F5C-A836-E4D674243040}" type="sibTrans" cxnId="{CBA9468D-62BB-4141-BBBC-9BA480FA7D4A}">
      <dgm:prSet/>
      <dgm:spPr/>
      <dgm:t>
        <a:bodyPr/>
        <a:lstStyle/>
        <a:p>
          <a:endParaRPr lang="es-ES"/>
        </a:p>
      </dgm:t>
    </dgm:pt>
    <dgm:pt modelId="{FEB1B717-9601-48C1-A9D8-BD6685C55A68}">
      <dgm:prSet phldrT="[Texto]"/>
      <dgm:spPr/>
      <dgm:t>
        <a:bodyPr/>
        <a:lstStyle/>
        <a:p>
          <a:r>
            <a:rPr lang="es-ES" dirty="0" smtClean="0"/>
            <a:t>Evaluar la capacidad de la organización para cumplir los requisitos del cliente, los legales y los reglamentarios  aplicables al producto y los propios de la organización.</a:t>
          </a:r>
          <a:endParaRPr lang="es-ES" dirty="0"/>
        </a:p>
      </dgm:t>
    </dgm:pt>
    <dgm:pt modelId="{5F30DE6A-AFA9-408D-B666-D4A98ED79381}" type="parTrans" cxnId="{E3AFD7DE-11AB-42D0-8079-0FBCB0C9169E}">
      <dgm:prSet/>
      <dgm:spPr/>
      <dgm:t>
        <a:bodyPr/>
        <a:lstStyle/>
        <a:p>
          <a:endParaRPr lang="es-ES"/>
        </a:p>
      </dgm:t>
    </dgm:pt>
    <dgm:pt modelId="{3BAB5380-F975-4E0C-8A6F-F9D6D656BFB8}" type="sibTrans" cxnId="{E3AFD7DE-11AB-42D0-8079-0FBCB0C9169E}">
      <dgm:prSet/>
      <dgm:spPr/>
      <dgm:t>
        <a:bodyPr/>
        <a:lstStyle/>
        <a:p>
          <a:endParaRPr lang="es-ES"/>
        </a:p>
      </dgm:t>
    </dgm:pt>
    <dgm:pt modelId="{24ADEE7B-94D3-4591-974B-7055BECD7878}">
      <dgm:prSet phldrT="[Texto]"/>
      <dgm:spPr/>
      <dgm:t>
        <a:bodyPr/>
        <a:lstStyle/>
        <a:p>
          <a:r>
            <a:rPr lang="es-ES" dirty="0" smtClean="0"/>
            <a:t>Aplicación</a:t>
          </a:r>
          <a:endParaRPr lang="es-ES" dirty="0"/>
        </a:p>
      </dgm:t>
    </dgm:pt>
    <dgm:pt modelId="{BE7C7BE3-E02C-4A9C-8C0D-E7EDC8C950C5}" type="parTrans" cxnId="{7FCBCBB6-A0CA-45B4-8CAB-9675E44C2D8C}">
      <dgm:prSet/>
      <dgm:spPr/>
      <dgm:t>
        <a:bodyPr/>
        <a:lstStyle/>
        <a:p>
          <a:endParaRPr lang="es-ES"/>
        </a:p>
      </dgm:t>
    </dgm:pt>
    <dgm:pt modelId="{B339E816-57BC-4700-AC42-6C3F5B09932F}" type="sibTrans" cxnId="{7FCBCBB6-A0CA-45B4-8CAB-9675E44C2D8C}">
      <dgm:prSet/>
      <dgm:spPr/>
      <dgm:t>
        <a:bodyPr/>
        <a:lstStyle/>
        <a:p>
          <a:endParaRPr lang="es-ES"/>
        </a:p>
      </dgm:t>
    </dgm:pt>
    <dgm:pt modelId="{182E8814-AD90-49F8-820A-BE57A773FECF}">
      <dgm:prSet phldrT="[Texto]"/>
      <dgm:spPr/>
      <dgm:t>
        <a:bodyPr/>
        <a:lstStyle/>
        <a:p>
          <a:r>
            <a:rPr lang="es-ES" dirty="0" smtClean="0"/>
            <a:t>Todas las organizaciones</a:t>
          </a:r>
          <a:endParaRPr lang="es-ES" dirty="0"/>
        </a:p>
      </dgm:t>
    </dgm:pt>
    <dgm:pt modelId="{2C681C51-FF6B-46EC-BBB9-4524F09E2137}" type="parTrans" cxnId="{750D3686-6997-4C02-8F01-470D4CC14676}">
      <dgm:prSet/>
      <dgm:spPr/>
      <dgm:t>
        <a:bodyPr/>
        <a:lstStyle/>
        <a:p>
          <a:endParaRPr lang="es-ES"/>
        </a:p>
      </dgm:t>
    </dgm:pt>
    <dgm:pt modelId="{72A922A4-CF0D-443F-92D4-30F31EED8F17}" type="sibTrans" cxnId="{750D3686-6997-4C02-8F01-470D4CC14676}">
      <dgm:prSet/>
      <dgm:spPr/>
      <dgm:t>
        <a:bodyPr/>
        <a:lstStyle/>
        <a:p>
          <a:endParaRPr lang="es-ES"/>
        </a:p>
      </dgm:t>
    </dgm:pt>
    <dgm:pt modelId="{B31CA745-4154-4869-ADD2-1B83673003D2}" type="pres">
      <dgm:prSet presAssocID="{8276F4C0-49AC-4710-B8DF-1BDFA56E99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8FD089-23E1-4C0C-ACE9-4B39F68E642A}" type="pres">
      <dgm:prSet presAssocID="{4543C8AE-7C30-4BBF-B8C5-EB9F4EF979A6}" presName="composite" presStyleCnt="0"/>
      <dgm:spPr/>
    </dgm:pt>
    <dgm:pt modelId="{4C3255CC-435E-467D-B5F6-4BD6A6FED717}" type="pres">
      <dgm:prSet presAssocID="{4543C8AE-7C30-4BBF-B8C5-EB9F4EF979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D1A702-A773-4A69-8E02-36536909B0A4}" type="pres">
      <dgm:prSet presAssocID="{4543C8AE-7C30-4BBF-B8C5-EB9F4EF979A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E4F65-C20E-43DF-B71D-C489B6592F45}" type="pres">
      <dgm:prSet presAssocID="{72BDA366-2C7F-4746-9DC2-72011098CC36}" presName="sp" presStyleCnt="0"/>
      <dgm:spPr/>
    </dgm:pt>
    <dgm:pt modelId="{44B3EE92-7656-40AE-A9A8-EB5D6CF06DB7}" type="pres">
      <dgm:prSet presAssocID="{D158C2BE-11EF-4D7F-829F-5710EDB798BE}" presName="composite" presStyleCnt="0"/>
      <dgm:spPr/>
    </dgm:pt>
    <dgm:pt modelId="{9E004EC0-41F8-4359-8DFC-31C45FF36940}" type="pres">
      <dgm:prSet presAssocID="{D158C2BE-11EF-4D7F-829F-5710EDB798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2DBA0-07E6-45F3-AFA6-CCB06FB81463}" type="pres">
      <dgm:prSet presAssocID="{D158C2BE-11EF-4D7F-829F-5710EDB798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B9E226-F1DB-4F88-AAEE-3F1A0687169F}" type="pres">
      <dgm:prSet presAssocID="{D726A5BE-F879-4F5C-A836-E4D674243040}" presName="sp" presStyleCnt="0"/>
      <dgm:spPr/>
    </dgm:pt>
    <dgm:pt modelId="{01D5B28D-9A48-4CCB-9C79-15B42A08DBD6}" type="pres">
      <dgm:prSet presAssocID="{24ADEE7B-94D3-4591-974B-7055BECD7878}" presName="composite" presStyleCnt="0"/>
      <dgm:spPr/>
    </dgm:pt>
    <dgm:pt modelId="{CEF44E5C-1725-4CC3-A2BF-EAC4D18E0815}" type="pres">
      <dgm:prSet presAssocID="{24ADEE7B-94D3-4591-974B-7055BECD787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BB803-0A28-4612-9750-EA7DA6C88FCA}" type="pres">
      <dgm:prSet presAssocID="{24ADEE7B-94D3-4591-974B-7055BECD787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0D3686-6997-4C02-8F01-470D4CC14676}" srcId="{24ADEE7B-94D3-4591-974B-7055BECD7878}" destId="{182E8814-AD90-49F8-820A-BE57A773FECF}" srcOrd="0" destOrd="0" parTransId="{2C681C51-FF6B-46EC-BBB9-4524F09E2137}" sibTransId="{72A922A4-CF0D-443F-92D4-30F31EED8F17}"/>
    <dgm:cxn modelId="{7FCBCBB6-A0CA-45B4-8CAB-9675E44C2D8C}" srcId="{8276F4C0-49AC-4710-B8DF-1BDFA56E9927}" destId="{24ADEE7B-94D3-4591-974B-7055BECD7878}" srcOrd="2" destOrd="0" parTransId="{BE7C7BE3-E02C-4A9C-8C0D-E7EDC8C950C5}" sibTransId="{B339E816-57BC-4700-AC42-6C3F5B09932F}"/>
    <dgm:cxn modelId="{361EA9DE-E5C8-465E-8313-ECD7061FF900}" srcId="{8276F4C0-49AC-4710-B8DF-1BDFA56E9927}" destId="{4543C8AE-7C30-4BBF-B8C5-EB9F4EF979A6}" srcOrd="0" destOrd="0" parTransId="{D4AC88B9-1B9E-420D-A118-68A2A3DFAF8B}" sibTransId="{72BDA366-2C7F-4746-9DC2-72011098CC36}"/>
    <dgm:cxn modelId="{70AC0586-6B1A-4DF1-96CC-BA1A69599C5D}" type="presOf" srcId="{4543C8AE-7C30-4BBF-B8C5-EB9F4EF979A6}" destId="{4C3255CC-435E-467D-B5F6-4BD6A6FED717}" srcOrd="0" destOrd="0" presId="urn:microsoft.com/office/officeart/2005/8/layout/chevron2"/>
    <dgm:cxn modelId="{920A7652-3592-4682-B5C4-0FBE52BEDEC2}" type="presOf" srcId="{182E8814-AD90-49F8-820A-BE57A773FECF}" destId="{9E1BB803-0A28-4612-9750-EA7DA6C88FCA}" srcOrd="0" destOrd="0" presId="urn:microsoft.com/office/officeart/2005/8/layout/chevron2"/>
    <dgm:cxn modelId="{E3AFD7DE-11AB-42D0-8079-0FBCB0C9169E}" srcId="{D158C2BE-11EF-4D7F-829F-5710EDB798BE}" destId="{FEB1B717-9601-48C1-A9D8-BD6685C55A68}" srcOrd="0" destOrd="0" parTransId="{5F30DE6A-AFA9-408D-B666-D4A98ED79381}" sibTransId="{3BAB5380-F975-4E0C-8A6F-F9D6D656BFB8}"/>
    <dgm:cxn modelId="{2FA18945-EE7E-499E-AB8B-AD97CDBB5B1A}" type="presOf" srcId="{FEB1B717-9601-48C1-A9D8-BD6685C55A68}" destId="{E4A2DBA0-07E6-45F3-AFA6-CCB06FB81463}" srcOrd="0" destOrd="0" presId="urn:microsoft.com/office/officeart/2005/8/layout/chevron2"/>
    <dgm:cxn modelId="{9BD09C3A-98EA-4F5C-95CC-CA71F7745621}" type="presOf" srcId="{D158C2BE-11EF-4D7F-829F-5710EDB798BE}" destId="{9E004EC0-41F8-4359-8DFC-31C45FF36940}" srcOrd="0" destOrd="0" presId="urn:microsoft.com/office/officeart/2005/8/layout/chevron2"/>
    <dgm:cxn modelId="{4857B510-6D61-4ADC-ACF1-4043D3C0EE53}" type="presOf" srcId="{03D51D05-B08F-4E4C-AB03-B751539D1828}" destId="{57D1A702-A773-4A69-8E02-36536909B0A4}" srcOrd="0" destOrd="0" presId="urn:microsoft.com/office/officeart/2005/8/layout/chevron2"/>
    <dgm:cxn modelId="{0750A8BA-49C7-4636-8717-EEF2D0034C4A}" type="presOf" srcId="{8276F4C0-49AC-4710-B8DF-1BDFA56E9927}" destId="{B31CA745-4154-4869-ADD2-1B83673003D2}" srcOrd="0" destOrd="0" presId="urn:microsoft.com/office/officeart/2005/8/layout/chevron2"/>
    <dgm:cxn modelId="{F47D2364-12D4-4DA5-9E6C-F787E806BD9D}" srcId="{4543C8AE-7C30-4BBF-B8C5-EB9F4EF979A6}" destId="{03D51D05-B08F-4E4C-AB03-B751539D1828}" srcOrd="0" destOrd="0" parTransId="{0C314040-A58C-48D4-B7A6-31F4E053B14F}" sibTransId="{58650AAD-01FA-48B8-A620-7713232B49D3}"/>
    <dgm:cxn modelId="{CBA9468D-62BB-4141-BBBC-9BA480FA7D4A}" srcId="{8276F4C0-49AC-4710-B8DF-1BDFA56E9927}" destId="{D158C2BE-11EF-4D7F-829F-5710EDB798BE}" srcOrd="1" destOrd="0" parTransId="{30858368-7DD1-4F77-BF23-5DF8489F9919}" sibTransId="{D726A5BE-F879-4F5C-A836-E4D674243040}"/>
    <dgm:cxn modelId="{90A60BD0-7C2C-4EC7-8FCD-C407D577A8AA}" type="presOf" srcId="{24ADEE7B-94D3-4591-974B-7055BECD7878}" destId="{CEF44E5C-1725-4CC3-A2BF-EAC4D18E0815}" srcOrd="0" destOrd="0" presId="urn:microsoft.com/office/officeart/2005/8/layout/chevron2"/>
    <dgm:cxn modelId="{416DCEB1-359D-47A6-BE3A-64BCCF649C5F}" type="presParOf" srcId="{B31CA745-4154-4869-ADD2-1B83673003D2}" destId="{BF8FD089-23E1-4C0C-ACE9-4B39F68E642A}" srcOrd="0" destOrd="0" presId="urn:microsoft.com/office/officeart/2005/8/layout/chevron2"/>
    <dgm:cxn modelId="{86A80B92-AE8C-47B2-9AA8-CA091E9BF1E0}" type="presParOf" srcId="{BF8FD089-23E1-4C0C-ACE9-4B39F68E642A}" destId="{4C3255CC-435E-467D-B5F6-4BD6A6FED717}" srcOrd="0" destOrd="0" presId="urn:microsoft.com/office/officeart/2005/8/layout/chevron2"/>
    <dgm:cxn modelId="{9AD0260F-492C-4FA5-9F63-E5A438F26639}" type="presParOf" srcId="{BF8FD089-23E1-4C0C-ACE9-4B39F68E642A}" destId="{57D1A702-A773-4A69-8E02-36536909B0A4}" srcOrd="1" destOrd="0" presId="urn:microsoft.com/office/officeart/2005/8/layout/chevron2"/>
    <dgm:cxn modelId="{9C37B70A-28B7-46EC-91C1-68AF835F3E7C}" type="presParOf" srcId="{B31CA745-4154-4869-ADD2-1B83673003D2}" destId="{165E4F65-C20E-43DF-B71D-C489B6592F45}" srcOrd="1" destOrd="0" presId="urn:microsoft.com/office/officeart/2005/8/layout/chevron2"/>
    <dgm:cxn modelId="{A67D2A16-C730-45A5-8257-43781F2B5F96}" type="presParOf" srcId="{B31CA745-4154-4869-ADD2-1B83673003D2}" destId="{44B3EE92-7656-40AE-A9A8-EB5D6CF06DB7}" srcOrd="2" destOrd="0" presId="urn:microsoft.com/office/officeart/2005/8/layout/chevron2"/>
    <dgm:cxn modelId="{537E70C2-2DA3-4599-920C-4AB6FF2520F6}" type="presParOf" srcId="{44B3EE92-7656-40AE-A9A8-EB5D6CF06DB7}" destId="{9E004EC0-41F8-4359-8DFC-31C45FF36940}" srcOrd="0" destOrd="0" presId="urn:microsoft.com/office/officeart/2005/8/layout/chevron2"/>
    <dgm:cxn modelId="{5B5EB868-4E8E-48B5-9CD0-D655E0B9A23A}" type="presParOf" srcId="{44B3EE92-7656-40AE-A9A8-EB5D6CF06DB7}" destId="{E4A2DBA0-07E6-45F3-AFA6-CCB06FB81463}" srcOrd="1" destOrd="0" presId="urn:microsoft.com/office/officeart/2005/8/layout/chevron2"/>
    <dgm:cxn modelId="{35C58D9D-4A87-4C8E-85C8-CE6957718B1E}" type="presParOf" srcId="{B31CA745-4154-4869-ADD2-1B83673003D2}" destId="{6CB9E226-F1DB-4F88-AAEE-3F1A0687169F}" srcOrd="3" destOrd="0" presId="urn:microsoft.com/office/officeart/2005/8/layout/chevron2"/>
    <dgm:cxn modelId="{B7A00DA0-5CFF-4B0D-8776-2D08F3C7DA73}" type="presParOf" srcId="{B31CA745-4154-4869-ADD2-1B83673003D2}" destId="{01D5B28D-9A48-4CCB-9C79-15B42A08DBD6}" srcOrd="4" destOrd="0" presId="urn:microsoft.com/office/officeart/2005/8/layout/chevron2"/>
    <dgm:cxn modelId="{5B0ABCB5-9DBC-4B64-8348-76E7015F6FC6}" type="presParOf" srcId="{01D5B28D-9A48-4CCB-9C79-15B42A08DBD6}" destId="{CEF44E5C-1725-4CC3-A2BF-EAC4D18E0815}" srcOrd="0" destOrd="0" presId="urn:microsoft.com/office/officeart/2005/8/layout/chevron2"/>
    <dgm:cxn modelId="{07E6884C-4387-4BB4-BBFB-0500AAF815DD}" type="presParOf" srcId="{01D5B28D-9A48-4CCB-9C79-15B42A08DBD6}" destId="{9E1BB803-0A28-4612-9750-EA7DA6C88F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DAF811-D31F-4C09-ADB3-8FBA13CAD037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422C07-C029-4E9C-AA44-5810360BA7ED}">
      <dgm:prSet/>
      <dgm:spPr/>
      <dgm:t>
        <a:bodyPr/>
        <a:lstStyle/>
        <a:p>
          <a:pPr rtl="0"/>
          <a:r>
            <a:rPr lang="es-ES" dirty="0" smtClean="0"/>
            <a:t>Sistema</a:t>
          </a:r>
          <a:r>
            <a:rPr lang="es-ES" baseline="0" dirty="0" smtClean="0"/>
            <a:t> de Gestión </a:t>
          </a:r>
          <a:endParaRPr lang="es-ES" dirty="0"/>
        </a:p>
      </dgm:t>
    </dgm:pt>
    <dgm:pt modelId="{702992CD-60DB-4C65-9C25-371280D02613}" type="parTrans" cxnId="{659F6E57-A395-42E2-B930-E4764E19FD67}">
      <dgm:prSet/>
      <dgm:spPr/>
      <dgm:t>
        <a:bodyPr/>
        <a:lstStyle/>
        <a:p>
          <a:endParaRPr lang="es-ES"/>
        </a:p>
      </dgm:t>
    </dgm:pt>
    <dgm:pt modelId="{D8A1EB4E-2C6D-499A-92C9-EEDF5E50C887}" type="sibTrans" cxnId="{659F6E57-A395-42E2-B930-E4764E19FD6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6F24454-CEDB-4984-83C4-0C804A9AA33A}">
      <dgm:prSet/>
      <dgm:spPr/>
      <dgm:t>
        <a:bodyPr/>
        <a:lstStyle/>
        <a:p>
          <a:pPr rtl="0"/>
          <a:r>
            <a:rPr lang="es-ES" dirty="0" smtClean="0"/>
            <a:t>Dirigir</a:t>
          </a:r>
          <a:r>
            <a:rPr lang="es-ES" baseline="0" dirty="0" smtClean="0"/>
            <a:t> y controlar</a:t>
          </a:r>
          <a:endParaRPr lang="es-ES" dirty="0"/>
        </a:p>
      </dgm:t>
    </dgm:pt>
    <dgm:pt modelId="{CE724D27-AD95-4C8F-B4EC-4639FFA752D1}" type="parTrans" cxnId="{A09E82D7-FCED-44CC-B156-DA0B4F075F5E}">
      <dgm:prSet/>
      <dgm:spPr/>
      <dgm:t>
        <a:bodyPr/>
        <a:lstStyle/>
        <a:p>
          <a:endParaRPr lang="es-ES"/>
        </a:p>
      </dgm:t>
    </dgm:pt>
    <dgm:pt modelId="{507254E1-B9C7-4E1F-BA74-F9AFC394A75C}" type="sibTrans" cxnId="{A09E82D7-FCED-44CC-B156-DA0B4F075F5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5F21501-63FC-4B09-BF89-4A9984A1F4D0}">
      <dgm:prSet/>
      <dgm:spPr/>
      <dgm:t>
        <a:bodyPr/>
        <a:lstStyle/>
        <a:p>
          <a:pPr rtl="0"/>
          <a:r>
            <a:rPr lang="es-ES" dirty="0" smtClean="0"/>
            <a:t>Calidad</a:t>
          </a:r>
          <a:endParaRPr lang="es-ES" dirty="0"/>
        </a:p>
      </dgm:t>
    </dgm:pt>
    <dgm:pt modelId="{8E0F4544-076F-48BB-964C-97E51EDED898}" type="parTrans" cxnId="{EA41992C-4C69-4A4F-A972-824F5F55FF94}">
      <dgm:prSet/>
      <dgm:spPr/>
      <dgm:t>
        <a:bodyPr/>
        <a:lstStyle/>
        <a:p>
          <a:endParaRPr lang="es-ES"/>
        </a:p>
      </dgm:t>
    </dgm:pt>
    <dgm:pt modelId="{12D344F4-6880-4DA0-8351-959F264708A1}" type="sibTrans" cxnId="{EA41992C-4C69-4A4F-A972-824F5F55FF94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2FA55F5-1FFD-42F0-A00B-4F350D3BDA3E}" type="pres">
      <dgm:prSet presAssocID="{9ADAF811-D31F-4C09-ADB3-8FBA13CAD0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A42CA90-DA0A-4FF4-9B5B-ECF5352D6371}" type="pres">
      <dgm:prSet presAssocID="{9ADAF811-D31F-4C09-ADB3-8FBA13CAD037}" presName="dot1" presStyleLbl="alignNode1" presStyleIdx="0" presStyleCnt="12"/>
      <dgm:spPr/>
      <dgm:t>
        <a:bodyPr/>
        <a:lstStyle/>
        <a:p>
          <a:endParaRPr lang="es-ES"/>
        </a:p>
      </dgm:t>
    </dgm:pt>
    <dgm:pt modelId="{3141B9C0-50AA-461B-9884-E566EA6F84BB}" type="pres">
      <dgm:prSet presAssocID="{9ADAF811-D31F-4C09-ADB3-8FBA13CAD037}" presName="dot2" presStyleLbl="alignNode1" presStyleIdx="1" presStyleCnt="12"/>
      <dgm:spPr/>
      <dgm:t>
        <a:bodyPr/>
        <a:lstStyle/>
        <a:p>
          <a:endParaRPr lang="es-ES"/>
        </a:p>
      </dgm:t>
    </dgm:pt>
    <dgm:pt modelId="{DCACE79A-AD25-4B80-A59A-19D8B1D881FF}" type="pres">
      <dgm:prSet presAssocID="{9ADAF811-D31F-4C09-ADB3-8FBA13CAD037}" presName="dot3" presStyleLbl="alignNode1" presStyleIdx="2" presStyleCnt="12"/>
      <dgm:spPr/>
      <dgm:t>
        <a:bodyPr/>
        <a:lstStyle/>
        <a:p>
          <a:endParaRPr lang="es-ES"/>
        </a:p>
      </dgm:t>
    </dgm:pt>
    <dgm:pt modelId="{B198A43C-8C9E-4296-804E-8D4F6424560C}" type="pres">
      <dgm:prSet presAssocID="{9ADAF811-D31F-4C09-ADB3-8FBA13CAD037}" presName="dot4" presStyleLbl="alignNode1" presStyleIdx="3" presStyleCnt="12"/>
      <dgm:spPr/>
      <dgm:t>
        <a:bodyPr/>
        <a:lstStyle/>
        <a:p>
          <a:endParaRPr lang="es-ES"/>
        </a:p>
      </dgm:t>
    </dgm:pt>
    <dgm:pt modelId="{CD465CCF-9E4E-45EC-AE61-86DE6A277DB6}" type="pres">
      <dgm:prSet presAssocID="{9ADAF811-D31F-4C09-ADB3-8FBA13CAD037}" presName="dot5" presStyleLbl="alignNode1" presStyleIdx="4" presStyleCnt="12"/>
      <dgm:spPr/>
      <dgm:t>
        <a:bodyPr/>
        <a:lstStyle/>
        <a:p>
          <a:endParaRPr lang="es-ES"/>
        </a:p>
      </dgm:t>
    </dgm:pt>
    <dgm:pt modelId="{73DE5BA4-F0E3-41D7-8414-B96808C2E722}" type="pres">
      <dgm:prSet presAssocID="{9ADAF811-D31F-4C09-ADB3-8FBA13CAD037}" presName="dotArrow1" presStyleLbl="alignNode1" presStyleIdx="5" presStyleCnt="12"/>
      <dgm:spPr/>
      <dgm:t>
        <a:bodyPr/>
        <a:lstStyle/>
        <a:p>
          <a:endParaRPr lang="es-ES"/>
        </a:p>
      </dgm:t>
    </dgm:pt>
    <dgm:pt modelId="{0DE14F48-8C6B-41F8-99E4-B2EB8AC510FA}" type="pres">
      <dgm:prSet presAssocID="{9ADAF811-D31F-4C09-ADB3-8FBA13CAD037}" presName="dotArrow2" presStyleLbl="alignNode1" presStyleIdx="6" presStyleCnt="12"/>
      <dgm:spPr/>
      <dgm:t>
        <a:bodyPr/>
        <a:lstStyle/>
        <a:p>
          <a:endParaRPr lang="es-ES"/>
        </a:p>
      </dgm:t>
    </dgm:pt>
    <dgm:pt modelId="{D03DFAA3-5B9B-47DC-B19B-D47B0D9ECBBD}" type="pres">
      <dgm:prSet presAssocID="{9ADAF811-D31F-4C09-ADB3-8FBA13CAD037}" presName="dotArrow3" presStyleLbl="alignNode1" presStyleIdx="7" presStyleCnt="12"/>
      <dgm:spPr/>
      <dgm:t>
        <a:bodyPr/>
        <a:lstStyle/>
        <a:p>
          <a:endParaRPr lang="es-ES"/>
        </a:p>
      </dgm:t>
    </dgm:pt>
    <dgm:pt modelId="{069A1B87-F5DC-4140-BBAB-86E8F134F012}" type="pres">
      <dgm:prSet presAssocID="{9ADAF811-D31F-4C09-ADB3-8FBA13CAD037}" presName="dotArrow4" presStyleLbl="alignNode1" presStyleIdx="8" presStyleCnt="12"/>
      <dgm:spPr/>
      <dgm:t>
        <a:bodyPr/>
        <a:lstStyle/>
        <a:p>
          <a:endParaRPr lang="es-ES"/>
        </a:p>
      </dgm:t>
    </dgm:pt>
    <dgm:pt modelId="{E9304044-CACF-4B0F-BD53-764985E854AA}" type="pres">
      <dgm:prSet presAssocID="{9ADAF811-D31F-4C09-ADB3-8FBA13CAD037}" presName="dotArrow5" presStyleLbl="alignNode1" presStyleIdx="9" presStyleCnt="12"/>
      <dgm:spPr/>
      <dgm:t>
        <a:bodyPr/>
        <a:lstStyle/>
        <a:p>
          <a:endParaRPr lang="es-ES"/>
        </a:p>
      </dgm:t>
    </dgm:pt>
    <dgm:pt modelId="{49F7A044-9CB2-4B5F-8E24-35F438393EF5}" type="pres">
      <dgm:prSet presAssocID="{9ADAF811-D31F-4C09-ADB3-8FBA13CAD037}" presName="dotArrow6" presStyleLbl="alignNode1" presStyleIdx="10" presStyleCnt="12"/>
      <dgm:spPr/>
      <dgm:t>
        <a:bodyPr/>
        <a:lstStyle/>
        <a:p>
          <a:endParaRPr lang="es-ES"/>
        </a:p>
      </dgm:t>
    </dgm:pt>
    <dgm:pt modelId="{A6B812D7-7C3A-43A1-A831-AFEE7B8F9AD5}" type="pres">
      <dgm:prSet presAssocID="{9ADAF811-D31F-4C09-ADB3-8FBA13CAD037}" presName="dotArrow7" presStyleLbl="alignNode1" presStyleIdx="11" presStyleCnt="12"/>
      <dgm:spPr/>
      <dgm:t>
        <a:bodyPr/>
        <a:lstStyle/>
        <a:p>
          <a:endParaRPr lang="es-ES"/>
        </a:p>
      </dgm:t>
    </dgm:pt>
    <dgm:pt modelId="{65D2056F-BE56-4346-A006-42CC9B142285}" type="pres">
      <dgm:prSet presAssocID="{A4422C07-C029-4E9C-AA44-5810360BA7ED}" presName="parTx1" presStyleLbl="node1" presStyleIdx="0" presStyleCnt="3"/>
      <dgm:spPr/>
      <dgm:t>
        <a:bodyPr/>
        <a:lstStyle/>
        <a:p>
          <a:endParaRPr lang="es-ES"/>
        </a:p>
      </dgm:t>
    </dgm:pt>
    <dgm:pt modelId="{E691D155-8BD2-4E27-A993-A7F9EA374C0B}" type="pres">
      <dgm:prSet presAssocID="{D8A1EB4E-2C6D-499A-92C9-EEDF5E50C887}" presName="picture1" presStyleCnt="0"/>
      <dgm:spPr/>
      <dgm:t>
        <a:bodyPr/>
        <a:lstStyle/>
        <a:p>
          <a:endParaRPr lang="es-ES"/>
        </a:p>
      </dgm:t>
    </dgm:pt>
    <dgm:pt modelId="{EDC02189-055B-499B-95D3-7EA4E29971AE}" type="pres">
      <dgm:prSet presAssocID="{D8A1EB4E-2C6D-499A-92C9-EEDF5E50C887}" presName="imageRepeatNode" presStyleLbl="fgImgPlace1" presStyleIdx="0" presStyleCnt="3"/>
      <dgm:spPr/>
      <dgm:t>
        <a:bodyPr/>
        <a:lstStyle/>
        <a:p>
          <a:endParaRPr lang="es-ES"/>
        </a:p>
      </dgm:t>
    </dgm:pt>
    <dgm:pt modelId="{E3F0DBCB-8D48-46DC-AFAC-FC2AE438EB40}" type="pres">
      <dgm:prSet presAssocID="{26F24454-CEDB-4984-83C4-0C804A9AA33A}" presName="parTx2" presStyleLbl="node1" presStyleIdx="1" presStyleCnt="3"/>
      <dgm:spPr/>
      <dgm:t>
        <a:bodyPr/>
        <a:lstStyle/>
        <a:p>
          <a:endParaRPr lang="es-ES"/>
        </a:p>
      </dgm:t>
    </dgm:pt>
    <dgm:pt modelId="{22C9B31D-37FA-41B4-A819-D0ECA034109B}" type="pres">
      <dgm:prSet presAssocID="{507254E1-B9C7-4E1F-BA74-F9AFC394A75C}" presName="picture2" presStyleCnt="0"/>
      <dgm:spPr/>
      <dgm:t>
        <a:bodyPr/>
        <a:lstStyle/>
        <a:p>
          <a:endParaRPr lang="es-ES"/>
        </a:p>
      </dgm:t>
    </dgm:pt>
    <dgm:pt modelId="{F1D3151F-065A-49D8-AC5A-928C3E82F91D}" type="pres">
      <dgm:prSet presAssocID="{507254E1-B9C7-4E1F-BA74-F9AFC394A75C}" presName="imageRepeatNode" presStyleLbl="fgImgPlace1" presStyleIdx="1" presStyleCnt="3"/>
      <dgm:spPr/>
      <dgm:t>
        <a:bodyPr/>
        <a:lstStyle/>
        <a:p>
          <a:endParaRPr lang="es-ES"/>
        </a:p>
      </dgm:t>
    </dgm:pt>
    <dgm:pt modelId="{370964DC-132E-4AAD-95CB-8BEF8B1D845F}" type="pres">
      <dgm:prSet presAssocID="{D5F21501-63FC-4B09-BF89-4A9984A1F4D0}" presName="parTx3" presStyleLbl="node1" presStyleIdx="2" presStyleCnt="3"/>
      <dgm:spPr/>
      <dgm:t>
        <a:bodyPr/>
        <a:lstStyle/>
        <a:p>
          <a:endParaRPr lang="es-ES"/>
        </a:p>
      </dgm:t>
    </dgm:pt>
    <dgm:pt modelId="{2E373B37-25D5-4C46-ACC7-67BD7D15F1BF}" type="pres">
      <dgm:prSet presAssocID="{12D344F4-6880-4DA0-8351-959F264708A1}" presName="picture3" presStyleCnt="0"/>
      <dgm:spPr/>
    </dgm:pt>
    <dgm:pt modelId="{2D7B0407-62BE-43EB-9764-47279ED3F08B}" type="pres">
      <dgm:prSet presAssocID="{12D344F4-6880-4DA0-8351-959F264708A1}" presName="imageRepeatNode" presStyleLbl="fgImgPlace1" presStyleIdx="2" presStyleCnt="3"/>
      <dgm:spPr/>
      <dgm:t>
        <a:bodyPr/>
        <a:lstStyle/>
        <a:p>
          <a:endParaRPr lang="es-ES"/>
        </a:p>
      </dgm:t>
    </dgm:pt>
  </dgm:ptLst>
  <dgm:cxnLst>
    <dgm:cxn modelId="{3B258AD6-C5F2-48F5-B5FE-ED273F05DBC9}" type="presOf" srcId="{507254E1-B9C7-4E1F-BA74-F9AFC394A75C}" destId="{F1D3151F-065A-49D8-AC5A-928C3E82F91D}" srcOrd="0" destOrd="0" presId="urn:microsoft.com/office/officeart/2008/layout/AscendingPictureAccentProcess"/>
    <dgm:cxn modelId="{EA41992C-4C69-4A4F-A972-824F5F55FF94}" srcId="{9ADAF811-D31F-4C09-ADB3-8FBA13CAD037}" destId="{D5F21501-63FC-4B09-BF89-4A9984A1F4D0}" srcOrd="2" destOrd="0" parTransId="{8E0F4544-076F-48BB-964C-97E51EDED898}" sibTransId="{12D344F4-6880-4DA0-8351-959F264708A1}"/>
    <dgm:cxn modelId="{0EC6001B-74C0-440D-A06A-F46D2EDB1255}" type="presOf" srcId="{D5F21501-63FC-4B09-BF89-4A9984A1F4D0}" destId="{370964DC-132E-4AAD-95CB-8BEF8B1D845F}" srcOrd="0" destOrd="0" presId="urn:microsoft.com/office/officeart/2008/layout/AscendingPictureAccentProcess"/>
    <dgm:cxn modelId="{A8EF72F8-1A95-4B4A-A1CB-5A7661E50288}" type="presOf" srcId="{A4422C07-C029-4E9C-AA44-5810360BA7ED}" destId="{65D2056F-BE56-4346-A006-42CC9B142285}" srcOrd="0" destOrd="0" presId="urn:microsoft.com/office/officeart/2008/layout/AscendingPictureAccentProcess"/>
    <dgm:cxn modelId="{E2F9CDD2-C432-47A5-86A5-D00ED2D2113A}" type="presOf" srcId="{D8A1EB4E-2C6D-499A-92C9-EEDF5E50C887}" destId="{EDC02189-055B-499B-95D3-7EA4E29971AE}" srcOrd="0" destOrd="0" presId="urn:microsoft.com/office/officeart/2008/layout/AscendingPictureAccentProcess"/>
    <dgm:cxn modelId="{D94F0481-F987-42F8-BD56-6C99DDF24E4E}" type="presOf" srcId="{9ADAF811-D31F-4C09-ADB3-8FBA13CAD037}" destId="{F2FA55F5-1FFD-42F0-A00B-4F350D3BDA3E}" srcOrd="0" destOrd="0" presId="urn:microsoft.com/office/officeart/2008/layout/AscendingPictureAccentProcess"/>
    <dgm:cxn modelId="{917E634A-54CE-45F9-93AA-2F6F76E2B2DF}" type="presOf" srcId="{12D344F4-6880-4DA0-8351-959F264708A1}" destId="{2D7B0407-62BE-43EB-9764-47279ED3F08B}" srcOrd="0" destOrd="0" presId="urn:microsoft.com/office/officeart/2008/layout/AscendingPictureAccentProcess"/>
    <dgm:cxn modelId="{A09E82D7-FCED-44CC-B156-DA0B4F075F5E}" srcId="{9ADAF811-D31F-4C09-ADB3-8FBA13CAD037}" destId="{26F24454-CEDB-4984-83C4-0C804A9AA33A}" srcOrd="1" destOrd="0" parTransId="{CE724D27-AD95-4C8F-B4EC-4639FFA752D1}" sibTransId="{507254E1-B9C7-4E1F-BA74-F9AFC394A75C}"/>
    <dgm:cxn modelId="{BFC51B3A-6A3E-4A8B-8547-26A8573F1D68}" type="presOf" srcId="{26F24454-CEDB-4984-83C4-0C804A9AA33A}" destId="{E3F0DBCB-8D48-46DC-AFAC-FC2AE438EB40}" srcOrd="0" destOrd="0" presId="urn:microsoft.com/office/officeart/2008/layout/AscendingPictureAccentProcess"/>
    <dgm:cxn modelId="{659F6E57-A395-42E2-B930-E4764E19FD67}" srcId="{9ADAF811-D31F-4C09-ADB3-8FBA13CAD037}" destId="{A4422C07-C029-4E9C-AA44-5810360BA7ED}" srcOrd="0" destOrd="0" parTransId="{702992CD-60DB-4C65-9C25-371280D02613}" sibTransId="{D8A1EB4E-2C6D-499A-92C9-EEDF5E50C887}"/>
    <dgm:cxn modelId="{8F20B584-5807-4471-ACF4-3AB313974D8C}" type="presParOf" srcId="{F2FA55F5-1FFD-42F0-A00B-4F350D3BDA3E}" destId="{BA42CA90-DA0A-4FF4-9B5B-ECF5352D6371}" srcOrd="0" destOrd="0" presId="urn:microsoft.com/office/officeart/2008/layout/AscendingPictureAccentProcess"/>
    <dgm:cxn modelId="{86C48378-0256-46EE-A9A1-1BB3E54F7F88}" type="presParOf" srcId="{F2FA55F5-1FFD-42F0-A00B-4F350D3BDA3E}" destId="{3141B9C0-50AA-461B-9884-E566EA6F84BB}" srcOrd="1" destOrd="0" presId="urn:microsoft.com/office/officeart/2008/layout/AscendingPictureAccentProcess"/>
    <dgm:cxn modelId="{CC330C01-8940-4F51-93EB-92A60210D544}" type="presParOf" srcId="{F2FA55F5-1FFD-42F0-A00B-4F350D3BDA3E}" destId="{DCACE79A-AD25-4B80-A59A-19D8B1D881FF}" srcOrd="2" destOrd="0" presId="urn:microsoft.com/office/officeart/2008/layout/AscendingPictureAccentProcess"/>
    <dgm:cxn modelId="{E951CC9A-836D-44A1-A6A1-DA83156C4A07}" type="presParOf" srcId="{F2FA55F5-1FFD-42F0-A00B-4F350D3BDA3E}" destId="{B198A43C-8C9E-4296-804E-8D4F6424560C}" srcOrd="3" destOrd="0" presId="urn:microsoft.com/office/officeart/2008/layout/AscendingPictureAccentProcess"/>
    <dgm:cxn modelId="{AE727689-E2F7-412F-BC16-E0E8959CB482}" type="presParOf" srcId="{F2FA55F5-1FFD-42F0-A00B-4F350D3BDA3E}" destId="{CD465CCF-9E4E-45EC-AE61-86DE6A277DB6}" srcOrd="4" destOrd="0" presId="urn:microsoft.com/office/officeart/2008/layout/AscendingPictureAccentProcess"/>
    <dgm:cxn modelId="{D1A7D9B2-390E-41D3-BFE0-E5D9C787E93F}" type="presParOf" srcId="{F2FA55F5-1FFD-42F0-A00B-4F350D3BDA3E}" destId="{73DE5BA4-F0E3-41D7-8414-B96808C2E722}" srcOrd="5" destOrd="0" presId="urn:microsoft.com/office/officeart/2008/layout/AscendingPictureAccentProcess"/>
    <dgm:cxn modelId="{D69E4561-FFE1-4677-82E7-E0F7AE34FCF6}" type="presParOf" srcId="{F2FA55F5-1FFD-42F0-A00B-4F350D3BDA3E}" destId="{0DE14F48-8C6B-41F8-99E4-B2EB8AC510FA}" srcOrd="6" destOrd="0" presId="urn:microsoft.com/office/officeart/2008/layout/AscendingPictureAccentProcess"/>
    <dgm:cxn modelId="{8A40302E-EA03-4D27-A792-F39C80CE954B}" type="presParOf" srcId="{F2FA55F5-1FFD-42F0-A00B-4F350D3BDA3E}" destId="{D03DFAA3-5B9B-47DC-B19B-D47B0D9ECBBD}" srcOrd="7" destOrd="0" presId="urn:microsoft.com/office/officeart/2008/layout/AscendingPictureAccentProcess"/>
    <dgm:cxn modelId="{CA3F6B9C-6117-4511-9EA3-4E4499F3625C}" type="presParOf" srcId="{F2FA55F5-1FFD-42F0-A00B-4F350D3BDA3E}" destId="{069A1B87-F5DC-4140-BBAB-86E8F134F012}" srcOrd="8" destOrd="0" presId="urn:microsoft.com/office/officeart/2008/layout/AscendingPictureAccentProcess"/>
    <dgm:cxn modelId="{684E4D98-8208-42BD-8E73-B53EE809F84F}" type="presParOf" srcId="{F2FA55F5-1FFD-42F0-A00B-4F350D3BDA3E}" destId="{E9304044-CACF-4B0F-BD53-764985E854AA}" srcOrd="9" destOrd="0" presId="urn:microsoft.com/office/officeart/2008/layout/AscendingPictureAccentProcess"/>
    <dgm:cxn modelId="{A13A5E4E-C50A-4EFB-BED7-52906E932063}" type="presParOf" srcId="{F2FA55F5-1FFD-42F0-A00B-4F350D3BDA3E}" destId="{49F7A044-9CB2-4B5F-8E24-35F438393EF5}" srcOrd="10" destOrd="0" presId="urn:microsoft.com/office/officeart/2008/layout/AscendingPictureAccentProcess"/>
    <dgm:cxn modelId="{922ECBC6-5110-43D9-9FE2-5A8E0196C8C0}" type="presParOf" srcId="{F2FA55F5-1FFD-42F0-A00B-4F350D3BDA3E}" destId="{A6B812D7-7C3A-43A1-A831-AFEE7B8F9AD5}" srcOrd="11" destOrd="0" presId="urn:microsoft.com/office/officeart/2008/layout/AscendingPictureAccentProcess"/>
    <dgm:cxn modelId="{6A7C4D63-791F-478E-A11D-AA0C024F1332}" type="presParOf" srcId="{F2FA55F5-1FFD-42F0-A00B-4F350D3BDA3E}" destId="{65D2056F-BE56-4346-A006-42CC9B142285}" srcOrd="12" destOrd="0" presId="urn:microsoft.com/office/officeart/2008/layout/AscendingPictureAccentProcess"/>
    <dgm:cxn modelId="{8E29409B-E90A-43C0-85CF-4C17F4509526}" type="presParOf" srcId="{F2FA55F5-1FFD-42F0-A00B-4F350D3BDA3E}" destId="{E691D155-8BD2-4E27-A993-A7F9EA374C0B}" srcOrd="13" destOrd="0" presId="urn:microsoft.com/office/officeart/2008/layout/AscendingPictureAccentProcess"/>
    <dgm:cxn modelId="{F4CD8938-3460-4EEE-83E3-5104E88D865A}" type="presParOf" srcId="{E691D155-8BD2-4E27-A993-A7F9EA374C0B}" destId="{EDC02189-055B-499B-95D3-7EA4E29971AE}" srcOrd="0" destOrd="0" presId="urn:microsoft.com/office/officeart/2008/layout/AscendingPictureAccentProcess"/>
    <dgm:cxn modelId="{BCA15AE2-EF02-4B1C-A62F-227331FEE316}" type="presParOf" srcId="{F2FA55F5-1FFD-42F0-A00B-4F350D3BDA3E}" destId="{E3F0DBCB-8D48-46DC-AFAC-FC2AE438EB40}" srcOrd="14" destOrd="0" presId="urn:microsoft.com/office/officeart/2008/layout/AscendingPictureAccentProcess"/>
    <dgm:cxn modelId="{87295EA2-AE55-45BA-8C2D-C661F25A188D}" type="presParOf" srcId="{F2FA55F5-1FFD-42F0-A00B-4F350D3BDA3E}" destId="{22C9B31D-37FA-41B4-A819-D0ECA034109B}" srcOrd="15" destOrd="0" presId="urn:microsoft.com/office/officeart/2008/layout/AscendingPictureAccentProcess"/>
    <dgm:cxn modelId="{1803B239-4DC0-4785-B2CB-6ADA1CD28DA9}" type="presParOf" srcId="{22C9B31D-37FA-41B4-A819-D0ECA034109B}" destId="{F1D3151F-065A-49D8-AC5A-928C3E82F91D}" srcOrd="0" destOrd="0" presId="urn:microsoft.com/office/officeart/2008/layout/AscendingPictureAccentProcess"/>
    <dgm:cxn modelId="{67C8FA07-72A1-4C4A-AC69-95C710520C28}" type="presParOf" srcId="{F2FA55F5-1FFD-42F0-A00B-4F350D3BDA3E}" destId="{370964DC-132E-4AAD-95CB-8BEF8B1D845F}" srcOrd="16" destOrd="0" presId="urn:microsoft.com/office/officeart/2008/layout/AscendingPictureAccentProcess"/>
    <dgm:cxn modelId="{E78A0D0A-0F2B-4E3F-B3C8-0EFFF6A031CC}" type="presParOf" srcId="{F2FA55F5-1FFD-42F0-A00B-4F350D3BDA3E}" destId="{2E373B37-25D5-4C46-ACC7-67BD7D15F1BF}" srcOrd="17" destOrd="0" presId="urn:microsoft.com/office/officeart/2008/layout/AscendingPictureAccentProcess"/>
    <dgm:cxn modelId="{8BF97C45-40B0-4398-8CED-28D409733A73}" type="presParOf" srcId="{2E373B37-25D5-4C46-ACC7-67BD7D15F1BF}" destId="{2D7B0407-62BE-43EB-9764-47279ED3F08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31CA6-9CBA-4DE1-A7B9-2B5AFFF52A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76F0935-6DFD-4DEA-A435-4CB6C7168632}">
      <dgm:prSet phldrT="[Texto]"/>
      <dgm:spPr/>
      <dgm:t>
        <a:bodyPr/>
        <a:lstStyle/>
        <a:p>
          <a:r>
            <a:rPr lang="es-ES" dirty="0" smtClean="0"/>
            <a:t>Planeación y Programación</a:t>
          </a:r>
          <a:endParaRPr lang="es-ES" dirty="0"/>
        </a:p>
      </dgm:t>
    </dgm:pt>
    <dgm:pt modelId="{35C50B13-50A6-4CEC-BE5E-32B468E44200}" type="parTrans" cxnId="{B3F49225-BB55-454F-AFDB-C084E50E54C9}">
      <dgm:prSet/>
      <dgm:spPr/>
      <dgm:t>
        <a:bodyPr/>
        <a:lstStyle/>
        <a:p>
          <a:endParaRPr lang="es-ES"/>
        </a:p>
      </dgm:t>
    </dgm:pt>
    <dgm:pt modelId="{A634CA4D-B19D-455E-9E05-71C7479F7578}" type="sibTrans" cxnId="{B3F49225-BB55-454F-AFDB-C084E50E54C9}">
      <dgm:prSet/>
      <dgm:spPr/>
      <dgm:t>
        <a:bodyPr/>
        <a:lstStyle/>
        <a:p>
          <a:endParaRPr lang="es-ES"/>
        </a:p>
      </dgm:t>
    </dgm:pt>
    <dgm:pt modelId="{164EE341-7B99-4A55-99F9-E5505567B509}">
      <dgm:prSet phldrT="[Texto]"/>
      <dgm:spPr/>
      <dgm:t>
        <a:bodyPr/>
        <a:lstStyle/>
        <a:p>
          <a:r>
            <a:rPr lang="es-ES" dirty="0" smtClean="0"/>
            <a:t>Ejecución de la Auditoría</a:t>
          </a:r>
          <a:endParaRPr lang="es-ES" dirty="0"/>
        </a:p>
      </dgm:t>
    </dgm:pt>
    <dgm:pt modelId="{B1A4C4AF-E06E-40F0-9701-B1CFF8968A8C}" type="parTrans" cxnId="{7E21B306-840E-4944-9844-EB960FBE5805}">
      <dgm:prSet/>
      <dgm:spPr/>
      <dgm:t>
        <a:bodyPr/>
        <a:lstStyle/>
        <a:p>
          <a:endParaRPr lang="es-ES"/>
        </a:p>
      </dgm:t>
    </dgm:pt>
    <dgm:pt modelId="{F5200B43-AE75-49DF-BF28-DEBBFA9DE694}" type="sibTrans" cxnId="{7E21B306-840E-4944-9844-EB960FBE5805}">
      <dgm:prSet/>
      <dgm:spPr/>
      <dgm:t>
        <a:bodyPr/>
        <a:lstStyle/>
        <a:p>
          <a:endParaRPr lang="es-ES"/>
        </a:p>
      </dgm:t>
    </dgm:pt>
    <dgm:pt modelId="{5EC67BD9-17BC-4309-BB99-BE824BC7922B}">
      <dgm:prSet phldrT="[Texto]"/>
      <dgm:spPr/>
      <dgm:t>
        <a:bodyPr/>
        <a:lstStyle/>
        <a:p>
          <a:r>
            <a:rPr lang="es-ES" dirty="0" smtClean="0"/>
            <a:t>Informe de Resultados</a:t>
          </a:r>
          <a:endParaRPr lang="es-ES" dirty="0"/>
        </a:p>
      </dgm:t>
    </dgm:pt>
    <dgm:pt modelId="{9E3B58C4-C541-48F2-9C38-7344A319D79D}" type="parTrans" cxnId="{E33F7940-2CCE-4B47-8BC4-F972CAD79FF9}">
      <dgm:prSet/>
      <dgm:spPr/>
      <dgm:t>
        <a:bodyPr/>
        <a:lstStyle/>
        <a:p>
          <a:endParaRPr lang="es-ES"/>
        </a:p>
      </dgm:t>
    </dgm:pt>
    <dgm:pt modelId="{1B2AC076-B97A-46DA-AD34-899D07CBBE3A}" type="sibTrans" cxnId="{E33F7940-2CCE-4B47-8BC4-F972CAD79FF9}">
      <dgm:prSet/>
      <dgm:spPr/>
      <dgm:t>
        <a:bodyPr/>
        <a:lstStyle/>
        <a:p>
          <a:endParaRPr lang="es-ES"/>
        </a:p>
      </dgm:t>
    </dgm:pt>
    <dgm:pt modelId="{E80BAD1C-8978-4592-9B37-55786C3E7132}">
      <dgm:prSet phldrT="[Texto]"/>
      <dgm:spPr/>
      <dgm:t>
        <a:bodyPr/>
        <a:lstStyle/>
        <a:p>
          <a:r>
            <a:rPr lang="es-ES" dirty="0" smtClean="0"/>
            <a:t>Seguimiento de Auditoría</a:t>
          </a:r>
          <a:endParaRPr lang="es-ES" dirty="0"/>
        </a:p>
      </dgm:t>
    </dgm:pt>
    <dgm:pt modelId="{FCDD4A9F-D2D9-4BB1-8AB7-2332AEED418D}" type="parTrans" cxnId="{4B77BE2F-DA6B-4C6F-B1BC-ABD5FD11355B}">
      <dgm:prSet/>
      <dgm:spPr/>
      <dgm:t>
        <a:bodyPr/>
        <a:lstStyle/>
        <a:p>
          <a:endParaRPr lang="es-ES"/>
        </a:p>
      </dgm:t>
    </dgm:pt>
    <dgm:pt modelId="{0444B894-9DE6-48C8-861B-1EA3028EC79B}" type="sibTrans" cxnId="{4B77BE2F-DA6B-4C6F-B1BC-ABD5FD11355B}">
      <dgm:prSet/>
      <dgm:spPr/>
      <dgm:t>
        <a:bodyPr/>
        <a:lstStyle/>
        <a:p>
          <a:endParaRPr lang="es-ES"/>
        </a:p>
      </dgm:t>
    </dgm:pt>
    <dgm:pt modelId="{B567BD7A-F2AA-4239-93C1-346303C050B8}" type="pres">
      <dgm:prSet presAssocID="{ADC31CA6-9CBA-4DE1-A7B9-2B5AFFF52A3A}" presName="arrowDiagram" presStyleCnt="0">
        <dgm:presLayoutVars>
          <dgm:chMax val="5"/>
          <dgm:dir/>
          <dgm:resizeHandles val="exact"/>
        </dgm:presLayoutVars>
      </dgm:prSet>
      <dgm:spPr/>
    </dgm:pt>
    <dgm:pt modelId="{31060FAC-2D07-4FC1-9BC2-3EA1B04D0BD8}" type="pres">
      <dgm:prSet presAssocID="{ADC31CA6-9CBA-4DE1-A7B9-2B5AFFF52A3A}" presName="arrow" presStyleLbl="bgShp" presStyleIdx="0" presStyleCnt="1" custAng="238528" custLinFactNeighborX="-3783" custLinFactNeighborY="-1214"/>
      <dgm:spPr/>
    </dgm:pt>
    <dgm:pt modelId="{11F535A1-F861-438E-B1CE-21D59EAC473F}" type="pres">
      <dgm:prSet presAssocID="{ADC31CA6-9CBA-4DE1-A7B9-2B5AFFF52A3A}" presName="arrowDiagram4" presStyleCnt="0"/>
      <dgm:spPr/>
    </dgm:pt>
    <dgm:pt modelId="{FD910BD7-CB7B-418E-B7E4-22417D31EEFA}" type="pres">
      <dgm:prSet presAssocID="{276F0935-6DFD-4DEA-A435-4CB6C7168632}" presName="bullet4a" presStyleLbl="node1" presStyleIdx="0" presStyleCnt="4"/>
      <dgm:spPr/>
    </dgm:pt>
    <dgm:pt modelId="{6EFBC509-92A9-4864-9AAA-473D4D45689C}" type="pres">
      <dgm:prSet presAssocID="{276F0935-6DFD-4DEA-A435-4CB6C716863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C3081D-7136-4142-B640-2F53D22081DD}" type="pres">
      <dgm:prSet presAssocID="{164EE341-7B99-4A55-99F9-E5505567B509}" presName="bullet4b" presStyleLbl="node1" presStyleIdx="1" presStyleCnt="4"/>
      <dgm:spPr/>
    </dgm:pt>
    <dgm:pt modelId="{8051349F-AF74-489F-BA69-807FCF2192D2}" type="pres">
      <dgm:prSet presAssocID="{164EE341-7B99-4A55-99F9-E5505567B50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D5A052-5900-4BDD-B15D-16BF146A3283}" type="pres">
      <dgm:prSet presAssocID="{5EC67BD9-17BC-4309-BB99-BE824BC7922B}" presName="bullet4c" presStyleLbl="node1" presStyleIdx="2" presStyleCnt="4"/>
      <dgm:spPr/>
    </dgm:pt>
    <dgm:pt modelId="{A0003461-185E-441C-BB7A-7E986F361A42}" type="pres">
      <dgm:prSet presAssocID="{5EC67BD9-17BC-4309-BB99-BE824BC7922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177AC-40D4-4440-9903-FC9D3D18BF6E}" type="pres">
      <dgm:prSet presAssocID="{E80BAD1C-8978-4592-9B37-55786C3E7132}" presName="bullet4d" presStyleLbl="node1" presStyleIdx="3" presStyleCnt="4"/>
      <dgm:spPr/>
    </dgm:pt>
    <dgm:pt modelId="{C50C3C64-5820-49AF-AD87-351672C868EA}" type="pres">
      <dgm:prSet presAssocID="{E80BAD1C-8978-4592-9B37-55786C3E713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77BE2F-DA6B-4C6F-B1BC-ABD5FD11355B}" srcId="{ADC31CA6-9CBA-4DE1-A7B9-2B5AFFF52A3A}" destId="{E80BAD1C-8978-4592-9B37-55786C3E7132}" srcOrd="3" destOrd="0" parTransId="{FCDD4A9F-D2D9-4BB1-8AB7-2332AEED418D}" sibTransId="{0444B894-9DE6-48C8-861B-1EA3028EC79B}"/>
    <dgm:cxn modelId="{30FAC030-FA29-4213-BD5C-9DB4DCB064B8}" type="presOf" srcId="{164EE341-7B99-4A55-99F9-E5505567B509}" destId="{8051349F-AF74-489F-BA69-807FCF2192D2}" srcOrd="0" destOrd="0" presId="urn:microsoft.com/office/officeart/2005/8/layout/arrow2"/>
    <dgm:cxn modelId="{E33F7940-2CCE-4B47-8BC4-F972CAD79FF9}" srcId="{ADC31CA6-9CBA-4DE1-A7B9-2B5AFFF52A3A}" destId="{5EC67BD9-17BC-4309-BB99-BE824BC7922B}" srcOrd="2" destOrd="0" parTransId="{9E3B58C4-C541-48F2-9C38-7344A319D79D}" sibTransId="{1B2AC076-B97A-46DA-AD34-899D07CBBE3A}"/>
    <dgm:cxn modelId="{5E6D65A9-AFEE-43FB-A0D1-A99A90AA06B3}" type="presOf" srcId="{ADC31CA6-9CBA-4DE1-A7B9-2B5AFFF52A3A}" destId="{B567BD7A-F2AA-4239-93C1-346303C050B8}" srcOrd="0" destOrd="0" presId="urn:microsoft.com/office/officeart/2005/8/layout/arrow2"/>
    <dgm:cxn modelId="{3BEE2ED4-7071-4215-B3B7-DFC0CD82C15B}" type="presOf" srcId="{276F0935-6DFD-4DEA-A435-4CB6C7168632}" destId="{6EFBC509-92A9-4864-9AAA-473D4D45689C}" srcOrd="0" destOrd="0" presId="urn:microsoft.com/office/officeart/2005/8/layout/arrow2"/>
    <dgm:cxn modelId="{179BF12C-7DA8-4B20-B123-3B0A5489973D}" type="presOf" srcId="{E80BAD1C-8978-4592-9B37-55786C3E7132}" destId="{C50C3C64-5820-49AF-AD87-351672C868EA}" srcOrd="0" destOrd="0" presId="urn:microsoft.com/office/officeart/2005/8/layout/arrow2"/>
    <dgm:cxn modelId="{7E21B306-840E-4944-9844-EB960FBE5805}" srcId="{ADC31CA6-9CBA-4DE1-A7B9-2B5AFFF52A3A}" destId="{164EE341-7B99-4A55-99F9-E5505567B509}" srcOrd="1" destOrd="0" parTransId="{B1A4C4AF-E06E-40F0-9701-B1CFF8968A8C}" sibTransId="{F5200B43-AE75-49DF-BF28-DEBBFA9DE694}"/>
    <dgm:cxn modelId="{BE954C45-C8A0-459F-9727-66C02D3EB06E}" type="presOf" srcId="{5EC67BD9-17BC-4309-BB99-BE824BC7922B}" destId="{A0003461-185E-441C-BB7A-7E986F361A42}" srcOrd="0" destOrd="0" presId="urn:microsoft.com/office/officeart/2005/8/layout/arrow2"/>
    <dgm:cxn modelId="{B3F49225-BB55-454F-AFDB-C084E50E54C9}" srcId="{ADC31CA6-9CBA-4DE1-A7B9-2B5AFFF52A3A}" destId="{276F0935-6DFD-4DEA-A435-4CB6C7168632}" srcOrd="0" destOrd="0" parTransId="{35C50B13-50A6-4CEC-BE5E-32B468E44200}" sibTransId="{A634CA4D-B19D-455E-9E05-71C7479F7578}"/>
    <dgm:cxn modelId="{3D17ACD9-AC75-4EED-8973-C569119E8D10}" type="presParOf" srcId="{B567BD7A-F2AA-4239-93C1-346303C050B8}" destId="{31060FAC-2D07-4FC1-9BC2-3EA1B04D0BD8}" srcOrd="0" destOrd="0" presId="urn:microsoft.com/office/officeart/2005/8/layout/arrow2"/>
    <dgm:cxn modelId="{75EAD8E9-218A-45A5-A9A2-B3968A81E1F9}" type="presParOf" srcId="{B567BD7A-F2AA-4239-93C1-346303C050B8}" destId="{11F535A1-F861-438E-B1CE-21D59EAC473F}" srcOrd="1" destOrd="0" presId="urn:microsoft.com/office/officeart/2005/8/layout/arrow2"/>
    <dgm:cxn modelId="{00AF305D-350E-43C5-A5F6-4FBA763A86F2}" type="presParOf" srcId="{11F535A1-F861-438E-B1CE-21D59EAC473F}" destId="{FD910BD7-CB7B-418E-B7E4-22417D31EEFA}" srcOrd="0" destOrd="0" presId="urn:microsoft.com/office/officeart/2005/8/layout/arrow2"/>
    <dgm:cxn modelId="{7690053C-B95D-47FE-9C7E-D9125376424A}" type="presParOf" srcId="{11F535A1-F861-438E-B1CE-21D59EAC473F}" destId="{6EFBC509-92A9-4864-9AAA-473D4D45689C}" srcOrd="1" destOrd="0" presId="urn:microsoft.com/office/officeart/2005/8/layout/arrow2"/>
    <dgm:cxn modelId="{65053953-57BB-4928-B340-791F9BD0D411}" type="presParOf" srcId="{11F535A1-F861-438E-B1CE-21D59EAC473F}" destId="{0BC3081D-7136-4142-B640-2F53D22081DD}" srcOrd="2" destOrd="0" presId="urn:microsoft.com/office/officeart/2005/8/layout/arrow2"/>
    <dgm:cxn modelId="{0027F389-59D5-4D76-852A-17CF3636570B}" type="presParOf" srcId="{11F535A1-F861-438E-B1CE-21D59EAC473F}" destId="{8051349F-AF74-489F-BA69-807FCF2192D2}" srcOrd="3" destOrd="0" presId="urn:microsoft.com/office/officeart/2005/8/layout/arrow2"/>
    <dgm:cxn modelId="{47A27692-F946-4CEA-9E9A-0FBB0F366941}" type="presParOf" srcId="{11F535A1-F861-438E-B1CE-21D59EAC473F}" destId="{EFD5A052-5900-4BDD-B15D-16BF146A3283}" srcOrd="4" destOrd="0" presId="urn:microsoft.com/office/officeart/2005/8/layout/arrow2"/>
    <dgm:cxn modelId="{E1F19224-5007-4D7F-A353-E917476742C0}" type="presParOf" srcId="{11F535A1-F861-438E-B1CE-21D59EAC473F}" destId="{A0003461-185E-441C-BB7A-7E986F361A42}" srcOrd="5" destOrd="0" presId="urn:microsoft.com/office/officeart/2005/8/layout/arrow2"/>
    <dgm:cxn modelId="{6D694797-8E67-45E4-B860-89FBA8F48E8C}" type="presParOf" srcId="{11F535A1-F861-438E-B1CE-21D59EAC473F}" destId="{942177AC-40D4-4440-9903-FC9D3D18BF6E}" srcOrd="6" destOrd="0" presId="urn:microsoft.com/office/officeart/2005/8/layout/arrow2"/>
    <dgm:cxn modelId="{89418903-F40F-41A4-8378-FEDABF480E44}" type="presParOf" srcId="{11F535A1-F861-438E-B1CE-21D59EAC473F}" destId="{C50C3C64-5820-49AF-AD87-351672C868E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66CF8C-ACD9-4A24-B956-A96F824EF006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1AD5E95F-0047-4B13-995A-DAD80A6BD54C}">
      <dgm:prSet phldrT="[Texto]"/>
      <dgm:spPr/>
      <dgm:t>
        <a:bodyPr/>
        <a:lstStyle/>
        <a:p>
          <a:r>
            <a:rPr lang="es-ES" dirty="0" smtClean="0"/>
            <a:t>Primera Parte</a:t>
          </a:r>
          <a:endParaRPr lang="es-ES" dirty="0"/>
        </a:p>
      </dgm:t>
    </dgm:pt>
    <dgm:pt modelId="{BE4CF1F6-5DA1-41F1-82D4-28402E3C254F}" type="parTrans" cxnId="{C8E66DCE-199E-4FD3-90C2-B32BD8DBA9D4}">
      <dgm:prSet/>
      <dgm:spPr/>
      <dgm:t>
        <a:bodyPr/>
        <a:lstStyle/>
        <a:p>
          <a:endParaRPr lang="es-ES"/>
        </a:p>
      </dgm:t>
    </dgm:pt>
    <dgm:pt modelId="{55864EAD-BD0E-4E1B-8FE6-CDECAC3CA472}" type="sibTrans" cxnId="{C8E66DCE-199E-4FD3-90C2-B32BD8DBA9D4}">
      <dgm:prSet/>
      <dgm:spPr/>
      <dgm:t>
        <a:bodyPr/>
        <a:lstStyle/>
        <a:p>
          <a:endParaRPr lang="es-ES"/>
        </a:p>
      </dgm:t>
    </dgm:pt>
    <dgm:pt modelId="{5BFA7B17-A5AF-456A-94D9-5BB53858BBA1}">
      <dgm:prSet phldrT="[Texto]"/>
      <dgm:spPr/>
      <dgm:t>
        <a:bodyPr/>
        <a:lstStyle/>
        <a:p>
          <a:r>
            <a:rPr lang="es-ES" dirty="0" smtClean="0"/>
            <a:t>Segunda Parte</a:t>
          </a:r>
          <a:endParaRPr lang="es-ES" dirty="0"/>
        </a:p>
      </dgm:t>
    </dgm:pt>
    <dgm:pt modelId="{3678F445-147D-43E6-958D-E1D0F00DD527}" type="parTrans" cxnId="{3061751E-7E45-4019-B86B-EB73869F8DBF}">
      <dgm:prSet/>
      <dgm:spPr/>
      <dgm:t>
        <a:bodyPr/>
        <a:lstStyle/>
        <a:p>
          <a:endParaRPr lang="es-ES"/>
        </a:p>
      </dgm:t>
    </dgm:pt>
    <dgm:pt modelId="{2A51D2AF-991A-4774-80B5-89D6AE2FF0AF}" type="sibTrans" cxnId="{3061751E-7E45-4019-B86B-EB73869F8DBF}">
      <dgm:prSet/>
      <dgm:spPr/>
      <dgm:t>
        <a:bodyPr/>
        <a:lstStyle/>
        <a:p>
          <a:endParaRPr lang="es-ES"/>
        </a:p>
      </dgm:t>
    </dgm:pt>
    <dgm:pt modelId="{837462D0-40DF-46D5-927E-C7DC81851357}">
      <dgm:prSet phldrT="[Texto]"/>
      <dgm:spPr/>
      <dgm:t>
        <a:bodyPr/>
        <a:lstStyle/>
        <a:p>
          <a:r>
            <a:rPr lang="es-ES" dirty="0" smtClean="0"/>
            <a:t>Tercera Parte</a:t>
          </a:r>
          <a:endParaRPr lang="es-ES" dirty="0"/>
        </a:p>
      </dgm:t>
    </dgm:pt>
    <dgm:pt modelId="{15A0FA13-B4DF-4B42-92EA-908220DE6683}" type="parTrans" cxnId="{338BCD2E-64B2-4738-869E-5F2C8D49A1A4}">
      <dgm:prSet/>
      <dgm:spPr/>
      <dgm:t>
        <a:bodyPr/>
        <a:lstStyle/>
        <a:p>
          <a:endParaRPr lang="es-ES"/>
        </a:p>
      </dgm:t>
    </dgm:pt>
    <dgm:pt modelId="{20206A62-C08B-4087-95D9-F93D5FB4AE52}" type="sibTrans" cxnId="{338BCD2E-64B2-4738-869E-5F2C8D49A1A4}">
      <dgm:prSet/>
      <dgm:spPr/>
      <dgm:t>
        <a:bodyPr/>
        <a:lstStyle/>
        <a:p>
          <a:endParaRPr lang="es-ES"/>
        </a:p>
      </dgm:t>
    </dgm:pt>
    <dgm:pt modelId="{C6F3E863-2F51-4264-8979-43A447767986}" type="pres">
      <dgm:prSet presAssocID="{ED66CF8C-ACD9-4A24-B956-A96F824EF006}" presName="Name0" presStyleCnt="0">
        <dgm:presLayoutVars>
          <dgm:dir/>
          <dgm:resizeHandles val="exact"/>
        </dgm:presLayoutVars>
      </dgm:prSet>
      <dgm:spPr/>
    </dgm:pt>
    <dgm:pt modelId="{47A88CC7-D399-44B1-BF6A-80BC0AE2CAFB}" type="pres">
      <dgm:prSet presAssocID="{1AD5E95F-0047-4B13-995A-DAD80A6BD5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FB172D-4C66-408F-8DE9-058387B2A745}" type="pres">
      <dgm:prSet presAssocID="{55864EAD-BD0E-4E1B-8FE6-CDECAC3CA47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E3DB96E-F2D0-4552-B408-9C46C4FEC051}" type="pres">
      <dgm:prSet presAssocID="{55864EAD-BD0E-4E1B-8FE6-CDECAC3CA47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6E03586-B9C1-4329-8F8E-A8632C7BBF5B}" type="pres">
      <dgm:prSet presAssocID="{5BFA7B17-A5AF-456A-94D9-5BB53858BB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1CCFB6-1D95-48DA-B46E-ED3F36EF4C92}" type="pres">
      <dgm:prSet presAssocID="{2A51D2AF-991A-4774-80B5-89D6AE2FF0A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0C52E62-7055-4506-9A78-EA6439E0990C}" type="pres">
      <dgm:prSet presAssocID="{2A51D2AF-991A-4774-80B5-89D6AE2FF0AF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F559280-6E79-41B7-B3C3-21BE2F0FD0AD}" type="pres">
      <dgm:prSet presAssocID="{837462D0-40DF-46D5-927E-C7DC818513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28B930-5918-4A67-AE6B-848D6FD74147}" type="presOf" srcId="{55864EAD-BD0E-4E1B-8FE6-CDECAC3CA472}" destId="{8E3DB96E-F2D0-4552-B408-9C46C4FEC051}" srcOrd="1" destOrd="0" presId="urn:microsoft.com/office/officeart/2005/8/layout/process1"/>
    <dgm:cxn modelId="{F7AC00D8-B23F-433F-AD5F-4ACE7C05A5AE}" type="presOf" srcId="{5BFA7B17-A5AF-456A-94D9-5BB53858BBA1}" destId="{26E03586-B9C1-4329-8F8E-A8632C7BBF5B}" srcOrd="0" destOrd="0" presId="urn:microsoft.com/office/officeart/2005/8/layout/process1"/>
    <dgm:cxn modelId="{55A8A2A8-DDBC-4045-8AE5-3032F50BB322}" type="presOf" srcId="{2A51D2AF-991A-4774-80B5-89D6AE2FF0AF}" destId="{2B1CCFB6-1D95-48DA-B46E-ED3F36EF4C92}" srcOrd="0" destOrd="0" presId="urn:microsoft.com/office/officeart/2005/8/layout/process1"/>
    <dgm:cxn modelId="{9AA7EA62-1B79-4FF0-A438-4DA292E4C1FC}" type="presOf" srcId="{55864EAD-BD0E-4E1B-8FE6-CDECAC3CA472}" destId="{9EFB172D-4C66-408F-8DE9-058387B2A745}" srcOrd="0" destOrd="0" presId="urn:microsoft.com/office/officeart/2005/8/layout/process1"/>
    <dgm:cxn modelId="{3061751E-7E45-4019-B86B-EB73869F8DBF}" srcId="{ED66CF8C-ACD9-4A24-B956-A96F824EF006}" destId="{5BFA7B17-A5AF-456A-94D9-5BB53858BBA1}" srcOrd="1" destOrd="0" parTransId="{3678F445-147D-43E6-958D-E1D0F00DD527}" sibTransId="{2A51D2AF-991A-4774-80B5-89D6AE2FF0AF}"/>
    <dgm:cxn modelId="{234E8476-DCEF-41CC-86A5-A70F778E18A3}" type="presOf" srcId="{837462D0-40DF-46D5-927E-C7DC81851357}" destId="{6F559280-6E79-41B7-B3C3-21BE2F0FD0AD}" srcOrd="0" destOrd="0" presId="urn:microsoft.com/office/officeart/2005/8/layout/process1"/>
    <dgm:cxn modelId="{E9523197-10B7-4F46-9826-A73B58F0E11A}" type="presOf" srcId="{2A51D2AF-991A-4774-80B5-89D6AE2FF0AF}" destId="{C0C52E62-7055-4506-9A78-EA6439E0990C}" srcOrd="1" destOrd="0" presId="urn:microsoft.com/office/officeart/2005/8/layout/process1"/>
    <dgm:cxn modelId="{84A771FD-7BC5-486F-9C8E-3C320ECB1849}" type="presOf" srcId="{1AD5E95F-0047-4B13-995A-DAD80A6BD54C}" destId="{47A88CC7-D399-44B1-BF6A-80BC0AE2CAFB}" srcOrd="0" destOrd="0" presId="urn:microsoft.com/office/officeart/2005/8/layout/process1"/>
    <dgm:cxn modelId="{9B49154E-6B64-4928-9BD7-9AE2ECDFE539}" type="presOf" srcId="{ED66CF8C-ACD9-4A24-B956-A96F824EF006}" destId="{C6F3E863-2F51-4264-8979-43A447767986}" srcOrd="0" destOrd="0" presId="urn:microsoft.com/office/officeart/2005/8/layout/process1"/>
    <dgm:cxn modelId="{C8E66DCE-199E-4FD3-90C2-B32BD8DBA9D4}" srcId="{ED66CF8C-ACD9-4A24-B956-A96F824EF006}" destId="{1AD5E95F-0047-4B13-995A-DAD80A6BD54C}" srcOrd="0" destOrd="0" parTransId="{BE4CF1F6-5DA1-41F1-82D4-28402E3C254F}" sibTransId="{55864EAD-BD0E-4E1B-8FE6-CDECAC3CA472}"/>
    <dgm:cxn modelId="{338BCD2E-64B2-4738-869E-5F2C8D49A1A4}" srcId="{ED66CF8C-ACD9-4A24-B956-A96F824EF006}" destId="{837462D0-40DF-46D5-927E-C7DC81851357}" srcOrd="2" destOrd="0" parTransId="{15A0FA13-B4DF-4B42-92EA-908220DE6683}" sibTransId="{20206A62-C08B-4087-95D9-F93D5FB4AE52}"/>
    <dgm:cxn modelId="{FAFF816D-CD76-45B7-80DE-6205C91C2B91}" type="presParOf" srcId="{C6F3E863-2F51-4264-8979-43A447767986}" destId="{47A88CC7-D399-44B1-BF6A-80BC0AE2CAFB}" srcOrd="0" destOrd="0" presId="urn:microsoft.com/office/officeart/2005/8/layout/process1"/>
    <dgm:cxn modelId="{2436A795-53F1-4236-8205-0F0C014E2181}" type="presParOf" srcId="{C6F3E863-2F51-4264-8979-43A447767986}" destId="{9EFB172D-4C66-408F-8DE9-058387B2A745}" srcOrd="1" destOrd="0" presId="urn:microsoft.com/office/officeart/2005/8/layout/process1"/>
    <dgm:cxn modelId="{621CBFAD-A4E1-4A91-A980-98BDF8624534}" type="presParOf" srcId="{9EFB172D-4C66-408F-8DE9-058387B2A745}" destId="{8E3DB96E-F2D0-4552-B408-9C46C4FEC051}" srcOrd="0" destOrd="0" presId="urn:microsoft.com/office/officeart/2005/8/layout/process1"/>
    <dgm:cxn modelId="{7CD5EC8A-08E1-4C20-8CA4-27515E8B65A9}" type="presParOf" srcId="{C6F3E863-2F51-4264-8979-43A447767986}" destId="{26E03586-B9C1-4329-8F8E-A8632C7BBF5B}" srcOrd="2" destOrd="0" presId="urn:microsoft.com/office/officeart/2005/8/layout/process1"/>
    <dgm:cxn modelId="{06634EA2-E223-40D6-A31C-3BBFDAE0922D}" type="presParOf" srcId="{C6F3E863-2F51-4264-8979-43A447767986}" destId="{2B1CCFB6-1D95-48DA-B46E-ED3F36EF4C92}" srcOrd="3" destOrd="0" presId="urn:microsoft.com/office/officeart/2005/8/layout/process1"/>
    <dgm:cxn modelId="{AF07A3C7-97CF-499F-9B3F-7EC4740FD240}" type="presParOf" srcId="{2B1CCFB6-1D95-48DA-B46E-ED3F36EF4C92}" destId="{C0C52E62-7055-4506-9A78-EA6439E0990C}" srcOrd="0" destOrd="0" presId="urn:microsoft.com/office/officeart/2005/8/layout/process1"/>
    <dgm:cxn modelId="{307278B4-5683-4B2C-BBA5-FCD80029C31A}" type="presParOf" srcId="{C6F3E863-2F51-4264-8979-43A447767986}" destId="{6F559280-6E79-41B7-B3C3-21BE2F0FD0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1EE924-9EC4-4448-A34C-2887B250066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9D45D65-0C91-40E7-A86D-EA6A281F47FC}">
      <dgm:prSet phldrT="[Texto]"/>
      <dgm:spPr/>
      <dgm:t>
        <a:bodyPr/>
        <a:lstStyle/>
        <a:p>
          <a:r>
            <a:rPr lang="es-MX" dirty="0" smtClean="0"/>
            <a:t>4.2.3</a:t>
          </a:r>
          <a:endParaRPr lang="es-MX" dirty="0"/>
        </a:p>
      </dgm:t>
    </dgm:pt>
    <dgm:pt modelId="{BB011FDE-824C-4178-B149-92624E6B6AC7}" type="parTrans" cxnId="{228930CF-8E62-487A-97FE-9AA0AD0FA098}">
      <dgm:prSet/>
      <dgm:spPr/>
      <dgm:t>
        <a:bodyPr/>
        <a:lstStyle/>
        <a:p>
          <a:endParaRPr lang="es-MX"/>
        </a:p>
      </dgm:t>
    </dgm:pt>
    <dgm:pt modelId="{66D4A6ED-0F0E-42DA-A99F-F1140279152B}" type="sibTrans" cxnId="{228930CF-8E62-487A-97FE-9AA0AD0FA098}">
      <dgm:prSet/>
      <dgm:spPr/>
      <dgm:t>
        <a:bodyPr/>
        <a:lstStyle/>
        <a:p>
          <a:endParaRPr lang="es-MX"/>
        </a:p>
      </dgm:t>
    </dgm:pt>
    <dgm:pt modelId="{5E06243A-42D2-44C3-A318-F13A10322118}">
      <dgm:prSet phldrT="[Texto]"/>
      <dgm:spPr/>
      <dgm:t>
        <a:bodyPr/>
        <a:lstStyle/>
        <a:p>
          <a:r>
            <a:rPr lang="es-ES" dirty="0" smtClean="0"/>
            <a:t> Procedimientos para el control de documentos</a:t>
          </a:r>
          <a:endParaRPr lang="es-MX" dirty="0"/>
        </a:p>
      </dgm:t>
    </dgm:pt>
    <dgm:pt modelId="{76D18A83-9D2D-466D-BF01-A5F18AEE917B}" type="parTrans" cxnId="{E6DD342F-2117-420B-BC78-5E4477A16AE9}">
      <dgm:prSet/>
      <dgm:spPr/>
      <dgm:t>
        <a:bodyPr/>
        <a:lstStyle/>
        <a:p>
          <a:endParaRPr lang="es-MX"/>
        </a:p>
      </dgm:t>
    </dgm:pt>
    <dgm:pt modelId="{6FF68FF2-42EA-4935-B968-799C2CC88821}" type="sibTrans" cxnId="{E6DD342F-2117-420B-BC78-5E4477A16AE9}">
      <dgm:prSet/>
      <dgm:spPr/>
      <dgm:t>
        <a:bodyPr/>
        <a:lstStyle/>
        <a:p>
          <a:endParaRPr lang="es-MX"/>
        </a:p>
      </dgm:t>
    </dgm:pt>
    <dgm:pt modelId="{56DB42A8-0615-49DA-8000-21D7818A76F8}">
      <dgm:prSet phldrT="[Texto]"/>
      <dgm:spPr/>
      <dgm:t>
        <a:bodyPr/>
        <a:lstStyle/>
        <a:p>
          <a:r>
            <a:rPr lang="es-MX" dirty="0" smtClean="0"/>
            <a:t>6.1</a:t>
          </a:r>
          <a:endParaRPr lang="es-MX" dirty="0"/>
        </a:p>
      </dgm:t>
    </dgm:pt>
    <dgm:pt modelId="{14790514-80A2-432B-A3A3-C2E8E678FBBE}" type="parTrans" cxnId="{9787AC99-9EAD-4051-8ED7-BA7BA25023D2}">
      <dgm:prSet/>
      <dgm:spPr/>
      <dgm:t>
        <a:bodyPr/>
        <a:lstStyle/>
        <a:p>
          <a:endParaRPr lang="es-MX"/>
        </a:p>
      </dgm:t>
    </dgm:pt>
    <dgm:pt modelId="{F20FD4D2-B172-4EA7-A6A5-26D1344D4DEF}" type="sibTrans" cxnId="{9787AC99-9EAD-4051-8ED7-BA7BA25023D2}">
      <dgm:prSet/>
      <dgm:spPr/>
      <dgm:t>
        <a:bodyPr/>
        <a:lstStyle/>
        <a:p>
          <a:endParaRPr lang="es-MX"/>
        </a:p>
      </dgm:t>
    </dgm:pt>
    <dgm:pt modelId="{8DF82DFA-9540-4D97-9F2D-43CC0A7B3891}">
      <dgm:prSet phldrT="[Texto]"/>
      <dgm:spPr/>
      <dgm:t>
        <a:bodyPr/>
        <a:lstStyle/>
        <a:p>
          <a:r>
            <a:rPr lang="es-ES" dirty="0" smtClean="0"/>
            <a:t>Planificación para proveer los recursos </a:t>
          </a:r>
          <a:endParaRPr lang="es-MX" dirty="0"/>
        </a:p>
      </dgm:t>
    </dgm:pt>
    <dgm:pt modelId="{95158F07-3457-4F5A-949F-93674A106E4C}" type="parTrans" cxnId="{0849CFEA-38B7-469E-8A0A-1192DB65F398}">
      <dgm:prSet/>
      <dgm:spPr/>
      <dgm:t>
        <a:bodyPr/>
        <a:lstStyle/>
        <a:p>
          <a:endParaRPr lang="es-MX"/>
        </a:p>
      </dgm:t>
    </dgm:pt>
    <dgm:pt modelId="{9D91DA7F-00F4-4140-A9AD-C130084D8EAF}" type="sibTrans" cxnId="{0849CFEA-38B7-469E-8A0A-1192DB65F398}">
      <dgm:prSet/>
      <dgm:spPr/>
      <dgm:t>
        <a:bodyPr/>
        <a:lstStyle/>
        <a:p>
          <a:endParaRPr lang="es-MX"/>
        </a:p>
      </dgm:t>
    </dgm:pt>
    <dgm:pt modelId="{8D37DDED-CF82-4F75-9B94-EBBC5E7968CD}">
      <dgm:prSet phldrT="[Texto]"/>
      <dgm:spPr/>
      <dgm:t>
        <a:bodyPr/>
        <a:lstStyle/>
        <a:p>
          <a:r>
            <a:rPr lang="es-ES" dirty="0" smtClean="0"/>
            <a:t>No se ha definido un  presupuesto </a:t>
          </a:r>
          <a:endParaRPr lang="es-MX" dirty="0"/>
        </a:p>
      </dgm:t>
    </dgm:pt>
    <dgm:pt modelId="{7A6E1237-CD11-4538-83EC-DA8400095CD5}" type="parTrans" cxnId="{B3737315-2924-4B4F-A64A-E381E442E314}">
      <dgm:prSet/>
      <dgm:spPr/>
      <dgm:t>
        <a:bodyPr/>
        <a:lstStyle/>
        <a:p>
          <a:endParaRPr lang="es-MX"/>
        </a:p>
      </dgm:t>
    </dgm:pt>
    <dgm:pt modelId="{22F3F2CB-3C62-4A76-8143-F1A26C6D9CC9}" type="sibTrans" cxnId="{B3737315-2924-4B4F-A64A-E381E442E314}">
      <dgm:prSet/>
      <dgm:spPr/>
      <dgm:t>
        <a:bodyPr/>
        <a:lstStyle/>
        <a:p>
          <a:endParaRPr lang="es-MX"/>
        </a:p>
      </dgm:t>
    </dgm:pt>
    <dgm:pt modelId="{75AFA48E-128C-495D-8FD8-BAB27F41092C}">
      <dgm:prSet phldrT="[Texto]"/>
      <dgm:spPr/>
      <dgm:t>
        <a:bodyPr/>
        <a:lstStyle/>
        <a:p>
          <a:r>
            <a:rPr lang="es-MX" dirty="0" smtClean="0"/>
            <a:t>8.2.3</a:t>
          </a:r>
          <a:endParaRPr lang="es-MX" dirty="0"/>
        </a:p>
      </dgm:t>
    </dgm:pt>
    <dgm:pt modelId="{81D6F456-84B0-4620-858A-727DAD3C5EF5}" type="parTrans" cxnId="{4A27C69E-BD9F-490A-B801-0AA6F5EC4783}">
      <dgm:prSet/>
      <dgm:spPr/>
      <dgm:t>
        <a:bodyPr/>
        <a:lstStyle/>
        <a:p>
          <a:endParaRPr lang="es-MX"/>
        </a:p>
      </dgm:t>
    </dgm:pt>
    <dgm:pt modelId="{A171BC55-998D-4CCA-8748-EC6B30ACA251}" type="sibTrans" cxnId="{4A27C69E-BD9F-490A-B801-0AA6F5EC4783}">
      <dgm:prSet/>
      <dgm:spPr/>
      <dgm:t>
        <a:bodyPr/>
        <a:lstStyle/>
        <a:p>
          <a:endParaRPr lang="es-MX"/>
        </a:p>
      </dgm:t>
    </dgm:pt>
    <dgm:pt modelId="{97E6C008-C4D0-4F66-B5D2-BE631D69D377}">
      <dgm:prSet phldrT="[Texto]"/>
      <dgm:spPr/>
      <dgm:t>
        <a:bodyPr/>
        <a:lstStyle/>
        <a:p>
          <a:r>
            <a:rPr lang="es-ES" dirty="0" smtClean="0"/>
            <a:t>Política para la actualización de los procesos e indicadores </a:t>
          </a:r>
          <a:endParaRPr lang="es-MX" dirty="0"/>
        </a:p>
      </dgm:t>
    </dgm:pt>
    <dgm:pt modelId="{E099AF0B-69D1-4F9E-A4B3-870FAD7227A4}" type="parTrans" cxnId="{6876E493-795F-46FD-B42F-073B299EFFE1}">
      <dgm:prSet/>
      <dgm:spPr/>
      <dgm:t>
        <a:bodyPr/>
        <a:lstStyle/>
        <a:p>
          <a:endParaRPr lang="es-MX"/>
        </a:p>
      </dgm:t>
    </dgm:pt>
    <dgm:pt modelId="{E534B36C-3B82-429D-9305-3672E44076B6}" type="sibTrans" cxnId="{6876E493-795F-46FD-B42F-073B299EFFE1}">
      <dgm:prSet/>
      <dgm:spPr/>
      <dgm:t>
        <a:bodyPr/>
        <a:lstStyle/>
        <a:p>
          <a:endParaRPr lang="es-MX"/>
        </a:p>
      </dgm:t>
    </dgm:pt>
    <dgm:pt modelId="{4C6B10C5-A45B-4D08-94C9-3A68E66EF1A7}">
      <dgm:prSet phldrT="[Texto]"/>
      <dgm:spPr/>
      <dgm:t>
        <a:bodyPr/>
        <a:lstStyle/>
        <a:p>
          <a:r>
            <a:rPr lang="es-ES" dirty="0" smtClean="0"/>
            <a:t>Política de reuniones periódicas con la gerencia</a:t>
          </a:r>
          <a:endParaRPr lang="es-MX" dirty="0"/>
        </a:p>
      </dgm:t>
    </dgm:pt>
    <dgm:pt modelId="{7C27204D-699A-44E9-8582-DED2397D5965}" type="parTrans" cxnId="{AD62B0D1-B4B8-4F59-B897-77F9AFB9DFC7}">
      <dgm:prSet/>
      <dgm:spPr/>
      <dgm:t>
        <a:bodyPr/>
        <a:lstStyle/>
        <a:p>
          <a:endParaRPr lang="es-MX"/>
        </a:p>
      </dgm:t>
    </dgm:pt>
    <dgm:pt modelId="{E7CEAF8E-B4DB-4C4F-808B-AF63987DAC17}" type="sibTrans" cxnId="{AD62B0D1-B4B8-4F59-B897-77F9AFB9DFC7}">
      <dgm:prSet/>
      <dgm:spPr/>
      <dgm:t>
        <a:bodyPr/>
        <a:lstStyle/>
        <a:p>
          <a:endParaRPr lang="es-MX"/>
        </a:p>
      </dgm:t>
    </dgm:pt>
    <dgm:pt modelId="{A123C336-A59B-42D2-A53D-120C5CC19BBC}" type="pres">
      <dgm:prSet presAssocID="{821EE924-9EC4-4448-A34C-2887B25006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85E2CC-4269-41D7-A9FC-F58806A41578}" type="pres">
      <dgm:prSet presAssocID="{C9D45D65-0C91-40E7-A86D-EA6A281F47FC}" presName="composite" presStyleCnt="0"/>
      <dgm:spPr/>
    </dgm:pt>
    <dgm:pt modelId="{82CDD306-F8C7-4678-A263-723CFA277AED}" type="pres">
      <dgm:prSet presAssocID="{C9D45D65-0C91-40E7-A86D-EA6A281F47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4230C-701B-4AFF-AE77-BE2C09143FCC}" type="pres">
      <dgm:prSet presAssocID="{C9D45D65-0C91-40E7-A86D-EA6A281F47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5B69A0-0630-44C4-B5DC-F10E7D774DF8}" type="pres">
      <dgm:prSet presAssocID="{66D4A6ED-0F0E-42DA-A99F-F1140279152B}" presName="sp" presStyleCnt="0"/>
      <dgm:spPr/>
    </dgm:pt>
    <dgm:pt modelId="{F526B3F8-A562-4E37-833C-9427E27841E3}" type="pres">
      <dgm:prSet presAssocID="{56DB42A8-0615-49DA-8000-21D7818A76F8}" presName="composite" presStyleCnt="0"/>
      <dgm:spPr/>
    </dgm:pt>
    <dgm:pt modelId="{6AA8B3A6-3AD8-49E6-A075-F47CC162F0BC}" type="pres">
      <dgm:prSet presAssocID="{56DB42A8-0615-49DA-8000-21D7818A76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2EF29-B839-49D7-BBA9-9FD12F35A7E0}" type="pres">
      <dgm:prSet presAssocID="{56DB42A8-0615-49DA-8000-21D7818A76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F98110-9518-4675-AF97-5BADC42F6BEF}" type="pres">
      <dgm:prSet presAssocID="{F20FD4D2-B172-4EA7-A6A5-26D1344D4DEF}" presName="sp" presStyleCnt="0"/>
      <dgm:spPr/>
    </dgm:pt>
    <dgm:pt modelId="{0194F9BD-4C2E-4E19-971F-CF64EA69F31C}" type="pres">
      <dgm:prSet presAssocID="{75AFA48E-128C-495D-8FD8-BAB27F41092C}" presName="composite" presStyleCnt="0"/>
      <dgm:spPr/>
    </dgm:pt>
    <dgm:pt modelId="{ACF339C4-79FC-4A18-A24A-E3475D297B75}" type="pres">
      <dgm:prSet presAssocID="{75AFA48E-128C-495D-8FD8-BAB27F4109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89A0DF-5E02-4332-A08A-CCD7AC9D1BA2}" type="pres">
      <dgm:prSet presAssocID="{75AFA48E-128C-495D-8FD8-BAB27F41092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28930CF-8E62-487A-97FE-9AA0AD0FA098}" srcId="{821EE924-9EC4-4448-A34C-2887B250066F}" destId="{C9D45D65-0C91-40E7-A86D-EA6A281F47FC}" srcOrd="0" destOrd="0" parTransId="{BB011FDE-824C-4178-B149-92624E6B6AC7}" sibTransId="{66D4A6ED-0F0E-42DA-A99F-F1140279152B}"/>
    <dgm:cxn modelId="{9787AC99-9EAD-4051-8ED7-BA7BA25023D2}" srcId="{821EE924-9EC4-4448-A34C-2887B250066F}" destId="{56DB42A8-0615-49DA-8000-21D7818A76F8}" srcOrd="1" destOrd="0" parTransId="{14790514-80A2-432B-A3A3-C2E8E678FBBE}" sibTransId="{F20FD4D2-B172-4EA7-A6A5-26D1344D4DEF}"/>
    <dgm:cxn modelId="{0849CFEA-38B7-469E-8A0A-1192DB65F398}" srcId="{56DB42A8-0615-49DA-8000-21D7818A76F8}" destId="{8DF82DFA-9540-4D97-9F2D-43CC0A7B3891}" srcOrd="0" destOrd="0" parTransId="{95158F07-3457-4F5A-949F-93674A106E4C}" sibTransId="{9D91DA7F-00F4-4140-A9AD-C130084D8EAF}"/>
    <dgm:cxn modelId="{F55E50D0-A26D-4FE5-94EA-0F7ED248D9EE}" type="presOf" srcId="{97E6C008-C4D0-4F66-B5D2-BE631D69D377}" destId="{8489A0DF-5E02-4332-A08A-CCD7AC9D1BA2}" srcOrd="0" destOrd="0" presId="urn:microsoft.com/office/officeart/2005/8/layout/chevron2"/>
    <dgm:cxn modelId="{4A27C69E-BD9F-490A-B801-0AA6F5EC4783}" srcId="{821EE924-9EC4-4448-A34C-2887B250066F}" destId="{75AFA48E-128C-495D-8FD8-BAB27F41092C}" srcOrd="2" destOrd="0" parTransId="{81D6F456-84B0-4620-858A-727DAD3C5EF5}" sibTransId="{A171BC55-998D-4CCA-8748-EC6B30ACA251}"/>
    <dgm:cxn modelId="{61F19858-86E0-47FF-BC29-E8F39F076D1A}" type="presOf" srcId="{56DB42A8-0615-49DA-8000-21D7818A76F8}" destId="{6AA8B3A6-3AD8-49E6-A075-F47CC162F0BC}" srcOrd="0" destOrd="0" presId="urn:microsoft.com/office/officeart/2005/8/layout/chevron2"/>
    <dgm:cxn modelId="{6876E493-795F-46FD-B42F-073B299EFFE1}" srcId="{75AFA48E-128C-495D-8FD8-BAB27F41092C}" destId="{97E6C008-C4D0-4F66-B5D2-BE631D69D377}" srcOrd="0" destOrd="0" parTransId="{E099AF0B-69D1-4F9E-A4B3-870FAD7227A4}" sibTransId="{E534B36C-3B82-429D-9305-3672E44076B6}"/>
    <dgm:cxn modelId="{E6DD342F-2117-420B-BC78-5E4477A16AE9}" srcId="{C9D45D65-0C91-40E7-A86D-EA6A281F47FC}" destId="{5E06243A-42D2-44C3-A318-F13A10322118}" srcOrd="0" destOrd="0" parTransId="{76D18A83-9D2D-466D-BF01-A5F18AEE917B}" sibTransId="{6FF68FF2-42EA-4935-B968-799C2CC88821}"/>
    <dgm:cxn modelId="{339258EC-9D59-4D92-820E-A189EE4638AD}" type="presOf" srcId="{75AFA48E-128C-495D-8FD8-BAB27F41092C}" destId="{ACF339C4-79FC-4A18-A24A-E3475D297B75}" srcOrd="0" destOrd="0" presId="urn:microsoft.com/office/officeart/2005/8/layout/chevron2"/>
    <dgm:cxn modelId="{B3737315-2924-4B4F-A64A-E381E442E314}" srcId="{56DB42A8-0615-49DA-8000-21D7818A76F8}" destId="{8D37DDED-CF82-4F75-9B94-EBBC5E7968CD}" srcOrd="1" destOrd="0" parTransId="{7A6E1237-CD11-4538-83EC-DA8400095CD5}" sibTransId="{22F3F2CB-3C62-4A76-8143-F1A26C6D9CC9}"/>
    <dgm:cxn modelId="{D12082EF-FCAB-440B-8E4E-D5EAC9765CCC}" type="presOf" srcId="{5E06243A-42D2-44C3-A318-F13A10322118}" destId="{AAA4230C-701B-4AFF-AE77-BE2C09143FCC}" srcOrd="0" destOrd="0" presId="urn:microsoft.com/office/officeart/2005/8/layout/chevron2"/>
    <dgm:cxn modelId="{AD62B0D1-B4B8-4F59-B897-77F9AFB9DFC7}" srcId="{75AFA48E-128C-495D-8FD8-BAB27F41092C}" destId="{4C6B10C5-A45B-4D08-94C9-3A68E66EF1A7}" srcOrd="1" destOrd="0" parTransId="{7C27204D-699A-44E9-8582-DED2397D5965}" sibTransId="{E7CEAF8E-B4DB-4C4F-808B-AF63987DAC17}"/>
    <dgm:cxn modelId="{96CA7EF4-9337-40A7-8316-90981C40A195}" type="presOf" srcId="{4C6B10C5-A45B-4D08-94C9-3A68E66EF1A7}" destId="{8489A0DF-5E02-4332-A08A-CCD7AC9D1BA2}" srcOrd="0" destOrd="1" presId="urn:microsoft.com/office/officeart/2005/8/layout/chevron2"/>
    <dgm:cxn modelId="{92003AC6-620E-4C90-AE56-ED6F2E6B6A5A}" type="presOf" srcId="{821EE924-9EC4-4448-A34C-2887B250066F}" destId="{A123C336-A59B-42D2-A53D-120C5CC19BBC}" srcOrd="0" destOrd="0" presId="urn:microsoft.com/office/officeart/2005/8/layout/chevron2"/>
    <dgm:cxn modelId="{5DBC6CF4-F3E0-440F-BE32-5661C198D8B2}" type="presOf" srcId="{8DF82DFA-9540-4D97-9F2D-43CC0A7B3891}" destId="{92A2EF29-B839-49D7-BBA9-9FD12F35A7E0}" srcOrd="0" destOrd="0" presId="urn:microsoft.com/office/officeart/2005/8/layout/chevron2"/>
    <dgm:cxn modelId="{A7F4B014-AE86-4FE9-AAC2-14289FA55359}" type="presOf" srcId="{8D37DDED-CF82-4F75-9B94-EBBC5E7968CD}" destId="{92A2EF29-B839-49D7-BBA9-9FD12F35A7E0}" srcOrd="0" destOrd="1" presId="urn:microsoft.com/office/officeart/2005/8/layout/chevron2"/>
    <dgm:cxn modelId="{7C63C47D-228A-4643-ACE7-C340B4F7F87A}" type="presOf" srcId="{C9D45D65-0C91-40E7-A86D-EA6A281F47FC}" destId="{82CDD306-F8C7-4678-A263-723CFA277AED}" srcOrd="0" destOrd="0" presId="urn:microsoft.com/office/officeart/2005/8/layout/chevron2"/>
    <dgm:cxn modelId="{2E190E63-ADB9-484E-8EFC-56559C71954F}" type="presParOf" srcId="{A123C336-A59B-42D2-A53D-120C5CC19BBC}" destId="{0B85E2CC-4269-41D7-A9FC-F58806A41578}" srcOrd="0" destOrd="0" presId="urn:microsoft.com/office/officeart/2005/8/layout/chevron2"/>
    <dgm:cxn modelId="{524394A2-5FBF-4AF6-97AA-73ED092DF839}" type="presParOf" srcId="{0B85E2CC-4269-41D7-A9FC-F58806A41578}" destId="{82CDD306-F8C7-4678-A263-723CFA277AED}" srcOrd="0" destOrd="0" presId="urn:microsoft.com/office/officeart/2005/8/layout/chevron2"/>
    <dgm:cxn modelId="{A4F79568-56B7-4CD9-B71C-C2D12985EAFA}" type="presParOf" srcId="{0B85E2CC-4269-41D7-A9FC-F58806A41578}" destId="{AAA4230C-701B-4AFF-AE77-BE2C09143FCC}" srcOrd="1" destOrd="0" presId="urn:microsoft.com/office/officeart/2005/8/layout/chevron2"/>
    <dgm:cxn modelId="{12E32526-D7A1-48E7-A712-4A5ED41E2D91}" type="presParOf" srcId="{A123C336-A59B-42D2-A53D-120C5CC19BBC}" destId="{195B69A0-0630-44C4-B5DC-F10E7D774DF8}" srcOrd="1" destOrd="0" presId="urn:microsoft.com/office/officeart/2005/8/layout/chevron2"/>
    <dgm:cxn modelId="{9EE1D2AC-56DB-4CD8-8667-7BFCA945052E}" type="presParOf" srcId="{A123C336-A59B-42D2-A53D-120C5CC19BBC}" destId="{F526B3F8-A562-4E37-833C-9427E27841E3}" srcOrd="2" destOrd="0" presId="urn:microsoft.com/office/officeart/2005/8/layout/chevron2"/>
    <dgm:cxn modelId="{05B860B6-674F-49D0-A83C-1F4F09E4B765}" type="presParOf" srcId="{F526B3F8-A562-4E37-833C-9427E27841E3}" destId="{6AA8B3A6-3AD8-49E6-A075-F47CC162F0BC}" srcOrd="0" destOrd="0" presId="urn:microsoft.com/office/officeart/2005/8/layout/chevron2"/>
    <dgm:cxn modelId="{194FCC3D-066D-436D-9030-34AB2E941199}" type="presParOf" srcId="{F526B3F8-A562-4E37-833C-9427E27841E3}" destId="{92A2EF29-B839-49D7-BBA9-9FD12F35A7E0}" srcOrd="1" destOrd="0" presId="urn:microsoft.com/office/officeart/2005/8/layout/chevron2"/>
    <dgm:cxn modelId="{55A83B71-D436-41D9-A830-7BFA7047F5C1}" type="presParOf" srcId="{A123C336-A59B-42D2-A53D-120C5CC19BBC}" destId="{AEF98110-9518-4675-AF97-5BADC42F6BEF}" srcOrd="3" destOrd="0" presId="urn:microsoft.com/office/officeart/2005/8/layout/chevron2"/>
    <dgm:cxn modelId="{EAEB55C1-2C83-4771-8784-A0641028763C}" type="presParOf" srcId="{A123C336-A59B-42D2-A53D-120C5CC19BBC}" destId="{0194F9BD-4C2E-4E19-971F-CF64EA69F31C}" srcOrd="4" destOrd="0" presId="urn:microsoft.com/office/officeart/2005/8/layout/chevron2"/>
    <dgm:cxn modelId="{49FAA949-FA80-4504-89D9-37F5BD6B6293}" type="presParOf" srcId="{0194F9BD-4C2E-4E19-971F-CF64EA69F31C}" destId="{ACF339C4-79FC-4A18-A24A-E3475D297B75}" srcOrd="0" destOrd="0" presId="urn:microsoft.com/office/officeart/2005/8/layout/chevron2"/>
    <dgm:cxn modelId="{3A0594BA-9A2B-4589-B559-0E3B17D17FED}" type="presParOf" srcId="{0194F9BD-4C2E-4E19-971F-CF64EA69F31C}" destId="{8489A0DF-5E02-4332-A08A-CCD7AC9D1B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1EE924-9EC4-4448-A34C-2887B250066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9D45D65-0C91-40E7-A86D-EA6A281F47FC}">
      <dgm:prSet phldrT="[Texto]"/>
      <dgm:spPr/>
      <dgm:t>
        <a:bodyPr/>
        <a:lstStyle/>
        <a:p>
          <a:r>
            <a:rPr lang="es-MX" dirty="0" smtClean="0"/>
            <a:t>4.2.3</a:t>
          </a:r>
          <a:endParaRPr lang="es-MX" dirty="0"/>
        </a:p>
      </dgm:t>
    </dgm:pt>
    <dgm:pt modelId="{BB011FDE-824C-4178-B149-92624E6B6AC7}" type="parTrans" cxnId="{228930CF-8E62-487A-97FE-9AA0AD0FA098}">
      <dgm:prSet/>
      <dgm:spPr/>
      <dgm:t>
        <a:bodyPr/>
        <a:lstStyle/>
        <a:p>
          <a:endParaRPr lang="es-MX"/>
        </a:p>
      </dgm:t>
    </dgm:pt>
    <dgm:pt modelId="{66D4A6ED-0F0E-42DA-A99F-F1140279152B}" type="sibTrans" cxnId="{228930CF-8E62-487A-97FE-9AA0AD0FA098}">
      <dgm:prSet/>
      <dgm:spPr/>
      <dgm:t>
        <a:bodyPr/>
        <a:lstStyle/>
        <a:p>
          <a:endParaRPr lang="es-MX"/>
        </a:p>
      </dgm:t>
    </dgm:pt>
    <dgm:pt modelId="{5E06243A-42D2-44C3-A318-F13A10322118}">
      <dgm:prSet phldrT="[Texto]"/>
      <dgm:spPr/>
      <dgm:t>
        <a:bodyPr/>
        <a:lstStyle/>
        <a:p>
          <a:r>
            <a:rPr lang="es-ES" dirty="0" smtClean="0"/>
            <a:t> Procedimientos para el control de documentos.</a:t>
          </a:r>
          <a:endParaRPr lang="es-MX" dirty="0"/>
        </a:p>
      </dgm:t>
    </dgm:pt>
    <dgm:pt modelId="{76D18A83-9D2D-466D-BF01-A5F18AEE917B}" type="parTrans" cxnId="{E6DD342F-2117-420B-BC78-5E4477A16AE9}">
      <dgm:prSet/>
      <dgm:spPr/>
      <dgm:t>
        <a:bodyPr/>
        <a:lstStyle/>
        <a:p>
          <a:endParaRPr lang="es-MX"/>
        </a:p>
      </dgm:t>
    </dgm:pt>
    <dgm:pt modelId="{6FF68FF2-42EA-4935-B968-799C2CC88821}" type="sibTrans" cxnId="{E6DD342F-2117-420B-BC78-5E4477A16AE9}">
      <dgm:prSet/>
      <dgm:spPr/>
      <dgm:t>
        <a:bodyPr/>
        <a:lstStyle/>
        <a:p>
          <a:endParaRPr lang="es-MX"/>
        </a:p>
      </dgm:t>
    </dgm:pt>
    <dgm:pt modelId="{56DB42A8-0615-49DA-8000-21D7818A76F8}">
      <dgm:prSet phldrT="[Texto]"/>
      <dgm:spPr/>
      <dgm:t>
        <a:bodyPr/>
        <a:lstStyle/>
        <a:p>
          <a:r>
            <a:rPr lang="es-MX" dirty="0" smtClean="0"/>
            <a:t>5.5.1</a:t>
          </a:r>
          <a:endParaRPr lang="es-MX" dirty="0"/>
        </a:p>
      </dgm:t>
    </dgm:pt>
    <dgm:pt modelId="{14790514-80A2-432B-A3A3-C2E8E678FBBE}" type="parTrans" cxnId="{9787AC99-9EAD-4051-8ED7-BA7BA25023D2}">
      <dgm:prSet/>
      <dgm:spPr/>
      <dgm:t>
        <a:bodyPr/>
        <a:lstStyle/>
        <a:p>
          <a:endParaRPr lang="es-MX"/>
        </a:p>
      </dgm:t>
    </dgm:pt>
    <dgm:pt modelId="{F20FD4D2-B172-4EA7-A6A5-26D1344D4DEF}" type="sibTrans" cxnId="{9787AC99-9EAD-4051-8ED7-BA7BA25023D2}">
      <dgm:prSet/>
      <dgm:spPr/>
      <dgm:t>
        <a:bodyPr/>
        <a:lstStyle/>
        <a:p>
          <a:endParaRPr lang="es-MX"/>
        </a:p>
      </dgm:t>
    </dgm:pt>
    <dgm:pt modelId="{8DF82DFA-9540-4D97-9F2D-43CC0A7B3891}">
      <dgm:prSet phldrT="[Texto]"/>
      <dgm:spPr/>
      <dgm:t>
        <a:bodyPr/>
        <a:lstStyle/>
        <a:p>
          <a:r>
            <a:rPr lang="es-MX" dirty="0" smtClean="0"/>
            <a:t>Definición descriptivos de puestos, manuales de funciones</a:t>
          </a:r>
          <a:endParaRPr lang="es-MX" dirty="0"/>
        </a:p>
      </dgm:t>
    </dgm:pt>
    <dgm:pt modelId="{95158F07-3457-4F5A-949F-93674A106E4C}" type="parTrans" cxnId="{0849CFEA-38B7-469E-8A0A-1192DB65F398}">
      <dgm:prSet/>
      <dgm:spPr/>
      <dgm:t>
        <a:bodyPr/>
        <a:lstStyle/>
        <a:p>
          <a:endParaRPr lang="es-MX"/>
        </a:p>
      </dgm:t>
    </dgm:pt>
    <dgm:pt modelId="{9D91DA7F-00F4-4140-A9AD-C130084D8EAF}" type="sibTrans" cxnId="{0849CFEA-38B7-469E-8A0A-1192DB65F398}">
      <dgm:prSet/>
      <dgm:spPr/>
      <dgm:t>
        <a:bodyPr/>
        <a:lstStyle/>
        <a:p>
          <a:endParaRPr lang="es-MX"/>
        </a:p>
      </dgm:t>
    </dgm:pt>
    <dgm:pt modelId="{75AFA48E-128C-495D-8FD8-BAB27F41092C}">
      <dgm:prSet phldrT="[Texto]"/>
      <dgm:spPr/>
      <dgm:t>
        <a:bodyPr/>
        <a:lstStyle/>
        <a:p>
          <a:r>
            <a:rPr lang="es-MX" dirty="0" smtClean="0"/>
            <a:t>8.2.3</a:t>
          </a:r>
          <a:endParaRPr lang="es-MX" dirty="0"/>
        </a:p>
      </dgm:t>
    </dgm:pt>
    <dgm:pt modelId="{81D6F456-84B0-4620-858A-727DAD3C5EF5}" type="parTrans" cxnId="{4A27C69E-BD9F-490A-B801-0AA6F5EC4783}">
      <dgm:prSet/>
      <dgm:spPr/>
      <dgm:t>
        <a:bodyPr/>
        <a:lstStyle/>
        <a:p>
          <a:endParaRPr lang="es-MX"/>
        </a:p>
      </dgm:t>
    </dgm:pt>
    <dgm:pt modelId="{A171BC55-998D-4CCA-8748-EC6B30ACA251}" type="sibTrans" cxnId="{4A27C69E-BD9F-490A-B801-0AA6F5EC4783}">
      <dgm:prSet/>
      <dgm:spPr/>
      <dgm:t>
        <a:bodyPr/>
        <a:lstStyle/>
        <a:p>
          <a:endParaRPr lang="es-MX"/>
        </a:p>
      </dgm:t>
    </dgm:pt>
    <dgm:pt modelId="{97E6C008-C4D0-4F66-B5D2-BE631D69D377}">
      <dgm:prSet phldrT="[Texto]"/>
      <dgm:spPr/>
      <dgm:t>
        <a:bodyPr/>
        <a:lstStyle/>
        <a:p>
          <a:r>
            <a:rPr lang="es-ES" dirty="0" smtClean="0"/>
            <a:t>Política para la actualización de los procesos e indicadores </a:t>
          </a:r>
          <a:endParaRPr lang="es-MX" dirty="0"/>
        </a:p>
      </dgm:t>
    </dgm:pt>
    <dgm:pt modelId="{E099AF0B-69D1-4F9E-A4B3-870FAD7227A4}" type="parTrans" cxnId="{6876E493-795F-46FD-B42F-073B299EFFE1}">
      <dgm:prSet/>
      <dgm:spPr/>
      <dgm:t>
        <a:bodyPr/>
        <a:lstStyle/>
        <a:p>
          <a:endParaRPr lang="es-MX"/>
        </a:p>
      </dgm:t>
    </dgm:pt>
    <dgm:pt modelId="{E534B36C-3B82-429D-9305-3672E44076B6}" type="sibTrans" cxnId="{6876E493-795F-46FD-B42F-073B299EFFE1}">
      <dgm:prSet/>
      <dgm:spPr/>
      <dgm:t>
        <a:bodyPr/>
        <a:lstStyle/>
        <a:p>
          <a:endParaRPr lang="es-MX"/>
        </a:p>
      </dgm:t>
    </dgm:pt>
    <dgm:pt modelId="{4C6B10C5-A45B-4D08-94C9-3A68E66EF1A7}">
      <dgm:prSet phldrT="[Texto]"/>
      <dgm:spPr/>
      <dgm:t>
        <a:bodyPr/>
        <a:lstStyle/>
        <a:p>
          <a:r>
            <a:rPr lang="es-ES" dirty="0" smtClean="0"/>
            <a:t>Política de reuniones periódicas con la gerencia</a:t>
          </a:r>
          <a:endParaRPr lang="es-MX" dirty="0"/>
        </a:p>
      </dgm:t>
    </dgm:pt>
    <dgm:pt modelId="{E7CEAF8E-B4DB-4C4F-808B-AF63987DAC17}" type="sibTrans" cxnId="{AD62B0D1-B4B8-4F59-B897-77F9AFB9DFC7}">
      <dgm:prSet/>
      <dgm:spPr/>
      <dgm:t>
        <a:bodyPr/>
        <a:lstStyle/>
        <a:p>
          <a:endParaRPr lang="es-MX"/>
        </a:p>
      </dgm:t>
    </dgm:pt>
    <dgm:pt modelId="{7C27204D-699A-44E9-8582-DED2397D5965}" type="parTrans" cxnId="{AD62B0D1-B4B8-4F59-B897-77F9AFB9DFC7}">
      <dgm:prSet/>
      <dgm:spPr/>
      <dgm:t>
        <a:bodyPr/>
        <a:lstStyle/>
        <a:p>
          <a:endParaRPr lang="es-MX"/>
        </a:p>
      </dgm:t>
    </dgm:pt>
    <dgm:pt modelId="{CDD4027D-514D-4FA3-A461-00755F62E644}">
      <dgm:prSet phldrT="[Texto]"/>
      <dgm:spPr/>
      <dgm:t>
        <a:bodyPr/>
        <a:lstStyle/>
        <a:p>
          <a:r>
            <a:rPr lang="es-MX" dirty="0" smtClean="0"/>
            <a:t> Revisiones a los documentos sin periodicidad.</a:t>
          </a:r>
          <a:endParaRPr lang="es-MX" dirty="0"/>
        </a:p>
      </dgm:t>
    </dgm:pt>
    <dgm:pt modelId="{4CBA41BA-B111-46E5-8826-587C90FBB99D}" type="parTrans" cxnId="{88C57A11-AEFE-46F9-8A31-7E59CA2CDA8D}">
      <dgm:prSet/>
      <dgm:spPr/>
      <dgm:t>
        <a:bodyPr/>
        <a:lstStyle/>
        <a:p>
          <a:endParaRPr lang="es-MX"/>
        </a:p>
      </dgm:t>
    </dgm:pt>
    <dgm:pt modelId="{387BA071-110B-4AA3-9845-D0221A331116}" type="sibTrans" cxnId="{88C57A11-AEFE-46F9-8A31-7E59CA2CDA8D}">
      <dgm:prSet/>
      <dgm:spPr/>
      <dgm:t>
        <a:bodyPr/>
        <a:lstStyle/>
        <a:p>
          <a:endParaRPr lang="es-MX"/>
        </a:p>
      </dgm:t>
    </dgm:pt>
    <dgm:pt modelId="{2D5A360E-B6F4-4158-A486-BB0F4066FEBB}">
      <dgm:prSet phldrT="[Texto]"/>
      <dgm:spPr/>
      <dgm:t>
        <a:bodyPr/>
        <a:lstStyle/>
        <a:p>
          <a:r>
            <a:rPr lang="es-MX" dirty="0" smtClean="0"/>
            <a:t>6.2</a:t>
          </a:r>
          <a:endParaRPr lang="es-MX" dirty="0"/>
        </a:p>
      </dgm:t>
    </dgm:pt>
    <dgm:pt modelId="{2AAF5A5A-2FE4-463C-9132-6F2DE8CAC106}" type="parTrans" cxnId="{C111D6BC-F857-4F53-9D6B-3FF35A04015F}">
      <dgm:prSet/>
      <dgm:spPr/>
      <dgm:t>
        <a:bodyPr/>
        <a:lstStyle/>
        <a:p>
          <a:endParaRPr lang="es-MX"/>
        </a:p>
      </dgm:t>
    </dgm:pt>
    <dgm:pt modelId="{F30D1CD9-1B94-4919-AD23-D93A992A2B77}" type="sibTrans" cxnId="{C111D6BC-F857-4F53-9D6B-3FF35A04015F}">
      <dgm:prSet/>
      <dgm:spPr/>
      <dgm:t>
        <a:bodyPr/>
        <a:lstStyle/>
        <a:p>
          <a:endParaRPr lang="es-MX"/>
        </a:p>
      </dgm:t>
    </dgm:pt>
    <dgm:pt modelId="{E5259C5F-99EC-4230-8AFA-D225849C2E1C}">
      <dgm:prSet phldrT="[Texto]"/>
      <dgm:spPr/>
      <dgm:t>
        <a:bodyPr/>
        <a:lstStyle/>
        <a:p>
          <a:r>
            <a:rPr lang="es-MX" dirty="0" smtClean="0"/>
            <a:t> Formato de requisición de personal no utilizado</a:t>
          </a:r>
          <a:endParaRPr lang="es-MX" dirty="0"/>
        </a:p>
      </dgm:t>
    </dgm:pt>
    <dgm:pt modelId="{7016C16E-B1B1-44C3-9C62-9894792078CF}" type="parTrans" cxnId="{00FD5453-57BC-4936-9F5C-D73C5D119089}">
      <dgm:prSet/>
      <dgm:spPr/>
      <dgm:t>
        <a:bodyPr/>
        <a:lstStyle/>
        <a:p>
          <a:endParaRPr lang="es-MX"/>
        </a:p>
      </dgm:t>
    </dgm:pt>
    <dgm:pt modelId="{A92A127E-155D-4D96-B219-3D5A9E445722}" type="sibTrans" cxnId="{00FD5453-57BC-4936-9F5C-D73C5D119089}">
      <dgm:prSet/>
      <dgm:spPr/>
      <dgm:t>
        <a:bodyPr/>
        <a:lstStyle/>
        <a:p>
          <a:endParaRPr lang="es-MX"/>
        </a:p>
      </dgm:t>
    </dgm:pt>
    <dgm:pt modelId="{1B61A949-77A5-40F6-8596-C0F04CE76E3E}">
      <dgm:prSet phldrT="[Texto]"/>
      <dgm:spPr/>
      <dgm:t>
        <a:bodyPr/>
        <a:lstStyle/>
        <a:p>
          <a:r>
            <a:rPr lang="es-MX" dirty="0" smtClean="0"/>
            <a:t> Evidencias de inducciones</a:t>
          </a:r>
          <a:endParaRPr lang="es-MX" dirty="0"/>
        </a:p>
      </dgm:t>
    </dgm:pt>
    <dgm:pt modelId="{486F9681-BD49-4806-B7F8-E31793BCCA3B}" type="parTrans" cxnId="{4DBE7A51-34C3-4440-9A72-A892029B63EB}">
      <dgm:prSet/>
      <dgm:spPr/>
      <dgm:t>
        <a:bodyPr/>
        <a:lstStyle/>
        <a:p>
          <a:endParaRPr lang="es-MX"/>
        </a:p>
      </dgm:t>
    </dgm:pt>
    <dgm:pt modelId="{BFC864DE-72AE-46E9-876B-ED8B8379C9B0}" type="sibTrans" cxnId="{4DBE7A51-34C3-4440-9A72-A892029B63EB}">
      <dgm:prSet/>
      <dgm:spPr/>
      <dgm:t>
        <a:bodyPr/>
        <a:lstStyle/>
        <a:p>
          <a:endParaRPr lang="es-MX"/>
        </a:p>
      </dgm:t>
    </dgm:pt>
    <dgm:pt modelId="{5F4CE90B-B9EA-451E-A3D2-CDA647B582A0}">
      <dgm:prSet phldrT="[Texto]"/>
      <dgm:spPr/>
      <dgm:t>
        <a:bodyPr/>
        <a:lstStyle/>
        <a:p>
          <a:r>
            <a:rPr lang="es-MX" dirty="0" smtClean="0"/>
            <a:t> Política Salarial no definida</a:t>
          </a:r>
          <a:endParaRPr lang="es-MX" dirty="0"/>
        </a:p>
      </dgm:t>
    </dgm:pt>
    <dgm:pt modelId="{1301D4BF-512B-4E00-A6C4-E80EB9ED5988}" type="parTrans" cxnId="{D1F8DBAC-85C2-48D2-97B7-BF27EC2E6035}">
      <dgm:prSet/>
      <dgm:spPr/>
      <dgm:t>
        <a:bodyPr/>
        <a:lstStyle/>
        <a:p>
          <a:endParaRPr lang="es-MX"/>
        </a:p>
      </dgm:t>
    </dgm:pt>
    <dgm:pt modelId="{FF45D074-AEA3-4F98-B115-975DAEDFA29B}" type="sibTrans" cxnId="{D1F8DBAC-85C2-48D2-97B7-BF27EC2E6035}">
      <dgm:prSet/>
      <dgm:spPr/>
      <dgm:t>
        <a:bodyPr/>
        <a:lstStyle/>
        <a:p>
          <a:endParaRPr lang="es-MX"/>
        </a:p>
      </dgm:t>
    </dgm:pt>
    <dgm:pt modelId="{A123C336-A59B-42D2-A53D-120C5CC19BBC}" type="pres">
      <dgm:prSet presAssocID="{821EE924-9EC4-4448-A34C-2887B25006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85E2CC-4269-41D7-A9FC-F58806A41578}" type="pres">
      <dgm:prSet presAssocID="{C9D45D65-0C91-40E7-A86D-EA6A281F47FC}" presName="composite" presStyleCnt="0"/>
      <dgm:spPr/>
    </dgm:pt>
    <dgm:pt modelId="{82CDD306-F8C7-4678-A263-723CFA277AED}" type="pres">
      <dgm:prSet presAssocID="{C9D45D65-0C91-40E7-A86D-EA6A281F47F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4230C-701B-4AFF-AE77-BE2C09143FCC}" type="pres">
      <dgm:prSet presAssocID="{C9D45D65-0C91-40E7-A86D-EA6A281F47F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5B69A0-0630-44C4-B5DC-F10E7D774DF8}" type="pres">
      <dgm:prSet presAssocID="{66D4A6ED-0F0E-42DA-A99F-F1140279152B}" presName="sp" presStyleCnt="0"/>
      <dgm:spPr/>
    </dgm:pt>
    <dgm:pt modelId="{F526B3F8-A562-4E37-833C-9427E27841E3}" type="pres">
      <dgm:prSet presAssocID="{56DB42A8-0615-49DA-8000-21D7818A76F8}" presName="composite" presStyleCnt="0"/>
      <dgm:spPr/>
    </dgm:pt>
    <dgm:pt modelId="{6AA8B3A6-3AD8-49E6-A075-F47CC162F0BC}" type="pres">
      <dgm:prSet presAssocID="{56DB42A8-0615-49DA-8000-21D7818A76F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A2EF29-B839-49D7-BBA9-9FD12F35A7E0}" type="pres">
      <dgm:prSet presAssocID="{56DB42A8-0615-49DA-8000-21D7818A76F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F98110-9518-4675-AF97-5BADC42F6BEF}" type="pres">
      <dgm:prSet presAssocID="{F20FD4D2-B172-4EA7-A6A5-26D1344D4DEF}" presName="sp" presStyleCnt="0"/>
      <dgm:spPr/>
    </dgm:pt>
    <dgm:pt modelId="{DDD5443A-BE60-4CBA-AD6F-0FF6A5F7186C}" type="pres">
      <dgm:prSet presAssocID="{2D5A360E-B6F4-4158-A486-BB0F4066FEBB}" presName="composite" presStyleCnt="0"/>
      <dgm:spPr/>
    </dgm:pt>
    <dgm:pt modelId="{47813EB5-8625-4868-8653-42187AF2C126}" type="pres">
      <dgm:prSet presAssocID="{2D5A360E-B6F4-4158-A486-BB0F4066FEB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EC9625-8DF7-4378-9DA4-9AB7D06BAC61}" type="pres">
      <dgm:prSet presAssocID="{2D5A360E-B6F4-4158-A486-BB0F4066FEB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B6305D-71CA-4CCE-ABB0-FBF9D8437170}" type="pres">
      <dgm:prSet presAssocID="{F30D1CD9-1B94-4919-AD23-D93A992A2B77}" presName="sp" presStyleCnt="0"/>
      <dgm:spPr/>
    </dgm:pt>
    <dgm:pt modelId="{0194F9BD-4C2E-4E19-971F-CF64EA69F31C}" type="pres">
      <dgm:prSet presAssocID="{75AFA48E-128C-495D-8FD8-BAB27F41092C}" presName="composite" presStyleCnt="0"/>
      <dgm:spPr/>
    </dgm:pt>
    <dgm:pt modelId="{ACF339C4-79FC-4A18-A24A-E3475D297B75}" type="pres">
      <dgm:prSet presAssocID="{75AFA48E-128C-495D-8FD8-BAB27F4109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89A0DF-5E02-4332-A08A-CCD7AC9D1BA2}" type="pres">
      <dgm:prSet presAssocID="{75AFA48E-128C-495D-8FD8-BAB27F4109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62B0D1-B4B8-4F59-B897-77F9AFB9DFC7}" srcId="{75AFA48E-128C-495D-8FD8-BAB27F41092C}" destId="{4C6B10C5-A45B-4D08-94C9-3A68E66EF1A7}" srcOrd="1" destOrd="0" parTransId="{7C27204D-699A-44E9-8582-DED2397D5965}" sibTransId="{E7CEAF8E-B4DB-4C4F-808B-AF63987DAC17}"/>
    <dgm:cxn modelId="{6876E493-795F-46FD-B42F-073B299EFFE1}" srcId="{75AFA48E-128C-495D-8FD8-BAB27F41092C}" destId="{97E6C008-C4D0-4F66-B5D2-BE631D69D377}" srcOrd="0" destOrd="0" parTransId="{E099AF0B-69D1-4F9E-A4B3-870FAD7227A4}" sibTransId="{E534B36C-3B82-429D-9305-3672E44076B6}"/>
    <dgm:cxn modelId="{E912D8E5-FFA6-4F15-886D-A61A37DA4253}" type="presOf" srcId="{5E06243A-42D2-44C3-A318-F13A10322118}" destId="{AAA4230C-701B-4AFF-AE77-BE2C09143FCC}" srcOrd="0" destOrd="0" presId="urn:microsoft.com/office/officeart/2005/8/layout/chevron2"/>
    <dgm:cxn modelId="{976CA1C6-526A-467E-A947-2C067C49B3FF}" type="presOf" srcId="{E5259C5F-99EC-4230-8AFA-D225849C2E1C}" destId="{54EC9625-8DF7-4378-9DA4-9AB7D06BAC61}" srcOrd="0" destOrd="0" presId="urn:microsoft.com/office/officeart/2005/8/layout/chevron2"/>
    <dgm:cxn modelId="{4A27C69E-BD9F-490A-B801-0AA6F5EC4783}" srcId="{821EE924-9EC4-4448-A34C-2887B250066F}" destId="{75AFA48E-128C-495D-8FD8-BAB27F41092C}" srcOrd="3" destOrd="0" parTransId="{81D6F456-84B0-4620-858A-727DAD3C5EF5}" sibTransId="{A171BC55-998D-4CCA-8748-EC6B30ACA251}"/>
    <dgm:cxn modelId="{D1F8DBAC-85C2-48D2-97B7-BF27EC2E6035}" srcId="{2D5A360E-B6F4-4158-A486-BB0F4066FEBB}" destId="{5F4CE90B-B9EA-451E-A3D2-CDA647B582A0}" srcOrd="2" destOrd="0" parTransId="{1301D4BF-512B-4E00-A6C4-E80EB9ED5988}" sibTransId="{FF45D074-AEA3-4F98-B115-975DAEDFA29B}"/>
    <dgm:cxn modelId="{0849CFEA-38B7-469E-8A0A-1192DB65F398}" srcId="{56DB42A8-0615-49DA-8000-21D7818A76F8}" destId="{8DF82DFA-9540-4D97-9F2D-43CC0A7B3891}" srcOrd="0" destOrd="0" parTransId="{95158F07-3457-4F5A-949F-93674A106E4C}" sibTransId="{9D91DA7F-00F4-4140-A9AD-C130084D8EAF}"/>
    <dgm:cxn modelId="{1717B3DF-0190-428C-9C7B-ABD298B513BA}" type="presOf" srcId="{56DB42A8-0615-49DA-8000-21D7818A76F8}" destId="{6AA8B3A6-3AD8-49E6-A075-F47CC162F0BC}" srcOrd="0" destOrd="0" presId="urn:microsoft.com/office/officeart/2005/8/layout/chevron2"/>
    <dgm:cxn modelId="{50A7E292-8982-412F-B522-B142DB5C3921}" type="presOf" srcId="{1B61A949-77A5-40F6-8596-C0F04CE76E3E}" destId="{54EC9625-8DF7-4378-9DA4-9AB7D06BAC61}" srcOrd="0" destOrd="1" presId="urn:microsoft.com/office/officeart/2005/8/layout/chevron2"/>
    <dgm:cxn modelId="{9787AC99-9EAD-4051-8ED7-BA7BA25023D2}" srcId="{821EE924-9EC4-4448-A34C-2887B250066F}" destId="{56DB42A8-0615-49DA-8000-21D7818A76F8}" srcOrd="1" destOrd="0" parTransId="{14790514-80A2-432B-A3A3-C2E8E678FBBE}" sibTransId="{F20FD4D2-B172-4EA7-A6A5-26D1344D4DEF}"/>
    <dgm:cxn modelId="{E6DD342F-2117-420B-BC78-5E4477A16AE9}" srcId="{C9D45D65-0C91-40E7-A86D-EA6A281F47FC}" destId="{5E06243A-42D2-44C3-A318-F13A10322118}" srcOrd="0" destOrd="0" parTransId="{76D18A83-9D2D-466D-BF01-A5F18AEE917B}" sibTransId="{6FF68FF2-42EA-4935-B968-799C2CC88821}"/>
    <dgm:cxn modelId="{1FBC1C53-41D5-4CBF-AD28-41A95C87A98B}" type="presOf" srcId="{C9D45D65-0C91-40E7-A86D-EA6A281F47FC}" destId="{82CDD306-F8C7-4678-A263-723CFA277AED}" srcOrd="0" destOrd="0" presId="urn:microsoft.com/office/officeart/2005/8/layout/chevron2"/>
    <dgm:cxn modelId="{7147D16E-38BD-4A41-8915-65BD08DF6DC7}" type="presOf" srcId="{75AFA48E-128C-495D-8FD8-BAB27F41092C}" destId="{ACF339C4-79FC-4A18-A24A-E3475D297B75}" srcOrd="0" destOrd="0" presId="urn:microsoft.com/office/officeart/2005/8/layout/chevron2"/>
    <dgm:cxn modelId="{326E143F-02B9-4299-BE76-F074B8122835}" type="presOf" srcId="{4C6B10C5-A45B-4D08-94C9-3A68E66EF1A7}" destId="{8489A0DF-5E02-4332-A08A-CCD7AC9D1BA2}" srcOrd="0" destOrd="1" presId="urn:microsoft.com/office/officeart/2005/8/layout/chevron2"/>
    <dgm:cxn modelId="{228930CF-8E62-487A-97FE-9AA0AD0FA098}" srcId="{821EE924-9EC4-4448-A34C-2887B250066F}" destId="{C9D45D65-0C91-40E7-A86D-EA6A281F47FC}" srcOrd="0" destOrd="0" parTransId="{BB011FDE-824C-4178-B149-92624E6B6AC7}" sibTransId="{66D4A6ED-0F0E-42DA-A99F-F1140279152B}"/>
    <dgm:cxn modelId="{88C57A11-AEFE-46F9-8A31-7E59CA2CDA8D}" srcId="{C9D45D65-0C91-40E7-A86D-EA6A281F47FC}" destId="{CDD4027D-514D-4FA3-A461-00755F62E644}" srcOrd="1" destOrd="0" parTransId="{4CBA41BA-B111-46E5-8826-587C90FBB99D}" sibTransId="{387BA071-110B-4AA3-9845-D0221A331116}"/>
    <dgm:cxn modelId="{99BF6826-FD3C-4470-954E-A7B34E57A29F}" type="presOf" srcId="{CDD4027D-514D-4FA3-A461-00755F62E644}" destId="{AAA4230C-701B-4AFF-AE77-BE2C09143FCC}" srcOrd="0" destOrd="1" presId="urn:microsoft.com/office/officeart/2005/8/layout/chevron2"/>
    <dgm:cxn modelId="{F668482F-C267-45C9-9693-133CDE1714FD}" type="presOf" srcId="{97E6C008-C4D0-4F66-B5D2-BE631D69D377}" destId="{8489A0DF-5E02-4332-A08A-CCD7AC9D1BA2}" srcOrd="0" destOrd="0" presId="urn:microsoft.com/office/officeart/2005/8/layout/chevron2"/>
    <dgm:cxn modelId="{C111D6BC-F857-4F53-9D6B-3FF35A04015F}" srcId="{821EE924-9EC4-4448-A34C-2887B250066F}" destId="{2D5A360E-B6F4-4158-A486-BB0F4066FEBB}" srcOrd="2" destOrd="0" parTransId="{2AAF5A5A-2FE4-463C-9132-6F2DE8CAC106}" sibTransId="{F30D1CD9-1B94-4919-AD23-D93A992A2B77}"/>
    <dgm:cxn modelId="{EAEF916F-A670-4BD3-9678-5AF4042FD93D}" type="presOf" srcId="{2D5A360E-B6F4-4158-A486-BB0F4066FEBB}" destId="{47813EB5-8625-4868-8653-42187AF2C126}" srcOrd="0" destOrd="0" presId="urn:microsoft.com/office/officeart/2005/8/layout/chevron2"/>
    <dgm:cxn modelId="{00FD5453-57BC-4936-9F5C-D73C5D119089}" srcId="{2D5A360E-B6F4-4158-A486-BB0F4066FEBB}" destId="{E5259C5F-99EC-4230-8AFA-D225849C2E1C}" srcOrd="0" destOrd="0" parTransId="{7016C16E-B1B1-44C3-9C62-9894792078CF}" sibTransId="{A92A127E-155D-4D96-B219-3D5A9E445722}"/>
    <dgm:cxn modelId="{E15A08A2-CB08-4DC3-BD0E-1F05CE5DA9A2}" type="presOf" srcId="{821EE924-9EC4-4448-A34C-2887B250066F}" destId="{A123C336-A59B-42D2-A53D-120C5CC19BBC}" srcOrd="0" destOrd="0" presId="urn:microsoft.com/office/officeart/2005/8/layout/chevron2"/>
    <dgm:cxn modelId="{DD029EF5-522E-41B2-976F-2C5A5825DB6D}" type="presOf" srcId="{8DF82DFA-9540-4D97-9F2D-43CC0A7B3891}" destId="{92A2EF29-B839-49D7-BBA9-9FD12F35A7E0}" srcOrd="0" destOrd="0" presId="urn:microsoft.com/office/officeart/2005/8/layout/chevron2"/>
    <dgm:cxn modelId="{DBF4B351-9908-4A34-9CA6-2E898A3F897F}" type="presOf" srcId="{5F4CE90B-B9EA-451E-A3D2-CDA647B582A0}" destId="{54EC9625-8DF7-4378-9DA4-9AB7D06BAC61}" srcOrd="0" destOrd="2" presId="urn:microsoft.com/office/officeart/2005/8/layout/chevron2"/>
    <dgm:cxn modelId="{4DBE7A51-34C3-4440-9A72-A892029B63EB}" srcId="{2D5A360E-B6F4-4158-A486-BB0F4066FEBB}" destId="{1B61A949-77A5-40F6-8596-C0F04CE76E3E}" srcOrd="1" destOrd="0" parTransId="{486F9681-BD49-4806-B7F8-E31793BCCA3B}" sibTransId="{BFC864DE-72AE-46E9-876B-ED8B8379C9B0}"/>
    <dgm:cxn modelId="{BACDB99D-1493-4817-BD65-C85E756358D8}" type="presParOf" srcId="{A123C336-A59B-42D2-A53D-120C5CC19BBC}" destId="{0B85E2CC-4269-41D7-A9FC-F58806A41578}" srcOrd="0" destOrd="0" presId="urn:microsoft.com/office/officeart/2005/8/layout/chevron2"/>
    <dgm:cxn modelId="{F8AF2549-BC47-462D-B1E6-A360C2FA92E1}" type="presParOf" srcId="{0B85E2CC-4269-41D7-A9FC-F58806A41578}" destId="{82CDD306-F8C7-4678-A263-723CFA277AED}" srcOrd="0" destOrd="0" presId="urn:microsoft.com/office/officeart/2005/8/layout/chevron2"/>
    <dgm:cxn modelId="{372D4812-BFCB-46B0-9C4D-C3E55BA8AC0F}" type="presParOf" srcId="{0B85E2CC-4269-41D7-A9FC-F58806A41578}" destId="{AAA4230C-701B-4AFF-AE77-BE2C09143FCC}" srcOrd="1" destOrd="0" presId="urn:microsoft.com/office/officeart/2005/8/layout/chevron2"/>
    <dgm:cxn modelId="{116E009E-E0A1-4982-A4E1-09A5AA253E54}" type="presParOf" srcId="{A123C336-A59B-42D2-A53D-120C5CC19BBC}" destId="{195B69A0-0630-44C4-B5DC-F10E7D774DF8}" srcOrd="1" destOrd="0" presId="urn:microsoft.com/office/officeart/2005/8/layout/chevron2"/>
    <dgm:cxn modelId="{42EE2A49-8ADA-4858-B1ED-6F1AB1283600}" type="presParOf" srcId="{A123C336-A59B-42D2-A53D-120C5CC19BBC}" destId="{F526B3F8-A562-4E37-833C-9427E27841E3}" srcOrd="2" destOrd="0" presId="urn:microsoft.com/office/officeart/2005/8/layout/chevron2"/>
    <dgm:cxn modelId="{A428C4BC-09C3-4304-8A1F-D38B016C9D62}" type="presParOf" srcId="{F526B3F8-A562-4E37-833C-9427E27841E3}" destId="{6AA8B3A6-3AD8-49E6-A075-F47CC162F0BC}" srcOrd="0" destOrd="0" presId="urn:microsoft.com/office/officeart/2005/8/layout/chevron2"/>
    <dgm:cxn modelId="{B3F0E8F3-6D0E-4C55-9780-C060CE5A7DBE}" type="presParOf" srcId="{F526B3F8-A562-4E37-833C-9427E27841E3}" destId="{92A2EF29-B839-49D7-BBA9-9FD12F35A7E0}" srcOrd="1" destOrd="0" presId="urn:microsoft.com/office/officeart/2005/8/layout/chevron2"/>
    <dgm:cxn modelId="{49E9E870-D821-4C61-A9F7-92C2463373C2}" type="presParOf" srcId="{A123C336-A59B-42D2-A53D-120C5CC19BBC}" destId="{AEF98110-9518-4675-AF97-5BADC42F6BEF}" srcOrd="3" destOrd="0" presId="urn:microsoft.com/office/officeart/2005/8/layout/chevron2"/>
    <dgm:cxn modelId="{428A472E-4F43-42E9-B758-D8B9008F96E7}" type="presParOf" srcId="{A123C336-A59B-42D2-A53D-120C5CC19BBC}" destId="{DDD5443A-BE60-4CBA-AD6F-0FF6A5F7186C}" srcOrd="4" destOrd="0" presId="urn:microsoft.com/office/officeart/2005/8/layout/chevron2"/>
    <dgm:cxn modelId="{83E8831F-AB1B-457A-916A-D1200AE9E6F5}" type="presParOf" srcId="{DDD5443A-BE60-4CBA-AD6F-0FF6A5F7186C}" destId="{47813EB5-8625-4868-8653-42187AF2C126}" srcOrd="0" destOrd="0" presId="urn:microsoft.com/office/officeart/2005/8/layout/chevron2"/>
    <dgm:cxn modelId="{6ED25B5E-B9E7-4FE0-ACE4-C122DF60765D}" type="presParOf" srcId="{DDD5443A-BE60-4CBA-AD6F-0FF6A5F7186C}" destId="{54EC9625-8DF7-4378-9DA4-9AB7D06BAC61}" srcOrd="1" destOrd="0" presId="urn:microsoft.com/office/officeart/2005/8/layout/chevron2"/>
    <dgm:cxn modelId="{1C35F2C2-6623-49E6-8A1D-C9B46B0CDEB6}" type="presParOf" srcId="{A123C336-A59B-42D2-A53D-120C5CC19BBC}" destId="{02B6305D-71CA-4CCE-ABB0-FBF9D8437170}" srcOrd="5" destOrd="0" presId="urn:microsoft.com/office/officeart/2005/8/layout/chevron2"/>
    <dgm:cxn modelId="{326653D8-5C8C-42CB-9F28-28CE05245A71}" type="presParOf" srcId="{A123C336-A59B-42D2-A53D-120C5CC19BBC}" destId="{0194F9BD-4C2E-4E19-971F-CF64EA69F31C}" srcOrd="6" destOrd="0" presId="urn:microsoft.com/office/officeart/2005/8/layout/chevron2"/>
    <dgm:cxn modelId="{5A5D3A68-73A0-435B-AF62-0B71FDF8BFF4}" type="presParOf" srcId="{0194F9BD-4C2E-4E19-971F-CF64EA69F31C}" destId="{ACF339C4-79FC-4A18-A24A-E3475D297B75}" srcOrd="0" destOrd="0" presId="urn:microsoft.com/office/officeart/2005/8/layout/chevron2"/>
    <dgm:cxn modelId="{7B1B0B77-3CD8-4A96-8F72-4B913072A9E6}" type="presParOf" srcId="{0194F9BD-4C2E-4E19-971F-CF64EA69F31C}" destId="{8489A0DF-5E02-4332-A08A-CCD7AC9D1B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1EE924-9EC4-4448-A34C-2887B250066F}" type="doc">
      <dgm:prSet loTypeId="urn:microsoft.com/office/officeart/2005/8/layout/chevron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C9D45D65-0C91-40E7-A86D-EA6A281F47FC}">
      <dgm:prSet phldrT="[Texto]"/>
      <dgm:spPr/>
      <dgm:t>
        <a:bodyPr/>
        <a:lstStyle/>
        <a:p>
          <a:r>
            <a:rPr lang="es-MX" dirty="0" smtClean="0"/>
            <a:t>4.2.3</a:t>
          </a:r>
          <a:endParaRPr lang="es-MX" dirty="0"/>
        </a:p>
      </dgm:t>
    </dgm:pt>
    <dgm:pt modelId="{BB011FDE-824C-4178-B149-92624E6B6AC7}" type="parTrans" cxnId="{228930CF-8E62-487A-97FE-9AA0AD0FA098}">
      <dgm:prSet/>
      <dgm:spPr/>
      <dgm:t>
        <a:bodyPr/>
        <a:lstStyle/>
        <a:p>
          <a:endParaRPr lang="es-MX"/>
        </a:p>
      </dgm:t>
    </dgm:pt>
    <dgm:pt modelId="{66D4A6ED-0F0E-42DA-A99F-F1140279152B}" type="sibTrans" cxnId="{228930CF-8E62-487A-97FE-9AA0AD0FA098}">
      <dgm:prSet/>
      <dgm:spPr/>
      <dgm:t>
        <a:bodyPr/>
        <a:lstStyle/>
        <a:p>
          <a:endParaRPr lang="es-MX"/>
        </a:p>
      </dgm:t>
    </dgm:pt>
    <dgm:pt modelId="{56DB42A8-0615-49DA-8000-21D7818A76F8}">
      <dgm:prSet phldrT="[Texto]"/>
      <dgm:spPr/>
      <dgm:t>
        <a:bodyPr/>
        <a:lstStyle/>
        <a:p>
          <a:r>
            <a:rPr lang="es-MX" dirty="0" smtClean="0"/>
            <a:t>6.1</a:t>
          </a:r>
          <a:endParaRPr lang="es-MX" dirty="0"/>
        </a:p>
      </dgm:t>
    </dgm:pt>
    <dgm:pt modelId="{14790514-80A2-432B-A3A3-C2E8E678FBBE}" type="parTrans" cxnId="{9787AC99-9EAD-4051-8ED7-BA7BA25023D2}">
      <dgm:prSet/>
      <dgm:spPr/>
      <dgm:t>
        <a:bodyPr/>
        <a:lstStyle/>
        <a:p>
          <a:endParaRPr lang="es-MX"/>
        </a:p>
      </dgm:t>
    </dgm:pt>
    <dgm:pt modelId="{F20FD4D2-B172-4EA7-A6A5-26D1344D4DEF}" type="sibTrans" cxnId="{9787AC99-9EAD-4051-8ED7-BA7BA25023D2}">
      <dgm:prSet/>
      <dgm:spPr/>
      <dgm:t>
        <a:bodyPr/>
        <a:lstStyle/>
        <a:p>
          <a:endParaRPr lang="es-MX"/>
        </a:p>
      </dgm:t>
    </dgm:pt>
    <dgm:pt modelId="{75AFA48E-128C-495D-8FD8-BAB27F41092C}">
      <dgm:prSet phldrT="[Texto]"/>
      <dgm:spPr/>
      <dgm:t>
        <a:bodyPr/>
        <a:lstStyle/>
        <a:p>
          <a:r>
            <a:rPr lang="es-MX" dirty="0" smtClean="0"/>
            <a:t>8.2.3</a:t>
          </a:r>
          <a:endParaRPr lang="es-MX" dirty="0"/>
        </a:p>
      </dgm:t>
    </dgm:pt>
    <dgm:pt modelId="{81D6F456-84B0-4620-858A-727DAD3C5EF5}" type="parTrans" cxnId="{4A27C69E-BD9F-490A-B801-0AA6F5EC4783}">
      <dgm:prSet/>
      <dgm:spPr/>
      <dgm:t>
        <a:bodyPr/>
        <a:lstStyle/>
        <a:p>
          <a:endParaRPr lang="es-MX"/>
        </a:p>
      </dgm:t>
    </dgm:pt>
    <dgm:pt modelId="{A171BC55-998D-4CCA-8748-EC6B30ACA251}" type="sibTrans" cxnId="{4A27C69E-BD9F-490A-B801-0AA6F5EC4783}">
      <dgm:prSet/>
      <dgm:spPr/>
      <dgm:t>
        <a:bodyPr/>
        <a:lstStyle/>
        <a:p>
          <a:endParaRPr lang="es-MX"/>
        </a:p>
      </dgm:t>
    </dgm:pt>
    <dgm:pt modelId="{97E6C008-C4D0-4F66-B5D2-BE631D69D377}">
      <dgm:prSet phldrT="[Texto]"/>
      <dgm:spPr/>
      <dgm:t>
        <a:bodyPr/>
        <a:lstStyle/>
        <a:p>
          <a:r>
            <a:rPr lang="es-ES" dirty="0" smtClean="0"/>
            <a:t>Política para la actualización de los procesos e indicadores </a:t>
          </a:r>
          <a:endParaRPr lang="es-MX" dirty="0"/>
        </a:p>
      </dgm:t>
    </dgm:pt>
    <dgm:pt modelId="{E099AF0B-69D1-4F9E-A4B3-870FAD7227A4}" type="parTrans" cxnId="{6876E493-795F-46FD-B42F-073B299EFFE1}">
      <dgm:prSet/>
      <dgm:spPr/>
      <dgm:t>
        <a:bodyPr/>
        <a:lstStyle/>
        <a:p>
          <a:endParaRPr lang="es-MX"/>
        </a:p>
      </dgm:t>
    </dgm:pt>
    <dgm:pt modelId="{E534B36C-3B82-429D-9305-3672E44076B6}" type="sibTrans" cxnId="{6876E493-795F-46FD-B42F-073B299EFFE1}">
      <dgm:prSet/>
      <dgm:spPr/>
      <dgm:t>
        <a:bodyPr/>
        <a:lstStyle/>
        <a:p>
          <a:endParaRPr lang="es-MX"/>
        </a:p>
      </dgm:t>
    </dgm:pt>
    <dgm:pt modelId="{4C6B10C5-A45B-4D08-94C9-3A68E66EF1A7}">
      <dgm:prSet phldrT="[Texto]"/>
      <dgm:spPr/>
      <dgm:t>
        <a:bodyPr/>
        <a:lstStyle/>
        <a:p>
          <a:r>
            <a:rPr lang="es-ES" dirty="0" smtClean="0"/>
            <a:t>Política de reuniones periódicas con la gerencia</a:t>
          </a:r>
          <a:endParaRPr lang="es-MX" dirty="0"/>
        </a:p>
      </dgm:t>
    </dgm:pt>
    <dgm:pt modelId="{E7CEAF8E-B4DB-4C4F-808B-AF63987DAC17}" type="sibTrans" cxnId="{AD62B0D1-B4B8-4F59-B897-77F9AFB9DFC7}">
      <dgm:prSet/>
      <dgm:spPr/>
      <dgm:t>
        <a:bodyPr/>
        <a:lstStyle/>
        <a:p>
          <a:endParaRPr lang="es-MX"/>
        </a:p>
      </dgm:t>
    </dgm:pt>
    <dgm:pt modelId="{7C27204D-699A-44E9-8582-DED2397D5965}" type="parTrans" cxnId="{AD62B0D1-B4B8-4F59-B897-77F9AFB9DFC7}">
      <dgm:prSet/>
      <dgm:spPr/>
      <dgm:t>
        <a:bodyPr/>
        <a:lstStyle/>
        <a:p>
          <a:endParaRPr lang="es-MX"/>
        </a:p>
      </dgm:t>
    </dgm:pt>
    <dgm:pt modelId="{2D5A360E-B6F4-4158-A486-BB0F4066FEBB}">
      <dgm:prSet phldrT="[Texto]"/>
      <dgm:spPr/>
      <dgm:t>
        <a:bodyPr/>
        <a:lstStyle/>
        <a:p>
          <a:r>
            <a:rPr lang="es-MX" dirty="0" smtClean="0"/>
            <a:t>7.6</a:t>
          </a:r>
          <a:endParaRPr lang="es-MX" dirty="0"/>
        </a:p>
      </dgm:t>
    </dgm:pt>
    <dgm:pt modelId="{2AAF5A5A-2FE4-463C-9132-6F2DE8CAC106}" type="parTrans" cxnId="{C111D6BC-F857-4F53-9D6B-3FF35A04015F}">
      <dgm:prSet/>
      <dgm:spPr/>
      <dgm:t>
        <a:bodyPr/>
        <a:lstStyle/>
        <a:p>
          <a:endParaRPr lang="es-MX"/>
        </a:p>
      </dgm:t>
    </dgm:pt>
    <dgm:pt modelId="{F30D1CD9-1B94-4919-AD23-D93A992A2B77}" type="sibTrans" cxnId="{C111D6BC-F857-4F53-9D6B-3FF35A04015F}">
      <dgm:prSet/>
      <dgm:spPr/>
      <dgm:t>
        <a:bodyPr/>
        <a:lstStyle/>
        <a:p>
          <a:endParaRPr lang="es-MX"/>
        </a:p>
      </dgm:t>
    </dgm:pt>
    <dgm:pt modelId="{E5259C5F-99EC-4230-8AFA-D225849C2E1C}">
      <dgm:prSet phldrT="[Texto]"/>
      <dgm:spPr/>
      <dgm:t>
        <a:bodyPr/>
        <a:lstStyle/>
        <a:p>
          <a:r>
            <a:rPr lang="es-MX" dirty="0" smtClean="0"/>
            <a:t> Manuales o instructivos para el personal</a:t>
          </a:r>
          <a:endParaRPr lang="es-MX" dirty="0"/>
        </a:p>
      </dgm:t>
    </dgm:pt>
    <dgm:pt modelId="{7016C16E-B1B1-44C3-9C62-9894792078CF}" type="parTrans" cxnId="{00FD5453-57BC-4936-9F5C-D73C5D119089}">
      <dgm:prSet/>
      <dgm:spPr/>
      <dgm:t>
        <a:bodyPr/>
        <a:lstStyle/>
        <a:p>
          <a:endParaRPr lang="es-MX"/>
        </a:p>
      </dgm:t>
    </dgm:pt>
    <dgm:pt modelId="{A92A127E-155D-4D96-B219-3D5A9E445722}" type="sibTrans" cxnId="{00FD5453-57BC-4936-9F5C-D73C5D119089}">
      <dgm:prSet/>
      <dgm:spPr/>
      <dgm:t>
        <a:bodyPr/>
        <a:lstStyle/>
        <a:p>
          <a:endParaRPr lang="es-MX"/>
        </a:p>
      </dgm:t>
    </dgm:pt>
    <dgm:pt modelId="{5E06243A-42D2-44C3-A318-F13A10322118}">
      <dgm:prSet phldrT="[Texto]"/>
      <dgm:spPr/>
      <dgm:t>
        <a:bodyPr/>
        <a:lstStyle/>
        <a:p>
          <a:r>
            <a:rPr lang="es-ES" dirty="0" smtClean="0"/>
            <a:t> Procedimientos para el control de documentos</a:t>
          </a:r>
          <a:r>
            <a:rPr lang="es-MX" dirty="0" smtClean="0"/>
            <a:t>.</a:t>
          </a:r>
          <a:endParaRPr lang="es-MX" dirty="0"/>
        </a:p>
      </dgm:t>
    </dgm:pt>
    <dgm:pt modelId="{6FF68FF2-42EA-4935-B968-799C2CC88821}" type="sibTrans" cxnId="{E6DD342F-2117-420B-BC78-5E4477A16AE9}">
      <dgm:prSet/>
      <dgm:spPr/>
      <dgm:t>
        <a:bodyPr/>
        <a:lstStyle/>
        <a:p>
          <a:endParaRPr lang="es-MX"/>
        </a:p>
      </dgm:t>
    </dgm:pt>
    <dgm:pt modelId="{76D18A83-9D2D-466D-BF01-A5F18AEE917B}" type="parTrans" cxnId="{E6DD342F-2117-420B-BC78-5E4477A16AE9}">
      <dgm:prSet/>
      <dgm:spPr/>
      <dgm:t>
        <a:bodyPr/>
        <a:lstStyle/>
        <a:p>
          <a:endParaRPr lang="es-MX"/>
        </a:p>
      </dgm:t>
    </dgm:pt>
    <dgm:pt modelId="{2523BA3F-4D3F-4836-A1B9-B448B60037CA}">
      <dgm:prSet phldrT="[Texto]"/>
      <dgm:spPr/>
      <dgm:t>
        <a:bodyPr/>
        <a:lstStyle/>
        <a:p>
          <a:r>
            <a:rPr lang="es-ES" dirty="0" smtClean="0"/>
            <a:t>Planificación para proveer los recursos </a:t>
          </a:r>
          <a:endParaRPr lang="es-MX" dirty="0"/>
        </a:p>
      </dgm:t>
    </dgm:pt>
    <dgm:pt modelId="{598A7071-BF09-4F78-87F0-89EC78DFAEEC}" type="parTrans" cxnId="{763ABA81-67FA-4580-A644-80CEF4949CE1}">
      <dgm:prSet/>
      <dgm:spPr/>
      <dgm:t>
        <a:bodyPr/>
        <a:lstStyle/>
        <a:p>
          <a:endParaRPr lang="es-MX"/>
        </a:p>
      </dgm:t>
    </dgm:pt>
    <dgm:pt modelId="{E6C649DA-0592-4B2D-8575-6B43923EC751}" type="sibTrans" cxnId="{763ABA81-67FA-4580-A644-80CEF4949CE1}">
      <dgm:prSet/>
      <dgm:spPr/>
      <dgm:t>
        <a:bodyPr/>
        <a:lstStyle/>
        <a:p>
          <a:endParaRPr lang="es-MX"/>
        </a:p>
      </dgm:t>
    </dgm:pt>
    <dgm:pt modelId="{C00BAC21-9E2C-4490-9718-6730906016C7}">
      <dgm:prSet phldrT="[Texto]"/>
      <dgm:spPr/>
      <dgm:t>
        <a:bodyPr/>
        <a:lstStyle/>
        <a:p>
          <a:r>
            <a:rPr lang="es-MX" dirty="0" smtClean="0"/>
            <a:t>Suspensión del portal –fuente de información</a:t>
          </a:r>
          <a:endParaRPr lang="es-MX" dirty="0"/>
        </a:p>
      </dgm:t>
    </dgm:pt>
    <dgm:pt modelId="{10F5C5EB-B9AA-4C78-8948-5305E66C15F9}" type="parTrans" cxnId="{230B5B4C-0840-40C5-90AC-29EFF6A0D459}">
      <dgm:prSet/>
      <dgm:spPr/>
      <dgm:t>
        <a:bodyPr/>
        <a:lstStyle/>
        <a:p>
          <a:endParaRPr lang="es-MX"/>
        </a:p>
      </dgm:t>
    </dgm:pt>
    <dgm:pt modelId="{F7B2F290-4BE8-4FDC-809B-25619A7D9EC6}" type="sibTrans" cxnId="{230B5B4C-0840-40C5-90AC-29EFF6A0D459}">
      <dgm:prSet/>
      <dgm:spPr/>
      <dgm:t>
        <a:bodyPr/>
        <a:lstStyle/>
        <a:p>
          <a:endParaRPr lang="es-MX"/>
        </a:p>
      </dgm:t>
    </dgm:pt>
    <dgm:pt modelId="{AC1433AD-BC66-4189-94EB-94A6422D2A13}">
      <dgm:prSet phldrT="[Texto]"/>
      <dgm:spPr/>
      <dgm:t>
        <a:bodyPr/>
        <a:lstStyle/>
        <a:p>
          <a:r>
            <a:rPr lang="es-MX" dirty="0" smtClean="0"/>
            <a:t>Requerimiento para la provisión de recursos por parte de TI – vía mail.</a:t>
          </a:r>
          <a:endParaRPr lang="es-MX" dirty="0"/>
        </a:p>
      </dgm:t>
    </dgm:pt>
    <dgm:pt modelId="{EAC5C887-1DD2-41FD-A14C-724DF701156A}" type="parTrans" cxnId="{0C72AE18-1C0B-4525-A5A9-7D331C6A50A6}">
      <dgm:prSet/>
      <dgm:spPr/>
      <dgm:t>
        <a:bodyPr/>
        <a:lstStyle/>
        <a:p>
          <a:endParaRPr lang="es-MX"/>
        </a:p>
      </dgm:t>
    </dgm:pt>
    <dgm:pt modelId="{F04F8DA3-B315-484C-BE07-D87F0D05278C}" type="sibTrans" cxnId="{0C72AE18-1C0B-4525-A5A9-7D331C6A50A6}">
      <dgm:prSet/>
      <dgm:spPr/>
      <dgm:t>
        <a:bodyPr/>
        <a:lstStyle/>
        <a:p>
          <a:endParaRPr lang="es-MX"/>
        </a:p>
      </dgm:t>
    </dgm:pt>
    <dgm:pt modelId="{91E6E8C9-3223-4A48-AB54-2D02589BA4CC}">
      <dgm:prSet phldrT="[Texto]"/>
      <dgm:spPr/>
      <dgm:t>
        <a:bodyPr/>
        <a:lstStyle/>
        <a:p>
          <a:r>
            <a:rPr lang="es-MX" dirty="0" smtClean="0"/>
            <a:t> Periodicidad de  inventarios físicos </a:t>
          </a:r>
          <a:endParaRPr lang="es-MX" dirty="0"/>
        </a:p>
      </dgm:t>
    </dgm:pt>
    <dgm:pt modelId="{A182D3CF-2797-4A01-B514-15519775A740}" type="parTrans" cxnId="{D566AAEB-7410-4986-806E-426096CB197B}">
      <dgm:prSet/>
      <dgm:spPr/>
      <dgm:t>
        <a:bodyPr/>
        <a:lstStyle/>
        <a:p>
          <a:endParaRPr lang="es-MX"/>
        </a:p>
      </dgm:t>
    </dgm:pt>
    <dgm:pt modelId="{D11B1054-59A4-4C41-962F-CCC49B406C82}" type="sibTrans" cxnId="{D566AAEB-7410-4986-806E-426096CB197B}">
      <dgm:prSet/>
      <dgm:spPr/>
      <dgm:t>
        <a:bodyPr/>
        <a:lstStyle/>
        <a:p>
          <a:endParaRPr lang="es-MX"/>
        </a:p>
      </dgm:t>
    </dgm:pt>
    <dgm:pt modelId="{A123C336-A59B-42D2-A53D-120C5CC19BBC}" type="pres">
      <dgm:prSet presAssocID="{821EE924-9EC4-4448-A34C-2887B25006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85E2CC-4269-41D7-A9FC-F58806A41578}" type="pres">
      <dgm:prSet presAssocID="{C9D45D65-0C91-40E7-A86D-EA6A281F47FC}" presName="composite" presStyleCnt="0"/>
      <dgm:spPr/>
    </dgm:pt>
    <dgm:pt modelId="{82CDD306-F8C7-4678-A263-723CFA277AED}" type="pres">
      <dgm:prSet presAssocID="{C9D45D65-0C91-40E7-A86D-EA6A281F47F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4230C-701B-4AFF-AE77-BE2C09143FCC}" type="pres">
      <dgm:prSet presAssocID="{C9D45D65-0C91-40E7-A86D-EA6A281F47F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5B69A0-0630-44C4-B5DC-F10E7D774DF8}" type="pres">
      <dgm:prSet presAssocID="{66D4A6ED-0F0E-42DA-A99F-F1140279152B}" presName="sp" presStyleCnt="0"/>
      <dgm:spPr/>
    </dgm:pt>
    <dgm:pt modelId="{F526B3F8-A562-4E37-833C-9427E27841E3}" type="pres">
      <dgm:prSet presAssocID="{56DB42A8-0615-49DA-8000-21D7818A76F8}" presName="composite" presStyleCnt="0"/>
      <dgm:spPr/>
    </dgm:pt>
    <dgm:pt modelId="{6AA8B3A6-3AD8-49E6-A075-F47CC162F0BC}" type="pres">
      <dgm:prSet presAssocID="{56DB42A8-0615-49DA-8000-21D7818A76F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A2EF29-B839-49D7-BBA9-9FD12F35A7E0}" type="pres">
      <dgm:prSet presAssocID="{56DB42A8-0615-49DA-8000-21D7818A76F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F98110-9518-4675-AF97-5BADC42F6BEF}" type="pres">
      <dgm:prSet presAssocID="{F20FD4D2-B172-4EA7-A6A5-26D1344D4DEF}" presName="sp" presStyleCnt="0"/>
      <dgm:spPr/>
    </dgm:pt>
    <dgm:pt modelId="{DDD5443A-BE60-4CBA-AD6F-0FF6A5F7186C}" type="pres">
      <dgm:prSet presAssocID="{2D5A360E-B6F4-4158-A486-BB0F4066FEBB}" presName="composite" presStyleCnt="0"/>
      <dgm:spPr/>
    </dgm:pt>
    <dgm:pt modelId="{47813EB5-8625-4868-8653-42187AF2C126}" type="pres">
      <dgm:prSet presAssocID="{2D5A360E-B6F4-4158-A486-BB0F4066FEB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EC9625-8DF7-4378-9DA4-9AB7D06BAC61}" type="pres">
      <dgm:prSet presAssocID="{2D5A360E-B6F4-4158-A486-BB0F4066FEB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B6305D-71CA-4CCE-ABB0-FBF9D8437170}" type="pres">
      <dgm:prSet presAssocID="{F30D1CD9-1B94-4919-AD23-D93A992A2B77}" presName="sp" presStyleCnt="0"/>
      <dgm:spPr/>
    </dgm:pt>
    <dgm:pt modelId="{0194F9BD-4C2E-4E19-971F-CF64EA69F31C}" type="pres">
      <dgm:prSet presAssocID="{75AFA48E-128C-495D-8FD8-BAB27F41092C}" presName="composite" presStyleCnt="0"/>
      <dgm:spPr/>
    </dgm:pt>
    <dgm:pt modelId="{ACF339C4-79FC-4A18-A24A-E3475D297B75}" type="pres">
      <dgm:prSet presAssocID="{75AFA48E-128C-495D-8FD8-BAB27F4109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89A0DF-5E02-4332-A08A-CCD7AC9D1BA2}" type="pres">
      <dgm:prSet presAssocID="{75AFA48E-128C-495D-8FD8-BAB27F4109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62B0D1-B4B8-4F59-B897-77F9AFB9DFC7}" srcId="{75AFA48E-128C-495D-8FD8-BAB27F41092C}" destId="{4C6B10C5-A45B-4D08-94C9-3A68E66EF1A7}" srcOrd="1" destOrd="0" parTransId="{7C27204D-699A-44E9-8582-DED2397D5965}" sibTransId="{E7CEAF8E-B4DB-4C4F-808B-AF63987DAC17}"/>
    <dgm:cxn modelId="{D66EB236-E4D8-4C80-B78A-9ADADD1428E2}" type="presOf" srcId="{2523BA3F-4D3F-4836-A1B9-B448B60037CA}" destId="{92A2EF29-B839-49D7-BBA9-9FD12F35A7E0}" srcOrd="0" destOrd="0" presId="urn:microsoft.com/office/officeart/2005/8/layout/chevron2"/>
    <dgm:cxn modelId="{420E58E6-6BB9-42A0-A0EB-C86A05067A34}" type="presOf" srcId="{5E06243A-42D2-44C3-A318-F13A10322118}" destId="{AAA4230C-701B-4AFF-AE77-BE2C09143FCC}" srcOrd="0" destOrd="0" presId="urn:microsoft.com/office/officeart/2005/8/layout/chevron2"/>
    <dgm:cxn modelId="{5EE0B671-A0BD-496A-A0E0-882A9DAA8B68}" type="presOf" srcId="{821EE924-9EC4-4448-A34C-2887B250066F}" destId="{A123C336-A59B-42D2-A53D-120C5CC19BBC}" srcOrd="0" destOrd="0" presId="urn:microsoft.com/office/officeart/2005/8/layout/chevron2"/>
    <dgm:cxn modelId="{6876E493-795F-46FD-B42F-073B299EFFE1}" srcId="{75AFA48E-128C-495D-8FD8-BAB27F41092C}" destId="{97E6C008-C4D0-4F66-B5D2-BE631D69D377}" srcOrd="0" destOrd="0" parTransId="{E099AF0B-69D1-4F9E-A4B3-870FAD7227A4}" sibTransId="{E534B36C-3B82-429D-9305-3672E44076B6}"/>
    <dgm:cxn modelId="{E3C581A1-03F0-40E5-92FA-666E80BC6743}" type="presOf" srcId="{2D5A360E-B6F4-4158-A486-BB0F4066FEBB}" destId="{47813EB5-8625-4868-8653-42187AF2C126}" srcOrd="0" destOrd="0" presId="urn:microsoft.com/office/officeart/2005/8/layout/chevron2"/>
    <dgm:cxn modelId="{230B5B4C-0840-40C5-90AC-29EFF6A0D459}" srcId="{56DB42A8-0615-49DA-8000-21D7818A76F8}" destId="{C00BAC21-9E2C-4490-9718-6730906016C7}" srcOrd="1" destOrd="0" parTransId="{10F5C5EB-B9AA-4C78-8948-5305E66C15F9}" sibTransId="{F7B2F290-4BE8-4FDC-809B-25619A7D9EC6}"/>
    <dgm:cxn modelId="{4A27C69E-BD9F-490A-B801-0AA6F5EC4783}" srcId="{821EE924-9EC4-4448-A34C-2887B250066F}" destId="{75AFA48E-128C-495D-8FD8-BAB27F41092C}" srcOrd="3" destOrd="0" parTransId="{81D6F456-84B0-4620-858A-727DAD3C5EF5}" sibTransId="{A171BC55-998D-4CCA-8748-EC6B30ACA251}"/>
    <dgm:cxn modelId="{763ABA81-67FA-4580-A644-80CEF4949CE1}" srcId="{56DB42A8-0615-49DA-8000-21D7818A76F8}" destId="{2523BA3F-4D3F-4836-A1B9-B448B60037CA}" srcOrd="0" destOrd="0" parTransId="{598A7071-BF09-4F78-87F0-89EC78DFAEEC}" sibTransId="{E6C649DA-0592-4B2D-8575-6B43923EC751}"/>
    <dgm:cxn modelId="{0C72AE18-1C0B-4525-A5A9-7D331C6A50A6}" srcId="{56DB42A8-0615-49DA-8000-21D7818A76F8}" destId="{AC1433AD-BC66-4189-94EB-94A6422D2A13}" srcOrd="2" destOrd="0" parTransId="{EAC5C887-1DD2-41FD-A14C-724DF701156A}" sibTransId="{F04F8DA3-B315-484C-BE07-D87F0D05278C}"/>
    <dgm:cxn modelId="{9787AC99-9EAD-4051-8ED7-BA7BA25023D2}" srcId="{821EE924-9EC4-4448-A34C-2887B250066F}" destId="{56DB42A8-0615-49DA-8000-21D7818A76F8}" srcOrd="1" destOrd="0" parTransId="{14790514-80A2-432B-A3A3-C2E8E678FBBE}" sibTransId="{F20FD4D2-B172-4EA7-A6A5-26D1344D4DEF}"/>
    <dgm:cxn modelId="{E6DD342F-2117-420B-BC78-5E4477A16AE9}" srcId="{C9D45D65-0C91-40E7-A86D-EA6A281F47FC}" destId="{5E06243A-42D2-44C3-A318-F13A10322118}" srcOrd="0" destOrd="0" parTransId="{76D18A83-9D2D-466D-BF01-A5F18AEE917B}" sibTransId="{6FF68FF2-42EA-4935-B968-799C2CC88821}"/>
    <dgm:cxn modelId="{16BEC784-2CB9-472E-805B-61B3F35EE963}" type="presOf" srcId="{AC1433AD-BC66-4189-94EB-94A6422D2A13}" destId="{92A2EF29-B839-49D7-BBA9-9FD12F35A7E0}" srcOrd="0" destOrd="2" presId="urn:microsoft.com/office/officeart/2005/8/layout/chevron2"/>
    <dgm:cxn modelId="{E6D812F9-6756-425A-A60C-5432B8390D23}" type="presOf" srcId="{4C6B10C5-A45B-4D08-94C9-3A68E66EF1A7}" destId="{8489A0DF-5E02-4332-A08A-CCD7AC9D1BA2}" srcOrd="0" destOrd="1" presId="urn:microsoft.com/office/officeart/2005/8/layout/chevron2"/>
    <dgm:cxn modelId="{FB931331-C5A0-4CFF-BEFD-FA2ECFCBB210}" type="presOf" srcId="{91E6E8C9-3223-4A48-AB54-2D02589BA4CC}" destId="{54EC9625-8DF7-4378-9DA4-9AB7D06BAC61}" srcOrd="0" destOrd="1" presId="urn:microsoft.com/office/officeart/2005/8/layout/chevron2"/>
    <dgm:cxn modelId="{BDA772D5-AAF9-4DBF-B2D9-81F71222A436}" type="presOf" srcId="{97E6C008-C4D0-4F66-B5D2-BE631D69D377}" destId="{8489A0DF-5E02-4332-A08A-CCD7AC9D1BA2}" srcOrd="0" destOrd="0" presId="urn:microsoft.com/office/officeart/2005/8/layout/chevron2"/>
    <dgm:cxn modelId="{195D05DF-1E0F-495E-9CE8-19BD862F26EB}" type="presOf" srcId="{C9D45D65-0C91-40E7-A86D-EA6A281F47FC}" destId="{82CDD306-F8C7-4678-A263-723CFA277AED}" srcOrd="0" destOrd="0" presId="urn:microsoft.com/office/officeart/2005/8/layout/chevron2"/>
    <dgm:cxn modelId="{228930CF-8E62-487A-97FE-9AA0AD0FA098}" srcId="{821EE924-9EC4-4448-A34C-2887B250066F}" destId="{C9D45D65-0C91-40E7-A86D-EA6A281F47FC}" srcOrd="0" destOrd="0" parTransId="{BB011FDE-824C-4178-B149-92624E6B6AC7}" sibTransId="{66D4A6ED-0F0E-42DA-A99F-F1140279152B}"/>
    <dgm:cxn modelId="{D566AAEB-7410-4986-806E-426096CB197B}" srcId="{2D5A360E-B6F4-4158-A486-BB0F4066FEBB}" destId="{91E6E8C9-3223-4A48-AB54-2D02589BA4CC}" srcOrd="1" destOrd="0" parTransId="{A182D3CF-2797-4A01-B514-15519775A740}" sibTransId="{D11B1054-59A4-4C41-962F-CCC49B406C82}"/>
    <dgm:cxn modelId="{805BA9C9-C830-44BB-A6DA-43806147CDAB}" type="presOf" srcId="{75AFA48E-128C-495D-8FD8-BAB27F41092C}" destId="{ACF339C4-79FC-4A18-A24A-E3475D297B75}" srcOrd="0" destOrd="0" presId="urn:microsoft.com/office/officeart/2005/8/layout/chevron2"/>
    <dgm:cxn modelId="{C111D6BC-F857-4F53-9D6B-3FF35A04015F}" srcId="{821EE924-9EC4-4448-A34C-2887B250066F}" destId="{2D5A360E-B6F4-4158-A486-BB0F4066FEBB}" srcOrd="2" destOrd="0" parTransId="{2AAF5A5A-2FE4-463C-9132-6F2DE8CAC106}" sibTransId="{F30D1CD9-1B94-4919-AD23-D93A992A2B77}"/>
    <dgm:cxn modelId="{141469D1-7D6E-4A7C-B5CF-89CBFCB3A131}" type="presOf" srcId="{C00BAC21-9E2C-4490-9718-6730906016C7}" destId="{92A2EF29-B839-49D7-BBA9-9FD12F35A7E0}" srcOrd="0" destOrd="1" presId="urn:microsoft.com/office/officeart/2005/8/layout/chevron2"/>
    <dgm:cxn modelId="{00FD5453-57BC-4936-9F5C-D73C5D119089}" srcId="{2D5A360E-B6F4-4158-A486-BB0F4066FEBB}" destId="{E5259C5F-99EC-4230-8AFA-D225849C2E1C}" srcOrd="0" destOrd="0" parTransId="{7016C16E-B1B1-44C3-9C62-9894792078CF}" sibTransId="{A92A127E-155D-4D96-B219-3D5A9E445722}"/>
    <dgm:cxn modelId="{06CCBA2C-0D9B-414B-BF3B-BB1D8B94F460}" type="presOf" srcId="{E5259C5F-99EC-4230-8AFA-D225849C2E1C}" destId="{54EC9625-8DF7-4378-9DA4-9AB7D06BAC61}" srcOrd="0" destOrd="0" presId="urn:microsoft.com/office/officeart/2005/8/layout/chevron2"/>
    <dgm:cxn modelId="{1CABCD72-16EA-4CEC-ADA2-DEE7D248F0A3}" type="presOf" srcId="{56DB42A8-0615-49DA-8000-21D7818A76F8}" destId="{6AA8B3A6-3AD8-49E6-A075-F47CC162F0BC}" srcOrd="0" destOrd="0" presId="urn:microsoft.com/office/officeart/2005/8/layout/chevron2"/>
    <dgm:cxn modelId="{CF090D99-2023-4BFA-B555-652D59BEB77D}" type="presParOf" srcId="{A123C336-A59B-42D2-A53D-120C5CC19BBC}" destId="{0B85E2CC-4269-41D7-A9FC-F58806A41578}" srcOrd="0" destOrd="0" presId="urn:microsoft.com/office/officeart/2005/8/layout/chevron2"/>
    <dgm:cxn modelId="{03FCF2F8-1646-4943-9B75-15FE0C9062AA}" type="presParOf" srcId="{0B85E2CC-4269-41D7-A9FC-F58806A41578}" destId="{82CDD306-F8C7-4678-A263-723CFA277AED}" srcOrd="0" destOrd="0" presId="urn:microsoft.com/office/officeart/2005/8/layout/chevron2"/>
    <dgm:cxn modelId="{53B18A11-21B6-4413-8D2C-6B5BE22E17A1}" type="presParOf" srcId="{0B85E2CC-4269-41D7-A9FC-F58806A41578}" destId="{AAA4230C-701B-4AFF-AE77-BE2C09143FCC}" srcOrd="1" destOrd="0" presId="urn:microsoft.com/office/officeart/2005/8/layout/chevron2"/>
    <dgm:cxn modelId="{748CD9CA-6405-480A-B0E0-6F35A38F9A09}" type="presParOf" srcId="{A123C336-A59B-42D2-A53D-120C5CC19BBC}" destId="{195B69A0-0630-44C4-B5DC-F10E7D774DF8}" srcOrd="1" destOrd="0" presId="urn:microsoft.com/office/officeart/2005/8/layout/chevron2"/>
    <dgm:cxn modelId="{06E3BA3E-8E5F-4CBD-BDC4-52EE28522657}" type="presParOf" srcId="{A123C336-A59B-42D2-A53D-120C5CC19BBC}" destId="{F526B3F8-A562-4E37-833C-9427E27841E3}" srcOrd="2" destOrd="0" presId="urn:microsoft.com/office/officeart/2005/8/layout/chevron2"/>
    <dgm:cxn modelId="{884FC668-1B87-4560-BB18-B0F90ED3515F}" type="presParOf" srcId="{F526B3F8-A562-4E37-833C-9427E27841E3}" destId="{6AA8B3A6-3AD8-49E6-A075-F47CC162F0BC}" srcOrd="0" destOrd="0" presId="urn:microsoft.com/office/officeart/2005/8/layout/chevron2"/>
    <dgm:cxn modelId="{725748E4-2D30-407A-9721-32AE0CB821BC}" type="presParOf" srcId="{F526B3F8-A562-4E37-833C-9427E27841E3}" destId="{92A2EF29-B839-49D7-BBA9-9FD12F35A7E0}" srcOrd="1" destOrd="0" presId="urn:microsoft.com/office/officeart/2005/8/layout/chevron2"/>
    <dgm:cxn modelId="{68F9833A-3AB5-4732-A6F9-D6A71E121B1C}" type="presParOf" srcId="{A123C336-A59B-42D2-A53D-120C5CC19BBC}" destId="{AEF98110-9518-4675-AF97-5BADC42F6BEF}" srcOrd="3" destOrd="0" presId="urn:microsoft.com/office/officeart/2005/8/layout/chevron2"/>
    <dgm:cxn modelId="{544BBB83-00F9-475C-89D1-62DD2240F784}" type="presParOf" srcId="{A123C336-A59B-42D2-A53D-120C5CC19BBC}" destId="{DDD5443A-BE60-4CBA-AD6F-0FF6A5F7186C}" srcOrd="4" destOrd="0" presId="urn:microsoft.com/office/officeart/2005/8/layout/chevron2"/>
    <dgm:cxn modelId="{5E1ADF40-1335-43F6-851D-3FCE99EC0D3F}" type="presParOf" srcId="{DDD5443A-BE60-4CBA-AD6F-0FF6A5F7186C}" destId="{47813EB5-8625-4868-8653-42187AF2C126}" srcOrd="0" destOrd="0" presId="urn:microsoft.com/office/officeart/2005/8/layout/chevron2"/>
    <dgm:cxn modelId="{18E41DDA-D65F-4C41-9754-BC2D6A22AF47}" type="presParOf" srcId="{DDD5443A-BE60-4CBA-AD6F-0FF6A5F7186C}" destId="{54EC9625-8DF7-4378-9DA4-9AB7D06BAC61}" srcOrd="1" destOrd="0" presId="urn:microsoft.com/office/officeart/2005/8/layout/chevron2"/>
    <dgm:cxn modelId="{C52862EF-B0E1-4FCD-8867-EF7C7B984CB1}" type="presParOf" srcId="{A123C336-A59B-42D2-A53D-120C5CC19BBC}" destId="{02B6305D-71CA-4CCE-ABB0-FBF9D8437170}" srcOrd="5" destOrd="0" presId="urn:microsoft.com/office/officeart/2005/8/layout/chevron2"/>
    <dgm:cxn modelId="{E2BF58EB-7167-461B-BC8E-31CD8F625686}" type="presParOf" srcId="{A123C336-A59B-42D2-A53D-120C5CC19BBC}" destId="{0194F9BD-4C2E-4E19-971F-CF64EA69F31C}" srcOrd="6" destOrd="0" presId="urn:microsoft.com/office/officeart/2005/8/layout/chevron2"/>
    <dgm:cxn modelId="{66642E2E-8F43-4C97-B364-2D5282A47E29}" type="presParOf" srcId="{0194F9BD-4C2E-4E19-971F-CF64EA69F31C}" destId="{ACF339C4-79FC-4A18-A24A-E3475D297B75}" srcOrd="0" destOrd="0" presId="urn:microsoft.com/office/officeart/2005/8/layout/chevron2"/>
    <dgm:cxn modelId="{FBBE65F7-EC31-4D37-B507-48D4FFEB9877}" type="presParOf" srcId="{0194F9BD-4C2E-4E19-971F-CF64EA69F31C}" destId="{8489A0DF-5E02-4332-A08A-CCD7AC9D1B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EE44-87FA-4BF3-B374-58AA7B6D6C8A}">
      <dsp:nvSpPr>
        <dsp:cNvPr id="0" name=""/>
        <dsp:cNvSpPr/>
      </dsp:nvSpPr>
      <dsp:spPr>
        <a:xfrm rot="5400000">
          <a:off x="-232841" y="234134"/>
          <a:ext cx="1552276" cy="10865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Constitución</a:t>
          </a:r>
          <a:endParaRPr lang="es-ES" sz="1500" kern="1200" dirty="0"/>
        </a:p>
      </dsp:txBody>
      <dsp:txXfrm rot="-5400000">
        <a:off x="1" y="544590"/>
        <a:ext cx="1086593" cy="465683"/>
      </dsp:txXfrm>
    </dsp:sp>
    <dsp:sp modelId="{419689F3-1B6B-4AF1-9FEA-901AA8E4F8C5}">
      <dsp:nvSpPr>
        <dsp:cNvPr id="0" name=""/>
        <dsp:cNvSpPr/>
      </dsp:nvSpPr>
      <dsp:spPr>
        <a:xfrm rot="5400000">
          <a:off x="3848806" y="-2760920"/>
          <a:ext cx="1008979" cy="6533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30 de Septiembre de 1996 por  Lina Forero y Rafael Guzmán  con un capital suscrito de 40.000.000 de sucres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WWW SISTEMAS S.A</a:t>
          </a:r>
          <a:endParaRPr lang="es-ES" sz="1900" kern="1200" dirty="0"/>
        </a:p>
      </dsp:txBody>
      <dsp:txXfrm rot="-5400000">
        <a:off x="1086593" y="50547"/>
        <a:ext cx="6484152" cy="910471"/>
      </dsp:txXfrm>
    </dsp:sp>
    <dsp:sp modelId="{5512444B-96C6-4D0C-8DF3-85160D0EBDBC}">
      <dsp:nvSpPr>
        <dsp:cNvPr id="0" name=""/>
        <dsp:cNvSpPr/>
      </dsp:nvSpPr>
      <dsp:spPr>
        <a:xfrm rot="5400000">
          <a:off x="-232841" y="1642550"/>
          <a:ext cx="1552276" cy="1086593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Registro Mercantil</a:t>
          </a:r>
          <a:endParaRPr lang="es-ES" sz="1500" kern="1200" dirty="0"/>
        </a:p>
      </dsp:txBody>
      <dsp:txXfrm rot="-5400000">
        <a:off x="1" y="1953006"/>
        <a:ext cx="1086593" cy="465683"/>
      </dsp:txXfrm>
    </dsp:sp>
    <dsp:sp modelId="{E6FA1E27-AF79-488E-A6C8-EF80311394B9}">
      <dsp:nvSpPr>
        <dsp:cNvPr id="0" name=""/>
        <dsp:cNvSpPr/>
      </dsp:nvSpPr>
      <dsp:spPr>
        <a:xfrm rot="5400000">
          <a:off x="3848806" y="-1352504"/>
          <a:ext cx="1008979" cy="6533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9 de diciembre de 1996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Capital Suscrito y dividido en 4000 acciones ordinarias y nominativas</a:t>
          </a:r>
          <a:endParaRPr lang="es-ES" sz="1900" kern="1200" dirty="0"/>
        </a:p>
      </dsp:txBody>
      <dsp:txXfrm rot="-5400000">
        <a:off x="1086593" y="1458963"/>
        <a:ext cx="6484152" cy="910471"/>
      </dsp:txXfrm>
    </dsp:sp>
    <dsp:sp modelId="{A61D0547-061E-4AAB-BB53-658AB5F13285}">
      <dsp:nvSpPr>
        <dsp:cNvPr id="0" name=""/>
        <dsp:cNvSpPr/>
      </dsp:nvSpPr>
      <dsp:spPr>
        <a:xfrm rot="5400000">
          <a:off x="-232841" y="3050967"/>
          <a:ext cx="1552276" cy="1086593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Resolución  04. Q. IJ</a:t>
          </a:r>
          <a:endParaRPr lang="es-ES" sz="1500" kern="1200" dirty="0"/>
        </a:p>
      </dsp:txBody>
      <dsp:txXfrm rot="-5400000">
        <a:off x="1" y="3361423"/>
        <a:ext cx="1086593" cy="465683"/>
      </dsp:txXfrm>
    </dsp:sp>
    <dsp:sp modelId="{3BF9758D-170F-4D8A-852B-8289FD47DE2C}">
      <dsp:nvSpPr>
        <dsp:cNvPr id="0" name=""/>
        <dsp:cNvSpPr/>
      </dsp:nvSpPr>
      <dsp:spPr>
        <a:xfrm rot="5400000">
          <a:off x="3848806" y="55912"/>
          <a:ext cx="1008979" cy="6533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9 de Julio del 2004 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Conversión de sucres a dólares.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USD$ 1.600 </a:t>
          </a:r>
          <a:endParaRPr lang="es-ES" sz="1900" kern="1200" dirty="0"/>
        </a:p>
      </dsp:txBody>
      <dsp:txXfrm rot="-5400000">
        <a:off x="1086593" y="2867379"/>
        <a:ext cx="6484152" cy="910471"/>
      </dsp:txXfrm>
    </dsp:sp>
    <dsp:sp modelId="{1631548C-1420-4B4C-8035-F2C51A61C394}">
      <dsp:nvSpPr>
        <dsp:cNvPr id="0" name=""/>
        <dsp:cNvSpPr/>
      </dsp:nvSpPr>
      <dsp:spPr>
        <a:xfrm rot="5400000">
          <a:off x="-232841" y="4459384"/>
          <a:ext cx="1552276" cy="1086593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Cambio de nombre</a:t>
          </a:r>
          <a:endParaRPr lang="es-ES" sz="1500" kern="1200" dirty="0"/>
        </a:p>
      </dsp:txBody>
      <dsp:txXfrm rot="-5400000">
        <a:off x="1" y="4769840"/>
        <a:ext cx="1086593" cy="465683"/>
      </dsp:txXfrm>
    </dsp:sp>
    <dsp:sp modelId="{523A7334-4FBD-4E87-998E-52BB57EE797F}">
      <dsp:nvSpPr>
        <dsp:cNvPr id="0" name=""/>
        <dsp:cNvSpPr/>
      </dsp:nvSpPr>
      <dsp:spPr>
        <a:xfrm rot="5400000">
          <a:off x="3848806" y="1464329"/>
          <a:ext cx="1008979" cy="6533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11 de Junio del 2004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“</a:t>
          </a:r>
          <a:r>
            <a:rPr lang="es-ES" sz="1900" kern="1200" dirty="0" err="1" smtClean="0"/>
            <a:t>redPartner</a:t>
          </a:r>
          <a:r>
            <a:rPr lang="es-ES" sz="1900" kern="1200" dirty="0" smtClean="0"/>
            <a:t> S.A”</a:t>
          </a:r>
          <a:endParaRPr lang="es-ES" sz="1900" kern="1200" dirty="0"/>
        </a:p>
      </dsp:txBody>
      <dsp:txXfrm rot="-5400000">
        <a:off x="1086593" y="4275796"/>
        <a:ext cx="6484152" cy="910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14460-6147-49CE-9CE7-0F747F03BEEB}">
      <dsp:nvSpPr>
        <dsp:cNvPr id="0" name=""/>
        <dsp:cNvSpPr/>
      </dsp:nvSpPr>
      <dsp:spPr>
        <a:xfrm>
          <a:off x="6645" y="1491055"/>
          <a:ext cx="1986197" cy="119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Generales</a:t>
          </a:r>
          <a:endParaRPr lang="es-ES" sz="3200" kern="1200" dirty="0"/>
        </a:p>
      </dsp:txBody>
      <dsp:txXfrm>
        <a:off x="41549" y="1525959"/>
        <a:ext cx="1916389" cy="1121910"/>
      </dsp:txXfrm>
    </dsp:sp>
    <dsp:sp modelId="{55026E6C-7154-426A-A2D7-EBE090E2F78D}">
      <dsp:nvSpPr>
        <dsp:cNvPr id="0" name=""/>
        <dsp:cNvSpPr/>
      </dsp:nvSpPr>
      <dsp:spPr>
        <a:xfrm>
          <a:off x="2191462" y="1840626"/>
          <a:ext cx="421073" cy="49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2191462" y="1939141"/>
        <a:ext cx="294751" cy="295546"/>
      </dsp:txXfrm>
    </dsp:sp>
    <dsp:sp modelId="{9E1E0C87-1516-4E4E-9FCA-3BD6B0BADD2E}">
      <dsp:nvSpPr>
        <dsp:cNvPr id="0" name=""/>
        <dsp:cNvSpPr/>
      </dsp:nvSpPr>
      <dsp:spPr>
        <a:xfrm>
          <a:off x="2787321" y="1491055"/>
          <a:ext cx="1986197" cy="119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Auditoría  </a:t>
          </a:r>
          <a:endParaRPr lang="es-ES" sz="3200" kern="1200" dirty="0"/>
        </a:p>
      </dsp:txBody>
      <dsp:txXfrm>
        <a:off x="2822225" y="1525959"/>
        <a:ext cx="1916389" cy="1121910"/>
      </dsp:txXfrm>
    </dsp:sp>
    <dsp:sp modelId="{8550CB96-2805-4D99-8F34-3CFC7279F74A}">
      <dsp:nvSpPr>
        <dsp:cNvPr id="0" name=""/>
        <dsp:cNvSpPr/>
      </dsp:nvSpPr>
      <dsp:spPr>
        <a:xfrm>
          <a:off x="4972138" y="1840626"/>
          <a:ext cx="421073" cy="492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4972138" y="1939141"/>
        <a:ext cx="294751" cy="295546"/>
      </dsp:txXfrm>
    </dsp:sp>
    <dsp:sp modelId="{F3A14AFA-6E05-4FC5-B84B-B4542E6E66E7}">
      <dsp:nvSpPr>
        <dsp:cNvPr id="0" name=""/>
        <dsp:cNvSpPr/>
      </dsp:nvSpPr>
      <dsp:spPr>
        <a:xfrm>
          <a:off x="5567997" y="1491055"/>
          <a:ext cx="1986197" cy="119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Calidad</a:t>
          </a:r>
          <a:endParaRPr lang="es-ES" sz="3200" kern="1200" dirty="0"/>
        </a:p>
      </dsp:txBody>
      <dsp:txXfrm>
        <a:off x="5602901" y="1525959"/>
        <a:ext cx="1916389" cy="1121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55CC-435E-467D-B5F6-4BD6A6FED717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Concepto</a:t>
          </a:r>
          <a:endParaRPr lang="es-ES" sz="2000" kern="1200" dirty="0"/>
        </a:p>
      </dsp:txBody>
      <dsp:txXfrm rot="-5400000">
        <a:off x="0" y="554579"/>
        <a:ext cx="1105044" cy="473590"/>
      </dsp:txXfrm>
    </dsp:sp>
    <dsp:sp modelId="{57D1A702-A773-4A69-8E02-36536909B0A4}">
      <dsp:nvSpPr>
        <dsp:cNvPr id="0" name=""/>
        <dsp:cNvSpPr/>
      </dsp:nvSpPr>
      <dsp:spPr>
        <a:xfrm rot="5400000">
          <a:off x="3982815" y="-2875713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Requisitos para el cumplimiento del sistema de gestión de calidad.</a:t>
          </a:r>
          <a:endParaRPr lang="es-ES" sz="2100" kern="1200" dirty="0"/>
        </a:p>
      </dsp:txBody>
      <dsp:txXfrm rot="-5400000">
        <a:off x="1105044" y="52149"/>
        <a:ext cx="6731564" cy="925930"/>
      </dsp:txXfrm>
    </dsp:sp>
    <dsp:sp modelId="{9E004EC0-41F8-4359-8DFC-31C45FF36940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Objetivo</a:t>
          </a:r>
          <a:endParaRPr lang="es-ES" sz="2000" kern="1200" dirty="0"/>
        </a:p>
      </dsp:txBody>
      <dsp:txXfrm rot="-5400000">
        <a:off x="0" y="1938873"/>
        <a:ext cx="1105044" cy="473590"/>
      </dsp:txXfrm>
    </dsp:sp>
    <dsp:sp modelId="{E4A2DBA0-07E6-45F3-AFA6-CCB06FB81463}">
      <dsp:nvSpPr>
        <dsp:cNvPr id="0" name=""/>
        <dsp:cNvSpPr/>
      </dsp:nvSpPr>
      <dsp:spPr>
        <a:xfrm rot="5400000">
          <a:off x="3982815" y="-1491419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Evaluar la capacidad de la organización para cumplir los requisitos del cliente, los legales y los reglamentarios  aplicables al producto y los propios de la organización.</a:t>
          </a:r>
          <a:endParaRPr lang="es-ES" sz="2100" kern="1200" dirty="0"/>
        </a:p>
      </dsp:txBody>
      <dsp:txXfrm rot="-5400000">
        <a:off x="1105044" y="1436443"/>
        <a:ext cx="6731564" cy="925930"/>
      </dsp:txXfrm>
    </dsp:sp>
    <dsp:sp modelId="{CEF44E5C-1725-4CC3-A2BF-EAC4D18E0815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Aplicación</a:t>
          </a:r>
          <a:endParaRPr lang="es-ES" sz="2000" kern="1200" dirty="0"/>
        </a:p>
      </dsp:txBody>
      <dsp:txXfrm rot="-5400000">
        <a:off x="0" y="3323167"/>
        <a:ext cx="1105044" cy="473590"/>
      </dsp:txXfrm>
    </dsp:sp>
    <dsp:sp modelId="{9E1BB803-0A28-4612-9750-EA7DA6C88FCA}">
      <dsp:nvSpPr>
        <dsp:cNvPr id="0" name=""/>
        <dsp:cNvSpPr/>
      </dsp:nvSpPr>
      <dsp:spPr>
        <a:xfrm rot="5400000">
          <a:off x="3982815" y="-107126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Todas las organizaciones</a:t>
          </a:r>
          <a:endParaRPr lang="es-ES" sz="2100" kern="1200" dirty="0"/>
        </a:p>
      </dsp:txBody>
      <dsp:txXfrm rot="-5400000">
        <a:off x="1105044" y="2820736"/>
        <a:ext cx="6731564" cy="92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CA90-DA0A-4FF4-9B5B-ECF5352D6371}">
      <dsp:nvSpPr>
        <dsp:cNvPr id="0" name=""/>
        <dsp:cNvSpPr/>
      </dsp:nvSpPr>
      <dsp:spPr>
        <a:xfrm>
          <a:off x="2883740" y="3932130"/>
          <a:ext cx="143771" cy="1437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1B9C0-50AA-461B-9884-E566EA6F84BB}">
      <dsp:nvSpPr>
        <dsp:cNvPr id="0" name=""/>
        <dsp:cNvSpPr/>
      </dsp:nvSpPr>
      <dsp:spPr>
        <a:xfrm>
          <a:off x="2612731" y="4062591"/>
          <a:ext cx="143771" cy="143771"/>
        </a:xfrm>
        <a:prstGeom prst="ellipse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CE79A-AD25-4B80-A59A-19D8B1D881FF}">
      <dsp:nvSpPr>
        <dsp:cNvPr id="0" name=""/>
        <dsp:cNvSpPr/>
      </dsp:nvSpPr>
      <dsp:spPr>
        <a:xfrm>
          <a:off x="2328782" y="4165641"/>
          <a:ext cx="143771" cy="143771"/>
        </a:xfrm>
        <a:prstGeom prst="ellipse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8A43C-8C9E-4296-804E-8D4F6424560C}">
      <dsp:nvSpPr>
        <dsp:cNvPr id="0" name=""/>
        <dsp:cNvSpPr/>
      </dsp:nvSpPr>
      <dsp:spPr>
        <a:xfrm>
          <a:off x="4184873" y="2421924"/>
          <a:ext cx="143771" cy="143771"/>
        </a:xfrm>
        <a:prstGeom prst="ellipse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65CCF-9E4E-45EC-AE61-86DE6A277DB6}">
      <dsp:nvSpPr>
        <dsp:cNvPr id="0" name=""/>
        <dsp:cNvSpPr/>
      </dsp:nvSpPr>
      <dsp:spPr>
        <a:xfrm>
          <a:off x="4075606" y="2687416"/>
          <a:ext cx="143771" cy="143771"/>
        </a:xfrm>
        <a:prstGeom prst="ellipse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E5BA4-F0E3-41D7-8414-B96808C2E722}">
      <dsp:nvSpPr>
        <dsp:cNvPr id="0" name=""/>
        <dsp:cNvSpPr/>
      </dsp:nvSpPr>
      <dsp:spPr>
        <a:xfrm>
          <a:off x="3997970" y="423377"/>
          <a:ext cx="143771" cy="143771"/>
        </a:xfrm>
        <a:prstGeom prst="ellipse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14F48-8C6B-41F8-99E4-B2EB8AC510FA}">
      <dsp:nvSpPr>
        <dsp:cNvPr id="0" name=""/>
        <dsp:cNvSpPr/>
      </dsp:nvSpPr>
      <dsp:spPr>
        <a:xfrm>
          <a:off x="4197812" y="296469"/>
          <a:ext cx="143771" cy="143771"/>
        </a:xfrm>
        <a:prstGeom prst="ellipse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accent5">
              <a:hueOff val="-4010915"/>
              <a:satOff val="-5579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DFAA3-5B9B-47DC-B19B-D47B0D9ECBBD}">
      <dsp:nvSpPr>
        <dsp:cNvPr id="0" name=""/>
        <dsp:cNvSpPr/>
      </dsp:nvSpPr>
      <dsp:spPr>
        <a:xfrm>
          <a:off x="4397655" y="169561"/>
          <a:ext cx="143771" cy="143771"/>
        </a:xfrm>
        <a:prstGeom prst="ellipse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A1B87-F5DC-4140-BBAB-86E8F134F012}">
      <dsp:nvSpPr>
        <dsp:cNvPr id="0" name=""/>
        <dsp:cNvSpPr/>
      </dsp:nvSpPr>
      <dsp:spPr>
        <a:xfrm>
          <a:off x="4597497" y="296469"/>
          <a:ext cx="143771" cy="143771"/>
        </a:xfrm>
        <a:prstGeom prst="ellipse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04044-CACF-4B0F-BD53-764985E854AA}">
      <dsp:nvSpPr>
        <dsp:cNvPr id="0" name=""/>
        <dsp:cNvSpPr/>
      </dsp:nvSpPr>
      <dsp:spPr>
        <a:xfrm>
          <a:off x="4797340" y="423377"/>
          <a:ext cx="143771" cy="143771"/>
        </a:xfrm>
        <a:prstGeom prst="ellipse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7A044-9CB2-4B5F-8E24-35F438393EF5}">
      <dsp:nvSpPr>
        <dsp:cNvPr id="0" name=""/>
        <dsp:cNvSpPr/>
      </dsp:nvSpPr>
      <dsp:spPr>
        <a:xfrm>
          <a:off x="4397655" y="437083"/>
          <a:ext cx="143771" cy="143771"/>
        </a:xfrm>
        <a:prstGeom prst="ellipse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accent5">
              <a:hueOff val="-6684859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812D7-7C3A-43A1-A831-AFEE7B8F9AD5}">
      <dsp:nvSpPr>
        <dsp:cNvPr id="0" name=""/>
        <dsp:cNvSpPr/>
      </dsp:nvSpPr>
      <dsp:spPr>
        <a:xfrm>
          <a:off x="4397655" y="705112"/>
          <a:ext cx="143771" cy="14377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2056F-BE56-4346-A006-42CC9B142285}">
      <dsp:nvSpPr>
        <dsp:cNvPr id="0" name=""/>
        <dsp:cNvSpPr/>
      </dsp:nvSpPr>
      <dsp:spPr>
        <a:xfrm>
          <a:off x="1627895" y="4471545"/>
          <a:ext cx="3101152" cy="831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411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Sistema</a:t>
          </a:r>
          <a:r>
            <a:rPr lang="es-ES" sz="2300" kern="1200" baseline="0" dirty="0" smtClean="0"/>
            <a:t> de Gestión </a:t>
          </a:r>
          <a:endParaRPr lang="es-ES" sz="2300" kern="1200" dirty="0"/>
        </a:p>
      </dsp:txBody>
      <dsp:txXfrm>
        <a:off x="1668486" y="4512136"/>
        <a:ext cx="3019970" cy="750319"/>
      </dsp:txXfrm>
    </dsp:sp>
    <dsp:sp modelId="{EDC02189-055B-499B-95D3-7EA4E29971AE}">
      <dsp:nvSpPr>
        <dsp:cNvPr id="0" name=""/>
        <dsp:cNvSpPr/>
      </dsp:nvSpPr>
      <dsp:spPr>
        <a:xfrm>
          <a:off x="768141" y="3656288"/>
          <a:ext cx="1437715" cy="1437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0DBCB-8D48-46DC-AFAC-FC2AE438EB40}">
      <dsp:nvSpPr>
        <dsp:cNvPr id="0" name=""/>
        <dsp:cNvSpPr/>
      </dsp:nvSpPr>
      <dsp:spPr>
        <a:xfrm>
          <a:off x="3622726" y="3391811"/>
          <a:ext cx="3101152" cy="83150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411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Dirigir</a:t>
          </a:r>
          <a:r>
            <a:rPr lang="es-ES" sz="2300" kern="1200" baseline="0" dirty="0" smtClean="0"/>
            <a:t> y controlar</a:t>
          </a:r>
          <a:endParaRPr lang="es-ES" sz="2300" kern="1200" dirty="0"/>
        </a:p>
      </dsp:txBody>
      <dsp:txXfrm>
        <a:off x="3663317" y="3432402"/>
        <a:ext cx="3019970" cy="750319"/>
      </dsp:txXfrm>
    </dsp:sp>
    <dsp:sp modelId="{F1D3151F-065A-49D8-AC5A-928C3E82F91D}">
      <dsp:nvSpPr>
        <dsp:cNvPr id="0" name=""/>
        <dsp:cNvSpPr/>
      </dsp:nvSpPr>
      <dsp:spPr>
        <a:xfrm>
          <a:off x="2762972" y="2576554"/>
          <a:ext cx="1437715" cy="14376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964DC-132E-4AAD-95CB-8BEF8B1D845F}">
      <dsp:nvSpPr>
        <dsp:cNvPr id="0" name=""/>
        <dsp:cNvSpPr/>
      </dsp:nvSpPr>
      <dsp:spPr>
        <a:xfrm>
          <a:off x="4538551" y="1754190"/>
          <a:ext cx="3101152" cy="83150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411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Calidad</a:t>
          </a:r>
          <a:endParaRPr lang="es-ES" sz="2300" kern="1200" dirty="0"/>
        </a:p>
      </dsp:txBody>
      <dsp:txXfrm>
        <a:off x="4579142" y="1794781"/>
        <a:ext cx="3019970" cy="750319"/>
      </dsp:txXfrm>
    </dsp:sp>
    <dsp:sp modelId="{2D7B0407-62BE-43EB-9764-47279ED3F08B}">
      <dsp:nvSpPr>
        <dsp:cNvPr id="0" name=""/>
        <dsp:cNvSpPr/>
      </dsp:nvSpPr>
      <dsp:spPr>
        <a:xfrm>
          <a:off x="3678797" y="938933"/>
          <a:ext cx="1437715" cy="14376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60FAC-2D07-4FC1-9BC2-3EA1B04D0BD8}">
      <dsp:nvSpPr>
        <dsp:cNvPr id="0" name=""/>
        <dsp:cNvSpPr/>
      </dsp:nvSpPr>
      <dsp:spPr>
        <a:xfrm rot="238528">
          <a:off x="198901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10BD7-CB7B-418E-B7E4-22417D31EEFA}">
      <dsp:nvSpPr>
        <dsp:cNvPr id="0" name=""/>
        <dsp:cNvSpPr/>
      </dsp:nvSpPr>
      <dsp:spPr>
        <a:xfrm>
          <a:off x="1148050" y="3235654"/>
          <a:ext cx="160129" cy="160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BC509-92A9-4864-9AAA-473D4D45689C}">
      <dsp:nvSpPr>
        <dsp:cNvPr id="0" name=""/>
        <dsp:cNvSpPr/>
      </dsp:nvSpPr>
      <dsp:spPr>
        <a:xfrm>
          <a:off x="1228115" y="3315719"/>
          <a:ext cx="1190526" cy="103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4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Planeación y Programación</a:t>
          </a:r>
          <a:endParaRPr lang="es-ES" sz="1500" kern="1200" dirty="0"/>
        </a:p>
      </dsp:txBody>
      <dsp:txXfrm>
        <a:off x="1228115" y="3315719"/>
        <a:ext cx="1190526" cy="1035618"/>
      </dsp:txXfrm>
    </dsp:sp>
    <dsp:sp modelId="{0BC3081D-7136-4142-B640-2F53D22081DD}">
      <dsp:nvSpPr>
        <dsp:cNvPr id="0" name=""/>
        <dsp:cNvSpPr/>
      </dsp:nvSpPr>
      <dsp:spPr>
        <a:xfrm>
          <a:off x="2279398" y="2223533"/>
          <a:ext cx="278485" cy="278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1349F-AF74-489F-BA69-807FCF2192D2}">
      <dsp:nvSpPr>
        <dsp:cNvPr id="0" name=""/>
        <dsp:cNvSpPr/>
      </dsp:nvSpPr>
      <dsp:spPr>
        <a:xfrm>
          <a:off x="2418641" y="2362776"/>
          <a:ext cx="1462049" cy="198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6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Ejecución de la Auditoría</a:t>
          </a:r>
          <a:endParaRPr lang="es-ES" sz="1500" kern="1200" dirty="0"/>
        </a:p>
      </dsp:txBody>
      <dsp:txXfrm>
        <a:off x="2418641" y="2362776"/>
        <a:ext cx="1462049" cy="1988561"/>
      </dsp:txXfrm>
    </dsp:sp>
    <dsp:sp modelId="{EFD5A052-5900-4BDD-B15D-16BF146A3283}">
      <dsp:nvSpPr>
        <dsp:cNvPr id="0" name=""/>
        <dsp:cNvSpPr/>
      </dsp:nvSpPr>
      <dsp:spPr>
        <a:xfrm>
          <a:off x="3724042" y="1477714"/>
          <a:ext cx="368993" cy="368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03461-185E-441C-BB7A-7E986F361A42}">
      <dsp:nvSpPr>
        <dsp:cNvPr id="0" name=""/>
        <dsp:cNvSpPr/>
      </dsp:nvSpPr>
      <dsp:spPr>
        <a:xfrm>
          <a:off x="3908539" y="1662211"/>
          <a:ext cx="1462049" cy="268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52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Informe de Resultados</a:t>
          </a:r>
          <a:endParaRPr lang="es-ES" sz="1500" kern="1200" dirty="0"/>
        </a:p>
      </dsp:txBody>
      <dsp:txXfrm>
        <a:off x="3908539" y="1662211"/>
        <a:ext cx="1462049" cy="2689126"/>
      </dsp:txXfrm>
    </dsp:sp>
    <dsp:sp modelId="{942177AC-40D4-4440-9903-FC9D3D18BF6E}">
      <dsp:nvSpPr>
        <dsp:cNvPr id="0" name=""/>
        <dsp:cNvSpPr/>
      </dsp:nvSpPr>
      <dsp:spPr>
        <a:xfrm>
          <a:off x="5297486" y="984272"/>
          <a:ext cx="494311" cy="49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C3C64-5820-49AF-AD87-351672C868EA}">
      <dsp:nvSpPr>
        <dsp:cNvPr id="0" name=""/>
        <dsp:cNvSpPr/>
      </dsp:nvSpPr>
      <dsp:spPr>
        <a:xfrm>
          <a:off x="5544642" y="1231428"/>
          <a:ext cx="1462049" cy="311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2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Seguimiento de Auditoría</a:t>
          </a:r>
          <a:endParaRPr lang="es-ES" sz="1500" kern="1200" dirty="0"/>
        </a:p>
      </dsp:txBody>
      <dsp:txXfrm>
        <a:off x="5544642" y="1231428"/>
        <a:ext cx="1462049" cy="3119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88CC7-D399-44B1-BF6A-80BC0AE2CAFB}">
      <dsp:nvSpPr>
        <dsp:cNvPr id="0" name=""/>
        <dsp:cNvSpPr/>
      </dsp:nvSpPr>
      <dsp:spPr>
        <a:xfrm>
          <a:off x="4382" y="420564"/>
          <a:ext cx="1309944" cy="78596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Primera Parte</a:t>
          </a:r>
          <a:endParaRPr lang="es-ES" sz="2000" kern="1200" dirty="0"/>
        </a:p>
      </dsp:txBody>
      <dsp:txXfrm>
        <a:off x="27402" y="443584"/>
        <a:ext cx="1263904" cy="739926"/>
      </dsp:txXfrm>
    </dsp:sp>
    <dsp:sp modelId="{9EFB172D-4C66-408F-8DE9-058387B2A745}">
      <dsp:nvSpPr>
        <dsp:cNvPr id="0" name=""/>
        <dsp:cNvSpPr/>
      </dsp:nvSpPr>
      <dsp:spPr>
        <a:xfrm>
          <a:off x="1445321" y="651114"/>
          <a:ext cx="277708" cy="32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445321" y="716087"/>
        <a:ext cx="194396" cy="194920"/>
      </dsp:txXfrm>
    </dsp:sp>
    <dsp:sp modelId="{26E03586-B9C1-4329-8F8E-A8632C7BBF5B}">
      <dsp:nvSpPr>
        <dsp:cNvPr id="0" name=""/>
        <dsp:cNvSpPr/>
      </dsp:nvSpPr>
      <dsp:spPr>
        <a:xfrm>
          <a:off x="1838304" y="420564"/>
          <a:ext cx="1309944" cy="78596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Segunda Parte</a:t>
          </a:r>
          <a:endParaRPr lang="es-ES" sz="2000" kern="1200" dirty="0"/>
        </a:p>
      </dsp:txBody>
      <dsp:txXfrm>
        <a:off x="1861324" y="443584"/>
        <a:ext cx="1263904" cy="739926"/>
      </dsp:txXfrm>
    </dsp:sp>
    <dsp:sp modelId="{2B1CCFB6-1D95-48DA-B46E-ED3F36EF4C92}">
      <dsp:nvSpPr>
        <dsp:cNvPr id="0" name=""/>
        <dsp:cNvSpPr/>
      </dsp:nvSpPr>
      <dsp:spPr>
        <a:xfrm>
          <a:off x="3279243" y="651114"/>
          <a:ext cx="277708" cy="324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3279243" y="716087"/>
        <a:ext cx="194396" cy="194920"/>
      </dsp:txXfrm>
    </dsp:sp>
    <dsp:sp modelId="{6F559280-6E79-41B7-B3C3-21BE2F0FD0AD}">
      <dsp:nvSpPr>
        <dsp:cNvPr id="0" name=""/>
        <dsp:cNvSpPr/>
      </dsp:nvSpPr>
      <dsp:spPr>
        <a:xfrm>
          <a:off x="3672226" y="420564"/>
          <a:ext cx="1309944" cy="78596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Tercera Parte</a:t>
          </a:r>
          <a:endParaRPr lang="es-ES" sz="2000" kern="1200" dirty="0"/>
        </a:p>
      </dsp:txBody>
      <dsp:txXfrm>
        <a:off x="3695246" y="443584"/>
        <a:ext cx="1263904" cy="7399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DD306-F8C7-4678-A263-723CFA277AE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4.2.3</a:t>
          </a:r>
          <a:endParaRPr lang="es-MX" sz="3100" kern="1200" dirty="0"/>
        </a:p>
      </dsp:txBody>
      <dsp:txXfrm rot="-5400000">
        <a:off x="0" y="554579"/>
        <a:ext cx="1105044" cy="473590"/>
      </dsp:txXfrm>
    </dsp:sp>
    <dsp:sp modelId="{AAA4230C-701B-4AFF-AE77-BE2C09143FCC}">
      <dsp:nvSpPr>
        <dsp:cNvPr id="0" name=""/>
        <dsp:cNvSpPr/>
      </dsp:nvSpPr>
      <dsp:spPr>
        <a:xfrm rot="5400000">
          <a:off x="1982565" y="-875463"/>
          <a:ext cx="1026112" cy="278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 Procedimientos para el control de documentos</a:t>
          </a:r>
          <a:endParaRPr lang="es-MX" sz="1500" kern="1200" dirty="0"/>
        </a:p>
      </dsp:txBody>
      <dsp:txXfrm rot="-5400000">
        <a:off x="1105044" y="52149"/>
        <a:ext cx="2731064" cy="925930"/>
      </dsp:txXfrm>
    </dsp:sp>
    <dsp:sp modelId="{6AA8B3A6-3AD8-49E6-A075-F47CC162F0BC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6.1</a:t>
          </a:r>
          <a:endParaRPr lang="es-MX" sz="3100" kern="1200" dirty="0"/>
        </a:p>
      </dsp:txBody>
      <dsp:txXfrm rot="-5400000">
        <a:off x="0" y="1938873"/>
        <a:ext cx="1105044" cy="473590"/>
      </dsp:txXfrm>
    </dsp:sp>
    <dsp:sp modelId="{92A2EF29-B839-49D7-BBA9-9FD12F35A7E0}">
      <dsp:nvSpPr>
        <dsp:cNvPr id="0" name=""/>
        <dsp:cNvSpPr/>
      </dsp:nvSpPr>
      <dsp:spPr>
        <a:xfrm rot="5400000">
          <a:off x="1982565" y="508830"/>
          <a:ext cx="1026112" cy="278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Planificación para proveer los recursos 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No se ha definido un  presupuesto </a:t>
          </a:r>
          <a:endParaRPr lang="es-MX" sz="1500" kern="1200" dirty="0"/>
        </a:p>
      </dsp:txBody>
      <dsp:txXfrm rot="-5400000">
        <a:off x="1105044" y="1436443"/>
        <a:ext cx="2731064" cy="925930"/>
      </dsp:txXfrm>
    </dsp:sp>
    <dsp:sp modelId="{ACF339C4-79FC-4A18-A24A-E3475D297B75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8.2.3</a:t>
          </a:r>
          <a:endParaRPr lang="es-MX" sz="3100" kern="1200" dirty="0"/>
        </a:p>
      </dsp:txBody>
      <dsp:txXfrm rot="-5400000">
        <a:off x="0" y="3323167"/>
        <a:ext cx="1105044" cy="473590"/>
      </dsp:txXfrm>
    </dsp:sp>
    <dsp:sp modelId="{8489A0DF-5E02-4332-A08A-CCD7AC9D1BA2}">
      <dsp:nvSpPr>
        <dsp:cNvPr id="0" name=""/>
        <dsp:cNvSpPr/>
      </dsp:nvSpPr>
      <dsp:spPr>
        <a:xfrm rot="5400000">
          <a:off x="1982565" y="1893123"/>
          <a:ext cx="1026112" cy="278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Política para la actualización de los procesos e indicadores 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Política de reuniones periódicas con la gerencia</a:t>
          </a:r>
          <a:endParaRPr lang="es-MX" sz="1500" kern="1200" dirty="0"/>
        </a:p>
      </dsp:txBody>
      <dsp:txXfrm rot="-5400000">
        <a:off x="1105044" y="2820736"/>
        <a:ext cx="2731064" cy="925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DD306-F8C7-4678-A263-723CFA277AED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4.2.3</a:t>
          </a:r>
          <a:endParaRPr lang="es-MX" sz="2300" kern="1200" dirty="0"/>
        </a:p>
      </dsp:txBody>
      <dsp:txXfrm rot="-5400000">
        <a:off x="1" y="419726"/>
        <a:ext cx="838822" cy="359495"/>
      </dsp:txXfrm>
    </dsp:sp>
    <dsp:sp modelId="{AAA4230C-701B-4AFF-AE77-BE2C09143FCC}">
      <dsp:nvSpPr>
        <dsp:cNvPr id="0" name=""/>
        <dsp:cNvSpPr/>
      </dsp:nvSpPr>
      <dsp:spPr>
        <a:xfrm rot="5400000">
          <a:off x="1973057" y="-1133920"/>
          <a:ext cx="778906" cy="3047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Procedimientos para el control de documentos.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Revisiones a los documentos sin periodicidad.</a:t>
          </a:r>
          <a:endParaRPr lang="es-MX" sz="1100" kern="1200" dirty="0"/>
        </a:p>
      </dsp:txBody>
      <dsp:txXfrm rot="-5400000">
        <a:off x="838822" y="38338"/>
        <a:ext cx="3009354" cy="702860"/>
      </dsp:txXfrm>
    </dsp:sp>
    <dsp:sp modelId="{6AA8B3A6-3AD8-49E6-A075-F47CC162F0BC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5.5.1</a:t>
          </a:r>
          <a:endParaRPr lang="es-MX" sz="2300" kern="1200" dirty="0"/>
        </a:p>
      </dsp:txBody>
      <dsp:txXfrm rot="-5400000">
        <a:off x="1" y="1470522"/>
        <a:ext cx="838822" cy="359495"/>
      </dsp:txXfrm>
    </dsp:sp>
    <dsp:sp modelId="{92A2EF29-B839-49D7-BBA9-9FD12F35A7E0}">
      <dsp:nvSpPr>
        <dsp:cNvPr id="0" name=""/>
        <dsp:cNvSpPr/>
      </dsp:nvSpPr>
      <dsp:spPr>
        <a:xfrm rot="5400000">
          <a:off x="1973057" y="-83123"/>
          <a:ext cx="778906" cy="3047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Definición descriptivos de puestos, manuales de funciones</a:t>
          </a:r>
          <a:endParaRPr lang="es-MX" sz="1100" kern="1200" dirty="0"/>
        </a:p>
      </dsp:txBody>
      <dsp:txXfrm rot="-5400000">
        <a:off x="838822" y="1089135"/>
        <a:ext cx="3009354" cy="702860"/>
      </dsp:txXfrm>
    </dsp:sp>
    <dsp:sp modelId="{47813EB5-8625-4868-8653-42187AF2C126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6.2</a:t>
          </a:r>
          <a:endParaRPr lang="es-MX" sz="2300" kern="1200" dirty="0"/>
        </a:p>
      </dsp:txBody>
      <dsp:txXfrm rot="-5400000">
        <a:off x="1" y="2521319"/>
        <a:ext cx="838822" cy="359495"/>
      </dsp:txXfrm>
    </dsp:sp>
    <dsp:sp modelId="{54EC9625-8DF7-4378-9DA4-9AB7D06BAC61}">
      <dsp:nvSpPr>
        <dsp:cNvPr id="0" name=""/>
        <dsp:cNvSpPr/>
      </dsp:nvSpPr>
      <dsp:spPr>
        <a:xfrm rot="5400000">
          <a:off x="1973057" y="967672"/>
          <a:ext cx="778906" cy="3047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Formato de requisición de personal no utilizado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Evidencias de inducciones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Política Salarial no definida</a:t>
          </a:r>
          <a:endParaRPr lang="es-MX" sz="1100" kern="1200" dirty="0"/>
        </a:p>
      </dsp:txBody>
      <dsp:txXfrm rot="-5400000">
        <a:off x="838822" y="2139931"/>
        <a:ext cx="3009354" cy="702860"/>
      </dsp:txXfrm>
    </dsp:sp>
    <dsp:sp modelId="{ACF339C4-79FC-4A18-A24A-E3475D297B75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8.2.3</a:t>
          </a:r>
          <a:endParaRPr lang="es-MX" sz="2300" kern="1200" dirty="0"/>
        </a:p>
      </dsp:txBody>
      <dsp:txXfrm rot="-5400000">
        <a:off x="1" y="3572115"/>
        <a:ext cx="838822" cy="359495"/>
      </dsp:txXfrm>
    </dsp:sp>
    <dsp:sp modelId="{8489A0DF-5E02-4332-A08A-CCD7AC9D1BA2}">
      <dsp:nvSpPr>
        <dsp:cNvPr id="0" name=""/>
        <dsp:cNvSpPr/>
      </dsp:nvSpPr>
      <dsp:spPr>
        <a:xfrm rot="5400000">
          <a:off x="1973057" y="2018469"/>
          <a:ext cx="778906" cy="3047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Política para la actualización de los procesos e indicadores 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Política de reuniones periódicas con la gerencia</a:t>
          </a:r>
          <a:endParaRPr lang="es-MX" sz="1100" kern="1200" dirty="0"/>
        </a:p>
      </dsp:txBody>
      <dsp:txXfrm rot="-5400000">
        <a:off x="838822" y="3190728"/>
        <a:ext cx="3009354" cy="702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DD306-F8C7-4678-A263-723CFA277AED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4.2.3</a:t>
          </a:r>
          <a:endParaRPr lang="es-MX" sz="2300" kern="1200" dirty="0"/>
        </a:p>
      </dsp:txBody>
      <dsp:txXfrm rot="-5400000">
        <a:off x="1" y="419726"/>
        <a:ext cx="838822" cy="359495"/>
      </dsp:txXfrm>
    </dsp:sp>
    <dsp:sp modelId="{AAA4230C-701B-4AFF-AE77-BE2C09143FCC}">
      <dsp:nvSpPr>
        <dsp:cNvPr id="0" name=""/>
        <dsp:cNvSpPr/>
      </dsp:nvSpPr>
      <dsp:spPr>
        <a:xfrm rot="5400000">
          <a:off x="1973057" y="-1133920"/>
          <a:ext cx="778906" cy="304737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Procedimientos para el control de documentos</a:t>
          </a:r>
          <a:r>
            <a:rPr lang="es-MX" sz="1100" kern="1200" dirty="0" smtClean="0"/>
            <a:t>.</a:t>
          </a:r>
          <a:endParaRPr lang="es-MX" sz="1100" kern="1200" dirty="0"/>
        </a:p>
      </dsp:txBody>
      <dsp:txXfrm rot="-5400000">
        <a:off x="838822" y="38338"/>
        <a:ext cx="3009354" cy="702860"/>
      </dsp:txXfrm>
    </dsp:sp>
    <dsp:sp modelId="{6AA8B3A6-3AD8-49E6-A075-F47CC162F0BC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6.1</a:t>
          </a:r>
          <a:endParaRPr lang="es-MX" sz="2300" kern="1200" dirty="0"/>
        </a:p>
      </dsp:txBody>
      <dsp:txXfrm rot="-5400000">
        <a:off x="1" y="1470522"/>
        <a:ext cx="838822" cy="359495"/>
      </dsp:txXfrm>
    </dsp:sp>
    <dsp:sp modelId="{92A2EF29-B839-49D7-BBA9-9FD12F35A7E0}">
      <dsp:nvSpPr>
        <dsp:cNvPr id="0" name=""/>
        <dsp:cNvSpPr/>
      </dsp:nvSpPr>
      <dsp:spPr>
        <a:xfrm rot="5400000">
          <a:off x="1973057" y="-83123"/>
          <a:ext cx="778906" cy="304737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Planificación para proveer los recursos 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Suspensión del portal –fuente de información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Requerimiento para la provisión de recursos por parte de TI – vía mail.</a:t>
          </a:r>
          <a:endParaRPr lang="es-MX" sz="1100" kern="1200" dirty="0"/>
        </a:p>
      </dsp:txBody>
      <dsp:txXfrm rot="-5400000">
        <a:off x="838822" y="1089135"/>
        <a:ext cx="3009354" cy="702860"/>
      </dsp:txXfrm>
    </dsp:sp>
    <dsp:sp modelId="{47813EB5-8625-4868-8653-42187AF2C126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7.6</a:t>
          </a:r>
          <a:endParaRPr lang="es-MX" sz="2300" kern="1200" dirty="0"/>
        </a:p>
      </dsp:txBody>
      <dsp:txXfrm rot="-5400000">
        <a:off x="1" y="2521319"/>
        <a:ext cx="838822" cy="359495"/>
      </dsp:txXfrm>
    </dsp:sp>
    <dsp:sp modelId="{54EC9625-8DF7-4378-9DA4-9AB7D06BAC61}">
      <dsp:nvSpPr>
        <dsp:cNvPr id="0" name=""/>
        <dsp:cNvSpPr/>
      </dsp:nvSpPr>
      <dsp:spPr>
        <a:xfrm rot="5400000">
          <a:off x="1973057" y="967672"/>
          <a:ext cx="778906" cy="304737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Manuales o instructivos para el personal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 Periodicidad de  inventarios físicos </a:t>
          </a:r>
          <a:endParaRPr lang="es-MX" sz="1100" kern="1200" dirty="0"/>
        </a:p>
      </dsp:txBody>
      <dsp:txXfrm rot="-5400000">
        <a:off x="838822" y="2139931"/>
        <a:ext cx="3009354" cy="702860"/>
      </dsp:txXfrm>
    </dsp:sp>
    <dsp:sp modelId="{ACF339C4-79FC-4A18-A24A-E3475D297B75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8.2.3</a:t>
          </a:r>
          <a:endParaRPr lang="es-MX" sz="2300" kern="1200" dirty="0"/>
        </a:p>
      </dsp:txBody>
      <dsp:txXfrm rot="-5400000">
        <a:off x="1" y="3572115"/>
        <a:ext cx="838822" cy="359495"/>
      </dsp:txXfrm>
    </dsp:sp>
    <dsp:sp modelId="{8489A0DF-5E02-4332-A08A-CCD7AC9D1BA2}">
      <dsp:nvSpPr>
        <dsp:cNvPr id="0" name=""/>
        <dsp:cNvSpPr/>
      </dsp:nvSpPr>
      <dsp:spPr>
        <a:xfrm rot="5400000">
          <a:off x="1973057" y="2018469"/>
          <a:ext cx="778906" cy="304737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Política para la actualización de los procesos e indicadores </a:t>
          </a:r>
          <a:endParaRPr lang="es-MX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Política de reuniones periódicas con la gerencia</a:t>
          </a:r>
          <a:endParaRPr lang="es-MX" sz="1100" kern="1200" dirty="0"/>
        </a:p>
      </dsp:txBody>
      <dsp:txXfrm rot="-5400000">
        <a:off x="838822" y="3190728"/>
        <a:ext cx="3009354" cy="702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8476"/>
          </a:xfrm>
          <a:prstGeom prst="rect">
            <a:avLst/>
          </a:prstGeom>
        </p:spPr>
        <p:txBody>
          <a:bodyPr vert="horz" lIns="87967" tIns="43983" rIns="87967" bIns="43983" rtlCol="0"/>
          <a:lstStyle>
            <a:lvl1pPr algn="l">
              <a:defRPr sz="1000"/>
            </a:lvl1pPr>
          </a:lstStyle>
          <a:p>
            <a:r>
              <a:rPr lang="es-ES" smtClean="0"/>
              <a:t>Universidad de las Fuerzas Armadas ESPE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0" cy="498476"/>
          </a:xfrm>
          <a:prstGeom prst="rect">
            <a:avLst/>
          </a:prstGeom>
        </p:spPr>
        <p:txBody>
          <a:bodyPr vert="horz" lIns="87967" tIns="43983" rIns="87967" bIns="43983" rtlCol="0"/>
          <a:lstStyle>
            <a:lvl1pPr algn="r">
              <a:defRPr sz="1000"/>
            </a:lvl1pPr>
          </a:lstStyle>
          <a:p>
            <a:r>
              <a:rPr lang="es-ES" smtClean="0"/>
              <a:t>25/02/2014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47213"/>
            <a:ext cx="2971800" cy="498476"/>
          </a:xfrm>
          <a:prstGeom prst="rect">
            <a:avLst/>
          </a:prstGeom>
        </p:spPr>
        <p:txBody>
          <a:bodyPr vert="horz" lIns="87967" tIns="43983" rIns="87967" bIns="43983" rtlCol="0" anchor="b"/>
          <a:lstStyle>
            <a:lvl1pPr algn="l">
              <a:defRPr sz="10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5" y="9447213"/>
            <a:ext cx="2971800" cy="498476"/>
          </a:xfrm>
          <a:prstGeom prst="rect">
            <a:avLst/>
          </a:prstGeom>
        </p:spPr>
        <p:txBody>
          <a:bodyPr vert="horz" lIns="87967" tIns="43983" rIns="87967" bIns="43983" rtlCol="0" anchor="b"/>
          <a:lstStyle>
            <a:lvl1pPr algn="r">
              <a:defRPr sz="1000"/>
            </a:lvl1pPr>
          </a:lstStyle>
          <a:p>
            <a:fld id="{5F2DFC3B-4338-4294-8F67-133A6AF30F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623459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7284"/>
          </a:xfrm>
          <a:prstGeom prst="rect">
            <a:avLst/>
          </a:prstGeom>
        </p:spPr>
        <p:txBody>
          <a:bodyPr vert="horz" lIns="87967" tIns="43983" rIns="87967" bIns="43983" rtlCol="0"/>
          <a:lstStyle>
            <a:lvl1pPr algn="l">
              <a:defRPr sz="1000"/>
            </a:lvl1pPr>
          </a:lstStyle>
          <a:p>
            <a:r>
              <a:rPr lang="es-ES" smtClean="0"/>
              <a:t>Universidad de las Fuerzas Armadas ESPE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800" cy="497284"/>
          </a:xfrm>
          <a:prstGeom prst="rect">
            <a:avLst/>
          </a:prstGeom>
        </p:spPr>
        <p:txBody>
          <a:bodyPr vert="horz" lIns="87967" tIns="43983" rIns="87967" bIns="43983" rtlCol="0"/>
          <a:lstStyle>
            <a:lvl1pPr algn="r">
              <a:defRPr sz="1000"/>
            </a:lvl1pPr>
          </a:lstStyle>
          <a:p>
            <a:r>
              <a:rPr lang="es-ES" smtClean="0"/>
              <a:t>25/02/2014</a:t>
            </a: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67" tIns="43983" rIns="87967" bIns="43983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4" y="4724205"/>
            <a:ext cx="5486399" cy="4475560"/>
          </a:xfrm>
          <a:prstGeom prst="rect">
            <a:avLst/>
          </a:prstGeom>
        </p:spPr>
        <p:txBody>
          <a:bodyPr vert="horz" lIns="87967" tIns="43983" rIns="87967" bIns="4398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46681"/>
            <a:ext cx="2971800" cy="497284"/>
          </a:xfrm>
          <a:prstGeom prst="rect">
            <a:avLst/>
          </a:prstGeom>
        </p:spPr>
        <p:txBody>
          <a:bodyPr vert="horz" lIns="87967" tIns="43983" rIns="87967" bIns="43983" rtlCol="0" anchor="b"/>
          <a:lstStyle>
            <a:lvl1pPr algn="l">
              <a:defRPr sz="10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5" y="9446681"/>
            <a:ext cx="2971800" cy="497284"/>
          </a:xfrm>
          <a:prstGeom prst="rect">
            <a:avLst/>
          </a:prstGeom>
        </p:spPr>
        <p:txBody>
          <a:bodyPr vert="horz" lIns="87967" tIns="43983" rIns="87967" bIns="43983" rtlCol="0" anchor="b"/>
          <a:lstStyle>
            <a:lvl1pPr algn="r">
              <a:defRPr sz="1000"/>
            </a:lvl1pPr>
          </a:lstStyle>
          <a:p>
            <a:fld id="{978B67E7-B692-464A-B013-364E67FA1E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38882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Universidad de las Fuerzas Armadas ESPE</a:t>
            </a:r>
            <a:endParaRPr lang="es-ES"/>
          </a:p>
        </p:txBody>
      </p:sp>
      <p:sp>
        <p:nvSpPr>
          <p:cNvPr id="6" name="Marcador de fecha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s-ES" smtClean="0"/>
              <a:t>25/02/2014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78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Universidad de las Fuerzas Armadas ESPE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S" smtClean="0"/>
              <a:t>25/02/2014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6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5.5.1</a:t>
            </a:r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Universidad de las Fuerzas Armadas ESPE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S" smtClean="0"/>
              <a:t>25/02/2014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21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_tradnl"/>
              <a:t>Haga clic para cambiar el estilo de título	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0C1D-8AE1-48A6-B7FA-4C2271EEBFA7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2FF4-1FB0-4A11-9396-2242E9AB97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98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7993-DE89-428B-AB49-FD5E92F19760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D656-69D0-419C-9A7E-DB85360768A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9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2E340-69A9-4D7A-A737-EFD3159F2198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5BC9-B4CB-4D7B-9E5F-B000B0F5DA1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779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0C1D-8AE1-48A6-B7FA-4C2271EEBFA7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32FF4-1FB0-4A11-9396-2242E9AB973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402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A37D1-BD74-4697-98D8-2FDBC9F6058A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5FAA4-6C20-4546-A5B8-EBAA9DAAAC4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grpSp>
        <p:nvGrpSpPr>
          <p:cNvPr id="12" name="Group 9"/>
          <p:cNvGrpSpPr/>
          <p:nvPr userDrawn="1"/>
        </p:nvGrpSpPr>
        <p:grpSpPr>
          <a:xfrm>
            <a:off x="0" y="154756"/>
            <a:ext cx="990600" cy="6553200"/>
            <a:chOff x="-55880" y="946915"/>
            <a:chExt cx="1198880" cy="7601982"/>
          </a:xfrm>
          <a:noFill/>
          <a:effectLst>
            <a:glow rad="1905000">
              <a:schemeClr val="bg1">
                <a:alpha val="0"/>
              </a:schemeClr>
            </a:glow>
            <a:reflection stA="46000" endPos="65000" dist="50800" dir="5400000" sy="-100000" algn="bl" rotWithShape="0"/>
          </a:effectLst>
        </p:grpSpPr>
        <p:pic>
          <p:nvPicPr>
            <p:cNvPr id="13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1" t="27280" r="70078" b="13601"/>
            <a:stretch/>
          </p:blipFill>
          <p:spPr>
            <a:xfrm>
              <a:off x="-598" y="1791023"/>
              <a:ext cx="1092380" cy="6757874"/>
            </a:xfrm>
            <a:prstGeom prst="rect">
              <a:avLst/>
            </a:prstGeom>
            <a:grpFill/>
          </p:spPr>
        </p:pic>
        <p:pic>
          <p:nvPicPr>
            <p:cNvPr id="14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80" y="946915"/>
              <a:ext cx="1198880" cy="111048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0606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A6AE6-63D0-48FE-9527-E0C3291F387B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45BF1-A800-4906-BACD-A9F64CC6730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grpSp>
        <p:nvGrpSpPr>
          <p:cNvPr id="7" name="Group 9"/>
          <p:cNvGrpSpPr/>
          <p:nvPr userDrawn="1"/>
        </p:nvGrpSpPr>
        <p:grpSpPr>
          <a:xfrm>
            <a:off x="0" y="154756"/>
            <a:ext cx="990600" cy="6553200"/>
            <a:chOff x="-55880" y="946915"/>
            <a:chExt cx="1198880" cy="7601982"/>
          </a:xfrm>
          <a:noFill/>
          <a:effectLst>
            <a:glow rad="1905000">
              <a:schemeClr val="bg1">
                <a:alpha val="0"/>
              </a:schemeClr>
            </a:glow>
            <a:reflection stA="46000" endPos="65000" dist="50800" dir="5400000" sy="-100000" algn="bl" rotWithShape="0"/>
          </a:effectLst>
        </p:grpSpPr>
        <p:pic>
          <p:nvPicPr>
            <p:cNvPr id="8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1" t="27280" r="70078" b="13601"/>
            <a:stretch/>
          </p:blipFill>
          <p:spPr>
            <a:xfrm>
              <a:off x="-598" y="1791023"/>
              <a:ext cx="1092380" cy="6757874"/>
            </a:xfrm>
            <a:prstGeom prst="rect">
              <a:avLst/>
            </a:prstGeom>
            <a:grpFill/>
          </p:spPr>
        </p:pic>
        <p:pic>
          <p:nvPicPr>
            <p:cNvPr id="9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80" y="946915"/>
              <a:ext cx="1198880" cy="111048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7078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DA6C8-2B7B-4074-8A60-1417DDF8B094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6CEDC-EF76-42F3-87F7-863B58F3A4C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grpSp>
        <p:nvGrpSpPr>
          <p:cNvPr id="8" name="Group 9"/>
          <p:cNvGrpSpPr/>
          <p:nvPr userDrawn="1"/>
        </p:nvGrpSpPr>
        <p:grpSpPr>
          <a:xfrm>
            <a:off x="0" y="154756"/>
            <a:ext cx="990600" cy="6553200"/>
            <a:chOff x="-55880" y="946915"/>
            <a:chExt cx="1198880" cy="7601982"/>
          </a:xfrm>
          <a:noFill/>
          <a:effectLst>
            <a:glow rad="1905000">
              <a:schemeClr val="bg1">
                <a:alpha val="0"/>
              </a:schemeClr>
            </a:glow>
            <a:reflection stA="46000" endPos="65000" dist="50800" dir="5400000" sy="-100000" algn="bl" rotWithShape="0"/>
          </a:effectLst>
        </p:grpSpPr>
        <p:pic>
          <p:nvPicPr>
            <p:cNvPr id="9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1" t="27280" r="70078" b="13601"/>
            <a:stretch/>
          </p:blipFill>
          <p:spPr>
            <a:xfrm>
              <a:off x="-598" y="1791023"/>
              <a:ext cx="1092380" cy="6757874"/>
            </a:xfrm>
            <a:prstGeom prst="rect">
              <a:avLst/>
            </a:prstGeom>
            <a:grpFill/>
          </p:spPr>
        </p:pic>
        <p:pic>
          <p:nvPicPr>
            <p:cNvPr id="10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80" y="946915"/>
              <a:ext cx="1198880" cy="111048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149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7A4D1-91E9-499F-AD4A-6C697B0082F1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CF6B9-CD9F-4F70-8B6C-1DAB7460632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54756"/>
            <a:ext cx="990600" cy="6553200"/>
            <a:chOff x="-55880" y="946915"/>
            <a:chExt cx="1198880" cy="7601982"/>
          </a:xfrm>
          <a:noFill/>
          <a:effectLst>
            <a:glow rad="1905000">
              <a:schemeClr val="bg1">
                <a:alpha val="0"/>
              </a:schemeClr>
            </a:glow>
            <a:reflection stA="46000" endPos="65000" dist="50800" dir="5400000" sy="-100000" algn="bl" rotWithShape="0"/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1" t="27280" r="70078" b="13601"/>
            <a:stretch/>
          </p:blipFill>
          <p:spPr>
            <a:xfrm>
              <a:off x="-598" y="1791023"/>
              <a:ext cx="1092380" cy="6757874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80" y="946915"/>
              <a:ext cx="1198880" cy="111048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1508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49B1A-3587-40EF-913D-11F686AFABC8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12150-38A3-42FF-AF1E-30D0D94673C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569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49513-EE97-43B9-AC61-052B9BC99200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7F7B-F094-4FD3-A275-2AD553ABF17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4107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183D1-1D9C-4603-B92A-8E5ED6343CCB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22168-1FE6-4036-B7EE-9064A98806F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601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37D1-BD74-4697-98D8-2FDBC9F6058A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FAA4-6C20-4546-A5B8-EBAA9DAAAC4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9165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48EAE-2246-4B12-A67A-55B5B5FA3B9B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EEED2-CF11-4B09-8E84-AE0C1A7730A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9063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D7993-DE89-428B-AB49-FD5E92F19760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6D656-69D0-419C-9A7E-DB85360768A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965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2E340-69A9-4D7A-A737-EFD3159F2198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B5BC9-B4CB-4D7B-9E5F-B000B0F5DA1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05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6AE6-63D0-48FE-9527-E0C3291F387B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5BF1-A800-4906-BACD-A9F64CC6730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45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A6C8-2B7B-4074-8A60-1417DDF8B094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CEDC-EF76-42F3-87F7-863B58F3A4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26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A4D1-91E9-499F-AD4A-6C697B0082F1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CF6B9-CD9F-4F70-8B6C-1DAB746063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053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BEFB-BBD6-4A01-A1B3-A71DAA13752C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6C81-227F-4A9E-AF88-316FA653194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75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9513-EE97-43B9-AC61-052B9BC99200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7F7B-F094-4FD3-A275-2AD553ABF1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548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83D1-1D9C-4603-B92A-8E5ED6343CCB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2168-1FE6-4036-B7EE-9064A98806F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927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8EAE-2246-4B12-A67A-55B5B5FA3B9B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EED2-CF11-4B09-8E84-AE0C1A7730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738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FE849B1A-3587-40EF-913D-11F686AFABC8}" type="datetimeFigureOut">
              <a:rPr lang="es-ES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FAA12150-38A3-42FF-AF1E-30D0D94673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350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849B1A-3587-40EF-913D-11F686AFABC8}" type="datetimeFigureOut">
              <a:rPr lang="es-ES" smtClean="0"/>
              <a:pPr>
                <a:defRPr/>
              </a:pPr>
              <a:t>06/03/2014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A12150-38A3-42FF-AF1E-30D0D94673C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39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4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6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Identificadores%20de%20procesos.xlsx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rograma%20de%20Auditor&#237;a.xlsx" TargetMode="External"/><Relationship Id="rId2" Type="http://schemas.openxmlformats.org/officeDocument/2006/relationships/hyperlink" Target="Plan%20de%20Auditor&#237;a.xls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Informe%20de%20Auditor&#237;a.docx" TargetMode="External"/><Relationship Id="rId5" Type="http://schemas.openxmlformats.org/officeDocument/2006/relationships/hyperlink" Target="SACP.xls" TargetMode="External"/><Relationship Id="rId4" Type="http://schemas.openxmlformats.org/officeDocument/2006/relationships/hyperlink" Target="Listas%20de%20verificaci&#243;n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SACP.xls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SACP.xls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9.xml"/><Relationship Id="rId7" Type="http://schemas.openxmlformats.org/officeDocument/2006/relationships/hyperlink" Target="SACP.xls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2298" y="2534560"/>
            <a:ext cx="7543800" cy="2006079"/>
          </a:xfrm>
        </p:spPr>
        <p:txBody>
          <a:bodyPr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“Auditoría del Sistema de Gestión de la Calidad basado en la Norma Internacional ISO 9001: 2008, de los Procesos de Soporte en la empresa </a:t>
            </a:r>
            <a:r>
              <a:rPr lang="es-ES" sz="2400" b="1" dirty="0" err="1">
                <a:solidFill>
                  <a:schemeClr val="tx1"/>
                </a:solidFill>
              </a:rPr>
              <a:t>Redpartner</a:t>
            </a:r>
            <a:r>
              <a:rPr lang="es-ES" sz="2400" b="1" dirty="0">
                <a:solidFill>
                  <a:schemeClr val="tx1"/>
                </a:solidFill>
              </a:rPr>
              <a:t> S.A., ubicada en Quito provincia de Pichincha por el periodo de  Julio a Diciembre del 2013”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6656" y="1692363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Departamento de Ciencias Administrativas, Económicas y de </a:t>
            </a:r>
            <a:r>
              <a:rPr lang="es-ES" b="1" dirty="0" smtClean="0">
                <a:solidFill>
                  <a:schemeClr val="tx1"/>
                </a:solidFill>
              </a:rPr>
              <a:t>Comercio Carrera</a:t>
            </a:r>
            <a:r>
              <a:rPr lang="es-ES" b="1" dirty="0">
                <a:solidFill>
                  <a:schemeClr val="tx1"/>
                </a:solidFill>
              </a:rPr>
              <a:t>: Finanzas y Auditoría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4" name="3 Imagen" descr="http://blogs.espe.edu.ec/wp-content/uploads/2013/09/LOGO-PRINCIPAL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56" y="251327"/>
            <a:ext cx="5093607" cy="1111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037059" y="540637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</a:p>
          <a:p>
            <a:r>
              <a:rPr lang="es-ES" b="1" dirty="0"/>
              <a:t>Karina Azucena Espinosa Melo</a:t>
            </a:r>
            <a:endParaRPr lang="es-E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27280" r="70078" b="13601"/>
          <a:stretch/>
        </p:blipFill>
        <p:spPr>
          <a:xfrm>
            <a:off x="109644" y="0"/>
            <a:ext cx="9026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65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93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MAPA DE PROCESOS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18194" r="16402" b="34439"/>
          <a:stretch/>
        </p:blipFill>
        <p:spPr bwMode="auto">
          <a:xfrm>
            <a:off x="1043608" y="1412776"/>
            <a:ext cx="7776864" cy="4922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334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18029" y="168305"/>
            <a:ext cx="278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BASE LEGAL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13855789"/>
              </p:ext>
            </p:extLst>
          </p:nvPr>
        </p:nvGraphicFramePr>
        <p:xfrm>
          <a:off x="1115616" y="926185"/>
          <a:ext cx="7560840" cy="417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4" descr="data:image/jpeg;base64,/9j/4AAQSkZJRgABAQAAAQABAAD/2wCEAAkGBxQSEhQUEhQUFRUXGBgXFxgWFxcaGBwaHRwaGh0dFxocHCggGBolHBcXIjEiJSkrLi4uGB8zODMsNygtLiwBCgoKDg0OGhAQGywlHyIsOCwsLi0vMCwsLCwrMCwsLywyKy0vLCw3LCwuLCwsLywsLCwsNy4sLSwsLCwsLCw0LP/AABEIAMIBBAMBIgACEQEDEQH/xAAcAAABBAMBAAAAAAAAAAAAAAAABAUGBwECAwj/xABLEAABAwIDBQUEBQoDBgYDAAABAAIDBBEFEiEGEzFBUQciYXGBMpGhsRQjQsHRFRYzUlVicoKkwiSSokNTVJOy0ggXc8Ph8CU0Nf/EABoBAQACAwEAAAAAAAAAAAAAAAADBAECBQb/xAAvEQACAgEDAgQEBQUAAAAAAAAAAQIDEQQSMQUhQVFhkTJxgbETFCIj4RVCU6Hw/9oADAMBAAIRAxEAPwC8ULhJOBxsPVIp8fpozZ88TD0c9o+ZWHJJ4M4eMjmUx7RbRMpbNtvJX/o4mnvPP3DTUnQLMu1NHY/4mD/mN/FRGDEaQzSVDpot7JpcyN7rBwa3XQcz4lUeoa38rVuSy3wjeuG54MU0uKyvL5aiKnYT3Yo4w91vF7udvBORpqv/AI1//Lj/AAXeLEYnC7ZIyOoc38V2gqGv9kg+Rv8AJeLu6zr292WvoXY01kdw4YnvpGTVfcABieyNuupBDgeB9n3lK8XoMTbEXU9Wd4NQJImZT4XHDzTzIy4XbZ7Ey8OjkHfYS0+I5H1C6XTupXaq3E7Nvlxj6/MjsrjBdkNGH4NickbHuxLI5wBLTTxkg8xcO1Sn83cS/af9Oz8U2SbZsixNsBZKGPJYXlrhGH8W2JFiTqPcrCY669ZTY5wUmU5LDIh+buJftP8Ap2fij83cS/af9Ow/3KYrKlMEO/N3Ev2p/TR/9yx+buJftP8Ap2fipkhAQ383cS/af9Oz8UDZ3Ev2n/TMP9ymSEBDvzdxL9qf00Y/uWPzdxL9p/07P+5TJCAhv5u4j+0/6dn4rP5u4l+0/wCmYf7lMVhAQ/8AN3Ev2n/TMH9ywdnsS/af9Oz8VMlhAVaZ8SpqnJWVRMLtIpGRtDST9l5+w7h5qasxF7G3yZ9PK/rwS7F8NbURPjeBlcLHz5HzBsfRIsBe5o3UmrmaX6gcCuRrIWq+Eo2OKfbHhn+SWDW19hRhGNMqMwbcObo5rtHN8x08eCdAqk7QscioquCaN+WbOGvYPtRE65ugB1CtallDmNcOBAI9Ve0tztr3PnOPbxNJrDOyFi6LqyamUIQgBCEIAQhCAqR+JfSamokzFzWSOjYL90BuhsPE80kxUsYWSSRtkbmDXBwB0Ol9UbQ0s2H1EzzTvfTSPL2viGYtJ4hzRqNVC9rtsWyxbuASZswLszCLW15rzN+i1Fmrbw9rfPoduvUULTbXjOOCxm09Dofo0X+Vq6MgoedPFr+40qjI9o6puXU90OaND9rjfxWse0NS10brm7GlouDwPVavodv+R+7IPzGnx8LLyfHRj2aeEjrlb8FpDXU1LM0RtDBMcptoM3HhyKox20NRuhEXEAPzg8Dfp5LNVtLNIWlx9l+89eC2XQrHlSm2vn7GHqacdo9z0+xyaYKjJXkcA6IOPoSEl2PxoVMEbr8Wg/ioB2g7ay0tedxkNow05m34m/VcHp+ju/Myriv1JPk2u/THL4G/tMxOMVbXsq5JpGPDg1oAjZYg9dXK+sPxlrqeJ41LmNPvC8o43jpqjmfFAx3N0bC0nz1svQ+yQDaSFhcC5sbM2vC4uL9F73TVuutRfP8A3kcyTyyc09c1zb3t1SKfFde4NPFMsVZG5oe14LSbA30Jvaw9UCqjzmPMM4GYtuLgcL26Kc1JPBXsc297W4pFPi2vd4c7qOuxaHcunEjTE0El9+7podfRdqWuY9kbg4WkGZl9CRa+g8kBK2VTS3NfRN8mKm/dGijtRjsDIXyulaImOLXG+gcNCPNdZMUiburvA3pAj/eJFxb0QEupqprhcHz8EhqMVs6zRcc//hMBxWIb0bxt4heQA+yCLjN6JuftNTNpRVmQCE8HddbWA430QE+gq2uFwfNN9ZiRJ7ijM2OxRyQxGQB84JjHUWusRY3C6eSnEg3kbA9w5AHx8OfmgJjBiDS0kmxHFNz8RdmzDh0USdtnRiF82+BYx+7JH63gOY14pcMZhM25Ejc+73xF/sdboCaR1bSzN71DcQ2vhgqXNlljYQzMA9wbf1KSw7UU7o4nCXuTybuP95wJafS7TqqG2/xX6TXTvBu0OyN8m6fMFQ30K6OH2w8p+qNoywPfaPtJPVSEl1OIr90QSNf/AJnDUqcYbtZA2nZmfZzI2Z++/iRy1VJUFI+aRkUbS57yGtA5k6K1KTsMq3fpJ4mC3IOdr4qC7RK2Cjuax5diWq1QeWskrO1dOHMjzDO/UDO7056JPW7YRCKWSJ5D4DfSR3tDkQTqDwTP/wCQ9Re/0xl+uR34p02d7EBFKH1U+9jFjkYC3MQbjMb6hV6+myg01bL3JJaiDTWxFs4PU72JjyLZmtdbzF0uXOGINADRYAWAC6LqlQEIQgBCEIDm6IFcfyfHzjZ/lb+CVIQDfU4TC4EGJh/lH4KucZw9kFQYi1ouM7NBq0m2niDoVaqZ9otnoauMtmbcgd1wNnNPVrhqFT1mjjqI4zh+DLOn1LplnlFH9peFtdTCRgF43AmwHsnQ/EtKqcqZV21s0W/pJg2ZrXSRZjo6wJANxoeChi16fTbRW67O+H2fobay2u2e+BYXZztK2CKZkrsoZ32fIgfD3qE4rXunlfK/i8k+XQe5IwUKavTQrtlauZEU75TgoPwHHAcNlqJmshi3rh3iy4FwNTcnkp5R4bjIbUtELmuqSzM/MwZctxYa6C1h5BQDC8XmpiXQSOjJFiW2vZKp9qKx5u6pmJ/jI+SsEJPo9nsXbDSwtaxrKd5fpIO+c5eM3gOCTv2bxh00814887XMcRI0WaSDZvS1rBQN20FUeNRN/wAx34pN+UJf97J/nd+KAsWPYjERSCldNBHGX7wsMmt+Fr21Gl7dV3/NrERuLVdMBAxzI7SAAAgtJPU2PHwVXy1D3auc53mSfmtN4ep96AsGPZSZ0W4kxCmEWcyW3l7vNrk+5K5sHfGaZ78Vpf8AD2EV7kCxvrY68ba8lWK2EZte2nC6AnU2BMc6VxximvLfeWL+9rezvC/JbVNDRmJlO7FBu4y4taI3Zbk3J0GuqgK6Mgc4OcASG8T0ugJtXMpc7JjijnvjDAwtiddoaAG205ALjCMPzPkfX1W8fmzOZERmDuIOnNQtrbrIHRASiSLDBdoqK1zb30YwNJ62K6RVVC0uIqK67mGMnKwksIsW68rKKNaTewvbUrVASWuDAyI0ZrH5HXbnZ3W8SS3KON0zwYVPI8NbDK5zjYDI7Un0XpXsUhacJgJAOr+Q/WKnRpm6aAeQCArbsp7NBQDf1FnVLm2sPZjBsSB1d1Ks5rbIAWUAIQhACEIQAhCEAIQhACEIQAtZBoVstX8EB5H7QsPLcUqY2gXMpLQPHVMNLQvkc5gHeaHEjn3eKtLtPwo/l6ntpvd2eGmhsfPgkmIYCKfHYWtFo5ySLeIOYe/5oCuYaPNC+QfYLQR4Hn71sMOcBC53symwPkbFT3ANnQJ8Tojx3d4/IEkEe8JJHRiTBGSgEvppyXeRIuEBFNpMIdSTuidysWnq06gpZthgJpXxkD6uWNr2+4XHvVg9rOCb2khq2N7zGtz9cjgOPWxSnaXB/puDQygDeRxNkbbpYXHuQFaVuFf4CCpaOL3xu9+nyXHD8H3lJPOL3icwWHQ8SrN2fwFtTgAYPaIfI3+IOd+C4dlWECXDqprm/pXObfnoPuKAhNPgG8wt9SBcsl5fq21ukGHYMZaOonA/ROZr4HirV7L8L3mGzwSD2pJY3eY0+aQ9l2DHcYhTSjXPu3eeUhAQfZ7AhUUNZIPbiLXDyGpC54Lh29oKtw4xFj/Tn8FY3ZDhWWGtjeNd86J3o0D71tsBs/kZiVO8C+9Mf8paC34EFAVzhGCiXDaqbKc8b2kH93mPinvsywUVNPXNOt2Bo8+IUx7L8G/wFRFJwfLKwjpl7pv6hdeyDDTBBUNdx372cNe53dUBXHZzgwnqZ4ZBruZB5OuB81z2GwPfVssD+LWSi1uY0VnbNYCafFq0gdyRjZGnpmcbjzuCuOG4A6HHJJGgCOSFz7+JLQbevzQEF7PcB3s9XBI3UROYb8ncB5JDsxs8Z210JH1kTMzf4mk/OyuDCMCMGJVcwAySsjP8133+Q96R4PgxgxaqeB3JoWvHS+bK4e/5oBz7Aa8Pw4xk96KRzSOgOoVnKrez7BzSV1YBcMkexzelnAny0cHBWi1AZQhCAEIQgBCEIAQhCAEIQgBCEIAWCFlCAp/t8hMJoK1o1hmym3MGzwL8vYcPVL8do21P0Oph1dHLHI0jW8clmu/0nN6KUdo+DCsoJ4rXOTM3+Juot4qt+x/H97AaaT9JBoL8cnAD04ICRzYYGYlHUNH6SCSJ5FvaaWPYT5tzj+UJJhGzTWw4hTEdyaaQt/hkjYRbycSpgaY5Q7iPkutLQl7S4eiAavye19PuZAC0xhjhyPdsbfFa4Nhogp4oT3gxgj8wBb4p3p6RznZeFuK7V2HlureHRAMGA4U2lhELdWh0hb4B73PDfQOt6Ljs5gwpI3sBuHTSSDwDzcD0CmMFCDGA4a9ea5Q4WQ7U3CAj+G0LYg8N4OkfJ6vJcfiSs0WHNjdM5g/SuzusOeVrP7U/1+H3OZvHmldLShrbceqAidFh7YjM5gAMshld55Wt/sv6ro2h3b3PtYyZb+OUWB92noFIPyWM4P2eiWz07XCxCAieHUDY7sYAM73PNha7nkuJ08SukVIIy8BoBLi52nEniSnyioCxxJ16LrW0Ifa2h6oBjipSQXgeHjbUrFPQbx4cAMzWuaD4OLTb3sCkkUbWtA0RAxgvkt42QEeqIS02cPXktmYZmbvAO8AWjrYkX+Seq2oiYLSua2/AOI18hzXOHEYMjnNkZkYLuOYWaPHogEdLh5LS7g+9x6J1p5b+dtVvE8OaHNNwRcHwKacXkMNphew0f0y9fRAPSFzhkDgCDcEXBXRACEIQAhCEAIQhACEIQAhCEAIQhAaSMuvPO2uGvwfFW1bGkQSuJNuGvtN+9eiUw7ZbPMr6Z8EnMd082u5EIDbZmsZPCHMOZrhcHwKeI4g0WAsFS3Y5jMlHVTYXVaOaTuyeo4gX5EahXWwoDSRpAJaATyBNvjZQ+o22fvoYGU4dJLI6MDeaDJcucTl9mzSpTi9VuoZJP1Wkjztp8bKvtjKffYm95Jc2kgawG1vrZdXeuUf6lgyiyYM2XvWB/dvb4pu2jqpYoXSRFgLbaOaXZrkAAWIsdVrPtBE2pipQc8sge6zeDGsFyXHlqWi3HvBNm3VaGsjbfQF0rv4WDn/MW+5ZMDfs/tDUVMtXvJY4oafK3PkF85BLrkusABZKaaqrRXwwudngLHyOkDAGuGgaP3XXPVRzZ3Zhk2FxyzSujM8n0mS7jlc1zswaW8zkAAPHzU12W2g+mmdzGFsUUu6YTxcWgZjbkASB6FYMifah08TmPjmeGOdkc2zAGk+yQSL2vpr1THsLjUkorI6yaR00MhbYOteNwGTIG8zwv1Un2tqIxTSse5uZ7crWkgEuOjbeR19FC9g2RvxSrkcWZmMiiZw7xsXOc39bpfzQeBKdntn5GHe1M8z33JawyPyMF9A7XvutxJUf7SKlsJle0kObCSRmdq5xs2wvYHT4qwaiobGMzzYdVVuPsfV1MP1cpikqQ+Q7t+kUYu2+mmYtbp4oEO2zkVI+OnoS3fTCHPLLxLHANuS465szk87L4K+gp6guIllc+SXug66WYLdbAJv2mrJQJZMPpn/SXMEe8dG5ul9LAjW173PTmnbaDD5nUIp43PdI8MidIHWcNO88u5HQ6+KAg+GY1WwSyzMihq98WkudIY5WWAGS5BAaDfTSy77RbQsqmshrqSSn3j2NEzHNkaCXAZXkWNncNeqlkNE4RtZV0zKhwAvLExtnm2pLHG7Xe8fJI5NlmzzR/VbinYWuMZdcvc1wc3ugkMAIHPXomATGJgAAHACw8lrUQNeC1wuCCCPNdAglZMEU2SmfDLNRyH9D3oj+tE4m3q3gpWCoftWTT1NJVDRu8FPKf3JdGk+UgYP5lLouCA3QhCAEIQgBCEIAQhCAEIQgBCEIAWCsoQFQ9s2CuhMGKU4tLTyN3lubLjKT5G4Pg5WdR4nG6nZOy7o3Ma8ZQXEggcALklJdscOFRRVER+3G4fBQzsJxQy0G6d7UD3RnwHEICSYnUtqLA/Tw24OVlOWgkG4uXR342PHkkNFhbIt7uosQ+ufnkN2tLnWDeNwRoALBTFs4JsCLommDeJAQEWw7D2wy76Ohm3mQszPkjvlJDiNX8yBrx0W1ThRlLi+hD8wsd7UXuOhGungpHBWsdwK7SyhouUBGGYQ/ugUVKA0Wbmmcco4WH1egt0S6lpqmNuWOOkjbcmzTJa54mwaNUoixVuYgiw5FK5K1gF7j0QDbJRVTjdxpL9dy9x95eFsygqf9/C3+GD8XpTFizSbG481pV4kBo3U/BAafk6oPGrcP4Yoh8wVj8kSHjWVHoIR/7aSNrpL3zLrJiTyLaDxQAcNbmyuqqknpvAP+loXY4BHzkqHec8v3OCbD8V3fXPy5b+vNMA6fkelvlIeT+9NMfm9LaTCIInZ2Rta4X71yTrx1JTKTogVDgLFxsgJCzEGEkXXDEa62jSLpimnay2YgXNhfmVrNVta5rXEBz75R1txQDT2n15OGT3Hebke0jQhzHtcD7wp5hNUJYYpBbvsa7ThqAVVHa9VZcOeLkFzmt81Yuwv/APPpP/RZ8kA/IQhACEIQAhCEAIQhACEIQAhCEAIQhAcKsjKb9Cql7GpWxtxAsvldUHIrE22xNtNRTzONg1jreZFgPeqx7MHCnwwzymwJklcSeQ5/BAWDviDmvr1Q+cv1cbqF9ne0RrIKiZ9xaZ/HgG5QR5WFlx7P9oTUiumc7uNmcWjowMuPfZATaOQG9jwNjbqtKfEt6XND827dlI8eKhGwu0Rko6upkPdbLK4eVsw+YSHskxjPDWSyE5hKZHE8LEE8fQ+5AWJDUMc5zWm7m2zDpfgk1HiTZJZY26mLKHeZF7KBdne0wkZiNRIT3X7035Msco/0lJ+zXHLQYjVzHg/OT/LoB15BAWJSYoySaWJupiy5vM629y1psUbJUSwt1MYaXa83cvcq07LdoLnEZ5jwAmc7w72nwC6dmWOj/wDJVcxsNJHeXesPgAgJ5Pjw+nMpG8d257/DhYLlUY+PyhFSNNzkc9/ha2UKtdgMbD62trpz7ETpPIZgAPkEg2Dxh82MNmedZTLmvyblc63kA34IC1sdx3d1lLTMPekcS8fugfeU2dpm030SKONh+skcNOjQRf3qvIseNVjccwd3N8GtPD6sXF/Ii5TLtrtAaysfKPYByxj90HT38UBcW3m0Rp4acNPflkjFvAEEpu7WNovo8cEbTZz3te63ENaQVXvaBtDv61jm2LIWxhoHC4Ac746eiRbf419LrHvBuxoDGdLAa2/mugLF7UNojEyhcw8XNlI8Bb8Ul7RdpslRh74zoAJTrydpr6EquMfxk1Ipwb/VQtj16i9z8kjxDEXzCPP/ALNgjb5C9r+9AWR2yYoJTSwsNw4CQgc82jfmr92cp93SwMAtljYLdNAvJGCh9XV0sTiXEviiHI5Q4Dj5XXsOKzQB0QHZC0zhYMo6oDohYBWUAIQhACEIQAhCEAIQhACELVzrICmP/EPj2WGGkadXuMj/AOFvsg+bjf8AlUW28x5kWG0dHCf0kUbn2PBgAIHq6/uUa7T8bNXiM7/stO7b5N0+d1HWNkmc1oDpHABoABJsOA8kbxyCY7PbQfR8Hq42m0kkuQHwexoNvEBrvekOzeOinw+vYDaSXdMb5G4d/pJWaDs9xCVukJa3j33BvwXeTswxADWNno8Kq9dpk8OyPujfZLyEtDj27wmambo6WcXN/sZWk/FjR6lJsG2g3FFVwD2pzGL/ALozZvhp6p7puymte0G8TfAuP4Jxp+xyckZ6iJvXRxt+KjfU9Inj8RGfwp+RCaDFzFSVMDbgzuhzfwR5yR6lzfciDGiyilpW8JZWvefBo0HvsfRWvB2CDQurCW/ux6+8uTlR9hFKD36iZw6WaFdTTWURlIUOKuigqIW3An3YcR0YSbetx7lrT4o9lPLA3Rsro3PPUMzWHvdf0Xoem7EcNaO9vnnqXkfJOUHZLhbQB9HzW5uc4n11WQeXYqlzWva02a8AOHUAhw+IBW1BVPifmjJDsrmgjjZzSw29HFes4ez7DW2Io4LjgSwXTjFs3SNN2U8LT1EbB9yA8d08EhPca8kfqh1x7uCVU2A1T9WU8zh4Ru/BexocPjZ7LGDyaB9y6iAIDyNBsFiTwHNo5yDwOW3zTnH2UYo4j/DWvzLmgDz1XqlrbLNkB5np+xPEnGztywdS+/yCcaXsHq3Xz1ELOlg51/kvRCEBSWB9iUkEkcwrA2WNwc0tiu0EHTiVP5tm6t4bmxCYEanIyNt+vJS5YsgK+xOnkhkax9ZVNDtGuJblJ6Xy8V0qMOdI0B1RU3HBzZC03693Q+qmGKYfHNG5kjQ5p5H7uhUIwDEH01a+inuRbNA88SzpfmQvP6/S6hTUoXNR8fQsVzjjuiRYTWviblnkLgOD3AA/zW4+akDHg8DdIcSga6NwdqLKLdnWM7x9TBd1oX/V5xY5D0vxAN7K/pJW1zdVst3bKZHPDW5InSFrmRmXRyRmyFrmQgNkIQgBCFi6Aym3aCp3UEsn6rHH4Jc+Syj23swOH1eo/Qyf9KA8s4HhEtfU7uMd55LiTwAvckr0FspslBQxgRtBefaefaJ8+QUQ7HqCKCnNRI5gkl0FyAQwGw96np2hpQbGohH87fxXi+u6y+210Vp7V5eLLtEIpZY5gLJTY3aGlJAFRCSdAN4258tU4xuuLrzM6pw+JNFpNDPtFPLDHvYRmyauZ+s3nbxTzs9JHWQMmjdo4XtzB5grSVlxZQ/s7xEwV9TRO9ggzR+RNiB6ldvpFdF36bYp7ft/H2IbVJLcmTt9f9HlYx3sPOVpJ0zch6p9YbhRLbySM0criReNpeDe1i0Zgb+YCkeDVQlgikHB7GvHk4A/evYaFxW+EHlJ9vr4fQpTz2bFqFhZV8jBCxdCAyhaGQdUZ0BuhJ5KxrTYkLZ84AuSLIDshNUWLNubiw6/ilNTWta2979LIBXdF0xR4m/mAVvPipLe6LH/AO8EA759bKte2smCOnrI/bglbqObXaEE9FJIKxzHA34m2p48fuUN7aazPh0gcQLujyjr3xfz0utZRUlh+IySWXHGmBsz5GsYWB13GzdRdUxg+PkYsXfSnlkpLXSRktHgBfkOCQM7R5xTxwGGB7WNDO+0uuBoNL6JmwigfiFXHDAxkT5DYBtw0WBcT4aBcbQdOtqlY7JPMuyeeF4FidkXjyL6FXEHEufKTbW8rjp1tfRbzbZsiae+MrG5vaubdbc1Eo+xuukOaWuaHOGV1muPdHK9xfRK4uwJuYF1Y4jS4EYBI6A5tFrHo828zuk/cmepqXwwO9F2oSPzmKMzMDyGutbkDY6cr/FCsnANmKejhbDBG0MGuupJ0uXE8SbLC7MK9sVFPgqOxt8D4hCFIaAoltLtA6OYQxjUNzvceAvcNA6k6n+XxUrfw0VY7XSPgrXb79FLlMb+QIaAWnpwJHmqevlONEnXyWdJGMrYqXA24xhwqb718puSSGyPaD4EA2suGD7NYc+IPtIQ64c18r3WIuHC1/MJXWYjHGxz3vaABxJFlTLNo6kPcYZH2zOcABcd4k6hef0dOr1Vcoqxxx6s6esVFcotr2LiOyeFjXcjTqTZbz4ZhTS0Op4RmNm3aNT4dVTprMQlaWfXua43Iyu/DgsyYHXy5XOjmdlFm3OoA6Kx/TJp/uah+5W31/21stmWkwthd/hqcFli64aMvS/RdNkNoB9LnpQQYxllisbhocBmYDzAOo81RFUZA5weXZr2dcm9/HqnrYavMVZESdD3T6hSXdI/Ynum5du2e/r2I43wlNRUcdz0xdVvic+5xqkI/wBoJY3W6HUfH5Ka4dXhzDfiAq3rajf41StZqYi5zvC6850uqSssT4UXn2LV0NkXnzRPNuaFs1BOxxc0ZC67TbVuoB8LhK+y7FR+S6PMOEeTTo0kAn0sq57W31Lm2NRAyEcI89pHeY5+S7YLtQ2jwWJ9wZO81jfG/wB1wvT9AodWmy5Zy8/I5uolmReM1c0Nve/SyQMxfU5m+5VJjG3wbLQMY4WeWvmPAWOlj011SOXtLa2sqTe8LI8sY/WeOfqfku4QFwzYm518vdHxWrMXcGm5Bt9r8VR+zvaUY6aqM7s0xcXRDXXNy8AEy0e3sjaCeBznGWRxyu6Ndq7VAX3U4i0N3j3jKbd4nTXh71zqsWbEWNc/KZXZWi/E2uvPNfthJJQQ0hJvG65d1aPZHp9y44ztZPUywSE2MIaGAdRbXzNkBfzMeiNU6lzfWNYHnXry8xa/qkmDbXw1BqWh1hTuNyToWge0PW4VEwVVa+d1RGyUyvzAuaxx9rQjgu9DstiXf3cEzQ4ZX3GW48b8kBb9Lt/TOpZKknKI3uZl+0Tfu2HiLJtqO0pgw4VAA37iWNj5BwPE+AGqgEXZvXWOfdRjj35AB5rr+YbGaTYhSxi17Zs3wugJRtd2jkU9K6mcN4/LI8dA3i0+ZSHbntH3jKdtI63syyHmHDUMPrx9EzHAsIjtvMQkk04RR6X87FbwfkhtskNXUHhzF/QBAa7U9oclRUQSQ3YyHK4N6u+1fwtceqZdtNqpMQmzuGVjRZjL6DqfMqYUIa7L9GwN7jfjIHfMhcsX7P8AEq6TeMoGU4ADcgc1vrxQFaK7/wDw97L6yVsg5GOL+4/cl+xXYrHFllrjvXixEbT3B/F+t8lbtJSMjaGxtDGjQACwCA6tatkIQAhCEAIQhACTVdGyUESNDgeRFwlKEAwHYyhPGlhPmwJwgwmBnsQxt8mNH3JehYwCC7T4UI352izXdORTIGBWXiFKJWFjuBFtOPoqxx5xon2nBbGTZsvFh8CR7J815nqnTZqbsqWU+V5Hc0Otjt2T5RVPabhO6nErR3ZOP8QUPgkyua4cQQfcrk2ypWVVK8Nc1zgM7LEctevMKmCur0u526dKXK7FHXVqF2Y8PuXo7Go46UTud3SwHzNuHvVQ/nBM2eSeN5Y99xccQDyHRcavFpJIo4Se5GNAPPiVygwueT2IZX6X7rHHTroOCzounxo3N93J/wCjXVat3YS4X3Od5J3/AG5JHebnH708w7MYhKxrRTzljSbAtIAJ46FOuzWyeLwyb2npJQ/Lo5zWiwPMZyNVMWbIbQzH6ycR6frtH/SOK6PHBTIXD2a4g72mMZ/HIB7kp/8ALgt/TVtLH/Nf7wpnD2O1kmtRXu8LZz58SnSl7C6UX3s87/8AKPPkgK4GzOFxj63Es3L6pt9fcdFgfkOL/ip7afqg+PAK6KLsfwuP/YOfw9uR5+Fwn+k2KoYvYpYRf9wH5oDz/BjFCP8A9fCnyFvAuzOv52unejrcRfcUuERs1Fi6I6ePesr9iw2Nvssa3yACUiNAUhFhO0ctxlhgb4bseo4m6UM7NcWlvv8AEbA6ENudPS2qupCAp+LsSa4/X1tRJ5WAt0N7p5w/saw1ntRySc++8/dZWOhARqj2Bw6L2KOEa31bc+8p4gwmFnsRMb5NA+5LUIDm2IBbhqyhACEIQAhCEAIQhACEIQAhCEAIQhAYTbi8LXwyNe1rmlpuHAEc+RQhAeXKqnYHuAa0DMeQ6rthNHGZWAxsIuOLR+CELCN5cIvnZvCKcNFoIR3G8I2eHgpRTwtaO60DloAFlCyaCxqyhCAEIQgMoQhACEIQAhCEAIQhACEIQAhCEAIQhACEIQAhC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croca-consultores.com/croca/images/fotos/predisenadas/leyes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97543"/>
            <a:ext cx="1656184" cy="12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6256" y="1141306"/>
            <a:ext cx="1552611" cy="11205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87468" y="1089772"/>
            <a:ext cx="1276620" cy="117205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15616" y="3717032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Constitución de la República  del Ecuador.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Código tributario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Código de Comercio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Ley de Seguridad Social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Ley del consumidor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21533" y="37021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NAGAS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Norma ISO 19011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27450" y="370211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Ley Sistema Ecuatoriano de la Calidad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Hacer Bien y Hacer Mejor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Norma ISO 9000:2005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Norma ISO 9001:2008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985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631028"/>
              </p:ext>
            </p:extLst>
          </p:nvPr>
        </p:nvGraphicFramePr>
        <p:xfrm>
          <a:off x="1043608" y="155309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dsdial.com/wordpress/wp-content/uploads/2011/06/ISO9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0"/>
            <a:ext cx="3394185" cy="15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65127"/>
            <a:ext cx="7183710" cy="1191666"/>
          </a:xfrm>
        </p:spPr>
        <p:txBody>
          <a:bodyPr/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Sistema de gestión de la calidad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475651"/>
              </p:ext>
            </p:extLst>
          </p:nvPr>
        </p:nvGraphicFramePr>
        <p:xfrm>
          <a:off x="628650" y="1124744"/>
          <a:ext cx="840784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encrypted-tbn3.gstatic.com/images?q=tbn:ANd9GcTh41s8Xq9vOOjE159DDaIIinbjLHJoeFLEqhRHcm23jo1BtKf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12" y="397657"/>
            <a:ext cx="98753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0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365127"/>
            <a:ext cx="6895678" cy="975642"/>
          </a:xfrm>
        </p:spPr>
        <p:txBody>
          <a:bodyPr/>
          <a:lstStyle/>
          <a:p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Sistema de gestión de la calida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pic>
        <p:nvPicPr>
          <p:cNvPr id="4" name="Marcador de contenido 3" descr="C:\Users\PC-UIO-02\Documents\KK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5891"/>
            <a:ext cx="709293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50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8" y="250571"/>
            <a:ext cx="7281631" cy="84543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Metodología para la Auditoría del Sistema de Gestión de la Calidad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19200" y="3038029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Auditoría de gestión de calidad </a:t>
            </a:r>
            <a:endParaRPr lang="es-EC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10000" y="14478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Grado de cumplimiento de los requisitos</a:t>
            </a:r>
            <a:endParaRPr lang="es-EC" sz="24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67799" y="3276600"/>
            <a:ext cx="3110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Hallazgos de Auditoría </a:t>
            </a:r>
            <a:endParaRPr lang="es-EC" sz="2400" b="1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810000" y="5012871"/>
            <a:ext cx="144917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Eficiencia </a:t>
            </a:r>
            <a:endParaRPr lang="es-EC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15 Conector angular"/>
          <p:cNvCxnSpPr>
            <a:stCxn id="4" idx="3"/>
            <a:endCxn id="7" idx="1"/>
          </p:cNvCxnSpPr>
          <p:nvPr/>
        </p:nvCxnSpPr>
        <p:spPr>
          <a:xfrm flipV="1">
            <a:off x="3276600" y="2047965"/>
            <a:ext cx="533400" cy="159022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7" idx="3"/>
            <a:endCxn id="10" idx="0"/>
          </p:cNvCxnSpPr>
          <p:nvPr/>
        </p:nvCxnSpPr>
        <p:spPr>
          <a:xfrm>
            <a:off x="6248400" y="2047965"/>
            <a:ext cx="674633" cy="122863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10" idx="2"/>
            <a:endCxn id="13" idx="3"/>
          </p:cNvCxnSpPr>
          <p:nvPr/>
        </p:nvCxnSpPr>
        <p:spPr>
          <a:xfrm rot="5400000">
            <a:off x="5338387" y="3659057"/>
            <a:ext cx="1505439" cy="166385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4" idx="0"/>
          </p:cNvCxnSpPr>
          <p:nvPr/>
        </p:nvCxnSpPr>
        <p:spPr>
          <a:xfrm flipH="1" flipV="1">
            <a:off x="2247899" y="2276872"/>
            <a:ext cx="1" cy="76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6 Rectángulo"/>
          <p:cNvSpPr/>
          <p:nvPr/>
        </p:nvSpPr>
        <p:spPr>
          <a:xfrm>
            <a:off x="1104899" y="1216970"/>
            <a:ext cx="2171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Oportunidades de Mejora</a:t>
            </a:r>
            <a:endParaRPr lang="es-EC" sz="24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765819" y="4766757"/>
            <a:ext cx="1319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SGC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25" name="Conector recto de flecha 24"/>
          <p:cNvCxnSpPr>
            <a:stCxn id="13" idx="1"/>
            <a:endCxn id="23" idx="3"/>
          </p:cNvCxnSpPr>
          <p:nvPr/>
        </p:nvCxnSpPr>
        <p:spPr>
          <a:xfrm flipH="1" flipV="1">
            <a:off x="3085411" y="5228422"/>
            <a:ext cx="724589" cy="1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8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QOnYKNzziDo/T0Y_6XgKqYI/AAAAAAAAAJI/CbbWn984ClA/s1600/19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88640"/>
            <a:ext cx="20097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289627"/>
              </p:ext>
            </p:extLst>
          </p:nvPr>
        </p:nvGraphicFramePr>
        <p:xfrm>
          <a:off x="755576" y="18864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43608" y="5486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Fases de Auditoría</a:t>
            </a:r>
            <a:endParaRPr lang="es-E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1309304"/>
              </p:ext>
            </p:extLst>
          </p:nvPr>
        </p:nvGraphicFramePr>
        <p:xfrm>
          <a:off x="3617894" y="4574962"/>
          <a:ext cx="4986554" cy="162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923928" y="375472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Clasificación</a:t>
            </a:r>
            <a:endParaRPr lang="es-E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AutoShape 4" descr="data:image/jpeg;base64,/9j/4AAQSkZJRgABAQAAAQABAAD/2wCEAAkGBxQSEhMTEhQWFBQWGBUaGRcXEhUYFxQbGhUXGB4YFxMYHCghGh0lGxUYIjMiJSkrMC4uGR8zODMsNygtLisBCgoKDg0OGxAQGzckICQsLCw0LDQvLzQvNCwsLCwvNDEvNSwsLCwvNzEsLSwsMC8tNCwsLiwsLCw0LCwsLCwsLP/AABEIAGECBwMBEQACEQEDEQH/xAAcAAEAAgMBAQEAAAAAAAAAAAAABQYDBAcBAgj/xABOEAACAQIEAwQFBwYJCwUAAAABAgMAEQQFEiEGEzEiQVFhBxQycZEjNUJSgaGxCHOys8HRFTNDVGJydOHwFhc0NoKDkpOU0vEYU7TC4//EABoBAQACAwEAAAAAAAAAAAAAAAADBAIFBgH/xAA7EQEAAQMBBQUFBgUDBQAAAAAAAQIDEQQSITFBUQUTYXGBIpGhsfAUMjPB0eEGI0KC8TViohY0UlOS/9oADAMBAAIRAxEAPwDuNAoFAoFBUcyxGuQt3XsPcKq1TmW9sW9iiIR+YYwRIWP2DxNYVVbMZWrFmbtcUwpOJxHtOx8SapzPOXR27fCmlH5JlD42Y9VQbu9vZH1R4msLdublSzrNXRorXWeUfm6hg8KkSLHGulF6D9pPeT41saaYpjEONu3a7tc3K5zMs1eo05kkGlSxFifwqa3G5rdXciqrEcklUioUCgUCgUCgUCgUCgUCgUCgUCgUCgUCgUCgUCgUCgUCgUCgUCgUCgUCgUCgUCgUCgUCgUCgUCgUCgUCgUCgUCg1c0m0RMe+1h7ztWNc4hNp6Nu5EKix6e+qrewq3EON1yaB7Kfee+q12rM4brQ2dijanjPyQDYd8RKkEffux7lHifIVDia6tmG0i5Rp7U3q/R0fK8vTDxrHGNh1Pex72Pmav0URRGIclqNRXfuTcr4z8PBtiskCZy/LQO1J17h3D31NTRzlr7+pmfZoSHrCfWX4is8wq93X0PWE+svxFMwd3X0PWE+svxFMwd3X0PWE+svxFMwd3X0PWE+svxFMwd3X0PWE+svxFMwd3X0PWE+svxFMwd3X0PWE+svxFMwd3X0fSSg9CD7jTLyaZjjD7r1iUCgUCgUCgUCgUCgUCgUCgUCgUCgUCgUCgUCgUCgUCgUCgUCgUCgUCgUCgUCgUCgUCgUCgUCghOJZtkX3n9lQ3Z5Nj2fRvmr0VfM8Vy42bvHT3npVeurEZbrT2u8uRSo80tgSdz+J/wDNU5l0dNGZxC48KZPyI9Tj5WTdj4eC/ZVqzb2YzPGWg7S1nf3Nmn7tO6P1TlTNanMry/T229ruH1f76mooxvlrdRqNr2aeDcftHT3Dr5+VZ8VePZjPNltXrAtQLUC1AtQLUC1AtQe0CgUCgUCgUCgUCgUCgUCgUCgUCgUCgUCgUCgUCgUCgUCgUCgUHKOIM4xzZjiYYcTyYogHYtp0RIES5PZJO7dB3mqVdde3MROIh12j0ujjRW7ly3tVVbt3GZzPj0hqwZljpbjD5mkzLYsoRkYKWALDmRjVa9yBvavNq5PCrP15Jq9Po7W+9p5pieec7+m6qcZez5jjgZkjzNZZYVkZoxGym0ft2ZowpIse/e1Jm5v9r69xTY0eKaq9Ps01YiJzHPhwqy13zPNhh0xHrLEOV7A0cwK5Ko7Lp2VmUgH99ebV3Z2spI0/Zk3ptd3wzv34zG+Y48YjfLJis3xkZMb5ogmU2MSozENe2jWI9N77HfavZqrjjX9e5jRpdLciK6dNOzPPMRu642stRc9zRsUcImJZpOYU6IFJBNzcr0sCax27m1sxKadH2dGn+0VW8U4zz/VIYvMMdGO1mVt7EnDTKoO/8o0IXut13vWU1Vxxq+vcrW7Gjr+7p/8AlTn3RVlYIJsdisBgDBKyyyPJzZdhpURYjSW7J25gj2A32HeatWZmaImXOdqWqLWrroojER+jMcwzNHWJYy4Y4q8rRXsQZOUVAYADsrsR9Ib1I177hzHMQRaPVcxli8LC45WH1BEDjlks8vXVbQaDzEZ7mehimFGpb7NG1nKwuxVe2PakVUDb+1fegs+RTzPCDiFCyh5VIClQQsrojhSTYMiq1rn2qCQoFAoFAoKrn8t5iPqgD9v7arXJ9putFTi1HipHFGKuyxjou595/uqneq34dH2daxTNc82PhnLebLrYdiPfyLdw+zr8KWqNqczyZdoanurexTxq+S71bc6lcnwV/lG/2R+2paKeajqr2PYp9UrM9th1PT9591SSpUxnfPB9RpYW/wAHzpEPKpzOX1XrwoFAoFAoFAoFAoFAoFBT8g42OJxsuE5OjlmXt8y99D6fZ0i1/fUFF7ar2cdfg3Wr7I+z6WnUbec43Y6xnq2PSJxd/BeFGIEXOvIqaeZo6gm+rSfDwqdpXM//AFBn+YD/AKv/APKg3ss9P0LEDEYSSMeMciyW87ELQdYyXOIcXCs+HkEkbdGH3gg7qR4Heg3qBQKBQKBQc7xHpNK5wMr9WBHMROdzvrRh78vR529qg6JQKBQKBQKBQKBQKBQKBQKBQKDknEWX4tcxxckeEeeGUBGUo2iRCkd7MpBBDKLEdCKo101xXVMRmJdjo72lq0Vuiu7FNVO+N8Zicz18JaeGw2KhucNlbRO1gXvK7adQJVdRsuq1ietjXkbccKMJq7mmu7r2piqI5bo39d3Rk5mZtHLFJg5nikkL6e2pUF9Rj1Dqhvaxp/MxMTG5js9nxXTcouxFVMYzunO7GfPxZIcXmgkdzgNQe4I9XswT6MYkG4VbC3ur3N3Odn4MarXZ00RTF7GN/wB7nznHDfzamLwOJkZpGylucx1GQGYDXe+vl3te+5FeTFU/0Jrd6xbiKI1Xsxux7PDpnizsmLExxMeVuk+ovr1TMLk79gm1iCR9te+3nOxvRxOmm13NepiaMYx7Pza+dYPGYiMocBOpuGuZsRIFP9GN2IGxI8ga8qiur+n5pNNd0liva7+meXCmPjEZWrDYHHLl+Agw2qCUvIJCQBy15WIZS90aw5gj7t9hterVmJiiIly/atyi5q666JzE8/Rv4DOcxeYxNh1RRJp5rwyWKBJ7vYPY3aKOxBtaYDrUrXNbC57mgiRmwwdxACymGRGM3IdyL6rWEiBdhvq2tcUExwvmWMmY+swpEgjQiyShndnkB9u2kBEQlSLgv123Cx0CgUCgUCgpGYzXkkY9Lt8B/wCKp1TvmXR2KMUU0+EOeYqYyOzd7Nt8dqozOZdVboiiiKekL/lGDEMSp39T5k7mr1FOzThy+qvTduzV9YS2X4XmPbuG5/dUlMZlRv3e7pzzWMkKPACrHBqYzVL4hU+0ep7vAeFeQyqmOEMtesCgUCgUENxTxDHgYTLJ2idkQHd28PIDqTWFy5FEZld0Ghuay73dHrPSHM483zfMiWg1pHf+TIiQeXMJBY/aaqRXducHVTpuy9BERdxNXjvn3cFn4EyvMYJ3fHSSNFymA14jmANrQ30ljbsht6mtU3IqzVwartXUaG7ZinTUxFW1HCnG7E+HXCGz/wBIGIxE3q+XKbXIDqup5Ld6g7Kvn+FR136qpxQu6TsSxYtd7rJ9M4iPPrLTfBZ7AOaWnbvI5yyW/wB1qP3CvMXo3p4u9jXf5eKY9Jj44j4rPwFx7623q+JASffSQLLJbqLHo3U277Hp0qSzf2t1XFqe1uxvs1Pe2d9Hy/ZaOI88jwULTS9Bsqjq7Hoo/wAdAamrriiMy1Oj0dzVXYt0e/pHVy4Z9m2ZM3qwZIwbfJEIq+RmYgk+4/ZVTbu3Puut+xdmaCI77Ez47/hH14uwwAhVDdbC/vtvvV6HFV42pw5LwF89Yn34r9aKo2fxZ9fm7Dtb/S7f9nyb/wCUN82L+fj/AEXq841k9E3DOCmyrCyTYTDSOwe7vhomZvlGG7MtztQTue+jbLsTE0fqsUJI2khiSN0PiCoAPuNxQck9FGMmyzOZMukN0kd43AO2pVZkkUedgPc3lQdZ9IfH8GVRjWOZO4PLiBsT/Sc/RW+1+p7u+wcmHpVzvEapMPAOXc/xWEeRRv0Lm9zQWLgn028yVYMyjWJmbSJkBCKelpUYkrvtqBsO8Ab0HZXcAFiQABcknYAd5NBxPjD03PzTBlkSv2tPNdWbmG9vko1I77WJvfwoPjhTjPPZcXhkxELrA8ihycGVAUne7advfQVL0gYueHiKeTCgtOskZjATWS3IT6HfQTX+XfEf83k/6E/9tB0aXiLGR5C2Ml7GMWMsdUWmx5uneMjbs0HLsv8ASbns6loE5qg2JTCagDYGxIHWxHxoNj/OznOEZWxcAKE2tLhniv32Vxbe3v8AdQdi4F41w+aQmSG6ulhJExGqMm9unVTY2PfY9CCKD44943gyqEPLd5HuI4lPacjqSfoqLi5/Gg4+PSxnOKLPhYBywTtFhnlC99mc33sR4e6gmuDvTc/NEGZxrHvp5qKy6D0+VjJPfe5FreFBZohiDjQwMxYuO9ip+W1BgfY5HJ8/DbXvQQPHPpr5UrYfLo1lYHSZnBZS3S0SKRq37ybeR60EXknHOfyTwLJA4ieSMOfUiLIXAY307bX3oO9UCgUCgUCgUCgUCgUCgUHhNBGzZ7CptqJ8wNuttmNgevdQbODzCOX2G362IINvGx6jzG1BtUCgUCgUHjGwNHsRmXM8+xGmGQ97bf8AEa19ycUy6/RW9q7THT8le4cwvMnS/RTc1XtU5qbbX3e7sz4ugVecsseW4bQgHedzVimMQ1F+5t1+DKO0f6Kn4n+78fdXvFj92PGfkzV6jKBQKBQKDkPpTJnzHD4cmy6Y1HkZJCCfgF+FUdRObkR5fGXZ9g4s6K5exvzM/wDzH+XWMHhUiRY41CogAUDoAKuxERGIcfcuVXK5rrnMyr3pJxTR5diCvVgqH3OwU/cTUd+cUS2XYtuLmtoieW/3Rlyzg3jBcvV7YcSO5F3MukhR0UDSdr3Pn9lU6Lvd8vi63tLsurWzGbmIjljn14rJ/nfb+aL/AM8/9lSfa/CPf+zV/wDS9P8A7f8Aj+6mZvxAJcYMXHEIWDI5UPqBdTfVewtew29/jUNVyJq2uDeafRTb006eurajExnHKeXNbPTHimefDQ3soj1b9LuxW/2afvqbUzMzENP/AA3bimzcuc8490fu6nleATDxJDENKILAfiT5k3P21cppimMQ5K/ervXJuVzvltV6ich4C+esT78V+tFUbP4s+vzdl2t/pdv+z5N/8ob5sX8/H+i9XnGpr0M/M+E90n616CzZ1nEGEiabESLHGo3LHr5KOrE9wG9BwHgB3zTiE41UKxq7zNf6ChCiKT01E6fv8KDG2D/hfiWSOckxrK4K3/k4LgIPAHTvb6xPWg/RmGw6xoqRqERQAqqAAoHQADpQcf8AyheF4jh0x6KFlV1SQgfxitsC3mpHXwJ8rBpZtxTK3CkTFjzJGGGZr7lVZwbnvvHHpPvNBN+gHheKLBjGsoaeZnAYjeONTp0r4XKkki17gd1B1eg/POP/ANbx/aIv1CUH6GoKj6WfmjHfmx+mtBVPyb/m/Ef2lv1MVB1DMcBHPG8UyLJG4IZWFwQf8daD8+cCRNlnEjYRGJjZ5YiL+0hQul/MEJ8D40EN6WM0E2dTesamhheOPQpFxGoXUqnuLHUb/wBLyoL3gPTjgoI0ihwMscaABVVowABQUj0nca4PNAkkWGeHEqbGQlLOlj2Wt1INiD7x30FyyriaVeE5XDHmR3w4bvCtKq9fJJCB7hQbP5PPDEQgfHOoaVnZIyd+WqgXI8GLE7+AHiaDs1AoFAoFAoFAoFAoFAoFAoK5xFO8k8GEjbSHu8hsD2F7rHxsfuoNCfPOUxXDooUG2pgWZ/MmtHqO1K4rmLcbo5y29ns6maYm5O+WfMoXaAyoFhxMY5mlbbgb3Kn2SQD+B61tNNeqrpjvIxVxx4NfftRRV7G+nqsGUY0TwxyjbWoNvA9CPjerCBt0CgUCgx4g9hvcfwryeDKj70ebkvFUvYRfE3+A/vrWXp3Q7ns2n26p8Gxwbh7Kz+Nv8fdWViN2UXatzNUUrplUGuQX6Luf2VbojMue1NzZo807K1zpHU9T4D99TT0a2mMe1LIq2Fh0r1jM53y9o8KBQKBQKDkPHvz1hvfhf1pqje/F93zdl2T/AKXc/v8Ak69V5xqM4lyoYrCzQdC6nST3MN1PxArC5TtUzC1otT9nv03ek/Dm5RwXxCuXySYbGxdnVuSgLRN0Nx1KkWO3vF71TtV7E4qh1/aehq11FN/TVb8dd0x+rq+VzYXEprg5ci3tcIOuxt086uUzTVGYchfo1FirZuZifNt+pR/+2n/Av7qyxCHvbn/lPvUT0u8PtNEmIjBYwghwBc6DY6gB9U/cSe6q+pt5jMOg/h3W02rk2a5xFXDz/dk4R9I8EkSpin5UqgAsQdElvpBh0PiD9lLeopx7THtDsG9RcmqxG1TPLnDZ4k9I2Ghib1dxNKQdOkEoptszsbbDwG/417XqKYj2d6LRdhai7XHexs08+voh/RDkr6pcbKCNYKoT1a51M/uuAL++sNNRP3l3+ItXRinTUct8+HSPrweflDfNi/n4/wBF6tuVTXoZ+Z8J7pP1r0FP4v8ARHiswzKbENiI48O5XTu7yKAiggR2Ci5B+lQdH4O4Sw+Ww8nDqd7F3axeQ+LEeFzYdBQcQ9IGFnyXOhj41vFI5lQ76W1C0kRI6HdvsINB2LhH0g4LMdKwyWmIJMLgh1sLnyIHiDQQvp8+aJPzsP6VBzLMP9U8N/bG/Gag636F/mfCe6T9Y1Bd6DgHpvySbB5hFmsAOljExaxIjli0hdXgGVV99moL/wANel3L8TErTSjDS2GuOS9ge/Q9rMt+nf4gUHvH2e4fGZNj3w0qzKqBSUNwDqQ2+BoIX8nD5vxH9pb9TFQdZoPz03+t/wDvx/8AHoNb02ZA+DzJccIxJBOyPZl1JzEA1Rv3WYLe3eC1ulBeODsbw/mHLRMJh48Q+3JeBQ1wCTpIFmFgTfw8KC5f5BZb/McN/wAlP3UFY9L+VQ4bI8THh4kiTXCdKKFFzMm9h7qDJ6AfmlPzs34ig6PQKBQKBQKBQKBQKBQKBQKDQnhVZlkIFypTVpFxve2rqAelQ11bNcZndO71S0xtUTjjG/0VpsNNhZH0x8xW6HQWHW6nboQa0U2r2kuTs05ifDPl6w28XLWpojaqxMeOPNv5Rl8oSeWW+uRGAB9o7HqO7usKv9nWLlM1XbvGfeqa69bmIt2+ENzhCBo8HCrqVYBrgixHbY7g1tGuTNAoFBEZ5ni4Zo1bT8oSBqYjfwLWsPtIqK5diiYzzX9HoatTTVNOfZ6f5z7nmIxs5RvkPon6fl7qTVVjgUWbEVR7fPo5PxPiW1RhlC7H6Xia1l2ZzGXcdn2qdmqaZzvT2SZlCkQBYX2+kncP61T266YhrNXpr1dyZx8J/RYsnz4AWXlFmPTnLc27gBv41PRd+stTqtBMzmcxEf7ZWyBdr9Sdyf3eVWYaOud+OjJXrEoFAoFAoFBWM54LixOLjxbSOrpy7KNOk6G1C9xeoa7MVVbWfqG103a1yxp6tPTTExOd/PfGFnqZqigheIOFsNjbc+O7Do6nS48tQ6jyNxUddqmvivaTtHUaX8Ord05Pvhnh+PAxGKJmZSxa7WvuALbAeFe0URRGIY67W16u53lcRE4xuS9ZqZQVDOPRzgp2LhWhY9eWQFP+wQQPstUNViiZzwbnTdu6uzTszO1Hj+vFiyz0Z4KJgzB5iOgkYaftVQL/AG7V5GnojjvZ3/4g1dyMU4p8uPxXJECgAAAAWAAsAB3AVO0kzMzmUBxvwnHmeHGHld41Dq9003uARbtA+NHjb4VyFMBhYsLGzOseqzNbUbsW3tt30EtQKDRzjKIcXE0OIjWWNuqsPvB6gjxG9BUuGfRZhcBjBi8O8osHHLZlZQGFtjbV99BPcZ8MpmWGOGldkUsraktq7Jv3giggJ/RfA2Wx5aZpeUkplD9jWSdex2tbtnu7qCy8KZCmAwseFjZnWPVZmtqN2Lb2Fu+gl6DBjsHHNG0UqLJG4sysAVYeYNBzTM/QZgJHLRvNAD9BWVlHu1gkfGgmMo9GUGHwGKwCzSmPEkFmOjUuyjs2FvojrQSvAnB0eVQPDFI8ivIZCX03BKqtuyBt2RQWWgpB9G0H8J/wnzZebr16Oxovo0W6X6edBbczy6LERtFPGssbdVdQQe8beIO4PdQUnJfRLg8JjYsZh3lQxliIywZO0rL1I1Ws3ielB0CgheMOHUzHCvhZHZEcoSyW1DSwba4t3UGPgvhiPLcMMNE7OoZm1PbV2u7YAUE9QKBQKBQKBQKBQKBQKBQKD5kQMLEXFeVUxVGJexMxOYenyr14rWP4flkldw6AMb27Zt0F7jvsLbeJrHNXT4/syxT1+H7pnKMK0USxsQSt9x0N2J8POlETEb/EqmM7m7WTEoMc8yorO5CqoJJJsAALkk15MxEZllRRVXVFNMZmdznp14zFkC6l9iCLFYhcgPE+qOaM72ZdwXFUd9yv64fKXVRsaPSxzx8avCYxVTPWJ3TEOgJAqRhEFlVdIA7gBYCr2IiMQ5eblVde3VOZmcuOZ8t8TGPJf0jWquffh32inGnqnz+S45enycYHfb7zVqnhDQX5/mVSt2KwSyRGI9LCxHVSLEMPMEA/ZVqaYmMNFbv1W7veR9eHrG5qZFiyQY32kQkEd1xbp5G4YeTDwrC3Vynin1lqImLlH3Z3/XynxhK1KpFAoFAoFAoFAoFAoFAoFAoFAoFAoFAoFAoFAoFAoFAoFAoFAoFAoFAoFAoFAoFAoFAoFAoFAoFAoFAoFAoFAoFBUuNszPZw6EhjZmsVDMBuFQSDRIdrlCQSLeNVdRX/AEx9fXRvOyNLG+/XG7hHHHnOJ2o8Kurd4Oyvkw6yArSb2VWVVXutGxPLJ6lRtes7FGzTnqr9q6rvruzE5indmcTMz5xEZxwiZ34WCp2rcgz+K2Nt4BvuLVq7kfzHeaKvOjz5fkueTx3aEeGn7herdEcHPaqrEVz5rZVlpELnURidcSvQWWTw037Ln+qSQf6LN4CobkYnaj6+vk2Gkqi5RNirzjz5x68Y/wB0R1lLwyBgCO/7vKpYnKjVTNM4l916xKBQKBQKBQKBQKBQKBQKBQKBQKBQYMbAXTSHZDdTqXrswYj3ECx8iaCnYefFKqqGDRSYpY1kbEStMUhIVrJosNa4aQ+39MnvtQYMNxVNOnasisYWOgqrRDUZniLLK925MTXuEOxuo1AAJnhvPZJklaV4WCRQuXiRgiOyuzxG7tcoFQncHt9BQRuT8Qz2gRpIXkJwwZArcyYTBXaWM8w2jRXO9iDynG21gw8Z5k/rEqJKimOBNKDGywymR2cnlwRi07aVj0q1gSbbXJoN3EcVMwZIyhfViEt2roVnXDRh9DgqzSODtbYG1utBpSZzM2qJZlQyyppVmdpnSbEsgaFgw0KsKar2a5J6W3Cw5lLeeRWZ1iiwxdwsjJfXISDrUgggYd979HPjQYsBh/V8DqkmmV2iUvJJJJMYmK7sBITYKWue6w36UEPgM79XDMGMqiSKN9GIfExuzxyaORLI2pZHk5SsjEgal8dRDzMuJMQvPiMkCSCJrFUY6JNCLdryBktJILXXSVKkNfs0Hp4rxIaZFWNmjEqBWAF3T5NHYiZnCyS6bAoOy4sxtchtNnmKRn1PhyinEgExSILRRqC7NzGsomYIbA9m59wZP4Zlky6eXmIst2jRwgCoxKxg7SsrWdvaD26X3BFBqJns8HNkd1dGGJYAqxK8p4sOjBjJYRu12tsACSW6mgy5Jnk2JxECmSMIDimYBQGmWMQxiwSZlsHmfoWHZU7Hag0s5zeVJ8Zokf5SORYwGJWFcOqmaZU6BwZXHmyxg0Hh4kmhBw6HmmGGRDqtzneKC2ouZSxdptI7SKDquCe8PvE8VTxJGgVQ9pBaTSz6o2WIRsWmXW7N2iUubOlla+ohOZ/ilEuHSeXkQMsjM3N5YZ15emIzAiw0tI1gQTy/AEENCDPhERBFJzNXq/K5xZpW52IlB8GaNYlBVjuR1JoNJ+JZ5maNZYV+XjCctCxKB5ZNOrm3LvFBpKMqMGLCxBBAbWE4lnl0rG+HdpDBZ1R2jhL8x5I3Ik7bLFGT1Xci4AIoMH+VOJSNWk5TcyPDuGWLQsYmaXSzmSYKbpF0LLZmUXN6CW4ezbEYhl1CNUVFZzoJMhd5QukiQhOwiOfa9sWJG9BXTnh9YeYSqyibEEomMleRY4I5Es2C/i0UmK5a/VgepoJDG8XuIy8b4chDEjP1Vn5JllEV5FViA0VkLg217sQBQMTn+KtK0PK7KO3aSVg7KIo0VUMg06pucvjZR33NB9NxZMZZ1URKsfPFpLDl8s6EeVllLBWe17xqNLgg7XIY14smPq/bh7bsrfJ9o/LLEoVBMQwuJAWjZyDoOmxNg3uMsWqsoaULoR2MRxMmGMoNgGimQjU66SNPTtre2xoI88WTK0iKA3KVxpkVOadENw8gWXUpaQoLcsCzix6UGbM+I8TBHJreDWkxUtymAKLh0kblo0w5jCRxtrBKh7KSKDLl+fz4jEPBZUHyyGwUPGEBUS/xpbd7EBo12Ybm24WbL8KYkCF3ksWOpzdu0xYAnwANh5AUGzQauZ44QxtI3d0FwNTHZVBJAuSQN/Gsa6tmMptPYm9ciiP8Rznd0hRsiwTYrENzLkBtcwIKhmFtKSYeS+l+lnQ2IU1Tt0zXVv8AX/H5w6TWXqdLYjY44xT5c5iqMZjrTVGYmXQ6vOVKDmXGeH044H6yE/hWvvxi47Hsm5taLHSVqyJe0vko/ZVm3xaTWT7M+ax1O1L5kQMCrC4IIIPQg7EUne9pqmmYmOMIbJ3MUjYdz7NihP0lPsm/jYFT5rf6QqGidmdmWw1VMXaIv08+Pnz/AFjwnHJN1M1xQKBQKBQKBQKBQKBQKBQKBQKBQKBQeWoMOKwiSI8brdHDKw6XDCx3G/Q0GYKB0oAUeFA0jrbegaR4UDSPCgWoPaDWmwKO0bMLmMkqNTBQSLXKA6SR3Eg2ubWoM5UeA+FB7pHhQLUDSLWtt4UDSKAFHhQLUDSPCgFR4UBlB670DSKBpHgPhQAo8KAVHhQAKDwKPAfCgaB0sPhQe2oGkeHX76DzQNtht026UHpUHqKBpHhQCo8KABQe0Cgr/FmWvOECvpG+xVWVmIsA6NsykXHUb99QXqJqw2nZmposTVMxmfWJiPCY4T7/ACb3D+W+rwon0urWLEAnuXUSdI6AeArO3RsU4VtbqftF6a+XLh75xznmkqkVCgpnH+E7UMo7tSn4X/fVTU074l0HYl72a7flKT4e63/or+ypLSnruHrKwVO1ZQQeeHVNCifxguSfBCCLH3uFI8NBP0bGG5vqiI4tjo/ZtV1Vfd4ev7RnPnEc02vTfrUzXTx3PaBQKBQKBQKBQKBQKBQKBQKBQKBQKBQKBQKBQKBQKBQKBQKBQKBQKBQKBQKBQKBQKBQKBQKBQKBQKBQKBQKDWzH2PtT9MVjVwS2Pv+k/KWzWSIoFBXuN/wDRx/XH6LVBqPutr2R+PPl+cHDX/wBF/ZS087Q/OVhqdqygg4f9Nl90f6t6hj8SfRsq/wDs6fX5wnKma0oFAoFAoFAoFAoFAoFAoFAoFAoFAoFAoFAoFAoFAoFAoFAoFAoFAoFAoFAoFAoFAoFAoFAoFAoFAoFAoFAoP//Z"/>
          <p:cNvSpPr>
            <a:spLocks noChangeAspect="1" noChangeArrowheads="1"/>
          </p:cNvSpPr>
          <p:nvPr/>
        </p:nvSpPr>
        <p:spPr bwMode="auto">
          <a:xfrm>
            <a:off x="683568" y="26950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://www.red-partner.com/artes/LOGOTIPO-REDPARTNER.g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0" b="-798"/>
          <a:stretch/>
        </p:blipFill>
        <p:spPr bwMode="auto">
          <a:xfrm>
            <a:off x="3707904" y="5984535"/>
            <a:ext cx="1277940" cy="2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novored.cl/web/images/cliente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95648"/>
            <a:ext cx="1001685" cy="61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data:image/jpeg;base64,/9j/4AAQSkZJRgABAQAAAQABAAD/2wCEAAkGBxQSEhMUEhAUFhUWFxcaFBgTFxgbGBUYGBcYFhwYFxgaHSggGBonGxcWIjEiJSkrLi46Fx8zODMsNyguLisBCgoKDg0OGxAQGzIlICQ0NywyMC8sNywsLzAsNjYsNCw0Liw0LDUsNzQtLywsMDgwLDQ0ODQsLCw0NCwsLDQvN//AABEIANoA5wMBEQACEQEDEQH/xAAcAAEAAgMBAQEAAAAAAAAAAAAABgcDBAUCCAH/xABIEAABAwIDBAQKBwYEBgMAAAABAAIDBBESITEFBkFREyJhcQcUMkJygZGhsdEjM1JTYpLBFXOCk6KyNEOz0hYXJFSj8ERjwv/EABoBAQACAwEAAAAAAAAAAAAAAAAEBQIDBgH/xAA3EQABAwEEBwYFBAIDAAAAAAAAAQIDBAURITESE0FRUnGRMmGBscHhFCKh0fAzNEJyFfEjgqL/2gAMAwEAAhEDEQA/ALxQBAEAQBAEAQBAEAQHiWVrRdzg0c3EAe0oDkVO9lFH5VZD/C4OPsbdAc9/hDoBpO490Un6tCA8f8xqH7yT+W75IDLF4QKA/wDyCPSjl+OGyA6dJvJSS2DKuEk6DG0O/KTdAdQFAfqAIAgCAIAgCAIAgCAIAgCAIAgCAIAgCA8TTNY0ue4NaBclxAAHMk6ICGba8JNNFcQgzuHEdWP85Fz6gR2oCG7Z36rnm2LoARcNYzCS06HE67vWLIDT2Psvxtk9RV1EnRwAF5zkkcXXsG4jlpqeY7wBtUewqb9owQCYVFPICbtdZwux5DHFhycHNaeGqAw75UQia4M2a6ma2V7RK6SR/S2xAWxjIEDFkgJptjYFK19Qx9CyKBtPjFSCW2kvYNHAnj6rEZoCL7mUlJPDMKikJNPE+R8rZnguzJDcAsBYZXufJQGrs/ZFPVuqpI+lhggg6SziHOxAXsb3uOq/t0QHvdzYlYYGz01SIg57mtYZTH0hH2R5LjcOyP2SgOlQ7/1sBc2oibMGPLHm2Eh4Ni3pGXYTkeGfNATTYe/FJU2aJOjefMms0k/hdfC7uvfsQElQBAEAQBAEAQBAEAQBAEAQBAEAQEO3q3+hpcUcVppRrY9Rh/G7iR9kcsyEBXm8U1bM2Oet6QRPfZjcmgcSWRE8r2cRnzKAlNfulDTmlqaRzniJ8Uk2I3L4S4HpRlbIA3AGmfDMDz4T6QTM8YaOvTyGGcDg11nxk/nb/NQHF3BmY8VdI94b4zDaMuOXSNDgPX17/wACA9M2dHs+SgfJJao6YGoZja5sUePDfqjLqm+ZN+tyQGHfR8Epmkj2k6UudeOAxy4W3NjaRxwiwJOQ7EB3ajfKB1bM4zPNNJSmPCWvwmXENWW+yXC9uKAjm6+0Y4aTaDXvAkliayNtjd2Tw7O1vOHsQGxsedsWyq1wc3pJZGR4bjEWDCb21tZ0nsQHV3pmp6enpaGeB7yyAPxRyYcErsQN22s67sRz0vpmgNatpHxbPo6KMfTVjxJIOwkYQ7lb6P8AluQGSs3ZosU1LG+QTwQmR8znN6NzmgEsLD2G/V0tmSRmBx93N9amks3F0sQ/y5Cch+B2rOHMdiAtfdzeaCtbeJ1ngdaN+T29tuI7RcIDtIAgCAIAgCAIAgCAIAgCAxzzNY1z3uDWtBLnONgANSSdEBWG8O909fJ4rQNeGOuC4ZPkHE3P1cffYnja9kBydt7GGzPFXhxfUYukvhHi9m26gvmTe2fI3yyQHX3vhp5om1wZPM6paI4mh/UgktbMC5uCD1B1SQ7mCgMdHt11NSxtmOCqpJA1sUl7zU8oBMZyyGEjuMTL8kBo1+8U1XNVNo6dzmVLWNka5uNwwgtD+qbRm1hc38kcsgPezfBpVSWMro4QeDjjd+VvV/qQEjo/BZTtt0k8rzxwYWNPqs4+9AdSPweUA1gc7vlk/RwQGU7hUH/a/wDkl/3oDXm8HVCdIns9GR5/uJQHIrfBXGfqap7T/wDa1rve3DZARvbO41dGcRb4wBxY4uOEaAtdZx7m3QHvZu9N9pMqK1mDAzoyGtcOi6pF8Bu7VzsteuUBirt3WTOjbTVPjVVK975iwDomNJJxudqw3IuLnU5aAgTLY+zYtntmYYcbWU5kqZ5G9WW97RRA5Ftg4kejqTcAQHd7YstQ2SamlAqInYhEy7X4SPLY7TUkYfmAQJ7ubv10zhT1dmTg4Q4jCJHDLC4eZJfhoTpbRATlAEAQBAEAQBAEAQBAY6idrGue9wa1oJcSbAAZkkoCnt595X7SqI6eJ2CB0jGMByxuc4NEkg5XNw3h36AbG2N2wz6OipK7p43EOmPVjkaW2Ja69s7kWFsr3QGHd2sZJFJs2uPRgXMD5MjBI0E4Te1hra9tXN4hAaO7e2KyISUtH1zI64LBiwkdUvYXWDQRh6zhYWGiAmGw/BwCelr5XSvOZYHOtf8AHIes891vWgJ1R0kcTQyKNrGjRrAAPYEBnQBAEAQBAEAQHO2xsOCqbaeFr+TtHN9FwzHtQFd7b3FqaTFJQyyPYQQ5rSWy4SMx1bCQd1jpYHVAcSh22fEHUDRIZZJmhuJ3Va0lvUbc9TrNAI065KA6m2q0bMgFHTP/AOodZ1VMzIg6hjDqP0Ha4kAae8uy3CDxmumPjkxbgiDWjqNAaTIABhNrHsOWpNgJF4Pd9seGmqX3dpDI4+VyY8/a5Hjoc/KAsZAEAQBAEAQBAEAQFVb77dfXVDaGlN2Y8LjewkeOZ+w2x7yL52CAxTbqStoJWvpsFRTvMrZG5iaM+VZw4gC+HI9RuWZQGtsTeJ0zXiq2tUQlmExYGA4gDniLW3cbZWPO/W0QH6/Z8m2a2SWJnRw3aHSOGgaABf7UhGduAtc6XAs/YWwoaOPBCy32nHN7zzc7j3aDgAgOmgCAIAgCAIAgCAIAgCAim9+5UVYC9lo57eVbqv7JANeWLUdoFkBW+yJm0FU91ZTvfLGCY2ki3S6te6/lA8HC9tbE2sB22PjjYNo7RtPPPnTQeaANCRmA0XFtbXBzcUBh3zhLqSCoqYo4ap8hAZGC0mGxIxtJJxA4c+GIA2JyAlPg63r8aZ0MzrzxjIn/ADWDLF6QyB55HnYCaoAgCAIAgCAICHeEjePxaDoo3WmmBAI1YzRzuwnQes8EBCY914xSx3iqZamoj6SEQt+iaCRhD3EW0Icb6DLLIkD0KzaeyzGZcfRk5MkcJI3ZeRcE4DbkRpxF0Bj2dscbUrHmCHxeDIyWzw31DeAc43sBkNbcCBcGz6GOCNsUTA1jRYAfE8yTmScygNlAEAQGOedrBie4NA1LiAPaVi57WJe5bkMmsc9bmpevccWr3sgZk3E8/hGXtdb3XVdJasDMr15e9xYRWVUPzuTn7XnMk30PmwD1v+TVEdbK/wAWfX2JjbFT+T/p7mMb5yfcs9pWH+Zk4E6mf+Fj416GxBvoPPgI7WuB9xA+K2stlP5M6Lf9jU+xXfxf1S77nXot46eSwEmE8pOr79Pep0No08mCOuXvw9vqQJbPqIsVbendidUFTiEfqAIAgOBvduxHXRWNmytB6J/I/ZdzaeI9aArjZ+35aRzaaaijmmgcW05k8uJziLBuRxtJwltraix0sB3qLd/pKlj9pSdNUyZtpmEFsbBneS2TYxy0J+2SgOBvC93jL66hhLIYntAlaOo946hc0cWE9U2yPHNyAtXd7a7KuBkzMsQ6zeLHDJzT3H2ix4oDpIAgCAIAgPE0oY1znEBrQS4nQAC5J9SA+f8AeLazquokmdezjZgPmsGTR7Mz2koDb2ZvVVRMbCKl7IbgHC1hexhOeAuFxlewv7EB1trVrKlsNDRPnmxzGQvqCSQ4tIwgkXDGjE4m3C+dygLR3f2OykgbDHoM3O4vcdXHtPuAA4IDooAgCAjO2t6msuyCz3cXHyR3faPu71UVdqNYujFiu/Z7lvSWU6RNKXBN232IfV1b5XYpHlx7eHcNB6lQySvlXSet6/nQv4oWRJosS4wrWbAgCAIAgOhszbMsFsDrt+w7Nvq+z6lLp62WDsrhuXL2IlRRRT9pMd6Z+5N9i7cjqBYdV/Fh172nzguhpa2OoTDBd35mc5VUMlOuOKb/AMyOqppDCAICGeEbdjxmLpom/TRDQayMGZb2uGZHrHFARbdLeGkgpqh8+OSoldZ4JJdK0jIY+DdcVz7cggI/vBvJNVkB5DIm/VxR5MYBkMvONuJ9QGiA7fgv250FR0Dz9HPkL6NlHkn+IdXvwoC4UAQBAEAQEL8Km1uipRE02dOcP8DbF/t6rf4igKeQBAWn4J9hYI3VTx1pLtivwYDm71uFu5vagLCQBAEBB95t4TITFE7qaOcPP7B+H492vO2haCyXxxr8u1d/t58jorPs5GIkkqY7E3e/lzI2qguAgCAIAgCAIAgM1Ix7ntEd8d+rh1vzvw71siR6vRI89lxrmcxrFWTs7byz6NrwxokIL7DEWiwJ7P8A32LsYkejE01vXacZIrFeuglybDOthgEAQFK+EbYPitSXMFoprvbbRrr9dvdcgj0rcEBFEB6a4gggkEG4I1BGYI7UB9AbtbUFVTRTcXN6wHB46rh3YgUB00AQBAEBS/hP2h0tc5gPVha1g5XIxuPtcB/CgIkgNnZtE6eWOJvlSPa0Hlc2J7gLn1ID6GpKZsTGRsFmsaGtHINFggMyAICMb5bXwN6Fh6zh1yODeXefh3qntSr0G6pma58vcuLKpNY7WuyTLn7EKXPHRBAEAQBAEAQBAZIIXPcGsaXOcbADis2Mc9yNal6qYySNjarnLciFg7A2I2nbc2MhHWdy/C3s+PsA6iiom07b1xcua+iHKVta6oduamSeqnXU4hBAEAQEc3+2R4zRyAC74/pI+d2g3A724h6wgKNQBAWb4H9o5T05OhEjO49V/qBDPzFAWQgCAID8cbZlAfOdfVdLLJKf8x73/mcXW96A10BNfBRQdJWOkIyhjJHY5/UH9PSIC4EAQGKpmDGOe7RoJPcBdYSPRjVcuSYmTGK9yNTNcCrqypMr3SO1cbns5DuAsPUuNlkdI9XuzU7SKJsTEY3JDCtZsCAIAgCAIAgMkELnuDWNLnONgBxWbGOe5GtS9VMZJGxtVzluRCwdgbEbTtubGQjrO5fhb2fH2AdRRUTadt64uXNfRDlK2tdUO3NTJPVTrqcQgSgI/HvMx1S2Jliw3bj5v4Yfw5W7b8tattpMdUJE3s5X9/22Fm6zXtp1ldnnd3fmJIFaFYEAQHz5vJs/xeqniAsGPOEcmO6zf6XNQHNQEk8HdZ0VfDnk/FG7+IZD84YgLxQBAEBzd5ZzHSVLxq2GQjvwG3vsgPnwIAgLV8D1NaCoktm6UN9TGAj3yFAWAgCAj++tThp8I1e4D1DrH4AetVdrSaMGjxLd6lnZMWnPpbkv9CBrmjpwgCAIDuz7BLqaOaIEnDeRvE/ib+oVm+gV1O2aPO7FPVCrZXo2odDJlfgvopwlWFoEBkghc9waxpc5xsAOKzYxz3I1qXqpjJI2NquctyIWDsDYjadtzYyEdZ3L8Lez4+wDqKKibTtvXFy5r6IcpW1rqh25qZJ6qddTiECUBCN5t4ekvFCepo9w8/sH4fj3a87aFoay+ONfl2rv9vPln0Vn2foXSSJjsTd7+XPKNtcQQQbEG4PIjMKpRVRb0zQt1ajkuXItWjnEjGPGjmh3tF12sb0exHJtS84mRiserF2Ld0MyzMAgKg8LNLhrGPAykibftc0uafdgQEJQGxs+o6OWKT7EjH/lcHfogPo1AEAQHA39fbZ9T6Fva4D9UBRKAIC5vBYy1A0/akkP9WH9EBL0AQEN39k68LeTXH2kD9FQWy75mJz9C/sVvyvdyIqqUuwgCAICyd2/8ND6P6lddQftmcjkK/8Acv5nE3n3d1mhb2vYPe5o+IVdaFn5yxJzT1QsbOtG66KVeS+ikVp4XPcGsaXOdkAOKpGMc9yNal6qXkkjY2q5y3IhYOwNiNp23NjIR1ncvwt7Pj7AOpoqJtO29cXLmvohylbWuqHbmpknqp11OIQJQEI3m3h6S8UJ6mj3Dz+wfh+PdrztoWhrL441+Xau/wBvPln0Vn2foXSSJjsTd7+XPKNKoLgICxd05MVLH2Yh7HED3WXV2a7Spm+KdFOTtJujUu8F6oddTiCEBWfhkjzpHfvgf/GR+qArZAfj9CgPpCikxRsdza0+0AoDMgCAxVNMyRpZIxr2HVrwHNOd8wcjmgOf/wANUf8A2NN/Jj/2oB/w1R/9jTfyY/8AagN+jpI4mhkUbI2C9msaGtFzc5AW1QGZAEBB9+h9NH+7/wD0Vztsfqt5ep0djfpO5+hG1UFuEAQBAWVu3/hofR/UrrqD9szkchX/ALl/M6SlkQ06bZkcb3vYwBz9T8uVzmbLRHTRxvV7UxU3SVEkjEY5cENxbzSCUBCN5t4ekvFCepo9w8/sH4fj3a87aFoay+ONfl2rv9vPln0Vn2foXSSJjsTd7+XPKNKoLgIAgLA3N/wrfSf/AHFdRZX7ZOa+Zy1q/uV8PI7isSuCArrwx/V03pSfBqAq9AHID6K2R9RD+7Z/aEBtoAgNTarJDE8RG0luqctbjnktNQkixKkfa2G6nWNJEWTs7SMHZNe451Fjy6Vw9zQqb4Svdm//ANKnkhcfF0DcmX/9U9TRrtmmM4aitaDy+kefWLZKPNTLGt002O7FxIhqUkS+GG9PBCW7uQNZTsayQSN6xDmiwzcTa18rElXdDG1kCNa7STeUlc9z53Oc3RXd4HTUwiBARDf2LOF3pNPuI/VUVss7Duaev3L2xX9tvJfz6ESVGXoQBAEBOd0drMfG2E5PYMh9ocx28wuksyqY+NIlwVPqc1adI9kiy5ov0JGrUqggBKAhG828PSXihPU0e4ef2D8Px7tedtC0NZfHGvy7V3+3nyz6Kz7P0LpJEx2Ju9/LnlGlUFwEAQBAWRuzFhpYhzbi/MS79V1tns0aZid1/XE5G0H6VS9e+7pgdRTCGEBXXhj+rpvSk+DUBV6AOQH0Vsj6iH92z+0IDbQBAY6hxDXEagEjvtksXqqNVUMmIiuRFyIhusywkq5Jr2Dg4HMnyXZm/O1h3Kis1MHVT3b0Xz/0heWk69W0sbdyp5GrsalZOZ6ipvgbmbYtTmfJzsBbLtC00sTJ1fPPkn5s3Ib6uV8CMggzX824YqdTceT/ABDW36MOBZfXPEM+2zWqZZDsZGt7N96eN/oiEO12/pud2rsfC71VSUq5KYIDjb20nSUziBmyzx6tf6S5V9pxaynW7NMemf0vJ9my6uoS/bh197ivFyx1YQBAEB6Y8tILSQQbgjUHmF61ytW9M0PHNRyXLkpPN29vicYH2EoHqeOY7eY/9HTUNck6aLu1595zFfQLAuk3s+Xcd4lWRWkI3m3h6S8UJ6mj3Dz+wfh+PdrztoWhrL441+Xau/28+WfRWfZ+hdJImOxN3v5c8o0qguAgCAIDLTQGR7WN1cQB6za6zjYsj0Ym3AwkkSNivXZiWpFGGgAaAADuGS7VqIiXIcS5Vct6ntengQFdeGP6um9KT4NQFXoA5AfRWyPqIf3bP7QgNtAEAQER2jumwOc8TiOO9yHN8nsBuMs8lRz2SxFV+notzxTL6oXkFrPVEZoaTu5c/opgftunhhMEUbpGkEOLjhDsQsTfW/qHBa1rqeGJYY26Sbb8L7/r9DNKGoml10jkauy7G676GXYe3ejcyJ9OImPPVLQ4ZmwucXlcM78lnSV2gqRuj0UXLP1z5mFXQ6aLI2TSVM/xMuRMFelGEB+ObcWOi8VLxkVjtmgMEzmcNWHm06fL1Lj6qBYJVZs2cvzA7GkqEniR+3bz/MTSUckhAEAQHpjy0gtJBBuCNQeYXrXK1b0zQ8c1HJcuSnY2jvJLNEIzZuX0hHn9nYOfPuyU+e0ZJY0Zlv7/ALd/2K+CzI4pVfnuTd9+77nFVeWIQBAEAQEo3J2die6ZwybdrO1x1PqGXrPJXNkU97llXZgnMpbXqLmpCm3FeX55E0XQHPhAEBXXhj+rpvSk+DUBV6AOQH0Vsj6iH92z+0IDbQBAEBFN9gS6na52GMuOI8AbtGI9zS73qltZFV0aKtzb8e7LHpeXVkKiNkciXuRMPrh1uNiGShpRdrmOdzBxvPs8n3BbWuoqVMFS/qppclbVLii3dE9zj7V2k+ucyKGMgA3BOvLE62TQLlQKmpdXOSOJvf3813FhTUzaFqyyu/N3eToLpDmz9QBAcfeXZHjEfV+sZcs7ebT3/JQK+k+Ijw7SZfYnUFX8PJj2Vz+5XjmkEgggjIg6gjgVyyoqYKdYioqXofi8AQBAEAQBAEAQBAbezKB08gYz+I8GjiSt9PTunfoN/wBJvNFTUNgjV7v9qWXR0zYmNYwWa0WHzPaTmuuiibExGNyQ4+WR0j1e7NTMthgEAQFdeGP6um9KT4NQFXoA5AfRWyPqIf3bP7QgNtAEAQGrtGgZOwskGWoI1B5g81pngZMzQeboJ3wv02ZnHp9z4Gm7nPf2EgD+kA+9QGWRA1b1VV/O64nPtedyXJcnh97zY2jtKCiaGtYLnMMYAL9rjwHat09TBRt0UTwQ1QU01Y7SVfFTBsneXpHtZJCY8f1ZubO7MwPaFqprS1j0Y9ujfl3/AEQ2VNnativY/Suz7vqpIVaFYEAQEd3k3e6a8kVhJxGgf8ndvt7Kqvs/W/PH2vP3LSgtBYfkk7Pl7EHkYWkhwIIyIORB7Qudc1WrcqXKdK1yOS9q3oeViehAEAQBAEAQG1s7Z7534YxfmTo0cyVvp6d87tFifZDRUVEcDdJ6/dSw9j7LZTswtzJ8px1cf0HILqaWlZTs0W+K7zlaqqfUP0neCbjfUkjBAEAQFdeGP6um9KT4NQFXoA5AfRWyPqIf3bP7QgNtAEAQBAcPejakkAj6MC7nZk6ZWOHsvz7Cq60aqSBrdDav4niWNn0sc6u09ifi+Byt5y2OojmOB5AGKJxzyBscgbDPjy48IVoaMc7ZluVdrfX83Eyz9OWB0KXomx3oaUm0XSyxz1BwRsN42tGbrEGzAdcwLuNhlZR3VDpZGzTYNTFE37cN/euRISnbFG6GHFy4Ku7nu7kzJZsjbUVRfBcEatdYG3PIkEK7pqyOov0M02KUtTRy092nku1MjpKWRAgCA5u1tixVA64s7g9vlD5jsKiVNHFOnzJjv2kqmrJadflXDdsIdtHdqaK5DekbzZr626+y6oZ7NnixRNJO77f7L+ntOGXBV0V78uv3uOORw48VX9xYot6XofiAIAgMkEDnnCxrnHk0En3LJjHPW5iXr3GD5Gxpe9bk7yR7L3Re6xnOAfZbYuPedB7/AFK2p7Jc7GVbk3Jn7FTUWu1MIkvXeuRLqOkZE0NjaGtHAfEnie0q9iiZE3RYlyFFJK+V2k9b1M62GsIAgCAICH+EXd+asbAIA0ljnF2J1tQAPggIR/y5rvsR/wAwfJAfh8HNd9iP+YPkgLg2fEWRRtdq1jQe8NAKA2EAQBAEBq7RoGTsLHjI6W1B5g81pngZMzQfkboJ3wv02ZkV2psuCjaHEGV7icDZLYRbVxAAuBcZHmO9UtRS09G3SVNJVyRcudyXXlzT1VRWO0b9FqZqmfK9cj8pdmBo8ZrnHPyWHVx4Aj4MGnGwyXkdMjU+Iq18N/h6dT2SpVy/D0iePv69DDQ7Qb4wap4EcYu1rWjN/VsGgDyjmCToLDsWENQ1ahal3ytTDn3d+9d2BnNTuSn+Gb8zlx5d/duTfiSzZe14qgHo3ZjVrsnD1cu0K7p6uKdPkXw2lLUUktOtz08dhvqSRggCAIDXqqGOT6yNjvSaCR3HgtUkMcnbai80Nkc0kfYcqclObJutTH/LI7nu/UqI6y6Zf4/VSY206lP5X+CGMbpU/J/5isf8TTbl6mX+WqN6dDYg3bpm6Qg+kXO9xNltZZ1M3+N/PHzNT7RqXfz6YeR04YWsFmtDRyaAB7ApbWNalzUuIjnOct7lvPayMQgCAIAgCAIAgCAx1M4Yxz3aNaXG3IC5+Cxe9GNVy5JiZMYr3I1M1w6npjrgEaEX9q9Rb0vPFS5bj0vTwIAgCAIDj7xbJdO1joyBJGbsvodDY+sA+rtUGupVmRHMX5m4oTqGqSBVa9PldgpwK3ZspBnrn9VujGkXcTo1tsmg8xn8VWS00uM1W7BNibe7uLOGpiS6Gkbiu1dnf3njZVAJr1FRZkDB1W6NsPNaPsg+sn1rGmgSb/nmwYmSbMNnLzUyqajU/wDBBi9c128+fkh+7NrGmpfU4RFCwWsBrcYWtsNXecQNLDvSCZq1DqhU0WJh6InPb4HlRC5KdtN2nrj6qvLYSWg2/BM/Ax5xcMQIxd1+Kt4a+CZ2g1ceVxUzUE8LdN6YdbjqKYQwgCAIAgCAIAgCAim8u/cFI8xhrpZR5TWWDWnk5x0PYAe1AR5nhXN86IW7Jrn/AE80BNN2944a1hdESC22Nj8nNvpe2RBsbEckBp7z75QURwOxSS2vgZbqg6F5OTfeexARdvhXN86LL99n/poCYbtb0wVoPRkte0XdG+wcBpcWJDm34jmL2ugPO829cFFYSFzpHC7Y2WLraYjcgNbfnrY2vYoCIu8K5vlRC3bNn/p5IDs0W+kFbBUMAdHL0MhwPt1gGG+Bw1tyyPYo9X+g/kvkSKT9xH/ZPMl1L5DPRb8FuZ2UNUnbXmZVkYBAEAQBAEBxt6tmunhAZ5TXYgPtZEW781AtGmdPFczNFv5k+zqlsEt78lS7kcN9NU1ZZG6IwxMsLWIAsLXAPlHlwCrljqatUY5ugxPzx7thYpJTUiK9rtNy/nh37TpbdlipKdsbWNLjfAHAGx4yG/HP3qXWPipYEY1Mdm3xIdGyWrnV7lW7bs8DzufsfA3pnjruHVB81vPvPy7VjZdJq2612a5dye5lalXrHapuSZ96+xJVblSEAQBAEAQBAEB5kdYE20BQHznTPEkrTM/J8gMruxzgXu95KAtrezcyB1I4UtKwStwmMxgBzswCHOJ63Vvqe1AcLwe7EqqWqdJNA9kfRPDiS22rXDIHXL4oCE431dSC49eolAJ1sZHgD1C4HqQFv7R3JpDTPjZTta4MOB4H0mIDIl2rs+B1QFbboU1TDWUz/F52jpGtcTG8ANecDsWWgDr58kBrb7TufXVJdqJC0dgZZo9wv60BZGxt0qOahjAiY4yRA9Lbr4y3Mh2oIdfq6C1rICvqTdeuic2R1M9obm83Zk0gh/naYS5R6v8AQk/qvkb6X9eP+yeZd1L5DPRb8FuZ2UNcnbXmZVkYBAEAQBAEAQH4UBEodkSz1bn1LbMbaw1a4Z4WtPEcT8M1Rto5Z6pXzpgnRdyff3Lt1ZFBSoyBcV6pvX7exLleFIEAQBAEAQBAEAQBAU1vxubJTPfNEwup3Eu6ozhvmWuH2BwdyyPaBr7s78VFIGsP0sI0Y85tH4H6juNxysgLOp9vxVdHNJC45RvxNdk5hwE2cP1GRQFO7qD/AKyk/fRf3hAXFvNvZDQujbKyVxeCR0YabYSBnicOaA5lD4R6aWWOJsVQHSPaxpc2OwLnBovaTS5QHI8I250j3uqqdpeXAdLG3yrgWxsHnZAXAzyvnc2Ah27289RRH6J92X60b82E8ctWu7R67oCzKDe2GupagNGCVsMhdG43NsBGJp85t+OoyuBcXj1f6D+S+RIpP3Ef9k8yU0vkM9FvwW5nZQ1SdteZlWRgEAQBAEAQBAEAQBAEAQBAEAQBAEAQGGsqBHG+QgkMa5xA1OEE2HsQEO2X4R4Z5o4hBK0yODQXFlgXG2digNPwh7nwiF9VA0RvZm9rcmPBIBNvNdnfLXPiboCJ+D2Z3jRibe00UrHDnaNzwe+7bfxHmgORu1LhqqVx0E0JPdjbf3IC6N5924KsB8zXExsdhwuI1zztroEBTO7B/wCrpP38P+o1AWTW+E2GN8jDTSksc5pILMy0luWfYgOlvXuhDWMdI1oZPa7XtyxG2Qk+0NBfUe4gU7sqocyWNzTYk4f4XjA4etriFHq/28n9V8jfS/rx/wBk80Poal8hnot+C3M7KGuTtrzMqyMAgCAIAgCAIAgCAIAgCAIAgCAIDDNVMYbPka08MTgPisHSMbg5UTxM2xvd2UVfAx/tGH76P87fmsdfFxJ1Qy1EvCvRTzLWwuBaZoyCCD126HLmmvi4k6oNRLwr0Uo3a2xpaSazDiDXXiliIdfCbtd1fJcMsjxHEZpr4uJOqDUS8K9FN7bG9NbUxdDL5BtiwRkF9jcYj3gHKy8+Ii406oNRLwL0UkPg12IIZDU1D2MOEtiY57cXWtd7hfq5ZAHPM5DK/uvi4k6oNRLwr0Uj++G7hhme+Etkhe4uaY3AlmI3wuaMxY6HS1s7pr4uJOqDUS8K9FNob9bQ6PoyGnK2MxOxnK1znhv6l58RFxp1QfDy8C9FOLu1TPFXTEscA2aIuJBs1oe0kk8ABxXuvi4k6oNRLwL0U6u/WwiyokliLZIpXF/0ZDixzjdwcAbgYrkHTMBNfFxJ1QaiXhXop4ZvfXiDoLnDhw4ujPSYbWti7sr2v23zXnxEXGnVBqJeBeimLdrd5z8UstmRxse5ocQHSPa04Q1t72xWN7Z2sL3y01U0awPRHJku1NxvpYJEnZe1c02d5clNtCIMb9NH5I89vLvWxk8WinzJ1NckEumvyrnuM8VZG42bIxx5NcCfYCtjZWOW5qovianRPal7mqngZ1sMAgCAIAgCAIAgCAIAgCAIAgCAwzUrH5vja62mJoPxWDo2O7SIvgZtke3sqqeJj/Z0P3Mf5G/JY6iLhTohlr5eJeqj9nQ/cx/kb8k1EXCnRBr5eJeqj9nRfcx/kb8k1EXCnRBr5eJeqj9nRfcx/kb8k1EXCnRBr5eJeqj9nQ/cx/kb8k1EXCnRBr5eJeqj9nQ/cx/kb8k1EXCnRBr5eJeqj9nRfcx/kb8k1EXCnRBr5eJeqj9nRfcx/kb8k1EXCnRBr5eJeqj9nQ/cx/kb8k1EXCnRBr5eJeqj9nRfcx/kb8k1EXCnRBr5eJeqmntmhiFPMRFGCIpCCGtuDgOei0VUMaQPVGpkuzuN9LNIs7EVy5pt7zYptnxFjfoY/JHmN5dy2Mgj0U+VOiGuSaTTX5lz3qZ4qONpu2NjTza0A+0BbGxMat6IieBqdK9yXKqr4mdbD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8" name="Picture 18" descr="http://zikkir.com/brands/wp-content/themes/directorypress/thumbs/SGS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19" y="5797491"/>
            <a:ext cx="626889" cy="5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42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562" y="1046815"/>
            <a:ext cx="7886700" cy="1070001"/>
          </a:xfrm>
        </p:spPr>
        <p:txBody>
          <a:bodyPr/>
          <a:lstStyle/>
          <a:p>
            <a:pPr algn="ctr"/>
            <a:r>
              <a:rPr lang="es-ES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ES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Interno</a:t>
            </a:r>
            <a:endParaRPr lang="es-ES" dirty="0">
              <a:ln w="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redondeado 4">
            <a:hlinkClick r:id="rId2" action="ppaction://hlinkfile"/>
          </p:cNvPr>
          <p:cNvSpPr/>
          <p:nvPr/>
        </p:nvSpPr>
        <p:spPr>
          <a:xfrm>
            <a:off x="1547664" y="2628892"/>
            <a:ext cx="244827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Gestión Financiera</a:t>
            </a:r>
            <a:endParaRPr lang="es-ES" dirty="0"/>
          </a:p>
        </p:txBody>
      </p:sp>
      <p:sp>
        <p:nvSpPr>
          <p:cNvPr id="6" name="Rectángulo redondeado 5">
            <a:hlinkClick r:id="rId2" action="ppaction://hlinkfile"/>
          </p:cNvPr>
          <p:cNvSpPr/>
          <p:nvPr/>
        </p:nvSpPr>
        <p:spPr>
          <a:xfrm>
            <a:off x="5364088" y="2628892"/>
            <a:ext cx="244827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Gestión de Talento Humano</a:t>
            </a:r>
            <a:endParaRPr lang="es-ES" dirty="0"/>
          </a:p>
        </p:txBody>
      </p:sp>
      <p:sp>
        <p:nvSpPr>
          <p:cNvPr id="7" name="Rectángulo redondeado 6">
            <a:hlinkClick r:id="rId2" action="ppaction://hlinkfile"/>
          </p:cNvPr>
          <p:cNvSpPr/>
          <p:nvPr/>
        </p:nvSpPr>
        <p:spPr>
          <a:xfrm>
            <a:off x="3696217" y="4149080"/>
            <a:ext cx="244827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Gestión de Tecnologías de la Información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468895" y="754427"/>
            <a:ext cx="475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ANÁLISIS SITUACIONAL</a:t>
            </a:r>
          </a:p>
        </p:txBody>
      </p:sp>
    </p:spTree>
    <p:extLst>
      <p:ext uri="{BB962C8B-B14F-4D97-AF65-F5344CB8AC3E}">
        <p14:creationId xmlns:p14="http://schemas.microsoft.com/office/powerpoint/2010/main" val="134576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886700" cy="1325563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APLICACIÓN PRÁCTICA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28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15916" y="360309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Incio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563888" y="1052736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Planeación y </a:t>
            </a:r>
            <a:r>
              <a:rPr lang="es-EC" dirty="0" smtClean="0"/>
              <a:t>Programación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563888" y="1920951"/>
            <a:ext cx="1944216" cy="74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Preparación de Actividades de </a:t>
            </a:r>
            <a:r>
              <a:rPr lang="es-EC" dirty="0" smtClean="0"/>
              <a:t>Auditoria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563888" y="2924944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Ejecución de la </a:t>
            </a:r>
            <a:r>
              <a:rPr lang="es-EC" dirty="0" smtClean="0"/>
              <a:t>Auditoria</a:t>
            </a:r>
            <a:endParaRPr lang="es-ES" dirty="0"/>
          </a:p>
        </p:txBody>
      </p:sp>
      <p:cxnSp>
        <p:nvCxnSpPr>
          <p:cNvPr id="10" name="Conector recto de flecha 9"/>
          <p:cNvCxnSpPr>
            <a:stCxn id="4" idx="2"/>
            <a:endCxn id="5" idx="0"/>
          </p:cNvCxnSpPr>
          <p:nvPr/>
        </p:nvCxnSpPr>
        <p:spPr>
          <a:xfrm>
            <a:off x="4535996" y="792357"/>
            <a:ext cx="0" cy="26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5" idx="2"/>
            <a:endCxn id="6" idx="0"/>
          </p:cNvCxnSpPr>
          <p:nvPr/>
        </p:nvCxnSpPr>
        <p:spPr>
          <a:xfrm>
            <a:off x="4535996" y="1700808"/>
            <a:ext cx="0" cy="22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" idx="2"/>
            <a:endCxn id="7" idx="0"/>
          </p:cNvCxnSpPr>
          <p:nvPr/>
        </p:nvCxnSpPr>
        <p:spPr>
          <a:xfrm>
            <a:off x="4535996" y="2664565"/>
            <a:ext cx="0" cy="26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7" idx="2"/>
          </p:cNvCxnSpPr>
          <p:nvPr/>
        </p:nvCxnSpPr>
        <p:spPr>
          <a:xfrm>
            <a:off x="4535996" y="3573016"/>
            <a:ext cx="0" cy="26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6084168" y="832595"/>
            <a:ext cx="1800200" cy="108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/>
              <a:t>Objetivos</a:t>
            </a:r>
            <a:endParaRPr lang="es-ES" sz="1400" dirty="0"/>
          </a:p>
          <a:p>
            <a:r>
              <a:rPr lang="es-EC" sz="1400" dirty="0"/>
              <a:t>Alcance</a:t>
            </a:r>
            <a:endParaRPr lang="es-ES" sz="1400" dirty="0"/>
          </a:p>
          <a:p>
            <a:r>
              <a:rPr lang="es-EC" sz="1400" dirty="0"/>
              <a:t>Recursos</a:t>
            </a:r>
            <a:endParaRPr lang="es-ES" sz="1400" dirty="0"/>
          </a:p>
          <a:p>
            <a:r>
              <a:rPr lang="es-EC" sz="1400" dirty="0"/>
              <a:t>Responsabilidades</a:t>
            </a:r>
            <a:endParaRPr lang="es-ES" sz="1400" dirty="0"/>
          </a:p>
          <a:p>
            <a:r>
              <a:rPr lang="es-EC" sz="1400" dirty="0" smtClean="0"/>
              <a:t>Competencias</a:t>
            </a:r>
            <a:endParaRPr lang="es-ES" sz="1400" dirty="0"/>
          </a:p>
        </p:txBody>
      </p:sp>
      <p:cxnSp>
        <p:nvCxnSpPr>
          <p:cNvPr id="24" name="Conector angular 23"/>
          <p:cNvCxnSpPr>
            <a:stCxn id="5" idx="3"/>
            <a:endCxn id="18" idx="1"/>
          </p:cNvCxnSpPr>
          <p:nvPr/>
        </p:nvCxnSpPr>
        <p:spPr>
          <a:xfrm>
            <a:off x="5508104" y="1376772"/>
            <a:ext cx="57606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ultidocumento 30">
            <a:hlinkClick r:id="rId2" action="ppaction://hlinkfile"/>
          </p:cNvPr>
          <p:cNvSpPr/>
          <p:nvPr/>
        </p:nvSpPr>
        <p:spPr>
          <a:xfrm>
            <a:off x="6084168" y="2096236"/>
            <a:ext cx="1800200" cy="79208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Plan de Auditoría</a:t>
            </a:r>
            <a:endParaRPr lang="es-ES" sz="1600" dirty="0"/>
          </a:p>
        </p:txBody>
      </p:sp>
      <p:sp>
        <p:nvSpPr>
          <p:cNvPr id="32" name="Multidocumento 31">
            <a:hlinkClick r:id="rId3" action="ppaction://hlinkfile"/>
          </p:cNvPr>
          <p:cNvSpPr/>
          <p:nvPr/>
        </p:nvSpPr>
        <p:spPr>
          <a:xfrm>
            <a:off x="6084168" y="3041307"/>
            <a:ext cx="2448272" cy="1179782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 smtClean="0"/>
              <a:t>Programa Reunión de Apertura</a:t>
            </a:r>
            <a:endParaRPr lang="es-ES" sz="1400" dirty="0" smtClean="0"/>
          </a:p>
          <a:p>
            <a:r>
              <a:rPr lang="es-EC" sz="1400" dirty="0" smtClean="0"/>
              <a:t>Programa de Auditoria por proceso</a:t>
            </a:r>
            <a:endParaRPr lang="es-ES" sz="1400" dirty="0"/>
          </a:p>
        </p:txBody>
      </p:sp>
      <p:sp>
        <p:nvSpPr>
          <p:cNvPr id="40" name="Multidocumento 39"/>
          <p:cNvSpPr/>
          <p:nvPr/>
        </p:nvSpPr>
        <p:spPr>
          <a:xfrm>
            <a:off x="1187624" y="2096236"/>
            <a:ext cx="1800200" cy="79208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/>
              <a:t>Papeles de Trabajo</a:t>
            </a:r>
            <a:endParaRPr lang="es-ES" sz="1600" dirty="0"/>
          </a:p>
        </p:txBody>
      </p:sp>
      <p:sp>
        <p:nvSpPr>
          <p:cNvPr id="41" name="Multidocumento 40">
            <a:hlinkClick r:id="rId4" action="ppaction://hlinkfile"/>
          </p:cNvPr>
          <p:cNvSpPr/>
          <p:nvPr/>
        </p:nvSpPr>
        <p:spPr>
          <a:xfrm>
            <a:off x="1115616" y="3041307"/>
            <a:ext cx="1800200" cy="79208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/>
              <a:t>Listas de verificación</a:t>
            </a:r>
            <a:endParaRPr lang="es-ES" sz="1600" dirty="0"/>
          </a:p>
        </p:txBody>
      </p:sp>
      <p:cxnSp>
        <p:nvCxnSpPr>
          <p:cNvPr id="45" name="Conector angular 44"/>
          <p:cNvCxnSpPr>
            <a:stCxn id="6" idx="1"/>
          </p:cNvCxnSpPr>
          <p:nvPr/>
        </p:nvCxnSpPr>
        <p:spPr>
          <a:xfrm rot="10800000" flipV="1">
            <a:off x="2987824" y="2292757"/>
            <a:ext cx="576064" cy="257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40" idx="2"/>
          </p:cNvCxnSpPr>
          <p:nvPr/>
        </p:nvCxnSpPr>
        <p:spPr>
          <a:xfrm>
            <a:off x="1962543" y="2858327"/>
            <a:ext cx="17169" cy="18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7" idx="1"/>
          </p:cNvCxnSpPr>
          <p:nvPr/>
        </p:nvCxnSpPr>
        <p:spPr>
          <a:xfrm flipH="1">
            <a:off x="2987823" y="3248980"/>
            <a:ext cx="576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mbo 51"/>
          <p:cNvSpPr/>
          <p:nvPr/>
        </p:nvSpPr>
        <p:spPr>
          <a:xfrm>
            <a:off x="2987823" y="3851341"/>
            <a:ext cx="3078342" cy="864095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 conformidades</a:t>
            </a:r>
            <a:endParaRPr lang="es-ES" dirty="0"/>
          </a:p>
        </p:txBody>
      </p:sp>
      <p:sp>
        <p:nvSpPr>
          <p:cNvPr id="54" name="Rectángulo 53"/>
          <p:cNvSpPr/>
          <p:nvPr/>
        </p:nvSpPr>
        <p:spPr>
          <a:xfrm>
            <a:off x="3203848" y="4869160"/>
            <a:ext cx="259228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Problema u oportunidades de mejora</a:t>
            </a:r>
            <a:endParaRPr lang="es-ES" dirty="0"/>
          </a:p>
        </p:txBody>
      </p:sp>
      <p:sp>
        <p:nvSpPr>
          <p:cNvPr id="55" name="Rectángulo 54"/>
          <p:cNvSpPr/>
          <p:nvPr/>
        </p:nvSpPr>
        <p:spPr>
          <a:xfrm>
            <a:off x="3211904" y="5661248"/>
            <a:ext cx="2592288" cy="4223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Plan de Acción</a:t>
            </a:r>
            <a:endParaRPr lang="es-ES" dirty="0"/>
          </a:p>
        </p:txBody>
      </p:sp>
      <p:cxnSp>
        <p:nvCxnSpPr>
          <p:cNvPr id="57" name="Conector recto de flecha 56"/>
          <p:cNvCxnSpPr>
            <a:stCxn id="52" idx="2"/>
            <a:endCxn id="54" idx="0"/>
          </p:cNvCxnSpPr>
          <p:nvPr/>
        </p:nvCxnSpPr>
        <p:spPr>
          <a:xfrm flipH="1">
            <a:off x="4499992" y="4715436"/>
            <a:ext cx="27002" cy="153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54" idx="2"/>
            <a:endCxn id="55" idx="0"/>
          </p:cNvCxnSpPr>
          <p:nvPr/>
        </p:nvCxnSpPr>
        <p:spPr>
          <a:xfrm>
            <a:off x="4499992" y="5517232"/>
            <a:ext cx="8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4508048" y="5589240"/>
            <a:ext cx="1936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Multidocumento 65">
            <a:hlinkClick r:id="rId5" action="ppaction://hlinkfile"/>
          </p:cNvPr>
          <p:cNvSpPr/>
          <p:nvPr/>
        </p:nvSpPr>
        <p:spPr>
          <a:xfrm>
            <a:off x="6452264" y="4945401"/>
            <a:ext cx="1800200" cy="79208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SACP</a:t>
            </a:r>
            <a:endParaRPr lang="es-ES" sz="1600" dirty="0"/>
          </a:p>
        </p:txBody>
      </p:sp>
      <p:sp>
        <p:nvSpPr>
          <p:cNvPr id="68" name="Rectángulo 67"/>
          <p:cNvSpPr/>
          <p:nvPr/>
        </p:nvSpPr>
        <p:spPr>
          <a:xfrm>
            <a:off x="3230850" y="6237311"/>
            <a:ext cx="2592288" cy="4223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Comunicación de Resultados</a:t>
            </a:r>
            <a:endParaRPr lang="es-ES" dirty="0"/>
          </a:p>
        </p:txBody>
      </p:sp>
      <p:cxnSp>
        <p:nvCxnSpPr>
          <p:cNvPr id="70" name="Conector recto de flecha 69"/>
          <p:cNvCxnSpPr>
            <a:stCxn id="55" idx="2"/>
            <a:endCxn id="68" idx="0"/>
          </p:cNvCxnSpPr>
          <p:nvPr/>
        </p:nvCxnSpPr>
        <p:spPr>
          <a:xfrm>
            <a:off x="4508048" y="6083587"/>
            <a:ext cx="18946" cy="153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ultidocumento 70">
            <a:hlinkClick r:id="rId6" action="ppaction://hlinkfile"/>
          </p:cNvPr>
          <p:cNvSpPr/>
          <p:nvPr/>
        </p:nvSpPr>
        <p:spPr>
          <a:xfrm>
            <a:off x="6452264" y="5841267"/>
            <a:ext cx="1800200" cy="79208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Informe de Auditoría</a:t>
            </a:r>
            <a:endParaRPr lang="es-ES" sz="1600" dirty="0"/>
          </a:p>
        </p:txBody>
      </p:sp>
      <p:cxnSp>
        <p:nvCxnSpPr>
          <p:cNvPr id="72" name="Conector recto de flecha 71"/>
          <p:cNvCxnSpPr/>
          <p:nvPr/>
        </p:nvCxnSpPr>
        <p:spPr>
          <a:xfrm>
            <a:off x="4540024" y="6142734"/>
            <a:ext cx="1936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Multidocumento 73">
            <a:hlinkClick r:id="rId5" action="ppaction://hlinkfile"/>
          </p:cNvPr>
          <p:cNvSpPr/>
          <p:nvPr/>
        </p:nvSpPr>
        <p:spPr>
          <a:xfrm>
            <a:off x="1115616" y="5476373"/>
            <a:ext cx="1800200" cy="79208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Seguimiento de ACM</a:t>
            </a:r>
            <a:endParaRPr lang="es-ES" sz="1600" dirty="0"/>
          </a:p>
        </p:txBody>
      </p:sp>
      <p:cxnSp>
        <p:nvCxnSpPr>
          <p:cNvPr id="76" name="Conector recto de flecha 75"/>
          <p:cNvCxnSpPr>
            <a:stCxn id="55" idx="1"/>
            <a:endCxn id="74" idx="3"/>
          </p:cNvCxnSpPr>
          <p:nvPr/>
        </p:nvCxnSpPr>
        <p:spPr>
          <a:xfrm flipH="1" flipV="1">
            <a:off x="2915816" y="5872417"/>
            <a:ext cx="2960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redondeado 41"/>
          <p:cNvSpPr/>
          <p:nvPr/>
        </p:nvSpPr>
        <p:spPr>
          <a:xfrm>
            <a:off x="3819944" y="323689"/>
            <a:ext cx="144016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Incio</a:t>
            </a:r>
            <a:endParaRPr lang="es-ES" dirty="0"/>
          </a:p>
        </p:txBody>
      </p:sp>
      <p:sp>
        <p:nvSpPr>
          <p:cNvPr id="43" name="Rectángulo 42"/>
          <p:cNvSpPr/>
          <p:nvPr/>
        </p:nvSpPr>
        <p:spPr>
          <a:xfrm>
            <a:off x="3567916" y="1016116"/>
            <a:ext cx="194421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Planeación y </a:t>
            </a:r>
            <a:r>
              <a:rPr lang="es-EC" dirty="0" smtClean="0"/>
              <a:t>Programación</a:t>
            </a:r>
            <a:endParaRPr lang="es-ES" dirty="0"/>
          </a:p>
        </p:txBody>
      </p:sp>
      <p:sp>
        <p:nvSpPr>
          <p:cNvPr id="44" name="Rectángulo 43"/>
          <p:cNvSpPr/>
          <p:nvPr/>
        </p:nvSpPr>
        <p:spPr>
          <a:xfrm>
            <a:off x="3567916" y="1884331"/>
            <a:ext cx="1944216" cy="743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Preparación de Actividades de </a:t>
            </a:r>
            <a:r>
              <a:rPr lang="es-EC" dirty="0" smtClean="0"/>
              <a:t>Auditoria</a:t>
            </a:r>
            <a:endParaRPr lang="es-ES" dirty="0"/>
          </a:p>
        </p:txBody>
      </p:sp>
      <p:sp>
        <p:nvSpPr>
          <p:cNvPr id="46" name="Rectángulo 45"/>
          <p:cNvSpPr/>
          <p:nvPr/>
        </p:nvSpPr>
        <p:spPr>
          <a:xfrm>
            <a:off x="3567916" y="2888324"/>
            <a:ext cx="194421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Ejecución de la </a:t>
            </a:r>
            <a:r>
              <a:rPr lang="es-EC" dirty="0" smtClean="0"/>
              <a:t>Auditoria</a:t>
            </a:r>
            <a:endParaRPr lang="es-ES" dirty="0"/>
          </a:p>
        </p:txBody>
      </p:sp>
      <p:sp>
        <p:nvSpPr>
          <p:cNvPr id="47" name="Rectángulo 46"/>
          <p:cNvSpPr/>
          <p:nvPr/>
        </p:nvSpPr>
        <p:spPr>
          <a:xfrm>
            <a:off x="6088196" y="635960"/>
            <a:ext cx="1800200" cy="12483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/>
              <a:t>Objetivos</a:t>
            </a:r>
            <a:endParaRPr lang="es-ES" sz="1400" dirty="0"/>
          </a:p>
          <a:p>
            <a:r>
              <a:rPr lang="es-EC" sz="1400" dirty="0"/>
              <a:t>Alcance</a:t>
            </a:r>
            <a:endParaRPr lang="es-ES" sz="1400" dirty="0"/>
          </a:p>
          <a:p>
            <a:r>
              <a:rPr lang="es-EC" sz="1400" dirty="0"/>
              <a:t>Recursos</a:t>
            </a:r>
            <a:endParaRPr lang="es-ES" sz="1400" dirty="0"/>
          </a:p>
          <a:p>
            <a:r>
              <a:rPr lang="es-EC" sz="1400" dirty="0"/>
              <a:t>Responsabilidades</a:t>
            </a:r>
            <a:endParaRPr lang="es-ES" sz="1400" dirty="0"/>
          </a:p>
          <a:p>
            <a:r>
              <a:rPr lang="es-EC" sz="1400" dirty="0" smtClean="0"/>
              <a:t>Competencias</a:t>
            </a:r>
          </a:p>
          <a:p>
            <a:r>
              <a:rPr lang="es-EC" sz="1400" dirty="0" smtClean="0"/>
              <a:t>Procedimientos</a:t>
            </a:r>
            <a:endParaRPr lang="es-ES" sz="1400" dirty="0"/>
          </a:p>
        </p:txBody>
      </p:sp>
      <p:sp>
        <p:nvSpPr>
          <p:cNvPr id="48" name="Multidocumento 47"/>
          <p:cNvSpPr/>
          <p:nvPr/>
        </p:nvSpPr>
        <p:spPr>
          <a:xfrm>
            <a:off x="1191652" y="2059616"/>
            <a:ext cx="1800200" cy="79208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Papeles de Trabajo</a:t>
            </a:r>
            <a:endParaRPr lang="es-ES" sz="1600" dirty="0"/>
          </a:p>
        </p:txBody>
      </p:sp>
      <p:sp>
        <p:nvSpPr>
          <p:cNvPr id="50" name="Multidocumento 49">
            <a:hlinkClick r:id="rId4" action="ppaction://hlinkfile"/>
          </p:cNvPr>
          <p:cNvSpPr/>
          <p:nvPr/>
        </p:nvSpPr>
        <p:spPr>
          <a:xfrm>
            <a:off x="1119644" y="3004687"/>
            <a:ext cx="1800200" cy="792088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Listas de verificación</a:t>
            </a:r>
            <a:endParaRPr lang="es-ES" sz="1600" dirty="0"/>
          </a:p>
        </p:txBody>
      </p:sp>
      <p:cxnSp>
        <p:nvCxnSpPr>
          <p:cNvPr id="60" name="59 Conector angular"/>
          <p:cNvCxnSpPr>
            <a:stCxn id="44" idx="3"/>
            <a:endCxn id="31" idx="1"/>
          </p:cNvCxnSpPr>
          <p:nvPr/>
        </p:nvCxnSpPr>
        <p:spPr>
          <a:xfrm>
            <a:off x="5512132" y="2256138"/>
            <a:ext cx="572036" cy="2361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angular"/>
          <p:cNvCxnSpPr>
            <a:stCxn id="44" idx="3"/>
            <a:endCxn id="32" idx="1"/>
          </p:cNvCxnSpPr>
          <p:nvPr/>
        </p:nvCxnSpPr>
        <p:spPr>
          <a:xfrm>
            <a:off x="5512132" y="2256138"/>
            <a:ext cx="572036" cy="13750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950042" y="4578702"/>
            <a:ext cx="30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si</a:t>
            </a:r>
            <a:endParaRPr lang="es-ES" sz="11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72244" y="4331670"/>
            <a:ext cx="360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no</a:t>
            </a:r>
            <a:endParaRPr lang="es-ES" sz="1000" dirty="0"/>
          </a:p>
        </p:txBody>
      </p:sp>
      <p:cxnSp>
        <p:nvCxnSpPr>
          <p:cNvPr id="12" name="Conector angular 11"/>
          <p:cNvCxnSpPr>
            <a:stCxn id="52" idx="3"/>
            <a:endCxn id="3" idx="1"/>
          </p:cNvCxnSpPr>
          <p:nvPr/>
        </p:nvCxnSpPr>
        <p:spPr>
          <a:xfrm>
            <a:off x="6066165" y="4283389"/>
            <a:ext cx="206079" cy="1713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3" idx="3"/>
            <a:endCxn id="71" idx="3"/>
          </p:cNvCxnSpPr>
          <p:nvPr/>
        </p:nvCxnSpPr>
        <p:spPr>
          <a:xfrm>
            <a:off x="6632283" y="4454781"/>
            <a:ext cx="1620181" cy="1782530"/>
          </a:xfrm>
          <a:prstGeom prst="bentConnector3">
            <a:avLst>
              <a:gd name="adj1" fmla="val 1141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4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825852" y="1700808"/>
            <a:ext cx="4898276" cy="410445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3552" y="2533302"/>
            <a:ext cx="4440576" cy="243946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Problemática: Existen oportunidades de mejora en los procesos de Gestión </a:t>
            </a:r>
            <a:r>
              <a:rPr lang="es-ES" dirty="0"/>
              <a:t>F</a:t>
            </a:r>
            <a:r>
              <a:rPr lang="es-ES" dirty="0" smtClean="0"/>
              <a:t>inanciera, Gestión de Recursos Humanos y Gestión de Tecnologías de la Información, los cuales no han sido identificados, conduciendo a que no se esté utilizando de forma eficiente, eficaz y económica los recursos de la empresa.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295416" y="403899"/>
            <a:ext cx="321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PROBLEMÁTICA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100" name="Picture 4" descr="http://blogdiseno.basekit.es/wp-content/uploads/2011/01/Problem%C3%A1tica-dise%C3%B1ad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88" y="1124744"/>
            <a:ext cx="3110080" cy="24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86700" cy="1008112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GESTIÓN FINANCIERA</a:t>
            </a:r>
            <a:endParaRPr lang="es-MX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291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547664" y="11967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Requisitos</a:t>
            </a:r>
            <a:endParaRPr lang="es-MX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80112" y="119675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Observaciones</a:t>
            </a:r>
            <a:endParaRPr lang="es-MX" sz="2800" b="1" dirty="0"/>
          </a:p>
        </p:txBody>
      </p:sp>
      <p:pic>
        <p:nvPicPr>
          <p:cNvPr id="1026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5733256"/>
            <a:ext cx="1080120" cy="93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971600" y="1844825"/>
          <a:ext cx="3384376" cy="39604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5480"/>
                <a:gridCol w="2378896"/>
              </a:tblGrid>
              <a:tr h="1560173"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4</a:t>
                      </a:r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4.2.2</a:t>
                      </a:r>
                    </a:p>
                    <a:p>
                      <a:r>
                        <a:rPr lang="es-MX" sz="2400" b="0" dirty="0" smtClean="0"/>
                        <a:t>4.2.3</a:t>
                      </a:r>
                    </a:p>
                    <a:p>
                      <a:r>
                        <a:rPr lang="es-MX" sz="2400" b="0" dirty="0" smtClean="0"/>
                        <a:t>4.2.4</a:t>
                      </a:r>
                      <a:endParaRPr lang="es-MX" sz="2400" b="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5</a:t>
                      </a:r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400" b="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6</a:t>
                      </a:r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6.1</a:t>
                      </a:r>
                      <a:endParaRPr lang="es-MX" sz="2400" b="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7</a:t>
                      </a:r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400" b="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8</a:t>
                      </a:r>
                      <a:endParaRPr lang="es-MX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0" dirty="0" smtClean="0"/>
                        <a:t>8.2.3</a:t>
                      </a:r>
                      <a:endParaRPr lang="es-MX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86700" cy="1008112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GESTIÓN DE TALENTO HUMANO</a:t>
            </a:r>
            <a:endParaRPr lang="es-MX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5397453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547664" y="11967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Requisitos</a:t>
            </a:r>
            <a:endParaRPr lang="es-MX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80112" y="119675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Observaciones</a:t>
            </a:r>
            <a:endParaRPr lang="es-MX" sz="2800" b="1" dirty="0"/>
          </a:p>
        </p:txBody>
      </p:sp>
      <p:pic>
        <p:nvPicPr>
          <p:cNvPr id="1026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5810967"/>
            <a:ext cx="1080120" cy="93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12" name="12 Marcador de contenido"/>
          <p:cNvGraphicFramePr>
            <a:graphicFrameLocks/>
          </p:cNvGraphicFramePr>
          <p:nvPr/>
        </p:nvGraphicFramePr>
        <p:xfrm>
          <a:off x="899592" y="1844824"/>
          <a:ext cx="3384376" cy="4419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05480"/>
                <a:gridCol w="2378896"/>
              </a:tblGrid>
              <a:tr h="576064">
                <a:tc>
                  <a:txBody>
                    <a:bodyPr/>
                    <a:lstStyle/>
                    <a:p>
                      <a:r>
                        <a:rPr lang="es-MX" sz="2000" b="0" dirty="0" smtClean="0"/>
                        <a:t>4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/>
                        <a:t>4.2.2</a:t>
                      </a:r>
                    </a:p>
                    <a:p>
                      <a:r>
                        <a:rPr lang="es-MX" sz="2000" b="0" dirty="0" smtClean="0"/>
                        <a:t>4.2.3</a:t>
                      </a:r>
                    </a:p>
                    <a:p>
                      <a:r>
                        <a:rPr lang="es-MX" sz="2000" b="0" dirty="0" smtClean="0"/>
                        <a:t>4.2.4</a:t>
                      </a:r>
                      <a:endParaRPr lang="es-MX" sz="2000" b="0" dirty="0"/>
                    </a:p>
                  </a:txBody>
                  <a:tcPr/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5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5.5.1</a:t>
                      </a:r>
                    </a:p>
                    <a:p>
                      <a:r>
                        <a:rPr lang="es-MX" sz="2000" dirty="0" smtClean="0"/>
                        <a:t>5.5.3</a:t>
                      </a:r>
                      <a:endParaRPr lang="es-MX" sz="2000" b="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6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6.1</a:t>
                      </a:r>
                    </a:p>
                    <a:p>
                      <a:r>
                        <a:rPr lang="es-MX" sz="2000" dirty="0" smtClean="0"/>
                        <a:t>6.2</a:t>
                      </a:r>
                    </a:p>
                    <a:p>
                      <a:r>
                        <a:rPr lang="es-MX" sz="2000" dirty="0" smtClean="0"/>
                        <a:t>6.2.1</a:t>
                      </a:r>
                    </a:p>
                    <a:p>
                      <a:r>
                        <a:rPr lang="es-MX" sz="2000" dirty="0" smtClean="0"/>
                        <a:t>6.2.2</a:t>
                      </a:r>
                    </a:p>
                    <a:p>
                      <a:r>
                        <a:rPr lang="es-MX" sz="2000" dirty="0" smtClean="0"/>
                        <a:t>6.3</a:t>
                      </a:r>
                    </a:p>
                    <a:p>
                      <a:r>
                        <a:rPr lang="es-MX" sz="2000" dirty="0" smtClean="0"/>
                        <a:t>6.4</a:t>
                      </a:r>
                      <a:endParaRPr lang="es-MX" sz="2000" b="0" dirty="0"/>
                    </a:p>
                  </a:txBody>
                  <a:tcPr/>
                </a:tc>
              </a:tr>
              <a:tr h="323447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7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b="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8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8.2.3</a:t>
                      </a:r>
                      <a:endParaRPr lang="es-MX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86700" cy="1008112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GESTIÓN DE TECNOLOGÍAS </a:t>
            </a:r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DE </a:t>
            </a:r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LA INFORMACIÓN</a:t>
            </a:r>
            <a:endParaRPr lang="es-MX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291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547664" y="11967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Requisitos</a:t>
            </a:r>
            <a:endParaRPr lang="es-MX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80112" y="119675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Observaciones</a:t>
            </a:r>
            <a:endParaRPr lang="es-MX" sz="2800" b="1" dirty="0"/>
          </a:p>
        </p:txBody>
      </p:sp>
      <p:pic>
        <p:nvPicPr>
          <p:cNvPr id="1026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805264"/>
            <a:ext cx="1080120" cy="93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12" name="12 Marcador de contenido"/>
          <p:cNvGraphicFramePr>
            <a:graphicFrameLocks/>
          </p:cNvGraphicFramePr>
          <p:nvPr/>
        </p:nvGraphicFramePr>
        <p:xfrm>
          <a:off x="899592" y="1844824"/>
          <a:ext cx="3384376" cy="39604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05480"/>
                <a:gridCol w="2378896"/>
              </a:tblGrid>
              <a:tr h="1227905">
                <a:tc>
                  <a:txBody>
                    <a:bodyPr/>
                    <a:lstStyle/>
                    <a:p>
                      <a:r>
                        <a:rPr lang="es-MX" sz="2000" b="0" dirty="0" smtClean="0"/>
                        <a:t>4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/>
                        <a:t>4.2.2</a:t>
                      </a:r>
                    </a:p>
                    <a:p>
                      <a:r>
                        <a:rPr lang="es-MX" sz="2000" b="0" dirty="0" smtClean="0"/>
                        <a:t>4.2.3</a:t>
                      </a:r>
                    </a:p>
                    <a:p>
                      <a:r>
                        <a:rPr lang="es-MX" sz="2000" b="0" dirty="0" smtClean="0"/>
                        <a:t>4.2.4</a:t>
                      </a:r>
                      <a:endParaRPr lang="es-MX" sz="2000" b="0" dirty="0"/>
                    </a:p>
                  </a:txBody>
                  <a:tcPr/>
                </a:tc>
              </a:tr>
              <a:tr h="537191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5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5.5.3</a:t>
                      </a:r>
                      <a:endParaRPr lang="es-MX" sz="2000" b="0" dirty="0"/>
                    </a:p>
                  </a:txBody>
                  <a:tcPr/>
                </a:tc>
              </a:tr>
              <a:tr h="855812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6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6.1</a:t>
                      </a:r>
                    </a:p>
                    <a:p>
                      <a:r>
                        <a:rPr lang="es-MX" sz="2000" dirty="0" smtClean="0"/>
                        <a:t>6.3</a:t>
                      </a:r>
                      <a:endParaRPr lang="es-MX" sz="2000" b="0" dirty="0" smtClean="0"/>
                    </a:p>
                  </a:txBody>
                  <a:tcPr/>
                </a:tc>
              </a:tr>
              <a:tr h="855812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7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7.2.3</a:t>
                      </a:r>
                    </a:p>
                    <a:p>
                      <a:r>
                        <a:rPr lang="es-MX" sz="2000" dirty="0" smtClean="0"/>
                        <a:t>7.6</a:t>
                      </a:r>
                      <a:endParaRPr lang="es-MX" sz="2000" b="0" dirty="0"/>
                    </a:p>
                  </a:txBody>
                  <a:tcPr/>
                </a:tc>
              </a:tr>
              <a:tr h="483721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8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8.2.3</a:t>
                      </a:r>
                      <a:endParaRPr lang="es-MX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6912768" cy="1656184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15859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971600" y="194394"/>
            <a:ext cx="3868340" cy="823912"/>
          </a:xfrm>
        </p:spPr>
        <p:txBody>
          <a:bodyPr>
            <a:normAutofit/>
          </a:bodyPr>
          <a:lstStyle/>
          <a:p>
            <a:r>
              <a:rPr lang="es-ES" sz="2800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CONCLUSIONES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775668" y="1372592"/>
            <a:ext cx="3868340" cy="4792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Alianzas estratégicas y además tiene un alto compromiso con la sociedad.</a:t>
            </a:r>
          </a:p>
          <a:p>
            <a:pPr lvl="0" algn="just"/>
            <a:endParaRPr lang="es-ES" dirty="0" smtClean="0"/>
          </a:p>
          <a:p>
            <a:pPr marL="0" lvl="0" indent="0" algn="just">
              <a:buNone/>
            </a:pPr>
            <a:endParaRPr lang="es-ES" dirty="0" smtClean="0"/>
          </a:p>
          <a:p>
            <a:pPr algn="just"/>
            <a:r>
              <a:rPr lang="es-ES" dirty="0"/>
              <a:t>La implementación de la ISO 9001:2008, le ha traído beneficios, permitiendo diseñar sus procesos.</a:t>
            </a:r>
          </a:p>
          <a:p>
            <a:pPr marL="0" indent="0" algn="just">
              <a:buNone/>
            </a:pPr>
            <a:endParaRPr lang="es-ES" dirty="0"/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Se </a:t>
            </a:r>
            <a:r>
              <a:rPr lang="es-ES" dirty="0"/>
              <a:t>identificaron ciertas oportunidades de mejora provenientes de acciones preventivas, inmediatas, correctivas y de mejora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Todavía existen procesos por definirse o elaborarse.</a:t>
            </a:r>
          </a:p>
          <a:p>
            <a:pPr lvl="0" algn="just"/>
            <a:endParaRPr lang="es-ES" dirty="0" smtClean="0"/>
          </a:p>
          <a:p>
            <a:pPr lvl="0" algn="just"/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4629150" y="194394"/>
            <a:ext cx="4047306" cy="823912"/>
          </a:xfrm>
        </p:spPr>
        <p:txBody>
          <a:bodyPr>
            <a:normAutofit/>
          </a:bodyPr>
          <a:lstStyle/>
          <a:p>
            <a:r>
              <a:rPr lang="es-E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4629150" y="1372592"/>
            <a:ext cx="3887391" cy="4792712"/>
          </a:xfrm>
        </p:spPr>
        <p:txBody>
          <a:bodyPr>
            <a:normAutofit/>
          </a:bodyPr>
          <a:lstStyle/>
          <a:p>
            <a:pPr lvl="0" algn="just"/>
            <a:r>
              <a:rPr lang="es-ES" sz="1900" dirty="0" smtClean="0"/>
              <a:t>Analizar </a:t>
            </a:r>
            <a:r>
              <a:rPr lang="es-ES" sz="1900" dirty="0"/>
              <a:t>la posibilidad de seguir ampliándose en el mercado </a:t>
            </a:r>
            <a:r>
              <a:rPr lang="es-ES" sz="1900" dirty="0" smtClean="0"/>
              <a:t>con alianzas estratégicas.</a:t>
            </a:r>
          </a:p>
          <a:p>
            <a:pPr lvl="0" algn="just"/>
            <a:endParaRPr lang="es-ES" sz="1900" dirty="0" smtClean="0"/>
          </a:p>
          <a:p>
            <a:pPr algn="just"/>
            <a:r>
              <a:rPr lang="es-ES" sz="1900" dirty="0"/>
              <a:t>Mantener la </a:t>
            </a:r>
            <a:r>
              <a:rPr lang="es-ES" sz="1900" dirty="0" smtClean="0"/>
              <a:t>certificación.</a:t>
            </a:r>
            <a:endParaRPr lang="es-ES" sz="1900" dirty="0"/>
          </a:p>
          <a:p>
            <a:pPr marL="0" lvl="0" indent="0" algn="just">
              <a:buNone/>
            </a:pPr>
            <a:endParaRPr lang="es-ES" sz="1900" dirty="0" smtClean="0"/>
          </a:p>
          <a:p>
            <a:pPr marL="0" lvl="0" indent="0" algn="just">
              <a:buNone/>
            </a:pPr>
            <a:endParaRPr lang="es-ES" sz="1600" dirty="0" smtClean="0"/>
          </a:p>
          <a:p>
            <a:pPr marL="0" lvl="0" indent="0" algn="just">
              <a:buNone/>
            </a:pPr>
            <a:endParaRPr lang="es-ES" sz="1400" dirty="0" smtClean="0"/>
          </a:p>
          <a:p>
            <a:pPr lvl="0" algn="just"/>
            <a:r>
              <a:rPr lang="es-ES" sz="1900" dirty="0" smtClean="0"/>
              <a:t>Dar cumplimiento a los planes de acción propuestos para cada una de las oportunidades de mejora identificadas.</a:t>
            </a:r>
          </a:p>
          <a:p>
            <a:pPr lvl="0" algn="just"/>
            <a:endParaRPr lang="es-ES" sz="1900" dirty="0" smtClean="0"/>
          </a:p>
          <a:p>
            <a:r>
              <a:rPr lang="es-ES" sz="1900" dirty="0" smtClean="0"/>
              <a:t>Actualizar el mapa de procesos.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6620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971600" y="325040"/>
            <a:ext cx="3868340" cy="823912"/>
          </a:xfrm>
        </p:spPr>
        <p:txBody>
          <a:bodyPr>
            <a:normAutofit/>
          </a:bodyPr>
          <a:lstStyle/>
          <a:p>
            <a:r>
              <a:rPr lang="es-ES" sz="2800" dirty="0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CONCLUSIONES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760810" y="1372592"/>
            <a:ext cx="3868340" cy="4792712"/>
          </a:xfrm>
        </p:spPr>
        <p:txBody>
          <a:bodyPr>
            <a:normAutofit fontScale="92500"/>
          </a:bodyPr>
          <a:lstStyle/>
          <a:p>
            <a:pPr lvl="0" algn="just"/>
            <a:r>
              <a:rPr lang="es-ES" dirty="0" smtClean="0"/>
              <a:t>No </a:t>
            </a:r>
            <a:r>
              <a:rPr lang="es-ES" dirty="0"/>
              <a:t>se cuenta con un manual de </a:t>
            </a:r>
            <a:r>
              <a:rPr lang="es-ES" dirty="0" smtClean="0"/>
              <a:t>auditoria.</a:t>
            </a: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 smtClean="0"/>
              <a:t>No </a:t>
            </a:r>
            <a:r>
              <a:rPr lang="es-ES" dirty="0"/>
              <a:t>existe un área de </a:t>
            </a:r>
            <a:r>
              <a:rPr lang="es-ES" dirty="0" smtClean="0"/>
              <a:t>contabilidad.</a:t>
            </a:r>
          </a:p>
          <a:p>
            <a:pPr algn="just"/>
            <a:endParaRPr lang="es-ES" dirty="0" smtClean="0"/>
          </a:p>
          <a:p>
            <a:pPr marL="0" indent="0" algn="just">
              <a:buNone/>
            </a:pPr>
            <a:endParaRPr lang="es-ES" sz="400" dirty="0"/>
          </a:p>
          <a:p>
            <a:pPr algn="just"/>
            <a:r>
              <a:rPr lang="es-ES" dirty="0" smtClean="0"/>
              <a:t>No </a:t>
            </a:r>
            <a:r>
              <a:rPr lang="es-ES" dirty="0"/>
              <a:t>existe un Plan Operativo</a:t>
            </a:r>
          </a:p>
          <a:p>
            <a:pPr marL="0" indent="0" algn="just">
              <a:buNone/>
            </a:pPr>
            <a:endParaRPr lang="es-ES" dirty="0" smtClean="0"/>
          </a:p>
          <a:p>
            <a:pPr lvl="0" algn="just"/>
            <a:r>
              <a:rPr lang="es-ES" dirty="0"/>
              <a:t>No se realizan reuniones periódicas entre gerencia y los líderes de </a:t>
            </a:r>
            <a:r>
              <a:rPr lang="es-ES" dirty="0" smtClean="0"/>
              <a:t>área.</a:t>
            </a:r>
          </a:p>
          <a:p>
            <a:pPr marL="0" lvl="0" indent="0" algn="just">
              <a:buNone/>
            </a:pPr>
            <a:endParaRPr lang="es-ES" dirty="0" smtClean="0"/>
          </a:p>
          <a:p>
            <a:pPr algn="just"/>
            <a:r>
              <a:rPr lang="es-ES" dirty="0"/>
              <a:t>La gerencia general no dispone del tiempo suficiente para el SGC</a:t>
            </a:r>
          </a:p>
          <a:p>
            <a:pPr lvl="0" algn="just"/>
            <a:endParaRPr lang="es-ES" dirty="0"/>
          </a:p>
          <a:p>
            <a:pPr lvl="0" algn="just"/>
            <a:endParaRPr lang="es-ES" dirty="0" smtClean="0"/>
          </a:p>
          <a:p>
            <a:pPr lvl="0" algn="just"/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4629150" y="327580"/>
            <a:ext cx="4047306" cy="823912"/>
          </a:xfrm>
        </p:spPr>
        <p:txBody>
          <a:bodyPr>
            <a:normAutofit/>
          </a:bodyPr>
          <a:lstStyle/>
          <a:p>
            <a:r>
              <a:rPr lang="es-E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RECOMENDACIONES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4629150" y="1372592"/>
            <a:ext cx="3887391" cy="479271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dirty="0" smtClean="0"/>
              <a:t>Elaborar </a:t>
            </a:r>
            <a:r>
              <a:rPr lang="es-ES" dirty="0"/>
              <a:t>un manual de procedimiento de auditoría, considerando las normas ISO </a:t>
            </a:r>
            <a:r>
              <a:rPr lang="es-ES" dirty="0" smtClean="0"/>
              <a:t>19011:2011.</a:t>
            </a:r>
            <a:endParaRPr lang="es-ES" dirty="0"/>
          </a:p>
          <a:p>
            <a:pPr marL="0" lvl="0" indent="0" algn="just">
              <a:buNone/>
            </a:pPr>
            <a:endParaRPr lang="es-ES" dirty="0"/>
          </a:p>
          <a:p>
            <a:pPr algn="just"/>
            <a:r>
              <a:rPr lang="es-ES" dirty="0"/>
              <a:t>Realizar un análisis del costo – </a:t>
            </a:r>
            <a:r>
              <a:rPr lang="es-ES" dirty="0" smtClean="0"/>
              <a:t>beneficio.</a:t>
            </a:r>
            <a:endParaRPr lang="es-ES" dirty="0"/>
          </a:p>
          <a:p>
            <a:pPr marL="0" lvl="0" indent="0" algn="just">
              <a:buNone/>
            </a:pPr>
            <a:endParaRPr lang="es-ES" dirty="0"/>
          </a:p>
          <a:p>
            <a:pPr algn="just"/>
            <a:r>
              <a:rPr lang="es-ES" dirty="0" smtClean="0"/>
              <a:t>Elaborar </a:t>
            </a:r>
            <a:r>
              <a:rPr lang="es-ES" dirty="0"/>
              <a:t>un Plan </a:t>
            </a:r>
            <a:r>
              <a:rPr lang="es-ES" dirty="0" smtClean="0"/>
              <a:t>Operativo.</a:t>
            </a:r>
          </a:p>
          <a:p>
            <a:pPr marL="0" indent="0" algn="just">
              <a:buNone/>
            </a:pPr>
            <a:endParaRPr lang="es-ES" dirty="0" smtClean="0"/>
          </a:p>
          <a:p>
            <a:pPr lvl="0" algn="just"/>
            <a:r>
              <a:rPr lang="es-ES" dirty="0" smtClean="0"/>
              <a:t>Política para mantener reuniones periódicas con la gerencia y los líderes de cada área.</a:t>
            </a:r>
          </a:p>
          <a:p>
            <a:pPr marL="0" lvl="0" indent="0" algn="just">
              <a:buNone/>
            </a:pPr>
            <a:endParaRPr lang="es-ES" dirty="0" smtClean="0"/>
          </a:p>
          <a:p>
            <a:pPr lvl="0"/>
            <a:r>
              <a:rPr lang="es-ES" dirty="0"/>
              <a:t>Delegar la responsabilidad a </a:t>
            </a:r>
            <a:r>
              <a:rPr lang="es-ES" dirty="0" smtClean="0"/>
              <a:t>MAM.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057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2564904"/>
            <a:ext cx="4464496" cy="1152128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r>
              <a:rPr lang="es-ES" sz="72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s-ES" sz="72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s-ES" sz="72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" sz="7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ES" sz="72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s-ES" sz="7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" sz="72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6535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finicion.mx/wp-content/uploads/2013/03/obje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1" y="365128"/>
            <a:ext cx="1763156" cy="17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7317" y="365127"/>
            <a:ext cx="2952328" cy="54359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OBJETIVOS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1700808"/>
            <a:ext cx="7399734" cy="3475583"/>
          </a:xfrm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es-ES" sz="2400" dirty="0"/>
              <a:t>Realizar una Auditoría del Sistema de Gestión de la Calidad basado en la Norma Internacional ISO 9001: 2008, de los Procesos de Soporte: Gestión Financiera, Gestión de Talento Humano y Gestión de Tecnologías de la Información en la empresa </a:t>
            </a:r>
            <a:r>
              <a:rPr lang="es-ES" sz="2400" dirty="0" err="1"/>
              <a:t>Redpartner</a:t>
            </a:r>
            <a:r>
              <a:rPr lang="es-ES" sz="2400" dirty="0"/>
              <a:t> S.A., con el propósito de establecer el cumplimiento de la norma e  identificar oportunidades de mejora para la misma y de esta forma lograr los objetivos establecidos por la alta gerencia.</a:t>
            </a:r>
            <a:endParaRPr lang="es-EC" sz="2400" dirty="0"/>
          </a:p>
        </p:txBody>
      </p:sp>
      <p:sp>
        <p:nvSpPr>
          <p:cNvPr id="4" name="Rectángulo 3"/>
          <p:cNvSpPr/>
          <p:nvPr/>
        </p:nvSpPr>
        <p:spPr>
          <a:xfrm>
            <a:off x="3118417" y="820269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OBJETIVO GENERAL</a:t>
            </a:r>
            <a:endParaRPr lang="es-E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9413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5716" y="357163"/>
            <a:ext cx="5112568" cy="759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OBJETIVOS ESPECÍFICOS</a:t>
            </a:r>
            <a:endParaRPr lang="es-E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http://www.estartap.com/wp-content/uploads/2013/11/objetiv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/>
          <a:stretch/>
        </p:blipFill>
        <p:spPr bwMode="auto">
          <a:xfrm>
            <a:off x="7698622" y="0"/>
            <a:ext cx="1445378" cy="17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184576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s-MX" dirty="0"/>
              <a:t>Recopilar información referente a la constitución de la compañía, estatutos, sistema de gestión de calidad, y otros para conocer el ámbito en el que se desarrolla la </a:t>
            </a:r>
            <a:r>
              <a:rPr lang="es-MX" dirty="0" smtClean="0"/>
              <a:t>empresa.</a:t>
            </a:r>
          </a:p>
          <a:p>
            <a:pPr marL="342900" lvl="1" indent="0" algn="just">
              <a:buNone/>
            </a:pPr>
            <a:endParaRPr lang="es-MX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dirty="0" smtClean="0"/>
              <a:t>Dar </a:t>
            </a:r>
            <a:r>
              <a:rPr lang="es-MX" dirty="0"/>
              <a:t>a conocer las normas aplicables y el marco teórico que servirán como base para el desarrollo de la auditoría de calidad de la empresa </a:t>
            </a:r>
            <a:r>
              <a:rPr lang="es-MX" dirty="0" err="1" smtClean="0"/>
              <a:t>redPartner</a:t>
            </a:r>
            <a:r>
              <a:rPr lang="es-MX" dirty="0" smtClean="0"/>
              <a:t>.</a:t>
            </a:r>
          </a:p>
          <a:p>
            <a:pPr marL="342900" lvl="1" indent="0" algn="just">
              <a:buNone/>
            </a:pPr>
            <a:endParaRPr lang="es-MX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dirty="0" smtClean="0"/>
              <a:t>Realizar </a:t>
            </a:r>
            <a:r>
              <a:rPr lang="es-MX" dirty="0"/>
              <a:t>un análisis de la empresa, integrando el ambiente interno y externo, para determinar la situación actual de la </a:t>
            </a:r>
            <a:r>
              <a:rPr lang="es-MX" dirty="0" smtClean="0"/>
              <a:t>misma.</a:t>
            </a:r>
          </a:p>
          <a:p>
            <a:pPr marL="342900" lvl="1" indent="0" algn="just">
              <a:buNone/>
            </a:pPr>
            <a:endParaRPr lang="es-MX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dirty="0" smtClean="0"/>
              <a:t>Planificar </a:t>
            </a:r>
            <a:r>
              <a:rPr lang="es-MX" dirty="0"/>
              <a:t>y ejecutar la auditoria de calidad para establecer el cumplimiento de los requisitos establecidos en </a:t>
            </a:r>
            <a:r>
              <a:rPr lang="es-MX" dirty="0" smtClean="0"/>
              <a:t>la Norma Internacional </a:t>
            </a:r>
            <a:r>
              <a:rPr lang="es-MX" dirty="0"/>
              <a:t>ISO: 9001:2008 y a su vez identificar las no conformidades, así como establecer las oportunidades de </a:t>
            </a:r>
            <a:r>
              <a:rPr lang="es-MX" dirty="0" smtClean="0"/>
              <a:t>mejora.</a:t>
            </a:r>
          </a:p>
          <a:p>
            <a:pPr marL="342900" lvl="1" indent="0" algn="just">
              <a:buNone/>
            </a:pPr>
            <a:endParaRPr lang="es-MX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dirty="0" smtClean="0"/>
              <a:t>Establecer </a:t>
            </a:r>
            <a:r>
              <a:rPr lang="es-MX" dirty="0"/>
              <a:t>los aspectos positivos y negativos como resultado de ejecución de la auditoría de calidad y establecer conclusiones y recomendaciones dirigidas a mejorar los procesos de soporte.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5004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red-partner.com/imagenes_Sept2013/Septiembre_EC2013_0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4462" r="36842" b="79671"/>
          <a:stretch/>
        </p:blipFill>
        <p:spPr bwMode="auto">
          <a:xfrm>
            <a:off x="3131840" y="5070508"/>
            <a:ext cx="3888432" cy="667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375756" y="70482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ASPECTOS GENERALES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375756" y="3068960"/>
            <a:ext cx="5797853" cy="1554911"/>
            <a:chOff x="1752580" y="2547370"/>
            <a:chExt cx="5797853" cy="1554911"/>
          </a:xfrm>
        </p:grpSpPr>
        <p:sp>
          <p:nvSpPr>
            <p:cNvPr id="9" name="Rectángulo redondeado 8"/>
            <p:cNvSpPr/>
            <p:nvPr/>
          </p:nvSpPr>
          <p:spPr>
            <a:xfrm>
              <a:off x="1752580" y="2547370"/>
              <a:ext cx="5797853" cy="15549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828484" y="2623274"/>
              <a:ext cx="5646045" cy="1403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27212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/>
                <a:t>La empresa </a:t>
              </a:r>
              <a:r>
                <a:rPr lang="es-MX" sz="1800" kern="1200" dirty="0" err="1" smtClean="0"/>
                <a:t>redPartner</a:t>
              </a:r>
              <a:r>
                <a:rPr lang="es-MX" sz="1800" kern="1200" dirty="0" smtClean="0"/>
                <a:t> S.A., tiene como objeto social  desarrollar, adaptar, adquirir, traducir, reproducir, importar, exportar, comercializar y distribuir, directa e indirectamente, soporte lógico para computador.</a:t>
              </a:r>
              <a:endParaRPr lang="es-ES" sz="1800" kern="1200" dirty="0"/>
            </a:p>
          </p:txBody>
        </p:sp>
      </p:grpSp>
      <p:sp>
        <p:nvSpPr>
          <p:cNvPr id="8" name="Elipse 7"/>
          <p:cNvSpPr/>
          <p:nvPr/>
        </p:nvSpPr>
        <p:spPr>
          <a:xfrm>
            <a:off x="1054014" y="2243042"/>
            <a:ext cx="1948794" cy="1274317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85012" r="18120" b="4892"/>
          <a:stretch/>
        </p:blipFill>
        <p:spPr bwMode="auto">
          <a:xfrm>
            <a:off x="4670895" y="1882698"/>
            <a:ext cx="3403926" cy="296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www.red-partner.com/imagenes_Sept2013/Septiembre_EC2013_01.png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4462" r="36842" b="79671"/>
          <a:stretch/>
        </p:blipFill>
        <p:spPr bwMode="auto">
          <a:xfrm>
            <a:off x="410166" y="2780928"/>
            <a:ext cx="8410306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565195"/>
              </p:ext>
            </p:extLst>
          </p:nvPr>
        </p:nvGraphicFramePr>
        <p:xfrm>
          <a:off x="1043608" y="836712"/>
          <a:ext cx="7620000" cy="57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419872" y="1886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EMPRESA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75661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861361" cy="2251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375756" y="70482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ALIANZAS ESTRATÉGICAS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Nube 5"/>
          <p:cNvSpPr/>
          <p:nvPr/>
        </p:nvSpPr>
        <p:spPr>
          <a:xfrm>
            <a:off x="2879812" y="4221088"/>
            <a:ext cx="4392488" cy="2232248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Oracle – Nº 1 en software corporativo.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145 países.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14 billones de dólares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7978" r="73496" b="78315"/>
          <a:stretch/>
        </p:blipFill>
        <p:spPr bwMode="auto">
          <a:xfrm>
            <a:off x="2231740" y="4962207"/>
            <a:ext cx="1044116" cy="44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717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455132"/>
            <a:ext cx="4807446" cy="831626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CLIENTES</a:t>
            </a: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487474"/>
              </p:ext>
            </p:extLst>
          </p:nvPr>
        </p:nvGraphicFramePr>
        <p:xfrm>
          <a:off x="1331640" y="1308891"/>
          <a:ext cx="7128792" cy="488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751299" y="7574"/>
            <a:ext cx="3384376" cy="19009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/>
              <a:t>Consejo Nacional Electoral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/>
              <a:t>Cooperativa Jardín Azuayo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/>
              <a:t>Superintendencia de economía popular y solidaria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 err="1"/>
              <a:t>Servientrega</a:t>
            </a:r>
            <a:r>
              <a:rPr lang="es-ES" dirty="0"/>
              <a:t> Ecuador S.A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/>
              <a:t>Ecuador Telecom S.A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54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392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ORGANIGRAMA ESTRUCTURAL</a:t>
            </a:r>
            <a:endParaRPr lang="es-ES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3" y="1340767"/>
            <a:ext cx="92794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8867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01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7130</TotalTime>
  <Words>1205</Words>
  <Application>Microsoft Office PowerPoint</Application>
  <PresentationFormat>Presentación en pantalla (4:3)</PresentationFormat>
  <Paragraphs>270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Tahoma</vt:lpstr>
      <vt:lpstr>Verdana</vt:lpstr>
      <vt:lpstr>Wingdings</vt:lpstr>
      <vt:lpstr>Eclipse</vt:lpstr>
      <vt:lpstr>Tema de Office</vt:lpstr>
      <vt:lpstr>“Auditoría del Sistema de Gestión de la Calidad basado en la Norma Internacional ISO 9001: 2008, de los Procesos de Soporte en la empresa Redpartner S.A., ubicada en Quito provincia de Pichincha por el periodo de  Julio a Diciembre del 2013”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CLIENTES</vt:lpstr>
      <vt:lpstr>ORGANIGRAMA ESTRUCTURAL</vt:lpstr>
      <vt:lpstr>MAPA DE PROCESOS</vt:lpstr>
      <vt:lpstr>Presentación de PowerPoint</vt:lpstr>
      <vt:lpstr>Presentación de PowerPoint</vt:lpstr>
      <vt:lpstr>Sistema de gestión de la calidad</vt:lpstr>
      <vt:lpstr>Sistema de gestión de la calidad</vt:lpstr>
      <vt:lpstr>Metodología para la Auditoría del Sistema de Gestión de la Calidad</vt:lpstr>
      <vt:lpstr>Presentación de PowerPoint</vt:lpstr>
      <vt:lpstr> Análisis Interno</vt:lpstr>
      <vt:lpstr>APLICACIÓN PRÁCTICA</vt:lpstr>
      <vt:lpstr>Presentación de PowerPoint</vt:lpstr>
      <vt:lpstr>GESTIÓN FINANCIERA</vt:lpstr>
      <vt:lpstr>GESTIÓN DE TALENTO HUMANO</vt:lpstr>
      <vt:lpstr>GESTIÓN DE TECNOLOGÍAS DE LA INFORMACIÓN</vt:lpstr>
      <vt:lpstr>CONCLUSIONES Y RECOMENDACIONES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“Auditoría del Sistema de Gestión de la Calidad basado en la Norma Internacional ISO 9001: 2008, de los Procesos de Soporte en la empresa Redpartner S.A., ubicada en Quito provincia de Pichincha por el periodo de  Julio a Diciembre del 2013”</dc:title>
  <dc:creator>Windows User</dc:creator>
  <cp:lastModifiedBy>Karina Espinosa</cp:lastModifiedBy>
  <cp:revision>164</cp:revision>
  <cp:lastPrinted>2014-02-21T02:44:33Z</cp:lastPrinted>
  <dcterms:created xsi:type="dcterms:W3CDTF">2013-11-19T02:40:32Z</dcterms:created>
  <dcterms:modified xsi:type="dcterms:W3CDTF">2014-03-07T04:35:28Z</dcterms:modified>
</cp:coreProperties>
</file>